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92" r:id="rId2"/>
    <p:sldId id="264" r:id="rId3"/>
    <p:sldId id="277" r:id="rId4"/>
    <p:sldId id="278" r:id="rId5"/>
    <p:sldId id="283" r:id="rId6"/>
    <p:sldId id="284" r:id="rId7"/>
    <p:sldId id="276" r:id="rId8"/>
    <p:sldId id="279" r:id="rId9"/>
    <p:sldId id="280" r:id="rId10"/>
    <p:sldId id="282" r:id="rId11"/>
    <p:sldId id="268" r:id="rId12"/>
    <p:sldId id="269" r:id="rId13"/>
    <p:sldId id="270" r:id="rId14"/>
    <p:sldId id="271" r:id="rId15"/>
    <p:sldId id="272" r:id="rId16"/>
    <p:sldId id="273" r:id="rId17"/>
    <p:sldId id="274" r:id="rId18"/>
    <p:sldId id="275" r:id="rId19"/>
    <p:sldId id="28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8A49DA-0F89-4615-98B2-17D3D401C507}" v="99" dt="2023-06-09T00:10:48.4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17" autoAdjust="0"/>
    <p:restoredTop sz="94660"/>
  </p:normalViewPr>
  <p:slideViewPr>
    <p:cSldViewPr snapToGrid="0">
      <p:cViewPr varScale="1">
        <p:scale>
          <a:sx n="66" d="100"/>
          <a:sy n="66" d="100"/>
        </p:scale>
        <p:origin x="54" y="59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D5219305-CFE5-4754-B9B2-32BA4D714EFA}"/>
    <pc:docChg chg="undo custSel addSld delSld modSld sldOrd">
      <pc:chgData name="TAN Mei Yi [Harrisdale Senior High School]" userId="f9f029c9-d743-4d60-9f2c-e74bdec1ab07" providerId="ADAL" clId="{D5219305-CFE5-4754-B9B2-32BA4D714EFA}" dt="2023-03-23T00:10:55.283" v="3299" actId="1076"/>
      <pc:docMkLst>
        <pc:docMk/>
      </pc:docMkLst>
      <pc:sldChg chg="modSp add mod modAnim">
        <pc:chgData name="TAN Mei Yi [Harrisdale Senior High School]" userId="f9f029c9-d743-4d60-9f2c-e74bdec1ab07" providerId="ADAL" clId="{D5219305-CFE5-4754-B9B2-32BA4D714EFA}" dt="2023-03-22T00:20:46.857" v="572"/>
        <pc:sldMkLst>
          <pc:docMk/>
          <pc:sldMk cId="312250097" sldId="257"/>
        </pc:sldMkLst>
        <pc:spChg chg="mod">
          <ac:chgData name="TAN Mei Yi [Harrisdale Senior High School]" userId="f9f029c9-d743-4d60-9f2c-e74bdec1ab07" providerId="ADAL" clId="{D5219305-CFE5-4754-B9B2-32BA4D714EFA}" dt="2023-03-21T23:11:44.377" v="325" actId="207"/>
          <ac:spMkLst>
            <pc:docMk/>
            <pc:sldMk cId="312250097" sldId="257"/>
            <ac:spMk id="3" creationId="{00000000-0000-0000-0000-000000000000}"/>
          </ac:spMkLst>
        </pc:spChg>
        <pc:spChg chg="mod">
          <ac:chgData name="TAN Mei Yi [Harrisdale Senior High School]" userId="f9f029c9-d743-4d60-9f2c-e74bdec1ab07" providerId="ADAL" clId="{D5219305-CFE5-4754-B9B2-32BA4D714EFA}" dt="2023-03-21T23:05:25.275" v="279" actId="208"/>
          <ac:spMkLst>
            <pc:docMk/>
            <pc:sldMk cId="312250097" sldId="257"/>
            <ac:spMk id="7" creationId="{00E6EAE2-143E-4817-B338-E0BE8EE6160F}"/>
          </ac:spMkLst>
        </pc:spChg>
      </pc:sldChg>
      <pc:sldChg chg="modSp add mod">
        <pc:chgData name="TAN Mei Yi [Harrisdale Senior High School]" userId="f9f029c9-d743-4d60-9f2c-e74bdec1ab07" providerId="ADAL" clId="{D5219305-CFE5-4754-B9B2-32BA4D714EFA}" dt="2023-03-21T23:04:20.066" v="258" actId="207"/>
        <pc:sldMkLst>
          <pc:docMk/>
          <pc:sldMk cId="857879338" sldId="258"/>
        </pc:sldMkLst>
        <pc:spChg chg="mod">
          <ac:chgData name="TAN Mei Yi [Harrisdale Senior High School]" userId="f9f029c9-d743-4d60-9f2c-e74bdec1ab07" providerId="ADAL" clId="{D5219305-CFE5-4754-B9B2-32BA4D714EFA}" dt="2023-03-21T23:03:35.707" v="251" actId="208"/>
          <ac:spMkLst>
            <pc:docMk/>
            <pc:sldMk cId="857879338" sldId="258"/>
            <ac:spMk id="4" creationId="{5F1EA2FE-0E83-4CD1-8601-1F14B9553255}"/>
          </ac:spMkLst>
        </pc:spChg>
        <pc:spChg chg="mod">
          <ac:chgData name="TAN Mei Yi [Harrisdale Senior High School]" userId="f9f029c9-d743-4d60-9f2c-e74bdec1ab07" providerId="ADAL" clId="{D5219305-CFE5-4754-B9B2-32BA4D714EFA}" dt="2023-03-21T23:04:20.066" v="258" actId="207"/>
          <ac:spMkLst>
            <pc:docMk/>
            <pc:sldMk cId="857879338" sldId="258"/>
            <ac:spMk id="5" creationId="{F1594D03-1B56-45CF-95E0-45E5A38E51E9}"/>
          </ac:spMkLst>
        </pc:spChg>
      </pc:sldChg>
      <pc:sldChg chg="addSp delSp modSp add mod modAnim">
        <pc:chgData name="TAN Mei Yi [Harrisdale Senior High School]" userId="f9f029c9-d743-4d60-9f2c-e74bdec1ab07" providerId="ADAL" clId="{D5219305-CFE5-4754-B9B2-32BA4D714EFA}" dt="2023-03-21T23:23:50.012" v="489" actId="113"/>
        <pc:sldMkLst>
          <pc:docMk/>
          <pc:sldMk cId="4242319994" sldId="259"/>
        </pc:sldMkLst>
        <pc:spChg chg="mod">
          <ac:chgData name="TAN Mei Yi [Harrisdale Senior High School]" userId="f9f029c9-d743-4d60-9f2c-e74bdec1ab07" providerId="ADAL" clId="{D5219305-CFE5-4754-B9B2-32BA4D714EFA}" dt="2023-03-21T23:23:50.012" v="489" actId="113"/>
          <ac:spMkLst>
            <pc:docMk/>
            <pc:sldMk cId="4242319994" sldId="259"/>
            <ac:spMk id="3" creationId="{00000000-0000-0000-0000-000000000000}"/>
          </ac:spMkLst>
        </pc:spChg>
        <pc:spChg chg="add mod">
          <ac:chgData name="TAN Mei Yi [Harrisdale Senior High School]" userId="f9f029c9-d743-4d60-9f2c-e74bdec1ab07" providerId="ADAL" clId="{D5219305-CFE5-4754-B9B2-32BA4D714EFA}" dt="2023-03-21T23:03:16.819" v="245"/>
          <ac:spMkLst>
            <pc:docMk/>
            <pc:sldMk cId="4242319994" sldId="259"/>
            <ac:spMk id="4" creationId="{897D329E-E829-8BB5-872A-A191866E368D}"/>
          </ac:spMkLst>
        </pc:spChg>
        <pc:spChg chg="add del mod">
          <ac:chgData name="TAN Mei Yi [Harrisdale Senior High School]" userId="f9f029c9-d743-4d60-9f2c-e74bdec1ab07" providerId="ADAL" clId="{D5219305-CFE5-4754-B9B2-32BA4D714EFA}" dt="2023-03-21T23:23:48.342" v="488"/>
          <ac:spMkLst>
            <pc:docMk/>
            <pc:sldMk cId="4242319994" sldId="259"/>
            <ac:spMk id="5" creationId="{84D70747-6E2D-4970-1390-13295C231117}"/>
          </ac:spMkLst>
        </pc:spChg>
        <pc:spChg chg="del">
          <ac:chgData name="TAN Mei Yi [Harrisdale Senior High School]" userId="f9f029c9-d743-4d60-9f2c-e74bdec1ab07" providerId="ADAL" clId="{D5219305-CFE5-4754-B9B2-32BA4D714EFA}" dt="2023-03-21T23:03:16.521" v="244" actId="478"/>
          <ac:spMkLst>
            <pc:docMk/>
            <pc:sldMk cId="4242319994" sldId="259"/>
            <ac:spMk id="7" creationId="{8BE76671-6CF9-4290-AEFE-451EB2D30F34}"/>
          </ac:spMkLst>
        </pc:spChg>
      </pc:sldChg>
      <pc:sldChg chg="addSp delSp modSp add mod">
        <pc:chgData name="TAN Mei Yi [Harrisdale Senior High School]" userId="f9f029c9-d743-4d60-9f2c-e74bdec1ab07" providerId="ADAL" clId="{D5219305-CFE5-4754-B9B2-32BA4D714EFA}" dt="2023-03-21T23:06:41.610" v="297" actId="113"/>
        <pc:sldMkLst>
          <pc:docMk/>
          <pc:sldMk cId="2452684759" sldId="260"/>
        </pc:sldMkLst>
        <pc:spChg chg="add mod">
          <ac:chgData name="TAN Mei Yi [Harrisdale Senior High School]" userId="f9f029c9-d743-4d60-9f2c-e74bdec1ab07" providerId="ADAL" clId="{D5219305-CFE5-4754-B9B2-32BA4D714EFA}" dt="2023-03-21T23:05:58.392" v="289"/>
          <ac:spMkLst>
            <pc:docMk/>
            <pc:sldMk cId="2452684759" sldId="260"/>
            <ac:spMk id="2" creationId="{38B069B0-AEE9-2A07-C035-C6E41C476707}"/>
          </ac:spMkLst>
        </pc:spChg>
        <pc:spChg chg="mod">
          <ac:chgData name="TAN Mei Yi [Harrisdale Senior High School]" userId="f9f029c9-d743-4d60-9f2c-e74bdec1ab07" providerId="ADAL" clId="{D5219305-CFE5-4754-B9B2-32BA4D714EFA}" dt="2023-03-21T23:06:41.610" v="297" actId="113"/>
          <ac:spMkLst>
            <pc:docMk/>
            <pc:sldMk cId="2452684759" sldId="260"/>
            <ac:spMk id="3" creationId="{00000000-0000-0000-0000-000000000000}"/>
          </ac:spMkLst>
        </pc:spChg>
        <pc:spChg chg="del">
          <ac:chgData name="TAN Mei Yi [Harrisdale Senior High School]" userId="f9f029c9-d743-4d60-9f2c-e74bdec1ab07" providerId="ADAL" clId="{D5219305-CFE5-4754-B9B2-32BA4D714EFA}" dt="2023-03-21T23:05:58.204" v="288" actId="478"/>
          <ac:spMkLst>
            <pc:docMk/>
            <pc:sldMk cId="2452684759" sldId="260"/>
            <ac:spMk id="7" creationId="{10CD6E0E-EECD-4D46-84B2-0539F4A2D4AD}"/>
          </ac:spMkLst>
        </pc:spChg>
      </pc:sldChg>
      <pc:sldChg chg="del">
        <pc:chgData name="TAN Mei Yi [Harrisdale Senior High School]" userId="f9f029c9-d743-4d60-9f2c-e74bdec1ab07" providerId="ADAL" clId="{D5219305-CFE5-4754-B9B2-32BA4D714EFA}" dt="2023-03-21T23:02:49.970" v="233" actId="47"/>
        <pc:sldMkLst>
          <pc:docMk/>
          <pc:sldMk cId="3613507355" sldId="261"/>
        </pc:sldMkLst>
      </pc:sldChg>
      <pc:sldChg chg="del">
        <pc:chgData name="TAN Mei Yi [Harrisdale Senior High School]" userId="f9f029c9-d743-4d60-9f2c-e74bdec1ab07" providerId="ADAL" clId="{D5219305-CFE5-4754-B9B2-32BA4D714EFA}" dt="2023-03-21T23:02:49.970" v="233" actId="47"/>
        <pc:sldMkLst>
          <pc:docMk/>
          <pc:sldMk cId="1712966024" sldId="262"/>
        </pc:sldMkLst>
      </pc:sldChg>
      <pc:sldChg chg="del">
        <pc:chgData name="TAN Mei Yi [Harrisdale Senior High School]" userId="f9f029c9-d743-4d60-9f2c-e74bdec1ab07" providerId="ADAL" clId="{D5219305-CFE5-4754-B9B2-32BA4D714EFA}" dt="2023-03-21T23:02:49.970" v="233" actId="47"/>
        <pc:sldMkLst>
          <pc:docMk/>
          <pc:sldMk cId="3354120846" sldId="263"/>
        </pc:sldMkLst>
      </pc:sldChg>
      <pc:sldChg chg="addSp delSp modSp add mod">
        <pc:chgData name="TAN Mei Yi [Harrisdale Senior High School]" userId="f9f029c9-d743-4d60-9f2c-e74bdec1ab07" providerId="ADAL" clId="{D5219305-CFE5-4754-B9B2-32BA4D714EFA}" dt="2023-03-21T23:13:01.082" v="329" actId="113"/>
        <pc:sldMkLst>
          <pc:docMk/>
          <pc:sldMk cId="3177470751" sldId="264"/>
        </pc:sldMkLst>
        <pc:spChg chg="add mod">
          <ac:chgData name="TAN Mei Yi [Harrisdale Senior High School]" userId="f9f029c9-d743-4d60-9f2c-e74bdec1ab07" providerId="ADAL" clId="{D5219305-CFE5-4754-B9B2-32BA4D714EFA}" dt="2023-03-21T23:05:06.700" v="273"/>
          <ac:spMkLst>
            <pc:docMk/>
            <pc:sldMk cId="3177470751" sldId="264"/>
            <ac:spMk id="2" creationId="{5A4E84CC-406A-767D-C963-6A09D96E20C1}"/>
          </ac:spMkLst>
        </pc:spChg>
        <pc:spChg chg="mod">
          <ac:chgData name="TAN Mei Yi [Harrisdale Senior High School]" userId="f9f029c9-d743-4d60-9f2c-e74bdec1ab07" providerId="ADAL" clId="{D5219305-CFE5-4754-B9B2-32BA4D714EFA}" dt="2023-03-21T23:13:01.082" v="329" actId="113"/>
          <ac:spMkLst>
            <pc:docMk/>
            <pc:sldMk cId="3177470751" sldId="264"/>
            <ac:spMk id="3" creationId="{00000000-0000-0000-0000-000000000000}"/>
          </ac:spMkLst>
        </pc:spChg>
        <pc:spChg chg="del">
          <ac:chgData name="TAN Mei Yi [Harrisdale Senior High School]" userId="f9f029c9-d743-4d60-9f2c-e74bdec1ab07" providerId="ADAL" clId="{D5219305-CFE5-4754-B9B2-32BA4D714EFA}" dt="2023-03-21T23:05:06.441" v="272" actId="478"/>
          <ac:spMkLst>
            <pc:docMk/>
            <pc:sldMk cId="3177470751" sldId="264"/>
            <ac:spMk id="7" creationId="{EBF4CA8C-33CE-4731-BAEE-B1A5B02B6C8F}"/>
          </ac:spMkLst>
        </pc:spChg>
      </pc:sldChg>
      <pc:sldChg chg="del">
        <pc:chgData name="TAN Mei Yi [Harrisdale Senior High School]" userId="f9f029c9-d743-4d60-9f2c-e74bdec1ab07" providerId="ADAL" clId="{D5219305-CFE5-4754-B9B2-32BA4D714EFA}" dt="2023-03-21T23:02:49.970" v="233" actId="47"/>
        <pc:sldMkLst>
          <pc:docMk/>
          <pc:sldMk cId="3746843768" sldId="265"/>
        </pc:sldMkLst>
      </pc:sldChg>
      <pc:sldChg chg="del">
        <pc:chgData name="TAN Mei Yi [Harrisdale Senior High School]" userId="f9f029c9-d743-4d60-9f2c-e74bdec1ab07" providerId="ADAL" clId="{D5219305-CFE5-4754-B9B2-32BA4D714EFA}" dt="2023-03-21T23:02:49.970" v="233" actId="47"/>
        <pc:sldMkLst>
          <pc:docMk/>
          <pc:sldMk cId="1976409363" sldId="266"/>
        </pc:sldMkLst>
      </pc:sldChg>
      <pc:sldChg chg="del">
        <pc:chgData name="TAN Mei Yi [Harrisdale Senior High School]" userId="f9f029c9-d743-4d60-9f2c-e74bdec1ab07" providerId="ADAL" clId="{D5219305-CFE5-4754-B9B2-32BA4D714EFA}" dt="2023-03-21T23:02:49.970" v="233" actId="47"/>
        <pc:sldMkLst>
          <pc:docMk/>
          <pc:sldMk cId="1415708637" sldId="267"/>
        </pc:sldMkLst>
      </pc:sldChg>
      <pc:sldChg chg="del">
        <pc:chgData name="TAN Mei Yi [Harrisdale Senior High School]" userId="f9f029c9-d743-4d60-9f2c-e74bdec1ab07" providerId="ADAL" clId="{D5219305-CFE5-4754-B9B2-32BA4D714EFA}" dt="2023-03-21T23:02:49.970" v="233" actId="47"/>
        <pc:sldMkLst>
          <pc:docMk/>
          <pc:sldMk cId="3715311180" sldId="268"/>
        </pc:sldMkLst>
      </pc:sldChg>
      <pc:sldChg chg="del">
        <pc:chgData name="TAN Mei Yi [Harrisdale Senior High School]" userId="f9f029c9-d743-4d60-9f2c-e74bdec1ab07" providerId="ADAL" clId="{D5219305-CFE5-4754-B9B2-32BA4D714EFA}" dt="2023-03-21T23:02:49.970" v="233" actId="47"/>
        <pc:sldMkLst>
          <pc:docMk/>
          <pc:sldMk cId="4017903647" sldId="269"/>
        </pc:sldMkLst>
      </pc:sldChg>
      <pc:sldChg chg="del">
        <pc:chgData name="TAN Mei Yi [Harrisdale Senior High School]" userId="f9f029c9-d743-4d60-9f2c-e74bdec1ab07" providerId="ADAL" clId="{D5219305-CFE5-4754-B9B2-32BA4D714EFA}" dt="2023-03-21T23:02:49.970" v="233" actId="47"/>
        <pc:sldMkLst>
          <pc:docMk/>
          <pc:sldMk cId="2466663786" sldId="270"/>
        </pc:sldMkLst>
      </pc:sldChg>
      <pc:sldChg chg="del">
        <pc:chgData name="TAN Mei Yi [Harrisdale Senior High School]" userId="f9f029c9-d743-4d60-9f2c-e74bdec1ab07" providerId="ADAL" clId="{D5219305-CFE5-4754-B9B2-32BA4D714EFA}" dt="2023-03-21T23:02:49.970" v="233" actId="47"/>
        <pc:sldMkLst>
          <pc:docMk/>
          <pc:sldMk cId="2394672079" sldId="271"/>
        </pc:sldMkLst>
      </pc:sldChg>
      <pc:sldChg chg="addSp delSp modSp add mod modAnim">
        <pc:chgData name="TAN Mei Yi [Harrisdale Senior High School]" userId="f9f029c9-d743-4d60-9f2c-e74bdec1ab07" providerId="ADAL" clId="{D5219305-CFE5-4754-B9B2-32BA4D714EFA}" dt="2023-03-21T23:10:38.242" v="316" actId="207"/>
        <pc:sldMkLst>
          <pc:docMk/>
          <pc:sldMk cId="2282620154" sldId="272"/>
        </pc:sldMkLst>
        <pc:spChg chg="add mod">
          <ac:chgData name="TAN Mei Yi [Harrisdale Senior High School]" userId="f9f029c9-d743-4d60-9f2c-e74bdec1ab07" providerId="ADAL" clId="{D5219305-CFE5-4754-B9B2-32BA4D714EFA}" dt="2023-03-21T23:05:45.520" v="283"/>
          <ac:spMkLst>
            <pc:docMk/>
            <pc:sldMk cId="2282620154" sldId="272"/>
            <ac:spMk id="2" creationId="{6C5EAA7F-F382-1D2E-38E2-94EB1D445464}"/>
          </ac:spMkLst>
        </pc:spChg>
        <pc:spChg chg="mod">
          <ac:chgData name="TAN Mei Yi [Harrisdale Senior High School]" userId="f9f029c9-d743-4d60-9f2c-e74bdec1ab07" providerId="ADAL" clId="{D5219305-CFE5-4754-B9B2-32BA4D714EFA}" dt="2023-03-21T23:10:38.242" v="316" actId="207"/>
          <ac:spMkLst>
            <pc:docMk/>
            <pc:sldMk cId="2282620154" sldId="272"/>
            <ac:spMk id="3" creationId="{00000000-0000-0000-0000-000000000000}"/>
          </ac:spMkLst>
        </pc:spChg>
        <pc:spChg chg="mod">
          <ac:chgData name="TAN Mei Yi [Harrisdale Senior High School]" userId="f9f029c9-d743-4d60-9f2c-e74bdec1ab07" providerId="ADAL" clId="{D5219305-CFE5-4754-B9B2-32BA4D714EFA}" dt="2023-03-21T23:10:33.186" v="314" actId="113"/>
          <ac:spMkLst>
            <pc:docMk/>
            <pc:sldMk cId="2282620154" sldId="272"/>
            <ac:spMk id="6" creationId="{E22E35E7-14EC-4DAB-A500-D999E9BCC0E9}"/>
          </ac:spMkLst>
        </pc:spChg>
        <pc:spChg chg="del">
          <ac:chgData name="TAN Mei Yi [Harrisdale Senior High School]" userId="f9f029c9-d743-4d60-9f2c-e74bdec1ab07" providerId="ADAL" clId="{D5219305-CFE5-4754-B9B2-32BA4D714EFA}" dt="2023-03-21T23:05:45.283" v="282" actId="478"/>
          <ac:spMkLst>
            <pc:docMk/>
            <pc:sldMk cId="2282620154" sldId="272"/>
            <ac:spMk id="7" creationId="{10CD6E0E-EECD-4D46-84B2-0539F4A2D4AD}"/>
          </ac:spMkLst>
        </pc:spChg>
      </pc:sldChg>
      <pc:sldChg chg="modSp add mod">
        <pc:chgData name="TAN Mei Yi [Harrisdale Senior High School]" userId="f9f029c9-d743-4d60-9f2c-e74bdec1ab07" providerId="ADAL" clId="{D5219305-CFE5-4754-B9B2-32BA4D714EFA}" dt="2023-03-21T23:11:10.331" v="321" actId="207"/>
        <pc:sldMkLst>
          <pc:docMk/>
          <pc:sldMk cId="637278288" sldId="273"/>
        </pc:sldMkLst>
        <pc:spChg chg="mod">
          <ac:chgData name="TAN Mei Yi [Harrisdale Senior High School]" userId="f9f029c9-d743-4d60-9f2c-e74bdec1ab07" providerId="ADAL" clId="{D5219305-CFE5-4754-B9B2-32BA4D714EFA}" dt="2023-03-21T23:11:10.331" v="321" actId="207"/>
          <ac:spMkLst>
            <pc:docMk/>
            <pc:sldMk cId="637278288" sldId="273"/>
            <ac:spMk id="3" creationId="{D73672C2-B2B2-4107-9BB9-B319FEC8AD59}"/>
          </ac:spMkLst>
        </pc:spChg>
        <pc:spChg chg="mod">
          <ac:chgData name="TAN Mei Yi [Harrisdale Senior High School]" userId="f9f029c9-d743-4d60-9f2c-e74bdec1ab07" providerId="ADAL" clId="{D5219305-CFE5-4754-B9B2-32BA4D714EFA}" dt="2023-03-21T23:05:19.481" v="277" actId="208"/>
          <ac:spMkLst>
            <pc:docMk/>
            <pc:sldMk cId="637278288" sldId="273"/>
            <ac:spMk id="4" creationId="{102706CF-22D6-4C9A-AA2F-EC75109644E6}"/>
          </ac:spMkLst>
        </pc:spChg>
      </pc:sldChg>
      <pc:sldChg chg="addSp delSp modSp add mod modAnim">
        <pc:chgData name="TAN Mei Yi [Harrisdale Senior High School]" userId="f9f029c9-d743-4d60-9f2c-e74bdec1ab07" providerId="ADAL" clId="{D5219305-CFE5-4754-B9B2-32BA4D714EFA}" dt="2023-03-21T23:23:58.354" v="491" actId="113"/>
        <pc:sldMkLst>
          <pc:docMk/>
          <pc:sldMk cId="2679515338" sldId="274"/>
        </pc:sldMkLst>
        <pc:spChg chg="add mod">
          <ac:chgData name="TAN Mei Yi [Harrisdale Senior High School]" userId="f9f029c9-d743-4d60-9f2c-e74bdec1ab07" providerId="ADAL" clId="{D5219305-CFE5-4754-B9B2-32BA4D714EFA}" dt="2023-03-21T23:03:12.986" v="243"/>
          <ac:spMkLst>
            <pc:docMk/>
            <pc:sldMk cId="2679515338" sldId="274"/>
            <ac:spMk id="3" creationId="{AC30061E-3919-1F70-470A-C5C944A776D4}"/>
          </ac:spMkLst>
        </pc:spChg>
        <pc:spChg chg="del">
          <ac:chgData name="TAN Mei Yi [Harrisdale Senior High School]" userId="f9f029c9-d743-4d60-9f2c-e74bdec1ab07" providerId="ADAL" clId="{D5219305-CFE5-4754-B9B2-32BA4D714EFA}" dt="2023-03-21T23:03:12.750" v="242" actId="478"/>
          <ac:spMkLst>
            <pc:docMk/>
            <pc:sldMk cId="2679515338" sldId="274"/>
            <ac:spMk id="4" creationId="{AE6DD1D7-5735-4A52-88CF-832D9D1BDBF0}"/>
          </ac:spMkLst>
        </pc:spChg>
        <pc:spChg chg="mod">
          <ac:chgData name="TAN Mei Yi [Harrisdale Senior High School]" userId="f9f029c9-d743-4d60-9f2c-e74bdec1ab07" providerId="ADAL" clId="{D5219305-CFE5-4754-B9B2-32BA4D714EFA}" dt="2023-03-21T23:23:58.354" v="491" actId="113"/>
          <ac:spMkLst>
            <pc:docMk/>
            <pc:sldMk cId="2679515338" sldId="274"/>
            <ac:spMk id="7" creationId="{06601991-C44D-46AC-BBE6-93FAC74F90B7}"/>
          </ac:spMkLst>
        </pc:spChg>
        <pc:spChg chg="mod">
          <ac:chgData name="TAN Mei Yi [Harrisdale Senior High School]" userId="f9f029c9-d743-4d60-9f2c-e74bdec1ab07" providerId="ADAL" clId="{D5219305-CFE5-4754-B9B2-32BA4D714EFA}" dt="2023-03-21T23:23:58.354" v="491" actId="113"/>
          <ac:spMkLst>
            <pc:docMk/>
            <pc:sldMk cId="2679515338" sldId="274"/>
            <ac:spMk id="8" creationId="{8674F05A-3D94-425E-9971-CC5E26576C78}"/>
          </ac:spMkLst>
        </pc:spChg>
      </pc:sldChg>
      <pc:sldChg chg="addSp delSp modSp add mod modAnim">
        <pc:chgData name="TAN Mei Yi [Harrisdale Senior High School]" userId="f9f029c9-d743-4d60-9f2c-e74bdec1ab07" providerId="ADAL" clId="{D5219305-CFE5-4754-B9B2-32BA4D714EFA}" dt="2023-03-21T23:24:25.203" v="496" actId="207"/>
        <pc:sldMkLst>
          <pc:docMk/>
          <pc:sldMk cId="2917536085" sldId="275"/>
        </pc:sldMkLst>
        <pc:spChg chg="add mod">
          <ac:chgData name="TAN Mei Yi [Harrisdale Senior High School]" userId="f9f029c9-d743-4d60-9f2c-e74bdec1ab07" providerId="ADAL" clId="{D5219305-CFE5-4754-B9B2-32BA4D714EFA}" dt="2023-03-21T23:03:04.616" v="239"/>
          <ac:spMkLst>
            <pc:docMk/>
            <pc:sldMk cId="2917536085" sldId="275"/>
            <ac:spMk id="2" creationId="{05E2697D-15C2-A1EF-2D00-CEA6013E9461}"/>
          </ac:spMkLst>
        </pc:spChg>
        <pc:spChg chg="del">
          <ac:chgData name="TAN Mei Yi [Harrisdale Senior High School]" userId="f9f029c9-d743-4d60-9f2c-e74bdec1ab07" providerId="ADAL" clId="{D5219305-CFE5-4754-B9B2-32BA4D714EFA}" dt="2023-03-21T23:03:04.388" v="238" actId="478"/>
          <ac:spMkLst>
            <pc:docMk/>
            <pc:sldMk cId="2917536085" sldId="275"/>
            <ac:spMk id="4" creationId="{AE6DD1D7-5735-4A52-88CF-832D9D1BDBF0}"/>
          </ac:spMkLst>
        </pc:spChg>
        <pc:spChg chg="mod">
          <ac:chgData name="TAN Mei Yi [Harrisdale Senior High School]" userId="f9f029c9-d743-4d60-9f2c-e74bdec1ab07" providerId="ADAL" clId="{D5219305-CFE5-4754-B9B2-32BA4D714EFA}" dt="2023-03-21T23:24:18.925" v="494" actId="113"/>
          <ac:spMkLst>
            <pc:docMk/>
            <pc:sldMk cId="2917536085" sldId="275"/>
            <ac:spMk id="5" creationId="{FE98FE78-B88D-4141-B5D7-99E414FC5819}"/>
          </ac:spMkLst>
        </pc:spChg>
        <pc:spChg chg="mod">
          <ac:chgData name="TAN Mei Yi [Harrisdale Senior High School]" userId="f9f029c9-d743-4d60-9f2c-e74bdec1ab07" providerId="ADAL" clId="{D5219305-CFE5-4754-B9B2-32BA4D714EFA}" dt="2023-03-21T23:24:25.203" v="496" actId="207"/>
          <ac:spMkLst>
            <pc:docMk/>
            <pc:sldMk cId="2917536085" sldId="275"/>
            <ac:spMk id="7" creationId="{06601991-C44D-46AC-BBE6-93FAC74F90B7}"/>
          </ac:spMkLst>
        </pc:spChg>
        <pc:spChg chg="mod">
          <ac:chgData name="TAN Mei Yi [Harrisdale Senior High School]" userId="f9f029c9-d743-4d60-9f2c-e74bdec1ab07" providerId="ADAL" clId="{D5219305-CFE5-4754-B9B2-32BA4D714EFA}" dt="2023-03-21T23:24:15.206" v="493" actId="207"/>
          <ac:spMkLst>
            <pc:docMk/>
            <pc:sldMk cId="2917536085" sldId="275"/>
            <ac:spMk id="8" creationId="{1C2709F1-EAED-4062-AEFB-81FBBDA18048}"/>
          </ac:spMkLst>
        </pc:spChg>
      </pc:sldChg>
      <pc:sldChg chg="addSp delSp modSp add mod modAnim">
        <pc:chgData name="TAN Mei Yi [Harrisdale Senior High School]" userId="f9f029c9-d743-4d60-9f2c-e74bdec1ab07" providerId="ADAL" clId="{D5219305-CFE5-4754-B9B2-32BA4D714EFA}" dt="2023-03-21T23:24:49.134" v="499" actId="113"/>
        <pc:sldMkLst>
          <pc:docMk/>
          <pc:sldMk cId="3484255928" sldId="276"/>
        </pc:sldMkLst>
        <pc:spChg chg="add mod">
          <ac:chgData name="TAN Mei Yi [Harrisdale Senior High School]" userId="f9f029c9-d743-4d60-9f2c-e74bdec1ab07" providerId="ADAL" clId="{D5219305-CFE5-4754-B9B2-32BA4D714EFA}" dt="2023-03-21T23:03:01.581" v="237"/>
          <ac:spMkLst>
            <pc:docMk/>
            <pc:sldMk cId="3484255928" sldId="276"/>
            <ac:spMk id="2" creationId="{8DAF0075-B922-09A6-F96C-F331B7E6D955}"/>
          </ac:spMkLst>
        </pc:spChg>
        <pc:spChg chg="del">
          <ac:chgData name="TAN Mei Yi [Harrisdale Senior High School]" userId="f9f029c9-d743-4d60-9f2c-e74bdec1ab07" providerId="ADAL" clId="{D5219305-CFE5-4754-B9B2-32BA4D714EFA}" dt="2023-03-21T23:03:01.349" v="236" actId="478"/>
          <ac:spMkLst>
            <pc:docMk/>
            <pc:sldMk cId="3484255928" sldId="276"/>
            <ac:spMk id="4" creationId="{AE6DD1D7-5735-4A52-88CF-832D9D1BDBF0}"/>
          </ac:spMkLst>
        </pc:spChg>
        <pc:spChg chg="mod">
          <ac:chgData name="TAN Mei Yi [Harrisdale Senior High School]" userId="f9f029c9-d743-4d60-9f2c-e74bdec1ab07" providerId="ADAL" clId="{D5219305-CFE5-4754-B9B2-32BA4D714EFA}" dt="2023-03-21T23:24:49.134" v="499" actId="113"/>
          <ac:spMkLst>
            <pc:docMk/>
            <pc:sldMk cId="3484255928" sldId="276"/>
            <ac:spMk id="5" creationId="{FE98FE78-B88D-4141-B5D7-99E414FC5819}"/>
          </ac:spMkLst>
        </pc:spChg>
        <pc:spChg chg="mod">
          <ac:chgData name="TAN Mei Yi [Harrisdale Senior High School]" userId="f9f029c9-d743-4d60-9f2c-e74bdec1ab07" providerId="ADAL" clId="{D5219305-CFE5-4754-B9B2-32BA4D714EFA}" dt="2023-03-21T23:24:39.392" v="498" actId="207"/>
          <ac:spMkLst>
            <pc:docMk/>
            <pc:sldMk cId="3484255928" sldId="276"/>
            <ac:spMk id="7" creationId="{707F41FF-A6E9-4CB5-B2C0-D8B41BE10E83}"/>
          </ac:spMkLst>
        </pc:spChg>
      </pc:sldChg>
      <pc:sldChg chg="addSp delSp modSp add mod">
        <pc:chgData name="TAN Mei Yi [Harrisdale Senior High School]" userId="f9f029c9-d743-4d60-9f2c-e74bdec1ab07" providerId="ADAL" clId="{D5219305-CFE5-4754-B9B2-32BA4D714EFA}" dt="2023-03-21T23:03:07.726" v="241"/>
        <pc:sldMkLst>
          <pc:docMk/>
          <pc:sldMk cId="834836457" sldId="277"/>
        </pc:sldMkLst>
        <pc:spChg chg="add mod">
          <ac:chgData name="TAN Mei Yi [Harrisdale Senior High School]" userId="f9f029c9-d743-4d60-9f2c-e74bdec1ab07" providerId="ADAL" clId="{D5219305-CFE5-4754-B9B2-32BA4D714EFA}" dt="2023-03-21T23:03:07.726" v="241"/>
          <ac:spMkLst>
            <pc:docMk/>
            <pc:sldMk cId="834836457" sldId="277"/>
            <ac:spMk id="6" creationId="{664CA5AB-5AFE-73E9-39AC-05B4B812E195}"/>
          </ac:spMkLst>
        </pc:spChg>
        <pc:spChg chg="del">
          <ac:chgData name="TAN Mei Yi [Harrisdale Senior High School]" userId="f9f029c9-d743-4d60-9f2c-e74bdec1ab07" providerId="ADAL" clId="{D5219305-CFE5-4754-B9B2-32BA4D714EFA}" dt="2023-03-21T23:03:07.440" v="240" actId="478"/>
          <ac:spMkLst>
            <pc:docMk/>
            <pc:sldMk cId="834836457" sldId="277"/>
            <ac:spMk id="9" creationId="{FE3B2085-9044-49AA-9000-3139E4CFC5EC}"/>
          </ac:spMkLst>
        </pc:spChg>
      </pc:sldChg>
      <pc:sldChg chg="addSp delSp modSp add mod">
        <pc:chgData name="TAN Mei Yi [Harrisdale Senior High School]" userId="f9f029c9-d743-4d60-9f2c-e74bdec1ab07" providerId="ADAL" clId="{D5219305-CFE5-4754-B9B2-32BA4D714EFA}" dt="2023-03-21T23:17:34.230" v="350" actId="113"/>
        <pc:sldMkLst>
          <pc:docMk/>
          <pc:sldMk cId="219490777" sldId="278"/>
        </pc:sldMkLst>
        <pc:spChg chg="mod">
          <ac:chgData name="TAN Mei Yi [Harrisdale Senior High School]" userId="f9f029c9-d743-4d60-9f2c-e74bdec1ab07" providerId="ADAL" clId="{D5219305-CFE5-4754-B9B2-32BA4D714EFA}" dt="2023-03-21T23:04:55.323" v="265" actId="208"/>
          <ac:spMkLst>
            <pc:docMk/>
            <pc:sldMk cId="219490777" sldId="278"/>
            <ac:spMk id="4" creationId="{3910AA0E-4B77-4881-A226-2581A07809C5}"/>
          </ac:spMkLst>
        </pc:spChg>
        <pc:spChg chg="add del mod">
          <ac:chgData name="TAN Mei Yi [Harrisdale Senior High School]" userId="f9f029c9-d743-4d60-9f2c-e74bdec1ab07" providerId="ADAL" clId="{D5219305-CFE5-4754-B9B2-32BA4D714EFA}" dt="2023-03-21T23:04:56.343" v="267"/>
          <ac:spMkLst>
            <pc:docMk/>
            <pc:sldMk cId="219490777" sldId="278"/>
            <ac:spMk id="6" creationId="{80E4F053-141B-1797-4A35-BCC13922E84D}"/>
          </ac:spMkLst>
        </pc:spChg>
        <pc:spChg chg="mod">
          <ac:chgData name="TAN Mei Yi [Harrisdale Senior High School]" userId="f9f029c9-d743-4d60-9f2c-e74bdec1ab07" providerId="ADAL" clId="{D5219305-CFE5-4754-B9B2-32BA4D714EFA}" dt="2023-03-21T23:17:34.230" v="350" actId="113"/>
          <ac:spMkLst>
            <pc:docMk/>
            <pc:sldMk cId="219490777" sldId="278"/>
            <ac:spMk id="7" creationId="{C645A868-6B43-41F7-B4A0-4086CCF16D17}"/>
          </ac:spMkLst>
        </pc:spChg>
      </pc:sldChg>
      <pc:sldChg chg="modSp add mod">
        <pc:chgData name="TAN Mei Yi [Harrisdale Senior High School]" userId="f9f029c9-d743-4d60-9f2c-e74bdec1ab07" providerId="ADAL" clId="{D5219305-CFE5-4754-B9B2-32BA4D714EFA}" dt="2023-03-21T23:12:10.320" v="328" actId="207"/>
        <pc:sldMkLst>
          <pc:docMk/>
          <pc:sldMk cId="3116987951" sldId="280"/>
        </pc:sldMkLst>
        <pc:spChg chg="mod">
          <ac:chgData name="TAN Mei Yi [Harrisdale Senior High School]" userId="f9f029c9-d743-4d60-9f2c-e74bdec1ab07" providerId="ADAL" clId="{D5219305-CFE5-4754-B9B2-32BA4D714EFA}" dt="2023-03-21T23:12:10.320" v="328" actId="207"/>
          <ac:spMkLst>
            <pc:docMk/>
            <pc:sldMk cId="3116987951" sldId="280"/>
            <ac:spMk id="3" creationId="{CB2B4E30-DA1F-4A81-AF32-26E9950B20CD}"/>
          </ac:spMkLst>
        </pc:spChg>
        <pc:spChg chg="mod">
          <ac:chgData name="TAN Mei Yi [Harrisdale Senior High School]" userId="f9f029c9-d743-4d60-9f2c-e74bdec1ab07" providerId="ADAL" clId="{D5219305-CFE5-4754-B9B2-32BA4D714EFA}" dt="2023-03-21T23:05:12.592" v="275" actId="208"/>
          <ac:spMkLst>
            <pc:docMk/>
            <pc:sldMk cId="3116987951" sldId="280"/>
            <ac:spMk id="4" creationId="{A3BBB98E-2CBB-45FD-B826-233E3D019346}"/>
          </ac:spMkLst>
        </pc:spChg>
      </pc:sldChg>
      <pc:sldChg chg="modSp add mod">
        <pc:chgData name="TAN Mei Yi [Harrisdale Senior High School]" userId="f9f029c9-d743-4d60-9f2c-e74bdec1ab07" providerId="ADAL" clId="{D5219305-CFE5-4754-B9B2-32BA4D714EFA}" dt="2023-03-21T23:06:31.388" v="296" actId="207"/>
        <pc:sldMkLst>
          <pc:docMk/>
          <pc:sldMk cId="1910779787" sldId="281"/>
        </pc:sldMkLst>
        <pc:spChg chg="mod">
          <ac:chgData name="TAN Mei Yi [Harrisdale Senior High School]" userId="f9f029c9-d743-4d60-9f2c-e74bdec1ab07" providerId="ADAL" clId="{D5219305-CFE5-4754-B9B2-32BA4D714EFA}" dt="2023-03-21T23:06:31.388" v="296" actId="207"/>
          <ac:spMkLst>
            <pc:docMk/>
            <pc:sldMk cId="1910779787" sldId="281"/>
            <ac:spMk id="4" creationId="{9D210137-F491-4FFF-8DF3-D51EFE94F841}"/>
          </ac:spMkLst>
        </pc:spChg>
        <pc:spChg chg="mod">
          <ac:chgData name="TAN Mei Yi [Harrisdale Senior High School]" userId="f9f029c9-d743-4d60-9f2c-e74bdec1ab07" providerId="ADAL" clId="{D5219305-CFE5-4754-B9B2-32BA4D714EFA}" dt="2023-03-21T23:04:43.600" v="263" actId="208"/>
          <ac:spMkLst>
            <pc:docMk/>
            <pc:sldMk cId="1910779787" sldId="281"/>
            <ac:spMk id="5" creationId="{EA4DB644-C189-4CF6-8D30-40CC15F863BD}"/>
          </ac:spMkLst>
        </pc:spChg>
      </pc:sldChg>
      <pc:sldChg chg="addSp delSp modSp add mod modAnim">
        <pc:chgData name="TAN Mei Yi [Harrisdale Senior High School]" userId="f9f029c9-d743-4d60-9f2c-e74bdec1ab07" providerId="ADAL" clId="{D5219305-CFE5-4754-B9B2-32BA4D714EFA}" dt="2023-03-21T23:13:42.568" v="337"/>
        <pc:sldMkLst>
          <pc:docMk/>
          <pc:sldMk cId="167395316" sldId="282"/>
        </pc:sldMkLst>
        <pc:spChg chg="add mod">
          <ac:chgData name="TAN Mei Yi [Harrisdale Senior High School]" userId="f9f029c9-d743-4d60-9f2c-e74bdec1ab07" providerId="ADAL" clId="{D5219305-CFE5-4754-B9B2-32BA4D714EFA}" dt="2023-03-21T23:05:03.966" v="271"/>
          <ac:spMkLst>
            <pc:docMk/>
            <pc:sldMk cId="167395316" sldId="282"/>
            <ac:spMk id="3" creationId="{BF473D0C-13C7-E7ED-13A1-BE73CFAC7FF4}"/>
          </ac:spMkLst>
        </pc:spChg>
        <pc:spChg chg="del">
          <ac:chgData name="TAN Mei Yi [Harrisdale Senior High School]" userId="f9f029c9-d743-4d60-9f2c-e74bdec1ab07" providerId="ADAL" clId="{D5219305-CFE5-4754-B9B2-32BA4D714EFA}" dt="2023-03-21T23:05:03.671" v="270" actId="478"/>
          <ac:spMkLst>
            <pc:docMk/>
            <pc:sldMk cId="167395316" sldId="282"/>
            <ac:spMk id="4" creationId="{ABC53A57-5375-4361-A67F-59A9A2900DE8}"/>
          </ac:spMkLst>
        </pc:spChg>
        <pc:spChg chg="mod">
          <ac:chgData name="TAN Mei Yi [Harrisdale Senior High School]" userId="f9f029c9-d743-4d60-9f2c-e74bdec1ab07" providerId="ADAL" clId="{D5219305-CFE5-4754-B9B2-32BA4D714EFA}" dt="2023-03-21T23:13:23.731" v="334" actId="207"/>
          <ac:spMkLst>
            <pc:docMk/>
            <pc:sldMk cId="167395316" sldId="282"/>
            <ac:spMk id="5" creationId="{20055495-76E9-438F-940B-B33D69B1DB34}"/>
          </ac:spMkLst>
        </pc:spChg>
        <pc:picChg chg="add mod">
          <ac:chgData name="TAN Mei Yi [Harrisdale Senior High School]" userId="f9f029c9-d743-4d60-9f2c-e74bdec1ab07" providerId="ADAL" clId="{D5219305-CFE5-4754-B9B2-32BA4D714EFA}" dt="2023-03-21T23:13:31.118" v="335"/>
          <ac:picMkLst>
            <pc:docMk/>
            <pc:sldMk cId="167395316" sldId="282"/>
            <ac:picMk id="7" creationId="{BEFF5B3F-D0A4-C9F9-4CC6-86A8A6B38E35}"/>
          </ac:picMkLst>
        </pc:picChg>
      </pc:sldChg>
      <pc:sldChg chg="addSp delSp modSp add mod modAnim">
        <pc:chgData name="TAN Mei Yi [Harrisdale Senior High School]" userId="f9f029c9-d743-4d60-9f2c-e74bdec1ab07" providerId="ADAL" clId="{D5219305-CFE5-4754-B9B2-32BA4D714EFA}" dt="2023-03-21T23:17:48.938" v="352" actId="207"/>
        <pc:sldMkLst>
          <pc:docMk/>
          <pc:sldMk cId="1019456348" sldId="283"/>
        </pc:sldMkLst>
        <pc:spChg chg="mod">
          <ac:chgData name="TAN Mei Yi [Harrisdale Senior High School]" userId="f9f029c9-d743-4d60-9f2c-e74bdec1ab07" providerId="ADAL" clId="{D5219305-CFE5-4754-B9B2-32BA4D714EFA}" dt="2023-03-21T23:03:25.264" v="249" actId="208"/>
          <ac:spMkLst>
            <pc:docMk/>
            <pc:sldMk cId="1019456348" sldId="283"/>
            <ac:spMk id="4" creationId="{3910AA0E-4B77-4881-A226-2581A07809C5}"/>
          </ac:spMkLst>
        </pc:spChg>
        <pc:spChg chg="mod">
          <ac:chgData name="TAN Mei Yi [Harrisdale Senior High School]" userId="f9f029c9-d743-4d60-9f2c-e74bdec1ab07" providerId="ADAL" clId="{D5219305-CFE5-4754-B9B2-32BA4D714EFA}" dt="2023-03-21T23:17:48.938" v="352" actId="207"/>
          <ac:spMkLst>
            <pc:docMk/>
            <pc:sldMk cId="1019456348" sldId="283"/>
            <ac:spMk id="7" creationId="{7CC7CFB4-F4B4-44A3-A81D-CA58627AB26F}"/>
          </ac:spMkLst>
        </pc:spChg>
        <pc:picChg chg="add del mod">
          <ac:chgData name="TAN Mei Yi [Harrisdale Senior High School]" userId="f9f029c9-d743-4d60-9f2c-e74bdec1ab07" providerId="ADAL" clId="{D5219305-CFE5-4754-B9B2-32BA4D714EFA}" dt="2023-03-21T23:17:26.355" v="349"/>
          <ac:picMkLst>
            <pc:docMk/>
            <pc:sldMk cId="1019456348" sldId="283"/>
            <ac:picMk id="5" creationId="{29C9BE03-8158-B6E6-E3E5-88895AC99033}"/>
          </ac:picMkLst>
        </pc:picChg>
      </pc:sldChg>
      <pc:sldChg chg="addSp delSp modSp add mod">
        <pc:chgData name="TAN Mei Yi [Harrisdale Senior High School]" userId="f9f029c9-d743-4d60-9f2c-e74bdec1ab07" providerId="ADAL" clId="{D5219305-CFE5-4754-B9B2-32BA4D714EFA}" dt="2023-03-21T23:10:22.927" v="313" actId="207"/>
        <pc:sldMkLst>
          <pc:docMk/>
          <pc:sldMk cId="1613852838" sldId="284"/>
        </pc:sldMkLst>
        <pc:spChg chg="mod">
          <ac:chgData name="TAN Mei Yi [Harrisdale Senior High School]" userId="f9f029c9-d743-4d60-9f2c-e74bdec1ab07" providerId="ADAL" clId="{D5219305-CFE5-4754-B9B2-32BA4D714EFA}" dt="2023-03-21T23:10:22.927" v="313" actId="207"/>
          <ac:spMkLst>
            <pc:docMk/>
            <pc:sldMk cId="1613852838" sldId="284"/>
            <ac:spMk id="3" creationId="{00000000-0000-0000-0000-000000000000}"/>
          </ac:spMkLst>
        </pc:spChg>
        <pc:spChg chg="add mod">
          <ac:chgData name="TAN Mei Yi [Harrisdale Senior High School]" userId="f9f029c9-d743-4d60-9f2c-e74bdec1ab07" providerId="ADAL" clId="{D5219305-CFE5-4754-B9B2-32BA4D714EFA}" dt="2023-03-21T23:05:48.292" v="285"/>
          <ac:spMkLst>
            <pc:docMk/>
            <pc:sldMk cId="1613852838" sldId="284"/>
            <ac:spMk id="4" creationId="{EF11403A-AB11-0BFE-2EC0-06FCF4263C66}"/>
          </ac:spMkLst>
        </pc:spChg>
        <pc:spChg chg="mod">
          <ac:chgData name="TAN Mei Yi [Harrisdale Senior High School]" userId="f9f029c9-d743-4d60-9f2c-e74bdec1ab07" providerId="ADAL" clId="{D5219305-CFE5-4754-B9B2-32BA4D714EFA}" dt="2023-03-21T23:10:18.442" v="312" actId="207"/>
          <ac:spMkLst>
            <pc:docMk/>
            <pc:sldMk cId="1613852838" sldId="284"/>
            <ac:spMk id="6" creationId="{97C04E04-6FE7-4293-9F1A-7CDFA6B44037}"/>
          </ac:spMkLst>
        </pc:spChg>
        <pc:spChg chg="del">
          <ac:chgData name="TAN Mei Yi [Harrisdale Senior High School]" userId="f9f029c9-d743-4d60-9f2c-e74bdec1ab07" providerId="ADAL" clId="{D5219305-CFE5-4754-B9B2-32BA4D714EFA}" dt="2023-03-21T23:05:48.119" v="284" actId="478"/>
          <ac:spMkLst>
            <pc:docMk/>
            <pc:sldMk cId="1613852838" sldId="284"/>
            <ac:spMk id="7" creationId="{10CD6E0E-EECD-4D46-84B2-0539F4A2D4AD}"/>
          </ac:spMkLst>
        </pc:spChg>
        <pc:graphicFrameChg chg="mod modGraphic">
          <ac:chgData name="TAN Mei Yi [Harrisdale Senior High School]" userId="f9f029c9-d743-4d60-9f2c-e74bdec1ab07" providerId="ADAL" clId="{D5219305-CFE5-4754-B9B2-32BA4D714EFA}" dt="2023-03-21T23:10:12.698" v="310" actId="113"/>
          <ac:graphicFrameMkLst>
            <pc:docMk/>
            <pc:sldMk cId="1613852838" sldId="284"/>
            <ac:graphicFrameMk id="2" creationId="{86E0E68A-567E-4F86-94F7-7B3BF8E775C2}"/>
          </ac:graphicFrameMkLst>
        </pc:graphicFrameChg>
      </pc:sldChg>
      <pc:sldChg chg="addSp delSp modSp add del mod">
        <pc:chgData name="TAN Mei Yi [Harrisdale Senior High School]" userId="f9f029c9-d743-4d60-9f2c-e74bdec1ab07" providerId="ADAL" clId="{D5219305-CFE5-4754-B9B2-32BA4D714EFA}" dt="2023-03-21T23:13:45.440" v="338" actId="47"/>
        <pc:sldMkLst>
          <pc:docMk/>
          <pc:sldMk cId="782299758" sldId="285"/>
        </pc:sldMkLst>
        <pc:spChg chg="add mod">
          <ac:chgData name="TAN Mei Yi [Harrisdale Senior High School]" userId="f9f029c9-d743-4d60-9f2c-e74bdec1ab07" providerId="ADAL" clId="{D5219305-CFE5-4754-B9B2-32BA4D714EFA}" dt="2023-03-21T23:05:00.115" v="269"/>
          <ac:spMkLst>
            <pc:docMk/>
            <pc:sldMk cId="782299758" sldId="285"/>
            <ac:spMk id="3" creationId="{63B896D1-B4E6-C063-313E-DF7A458DD680}"/>
          </ac:spMkLst>
        </pc:spChg>
        <pc:spChg chg="del">
          <ac:chgData name="TAN Mei Yi [Harrisdale Senior High School]" userId="f9f029c9-d743-4d60-9f2c-e74bdec1ab07" providerId="ADAL" clId="{D5219305-CFE5-4754-B9B2-32BA4D714EFA}" dt="2023-03-21T23:04:59.821" v="268" actId="478"/>
          <ac:spMkLst>
            <pc:docMk/>
            <pc:sldMk cId="782299758" sldId="285"/>
            <ac:spMk id="4" creationId="{ABC53A57-5375-4361-A67F-59A9A2900DE8}"/>
          </ac:spMkLst>
        </pc:spChg>
      </pc:sldChg>
      <pc:sldChg chg="addSp delSp modSp add mod delAnim modAnim">
        <pc:chgData name="TAN Mei Yi [Harrisdale Senior High School]" userId="f9f029c9-d743-4d60-9f2c-e74bdec1ab07" providerId="ADAL" clId="{D5219305-CFE5-4754-B9B2-32BA4D714EFA}" dt="2023-03-22T12:55:56.838" v="2603"/>
        <pc:sldMkLst>
          <pc:docMk/>
          <pc:sldMk cId="1372932503" sldId="286"/>
        </pc:sldMkLst>
        <pc:spChg chg="add mod">
          <ac:chgData name="TAN Mei Yi [Harrisdale Senior High School]" userId="f9f029c9-d743-4d60-9f2c-e74bdec1ab07" providerId="ADAL" clId="{D5219305-CFE5-4754-B9B2-32BA4D714EFA}" dt="2023-03-21T23:02:42.012" v="232"/>
          <ac:spMkLst>
            <pc:docMk/>
            <pc:sldMk cId="1372932503" sldId="286"/>
            <ac:spMk id="4" creationId="{12AB1184-DACF-CB34-0A3A-3996364627FA}"/>
          </ac:spMkLst>
        </pc:spChg>
        <pc:spChg chg="add mod">
          <ac:chgData name="TAN Mei Yi [Harrisdale Senior High School]" userId="f9f029c9-d743-4d60-9f2c-e74bdec1ab07" providerId="ADAL" clId="{D5219305-CFE5-4754-B9B2-32BA4D714EFA}" dt="2023-03-22T12:51:14.273" v="2360" actId="1076"/>
          <ac:spMkLst>
            <pc:docMk/>
            <pc:sldMk cId="1372932503" sldId="286"/>
            <ac:spMk id="5" creationId="{45D19050-5A6B-4C99-C5C9-6FDCB2FD1B33}"/>
          </ac:spMkLst>
        </pc:spChg>
        <pc:spChg chg="del">
          <ac:chgData name="TAN Mei Yi [Harrisdale Senior High School]" userId="f9f029c9-d743-4d60-9f2c-e74bdec1ab07" providerId="ADAL" clId="{D5219305-CFE5-4754-B9B2-32BA4D714EFA}" dt="2023-03-21T23:02:41.740" v="231" actId="478"/>
          <ac:spMkLst>
            <pc:docMk/>
            <pc:sldMk cId="1372932503" sldId="286"/>
            <ac:spMk id="8" creationId="{8C58BB88-B94B-4407-A26E-51127EB31857}"/>
          </ac:spMkLst>
        </pc:spChg>
        <pc:spChg chg="add mod">
          <ac:chgData name="TAN Mei Yi [Harrisdale Senior High School]" userId="f9f029c9-d743-4d60-9f2c-e74bdec1ab07" providerId="ADAL" clId="{D5219305-CFE5-4754-B9B2-32BA4D714EFA}" dt="2023-03-22T12:51:40.887" v="2387" actId="1076"/>
          <ac:spMkLst>
            <pc:docMk/>
            <pc:sldMk cId="1372932503" sldId="286"/>
            <ac:spMk id="38" creationId="{5588182D-608C-443C-8B38-F6FB9495727C}"/>
          </ac:spMkLst>
        </pc:spChg>
        <pc:spChg chg="add mod">
          <ac:chgData name="TAN Mei Yi [Harrisdale Senior High School]" userId="f9f029c9-d743-4d60-9f2c-e74bdec1ab07" providerId="ADAL" clId="{D5219305-CFE5-4754-B9B2-32BA4D714EFA}" dt="2023-03-22T12:52:19.149" v="2436" actId="14100"/>
          <ac:spMkLst>
            <pc:docMk/>
            <pc:sldMk cId="1372932503" sldId="286"/>
            <ac:spMk id="133" creationId="{E834225F-82BD-A9D2-69DC-3DDC67160D51}"/>
          </ac:spMkLst>
        </pc:spChg>
        <pc:spChg chg="add mod">
          <ac:chgData name="TAN Mei Yi [Harrisdale Senior High School]" userId="f9f029c9-d743-4d60-9f2c-e74bdec1ab07" providerId="ADAL" clId="{D5219305-CFE5-4754-B9B2-32BA4D714EFA}" dt="2023-03-22T12:52:39.897" v="2450" actId="1076"/>
          <ac:spMkLst>
            <pc:docMk/>
            <pc:sldMk cId="1372932503" sldId="286"/>
            <ac:spMk id="134" creationId="{5A29DBFA-4D82-7B87-CF90-F81FD172E8F3}"/>
          </ac:spMkLst>
        </pc:spChg>
        <pc:spChg chg="add mod">
          <ac:chgData name="TAN Mei Yi [Harrisdale Senior High School]" userId="f9f029c9-d743-4d60-9f2c-e74bdec1ab07" providerId="ADAL" clId="{D5219305-CFE5-4754-B9B2-32BA4D714EFA}" dt="2023-03-22T12:53:21.259" v="2477" actId="20577"/>
          <ac:spMkLst>
            <pc:docMk/>
            <pc:sldMk cId="1372932503" sldId="286"/>
            <ac:spMk id="192" creationId="{1F306B2B-B85E-9E5A-528F-BA3C4BB7D260}"/>
          </ac:spMkLst>
        </pc:spChg>
        <pc:spChg chg="add mod">
          <ac:chgData name="TAN Mei Yi [Harrisdale Senior High School]" userId="f9f029c9-d743-4d60-9f2c-e74bdec1ab07" providerId="ADAL" clId="{D5219305-CFE5-4754-B9B2-32BA4D714EFA}" dt="2023-03-22T12:53:26.098" v="2479" actId="1076"/>
          <ac:spMkLst>
            <pc:docMk/>
            <pc:sldMk cId="1372932503" sldId="286"/>
            <ac:spMk id="212" creationId="{0BB05136-D39D-9385-8920-73529D0F89D2}"/>
          </ac:spMkLst>
        </pc:spChg>
        <pc:spChg chg="add mod">
          <ac:chgData name="TAN Mei Yi [Harrisdale Senior High School]" userId="f9f029c9-d743-4d60-9f2c-e74bdec1ab07" providerId="ADAL" clId="{D5219305-CFE5-4754-B9B2-32BA4D714EFA}" dt="2023-03-22T12:53:32.293" v="2487" actId="20577"/>
          <ac:spMkLst>
            <pc:docMk/>
            <pc:sldMk cId="1372932503" sldId="286"/>
            <ac:spMk id="219" creationId="{C0ACED17-919A-4686-32AC-F6E9B895A440}"/>
          </ac:spMkLst>
        </pc:spChg>
        <pc:spChg chg="add mod">
          <ac:chgData name="TAN Mei Yi [Harrisdale Senior High School]" userId="f9f029c9-d743-4d60-9f2c-e74bdec1ab07" providerId="ADAL" clId="{D5219305-CFE5-4754-B9B2-32BA4D714EFA}" dt="2023-03-22T12:55:20.022" v="2578" actId="1076"/>
          <ac:spMkLst>
            <pc:docMk/>
            <pc:sldMk cId="1372932503" sldId="286"/>
            <ac:spMk id="228" creationId="{93B632DE-9494-1A93-2993-2A8A365B0F8C}"/>
          </ac:spMkLst>
        </pc:spChg>
        <pc:spChg chg="add mod">
          <ac:chgData name="TAN Mei Yi [Harrisdale Senior High School]" userId="f9f029c9-d743-4d60-9f2c-e74bdec1ab07" providerId="ADAL" clId="{D5219305-CFE5-4754-B9B2-32BA4D714EFA}" dt="2023-03-22T12:55:42.203" v="2600" actId="1076"/>
          <ac:spMkLst>
            <pc:docMk/>
            <pc:sldMk cId="1372932503" sldId="286"/>
            <ac:spMk id="238" creationId="{7E5D2E9A-C1E9-5F48-8E49-E98605A2A53D}"/>
          </ac:spMkLst>
        </pc:spChg>
        <pc:grpChg chg="del">
          <ac:chgData name="TAN Mei Yi [Harrisdale Senior High School]" userId="f9f029c9-d743-4d60-9f2c-e74bdec1ab07" providerId="ADAL" clId="{D5219305-CFE5-4754-B9B2-32BA4D714EFA}" dt="2023-03-22T12:51:18.030" v="2361" actId="478"/>
          <ac:grpSpMkLst>
            <pc:docMk/>
            <pc:sldMk cId="1372932503" sldId="286"/>
            <ac:grpSpMk id="30" creationId="{F10F541E-9D8F-494A-AB21-37B66680D096}"/>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1" creationId="{A6155A70-7358-4489-B1D6-6EF5423D9637}"/>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2" creationId="{96DE9268-94FF-48F9-845F-4351CAB2544B}"/>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3" creationId="{B75F3C7D-E2C9-410A-8149-9992DBB1ECAA}"/>
          </ac:grpSpMkLst>
        </pc:grpChg>
        <pc:grpChg chg="del">
          <ac:chgData name="TAN Mei Yi [Harrisdale Senior High School]" userId="f9f029c9-d743-4d60-9f2c-e74bdec1ab07" providerId="ADAL" clId="{D5219305-CFE5-4754-B9B2-32BA4D714EFA}" dt="2023-03-22T12:51:47.257" v="2389" actId="478"/>
          <ac:grpSpMkLst>
            <pc:docMk/>
            <pc:sldMk cId="1372932503" sldId="286"/>
            <ac:grpSpMk id="41" creationId="{A55BACD7-FDB2-4602-BD49-2FECBE4AD981}"/>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46" creationId="{6DE0B6C4-3695-4833-BB45-1A5B9D2FF3A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5" creationId="{96F36490-FBDB-43DE-8E9C-64D40CBE01C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6" creationId="{E42F0D61-1448-498B-9746-EDCCAD5F7C41}"/>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6" creationId="{8571ABAB-C5C4-4559-8677-F99179942F6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7" creationId="{B3533E53-9C3A-4148-90B7-477FED871B3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0" creationId="{9D39929A-D43E-4A34-AF61-4975B8CE1FD8}"/>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1" creationId="{239525D4-2632-4688-AB90-6EDB7FEF4BEB}"/>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7" creationId="{A5CB217E-A338-42BB-B774-665926F6D078}"/>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09" creationId="{076BCDCF-14E2-4649-959B-52D1D0DE7FB0}"/>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4" creationId="{42B7F9D5-E600-4536-9E35-2A35A6BD1716}"/>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5" creationId="{0D86CF26-A7FD-42CB-97FC-02942AC26EB5}"/>
          </ac:grpSpMkLst>
        </pc:grpChg>
        <pc:grpChg chg="del">
          <ac:chgData name="TAN Mei Yi [Harrisdale Senior High School]" userId="f9f029c9-d743-4d60-9f2c-e74bdec1ab07" providerId="ADAL" clId="{D5219305-CFE5-4754-B9B2-32BA4D714EFA}" dt="2023-03-22T12:52:47.117" v="2452" actId="478"/>
          <ac:grpSpMkLst>
            <pc:docMk/>
            <pc:sldMk cId="1372932503" sldId="286"/>
            <ac:grpSpMk id="129" creationId="{D0D6F715-A6BD-4AAC-848D-A84C3FFB4210}"/>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146" creationId="{E453D0A1-BD43-4901-8F69-2968A5180FF4}"/>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2" creationId="{EB3F1C3E-A9DB-456A-BF34-77B7846D865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3" creationId="{FA647C16-B19A-46F0-997A-28360DFAFB8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4" creationId="{9D0281D2-B4E5-420B-9858-14E9BCC6E662}"/>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5" creationId="{B522EC59-025F-44BC-BEEB-7878A27F64D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6" creationId="{FDD99D4E-A543-43F4-A857-5F65244796E1}"/>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73" creationId="{44D32443-C2C0-4FFA-9920-FD81ACF2575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1" creationId="{B6C7FFA9-2983-44BA-BEAE-99074547E46C}"/>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2" creationId="{63600D7B-B33F-4513-BEAD-7BC66E44450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0" creationId="{E4F8499E-EC68-4896-B0B6-F1B4C1E19D6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1" creationId="{575C03A8-36DE-48BF-972A-470E6450B209}"/>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11" creationId="{DE66106A-C7FB-4E7D-BFD7-95FA3F1486E1}"/>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0" creationId="{A9430606-F28A-48A6-97D5-EA11AE0FBEDC}"/>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1" creationId="{3A892A4C-C949-404F-948F-79549F883C34}"/>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2" creationId="{9CCE57EA-FFB2-44CC-A2F3-C3A19D82CC3F}"/>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3" creationId="{2535E4A4-F893-4C22-A314-1871CC5CED8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2" creationId="{4C464A56-3CEE-4580-8755-6779F8472717}"/>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3" creationId="{37C5CF60-68A5-4D3C-9E65-1D182292739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7" creationId="{907E1392-C535-441C-8FFD-070FB8A4F758}"/>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8" creationId="{7805E269-DAC5-474F-929C-308EBDC5030D}"/>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93" creationId="{98021381-269B-4B10-8EDD-3624C69DCF06}"/>
          </ac:grpSpMkLst>
        </pc:grpChg>
        <pc:picChg chg="mod">
          <ac:chgData name="TAN Mei Yi [Harrisdale Senior High School]" userId="f9f029c9-d743-4d60-9f2c-e74bdec1ab07" providerId="ADAL" clId="{D5219305-CFE5-4754-B9B2-32BA4D714EFA}" dt="2023-03-22T12:50:51.700" v="2304" actId="1076"/>
          <ac:picMkLst>
            <pc:docMk/>
            <pc:sldMk cId="1372932503" sldId="286"/>
            <ac:picMk id="274" creationId="{ADF67A3D-5070-4C77-95E9-36E75FDA7C59}"/>
          </ac:picMkLst>
        </pc:picChg>
        <pc:inkChg chg="del">
          <ac:chgData name="TAN Mei Yi [Harrisdale Senior High School]" userId="f9f029c9-d743-4d60-9f2c-e74bdec1ab07" providerId="ADAL" clId="{D5219305-CFE5-4754-B9B2-32BA4D714EFA}" dt="2023-03-22T12:55:49.747" v="2601" actId="478"/>
          <ac:inkMkLst>
            <pc:docMk/>
            <pc:sldMk cId="1372932503" sldId="286"/>
            <ac:inkMk id="6" creationId="{58AEC18D-D68A-4FF1-B332-3634193768AD}"/>
          </ac:inkMkLst>
        </pc:inkChg>
        <pc:inkChg chg="del">
          <ac:chgData name="TAN Mei Yi [Harrisdale Senior High School]" userId="f9f029c9-d743-4d60-9f2c-e74bdec1ab07" providerId="ADAL" clId="{D5219305-CFE5-4754-B9B2-32BA4D714EFA}" dt="2023-03-22T12:55:49.747" v="2601" actId="478"/>
          <ac:inkMkLst>
            <pc:docMk/>
            <pc:sldMk cId="1372932503" sldId="286"/>
            <ac:inkMk id="7" creationId="{3AB01AB0-81B6-4469-950F-403796744217}"/>
          </ac:inkMkLst>
        </pc:inkChg>
        <pc:inkChg chg="del">
          <ac:chgData name="TAN Mei Yi [Harrisdale Senior High School]" userId="f9f029c9-d743-4d60-9f2c-e74bdec1ab07" providerId="ADAL" clId="{D5219305-CFE5-4754-B9B2-32BA4D714EFA}" dt="2023-03-22T12:51:18.030" v="2361" actId="478"/>
          <ac:inkMkLst>
            <pc:docMk/>
            <pc:sldMk cId="1372932503" sldId="286"/>
            <ac:inkMk id="29" creationId="{40772CC5-0363-4AD7-A3FF-CFB6884C0A22}"/>
          </ac:inkMkLst>
        </pc:inkChg>
        <pc:inkChg chg="del">
          <ac:chgData name="TAN Mei Yi [Harrisdale Senior High School]" userId="f9f029c9-d743-4d60-9f2c-e74bdec1ab07" providerId="ADAL" clId="{D5219305-CFE5-4754-B9B2-32BA4D714EFA}" dt="2023-03-22T12:51:44.452" v="2388" actId="478"/>
          <ac:inkMkLst>
            <pc:docMk/>
            <pc:sldMk cId="1372932503" sldId="286"/>
            <ac:inkMk id="137" creationId="{26678F44-CBDD-47BA-94DA-1E964B616B9B}"/>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6" creationId="{E0C19069-2FC0-4708-BBCD-287B101A7818}"/>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7" creationId="{98C51658-2C28-4359-8243-FBC4606BCBEE}"/>
          </ac:inkMkLst>
        </pc:inkChg>
      </pc:sldChg>
      <pc:sldChg chg="addSp delSp modSp add mod delAnim modAnim">
        <pc:chgData name="TAN Mei Yi [Harrisdale Senior High School]" userId="f9f029c9-d743-4d60-9f2c-e74bdec1ab07" providerId="ADAL" clId="{D5219305-CFE5-4754-B9B2-32BA4D714EFA}" dt="2023-03-22T00:22:48.789" v="595" actId="207"/>
        <pc:sldMkLst>
          <pc:docMk/>
          <pc:sldMk cId="3591943428" sldId="287"/>
        </pc:sldMkLst>
        <pc:spChg chg="add mod">
          <ac:chgData name="TAN Mei Yi [Harrisdale Senior High School]" userId="f9f029c9-d743-4d60-9f2c-e74bdec1ab07" providerId="ADAL" clId="{D5219305-CFE5-4754-B9B2-32BA4D714EFA}" dt="2023-03-21T23:03:19.652" v="247"/>
          <ac:spMkLst>
            <pc:docMk/>
            <pc:sldMk cId="3591943428" sldId="287"/>
            <ac:spMk id="2" creationId="{7902CE4C-DB4C-BC5A-77CC-50B830B5E675}"/>
          </ac:spMkLst>
        </pc:spChg>
        <pc:spChg chg="add mod">
          <ac:chgData name="TAN Mei Yi [Harrisdale Senior High School]" userId="f9f029c9-d743-4d60-9f2c-e74bdec1ab07" providerId="ADAL" clId="{D5219305-CFE5-4754-B9B2-32BA4D714EFA}" dt="2023-03-22T00:22:48.789" v="595" actId="207"/>
          <ac:spMkLst>
            <pc:docMk/>
            <pc:sldMk cId="3591943428" sldId="287"/>
            <ac:spMk id="3" creationId="{040D6D7F-9F15-D139-A35C-E379E9309025}"/>
          </ac:spMkLst>
        </pc:spChg>
        <pc:spChg chg="add mod">
          <ac:chgData name="TAN Mei Yi [Harrisdale Senior High School]" userId="f9f029c9-d743-4d60-9f2c-e74bdec1ab07" providerId="ADAL" clId="{D5219305-CFE5-4754-B9B2-32BA4D714EFA}" dt="2023-03-22T00:22:48.789" v="595" actId="207"/>
          <ac:spMkLst>
            <pc:docMk/>
            <pc:sldMk cId="3591943428" sldId="287"/>
            <ac:spMk id="6" creationId="{8C1D5905-9376-171D-27FD-C2D812E19E8B}"/>
          </ac:spMkLst>
        </pc:spChg>
        <pc:spChg chg="add mod">
          <ac:chgData name="TAN Mei Yi [Harrisdale Senior High School]" userId="f9f029c9-d743-4d60-9f2c-e74bdec1ab07" providerId="ADAL" clId="{D5219305-CFE5-4754-B9B2-32BA4D714EFA}" dt="2023-03-22T00:22:48.789" v="595" actId="207"/>
          <ac:spMkLst>
            <pc:docMk/>
            <pc:sldMk cId="3591943428" sldId="287"/>
            <ac:spMk id="7" creationId="{D6E3EB21-75D3-BDB8-2FAE-7FAC6C16C435}"/>
          </ac:spMkLst>
        </pc:spChg>
        <pc:spChg chg="del">
          <ac:chgData name="TAN Mei Yi [Harrisdale Senior High School]" userId="f9f029c9-d743-4d60-9f2c-e74bdec1ab07" providerId="ADAL" clId="{D5219305-CFE5-4754-B9B2-32BA4D714EFA}" dt="2023-03-21T23:03:19.280" v="246" actId="478"/>
          <ac:spMkLst>
            <pc:docMk/>
            <pc:sldMk cId="3591943428" sldId="287"/>
            <ac:spMk id="8" creationId="{8C58BB88-B94B-4407-A26E-51127EB31857}"/>
          </ac:spMkLst>
        </pc:spChg>
        <pc:spChg chg="add del mod">
          <ac:chgData name="TAN Mei Yi [Harrisdale Senior High School]" userId="f9f029c9-d743-4d60-9f2c-e74bdec1ab07" providerId="ADAL" clId="{D5219305-CFE5-4754-B9B2-32BA4D714EFA}" dt="2023-03-21T23:20:37.926" v="401" actId="478"/>
          <ac:spMkLst>
            <pc:docMk/>
            <pc:sldMk cId="3591943428" sldId="287"/>
            <ac:spMk id="9" creationId="{54035889-98A3-DE1E-0E8B-590B54F34A86}"/>
          </ac:spMkLst>
        </pc:spChg>
        <pc:spChg chg="add mod">
          <ac:chgData name="TAN Mei Yi [Harrisdale Senior High School]" userId="f9f029c9-d743-4d60-9f2c-e74bdec1ab07" providerId="ADAL" clId="{D5219305-CFE5-4754-B9B2-32BA4D714EFA}" dt="2023-03-22T00:22:48.789" v="595" actId="207"/>
          <ac:spMkLst>
            <pc:docMk/>
            <pc:sldMk cId="3591943428" sldId="287"/>
            <ac:spMk id="10" creationId="{B8101CAA-D20B-F63F-F8FE-3EE77FEC55B1}"/>
          </ac:spMkLst>
        </pc:spChg>
        <pc:spChg chg="add mod">
          <ac:chgData name="TAN Mei Yi [Harrisdale Senior High School]" userId="f9f029c9-d743-4d60-9f2c-e74bdec1ab07" providerId="ADAL" clId="{D5219305-CFE5-4754-B9B2-32BA4D714EFA}" dt="2023-03-22T00:22:48.789" v="595" actId="207"/>
          <ac:spMkLst>
            <pc:docMk/>
            <pc:sldMk cId="3591943428" sldId="287"/>
            <ac:spMk id="11" creationId="{BE43D6AA-8C7E-AB1B-54C3-37F0BBE024BB}"/>
          </ac:spMkLst>
        </pc:spChg>
        <pc:spChg chg="add mod">
          <ac:chgData name="TAN Mei Yi [Harrisdale Senior High School]" userId="f9f029c9-d743-4d60-9f2c-e74bdec1ab07" providerId="ADAL" clId="{D5219305-CFE5-4754-B9B2-32BA4D714EFA}" dt="2023-03-22T00:22:48.789" v="595" actId="207"/>
          <ac:spMkLst>
            <pc:docMk/>
            <pc:sldMk cId="3591943428" sldId="287"/>
            <ac:spMk id="12" creationId="{0C0C4CB4-01A1-BB32-C947-42FBE33A1E5F}"/>
          </ac:spMkLst>
        </pc:spChg>
        <pc:spChg chg="add mod">
          <ac:chgData name="TAN Mei Yi [Harrisdale Senior High School]" userId="f9f029c9-d743-4d60-9f2c-e74bdec1ab07" providerId="ADAL" clId="{D5219305-CFE5-4754-B9B2-32BA4D714EFA}" dt="2023-03-22T00:22:48.789" v="595" actId="207"/>
          <ac:spMkLst>
            <pc:docMk/>
            <pc:sldMk cId="3591943428" sldId="287"/>
            <ac:spMk id="13" creationId="{6CAC734F-B05C-C2DD-6736-F28BD2F6F45D}"/>
          </ac:spMkLst>
        </pc:spChg>
        <pc:spChg chg="add mod">
          <ac:chgData name="TAN Mei Yi [Harrisdale Senior High School]" userId="f9f029c9-d743-4d60-9f2c-e74bdec1ab07" providerId="ADAL" clId="{D5219305-CFE5-4754-B9B2-32BA4D714EFA}" dt="2023-03-22T00:22:48.789" v="595" actId="207"/>
          <ac:spMkLst>
            <pc:docMk/>
            <pc:sldMk cId="3591943428" sldId="287"/>
            <ac:spMk id="14" creationId="{6F0731B9-F51F-6D47-B2DC-CB09F4850C0F}"/>
          </ac:spMkLst>
        </pc:spChg>
        <pc:grpChg chg="del">
          <ac:chgData name="TAN Mei Yi [Harrisdale Senior High School]" userId="f9f029c9-d743-4d60-9f2c-e74bdec1ab07" providerId="ADAL" clId="{D5219305-CFE5-4754-B9B2-32BA4D714EFA}" dt="2023-03-21T23:20:14.959" v="390" actId="478"/>
          <ac:grpSpMkLst>
            <pc:docMk/>
            <pc:sldMk cId="3591943428" sldId="287"/>
            <ac:grpSpMk id="133" creationId="{BB37707A-85DF-4354-AD71-694B9683D960}"/>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134" creationId="{756F0D93-CECF-4C03-AE71-5653EC6802EE}"/>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3" creationId="{67E93225-54AF-4EA9-AD11-082E3900B418}"/>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4" creationId="{84095AE4-A720-4CEC-98B4-D085A5F70D5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18" creationId="{881442C2-DFB8-4F98-9205-625BA21C3CF5}"/>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19" creationId="{756DC19C-B0BF-4FE0-BF66-E9276E55DCE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1" creationId="{469C1102-7F96-4C68-999B-B05A52ABB15F}"/>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2" creationId="{37783228-1797-4622-AEF3-48E8C0324B2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45" creationId="{3CD88F19-9A84-456B-B1F0-872A1D73AB1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7" creationId="{8A31D3F9-95CB-4F80-A8C3-CE06FF6E9B8E}"/>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8" creationId="{2614C911-9800-4B59-B17B-EA2A4B90CA0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61" creationId="{A3CB16C9-B49F-4C75-8377-E7A2914C479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0" creationId="{FD764E8D-2063-4601-A432-A6EE5BB524D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4" creationId="{5BBBF493-026D-43D0-A03B-3E482C54A364}"/>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34" creationId="{C2F646A6-62A0-479C-8000-9AABC31EAFD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43" creationId="{1F261863-8E3A-44DC-8782-6C42F9FA644D}"/>
          </ac:grpSpMkLst>
        </pc:grpChg>
        <pc:picChg chg="mod">
          <ac:chgData name="TAN Mei Yi [Harrisdale Senior High School]" userId="f9f029c9-d743-4d60-9f2c-e74bdec1ab07" providerId="ADAL" clId="{D5219305-CFE5-4754-B9B2-32BA4D714EFA}" dt="2023-03-21T23:23:41.372" v="486" actId="14100"/>
          <ac:picMkLst>
            <pc:docMk/>
            <pc:sldMk cId="3591943428" sldId="287"/>
            <ac:picMk id="4" creationId="{C25582FE-D40A-44C3-AC0E-FFF264DA6F62}"/>
          </ac:picMkLst>
        </pc:picChg>
        <pc:picChg chg="add del mod">
          <ac:chgData name="TAN Mei Yi [Harrisdale Senior High School]" userId="f9f029c9-d743-4d60-9f2c-e74bdec1ab07" providerId="ADAL" clId="{D5219305-CFE5-4754-B9B2-32BA4D714EFA}" dt="2023-03-21T23:19:35.499" v="376" actId="478"/>
          <ac:picMkLst>
            <pc:docMk/>
            <pc:sldMk cId="3591943428" sldId="287"/>
            <ac:picMk id="5" creationId="{18E4C445-4739-2F21-2192-284839217884}"/>
          </ac:picMkLst>
        </pc:picChg>
      </pc:sldChg>
      <pc:sldChg chg="modSp mod">
        <pc:chgData name="TAN Mei Yi [Harrisdale Senior High School]" userId="f9f029c9-d743-4d60-9f2c-e74bdec1ab07" providerId="ADAL" clId="{D5219305-CFE5-4754-B9B2-32BA4D714EFA}" dt="2023-03-21T23:02:53.119" v="235" actId="20577"/>
        <pc:sldMkLst>
          <pc:docMk/>
          <pc:sldMk cId="3000480193" sldId="288"/>
        </pc:sldMkLst>
        <pc:spChg chg="mod">
          <ac:chgData name="TAN Mei Yi [Harrisdale Senior High School]" userId="f9f029c9-d743-4d60-9f2c-e74bdec1ab07" providerId="ADAL" clId="{D5219305-CFE5-4754-B9B2-32BA4D714EFA}" dt="2023-03-21T23:02:53.119" v="235" actId="20577"/>
          <ac:spMkLst>
            <pc:docMk/>
            <pc:sldMk cId="3000480193" sldId="288"/>
            <ac:spMk id="5" creationId="{00000000-0000-0000-0000-000000000000}"/>
          </ac:spMkLst>
        </pc:spChg>
      </pc:sldChg>
      <pc:sldChg chg="modSp mod">
        <pc:chgData name="TAN Mei Yi [Harrisdale Senior High School]" userId="f9f029c9-d743-4d60-9f2c-e74bdec1ab07" providerId="ADAL" clId="{D5219305-CFE5-4754-B9B2-32BA4D714EFA}" dt="2023-03-21T23:01:59.243" v="229" actId="1076"/>
        <pc:sldMkLst>
          <pc:docMk/>
          <pc:sldMk cId="2226349418" sldId="292"/>
        </pc:sldMkLst>
        <pc:spChg chg="mod">
          <ac:chgData name="TAN Mei Yi [Harrisdale Senior High School]" userId="f9f029c9-d743-4d60-9f2c-e74bdec1ab07" providerId="ADAL" clId="{D5219305-CFE5-4754-B9B2-32BA4D714EFA}" dt="2023-03-21T23:01:11.561" v="35" actId="20577"/>
          <ac:spMkLst>
            <pc:docMk/>
            <pc:sldMk cId="2226349418" sldId="292"/>
            <ac:spMk id="21" creationId="{8E7845BC-DC72-44E1-BABF-6AFB4DC3022D}"/>
          </ac:spMkLst>
        </pc:spChg>
        <pc:spChg chg="mod">
          <ac:chgData name="TAN Mei Yi [Harrisdale Senior High School]" userId="f9f029c9-d743-4d60-9f2c-e74bdec1ab07" providerId="ADAL" clId="{D5219305-CFE5-4754-B9B2-32BA4D714EFA}" dt="2023-03-21T23:01:59.243" v="229" actId="1076"/>
          <ac:spMkLst>
            <pc:docMk/>
            <pc:sldMk cId="2226349418" sldId="292"/>
            <ac:spMk id="22" creationId="{046BE2BE-401B-43B6-9F59-E6AE635E14BD}"/>
          </ac:spMkLst>
        </pc:spChg>
      </pc:sldChg>
      <pc:sldChg chg="del">
        <pc:chgData name="TAN Mei Yi [Harrisdale Senior High School]" userId="f9f029c9-d743-4d60-9f2c-e74bdec1ab07" providerId="ADAL" clId="{D5219305-CFE5-4754-B9B2-32BA4D714EFA}" dt="2023-03-21T23:02:49.970" v="233" actId="47"/>
        <pc:sldMkLst>
          <pc:docMk/>
          <pc:sldMk cId="2811696938" sldId="293"/>
        </pc:sldMkLst>
      </pc:sldChg>
      <pc:sldChg chg="del">
        <pc:chgData name="TAN Mei Yi [Harrisdale Senior High School]" userId="f9f029c9-d743-4d60-9f2c-e74bdec1ab07" providerId="ADAL" clId="{D5219305-CFE5-4754-B9B2-32BA4D714EFA}" dt="2023-03-21T23:02:49.970" v="233" actId="47"/>
        <pc:sldMkLst>
          <pc:docMk/>
          <pc:sldMk cId="3374432252" sldId="294"/>
        </pc:sldMkLst>
      </pc:sldChg>
      <pc:sldChg chg="del">
        <pc:chgData name="TAN Mei Yi [Harrisdale Senior High School]" userId="f9f029c9-d743-4d60-9f2c-e74bdec1ab07" providerId="ADAL" clId="{D5219305-CFE5-4754-B9B2-32BA4D714EFA}" dt="2023-03-21T23:02:49.970" v="233" actId="47"/>
        <pc:sldMkLst>
          <pc:docMk/>
          <pc:sldMk cId="2880449736" sldId="295"/>
        </pc:sldMkLst>
      </pc:sldChg>
      <pc:sldChg chg="modSp add mod">
        <pc:chgData name="TAN Mei Yi [Harrisdale Senior High School]" userId="f9f029c9-d743-4d60-9f2c-e74bdec1ab07" providerId="ADAL" clId="{D5219305-CFE5-4754-B9B2-32BA4D714EFA}" dt="2023-03-21T23:04:36.175" v="261" actId="207"/>
        <pc:sldMkLst>
          <pc:docMk/>
          <pc:sldMk cId="1878992383" sldId="296"/>
        </pc:sldMkLst>
        <pc:spChg chg="mod">
          <ac:chgData name="TAN Mei Yi [Harrisdale Senior High School]" userId="f9f029c9-d743-4d60-9f2c-e74bdec1ab07" providerId="ADAL" clId="{D5219305-CFE5-4754-B9B2-32BA4D714EFA}" dt="2023-03-21T23:04:36.175" v="261" actId="207"/>
          <ac:spMkLst>
            <pc:docMk/>
            <pc:sldMk cId="1878992383" sldId="296"/>
            <ac:spMk id="4" creationId="{240D20A3-C1CB-471B-B75C-6918324CA391}"/>
          </ac:spMkLst>
        </pc:spChg>
        <pc:spChg chg="mod">
          <ac:chgData name="TAN Mei Yi [Harrisdale Senior High School]" userId="f9f029c9-d743-4d60-9f2c-e74bdec1ab07" providerId="ADAL" clId="{D5219305-CFE5-4754-B9B2-32BA4D714EFA}" dt="2023-03-21T23:03:49.332" v="253" actId="208"/>
          <ac:spMkLst>
            <pc:docMk/>
            <pc:sldMk cId="1878992383" sldId="296"/>
            <ac:spMk id="5" creationId="{F6BA34A1-8934-46F8-9DA4-4ADCF44AA800}"/>
          </ac:spMkLst>
        </pc:spChg>
      </pc:sldChg>
      <pc:sldChg chg="addSp delSp modSp add mod">
        <pc:chgData name="TAN Mei Yi [Harrisdale Senior High School]" userId="f9f029c9-d743-4d60-9f2c-e74bdec1ab07" providerId="ADAL" clId="{D5219305-CFE5-4754-B9B2-32BA4D714EFA}" dt="2023-03-21T23:09:58.291" v="308" actId="207"/>
        <pc:sldMkLst>
          <pc:docMk/>
          <pc:sldMk cId="4044487715" sldId="297"/>
        </pc:sldMkLst>
        <pc:spChg chg="mod">
          <ac:chgData name="TAN Mei Yi [Harrisdale Senior High School]" userId="f9f029c9-d743-4d60-9f2c-e74bdec1ab07" providerId="ADAL" clId="{D5219305-CFE5-4754-B9B2-32BA4D714EFA}" dt="2023-03-21T23:08:21.825" v="299" actId="207"/>
          <ac:spMkLst>
            <pc:docMk/>
            <pc:sldMk cId="4044487715" sldId="297"/>
            <ac:spMk id="3" creationId="{00000000-0000-0000-0000-000000000000}"/>
          </ac:spMkLst>
        </pc:spChg>
        <pc:spChg chg="mod">
          <ac:chgData name="TAN Mei Yi [Harrisdale Senior High School]" userId="f9f029c9-d743-4d60-9f2c-e74bdec1ab07" providerId="ADAL" clId="{D5219305-CFE5-4754-B9B2-32BA4D714EFA}" dt="2023-03-21T23:09:22.983" v="305" actId="113"/>
          <ac:spMkLst>
            <pc:docMk/>
            <pc:sldMk cId="4044487715" sldId="297"/>
            <ac:spMk id="5" creationId="{F47EA669-0A6A-4A58-929F-133157019C50}"/>
          </ac:spMkLst>
        </pc:spChg>
        <pc:spChg chg="add mod">
          <ac:chgData name="TAN Mei Yi [Harrisdale Senior High School]" userId="f9f029c9-d743-4d60-9f2c-e74bdec1ab07" providerId="ADAL" clId="{D5219305-CFE5-4754-B9B2-32BA4D714EFA}" dt="2023-03-21T23:05:52.416" v="287"/>
          <ac:spMkLst>
            <pc:docMk/>
            <pc:sldMk cId="4044487715" sldId="297"/>
            <ac:spMk id="6" creationId="{9D4FC4A5-BCE9-9AF0-B780-9F4ECF619191}"/>
          </ac:spMkLst>
        </pc:spChg>
        <pc:spChg chg="del">
          <ac:chgData name="TAN Mei Yi [Harrisdale Senior High School]" userId="f9f029c9-d743-4d60-9f2c-e74bdec1ab07" providerId="ADAL" clId="{D5219305-CFE5-4754-B9B2-32BA4D714EFA}" dt="2023-03-21T23:05:52.114" v="286" actId="478"/>
          <ac:spMkLst>
            <pc:docMk/>
            <pc:sldMk cId="4044487715" sldId="297"/>
            <ac:spMk id="7" creationId="{10CD6E0E-EECD-4D46-84B2-0539F4A2D4AD}"/>
          </ac:spMkLst>
        </pc:spChg>
        <pc:spChg chg="mod">
          <ac:chgData name="TAN Mei Yi [Harrisdale Senior High School]" userId="f9f029c9-d743-4d60-9f2c-e74bdec1ab07" providerId="ADAL" clId="{D5219305-CFE5-4754-B9B2-32BA4D714EFA}" dt="2023-03-21T23:08:30.272" v="302" actId="14100"/>
          <ac:spMkLst>
            <pc:docMk/>
            <pc:sldMk cId="4044487715" sldId="297"/>
            <ac:spMk id="8" creationId="{97CB6D4C-29E3-401D-9498-2907EE8D2712}"/>
          </ac:spMkLst>
        </pc:spChg>
        <pc:spChg chg="mod">
          <ac:chgData name="TAN Mei Yi [Harrisdale Senior High School]" userId="f9f029c9-d743-4d60-9f2c-e74bdec1ab07" providerId="ADAL" clId="{D5219305-CFE5-4754-B9B2-32BA4D714EFA}" dt="2023-03-21T23:09:22.983" v="305" actId="113"/>
          <ac:spMkLst>
            <pc:docMk/>
            <pc:sldMk cId="4044487715" sldId="297"/>
            <ac:spMk id="9" creationId="{D5FC0ADE-655C-4E3F-AC9E-CC69ED5D6BA8}"/>
          </ac:spMkLst>
        </pc:spChg>
        <pc:spChg chg="mod">
          <ac:chgData name="TAN Mei Yi [Harrisdale Senior High School]" userId="f9f029c9-d743-4d60-9f2c-e74bdec1ab07" providerId="ADAL" clId="{D5219305-CFE5-4754-B9B2-32BA4D714EFA}" dt="2023-03-21T23:09:22.983" v="305" actId="113"/>
          <ac:spMkLst>
            <pc:docMk/>
            <pc:sldMk cId="4044487715" sldId="297"/>
            <ac:spMk id="10" creationId="{2697A21E-A6E9-497A-847B-AE56FBB63E88}"/>
          </ac:spMkLst>
        </pc:spChg>
        <pc:spChg chg="mod">
          <ac:chgData name="TAN Mei Yi [Harrisdale Senior High School]" userId="f9f029c9-d743-4d60-9f2c-e74bdec1ab07" providerId="ADAL" clId="{D5219305-CFE5-4754-B9B2-32BA4D714EFA}" dt="2023-03-21T23:09:58.291" v="308" actId="207"/>
          <ac:spMkLst>
            <pc:docMk/>
            <pc:sldMk cId="4044487715" sldId="297"/>
            <ac:spMk id="11" creationId="{71BE780A-D877-4FF7-B51C-6CDF418F2AF6}"/>
          </ac:spMkLst>
        </pc:spChg>
        <pc:spChg chg="mod">
          <ac:chgData name="TAN Mei Yi [Harrisdale Senior High School]" userId="f9f029c9-d743-4d60-9f2c-e74bdec1ab07" providerId="ADAL" clId="{D5219305-CFE5-4754-B9B2-32BA4D714EFA}" dt="2023-03-21T23:09:58.291" v="308" actId="207"/>
          <ac:spMkLst>
            <pc:docMk/>
            <pc:sldMk cId="4044487715" sldId="297"/>
            <ac:spMk id="12" creationId="{C10EA0C3-B7D9-47F4-90DD-E27F774F754E}"/>
          </ac:spMkLst>
        </pc:spChg>
        <pc:spChg chg="mod">
          <ac:chgData name="TAN Mei Yi [Harrisdale Senior High School]" userId="f9f029c9-d743-4d60-9f2c-e74bdec1ab07" providerId="ADAL" clId="{D5219305-CFE5-4754-B9B2-32BA4D714EFA}" dt="2023-03-21T23:09:58.291" v="308" actId="207"/>
          <ac:spMkLst>
            <pc:docMk/>
            <pc:sldMk cId="4044487715" sldId="297"/>
            <ac:spMk id="13" creationId="{99CBC0D9-3AC4-464F-B6EA-B326C458A37B}"/>
          </ac:spMkLst>
        </pc:spChg>
        <pc:graphicFrameChg chg="mod modGraphic">
          <ac:chgData name="TAN Mei Yi [Harrisdale Senior High School]" userId="f9f029c9-d743-4d60-9f2c-e74bdec1ab07" providerId="ADAL" clId="{D5219305-CFE5-4754-B9B2-32BA4D714EFA}" dt="2023-03-21T23:09:00.385" v="304" actId="12385"/>
          <ac:graphicFrameMkLst>
            <pc:docMk/>
            <pc:sldMk cId="4044487715" sldId="297"/>
            <ac:graphicFrameMk id="2" creationId="{86E0E68A-567E-4F86-94F7-7B3BF8E775C2}"/>
          </ac:graphicFrameMkLst>
        </pc:graphicFrameChg>
      </pc:sldChg>
      <pc:sldChg chg="modSp add mod">
        <pc:chgData name="TAN Mei Yi [Harrisdale Senior High School]" userId="f9f029c9-d743-4d60-9f2c-e74bdec1ab07" providerId="ADAL" clId="{D5219305-CFE5-4754-B9B2-32BA4D714EFA}" dt="2023-03-21T23:05:39.130" v="281" actId="208"/>
        <pc:sldMkLst>
          <pc:docMk/>
          <pc:sldMk cId="580639594" sldId="298"/>
        </pc:sldMkLst>
        <pc:spChg chg="mod">
          <ac:chgData name="TAN Mei Yi [Harrisdale Senior High School]" userId="f9f029c9-d743-4d60-9f2c-e74bdec1ab07" providerId="ADAL" clId="{D5219305-CFE5-4754-B9B2-32BA4D714EFA}" dt="2023-03-21T23:05:39.130" v="281" actId="208"/>
          <ac:spMkLst>
            <pc:docMk/>
            <pc:sldMk cId="580639594" sldId="298"/>
            <ac:spMk id="2" creationId="{73349EF4-12E5-4A07-8CCC-98FFCD97C411}"/>
          </ac:spMkLst>
        </pc:spChg>
      </pc:sldChg>
      <pc:sldChg chg="addSp delSp modSp add mod ord delAnim modAnim">
        <pc:chgData name="TAN Mei Yi [Harrisdale Senior High School]" userId="f9f029c9-d743-4d60-9f2c-e74bdec1ab07" providerId="ADAL" clId="{D5219305-CFE5-4754-B9B2-32BA4D714EFA}" dt="2023-03-22T12:27:03.417" v="1620" actId="1076"/>
        <pc:sldMkLst>
          <pc:docMk/>
          <pc:sldMk cId="2853611958" sldId="299"/>
        </pc:sldMkLst>
        <pc:spChg chg="add del mod">
          <ac:chgData name="TAN Mei Yi [Harrisdale Senior High School]" userId="f9f029c9-d743-4d60-9f2c-e74bdec1ab07" providerId="ADAL" clId="{D5219305-CFE5-4754-B9B2-32BA4D714EFA}" dt="2023-03-22T12:15:32.517" v="1446" actId="20577"/>
          <ac:spMkLst>
            <pc:docMk/>
            <pc:sldMk cId="2853611958" sldId="299"/>
            <ac:spMk id="3" creationId="{00000000-0000-0000-0000-000000000000}"/>
          </ac:spMkLst>
        </pc:spChg>
        <pc:spChg chg="add del">
          <ac:chgData name="TAN Mei Yi [Harrisdale Senior High School]" userId="f9f029c9-d743-4d60-9f2c-e74bdec1ab07" providerId="ADAL" clId="{D5219305-CFE5-4754-B9B2-32BA4D714EFA}" dt="2023-03-21T23:30:36.628" v="503"/>
          <ac:spMkLst>
            <pc:docMk/>
            <pc:sldMk cId="2853611958" sldId="299"/>
            <ac:spMk id="5" creationId="{EC3499AE-438E-99BF-4ACD-666CA50F09CF}"/>
          </ac:spMkLst>
        </pc:spChg>
        <pc:spChg chg="add del mod">
          <ac:chgData name="TAN Mei Yi [Harrisdale Senior High School]" userId="f9f029c9-d743-4d60-9f2c-e74bdec1ab07" providerId="ADAL" clId="{D5219305-CFE5-4754-B9B2-32BA4D714EFA}" dt="2023-03-21T23:30:40.668" v="506"/>
          <ac:spMkLst>
            <pc:docMk/>
            <pc:sldMk cId="2853611958" sldId="299"/>
            <ac:spMk id="6" creationId="{C8F13BFB-26CE-0888-72E3-4DF97E0793A7}"/>
          </ac:spMkLst>
        </pc:spChg>
        <pc:spChg chg="add del">
          <ac:chgData name="TAN Mei Yi [Harrisdale Senior High School]" userId="f9f029c9-d743-4d60-9f2c-e74bdec1ab07" providerId="ADAL" clId="{D5219305-CFE5-4754-B9B2-32BA4D714EFA}" dt="2023-03-21T23:32:49.868" v="526"/>
          <ac:spMkLst>
            <pc:docMk/>
            <pc:sldMk cId="2853611958" sldId="299"/>
            <ac:spMk id="7" creationId="{B95EF028-6024-4F46-C1FE-1D2B562B0213}"/>
          </ac:spMkLst>
        </pc:spChg>
        <pc:spChg chg="add del mod">
          <ac:chgData name="TAN Mei Yi [Harrisdale Senior High School]" userId="f9f029c9-d743-4d60-9f2c-e74bdec1ab07" providerId="ADAL" clId="{D5219305-CFE5-4754-B9B2-32BA4D714EFA}" dt="2023-03-22T11:52:10.955" v="1075"/>
          <ac:spMkLst>
            <pc:docMk/>
            <pc:sldMk cId="2853611958" sldId="299"/>
            <ac:spMk id="8" creationId="{B3B7379B-2614-B7B5-F8BD-EDD898C5BF3C}"/>
          </ac:spMkLst>
        </pc:spChg>
        <pc:spChg chg="add del mod">
          <ac:chgData name="TAN Mei Yi [Harrisdale Senior High School]" userId="f9f029c9-d743-4d60-9f2c-e74bdec1ab07" providerId="ADAL" clId="{D5219305-CFE5-4754-B9B2-32BA4D714EFA}" dt="2023-03-22T11:57:02.293" v="1077"/>
          <ac:spMkLst>
            <pc:docMk/>
            <pc:sldMk cId="2853611958" sldId="299"/>
            <ac:spMk id="9" creationId="{FE131CC6-F90E-9B96-6BCF-5C21EA95CE7A}"/>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1" creationId="{72488F39-CE12-9585-35B0-B0E2BEC507BB}"/>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2" creationId="{DF097879-7ABD-328C-DB38-A58153049BC0}"/>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3" creationId="{D17ED47B-B9CF-EA23-CED4-C98934830072}"/>
          </ac:spMkLst>
        </pc:spChg>
        <pc:spChg chg="add del mod">
          <ac:chgData name="TAN Mei Yi [Harrisdale Senior High School]" userId="f9f029c9-d743-4d60-9f2c-e74bdec1ab07" providerId="ADAL" clId="{D5219305-CFE5-4754-B9B2-32BA4D714EFA}" dt="2023-03-22T12:04:29.096" v="1237" actId="478"/>
          <ac:spMkLst>
            <pc:docMk/>
            <pc:sldMk cId="2853611958" sldId="299"/>
            <ac:spMk id="14" creationId="{DC2FD717-3229-FEF3-6710-63663C395816}"/>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6" creationId="{CFC71946-93C2-6D56-D7A9-838DAAC9D0BD}"/>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7" creationId="{DE4B203D-1510-2C82-1DAB-CC281D75C62B}"/>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8" creationId="{4442E008-B3F1-5EA5-BA5A-EA7781C96455}"/>
          </ac:spMkLst>
        </pc:spChg>
        <pc:spChg chg="add mod">
          <ac:chgData name="TAN Mei Yi [Harrisdale Senior High School]" userId="f9f029c9-d743-4d60-9f2c-e74bdec1ab07" providerId="ADAL" clId="{D5219305-CFE5-4754-B9B2-32BA4D714EFA}" dt="2023-03-22T12:25:15.849" v="1575" actId="1076"/>
          <ac:spMkLst>
            <pc:docMk/>
            <pc:sldMk cId="2853611958" sldId="299"/>
            <ac:spMk id="19" creationId="{F0D44CC8-01EF-5C5C-AA05-9029CD236ED4}"/>
          </ac:spMkLst>
        </pc:spChg>
        <pc:spChg chg="add mod">
          <ac:chgData name="TAN Mei Yi [Harrisdale Senior High School]" userId="f9f029c9-d743-4d60-9f2c-e74bdec1ab07" providerId="ADAL" clId="{D5219305-CFE5-4754-B9B2-32BA4D714EFA}" dt="2023-03-22T12:25:15.849" v="1575" actId="1076"/>
          <ac:spMkLst>
            <pc:docMk/>
            <pc:sldMk cId="2853611958" sldId="299"/>
            <ac:spMk id="20" creationId="{0421DCBD-60B9-0BF4-89B2-8DF67529E160}"/>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1" creationId="{240B8298-2926-5B30-9F2B-2CF22D100EC4}"/>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2" creationId="{EB499464-D83F-95B7-BD24-A7D22C781F7E}"/>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3" creationId="{756FA04B-51CC-2624-FFAA-935DC3DC4D8A}"/>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4" creationId="{FE2586AB-DF1E-A0C7-C9F9-D82E63B80DF3}"/>
          </ac:spMkLst>
        </pc:spChg>
        <pc:spChg chg="add mod">
          <ac:chgData name="TAN Mei Yi [Harrisdale Senior High School]" userId="f9f029c9-d743-4d60-9f2c-e74bdec1ab07" providerId="ADAL" clId="{D5219305-CFE5-4754-B9B2-32BA4D714EFA}" dt="2023-03-22T12:25:47.070" v="1579" actId="1076"/>
          <ac:spMkLst>
            <pc:docMk/>
            <pc:sldMk cId="2853611958" sldId="299"/>
            <ac:spMk id="25" creationId="{5A8BCEBE-63D7-69C7-9F75-8C47488CD5D0}"/>
          </ac:spMkLst>
        </pc:spChg>
        <pc:spChg chg="add mod">
          <ac:chgData name="TAN Mei Yi [Harrisdale Senior High School]" userId="f9f029c9-d743-4d60-9f2c-e74bdec1ab07" providerId="ADAL" clId="{D5219305-CFE5-4754-B9B2-32BA4D714EFA}" dt="2023-03-22T12:26:03.909" v="1582" actId="1076"/>
          <ac:spMkLst>
            <pc:docMk/>
            <pc:sldMk cId="2853611958" sldId="299"/>
            <ac:spMk id="26" creationId="{F25313A1-F8F0-5374-160B-E2DCB9557CA7}"/>
          </ac:spMkLst>
        </pc:spChg>
        <pc:spChg chg="add mod">
          <ac:chgData name="TAN Mei Yi [Harrisdale Senior High School]" userId="f9f029c9-d743-4d60-9f2c-e74bdec1ab07" providerId="ADAL" clId="{D5219305-CFE5-4754-B9B2-32BA4D714EFA}" dt="2023-03-22T12:26:11.210" v="1583" actId="1076"/>
          <ac:spMkLst>
            <pc:docMk/>
            <pc:sldMk cId="2853611958" sldId="299"/>
            <ac:spMk id="27" creationId="{5697D611-704A-E3D0-41CA-20D4E1EA9319}"/>
          </ac:spMkLst>
        </pc:spChg>
        <pc:spChg chg="add mod">
          <ac:chgData name="TAN Mei Yi [Harrisdale Senior High School]" userId="f9f029c9-d743-4d60-9f2c-e74bdec1ab07" providerId="ADAL" clId="{D5219305-CFE5-4754-B9B2-32BA4D714EFA}" dt="2023-03-22T12:26:16.249" v="1584" actId="1076"/>
          <ac:spMkLst>
            <pc:docMk/>
            <pc:sldMk cId="2853611958" sldId="299"/>
            <ac:spMk id="28" creationId="{E9AD5605-EA6B-891D-1739-B72476D842E0}"/>
          </ac:spMkLst>
        </pc:spChg>
        <pc:spChg chg="add mod">
          <ac:chgData name="TAN Mei Yi [Harrisdale Senior High School]" userId="f9f029c9-d743-4d60-9f2c-e74bdec1ab07" providerId="ADAL" clId="{D5219305-CFE5-4754-B9B2-32BA4D714EFA}" dt="2023-03-22T12:27:03.417" v="1620" actId="1076"/>
          <ac:spMkLst>
            <pc:docMk/>
            <pc:sldMk cId="2853611958" sldId="299"/>
            <ac:spMk id="29" creationId="{C61EA30E-33A1-37EC-3812-9C9F55236398}"/>
          </ac:spMkLst>
        </pc:spChg>
        <pc:graphicFrameChg chg="del">
          <ac:chgData name="TAN Mei Yi [Harrisdale Senior High School]" userId="f9f029c9-d743-4d60-9f2c-e74bdec1ab07" providerId="ADAL" clId="{D5219305-CFE5-4754-B9B2-32BA4D714EFA}" dt="2023-03-21T23:28:54.166" v="501" actId="478"/>
          <ac:graphicFrameMkLst>
            <pc:docMk/>
            <pc:sldMk cId="2853611958" sldId="299"/>
            <ac:graphicFrameMk id="4" creationId="{00000000-0000-0000-0000-000000000000}"/>
          </ac:graphicFrameMkLst>
        </pc:graphicFrameChg>
        <pc:graphicFrameChg chg="add mod modGraphic">
          <ac:chgData name="TAN Mei Yi [Harrisdale Senior High School]" userId="f9f029c9-d743-4d60-9f2c-e74bdec1ab07" providerId="ADAL" clId="{D5219305-CFE5-4754-B9B2-32BA4D714EFA}" dt="2023-03-22T12:24:24.745" v="1572" actId="20577"/>
          <ac:graphicFrameMkLst>
            <pc:docMk/>
            <pc:sldMk cId="2853611958" sldId="299"/>
            <ac:graphicFrameMk id="10" creationId="{61298317-E250-C7BB-7734-F0110C8544B6}"/>
          </ac:graphicFrameMkLst>
        </pc:graphicFrameChg>
      </pc:sldChg>
      <pc:sldChg chg="addSp modSp add mod modAnim">
        <pc:chgData name="TAN Mei Yi [Harrisdale Senior High School]" userId="f9f029c9-d743-4d60-9f2c-e74bdec1ab07" providerId="ADAL" clId="{D5219305-CFE5-4754-B9B2-32BA4D714EFA}" dt="2023-03-22T11:49:00.293" v="1061" actId="1076"/>
        <pc:sldMkLst>
          <pc:docMk/>
          <pc:sldMk cId="3114966878" sldId="300"/>
        </pc:sldMkLst>
        <pc:spChg chg="mod">
          <ac:chgData name="TAN Mei Yi [Harrisdale Senior High School]" userId="f9f029c9-d743-4d60-9f2c-e74bdec1ab07" providerId="ADAL" clId="{D5219305-CFE5-4754-B9B2-32BA4D714EFA}" dt="2023-03-22T09:12:51.321" v="858" actId="14100"/>
          <ac:spMkLst>
            <pc:docMk/>
            <pc:sldMk cId="3114966878" sldId="300"/>
            <ac:spMk id="3" creationId="{00000000-0000-0000-0000-000000000000}"/>
          </ac:spMkLst>
        </pc:spChg>
        <pc:spChg chg="add mod">
          <ac:chgData name="TAN Mei Yi [Harrisdale Senior High School]" userId="f9f029c9-d743-4d60-9f2c-e74bdec1ab07" providerId="ADAL" clId="{D5219305-CFE5-4754-B9B2-32BA4D714EFA}" dt="2023-03-22T11:46:07.031" v="922" actId="113"/>
          <ac:spMkLst>
            <pc:docMk/>
            <pc:sldMk cId="3114966878" sldId="300"/>
            <ac:spMk id="5" creationId="{3218ED83-0FF9-3BD7-254C-3459DDA7881A}"/>
          </ac:spMkLst>
        </pc:spChg>
        <pc:spChg chg="add mod">
          <ac:chgData name="TAN Mei Yi [Harrisdale Senior High School]" userId="f9f029c9-d743-4d60-9f2c-e74bdec1ab07" providerId="ADAL" clId="{D5219305-CFE5-4754-B9B2-32BA4D714EFA}" dt="2023-03-22T11:47:17.800" v="989" actId="20577"/>
          <ac:spMkLst>
            <pc:docMk/>
            <pc:sldMk cId="3114966878" sldId="300"/>
            <ac:spMk id="6" creationId="{E9C84CC9-C91F-61D4-C312-4A57018F217B}"/>
          </ac:spMkLst>
        </pc:spChg>
        <pc:spChg chg="add mod">
          <ac:chgData name="TAN Mei Yi [Harrisdale Senior High School]" userId="f9f029c9-d743-4d60-9f2c-e74bdec1ab07" providerId="ADAL" clId="{D5219305-CFE5-4754-B9B2-32BA4D714EFA}" dt="2023-03-22T11:48:41.962" v="1013" actId="1076"/>
          <ac:spMkLst>
            <pc:docMk/>
            <pc:sldMk cId="3114966878" sldId="300"/>
            <ac:spMk id="7" creationId="{7B82C72F-E52D-B4D6-CDC6-F768EB89445C}"/>
          </ac:spMkLst>
        </pc:spChg>
        <pc:spChg chg="add mod">
          <ac:chgData name="TAN Mei Yi [Harrisdale Senior High School]" userId="f9f029c9-d743-4d60-9f2c-e74bdec1ab07" providerId="ADAL" clId="{D5219305-CFE5-4754-B9B2-32BA4D714EFA}" dt="2023-03-22T11:49:00.293" v="1061" actId="1076"/>
          <ac:spMkLst>
            <pc:docMk/>
            <pc:sldMk cId="3114966878" sldId="300"/>
            <ac:spMk id="8" creationId="{43677A3E-D2C0-BA23-0B4C-100EFDF98D2B}"/>
          </ac:spMkLst>
        </pc:spChg>
        <pc:graphicFrameChg chg="add mod modGraphic">
          <ac:chgData name="TAN Mei Yi [Harrisdale Senior High School]" userId="f9f029c9-d743-4d60-9f2c-e74bdec1ab07" providerId="ADAL" clId="{D5219305-CFE5-4754-B9B2-32BA4D714EFA}" dt="2023-03-22T11:46:47.540" v="948" actId="403"/>
          <ac:graphicFrameMkLst>
            <pc:docMk/>
            <pc:sldMk cId="3114966878" sldId="300"/>
            <ac:graphicFrameMk id="4" creationId="{5FE242D1-FAE0-7F45-16D4-3E7C7649097A}"/>
          </ac:graphicFrameMkLst>
        </pc:graphicFrameChg>
      </pc:sldChg>
      <pc:sldChg chg="addSp delSp modSp add del mod ord delAnim">
        <pc:chgData name="TAN Mei Yi [Harrisdale Senior High School]" userId="f9f029c9-d743-4d60-9f2c-e74bdec1ab07" providerId="ADAL" clId="{D5219305-CFE5-4754-B9B2-32BA4D714EFA}" dt="2023-03-22T12:27:05.717" v="1621" actId="47"/>
        <pc:sldMkLst>
          <pc:docMk/>
          <pc:sldMk cId="3299135866" sldId="301"/>
        </pc:sldMkLst>
        <pc:spChg chg="del">
          <ac:chgData name="TAN Mei Yi [Harrisdale Senior High School]" userId="f9f029c9-d743-4d60-9f2c-e74bdec1ab07" providerId="ADAL" clId="{D5219305-CFE5-4754-B9B2-32BA4D714EFA}" dt="2023-03-21T23:33:34.805" v="567" actId="478"/>
          <ac:spMkLst>
            <pc:docMk/>
            <pc:sldMk cId="3299135866" sldId="301"/>
            <ac:spMk id="3" creationId="{1FED8B6B-AFA6-4AC1-939B-07D11BAE8425}"/>
          </ac:spMkLst>
        </pc:spChg>
        <pc:spChg chg="del">
          <ac:chgData name="TAN Mei Yi [Harrisdale Senior High School]" userId="f9f029c9-d743-4d60-9f2c-e74bdec1ab07" providerId="ADAL" clId="{D5219305-CFE5-4754-B9B2-32BA4D714EFA}" dt="2023-03-21T23:33:32.091" v="566" actId="478"/>
          <ac:spMkLst>
            <pc:docMk/>
            <pc:sldMk cId="3299135866" sldId="301"/>
            <ac:spMk id="7" creationId="{C645A868-6B43-41F7-B4A0-4086CCF16D17}"/>
          </ac:spMkLst>
        </pc:spChg>
        <pc:spChg chg="add del mod">
          <ac:chgData name="TAN Mei Yi [Harrisdale Senior High School]" userId="f9f029c9-d743-4d60-9f2c-e74bdec1ab07" providerId="ADAL" clId="{D5219305-CFE5-4754-B9B2-32BA4D714EFA}" dt="2023-03-21T23:33:37.824" v="568" actId="478"/>
          <ac:spMkLst>
            <pc:docMk/>
            <pc:sldMk cId="3299135866" sldId="301"/>
            <ac:spMk id="8" creationId="{1940E5A2-8FCC-D930-C71B-0274939FB198}"/>
          </ac:spMkLst>
        </pc:spChg>
        <pc:picChg chg="del">
          <ac:chgData name="TAN Mei Yi [Harrisdale Senior High School]" userId="f9f029c9-d743-4d60-9f2c-e74bdec1ab07" providerId="ADAL" clId="{D5219305-CFE5-4754-B9B2-32BA4D714EFA}" dt="2023-03-21T23:33:32.091" v="566" actId="478"/>
          <ac:picMkLst>
            <pc:docMk/>
            <pc:sldMk cId="3299135866" sldId="301"/>
            <ac:picMk id="2" creationId="{75FB75DD-13BC-4A2F-A4B8-CEEE8B07F4FF}"/>
          </ac:picMkLst>
        </pc:picChg>
        <pc:picChg chg="del">
          <ac:chgData name="TAN Mei Yi [Harrisdale Senior High School]" userId="f9f029c9-d743-4d60-9f2c-e74bdec1ab07" providerId="ADAL" clId="{D5219305-CFE5-4754-B9B2-32BA4D714EFA}" dt="2023-03-21T23:33:32.091" v="566" actId="478"/>
          <ac:picMkLst>
            <pc:docMk/>
            <pc:sldMk cId="3299135866" sldId="301"/>
            <ac:picMk id="5" creationId="{7EBE5D6A-ADB4-46B3-B63B-ACEE528328D7}"/>
          </ac:picMkLst>
        </pc:picChg>
        <pc:picChg chg="add">
          <ac:chgData name="TAN Mei Yi [Harrisdale Senior High School]" userId="f9f029c9-d743-4d60-9f2c-e74bdec1ab07" providerId="ADAL" clId="{D5219305-CFE5-4754-B9B2-32BA4D714EFA}" dt="2023-03-21T23:34:04.280" v="569" actId="22"/>
          <ac:picMkLst>
            <pc:docMk/>
            <pc:sldMk cId="3299135866" sldId="301"/>
            <ac:picMk id="10" creationId="{E05833F0-068E-6B82-B112-31EAA2E99E8E}"/>
          </ac:picMkLst>
        </pc:picChg>
      </pc:sldChg>
      <pc:sldChg chg="addSp modSp add mod modAnim">
        <pc:chgData name="TAN Mei Yi [Harrisdale Senior High School]" userId="f9f029c9-d743-4d60-9f2c-e74bdec1ab07" providerId="ADAL" clId="{D5219305-CFE5-4754-B9B2-32BA4D714EFA}" dt="2023-03-22T00:27:57.498" v="855" actId="20577"/>
        <pc:sldMkLst>
          <pc:docMk/>
          <pc:sldMk cId="1230475780" sldId="302"/>
        </pc:sldMkLst>
        <pc:spChg chg="add mod">
          <ac:chgData name="TAN Mei Yi [Harrisdale Senior High School]" userId="f9f029c9-d743-4d60-9f2c-e74bdec1ab07" providerId="ADAL" clId="{D5219305-CFE5-4754-B9B2-32BA4D714EFA}" dt="2023-03-22T00:25:07.776" v="697" actId="1076"/>
          <ac:spMkLst>
            <pc:docMk/>
            <pc:sldMk cId="1230475780" sldId="302"/>
            <ac:spMk id="2" creationId="{5A549E39-3005-72E6-6377-BEC41EE6993B}"/>
          </ac:spMkLst>
        </pc:spChg>
        <pc:spChg chg="mod">
          <ac:chgData name="TAN Mei Yi [Harrisdale Senior High School]" userId="f9f029c9-d743-4d60-9f2c-e74bdec1ab07" providerId="ADAL" clId="{D5219305-CFE5-4754-B9B2-32BA4D714EFA}" dt="2023-03-22T00:22:33.399" v="594" actId="1076"/>
          <ac:spMkLst>
            <pc:docMk/>
            <pc:sldMk cId="1230475780" sldId="302"/>
            <ac:spMk id="3" creationId="{CB2B4E30-DA1F-4A81-AF32-26E9950B20CD}"/>
          </ac:spMkLst>
        </pc:spChg>
        <pc:spChg chg="mod">
          <ac:chgData name="TAN Mei Yi [Harrisdale Senior High School]" userId="f9f029c9-d743-4d60-9f2c-e74bdec1ab07" providerId="ADAL" clId="{D5219305-CFE5-4754-B9B2-32BA4D714EFA}" dt="2023-03-22T00:21:24.181" v="589" actId="20577"/>
          <ac:spMkLst>
            <pc:docMk/>
            <pc:sldMk cId="1230475780" sldId="302"/>
            <ac:spMk id="4" creationId="{A3BBB98E-2CBB-45FD-B826-233E3D019346}"/>
          </ac:spMkLst>
        </pc:spChg>
        <pc:spChg chg="add mod">
          <ac:chgData name="TAN Mei Yi [Harrisdale Senior High School]" userId="f9f029c9-d743-4d60-9f2c-e74bdec1ab07" providerId="ADAL" clId="{D5219305-CFE5-4754-B9B2-32BA4D714EFA}" dt="2023-03-22T00:25:43.726" v="745" actId="1076"/>
          <ac:spMkLst>
            <pc:docMk/>
            <pc:sldMk cId="1230475780" sldId="302"/>
            <ac:spMk id="5" creationId="{4A0926DC-A011-886D-70AF-DBFBF038E243}"/>
          </ac:spMkLst>
        </pc:spChg>
        <pc:spChg chg="add mod">
          <ac:chgData name="TAN Mei Yi [Harrisdale Senior High School]" userId="f9f029c9-d743-4d60-9f2c-e74bdec1ab07" providerId="ADAL" clId="{D5219305-CFE5-4754-B9B2-32BA4D714EFA}" dt="2023-03-22T00:26:34.968" v="790" actId="1076"/>
          <ac:spMkLst>
            <pc:docMk/>
            <pc:sldMk cId="1230475780" sldId="302"/>
            <ac:spMk id="6" creationId="{2AA6E369-24AC-53CE-2420-7166CA83291D}"/>
          </ac:spMkLst>
        </pc:spChg>
        <pc:spChg chg="add mod">
          <ac:chgData name="TAN Mei Yi [Harrisdale Senior High School]" userId="f9f029c9-d743-4d60-9f2c-e74bdec1ab07" providerId="ADAL" clId="{D5219305-CFE5-4754-B9B2-32BA4D714EFA}" dt="2023-03-22T00:27:29.131" v="831" actId="1076"/>
          <ac:spMkLst>
            <pc:docMk/>
            <pc:sldMk cId="1230475780" sldId="302"/>
            <ac:spMk id="7" creationId="{2420FFCB-9926-A889-C6D8-31E925154041}"/>
          </ac:spMkLst>
        </pc:spChg>
        <pc:spChg chg="add mod">
          <ac:chgData name="TAN Mei Yi [Harrisdale Senior High School]" userId="f9f029c9-d743-4d60-9f2c-e74bdec1ab07" providerId="ADAL" clId="{D5219305-CFE5-4754-B9B2-32BA4D714EFA}" dt="2023-03-22T00:27:57.498" v="855" actId="20577"/>
          <ac:spMkLst>
            <pc:docMk/>
            <pc:sldMk cId="1230475780" sldId="302"/>
            <ac:spMk id="8" creationId="{7E168AF8-5125-F02D-C0A2-A7657D146BAC}"/>
          </ac:spMkLst>
        </pc:spChg>
        <pc:spChg chg="add mod">
          <ac:chgData name="TAN Mei Yi [Harrisdale Senior High School]" userId="f9f029c9-d743-4d60-9f2c-e74bdec1ab07" providerId="ADAL" clId="{D5219305-CFE5-4754-B9B2-32BA4D714EFA}" dt="2023-03-22T00:27:39.388" v="846" actId="20577"/>
          <ac:spMkLst>
            <pc:docMk/>
            <pc:sldMk cId="1230475780" sldId="302"/>
            <ac:spMk id="9" creationId="{7D97D802-6097-25E3-972C-8C0DE34A7375}"/>
          </ac:spMkLst>
        </pc:spChg>
        <pc:spChg chg="add mod">
          <ac:chgData name="TAN Mei Yi [Harrisdale Senior High School]" userId="f9f029c9-d743-4d60-9f2c-e74bdec1ab07" providerId="ADAL" clId="{D5219305-CFE5-4754-B9B2-32BA4D714EFA}" dt="2023-03-22T00:27:49.537" v="852" actId="6549"/>
          <ac:spMkLst>
            <pc:docMk/>
            <pc:sldMk cId="1230475780" sldId="302"/>
            <ac:spMk id="10" creationId="{A8DFB2ED-AE47-4113-3845-B61F61E0076D}"/>
          </ac:spMkLst>
        </pc:spChg>
      </pc:sldChg>
      <pc:sldChg chg="addSp delSp modSp add mod modAnim">
        <pc:chgData name="TAN Mei Yi [Harrisdale Senior High School]" userId="f9f029c9-d743-4d60-9f2c-e74bdec1ab07" providerId="ADAL" clId="{D5219305-CFE5-4754-B9B2-32BA4D714EFA}" dt="2023-03-23T00:08:09.119" v="3144" actId="478"/>
        <pc:sldMkLst>
          <pc:docMk/>
          <pc:sldMk cId="338124706" sldId="303"/>
        </pc:sldMkLst>
        <pc:spChg chg="mod">
          <ac:chgData name="TAN Mei Yi [Harrisdale Senior High School]" userId="f9f029c9-d743-4d60-9f2c-e74bdec1ab07" providerId="ADAL" clId="{D5219305-CFE5-4754-B9B2-32BA4D714EFA}" dt="2023-03-23T00:03:34.235" v="2920" actId="27636"/>
          <ac:spMkLst>
            <pc:docMk/>
            <pc:sldMk cId="338124706" sldId="303"/>
            <ac:spMk id="3" creationId="{00000000-0000-0000-0000-000000000000}"/>
          </ac:spMkLst>
        </pc:spChg>
        <pc:spChg chg="add del mod">
          <ac:chgData name="TAN Mei Yi [Harrisdale Senior High School]" userId="f9f029c9-d743-4d60-9f2c-e74bdec1ab07" providerId="ADAL" clId="{D5219305-CFE5-4754-B9B2-32BA4D714EFA}" dt="2023-03-22T12:33:42.944" v="1634" actId="478"/>
          <ac:spMkLst>
            <pc:docMk/>
            <pc:sldMk cId="338124706" sldId="303"/>
            <ac:spMk id="5" creationId="{61D2595A-F941-9F93-DCB4-601C198B8D78}"/>
          </ac:spMkLst>
        </pc:spChg>
        <pc:spChg chg="add mod">
          <ac:chgData name="TAN Mei Yi [Harrisdale Senior High School]" userId="f9f029c9-d743-4d60-9f2c-e74bdec1ab07" providerId="ADAL" clId="{D5219305-CFE5-4754-B9B2-32BA4D714EFA}" dt="2023-03-23T00:01:31.488" v="2829" actId="1076"/>
          <ac:spMkLst>
            <pc:docMk/>
            <pc:sldMk cId="338124706" sldId="303"/>
            <ac:spMk id="5" creationId="{A6AFB754-E15C-16C3-0A0A-DEB382EFCAD6}"/>
          </ac:spMkLst>
        </pc:spChg>
        <pc:spChg chg="add mod">
          <ac:chgData name="TAN Mei Yi [Harrisdale Senior High School]" userId="f9f029c9-d743-4d60-9f2c-e74bdec1ab07" providerId="ADAL" clId="{D5219305-CFE5-4754-B9B2-32BA4D714EFA}" dt="2023-03-23T00:02:39.515" v="2866" actId="1076"/>
          <ac:spMkLst>
            <pc:docMk/>
            <pc:sldMk cId="338124706" sldId="303"/>
            <ac:spMk id="6" creationId="{86C5F2AA-3404-49DC-24D9-F896A82EA4F8}"/>
          </ac:spMkLst>
        </pc:spChg>
        <pc:spChg chg="add mod">
          <ac:chgData name="TAN Mei Yi [Harrisdale Senior High School]" userId="f9f029c9-d743-4d60-9f2c-e74bdec1ab07" providerId="ADAL" clId="{D5219305-CFE5-4754-B9B2-32BA4D714EFA}" dt="2023-03-23T00:03:38.772" v="2921" actId="1076"/>
          <ac:spMkLst>
            <pc:docMk/>
            <pc:sldMk cId="338124706" sldId="303"/>
            <ac:spMk id="7" creationId="{24B47CE5-69C1-7277-9609-0BD5737A95BC}"/>
          </ac:spMkLst>
        </pc:spChg>
        <pc:spChg chg="add mod">
          <ac:chgData name="TAN Mei Yi [Harrisdale Senior High School]" userId="f9f029c9-d743-4d60-9f2c-e74bdec1ab07" providerId="ADAL" clId="{D5219305-CFE5-4754-B9B2-32BA4D714EFA}" dt="2023-03-23T00:04:11.202" v="2962" actId="1076"/>
          <ac:spMkLst>
            <pc:docMk/>
            <pc:sldMk cId="338124706" sldId="303"/>
            <ac:spMk id="8" creationId="{C3D895E9-5E36-4439-8586-14669768DB62}"/>
          </ac:spMkLst>
        </pc:spChg>
        <pc:spChg chg="add mod">
          <ac:chgData name="TAN Mei Yi [Harrisdale Senior High School]" userId="f9f029c9-d743-4d60-9f2c-e74bdec1ab07" providerId="ADAL" clId="{D5219305-CFE5-4754-B9B2-32BA4D714EFA}" dt="2023-03-23T00:04:33.302" v="2977" actId="1076"/>
          <ac:spMkLst>
            <pc:docMk/>
            <pc:sldMk cId="338124706" sldId="303"/>
            <ac:spMk id="10" creationId="{59E40761-DA14-19A8-B441-1CF9564A3F55}"/>
          </ac:spMkLst>
        </pc:spChg>
        <pc:spChg chg="add mod">
          <ac:chgData name="TAN Mei Yi [Harrisdale Senior High School]" userId="f9f029c9-d743-4d60-9f2c-e74bdec1ab07" providerId="ADAL" clId="{D5219305-CFE5-4754-B9B2-32BA4D714EFA}" dt="2023-03-23T00:05:03.198" v="2989" actId="1076"/>
          <ac:spMkLst>
            <pc:docMk/>
            <pc:sldMk cId="338124706" sldId="303"/>
            <ac:spMk id="11" creationId="{778424E9-CA5C-4169-9AAF-472BCC9B49B7}"/>
          </ac:spMkLst>
        </pc:spChg>
        <pc:spChg chg="add mod">
          <ac:chgData name="TAN Mei Yi [Harrisdale Senior High School]" userId="f9f029c9-d743-4d60-9f2c-e74bdec1ab07" providerId="ADAL" clId="{D5219305-CFE5-4754-B9B2-32BA4D714EFA}" dt="2023-03-22T23:57:57.857" v="2816" actId="1076"/>
          <ac:spMkLst>
            <pc:docMk/>
            <pc:sldMk cId="338124706" sldId="303"/>
            <ac:spMk id="12" creationId="{C9BD118A-9CAC-174B-ABE6-671EE134CFBB}"/>
          </ac:spMkLst>
        </pc:spChg>
        <pc:spChg chg="add mod">
          <ac:chgData name="TAN Mei Yi [Harrisdale Senior High School]" userId="f9f029c9-d743-4d60-9f2c-e74bdec1ab07" providerId="ADAL" clId="{D5219305-CFE5-4754-B9B2-32BA4D714EFA}" dt="2023-03-22T23:58:04.409" v="2817" actId="1076"/>
          <ac:spMkLst>
            <pc:docMk/>
            <pc:sldMk cId="338124706" sldId="303"/>
            <ac:spMk id="13" creationId="{074DE0C1-9B35-C654-5C11-26AE27FE0287}"/>
          </ac:spMkLst>
        </pc:spChg>
        <pc:spChg chg="add mod">
          <ac:chgData name="TAN Mei Yi [Harrisdale Senior High School]" userId="f9f029c9-d743-4d60-9f2c-e74bdec1ab07" providerId="ADAL" clId="{D5219305-CFE5-4754-B9B2-32BA4D714EFA}" dt="2023-03-22T23:58:26.322" v="2820" actId="1076"/>
          <ac:spMkLst>
            <pc:docMk/>
            <pc:sldMk cId="338124706" sldId="303"/>
            <ac:spMk id="14" creationId="{76D69C4A-A91B-F269-28FD-691D2EBD0E1B}"/>
          </ac:spMkLst>
        </pc:spChg>
        <pc:spChg chg="add mod">
          <ac:chgData name="TAN Mei Yi [Harrisdale Senior High School]" userId="f9f029c9-d743-4d60-9f2c-e74bdec1ab07" providerId="ADAL" clId="{D5219305-CFE5-4754-B9B2-32BA4D714EFA}" dt="2023-03-23T00:06:38.535" v="3012" actId="1076"/>
          <ac:spMkLst>
            <pc:docMk/>
            <pc:sldMk cId="338124706" sldId="303"/>
            <ac:spMk id="15" creationId="{18DA50EB-48E9-B9E9-EBA5-6A8A8BB80053}"/>
          </ac:spMkLst>
        </pc:spChg>
        <pc:spChg chg="add mod">
          <ac:chgData name="TAN Mei Yi [Harrisdale Senior High School]" userId="f9f029c9-d743-4d60-9f2c-e74bdec1ab07" providerId="ADAL" clId="{D5219305-CFE5-4754-B9B2-32BA4D714EFA}" dt="2023-03-23T00:08:05.968" v="3143" actId="208"/>
          <ac:spMkLst>
            <pc:docMk/>
            <pc:sldMk cId="338124706" sldId="303"/>
            <ac:spMk id="16" creationId="{8A75D31D-C7AA-7558-6984-01333618BE00}"/>
          </ac:spMkLst>
        </pc:spChg>
        <pc:graphicFrameChg chg="mod modGraphic">
          <ac:chgData name="TAN Mei Yi [Harrisdale Senior High School]" userId="f9f029c9-d743-4d60-9f2c-e74bdec1ab07" providerId="ADAL" clId="{D5219305-CFE5-4754-B9B2-32BA4D714EFA}" dt="2023-03-22T12:36:53.317" v="1867" actId="1076"/>
          <ac:graphicFrameMkLst>
            <pc:docMk/>
            <pc:sldMk cId="338124706" sldId="303"/>
            <ac:graphicFrameMk id="2" creationId="{00000000-0000-0000-0000-000000000000}"/>
          </ac:graphicFrameMkLst>
        </pc:graphicFrameChg>
        <pc:picChg chg="add del mod">
          <ac:chgData name="TAN Mei Yi [Harrisdale Senior High School]" userId="f9f029c9-d743-4d60-9f2c-e74bdec1ab07" providerId="ADAL" clId="{D5219305-CFE5-4754-B9B2-32BA4D714EFA}" dt="2023-03-22T12:36:54.513" v="1868" actId="478"/>
          <ac:picMkLst>
            <pc:docMk/>
            <pc:sldMk cId="338124706" sldId="303"/>
            <ac:picMk id="7" creationId="{FC4C658C-2451-1928-9324-265A7B9FCF00}"/>
          </ac:picMkLst>
        </pc:picChg>
        <pc:picChg chg="add del mod">
          <ac:chgData name="TAN Mei Yi [Harrisdale Senior High School]" userId="f9f029c9-d743-4d60-9f2c-e74bdec1ab07" providerId="ADAL" clId="{D5219305-CFE5-4754-B9B2-32BA4D714EFA}" dt="2023-03-23T00:06:34.912" v="3011" actId="478"/>
          <ac:picMkLst>
            <pc:docMk/>
            <pc:sldMk cId="338124706" sldId="303"/>
            <ac:picMk id="9" creationId="{93A7F2C2-F7F4-3C58-B11B-9800CA8A93B6}"/>
          </ac:picMkLst>
        </pc:picChg>
        <pc:picChg chg="add del mod">
          <ac:chgData name="TAN Mei Yi [Harrisdale Senior High School]" userId="f9f029c9-d743-4d60-9f2c-e74bdec1ab07" providerId="ADAL" clId="{D5219305-CFE5-4754-B9B2-32BA4D714EFA}" dt="2023-03-22T12:56:07.319" v="2605" actId="478"/>
          <ac:picMkLst>
            <pc:docMk/>
            <pc:sldMk cId="338124706" sldId="303"/>
            <ac:picMk id="11" creationId="{CBC7A2E2-306D-5379-A442-8E8C773ACE32}"/>
          </ac:picMkLst>
        </pc:picChg>
        <pc:picChg chg="add del mod">
          <ac:chgData name="TAN Mei Yi [Harrisdale Senior High School]" userId="f9f029c9-d743-4d60-9f2c-e74bdec1ab07" providerId="ADAL" clId="{D5219305-CFE5-4754-B9B2-32BA4D714EFA}" dt="2023-03-23T00:08:09.119" v="3144" actId="478"/>
          <ac:picMkLst>
            <pc:docMk/>
            <pc:sldMk cId="338124706" sldId="303"/>
            <ac:picMk id="17" creationId="{C62D8174-1CBA-EE33-2789-565921BC7577}"/>
          </ac:picMkLst>
        </pc:picChg>
      </pc:sldChg>
      <pc:sldChg chg="addSp delSp modSp add mod modAnim">
        <pc:chgData name="TAN Mei Yi [Harrisdale Senior High School]" userId="f9f029c9-d743-4d60-9f2c-e74bdec1ab07" providerId="ADAL" clId="{D5219305-CFE5-4754-B9B2-32BA4D714EFA}" dt="2023-03-23T00:10:55.283" v="3299" actId="1076"/>
        <pc:sldMkLst>
          <pc:docMk/>
          <pc:sldMk cId="1374517155" sldId="304"/>
        </pc:sldMkLst>
        <pc:spChg chg="add mod">
          <ac:chgData name="TAN Mei Yi [Harrisdale Senior High School]" userId="f9f029c9-d743-4d60-9f2c-e74bdec1ab07" providerId="ADAL" clId="{D5219305-CFE5-4754-B9B2-32BA4D714EFA}" dt="2023-03-23T00:08:53.298" v="3157" actId="14100"/>
          <ac:spMkLst>
            <pc:docMk/>
            <pc:sldMk cId="1374517155" sldId="304"/>
            <ac:spMk id="2" creationId="{134B4BA8-49A8-F758-D880-550DD389FC9B}"/>
          </ac:spMkLst>
        </pc:spChg>
        <pc:spChg chg="mod">
          <ac:chgData name="TAN Mei Yi [Harrisdale Senior High School]" userId="f9f029c9-d743-4d60-9f2c-e74bdec1ab07" providerId="ADAL" clId="{D5219305-CFE5-4754-B9B2-32BA4D714EFA}" dt="2023-03-22T12:39:00.697" v="1917" actId="27636"/>
          <ac:spMkLst>
            <pc:docMk/>
            <pc:sldMk cId="1374517155" sldId="304"/>
            <ac:spMk id="3" creationId="{00000000-0000-0000-0000-000000000000}"/>
          </ac:spMkLst>
        </pc:spChg>
        <pc:spChg chg="add mod">
          <ac:chgData name="TAN Mei Yi [Harrisdale Senior High School]" userId="f9f029c9-d743-4d60-9f2c-e74bdec1ab07" providerId="ADAL" clId="{D5219305-CFE5-4754-B9B2-32BA4D714EFA}" dt="2023-03-23T00:09:11.735" v="3170" actId="1076"/>
          <ac:spMkLst>
            <pc:docMk/>
            <pc:sldMk cId="1374517155" sldId="304"/>
            <ac:spMk id="5" creationId="{B8EAEE3C-71EB-8FFC-F116-F4C175078620}"/>
          </ac:spMkLst>
        </pc:spChg>
        <pc:spChg chg="add del">
          <ac:chgData name="TAN Mei Yi [Harrisdale Senior High School]" userId="f9f029c9-d743-4d60-9f2c-e74bdec1ab07" providerId="ADAL" clId="{D5219305-CFE5-4754-B9B2-32BA4D714EFA}" dt="2023-03-22T12:37:56.118" v="1873"/>
          <ac:spMkLst>
            <pc:docMk/>
            <pc:sldMk cId="1374517155" sldId="304"/>
            <ac:spMk id="5" creationId="{E7C39580-83A7-0178-E830-47C81308757D}"/>
          </ac:spMkLst>
        </pc:spChg>
        <pc:spChg chg="add mod">
          <ac:chgData name="TAN Mei Yi [Harrisdale Senior High School]" userId="f9f029c9-d743-4d60-9f2c-e74bdec1ab07" providerId="ADAL" clId="{D5219305-CFE5-4754-B9B2-32BA4D714EFA}" dt="2023-03-23T00:09:59.692" v="3245" actId="20577"/>
          <ac:spMkLst>
            <pc:docMk/>
            <pc:sldMk cId="1374517155" sldId="304"/>
            <ac:spMk id="6" creationId="{047F452C-B4E8-9208-720B-F87690A86578}"/>
          </ac:spMkLst>
        </pc:spChg>
        <pc:spChg chg="add mod">
          <ac:chgData name="TAN Mei Yi [Harrisdale Senior High School]" userId="f9f029c9-d743-4d60-9f2c-e74bdec1ab07" providerId="ADAL" clId="{D5219305-CFE5-4754-B9B2-32BA4D714EFA}" dt="2023-03-23T00:10:03.213" v="3246" actId="1076"/>
          <ac:spMkLst>
            <pc:docMk/>
            <pc:sldMk cId="1374517155" sldId="304"/>
            <ac:spMk id="8" creationId="{203F1F48-49AE-2E1D-F79A-CD79E0E158F8}"/>
          </ac:spMkLst>
        </pc:spChg>
        <pc:spChg chg="add mod">
          <ac:chgData name="TAN Mei Yi [Harrisdale Senior High School]" userId="f9f029c9-d743-4d60-9f2c-e74bdec1ab07" providerId="ADAL" clId="{D5219305-CFE5-4754-B9B2-32BA4D714EFA}" dt="2023-03-23T00:10:40.546" v="3286" actId="14100"/>
          <ac:spMkLst>
            <pc:docMk/>
            <pc:sldMk cId="1374517155" sldId="304"/>
            <ac:spMk id="9" creationId="{0E9BE0EC-D9AB-FD01-CCD2-D198D6E42F14}"/>
          </ac:spMkLst>
        </pc:spChg>
        <pc:spChg chg="add mod">
          <ac:chgData name="TAN Mei Yi [Harrisdale Senior High School]" userId="f9f029c9-d743-4d60-9f2c-e74bdec1ab07" providerId="ADAL" clId="{D5219305-CFE5-4754-B9B2-32BA4D714EFA}" dt="2023-03-23T00:10:55.283" v="3299" actId="1076"/>
          <ac:spMkLst>
            <pc:docMk/>
            <pc:sldMk cId="1374517155" sldId="304"/>
            <ac:spMk id="10" creationId="{EA69B4FB-6676-51E3-D94D-ABBC11AA8978}"/>
          </ac:spMkLst>
        </pc:spChg>
        <pc:graphicFrameChg chg="del">
          <ac:chgData name="TAN Mei Yi [Harrisdale Senior High School]" userId="f9f029c9-d743-4d60-9f2c-e74bdec1ab07" providerId="ADAL" clId="{D5219305-CFE5-4754-B9B2-32BA4D714EFA}" dt="2023-03-22T12:38:17.149" v="1894" actId="478"/>
          <ac:graphicFrameMkLst>
            <pc:docMk/>
            <pc:sldMk cId="1374517155" sldId="304"/>
            <ac:graphicFrameMk id="2" creationId="{00000000-0000-0000-0000-000000000000}"/>
          </ac:graphicFrameMkLst>
        </pc:graphicFrameChg>
        <pc:picChg chg="add del">
          <ac:chgData name="TAN Mei Yi [Harrisdale Senior High School]" userId="f9f029c9-d743-4d60-9f2c-e74bdec1ab07" providerId="ADAL" clId="{D5219305-CFE5-4754-B9B2-32BA4D714EFA}" dt="2023-03-23T00:10:52.622" v="3298" actId="478"/>
          <ac:picMkLst>
            <pc:docMk/>
            <pc:sldMk cId="1374517155" sldId="304"/>
            <ac:picMk id="7" creationId="{35F0FE6A-11A7-F930-2656-469D565E1269}"/>
          </ac:picMkLst>
        </pc:picChg>
        <pc:picChg chg="del">
          <ac:chgData name="TAN Mei Yi [Harrisdale Senior High School]" userId="f9f029c9-d743-4d60-9f2c-e74bdec1ab07" providerId="ADAL" clId="{D5219305-CFE5-4754-B9B2-32BA4D714EFA}" dt="2023-03-22T12:37:15.761" v="1871" actId="478"/>
          <ac:picMkLst>
            <pc:docMk/>
            <pc:sldMk cId="1374517155" sldId="304"/>
            <ac:picMk id="9" creationId="{93A7F2C2-F7F4-3C58-B11B-9800CA8A93B6}"/>
          </ac:picMkLst>
        </pc:picChg>
      </pc:sldChg>
      <pc:sldChg chg="addSp delSp modSp add mod delAnim modAnim">
        <pc:chgData name="TAN Mei Yi [Harrisdale Senior High School]" userId="f9f029c9-d743-4d60-9f2c-e74bdec1ab07" providerId="ADAL" clId="{D5219305-CFE5-4754-B9B2-32BA4D714EFA}" dt="2023-03-22T12:50:35.581" v="2302" actId="478"/>
        <pc:sldMkLst>
          <pc:docMk/>
          <pc:sldMk cId="1605016054" sldId="305"/>
        </pc:sldMkLst>
        <pc:spChg chg="del mod">
          <ac:chgData name="TAN Mei Yi [Harrisdale Senior High School]" userId="f9f029c9-d743-4d60-9f2c-e74bdec1ab07" providerId="ADAL" clId="{D5219305-CFE5-4754-B9B2-32BA4D714EFA}" dt="2023-03-22T12:44:34.709" v="1950" actId="478"/>
          <ac:spMkLst>
            <pc:docMk/>
            <pc:sldMk cId="1605016054" sldId="305"/>
            <ac:spMk id="3" creationId="{1FED8B6B-AFA6-4AC1-939B-07D11BAE8425}"/>
          </ac:spMkLst>
        </pc:spChg>
        <pc:spChg chg="mod">
          <ac:chgData name="TAN Mei Yi [Harrisdale Senior High School]" userId="f9f029c9-d743-4d60-9f2c-e74bdec1ab07" providerId="ADAL" clId="{D5219305-CFE5-4754-B9B2-32BA4D714EFA}" dt="2023-03-22T12:44:05.498" v="1948" actId="5793"/>
          <ac:spMkLst>
            <pc:docMk/>
            <pc:sldMk cId="1605016054" sldId="305"/>
            <ac:spMk id="4" creationId="{3910AA0E-4B77-4881-A226-2581A07809C5}"/>
          </ac:spMkLst>
        </pc:spChg>
        <pc:spChg chg="del">
          <ac:chgData name="TAN Mei Yi [Harrisdale Senior High School]" userId="f9f029c9-d743-4d60-9f2c-e74bdec1ab07" providerId="ADAL" clId="{D5219305-CFE5-4754-B9B2-32BA4D714EFA}" dt="2023-03-22T12:44:34.709" v="1950" actId="478"/>
          <ac:spMkLst>
            <pc:docMk/>
            <pc:sldMk cId="1605016054" sldId="305"/>
            <ac:spMk id="7" creationId="{7CC7CFB4-F4B4-44A3-A81D-CA58627AB26F}"/>
          </ac:spMkLst>
        </pc:spChg>
        <pc:spChg chg="add del mod">
          <ac:chgData name="TAN Mei Yi [Harrisdale Senior High School]" userId="f9f029c9-d743-4d60-9f2c-e74bdec1ab07" providerId="ADAL" clId="{D5219305-CFE5-4754-B9B2-32BA4D714EFA}" dt="2023-03-22T12:44:37.059" v="1951" actId="478"/>
          <ac:spMkLst>
            <pc:docMk/>
            <pc:sldMk cId="1605016054" sldId="305"/>
            <ac:spMk id="14" creationId="{20A62CDC-4962-2CA5-97DA-FD88C68351F9}"/>
          </ac:spMkLst>
        </pc:spChg>
        <pc:spChg chg="add mod">
          <ac:chgData name="TAN Mei Yi [Harrisdale Senior High School]" userId="f9f029c9-d743-4d60-9f2c-e74bdec1ab07" providerId="ADAL" clId="{D5219305-CFE5-4754-B9B2-32BA4D714EFA}" dt="2023-03-22T12:45:49.750" v="2048" actId="20577"/>
          <ac:spMkLst>
            <pc:docMk/>
            <pc:sldMk cId="1605016054" sldId="305"/>
            <ac:spMk id="15" creationId="{0B3795EF-B90B-E265-90EA-76F974510EA7}"/>
          </ac:spMkLst>
        </pc:spChg>
        <pc:spChg chg="add mod">
          <ac:chgData name="TAN Mei Yi [Harrisdale Senior High School]" userId="f9f029c9-d743-4d60-9f2c-e74bdec1ab07" providerId="ADAL" clId="{D5219305-CFE5-4754-B9B2-32BA4D714EFA}" dt="2023-03-22T12:46:10.738" v="2081" actId="1076"/>
          <ac:spMkLst>
            <pc:docMk/>
            <pc:sldMk cId="1605016054" sldId="305"/>
            <ac:spMk id="16" creationId="{04AC7625-E2E7-0EF3-067A-3C1C030C107E}"/>
          </ac:spMkLst>
        </pc:spChg>
        <pc:spChg chg="add mod">
          <ac:chgData name="TAN Mei Yi [Harrisdale Senior High School]" userId="f9f029c9-d743-4d60-9f2c-e74bdec1ab07" providerId="ADAL" clId="{D5219305-CFE5-4754-B9B2-32BA4D714EFA}" dt="2023-03-22T12:47:36.779" v="2192" actId="1076"/>
          <ac:spMkLst>
            <pc:docMk/>
            <pc:sldMk cId="1605016054" sldId="305"/>
            <ac:spMk id="17" creationId="{3FD3F07E-05C1-EE3F-40D8-470B75F6E864}"/>
          </ac:spMkLst>
        </pc:spChg>
        <pc:spChg chg="add mod">
          <ac:chgData name="TAN Mei Yi [Harrisdale Senior High School]" userId="f9f029c9-d743-4d60-9f2c-e74bdec1ab07" providerId="ADAL" clId="{D5219305-CFE5-4754-B9B2-32BA4D714EFA}" dt="2023-03-22T12:50:09.618" v="2279" actId="1076"/>
          <ac:spMkLst>
            <pc:docMk/>
            <pc:sldMk cId="1605016054" sldId="305"/>
            <ac:spMk id="18" creationId="{C9918BA3-A82B-8055-4A12-1C121F352C77}"/>
          </ac:spMkLst>
        </pc:spChg>
        <pc:spChg chg="add mod">
          <ac:chgData name="TAN Mei Yi [Harrisdale Senior High School]" userId="f9f029c9-d743-4d60-9f2c-e74bdec1ab07" providerId="ADAL" clId="{D5219305-CFE5-4754-B9B2-32BA4D714EFA}" dt="2023-03-22T12:50:04.725" v="2278" actId="1076"/>
          <ac:spMkLst>
            <pc:docMk/>
            <pc:sldMk cId="1605016054" sldId="305"/>
            <ac:spMk id="19" creationId="{56144E25-F6F9-7F19-A81D-74AC4473734D}"/>
          </ac:spMkLst>
        </pc:spChg>
        <pc:spChg chg="add mod">
          <ac:chgData name="TAN Mei Yi [Harrisdale Senior High School]" userId="f9f029c9-d743-4d60-9f2c-e74bdec1ab07" providerId="ADAL" clId="{D5219305-CFE5-4754-B9B2-32BA4D714EFA}" dt="2023-03-22T12:50:31.883" v="2299" actId="1076"/>
          <ac:spMkLst>
            <pc:docMk/>
            <pc:sldMk cId="1605016054" sldId="305"/>
            <ac:spMk id="20" creationId="{4B09771C-20B3-B4DB-FF49-7E05FC1D07AB}"/>
          </ac:spMkLst>
        </pc:spChg>
        <pc:picChg chg="del">
          <ac:chgData name="TAN Mei Yi [Harrisdale Senior High School]" userId="f9f029c9-d743-4d60-9f2c-e74bdec1ab07" providerId="ADAL" clId="{D5219305-CFE5-4754-B9B2-32BA4D714EFA}" dt="2023-03-22T12:43:05.609" v="1924" actId="478"/>
          <ac:picMkLst>
            <pc:docMk/>
            <pc:sldMk cId="1605016054" sldId="305"/>
            <ac:picMk id="2" creationId="{75FB75DD-13BC-4A2F-A4B8-CEEE8B07F4FF}"/>
          </ac:picMkLst>
        </pc:picChg>
        <pc:picChg chg="del">
          <ac:chgData name="TAN Mei Yi [Harrisdale Senior High School]" userId="f9f029c9-d743-4d60-9f2c-e74bdec1ab07" providerId="ADAL" clId="{D5219305-CFE5-4754-B9B2-32BA4D714EFA}" dt="2023-03-22T12:43:05.609" v="1924" actId="478"/>
          <ac:picMkLst>
            <pc:docMk/>
            <pc:sldMk cId="1605016054" sldId="305"/>
            <ac:picMk id="6" creationId="{F68AFEA8-4EE7-4094-BDEE-39DCFF280AA5}"/>
          </ac:picMkLst>
        </pc:picChg>
        <pc:picChg chg="add del mod">
          <ac:chgData name="TAN Mei Yi [Harrisdale Senior High School]" userId="f9f029c9-d743-4d60-9f2c-e74bdec1ab07" providerId="ADAL" clId="{D5219305-CFE5-4754-B9B2-32BA4D714EFA}" dt="2023-03-22T12:50:35.581" v="2302" actId="478"/>
          <ac:picMkLst>
            <pc:docMk/>
            <pc:sldMk cId="1605016054" sldId="305"/>
            <ac:picMk id="8" creationId="{402078C2-DCF2-CD98-6A32-90A16E6874BA}"/>
          </ac:picMkLst>
        </pc:picChg>
        <pc:picChg chg="add del mod">
          <ac:chgData name="TAN Mei Yi [Harrisdale Senior High School]" userId="f9f029c9-d743-4d60-9f2c-e74bdec1ab07" providerId="ADAL" clId="{D5219305-CFE5-4754-B9B2-32BA4D714EFA}" dt="2023-03-22T12:50:33.433" v="2300" actId="478"/>
          <ac:picMkLst>
            <pc:docMk/>
            <pc:sldMk cId="1605016054" sldId="305"/>
            <ac:picMk id="10" creationId="{6DDB5138-6B52-E694-1A14-863155DCAC81}"/>
          </ac:picMkLst>
        </pc:picChg>
        <pc:picChg chg="add del mod">
          <ac:chgData name="TAN Mei Yi [Harrisdale Senior High School]" userId="f9f029c9-d743-4d60-9f2c-e74bdec1ab07" providerId="ADAL" clId="{D5219305-CFE5-4754-B9B2-32BA4D714EFA}" dt="2023-03-22T12:46:12.892" v="2082" actId="478"/>
          <ac:picMkLst>
            <pc:docMk/>
            <pc:sldMk cId="1605016054" sldId="305"/>
            <ac:picMk id="12" creationId="{ABD62373-2148-0DC6-4E17-8D99ED43874F}"/>
          </ac:picMkLst>
        </pc:picChg>
      </pc:sldChg>
      <pc:sldChg chg="delSp modSp add del mod">
        <pc:chgData name="TAN Mei Yi [Harrisdale Senior High School]" userId="f9f029c9-d743-4d60-9f2c-e74bdec1ab07" providerId="ADAL" clId="{D5219305-CFE5-4754-B9B2-32BA4D714EFA}" dt="2023-03-23T00:08:10.882" v="3145" actId="47"/>
        <pc:sldMkLst>
          <pc:docMk/>
          <pc:sldMk cId="1293837101" sldId="306"/>
        </pc:sldMkLst>
        <pc:picChg chg="mod">
          <ac:chgData name="TAN Mei Yi [Harrisdale Senior High School]" userId="f9f029c9-d743-4d60-9f2c-e74bdec1ab07" providerId="ADAL" clId="{D5219305-CFE5-4754-B9B2-32BA4D714EFA}" dt="2023-03-23T00:06:23.919" v="3002" actId="1076"/>
          <ac:picMkLst>
            <pc:docMk/>
            <pc:sldMk cId="1293837101" sldId="306"/>
            <ac:picMk id="9" creationId="{93A7F2C2-F7F4-3C58-B11B-9800CA8A93B6}"/>
          </ac:picMkLst>
        </pc:picChg>
        <pc:picChg chg="del">
          <ac:chgData name="TAN Mei Yi [Harrisdale Senior High School]" userId="f9f029c9-d743-4d60-9f2c-e74bdec1ab07" providerId="ADAL" clId="{D5219305-CFE5-4754-B9B2-32BA4D714EFA}" dt="2023-03-23T00:07:32.531" v="3048" actId="21"/>
          <ac:picMkLst>
            <pc:docMk/>
            <pc:sldMk cId="1293837101" sldId="306"/>
            <ac:picMk id="11" creationId="{CBC7A2E2-306D-5379-A442-8E8C773ACE32}"/>
          </ac:picMkLst>
        </pc:picChg>
      </pc:sldChg>
      <pc:sldChg chg="add del">
        <pc:chgData name="TAN Mei Yi [Harrisdale Senior High School]" userId="f9f029c9-d743-4d60-9f2c-e74bdec1ab07" providerId="ADAL" clId="{D5219305-CFE5-4754-B9B2-32BA4D714EFA}" dt="2023-03-22T12:56:08.798" v="2607"/>
        <pc:sldMkLst>
          <pc:docMk/>
          <pc:sldMk cId="1678239323" sldId="307"/>
        </pc:sldMkLst>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TAN Mei Yi [Harrisdale Senior High School]" userId="f9f029c9-d743-4d60-9f2c-e74bdec1ab07" providerId="ADAL" clId="{E78A49DA-0F89-4615-98B2-17D3D401C507}"/>
    <pc:docChg chg="undo custSel addSld delSld modSld">
      <pc:chgData name="TAN Mei Yi [Harrisdale Senior High School]" userId="f9f029c9-d743-4d60-9f2c-e74bdec1ab07" providerId="ADAL" clId="{E78A49DA-0F89-4615-98B2-17D3D401C507}" dt="2023-06-09T00:12:47.242" v="252" actId="20577"/>
      <pc:docMkLst>
        <pc:docMk/>
      </pc:docMkLst>
      <pc:sldChg chg="modSp add mod">
        <pc:chgData name="TAN Mei Yi [Harrisdale Senior High School]" userId="f9f029c9-d743-4d60-9f2c-e74bdec1ab07" providerId="ADAL" clId="{E78A49DA-0F89-4615-98B2-17D3D401C507}" dt="2023-06-08T03:42:19.531" v="45" actId="207"/>
        <pc:sldMkLst>
          <pc:docMk/>
          <pc:sldMk cId="2036594569" sldId="264"/>
        </pc:sldMkLst>
        <pc:spChg chg="mod">
          <ac:chgData name="TAN Mei Yi [Harrisdale Senior High School]" userId="f9f029c9-d743-4d60-9f2c-e74bdec1ab07" providerId="ADAL" clId="{E78A49DA-0F89-4615-98B2-17D3D401C507}" dt="2023-06-08T03:42:19.531" v="45" actId="207"/>
          <ac:spMkLst>
            <pc:docMk/>
            <pc:sldMk cId="2036594569" sldId="264"/>
            <ac:spMk id="7" creationId="{0CFA80A2-A9E0-4E8B-9082-92173389533E}"/>
          </ac:spMkLst>
        </pc:spChg>
      </pc:sldChg>
      <pc:sldChg chg="modSp add mod">
        <pc:chgData name="TAN Mei Yi [Harrisdale Senior High School]" userId="f9f029c9-d743-4d60-9f2c-e74bdec1ab07" providerId="ADAL" clId="{E78A49DA-0F89-4615-98B2-17D3D401C507}" dt="2023-06-09T00:12:47.242" v="252" actId="20577"/>
        <pc:sldMkLst>
          <pc:docMk/>
          <pc:sldMk cId="2027347139" sldId="268"/>
        </pc:sldMkLst>
        <pc:spChg chg="mod">
          <ac:chgData name="TAN Mei Yi [Harrisdale Senior High School]" userId="f9f029c9-d743-4d60-9f2c-e74bdec1ab07" providerId="ADAL" clId="{E78A49DA-0F89-4615-98B2-17D3D401C507}" dt="2023-06-09T00:12:47.242" v="252" actId="20577"/>
          <ac:spMkLst>
            <pc:docMk/>
            <pc:sldMk cId="2027347139" sldId="268"/>
            <ac:spMk id="4" creationId="{6AB441A5-4824-4EDF-8162-BDCD56D5E9E4}"/>
          </ac:spMkLst>
        </pc:spChg>
        <pc:spChg chg="mod">
          <ac:chgData name="TAN Mei Yi [Harrisdale Senior High School]" userId="f9f029c9-d743-4d60-9f2c-e74bdec1ab07" providerId="ADAL" clId="{E78A49DA-0F89-4615-98B2-17D3D401C507}" dt="2023-06-08T04:00:28.907" v="176" actId="113"/>
          <ac:spMkLst>
            <pc:docMk/>
            <pc:sldMk cId="2027347139" sldId="268"/>
            <ac:spMk id="5" creationId="{F95040A5-EBBD-40C1-A148-4B4A9991F96E}"/>
          </ac:spMkLst>
        </pc:spChg>
        <pc:spChg chg="mod">
          <ac:chgData name="TAN Mei Yi [Harrisdale Senior High School]" userId="f9f029c9-d743-4d60-9f2c-e74bdec1ab07" providerId="ADAL" clId="{E78A49DA-0F89-4615-98B2-17D3D401C507}" dt="2023-06-08T04:00:33.608" v="177" actId="113"/>
          <ac:spMkLst>
            <pc:docMk/>
            <pc:sldMk cId="2027347139" sldId="268"/>
            <ac:spMk id="7" creationId="{ED03A324-55E9-4A66-A716-CEC65FFE4909}"/>
          </ac:spMkLst>
        </pc:spChg>
      </pc:sldChg>
      <pc:sldChg chg="modSp add mod modAnim">
        <pc:chgData name="TAN Mei Yi [Harrisdale Senior High School]" userId="f9f029c9-d743-4d60-9f2c-e74bdec1ab07" providerId="ADAL" clId="{E78A49DA-0F89-4615-98B2-17D3D401C507}" dt="2023-06-08T04:00:54.890" v="182" actId="207"/>
        <pc:sldMkLst>
          <pc:docMk/>
          <pc:sldMk cId="4271663044" sldId="269"/>
        </pc:sldMkLst>
        <pc:spChg chg="mod">
          <ac:chgData name="TAN Mei Yi [Harrisdale Senior High School]" userId="f9f029c9-d743-4d60-9f2c-e74bdec1ab07" providerId="ADAL" clId="{E78A49DA-0F89-4615-98B2-17D3D401C507}" dt="2023-06-08T04:00:54.890" v="182" actId="207"/>
          <ac:spMkLst>
            <pc:docMk/>
            <pc:sldMk cId="4271663044" sldId="269"/>
            <ac:spMk id="3" creationId="{996B7CC1-6855-4A2E-BF27-499E8DABB954}"/>
          </ac:spMkLst>
        </pc:spChg>
        <pc:spChg chg="mod">
          <ac:chgData name="TAN Mei Yi [Harrisdale Senior High School]" userId="f9f029c9-d743-4d60-9f2c-e74bdec1ab07" providerId="ADAL" clId="{E78A49DA-0F89-4615-98B2-17D3D401C507}" dt="2023-06-08T03:44:53.728" v="89" actId="207"/>
          <ac:spMkLst>
            <pc:docMk/>
            <pc:sldMk cId="4271663044" sldId="269"/>
            <ac:spMk id="4" creationId="{6AB441A5-4824-4EDF-8162-BDCD56D5E9E4}"/>
          </ac:spMkLst>
        </pc:spChg>
        <pc:spChg chg="mod">
          <ac:chgData name="TAN Mei Yi [Harrisdale Senior High School]" userId="f9f029c9-d743-4d60-9f2c-e74bdec1ab07" providerId="ADAL" clId="{E78A49DA-0F89-4615-98B2-17D3D401C507}" dt="2023-06-08T04:00:50.205" v="180" actId="207"/>
          <ac:spMkLst>
            <pc:docMk/>
            <pc:sldMk cId="4271663044" sldId="269"/>
            <ac:spMk id="5" creationId="{F95040A5-EBBD-40C1-A148-4B4A9991F96E}"/>
          </ac:spMkLst>
        </pc:spChg>
        <pc:spChg chg="mod">
          <ac:chgData name="TAN Mei Yi [Harrisdale Senior High School]" userId="f9f029c9-d743-4d60-9f2c-e74bdec1ab07" providerId="ADAL" clId="{E78A49DA-0F89-4615-98B2-17D3D401C507}" dt="2023-06-08T04:00:54.890" v="182" actId="207"/>
          <ac:spMkLst>
            <pc:docMk/>
            <pc:sldMk cId="4271663044" sldId="269"/>
            <ac:spMk id="8" creationId="{0BB9620B-DF69-4F87-BC3B-57DC411CADEA}"/>
          </ac:spMkLst>
        </pc:spChg>
      </pc:sldChg>
      <pc:sldChg chg="modSp add mod">
        <pc:chgData name="TAN Mei Yi [Harrisdale Senior High School]" userId="f9f029c9-d743-4d60-9f2c-e74bdec1ab07" providerId="ADAL" clId="{E78A49DA-0F89-4615-98B2-17D3D401C507}" dt="2023-06-08T04:01:01.101" v="183" actId="113"/>
        <pc:sldMkLst>
          <pc:docMk/>
          <pc:sldMk cId="3089165907" sldId="270"/>
        </pc:sldMkLst>
        <pc:spChg chg="mod">
          <ac:chgData name="TAN Mei Yi [Harrisdale Senior High School]" userId="f9f029c9-d743-4d60-9f2c-e74bdec1ab07" providerId="ADAL" clId="{E78A49DA-0F89-4615-98B2-17D3D401C507}" dt="2023-06-08T03:44:59.483" v="91" actId="207"/>
          <ac:spMkLst>
            <pc:docMk/>
            <pc:sldMk cId="3089165907" sldId="270"/>
            <ac:spMk id="4" creationId="{6AB441A5-4824-4EDF-8162-BDCD56D5E9E4}"/>
          </ac:spMkLst>
        </pc:spChg>
        <pc:spChg chg="mod">
          <ac:chgData name="TAN Mei Yi [Harrisdale Senior High School]" userId="f9f029c9-d743-4d60-9f2c-e74bdec1ab07" providerId="ADAL" clId="{E78A49DA-0F89-4615-98B2-17D3D401C507}" dt="2023-06-08T04:01:01.101" v="183" actId="113"/>
          <ac:spMkLst>
            <pc:docMk/>
            <pc:sldMk cId="3089165907" sldId="270"/>
            <ac:spMk id="5" creationId="{F95040A5-EBBD-40C1-A148-4B4A9991F96E}"/>
          </ac:spMkLst>
        </pc:spChg>
      </pc:sldChg>
      <pc:sldChg chg="modSp add mod modAnim">
        <pc:chgData name="TAN Mei Yi [Harrisdale Senior High School]" userId="f9f029c9-d743-4d60-9f2c-e74bdec1ab07" providerId="ADAL" clId="{E78A49DA-0F89-4615-98B2-17D3D401C507}" dt="2023-06-09T00:07:48.959" v="189" actId="207"/>
        <pc:sldMkLst>
          <pc:docMk/>
          <pc:sldMk cId="3257440094" sldId="271"/>
        </pc:sldMkLst>
        <pc:spChg chg="mod">
          <ac:chgData name="TAN Mei Yi [Harrisdale Senior High School]" userId="f9f029c9-d743-4d60-9f2c-e74bdec1ab07" providerId="ADAL" clId="{E78A49DA-0F89-4615-98B2-17D3D401C507}" dt="2023-06-08T03:45:04.219" v="93" actId="207"/>
          <ac:spMkLst>
            <pc:docMk/>
            <pc:sldMk cId="3257440094" sldId="271"/>
            <ac:spMk id="4" creationId="{6AB441A5-4824-4EDF-8162-BDCD56D5E9E4}"/>
          </ac:spMkLst>
        </pc:spChg>
        <pc:spChg chg="mod">
          <ac:chgData name="TAN Mei Yi [Harrisdale Senior High School]" userId="f9f029c9-d743-4d60-9f2c-e74bdec1ab07" providerId="ADAL" clId="{E78A49DA-0F89-4615-98B2-17D3D401C507}" dt="2023-06-09T00:06:56.339" v="185" actId="207"/>
          <ac:spMkLst>
            <pc:docMk/>
            <pc:sldMk cId="3257440094" sldId="271"/>
            <ac:spMk id="5" creationId="{F95040A5-EBBD-40C1-A148-4B4A9991F96E}"/>
          </ac:spMkLst>
        </pc:spChg>
        <pc:spChg chg="mod">
          <ac:chgData name="TAN Mei Yi [Harrisdale Senior High School]" userId="f9f029c9-d743-4d60-9f2c-e74bdec1ab07" providerId="ADAL" clId="{E78A49DA-0F89-4615-98B2-17D3D401C507}" dt="2023-06-09T00:07:48.959" v="189" actId="207"/>
          <ac:spMkLst>
            <pc:docMk/>
            <pc:sldMk cId="3257440094" sldId="271"/>
            <ac:spMk id="7" creationId="{90EC2AD0-8DF7-4A3F-989F-7A21AD864E6A}"/>
          </ac:spMkLst>
        </pc:spChg>
      </pc:sldChg>
      <pc:sldChg chg="modSp add mod modAnim">
        <pc:chgData name="TAN Mei Yi [Harrisdale Senior High School]" userId="f9f029c9-d743-4d60-9f2c-e74bdec1ab07" providerId="ADAL" clId="{E78A49DA-0F89-4615-98B2-17D3D401C507}" dt="2023-06-09T00:08:14.269" v="196" actId="207"/>
        <pc:sldMkLst>
          <pc:docMk/>
          <pc:sldMk cId="1719514491" sldId="272"/>
        </pc:sldMkLst>
        <pc:spChg chg="mod">
          <ac:chgData name="TAN Mei Yi [Harrisdale Senior High School]" userId="f9f029c9-d743-4d60-9f2c-e74bdec1ab07" providerId="ADAL" clId="{E78A49DA-0F89-4615-98B2-17D3D401C507}" dt="2023-06-08T03:45:12.442" v="95" actId="207"/>
          <ac:spMkLst>
            <pc:docMk/>
            <pc:sldMk cId="1719514491" sldId="272"/>
            <ac:spMk id="4" creationId="{6AB441A5-4824-4EDF-8162-BDCD56D5E9E4}"/>
          </ac:spMkLst>
        </pc:spChg>
        <pc:spChg chg="mod">
          <ac:chgData name="TAN Mei Yi [Harrisdale Senior High School]" userId="f9f029c9-d743-4d60-9f2c-e74bdec1ab07" providerId="ADAL" clId="{E78A49DA-0F89-4615-98B2-17D3D401C507}" dt="2023-06-09T00:07:58.926" v="191" actId="113"/>
          <ac:spMkLst>
            <pc:docMk/>
            <pc:sldMk cId="1719514491" sldId="272"/>
            <ac:spMk id="5" creationId="{F95040A5-EBBD-40C1-A148-4B4A9991F96E}"/>
          </ac:spMkLst>
        </pc:spChg>
        <pc:spChg chg="mod">
          <ac:chgData name="TAN Mei Yi [Harrisdale Senior High School]" userId="f9f029c9-d743-4d60-9f2c-e74bdec1ab07" providerId="ADAL" clId="{E78A49DA-0F89-4615-98B2-17D3D401C507}" dt="2023-06-09T00:08:14.269" v="196" actId="207"/>
          <ac:spMkLst>
            <pc:docMk/>
            <pc:sldMk cId="1719514491" sldId="272"/>
            <ac:spMk id="7" creationId="{9D4C1DE6-E05F-4983-BD2C-B67A288E9417}"/>
          </ac:spMkLst>
        </pc:spChg>
      </pc:sldChg>
      <pc:sldChg chg="modSp add mod modAnim">
        <pc:chgData name="TAN Mei Yi [Harrisdale Senior High School]" userId="f9f029c9-d743-4d60-9f2c-e74bdec1ab07" providerId="ADAL" clId="{E78A49DA-0F89-4615-98B2-17D3D401C507}" dt="2023-06-09T00:08:44.683" v="202" actId="207"/>
        <pc:sldMkLst>
          <pc:docMk/>
          <pc:sldMk cId="1244387744" sldId="273"/>
        </pc:sldMkLst>
        <pc:spChg chg="mod">
          <ac:chgData name="TAN Mei Yi [Harrisdale Senior High School]" userId="f9f029c9-d743-4d60-9f2c-e74bdec1ab07" providerId="ADAL" clId="{E78A49DA-0F89-4615-98B2-17D3D401C507}" dt="2023-06-08T03:45:18.422" v="97" actId="207"/>
          <ac:spMkLst>
            <pc:docMk/>
            <pc:sldMk cId="1244387744" sldId="273"/>
            <ac:spMk id="4" creationId="{6AB441A5-4824-4EDF-8162-BDCD56D5E9E4}"/>
          </ac:spMkLst>
        </pc:spChg>
        <pc:spChg chg="mod">
          <ac:chgData name="TAN Mei Yi [Harrisdale Senior High School]" userId="f9f029c9-d743-4d60-9f2c-e74bdec1ab07" providerId="ADAL" clId="{E78A49DA-0F89-4615-98B2-17D3D401C507}" dt="2023-06-09T00:08:28.234" v="199" actId="207"/>
          <ac:spMkLst>
            <pc:docMk/>
            <pc:sldMk cId="1244387744" sldId="273"/>
            <ac:spMk id="5" creationId="{F95040A5-EBBD-40C1-A148-4B4A9991F96E}"/>
          </ac:spMkLst>
        </pc:spChg>
        <pc:spChg chg="mod">
          <ac:chgData name="TAN Mei Yi [Harrisdale Senior High School]" userId="f9f029c9-d743-4d60-9f2c-e74bdec1ab07" providerId="ADAL" clId="{E78A49DA-0F89-4615-98B2-17D3D401C507}" dt="2023-06-09T00:08:44.683" v="202" actId="207"/>
          <ac:spMkLst>
            <pc:docMk/>
            <pc:sldMk cId="1244387744" sldId="273"/>
            <ac:spMk id="7" creationId="{C1D23FFB-9F5D-40C2-95B3-8F16038CC34F}"/>
          </ac:spMkLst>
        </pc:spChg>
      </pc:sldChg>
      <pc:sldChg chg="modSp add mod modAnim">
        <pc:chgData name="TAN Mei Yi [Harrisdale Senior High School]" userId="f9f029c9-d743-4d60-9f2c-e74bdec1ab07" providerId="ADAL" clId="{E78A49DA-0F89-4615-98B2-17D3D401C507}" dt="2023-06-09T00:10:15.456" v="207" actId="207"/>
        <pc:sldMkLst>
          <pc:docMk/>
          <pc:sldMk cId="3108480479" sldId="274"/>
        </pc:sldMkLst>
        <pc:spChg chg="mod">
          <ac:chgData name="TAN Mei Yi [Harrisdale Senior High School]" userId="f9f029c9-d743-4d60-9f2c-e74bdec1ab07" providerId="ADAL" clId="{E78A49DA-0F89-4615-98B2-17D3D401C507}" dt="2023-06-08T03:45:24.092" v="99" actId="207"/>
          <ac:spMkLst>
            <pc:docMk/>
            <pc:sldMk cId="3108480479" sldId="274"/>
            <ac:spMk id="4" creationId="{6AB441A5-4824-4EDF-8162-BDCD56D5E9E4}"/>
          </ac:spMkLst>
        </pc:spChg>
        <pc:spChg chg="mod">
          <ac:chgData name="TAN Mei Yi [Harrisdale Senior High School]" userId="f9f029c9-d743-4d60-9f2c-e74bdec1ab07" providerId="ADAL" clId="{E78A49DA-0F89-4615-98B2-17D3D401C507}" dt="2023-06-09T00:09:59.172" v="204" actId="207"/>
          <ac:spMkLst>
            <pc:docMk/>
            <pc:sldMk cId="3108480479" sldId="274"/>
            <ac:spMk id="5" creationId="{F95040A5-EBBD-40C1-A148-4B4A9991F96E}"/>
          </ac:spMkLst>
        </pc:spChg>
        <pc:spChg chg="mod">
          <ac:chgData name="TAN Mei Yi [Harrisdale Senior High School]" userId="f9f029c9-d743-4d60-9f2c-e74bdec1ab07" providerId="ADAL" clId="{E78A49DA-0F89-4615-98B2-17D3D401C507}" dt="2023-06-09T00:10:15.456" v="207" actId="207"/>
          <ac:spMkLst>
            <pc:docMk/>
            <pc:sldMk cId="3108480479" sldId="274"/>
            <ac:spMk id="7" creationId="{5446B562-6961-41EC-B388-75353138F940}"/>
          </ac:spMkLst>
        </pc:spChg>
      </pc:sldChg>
      <pc:sldChg chg="modSp add mod">
        <pc:chgData name="TAN Mei Yi [Harrisdale Senior High School]" userId="f9f029c9-d743-4d60-9f2c-e74bdec1ab07" providerId="ADAL" clId="{E78A49DA-0F89-4615-98B2-17D3D401C507}" dt="2023-06-09T00:10:48.455" v="211" actId="207"/>
        <pc:sldMkLst>
          <pc:docMk/>
          <pc:sldMk cId="2889892468" sldId="275"/>
        </pc:sldMkLst>
        <pc:spChg chg="mod">
          <ac:chgData name="TAN Mei Yi [Harrisdale Senior High School]" userId="f9f029c9-d743-4d60-9f2c-e74bdec1ab07" providerId="ADAL" clId="{E78A49DA-0F89-4615-98B2-17D3D401C507}" dt="2023-06-08T03:45:30.806" v="101" actId="207"/>
          <ac:spMkLst>
            <pc:docMk/>
            <pc:sldMk cId="2889892468" sldId="275"/>
            <ac:spMk id="4" creationId="{6AB441A5-4824-4EDF-8162-BDCD56D5E9E4}"/>
          </ac:spMkLst>
        </pc:spChg>
        <pc:spChg chg="mod">
          <ac:chgData name="TAN Mei Yi [Harrisdale Senior High School]" userId="f9f029c9-d743-4d60-9f2c-e74bdec1ab07" providerId="ADAL" clId="{E78A49DA-0F89-4615-98B2-17D3D401C507}" dt="2023-06-09T00:10:34.925" v="209" actId="207"/>
          <ac:spMkLst>
            <pc:docMk/>
            <pc:sldMk cId="2889892468" sldId="275"/>
            <ac:spMk id="5" creationId="{F95040A5-EBBD-40C1-A148-4B4A9991F96E}"/>
          </ac:spMkLst>
        </pc:spChg>
        <pc:spChg chg="mod">
          <ac:chgData name="TAN Mei Yi [Harrisdale Senior High School]" userId="f9f029c9-d743-4d60-9f2c-e74bdec1ab07" providerId="ADAL" clId="{E78A49DA-0F89-4615-98B2-17D3D401C507}" dt="2023-06-09T00:10:48.455" v="211" actId="207"/>
          <ac:spMkLst>
            <pc:docMk/>
            <pc:sldMk cId="2889892468" sldId="275"/>
            <ac:spMk id="7" creationId="{2E66F5F8-1F0E-4F57-A001-B2E99BDC78E5}"/>
          </ac:spMkLst>
        </pc:spChg>
      </pc:sldChg>
      <pc:sldChg chg="modSp add mod">
        <pc:chgData name="TAN Mei Yi [Harrisdale Senior High School]" userId="f9f029c9-d743-4d60-9f2c-e74bdec1ab07" providerId="ADAL" clId="{E78A49DA-0F89-4615-98B2-17D3D401C507}" dt="2023-06-09T00:12:12.600" v="232" actId="20577"/>
        <pc:sldMkLst>
          <pc:docMk/>
          <pc:sldMk cId="1100606733" sldId="276"/>
        </pc:sldMkLst>
        <pc:spChg chg="mod">
          <ac:chgData name="TAN Mei Yi [Harrisdale Senior High School]" userId="f9f029c9-d743-4d60-9f2c-e74bdec1ab07" providerId="ADAL" clId="{E78A49DA-0F89-4615-98B2-17D3D401C507}" dt="2023-06-08T03:58:55.425" v="151" actId="1076"/>
          <ac:spMkLst>
            <pc:docMk/>
            <pc:sldMk cId="1100606733" sldId="276"/>
            <ac:spMk id="3" creationId="{638B9334-92AA-4F53-9076-FFFB7F045B58}"/>
          </ac:spMkLst>
        </pc:spChg>
        <pc:spChg chg="mod">
          <ac:chgData name="TAN Mei Yi [Harrisdale Senior High School]" userId="f9f029c9-d743-4d60-9f2c-e74bdec1ab07" providerId="ADAL" clId="{E78A49DA-0F89-4615-98B2-17D3D401C507}" dt="2023-06-09T00:12:12.600" v="232" actId="20577"/>
          <ac:spMkLst>
            <pc:docMk/>
            <pc:sldMk cId="1100606733" sldId="276"/>
            <ac:spMk id="4" creationId="{710726AB-01CB-410F-B61C-D35CC8140D65}"/>
          </ac:spMkLst>
        </pc:spChg>
      </pc:sldChg>
      <pc:sldChg chg="modSp add mod modAnim">
        <pc:chgData name="TAN Mei Yi [Harrisdale Senior High School]" userId="f9f029c9-d743-4d60-9f2c-e74bdec1ab07" providerId="ADAL" clId="{E78A49DA-0F89-4615-98B2-17D3D401C507}" dt="2023-06-08T03:49:46.213" v="109" actId="207"/>
        <pc:sldMkLst>
          <pc:docMk/>
          <pc:sldMk cId="3888205515" sldId="277"/>
        </pc:sldMkLst>
        <pc:spChg chg="mod">
          <ac:chgData name="TAN Mei Yi [Harrisdale Senior High School]" userId="f9f029c9-d743-4d60-9f2c-e74bdec1ab07" providerId="ADAL" clId="{E78A49DA-0F89-4615-98B2-17D3D401C507}" dt="2023-06-08T03:49:28.257" v="104" actId="207"/>
          <ac:spMkLst>
            <pc:docMk/>
            <pc:sldMk cId="3888205515" sldId="277"/>
            <ac:spMk id="3" creationId="{638B9334-92AA-4F53-9076-FFFB7F045B58}"/>
          </ac:spMkLst>
        </pc:spChg>
        <pc:spChg chg="mod">
          <ac:chgData name="TAN Mei Yi [Harrisdale Senior High School]" userId="f9f029c9-d743-4d60-9f2c-e74bdec1ab07" providerId="ADAL" clId="{E78A49DA-0F89-4615-98B2-17D3D401C507}" dt="2023-06-08T03:43:34.690" v="67" actId="20577"/>
          <ac:spMkLst>
            <pc:docMk/>
            <pc:sldMk cId="3888205515" sldId="277"/>
            <ac:spMk id="4" creationId="{710726AB-01CB-410F-B61C-D35CC8140D65}"/>
          </ac:spMkLst>
        </pc:spChg>
        <pc:spChg chg="mod">
          <ac:chgData name="TAN Mei Yi [Harrisdale Senior High School]" userId="f9f029c9-d743-4d60-9f2c-e74bdec1ab07" providerId="ADAL" clId="{E78A49DA-0F89-4615-98B2-17D3D401C507}" dt="2023-06-08T03:49:46.213" v="109" actId="207"/>
          <ac:spMkLst>
            <pc:docMk/>
            <pc:sldMk cId="3888205515" sldId="277"/>
            <ac:spMk id="5" creationId="{26B554D9-05DD-417B-9407-81051A00F761}"/>
          </ac:spMkLst>
        </pc:spChg>
      </pc:sldChg>
      <pc:sldChg chg="addSp delSp modSp add mod">
        <pc:chgData name="TAN Mei Yi [Harrisdale Senior High School]" userId="f9f029c9-d743-4d60-9f2c-e74bdec1ab07" providerId="ADAL" clId="{E78A49DA-0F89-4615-98B2-17D3D401C507}" dt="2023-06-08T03:56:23.335" v="119" actId="20577"/>
        <pc:sldMkLst>
          <pc:docMk/>
          <pc:sldMk cId="4144608570" sldId="278"/>
        </pc:sldMkLst>
        <pc:spChg chg="add mod">
          <ac:chgData name="TAN Mei Yi [Harrisdale Senior High School]" userId="f9f029c9-d743-4d60-9f2c-e74bdec1ab07" providerId="ADAL" clId="{E78A49DA-0F89-4615-98B2-17D3D401C507}" dt="2023-06-08T03:43:39.171" v="69"/>
          <ac:spMkLst>
            <pc:docMk/>
            <pc:sldMk cId="4144608570" sldId="278"/>
            <ac:spMk id="2" creationId="{AB3ED60D-D153-8D9B-C6E4-2597DAFEC62A}"/>
          </ac:spMkLst>
        </pc:spChg>
        <pc:spChg chg="mod">
          <ac:chgData name="TAN Mei Yi [Harrisdale Senior High School]" userId="f9f029c9-d743-4d60-9f2c-e74bdec1ab07" providerId="ADAL" clId="{E78A49DA-0F89-4615-98B2-17D3D401C507}" dt="2023-06-08T03:56:23.335" v="119" actId="20577"/>
          <ac:spMkLst>
            <pc:docMk/>
            <pc:sldMk cId="4144608570" sldId="278"/>
            <ac:spMk id="3" creationId="{638B9334-92AA-4F53-9076-FFFB7F045B58}"/>
          </ac:spMkLst>
        </pc:spChg>
        <pc:spChg chg="del">
          <ac:chgData name="TAN Mei Yi [Harrisdale Senior High School]" userId="f9f029c9-d743-4d60-9f2c-e74bdec1ab07" providerId="ADAL" clId="{E78A49DA-0F89-4615-98B2-17D3D401C507}" dt="2023-06-08T03:43:38.979" v="68" actId="478"/>
          <ac:spMkLst>
            <pc:docMk/>
            <pc:sldMk cId="4144608570" sldId="278"/>
            <ac:spMk id="4" creationId="{710726AB-01CB-410F-B61C-D35CC8140D65}"/>
          </ac:spMkLst>
        </pc:spChg>
      </pc:sldChg>
      <pc:sldChg chg="modSp add mod modAnim">
        <pc:chgData name="TAN Mei Yi [Harrisdale Senior High School]" userId="f9f029c9-d743-4d60-9f2c-e74bdec1ab07" providerId="ADAL" clId="{E78A49DA-0F89-4615-98B2-17D3D401C507}" dt="2023-06-08T03:59:22.767" v="159" actId="207"/>
        <pc:sldMkLst>
          <pc:docMk/>
          <pc:sldMk cId="248822112" sldId="279"/>
        </pc:sldMkLst>
        <pc:spChg chg="mod">
          <ac:chgData name="TAN Mei Yi [Harrisdale Senior High School]" userId="f9f029c9-d743-4d60-9f2c-e74bdec1ab07" providerId="ADAL" clId="{E78A49DA-0F89-4615-98B2-17D3D401C507}" dt="2023-06-08T03:59:06.771" v="153" actId="207"/>
          <ac:spMkLst>
            <pc:docMk/>
            <pc:sldMk cId="248822112" sldId="279"/>
            <ac:spMk id="3" creationId="{638B9334-92AA-4F53-9076-FFFB7F045B58}"/>
          </ac:spMkLst>
        </pc:spChg>
        <pc:spChg chg="mod">
          <ac:chgData name="TAN Mei Yi [Harrisdale Senior High School]" userId="f9f029c9-d743-4d60-9f2c-e74bdec1ab07" providerId="ADAL" clId="{E78A49DA-0F89-4615-98B2-17D3D401C507}" dt="2023-06-08T03:44:08.049" v="81" actId="20577"/>
          <ac:spMkLst>
            <pc:docMk/>
            <pc:sldMk cId="248822112" sldId="279"/>
            <ac:spMk id="4" creationId="{710726AB-01CB-410F-B61C-D35CC8140D65}"/>
          </ac:spMkLst>
        </pc:spChg>
        <pc:spChg chg="mod">
          <ac:chgData name="TAN Mei Yi [Harrisdale Senior High School]" userId="f9f029c9-d743-4d60-9f2c-e74bdec1ab07" providerId="ADAL" clId="{E78A49DA-0F89-4615-98B2-17D3D401C507}" dt="2023-06-08T03:59:22.767" v="159" actId="207"/>
          <ac:spMkLst>
            <pc:docMk/>
            <pc:sldMk cId="248822112" sldId="279"/>
            <ac:spMk id="5" creationId="{71CEE5AD-176B-417B-AFFB-FA1D7A5A4C30}"/>
          </ac:spMkLst>
        </pc:spChg>
      </pc:sldChg>
      <pc:sldChg chg="modSp add mod modAnim">
        <pc:chgData name="TAN Mei Yi [Harrisdale Senior High School]" userId="f9f029c9-d743-4d60-9f2c-e74bdec1ab07" providerId="ADAL" clId="{E78A49DA-0F89-4615-98B2-17D3D401C507}" dt="2023-06-08T03:59:50.416" v="167" actId="1076"/>
        <pc:sldMkLst>
          <pc:docMk/>
          <pc:sldMk cId="1354144740" sldId="280"/>
        </pc:sldMkLst>
        <pc:spChg chg="mod">
          <ac:chgData name="TAN Mei Yi [Harrisdale Senior High School]" userId="f9f029c9-d743-4d60-9f2c-e74bdec1ab07" providerId="ADAL" clId="{E78A49DA-0F89-4615-98B2-17D3D401C507}" dt="2023-06-08T03:59:33.451" v="161" actId="207"/>
          <ac:spMkLst>
            <pc:docMk/>
            <pc:sldMk cId="1354144740" sldId="280"/>
            <ac:spMk id="3" creationId="{638B9334-92AA-4F53-9076-FFFB7F045B58}"/>
          </ac:spMkLst>
        </pc:spChg>
        <pc:spChg chg="mod">
          <ac:chgData name="TAN Mei Yi [Harrisdale Senior High School]" userId="f9f029c9-d743-4d60-9f2c-e74bdec1ab07" providerId="ADAL" clId="{E78A49DA-0F89-4615-98B2-17D3D401C507}" dt="2023-06-08T03:44:35.097" v="83" actId="207"/>
          <ac:spMkLst>
            <pc:docMk/>
            <pc:sldMk cId="1354144740" sldId="280"/>
            <ac:spMk id="4" creationId="{710726AB-01CB-410F-B61C-D35CC8140D65}"/>
          </ac:spMkLst>
        </pc:spChg>
        <pc:spChg chg="mod">
          <ac:chgData name="TAN Mei Yi [Harrisdale Senior High School]" userId="f9f029c9-d743-4d60-9f2c-e74bdec1ab07" providerId="ADAL" clId="{E78A49DA-0F89-4615-98B2-17D3D401C507}" dt="2023-06-08T03:59:50.416" v="167" actId="1076"/>
          <ac:spMkLst>
            <pc:docMk/>
            <pc:sldMk cId="1354144740" sldId="280"/>
            <ac:spMk id="5" creationId="{90738C51-5A58-4787-9A39-6E49D9F58D4D}"/>
          </ac:spMkLst>
        </pc:spChg>
      </pc:sldChg>
      <pc:sldChg chg="modSp add mod modAnim">
        <pc:chgData name="TAN Mei Yi [Harrisdale Senior High School]" userId="f9f029c9-d743-4d60-9f2c-e74bdec1ab07" providerId="ADAL" clId="{E78A49DA-0F89-4615-98B2-17D3D401C507}" dt="2023-06-08T04:00:23.022" v="175" actId="1076"/>
        <pc:sldMkLst>
          <pc:docMk/>
          <pc:sldMk cId="3996385537" sldId="282"/>
        </pc:sldMkLst>
        <pc:spChg chg="mod">
          <ac:chgData name="TAN Mei Yi [Harrisdale Senior High School]" userId="f9f029c9-d743-4d60-9f2c-e74bdec1ab07" providerId="ADAL" clId="{E78A49DA-0F89-4615-98B2-17D3D401C507}" dt="2023-06-08T04:00:02.160" v="169" actId="207"/>
          <ac:spMkLst>
            <pc:docMk/>
            <pc:sldMk cId="3996385537" sldId="282"/>
            <ac:spMk id="3" creationId="{638B9334-92AA-4F53-9076-FFFB7F045B58}"/>
          </ac:spMkLst>
        </pc:spChg>
        <pc:spChg chg="mod">
          <ac:chgData name="TAN Mei Yi [Harrisdale Senior High School]" userId="f9f029c9-d743-4d60-9f2c-e74bdec1ab07" providerId="ADAL" clId="{E78A49DA-0F89-4615-98B2-17D3D401C507}" dt="2023-06-08T03:44:40.689" v="85" actId="207"/>
          <ac:spMkLst>
            <pc:docMk/>
            <pc:sldMk cId="3996385537" sldId="282"/>
            <ac:spMk id="4" creationId="{710726AB-01CB-410F-B61C-D35CC8140D65}"/>
          </ac:spMkLst>
        </pc:spChg>
        <pc:spChg chg="mod">
          <ac:chgData name="TAN Mei Yi [Harrisdale Senior High School]" userId="f9f029c9-d743-4d60-9f2c-e74bdec1ab07" providerId="ADAL" clId="{E78A49DA-0F89-4615-98B2-17D3D401C507}" dt="2023-06-08T04:00:23.022" v="175" actId="1076"/>
          <ac:spMkLst>
            <pc:docMk/>
            <pc:sldMk cId="3996385537" sldId="282"/>
            <ac:spMk id="5" creationId="{E1B5D765-4495-4EAE-81BA-F68222C3A486}"/>
          </ac:spMkLst>
        </pc:spChg>
      </pc:sldChg>
      <pc:sldChg chg="addSp delSp modSp add mod modAnim">
        <pc:chgData name="TAN Mei Yi [Harrisdale Senior High School]" userId="f9f029c9-d743-4d60-9f2c-e74bdec1ab07" providerId="ADAL" clId="{E78A49DA-0F89-4615-98B2-17D3D401C507}" dt="2023-06-08T03:56:34.370" v="120" actId="207"/>
        <pc:sldMkLst>
          <pc:docMk/>
          <pc:sldMk cId="3777607284" sldId="283"/>
        </pc:sldMkLst>
        <pc:spChg chg="add mod">
          <ac:chgData name="TAN Mei Yi [Harrisdale Senior High School]" userId="f9f029c9-d743-4d60-9f2c-e74bdec1ab07" providerId="ADAL" clId="{E78A49DA-0F89-4615-98B2-17D3D401C507}" dt="2023-06-08T03:43:41.853" v="71"/>
          <ac:spMkLst>
            <pc:docMk/>
            <pc:sldMk cId="3777607284" sldId="283"/>
            <ac:spMk id="2" creationId="{7B9933D2-A2B8-0C0F-DAE5-3826662E3E6B}"/>
          </ac:spMkLst>
        </pc:spChg>
        <pc:spChg chg="mod">
          <ac:chgData name="TAN Mei Yi [Harrisdale Senior High School]" userId="f9f029c9-d743-4d60-9f2c-e74bdec1ab07" providerId="ADAL" clId="{E78A49DA-0F89-4615-98B2-17D3D401C507}" dt="2023-06-08T03:56:06.179" v="112" actId="207"/>
          <ac:spMkLst>
            <pc:docMk/>
            <pc:sldMk cId="3777607284" sldId="283"/>
            <ac:spMk id="3" creationId="{638B9334-92AA-4F53-9076-FFFB7F045B58}"/>
          </ac:spMkLst>
        </pc:spChg>
        <pc:spChg chg="del">
          <ac:chgData name="TAN Mei Yi [Harrisdale Senior High School]" userId="f9f029c9-d743-4d60-9f2c-e74bdec1ab07" providerId="ADAL" clId="{E78A49DA-0F89-4615-98B2-17D3D401C507}" dt="2023-06-08T03:43:41.726" v="70" actId="478"/>
          <ac:spMkLst>
            <pc:docMk/>
            <pc:sldMk cId="3777607284" sldId="283"/>
            <ac:spMk id="4" creationId="{710726AB-01CB-410F-B61C-D35CC8140D65}"/>
          </ac:spMkLst>
        </pc:spChg>
        <pc:spChg chg="mod">
          <ac:chgData name="TAN Mei Yi [Harrisdale Senior High School]" userId="f9f029c9-d743-4d60-9f2c-e74bdec1ab07" providerId="ADAL" clId="{E78A49DA-0F89-4615-98B2-17D3D401C507}" dt="2023-06-08T03:56:34.370" v="120" actId="207"/>
          <ac:spMkLst>
            <pc:docMk/>
            <pc:sldMk cId="3777607284" sldId="283"/>
            <ac:spMk id="5" creationId="{05A62DFA-01FE-4B23-A27C-E22C7FE9EC6E}"/>
          </ac:spMkLst>
        </pc:spChg>
      </pc:sldChg>
      <pc:sldChg chg="addSp delSp modSp add mod modAnim">
        <pc:chgData name="TAN Mei Yi [Harrisdale Senior High School]" userId="f9f029c9-d743-4d60-9f2c-e74bdec1ab07" providerId="ADAL" clId="{E78A49DA-0F89-4615-98B2-17D3D401C507}" dt="2023-06-08T03:58:14.898" v="147" actId="1076"/>
        <pc:sldMkLst>
          <pc:docMk/>
          <pc:sldMk cId="4231162823" sldId="284"/>
        </pc:sldMkLst>
        <pc:spChg chg="add del mod">
          <ac:chgData name="TAN Mei Yi [Harrisdale Senior High School]" userId="f9f029c9-d743-4d60-9f2c-e74bdec1ab07" providerId="ADAL" clId="{E78A49DA-0F89-4615-98B2-17D3D401C507}" dt="2023-06-08T03:43:49.274" v="74"/>
          <ac:spMkLst>
            <pc:docMk/>
            <pc:sldMk cId="4231162823" sldId="284"/>
            <ac:spMk id="2" creationId="{0DE96AF8-A90F-B612-6026-09980CFFC3B3}"/>
          </ac:spMkLst>
        </pc:spChg>
        <pc:spChg chg="mod">
          <ac:chgData name="TAN Mei Yi [Harrisdale Senior High School]" userId="f9f029c9-d743-4d60-9f2c-e74bdec1ab07" providerId="ADAL" clId="{E78A49DA-0F89-4615-98B2-17D3D401C507}" dt="2023-06-08T03:57:43.566" v="130" actId="20577"/>
          <ac:spMkLst>
            <pc:docMk/>
            <pc:sldMk cId="4231162823" sldId="284"/>
            <ac:spMk id="3" creationId="{638B9334-92AA-4F53-9076-FFFB7F045B58}"/>
          </ac:spMkLst>
        </pc:spChg>
        <pc:spChg chg="add del">
          <ac:chgData name="TAN Mei Yi [Harrisdale Senior High School]" userId="f9f029c9-d743-4d60-9f2c-e74bdec1ab07" providerId="ADAL" clId="{E78A49DA-0F89-4615-98B2-17D3D401C507}" dt="2023-06-08T03:43:52.540" v="76" actId="478"/>
          <ac:spMkLst>
            <pc:docMk/>
            <pc:sldMk cId="4231162823" sldId="284"/>
            <ac:spMk id="4" creationId="{710726AB-01CB-410F-B61C-D35CC8140D65}"/>
          </ac:spMkLst>
        </pc:spChg>
        <pc:spChg chg="mod">
          <ac:chgData name="TAN Mei Yi [Harrisdale Senior High School]" userId="f9f029c9-d743-4d60-9f2c-e74bdec1ab07" providerId="ADAL" clId="{E78A49DA-0F89-4615-98B2-17D3D401C507}" dt="2023-06-08T03:58:14.898" v="147" actId="1076"/>
          <ac:spMkLst>
            <pc:docMk/>
            <pc:sldMk cId="4231162823" sldId="284"/>
            <ac:spMk id="5" creationId="{E05CBD8F-1D26-4765-A47F-932BE9AFB11E}"/>
          </ac:spMkLst>
        </pc:spChg>
        <pc:spChg chg="add mod">
          <ac:chgData name="TAN Mei Yi [Harrisdale Senior High School]" userId="f9f029c9-d743-4d60-9f2c-e74bdec1ab07" providerId="ADAL" clId="{E78A49DA-0F89-4615-98B2-17D3D401C507}" dt="2023-06-08T03:43:52.764" v="77"/>
          <ac:spMkLst>
            <pc:docMk/>
            <pc:sldMk cId="4231162823" sldId="284"/>
            <ac:spMk id="6" creationId="{4C8AA276-38C2-C9CF-EC20-C3A390600C19}"/>
          </ac:spMkLst>
        </pc:spChg>
      </pc:sldChg>
      <pc:sldChg chg="modSp mod">
        <pc:chgData name="TAN Mei Yi [Harrisdale Senior High School]" userId="f9f029c9-d743-4d60-9f2c-e74bdec1ab07" providerId="ADAL" clId="{E78A49DA-0F89-4615-98B2-17D3D401C507}" dt="2023-06-09T00:10:57.113" v="213" actId="20577"/>
        <pc:sldMkLst>
          <pc:docMk/>
          <pc:sldMk cId="3000480193" sldId="288"/>
        </pc:sldMkLst>
        <pc:spChg chg="mod">
          <ac:chgData name="TAN Mei Yi [Harrisdale Senior High School]" userId="f9f029c9-d743-4d60-9f2c-e74bdec1ab07" providerId="ADAL" clId="{E78A49DA-0F89-4615-98B2-17D3D401C507}" dt="2023-06-09T00:10:57.113" v="213" actId="20577"/>
          <ac:spMkLst>
            <pc:docMk/>
            <pc:sldMk cId="3000480193" sldId="288"/>
            <ac:spMk id="5" creationId="{00000000-0000-0000-0000-000000000000}"/>
          </ac:spMkLst>
        </pc:spChg>
      </pc:sldChg>
      <pc:sldChg chg="modSp mod">
        <pc:chgData name="TAN Mei Yi [Harrisdale Senior High School]" userId="f9f029c9-d743-4d60-9f2c-e74bdec1ab07" providerId="ADAL" clId="{E78A49DA-0F89-4615-98B2-17D3D401C507}" dt="2023-06-08T03:41:51.719" v="43" actId="20577"/>
        <pc:sldMkLst>
          <pc:docMk/>
          <pc:sldMk cId="2226349418" sldId="292"/>
        </pc:sldMkLst>
        <pc:spChg chg="mod">
          <ac:chgData name="TAN Mei Yi [Harrisdale Senior High School]" userId="f9f029c9-d743-4d60-9f2c-e74bdec1ab07" providerId="ADAL" clId="{E78A49DA-0F89-4615-98B2-17D3D401C507}" dt="2023-06-06T23:28:52.528" v="4"/>
          <ac:spMkLst>
            <pc:docMk/>
            <pc:sldMk cId="2226349418" sldId="292"/>
            <ac:spMk id="21" creationId="{8E7845BC-DC72-44E1-BABF-6AFB4DC3022D}"/>
          </ac:spMkLst>
        </pc:spChg>
        <pc:spChg chg="mod">
          <ac:chgData name="TAN Mei Yi [Harrisdale Senior High School]" userId="f9f029c9-d743-4d60-9f2c-e74bdec1ab07" providerId="ADAL" clId="{E78A49DA-0F89-4615-98B2-17D3D401C507}" dt="2023-06-08T03:41:51.719" v="43" actId="20577"/>
          <ac:spMkLst>
            <pc:docMk/>
            <pc:sldMk cId="2226349418" sldId="292"/>
            <ac:spMk id="22" creationId="{046BE2BE-401B-43B6-9F59-E6AE635E14BD}"/>
          </ac:spMkLst>
        </pc:spChg>
      </pc:sldChg>
      <pc:sldChg chg="del">
        <pc:chgData name="TAN Mei Yi [Harrisdale Senior High School]" userId="f9f029c9-d743-4d60-9f2c-e74bdec1ab07" providerId="ADAL" clId="{E78A49DA-0F89-4615-98B2-17D3D401C507}" dt="2023-06-08T03:45:37.683" v="102" actId="47"/>
        <pc:sldMkLst>
          <pc:docMk/>
          <pc:sldMk cId="3818166448" sldId="294"/>
        </pc:sldMkLst>
      </pc:sldChg>
      <pc:sldChg chg="del">
        <pc:chgData name="TAN Mei Yi [Harrisdale Senior High School]" userId="f9f029c9-d743-4d60-9f2c-e74bdec1ab07" providerId="ADAL" clId="{E78A49DA-0F89-4615-98B2-17D3D401C507}" dt="2023-06-08T03:45:37.683" v="102" actId="47"/>
        <pc:sldMkLst>
          <pc:docMk/>
          <pc:sldMk cId="174103533" sldId="296"/>
        </pc:sldMkLst>
      </pc:sldChg>
      <pc:sldChg chg="del">
        <pc:chgData name="TAN Mei Yi [Harrisdale Senior High School]" userId="f9f029c9-d743-4d60-9f2c-e74bdec1ab07" providerId="ADAL" clId="{E78A49DA-0F89-4615-98B2-17D3D401C507}" dt="2023-06-08T03:45:37.683" v="102" actId="47"/>
        <pc:sldMkLst>
          <pc:docMk/>
          <pc:sldMk cId="210235844" sldId="297"/>
        </pc:sldMkLst>
      </pc:sldChg>
      <pc:sldChg chg="del">
        <pc:chgData name="TAN Mei Yi [Harrisdale Senior High School]" userId="f9f029c9-d743-4d60-9f2c-e74bdec1ab07" providerId="ADAL" clId="{E78A49DA-0F89-4615-98B2-17D3D401C507}" dt="2023-06-08T03:45:37.683" v="102" actId="47"/>
        <pc:sldMkLst>
          <pc:docMk/>
          <pc:sldMk cId="524679162" sldId="298"/>
        </pc:sldMkLst>
      </pc:sldChg>
      <pc:sldChg chg="del">
        <pc:chgData name="TAN Mei Yi [Harrisdale Senior High School]" userId="f9f029c9-d743-4d60-9f2c-e74bdec1ab07" providerId="ADAL" clId="{E78A49DA-0F89-4615-98B2-17D3D401C507}" dt="2023-06-08T03:45:37.683" v="102" actId="47"/>
        <pc:sldMkLst>
          <pc:docMk/>
          <pc:sldMk cId="303368718" sldId="300"/>
        </pc:sldMkLst>
      </pc:sldChg>
      <pc:sldChg chg="del">
        <pc:chgData name="TAN Mei Yi [Harrisdale Senior High School]" userId="f9f029c9-d743-4d60-9f2c-e74bdec1ab07" providerId="ADAL" clId="{E78A49DA-0F89-4615-98B2-17D3D401C507}" dt="2023-06-08T03:45:37.683" v="102" actId="47"/>
        <pc:sldMkLst>
          <pc:docMk/>
          <pc:sldMk cId="960182714" sldId="301"/>
        </pc:sldMkLst>
      </pc:sldChg>
      <pc:sldChg chg="del">
        <pc:chgData name="TAN Mei Yi [Harrisdale Senior High School]" userId="f9f029c9-d743-4d60-9f2c-e74bdec1ab07" providerId="ADAL" clId="{E78A49DA-0F89-4615-98B2-17D3D401C507}" dt="2023-06-08T03:45:37.683" v="102" actId="47"/>
        <pc:sldMkLst>
          <pc:docMk/>
          <pc:sldMk cId="479273064" sldId="335"/>
        </pc:sldMkLst>
      </pc:sldChg>
      <pc:sldChg chg="del">
        <pc:chgData name="TAN Mei Yi [Harrisdale Senior High School]" userId="f9f029c9-d743-4d60-9f2c-e74bdec1ab07" providerId="ADAL" clId="{E78A49DA-0F89-4615-98B2-17D3D401C507}" dt="2023-06-08T03:45:37.683" v="102" actId="47"/>
        <pc:sldMkLst>
          <pc:docMk/>
          <pc:sldMk cId="4011900591" sldId="336"/>
        </pc:sldMkLst>
      </pc:sldChg>
    </pc:docChg>
  </pc:docChgLst>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6F2F8AAA-B1AE-4DAF-A659-2AF59A7FA8DA}"/>
    <pc:docChg chg="custSel addSld delSld modSld">
      <pc:chgData name="TAN Mei Yi [Harrisdale Senior High School]" userId="f9f029c9-d743-4d60-9f2c-e74bdec1ab07" providerId="ADAL" clId="{6F2F8AAA-B1AE-4DAF-A659-2AF59A7FA8DA}" dt="2023-03-23T01:41:48.675" v="1455" actId="207"/>
      <pc:docMkLst>
        <pc:docMk/>
      </pc:docMkLst>
      <pc:sldChg chg="del">
        <pc:chgData name="TAN Mei Yi [Harrisdale Senior High School]" userId="f9f029c9-d743-4d60-9f2c-e74bdec1ab07" providerId="ADAL" clId="{6F2F8AAA-B1AE-4DAF-A659-2AF59A7FA8DA}" dt="2023-03-23T00:20:38.657" v="115" actId="47"/>
        <pc:sldMkLst>
          <pc:docMk/>
          <pc:sldMk cId="312250097" sldId="257"/>
        </pc:sldMkLst>
      </pc:sldChg>
      <pc:sldChg chg="del">
        <pc:chgData name="TAN Mei Yi [Harrisdale Senior High School]" userId="f9f029c9-d743-4d60-9f2c-e74bdec1ab07" providerId="ADAL" clId="{6F2F8AAA-B1AE-4DAF-A659-2AF59A7FA8DA}" dt="2023-03-23T00:20:38.657" v="115" actId="47"/>
        <pc:sldMkLst>
          <pc:docMk/>
          <pc:sldMk cId="857879338" sldId="258"/>
        </pc:sldMkLst>
      </pc:sldChg>
      <pc:sldChg chg="del">
        <pc:chgData name="TAN Mei Yi [Harrisdale Senior High School]" userId="f9f029c9-d743-4d60-9f2c-e74bdec1ab07" providerId="ADAL" clId="{6F2F8AAA-B1AE-4DAF-A659-2AF59A7FA8DA}" dt="2023-03-23T00:20:38.657" v="115" actId="47"/>
        <pc:sldMkLst>
          <pc:docMk/>
          <pc:sldMk cId="4242319994" sldId="259"/>
        </pc:sldMkLst>
      </pc:sldChg>
      <pc:sldChg chg="del">
        <pc:chgData name="TAN Mei Yi [Harrisdale Senior High School]" userId="f9f029c9-d743-4d60-9f2c-e74bdec1ab07" providerId="ADAL" clId="{6F2F8AAA-B1AE-4DAF-A659-2AF59A7FA8DA}" dt="2023-03-23T00:20:38.657" v="115" actId="47"/>
        <pc:sldMkLst>
          <pc:docMk/>
          <pc:sldMk cId="2452684759" sldId="260"/>
        </pc:sldMkLst>
      </pc:sldChg>
      <pc:sldChg chg="add">
        <pc:chgData name="TAN Mei Yi [Harrisdale Senior High School]" userId="f9f029c9-d743-4d60-9f2c-e74bdec1ab07" providerId="ADAL" clId="{6F2F8AAA-B1AE-4DAF-A659-2AF59A7FA8DA}" dt="2023-03-23T00:20:10.413" v="112"/>
        <pc:sldMkLst>
          <pc:docMk/>
          <pc:sldMk cId="3240852924" sldId="261"/>
        </pc:sldMkLst>
      </pc:sldChg>
      <pc:sldChg chg="modSp add mod modAnim">
        <pc:chgData name="TAN Mei Yi [Harrisdale Senior High School]" userId="f9f029c9-d743-4d60-9f2c-e74bdec1ab07" providerId="ADAL" clId="{6F2F8AAA-B1AE-4DAF-A659-2AF59A7FA8DA}" dt="2023-03-23T01:37:48.025" v="1405" actId="20577"/>
        <pc:sldMkLst>
          <pc:docMk/>
          <pc:sldMk cId="1919956621" sldId="262"/>
        </pc:sldMkLst>
        <pc:spChg chg="mod">
          <ac:chgData name="TAN Mei Yi [Harrisdale Senior High School]" userId="f9f029c9-d743-4d60-9f2c-e74bdec1ab07" providerId="ADAL" clId="{6F2F8AAA-B1AE-4DAF-A659-2AF59A7FA8DA}" dt="2023-03-23T01:37:48.025" v="1405" actId="20577"/>
          <ac:spMkLst>
            <pc:docMk/>
            <pc:sldMk cId="1919956621" sldId="262"/>
            <ac:spMk id="3" creationId="{00000000-0000-0000-0000-000000000000}"/>
          </ac:spMkLst>
        </pc:spChg>
        <pc:spChg chg="mod">
          <ac:chgData name="TAN Mei Yi [Harrisdale Senior High School]" userId="f9f029c9-d743-4d60-9f2c-e74bdec1ab07" providerId="ADAL" clId="{6F2F8AAA-B1AE-4DAF-A659-2AF59A7FA8DA}" dt="2023-03-23T01:31:43.343" v="783" actId="207"/>
          <ac:spMkLst>
            <pc:docMk/>
            <pc:sldMk cId="1919956621" sldId="262"/>
            <ac:spMk id="6" creationId="{064607AF-9CAC-45BB-81A2-D18DDC9CA6C4}"/>
          </ac:spMkLst>
        </pc:spChg>
      </pc:sldChg>
      <pc:sldChg chg="del">
        <pc:chgData name="TAN Mei Yi [Harrisdale Senior High School]" userId="f9f029c9-d743-4d60-9f2c-e74bdec1ab07" providerId="ADAL" clId="{6F2F8AAA-B1AE-4DAF-A659-2AF59A7FA8DA}" dt="2023-03-23T00:20:38.657" v="115" actId="47"/>
        <pc:sldMkLst>
          <pc:docMk/>
          <pc:sldMk cId="3177470751" sldId="264"/>
        </pc:sldMkLst>
      </pc:sldChg>
      <pc:sldChg chg="modSp add mod">
        <pc:chgData name="TAN Mei Yi [Harrisdale Senior High School]" userId="f9f029c9-d743-4d60-9f2c-e74bdec1ab07" providerId="ADAL" clId="{6F2F8AAA-B1AE-4DAF-A659-2AF59A7FA8DA}" dt="2023-03-23T01:41:48.675" v="1455" actId="207"/>
        <pc:sldMkLst>
          <pc:docMk/>
          <pc:sldMk cId="829320255" sldId="265"/>
        </pc:sldMkLst>
        <pc:spChg chg="mod">
          <ac:chgData name="TAN Mei Yi [Harrisdale Senior High School]" userId="f9f029c9-d743-4d60-9f2c-e74bdec1ab07" providerId="ADAL" clId="{6F2F8AAA-B1AE-4DAF-A659-2AF59A7FA8DA}" dt="2023-03-23T01:41:48.675" v="1455" actId="207"/>
          <ac:spMkLst>
            <pc:docMk/>
            <pc:sldMk cId="829320255" sldId="265"/>
            <ac:spMk id="7" creationId="{305583B1-1C4A-4F34-9458-A66DD53FA03B}"/>
          </ac:spMkLst>
        </pc:spChg>
      </pc:sldChg>
      <pc:sldChg chg="modSp add mod modAnim">
        <pc:chgData name="TAN Mei Yi [Harrisdale Senior High School]" userId="f9f029c9-d743-4d60-9f2c-e74bdec1ab07" providerId="ADAL" clId="{6F2F8AAA-B1AE-4DAF-A659-2AF59A7FA8DA}" dt="2023-03-23T01:12:11.283" v="299" actId="20577"/>
        <pc:sldMkLst>
          <pc:docMk/>
          <pc:sldMk cId="4092383297" sldId="266"/>
        </pc:sldMkLst>
        <pc:spChg chg="mod">
          <ac:chgData name="TAN Mei Yi [Harrisdale Senior High School]" userId="f9f029c9-d743-4d60-9f2c-e74bdec1ab07" providerId="ADAL" clId="{6F2F8AAA-B1AE-4DAF-A659-2AF59A7FA8DA}" dt="2023-03-23T01:09:50.193" v="213" actId="207"/>
          <ac:spMkLst>
            <pc:docMk/>
            <pc:sldMk cId="4092383297" sldId="266"/>
            <ac:spMk id="4" creationId="{6A044F7B-ABF6-4279-BE6D-1C56E755086E}"/>
          </ac:spMkLst>
        </pc:spChg>
        <pc:spChg chg="mod">
          <ac:chgData name="TAN Mei Yi [Harrisdale Senior High School]" userId="f9f029c9-d743-4d60-9f2c-e74bdec1ab07" providerId="ADAL" clId="{6F2F8AAA-B1AE-4DAF-A659-2AF59A7FA8DA}" dt="2023-03-23T01:12:11.283" v="299" actId="20577"/>
          <ac:spMkLst>
            <pc:docMk/>
            <pc:sldMk cId="4092383297" sldId="266"/>
            <ac:spMk id="5" creationId="{6A3CC27E-B26F-42B8-B9D2-714D0866A25B}"/>
          </ac:spMkLst>
        </pc:spChg>
      </pc:sldChg>
      <pc:sldChg chg="modSp add mod">
        <pc:chgData name="TAN Mei Yi [Harrisdale Senior High School]" userId="f9f029c9-d743-4d60-9f2c-e74bdec1ab07" providerId="ADAL" clId="{6F2F8AAA-B1AE-4DAF-A659-2AF59A7FA8DA}" dt="2023-03-23T01:31:26.597" v="782" actId="113"/>
        <pc:sldMkLst>
          <pc:docMk/>
          <pc:sldMk cId="2203080594" sldId="267"/>
        </pc:sldMkLst>
        <pc:spChg chg="mod">
          <ac:chgData name="TAN Mei Yi [Harrisdale Senior High School]" userId="f9f029c9-d743-4d60-9f2c-e74bdec1ab07" providerId="ADAL" clId="{6F2F8AAA-B1AE-4DAF-A659-2AF59A7FA8DA}" dt="2023-03-23T01:30:52.309" v="691" actId="207"/>
          <ac:spMkLst>
            <pc:docMk/>
            <pc:sldMk cId="2203080594" sldId="267"/>
            <ac:spMk id="4" creationId="{6A044F7B-ABF6-4279-BE6D-1C56E755086E}"/>
          </ac:spMkLst>
        </pc:spChg>
        <pc:spChg chg="mod">
          <ac:chgData name="TAN Mei Yi [Harrisdale Senior High School]" userId="f9f029c9-d743-4d60-9f2c-e74bdec1ab07" providerId="ADAL" clId="{6F2F8AAA-B1AE-4DAF-A659-2AF59A7FA8DA}" dt="2023-03-23T01:31:26.597" v="782" actId="113"/>
          <ac:spMkLst>
            <pc:docMk/>
            <pc:sldMk cId="2203080594" sldId="267"/>
            <ac:spMk id="5" creationId="{6A3CC27E-B26F-42B8-B9D2-714D0866A25B}"/>
          </ac:spMkLst>
        </pc:spChg>
      </pc:sldChg>
      <pc:sldChg chg="modSp add mod">
        <pc:chgData name="TAN Mei Yi [Harrisdale Senior High School]" userId="f9f029c9-d743-4d60-9f2c-e74bdec1ab07" providerId="ADAL" clId="{6F2F8AAA-B1AE-4DAF-A659-2AF59A7FA8DA}" dt="2023-03-23T01:10:05.935" v="214" actId="207"/>
        <pc:sldMkLst>
          <pc:docMk/>
          <pc:sldMk cId="3899071999" sldId="268"/>
        </pc:sldMkLst>
        <pc:spChg chg="mod">
          <ac:chgData name="TAN Mei Yi [Harrisdale Senior High School]" userId="f9f029c9-d743-4d60-9f2c-e74bdec1ab07" providerId="ADAL" clId="{6F2F8AAA-B1AE-4DAF-A659-2AF59A7FA8DA}" dt="2023-03-23T01:10:05.935" v="214" actId="207"/>
          <ac:spMkLst>
            <pc:docMk/>
            <pc:sldMk cId="3899071999" sldId="268"/>
            <ac:spMk id="4" creationId="{57963401-2F95-45E5-A447-EB7207109D0A}"/>
          </ac:spMkLst>
        </pc:spChg>
      </pc:sldChg>
      <pc:sldChg chg="modSp add mod">
        <pc:chgData name="TAN Mei Yi [Harrisdale Senior High School]" userId="f9f029c9-d743-4d60-9f2c-e74bdec1ab07" providerId="ADAL" clId="{6F2F8AAA-B1AE-4DAF-A659-2AF59A7FA8DA}" dt="2023-03-23T01:12:41.036" v="301" actId="113"/>
        <pc:sldMkLst>
          <pc:docMk/>
          <pc:sldMk cId="1258261986" sldId="269"/>
        </pc:sldMkLst>
        <pc:spChg chg="mod">
          <ac:chgData name="TAN Mei Yi [Harrisdale Senior High School]" userId="f9f029c9-d743-4d60-9f2c-e74bdec1ab07" providerId="ADAL" clId="{6F2F8AAA-B1AE-4DAF-A659-2AF59A7FA8DA}" dt="2023-03-23T01:12:37.121" v="300" actId="113"/>
          <ac:spMkLst>
            <pc:docMk/>
            <pc:sldMk cId="1258261986" sldId="269"/>
            <ac:spMk id="3" creationId="{00000000-0000-0000-0000-000000000000}"/>
          </ac:spMkLst>
        </pc:spChg>
        <pc:spChg chg="mod">
          <ac:chgData name="TAN Mei Yi [Harrisdale Senior High School]" userId="f9f029c9-d743-4d60-9f2c-e74bdec1ab07" providerId="ADAL" clId="{6F2F8AAA-B1AE-4DAF-A659-2AF59A7FA8DA}" dt="2023-03-23T01:10:11.011" v="215" actId="207"/>
          <ac:spMkLst>
            <pc:docMk/>
            <pc:sldMk cId="1258261986" sldId="269"/>
            <ac:spMk id="7" creationId="{EBF4CA8C-33CE-4731-BAEE-B1A5B02B6C8F}"/>
          </ac:spMkLst>
        </pc:spChg>
        <pc:graphicFrameChg chg="mod">
          <ac:chgData name="TAN Mei Yi [Harrisdale Senior High School]" userId="f9f029c9-d743-4d60-9f2c-e74bdec1ab07" providerId="ADAL" clId="{6F2F8AAA-B1AE-4DAF-A659-2AF59A7FA8DA}" dt="2023-03-23T01:12:41.036" v="301" actId="113"/>
          <ac:graphicFrameMkLst>
            <pc:docMk/>
            <pc:sldMk cId="1258261986" sldId="269"/>
            <ac:graphicFrameMk id="4" creationId="{00000000-0000-0000-0000-000000000000}"/>
          </ac:graphicFrameMkLst>
        </pc:graphicFrameChg>
      </pc:sldChg>
      <pc:sldChg chg="del">
        <pc:chgData name="TAN Mei Yi [Harrisdale Senior High School]" userId="f9f029c9-d743-4d60-9f2c-e74bdec1ab07" providerId="ADAL" clId="{6F2F8AAA-B1AE-4DAF-A659-2AF59A7FA8DA}" dt="2023-03-23T00:20:38.657" v="115" actId="47"/>
        <pc:sldMkLst>
          <pc:docMk/>
          <pc:sldMk cId="2282620154" sldId="272"/>
        </pc:sldMkLst>
      </pc:sldChg>
      <pc:sldChg chg="del">
        <pc:chgData name="TAN Mei Yi [Harrisdale Senior High School]" userId="f9f029c9-d743-4d60-9f2c-e74bdec1ab07" providerId="ADAL" clId="{6F2F8AAA-B1AE-4DAF-A659-2AF59A7FA8DA}" dt="2023-03-23T00:20:38.657" v="115" actId="47"/>
        <pc:sldMkLst>
          <pc:docMk/>
          <pc:sldMk cId="637278288" sldId="273"/>
        </pc:sldMkLst>
      </pc:sldChg>
      <pc:sldChg chg="del">
        <pc:chgData name="TAN Mei Yi [Harrisdale Senior High School]" userId="f9f029c9-d743-4d60-9f2c-e74bdec1ab07" providerId="ADAL" clId="{6F2F8AAA-B1AE-4DAF-A659-2AF59A7FA8DA}" dt="2023-03-23T00:20:38.657" v="115" actId="47"/>
        <pc:sldMkLst>
          <pc:docMk/>
          <pc:sldMk cId="2679515338" sldId="274"/>
        </pc:sldMkLst>
      </pc:sldChg>
      <pc:sldChg chg="del">
        <pc:chgData name="TAN Mei Yi [Harrisdale Senior High School]" userId="f9f029c9-d743-4d60-9f2c-e74bdec1ab07" providerId="ADAL" clId="{6F2F8AAA-B1AE-4DAF-A659-2AF59A7FA8DA}" dt="2023-03-23T00:20:38.657" v="115" actId="47"/>
        <pc:sldMkLst>
          <pc:docMk/>
          <pc:sldMk cId="2917536085" sldId="275"/>
        </pc:sldMkLst>
      </pc:sldChg>
      <pc:sldChg chg="del">
        <pc:chgData name="TAN Mei Yi [Harrisdale Senior High School]" userId="f9f029c9-d743-4d60-9f2c-e74bdec1ab07" providerId="ADAL" clId="{6F2F8AAA-B1AE-4DAF-A659-2AF59A7FA8DA}" dt="2023-03-23T00:20:38.657" v="115" actId="47"/>
        <pc:sldMkLst>
          <pc:docMk/>
          <pc:sldMk cId="3484255928" sldId="276"/>
        </pc:sldMkLst>
      </pc:sldChg>
      <pc:sldChg chg="del">
        <pc:chgData name="TAN Mei Yi [Harrisdale Senior High School]" userId="f9f029c9-d743-4d60-9f2c-e74bdec1ab07" providerId="ADAL" clId="{6F2F8AAA-B1AE-4DAF-A659-2AF59A7FA8DA}" dt="2023-03-23T00:20:38.657" v="115" actId="47"/>
        <pc:sldMkLst>
          <pc:docMk/>
          <pc:sldMk cId="834836457" sldId="277"/>
        </pc:sldMkLst>
      </pc:sldChg>
      <pc:sldChg chg="del">
        <pc:chgData name="TAN Mei Yi [Harrisdale Senior High School]" userId="f9f029c9-d743-4d60-9f2c-e74bdec1ab07" providerId="ADAL" clId="{6F2F8AAA-B1AE-4DAF-A659-2AF59A7FA8DA}" dt="2023-03-23T00:20:38.657" v="115" actId="47"/>
        <pc:sldMkLst>
          <pc:docMk/>
          <pc:sldMk cId="219490777" sldId="278"/>
        </pc:sldMkLst>
      </pc:sldChg>
      <pc:sldChg chg="del">
        <pc:chgData name="TAN Mei Yi [Harrisdale Senior High School]" userId="f9f029c9-d743-4d60-9f2c-e74bdec1ab07" providerId="ADAL" clId="{6F2F8AAA-B1AE-4DAF-A659-2AF59A7FA8DA}" dt="2023-03-23T00:20:38.657" v="115" actId="47"/>
        <pc:sldMkLst>
          <pc:docMk/>
          <pc:sldMk cId="3116987951" sldId="280"/>
        </pc:sldMkLst>
      </pc:sldChg>
      <pc:sldChg chg="del">
        <pc:chgData name="TAN Mei Yi [Harrisdale Senior High School]" userId="f9f029c9-d743-4d60-9f2c-e74bdec1ab07" providerId="ADAL" clId="{6F2F8AAA-B1AE-4DAF-A659-2AF59A7FA8DA}" dt="2023-03-23T00:20:38.657" v="115" actId="47"/>
        <pc:sldMkLst>
          <pc:docMk/>
          <pc:sldMk cId="1910779787" sldId="281"/>
        </pc:sldMkLst>
      </pc:sldChg>
      <pc:sldChg chg="del">
        <pc:chgData name="TAN Mei Yi [Harrisdale Senior High School]" userId="f9f029c9-d743-4d60-9f2c-e74bdec1ab07" providerId="ADAL" clId="{6F2F8AAA-B1AE-4DAF-A659-2AF59A7FA8DA}" dt="2023-03-23T00:20:38.657" v="115" actId="47"/>
        <pc:sldMkLst>
          <pc:docMk/>
          <pc:sldMk cId="167395316" sldId="282"/>
        </pc:sldMkLst>
      </pc:sldChg>
      <pc:sldChg chg="del">
        <pc:chgData name="TAN Mei Yi [Harrisdale Senior High School]" userId="f9f029c9-d743-4d60-9f2c-e74bdec1ab07" providerId="ADAL" clId="{6F2F8AAA-B1AE-4DAF-A659-2AF59A7FA8DA}" dt="2023-03-23T00:20:38.657" v="115" actId="47"/>
        <pc:sldMkLst>
          <pc:docMk/>
          <pc:sldMk cId="1019456348" sldId="283"/>
        </pc:sldMkLst>
      </pc:sldChg>
      <pc:sldChg chg="del">
        <pc:chgData name="TAN Mei Yi [Harrisdale Senior High School]" userId="f9f029c9-d743-4d60-9f2c-e74bdec1ab07" providerId="ADAL" clId="{6F2F8AAA-B1AE-4DAF-A659-2AF59A7FA8DA}" dt="2023-03-23T00:20:38.657" v="115" actId="47"/>
        <pc:sldMkLst>
          <pc:docMk/>
          <pc:sldMk cId="1613852838" sldId="284"/>
        </pc:sldMkLst>
      </pc:sldChg>
      <pc:sldChg chg="addSp delSp modSp add mod">
        <pc:chgData name="TAN Mei Yi [Harrisdale Senior High School]" userId="f9f029c9-d743-4d60-9f2c-e74bdec1ab07" providerId="ADAL" clId="{6F2F8AAA-B1AE-4DAF-A659-2AF59A7FA8DA}" dt="2023-03-23T00:23:20.361" v="182"/>
        <pc:sldMkLst>
          <pc:docMk/>
          <pc:sldMk cId="72819990" sldId="285"/>
        </pc:sldMkLst>
        <pc:spChg chg="add mod">
          <ac:chgData name="TAN Mei Yi [Harrisdale Senior High School]" userId="f9f029c9-d743-4d60-9f2c-e74bdec1ab07" providerId="ADAL" clId="{6F2F8AAA-B1AE-4DAF-A659-2AF59A7FA8DA}" dt="2023-03-23T00:23:20.361" v="182"/>
          <ac:spMkLst>
            <pc:docMk/>
            <pc:sldMk cId="72819990" sldId="285"/>
            <ac:spMk id="3" creationId="{AB1F60F5-1079-6BCF-B458-D43E6363B2B7}"/>
          </ac:spMkLst>
        </pc:spChg>
        <pc:spChg chg="del">
          <ac:chgData name="TAN Mei Yi [Harrisdale Senior High School]" userId="f9f029c9-d743-4d60-9f2c-e74bdec1ab07" providerId="ADAL" clId="{6F2F8AAA-B1AE-4DAF-A659-2AF59A7FA8DA}" dt="2023-03-23T00:23:20.054" v="181" actId="478"/>
          <ac:spMkLst>
            <pc:docMk/>
            <pc:sldMk cId="72819990" sldId="285"/>
            <ac:spMk id="4" creationId="{087A652B-87AE-44AC-9127-17BDD4DB5CE1}"/>
          </ac:spMkLst>
        </pc:spChg>
      </pc:sldChg>
      <pc:sldChg chg="del">
        <pc:chgData name="TAN Mei Yi [Harrisdale Senior High School]" userId="f9f029c9-d743-4d60-9f2c-e74bdec1ab07" providerId="ADAL" clId="{6F2F8AAA-B1AE-4DAF-A659-2AF59A7FA8DA}" dt="2023-03-23T00:20:38.657" v="115" actId="47"/>
        <pc:sldMkLst>
          <pc:docMk/>
          <pc:sldMk cId="1372932503" sldId="286"/>
        </pc:sldMkLst>
      </pc:sldChg>
      <pc:sldChg chg="del">
        <pc:chgData name="TAN Mei Yi [Harrisdale Senior High School]" userId="f9f029c9-d743-4d60-9f2c-e74bdec1ab07" providerId="ADAL" clId="{6F2F8AAA-B1AE-4DAF-A659-2AF59A7FA8DA}" dt="2023-03-23T00:20:38.657" v="115" actId="47"/>
        <pc:sldMkLst>
          <pc:docMk/>
          <pc:sldMk cId="3591943428" sldId="287"/>
        </pc:sldMkLst>
      </pc:sldChg>
      <pc:sldChg chg="modSp mod">
        <pc:chgData name="TAN Mei Yi [Harrisdale Senior High School]" userId="f9f029c9-d743-4d60-9f2c-e74bdec1ab07" providerId="ADAL" clId="{6F2F8AAA-B1AE-4DAF-A659-2AF59A7FA8DA}" dt="2023-03-23T00:20:43.308" v="119" actId="20577"/>
        <pc:sldMkLst>
          <pc:docMk/>
          <pc:sldMk cId="3000480193" sldId="288"/>
        </pc:sldMkLst>
        <pc:spChg chg="mod">
          <ac:chgData name="TAN Mei Yi [Harrisdale Senior High School]" userId="f9f029c9-d743-4d60-9f2c-e74bdec1ab07" providerId="ADAL" clId="{6F2F8AAA-B1AE-4DAF-A659-2AF59A7FA8DA}" dt="2023-03-23T00:20:43.308" v="119" actId="20577"/>
          <ac:spMkLst>
            <pc:docMk/>
            <pc:sldMk cId="3000480193" sldId="288"/>
            <ac:spMk id="5" creationId="{00000000-0000-0000-0000-000000000000}"/>
          </ac:spMkLst>
        </pc:spChg>
      </pc:sldChg>
      <pc:sldChg chg="addSp delSp modSp add mod">
        <pc:chgData name="TAN Mei Yi [Harrisdale Senior High School]" userId="f9f029c9-d743-4d60-9f2c-e74bdec1ab07" providerId="ADAL" clId="{6F2F8AAA-B1AE-4DAF-A659-2AF59A7FA8DA}" dt="2023-03-23T00:22:11.424" v="171" actId="1076"/>
        <pc:sldMkLst>
          <pc:docMk/>
          <pc:sldMk cId="64366166" sldId="289"/>
        </pc:sldMkLst>
        <pc:spChg chg="add mod">
          <ac:chgData name="TAN Mei Yi [Harrisdale Senior High School]" userId="f9f029c9-d743-4d60-9f2c-e74bdec1ab07" providerId="ADAL" clId="{6F2F8AAA-B1AE-4DAF-A659-2AF59A7FA8DA}" dt="2023-03-23T00:22:11.424" v="171" actId="1076"/>
          <ac:spMkLst>
            <pc:docMk/>
            <pc:sldMk cId="64366166" sldId="289"/>
            <ac:spMk id="3" creationId="{D21BB0F4-0D28-1483-BD11-A13D989BB239}"/>
          </ac:spMkLst>
        </pc:spChg>
        <pc:spChg chg="del">
          <ac:chgData name="TAN Mei Yi [Harrisdale Senior High School]" userId="f9f029c9-d743-4d60-9f2c-e74bdec1ab07" providerId="ADAL" clId="{6F2F8AAA-B1AE-4DAF-A659-2AF59A7FA8DA}" dt="2023-03-23T00:22:08.365" v="170" actId="478"/>
          <ac:spMkLst>
            <pc:docMk/>
            <pc:sldMk cId="64366166" sldId="289"/>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41.490" v="178"/>
        <pc:sldMkLst>
          <pc:docMk/>
          <pc:sldMk cId="1267642608" sldId="290"/>
        </pc:sldMkLst>
        <pc:spChg chg="add del mod">
          <ac:chgData name="TAN Mei Yi [Harrisdale Senior High School]" userId="f9f029c9-d743-4d60-9f2c-e74bdec1ab07" providerId="ADAL" clId="{6F2F8AAA-B1AE-4DAF-A659-2AF59A7FA8DA}" dt="2023-03-23T00:22:41.304" v="177" actId="478"/>
          <ac:spMkLst>
            <pc:docMk/>
            <pc:sldMk cId="1267642608" sldId="290"/>
            <ac:spMk id="2" creationId="{02A4B6DC-FBBB-72D4-CE2D-DF15E2A82542}"/>
          </ac:spMkLst>
        </pc:spChg>
        <pc:spChg chg="del">
          <ac:chgData name="TAN Mei Yi [Harrisdale Senior High School]" userId="f9f029c9-d743-4d60-9f2c-e74bdec1ab07" providerId="ADAL" clId="{6F2F8AAA-B1AE-4DAF-A659-2AF59A7FA8DA}" dt="2023-03-23T00:20:49.216" v="120" actId="478"/>
          <ac:spMkLst>
            <pc:docMk/>
            <pc:sldMk cId="1267642608" sldId="290"/>
            <ac:spMk id="4" creationId="{087A652B-87AE-44AC-9127-17BDD4DB5CE1}"/>
          </ac:spMkLst>
        </pc:spChg>
        <pc:spChg chg="add mod">
          <ac:chgData name="TAN Mei Yi [Harrisdale Senior High School]" userId="f9f029c9-d743-4d60-9f2c-e74bdec1ab07" providerId="ADAL" clId="{6F2F8AAA-B1AE-4DAF-A659-2AF59A7FA8DA}" dt="2023-03-23T00:22:41.490" v="178"/>
          <ac:spMkLst>
            <pc:docMk/>
            <pc:sldMk cId="1267642608" sldId="290"/>
            <ac:spMk id="8" creationId="{0FDFC319-1CB2-753D-94E1-E85C1BF1BB9E}"/>
          </ac:spMkLst>
        </pc:spChg>
      </pc:sldChg>
      <pc:sldChg chg="addSp delSp modSp add mod">
        <pc:chgData name="TAN Mei Yi [Harrisdale Senior High School]" userId="f9f029c9-d743-4d60-9f2c-e74bdec1ab07" providerId="ADAL" clId="{6F2F8AAA-B1AE-4DAF-A659-2AF59A7FA8DA}" dt="2023-03-23T00:22:45.065" v="180"/>
        <pc:sldMkLst>
          <pc:docMk/>
          <pc:sldMk cId="2734597158" sldId="291"/>
        </pc:sldMkLst>
        <pc:spChg chg="add del mod">
          <ac:chgData name="TAN Mei Yi [Harrisdale Senior High School]" userId="f9f029c9-d743-4d60-9f2c-e74bdec1ab07" providerId="ADAL" clId="{6F2F8AAA-B1AE-4DAF-A659-2AF59A7FA8DA}" dt="2023-03-23T00:22:44.764" v="179" actId="478"/>
          <ac:spMkLst>
            <pc:docMk/>
            <pc:sldMk cId="2734597158" sldId="291"/>
            <ac:spMk id="2" creationId="{A9C4F693-7416-5133-DCD4-7C65BC13025D}"/>
          </ac:spMkLst>
        </pc:spChg>
        <pc:spChg chg="add mod">
          <ac:chgData name="TAN Mei Yi [Harrisdale Senior High School]" userId="f9f029c9-d743-4d60-9f2c-e74bdec1ab07" providerId="ADAL" clId="{6F2F8AAA-B1AE-4DAF-A659-2AF59A7FA8DA}" dt="2023-03-23T00:22:45.065" v="180"/>
          <ac:spMkLst>
            <pc:docMk/>
            <pc:sldMk cId="2734597158" sldId="291"/>
            <ac:spMk id="3" creationId="{3C6C124D-0C68-A2F1-F776-F602746BA8EF}"/>
          </ac:spMkLst>
        </pc:spChg>
        <pc:spChg chg="del">
          <ac:chgData name="TAN Mei Yi [Harrisdale Senior High School]" userId="f9f029c9-d743-4d60-9f2c-e74bdec1ab07" providerId="ADAL" clId="{6F2F8AAA-B1AE-4DAF-A659-2AF59A7FA8DA}" dt="2023-03-23T00:20:23.601" v="113" actId="478"/>
          <ac:spMkLst>
            <pc:docMk/>
            <pc:sldMk cId="2734597158" sldId="291"/>
            <ac:spMk id="4" creationId="{087A652B-87AE-44AC-9127-17BDD4DB5CE1}"/>
          </ac:spMkLst>
        </pc:spChg>
      </pc:sldChg>
      <pc:sldChg chg="modSp mod">
        <pc:chgData name="TAN Mei Yi [Harrisdale Senior High School]" userId="f9f029c9-d743-4d60-9f2c-e74bdec1ab07" providerId="ADAL" clId="{6F2F8AAA-B1AE-4DAF-A659-2AF59A7FA8DA}" dt="2023-03-23T00:18:46.755" v="111" actId="255"/>
        <pc:sldMkLst>
          <pc:docMk/>
          <pc:sldMk cId="2226349418" sldId="292"/>
        </pc:sldMkLst>
        <pc:spChg chg="mod">
          <ac:chgData name="TAN Mei Yi [Harrisdale Senior High School]" userId="f9f029c9-d743-4d60-9f2c-e74bdec1ab07" providerId="ADAL" clId="{6F2F8AAA-B1AE-4DAF-A659-2AF59A7FA8DA}" dt="2023-03-23T00:18:46.755" v="111" actId="255"/>
          <ac:spMkLst>
            <pc:docMk/>
            <pc:sldMk cId="2226349418" sldId="292"/>
            <ac:spMk id="21" creationId="{8E7845BC-DC72-44E1-BABF-6AFB4DC3022D}"/>
          </ac:spMkLst>
        </pc:spChg>
        <pc:spChg chg="mod">
          <ac:chgData name="TAN Mei Yi [Harrisdale Senior High School]" userId="f9f029c9-d743-4d60-9f2c-e74bdec1ab07" providerId="ADAL" clId="{6F2F8AAA-B1AE-4DAF-A659-2AF59A7FA8DA}" dt="2023-03-23T00:18:37.773" v="109" actId="313"/>
          <ac:spMkLst>
            <pc:docMk/>
            <pc:sldMk cId="2226349418" sldId="292"/>
            <ac:spMk id="22" creationId="{046BE2BE-401B-43B6-9F59-E6AE635E14BD}"/>
          </ac:spMkLst>
        </pc:spChg>
      </pc:sldChg>
      <pc:sldChg chg="modSp add mod">
        <pc:chgData name="TAN Mei Yi [Harrisdale Senior High School]" userId="f9f029c9-d743-4d60-9f2c-e74bdec1ab07" providerId="ADAL" clId="{6F2F8AAA-B1AE-4DAF-A659-2AF59A7FA8DA}" dt="2023-03-23T01:38:03.402" v="1406" actId="207"/>
        <pc:sldMkLst>
          <pc:docMk/>
          <pc:sldMk cId="4243988199" sldId="293"/>
        </pc:sldMkLst>
        <pc:spChg chg="mod">
          <ac:chgData name="TAN Mei Yi [Harrisdale Senior High School]" userId="f9f029c9-d743-4d60-9f2c-e74bdec1ab07" providerId="ADAL" clId="{6F2F8AAA-B1AE-4DAF-A659-2AF59A7FA8DA}" dt="2023-03-23T01:38:03.402" v="1406" actId="207"/>
          <ac:spMkLst>
            <pc:docMk/>
            <pc:sldMk cId="4243988199" sldId="293"/>
            <ac:spMk id="6" creationId="{064607AF-9CAC-45BB-81A2-D18DDC9CA6C4}"/>
          </ac:spMkLst>
        </pc:spChg>
      </pc:sldChg>
      <pc:sldChg chg="addSp delSp modSp add mod modAnim">
        <pc:chgData name="TAN Mei Yi [Harrisdale Senior High School]" userId="f9f029c9-d743-4d60-9f2c-e74bdec1ab07" providerId="ADAL" clId="{6F2F8AAA-B1AE-4DAF-A659-2AF59A7FA8DA}" dt="2023-03-23T01:41:36.842" v="1454" actId="1076"/>
        <pc:sldMkLst>
          <pc:docMk/>
          <pc:sldMk cId="3456251725" sldId="294"/>
        </pc:sldMkLst>
        <pc:spChg chg="add mod">
          <ac:chgData name="TAN Mei Yi [Harrisdale Senior High School]" userId="f9f029c9-d743-4d60-9f2c-e74bdec1ab07" providerId="ADAL" clId="{6F2F8AAA-B1AE-4DAF-A659-2AF59A7FA8DA}" dt="2023-03-23T00:23:42.271" v="188"/>
          <ac:spMkLst>
            <pc:docMk/>
            <pc:sldMk cId="3456251725" sldId="294"/>
            <ac:spMk id="2" creationId="{1B6B8DD8-4144-89F7-C247-6F6A765FC6A2}"/>
          </ac:spMkLst>
        </pc:spChg>
        <pc:spChg chg="mod">
          <ac:chgData name="TAN Mei Yi [Harrisdale Senior High School]" userId="f9f029c9-d743-4d60-9f2c-e74bdec1ab07" providerId="ADAL" clId="{6F2F8AAA-B1AE-4DAF-A659-2AF59A7FA8DA}" dt="2023-03-23T01:41:34.886" v="1453" actId="20577"/>
          <ac:spMkLst>
            <pc:docMk/>
            <pc:sldMk cId="3456251725" sldId="294"/>
            <ac:spMk id="3" creationId="{00000000-0000-0000-0000-000000000000}"/>
          </ac:spMkLst>
        </pc:spChg>
        <pc:spChg chg="del">
          <ac:chgData name="TAN Mei Yi [Harrisdale Senior High School]" userId="f9f029c9-d743-4d60-9f2c-e74bdec1ab07" providerId="ADAL" clId="{6F2F8AAA-B1AE-4DAF-A659-2AF59A7FA8DA}" dt="2023-03-23T00:23:42.020" v="187" actId="478"/>
          <ac:spMkLst>
            <pc:docMk/>
            <pc:sldMk cId="3456251725" sldId="294"/>
            <ac:spMk id="15" creationId="{2D937339-2154-4C4D-98A2-41F80670C525}"/>
          </ac:spMkLst>
        </pc:spChg>
        <pc:picChg chg="add mod">
          <ac:chgData name="TAN Mei Yi [Harrisdale Senior High School]" userId="f9f029c9-d743-4d60-9f2c-e74bdec1ab07" providerId="ADAL" clId="{6F2F8AAA-B1AE-4DAF-A659-2AF59A7FA8DA}" dt="2023-03-23T01:41:36.842" v="1454" actId="1076"/>
          <ac:picMkLst>
            <pc:docMk/>
            <pc:sldMk cId="3456251725" sldId="294"/>
            <ac:picMk id="4" creationId="{9BD78ABF-CD91-1E7F-7728-4775F1051FE1}"/>
          </ac:picMkLst>
        </pc:picChg>
      </pc:sldChg>
      <pc:sldChg chg="addSp delSp modSp add mod">
        <pc:chgData name="TAN Mei Yi [Harrisdale Senior High School]" userId="f9f029c9-d743-4d60-9f2c-e74bdec1ab07" providerId="ADAL" clId="{6F2F8AAA-B1AE-4DAF-A659-2AF59A7FA8DA}" dt="2023-03-23T00:23:38.658" v="186"/>
        <pc:sldMkLst>
          <pc:docMk/>
          <pc:sldMk cId="1230942062" sldId="295"/>
        </pc:sldMkLst>
        <pc:spChg chg="add mod">
          <ac:chgData name="TAN Mei Yi [Harrisdale Senior High School]" userId="f9f029c9-d743-4d60-9f2c-e74bdec1ab07" providerId="ADAL" clId="{6F2F8AAA-B1AE-4DAF-A659-2AF59A7FA8DA}" dt="2023-03-23T00:23:38.658" v="186"/>
          <ac:spMkLst>
            <pc:docMk/>
            <pc:sldMk cId="1230942062" sldId="295"/>
            <ac:spMk id="2" creationId="{29FA50C2-1400-7357-06E7-0E37C178E3B2}"/>
          </ac:spMkLst>
        </pc:spChg>
        <pc:spChg chg="del">
          <ac:chgData name="TAN Mei Yi [Harrisdale Senior High School]" userId="f9f029c9-d743-4d60-9f2c-e74bdec1ab07" providerId="ADAL" clId="{6F2F8AAA-B1AE-4DAF-A659-2AF59A7FA8DA}" dt="2023-03-23T00:23:38.410" v="185" actId="478"/>
          <ac:spMkLst>
            <pc:docMk/>
            <pc:sldMk cId="1230942062" sldId="295"/>
            <ac:spMk id="15" creationId="{2D937339-2154-4C4D-98A2-41F80670C525}"/>
          </ac:spMkLst>
        </pc:spChg>
      </pc:sldChg>
      <pc:sldChg chg="del">
        <pc:chgData name="TAN Mei Yi [Harrisdale Senior High School]" userId="f9f029c9-d743-4d60-9f2c-e74bdec1ab07" providerId="ADAL" clId="{6F2F8AAA-B1AE-4DAF-A659-2AF59A7FA8DA}" dt="2023-03-23T00:20:38.657" v="115" actId="47"/>
        <pc:sldMkLst>
          <pc:docMk/>
          <pc:sldMk cId="1878992383" sldId="296"/>
        </pc:sldMkLst>
      </pc:sldChg>
      <pc:sldChg chg="del">
        <pc:chgData name="TAN Mei Yi [Harrisdale Senior High School]" userId="f9f029c9-d743-4d60-9f2c-e74bdec1ab07" providerId="ADAL" clId="{6F2F8AAA-B1AE-4DAF-A659-2AF59A7FA8DA}" dt="2023-03-23T00:20:38.657" v="115" actId="47"/>
        <pc:sldMkLst>
          <pc:docMk/>
          <pc:sldMk cId="4044487715" sldId="297"/>
        </pc:sldMkLst>
      </pc:sldChg>
      <pc:sldChg chg="del">
        <pc:chgData name="TAN Mei Yi [Harrisdale Senior High School]" userId="f9f029c9-d743-4d60-9f2c-e74bdec1ab07" providerId="ADAL" clId="{6F2F8AAA-B1AE-4DAF-A659-2AF59A7FA8DA}" dt="2023-03-23T00:20:38.657" v="115" actId="47"/>
        <pc:sldMkLst>
          <pc:docMk/>
          <pc:sldMk cId="580639594" sldId="298"/>
        </pc:sldMkLst>
      </pc:sldChg>
      <pc:sldChg chg="del">
        <pc:chgData name="TAN Mei Yi [Harrisdale Senior High School]" userId="f9f029c9-d743-4d60-9f2c-e74bdec1ab07" providerId="ADAL" clId="{6F2F8AAA-B1AE-4DAF-A659-2AF59A7FA8DA}" dt="2023-03-23T00:20:38.657" v="115" actId="47"/>
        <pc:sldMkLst>
          <pc:docMk/>
          <pc:sldMk cId="2853611958" sldId="299"/>
        </pc:sldMkLst>
      </pc:sldChg>
      <pc:sldChg chg="del">
        <pc:chgData name="TAN Mei Yi [Harrisdale Senior High School]" userId="f9f029c9-d743-4d60-9f2c-e74bdec1ab07" providerId="ADAL" clId="{6F2F8AAA-B1AE-4DAF-A659-2AF59A7FA8DA}" dt="2023-03-23T00:20:38.657" v="115" actId="47"/>
        <pc:sldMkLst>
          <pc:docMk/>
          <pc:sldMk cId="3114966878" sldId="300"/>
        </pc:sldMkLst>
      </pc:sldChg>
      <pc:sldChg chg="del">
        <pc:chgData name="TAN Mei Yi [Harrisdale Senior High School]" userId="f9f029c9-d743-4d60-9f2c-e74bdec1ab07" providerId="ADAL" clId="{6F2F8AAA-B1AE-4DAF-A659-2AF59A7FA8DA}" dt="2023-03-23T00:20:38.657" v="115" actId="47"/>
        <pc:sldMkLst>
          <pc:docMk/>
          <pc:sldMk cId="1230475780" sldId="302"/>
        </pc:sldMkLst>
      </pc:sldChg>
      <pc:sldChg chg="del">
        <pc:chgData name="TAN Mei Yi [Harrisdale Senior High School]" userId="f9f029c9-d743-4d60-9f2c-e74bdec1ab07" providerId="ADAL" clId="{6F2F8AAA-B1AE-4DAF-A659-2AF59A7FA8DA}" dt="2023-03-23T00:20:38.657" v="115" actId="47"/>
        <pc:sldMkLst>
          <pc:docMk/>
          <pc:sldMk cId="338124706" sldId="303"/>
        </pc:sldMkLst>
      </pc:sldChg>
      <pc:sldChg chg="del">
        <pc:chgData name="TAN Mei Yi [Harrisdale Senior High School]" userId="f9f029c9-d743-4d60-9f2c-e74bdec1ab07" providerId="ADAL" clId="{6F2F8AAA-B1AE-4DAF-A659-2AF59A7FA8DA}" dt="2023-03-23T00:20:38.657" v="115" actId="47"/>
        <pc:sldMkLst>
          <pc:docMk/>
          <pc:sldMk cId="1374517155" sldId="304"/>
        </pc:sldMkLst>
      </pc:sldChg>
      <pc:sldChg chg="del">
        <pc:chgData name="TAN Mei Yi [Harrisdale Senior High School]" userId="f9f029c9-d743-4d60-9f2c-e74bdec1ab07" providerId="ADAL" clId="{6F2F8AAA-B1AE-4DAF-A659-2AF59A7FA8DA}" dt="2023-03-23T00:20:38.657" v="115" actId="47"/>
        <pc:sldMkLst>
          <pc:docMk/>
          <pc:sldMk cId="1605016054" sldId="305"/>
        </pc:sldMkLst>
      </pc:sldChg>
      <pc:sldChg chg="modSp add mod modAnim">
        <pc:chgData name="TAN Mei Yi [Harrisdale Senior High School]" userId="f9f029c9-d743-4d60-9f2c-e74bdec1ab07" providerId="ADAL" clId="{6F2F8AAA-B1AE-4DAF-A659-2AF59A7FA8DA}" dt="2023-03-23T01:14:06.315" v="325"/>
        <pc:sldMkLst>
          <pc:docMk/>
          <pc:sldMk cId="1539773210" sldId="306"/>
        </pc:sldMkLst>
        <pc:spChg chg="mod">
          <ac:chgData name="TAN Mei Yi [Harrisdale Senior High School]" userId="f9f029c9-d743-4d60-9f2c-e74bdec1ab07" providerId="ADAL" clId="{6F2F8AAA-B1AE-4DAF-A659-2AF59A7FA8DA}" dt="2023-03-23T01:13:59.848" v="323" actId="255"/>
          <ac:spMkLst>
            <pc:docMk/>
            <pc:sldMk cId="1539773210" sldId="306"/>
            <ac:spMk id="5" creationId="{20055495-76E9-438F-940B-B33D69B1DB34}"/>
          </ac:spMkLst>
        </pc:spChg>
        <pc:spChg chg="mod">
          <ac:chgData name="TAN Mei Yi [Harrisdale Senior High School]" userId="f9f029c9-d743-4d60-9f2c-e74bdec1ab07" providerId="ADAL" clId="{6F2F8AAA-B1AE-4DAF-A659-2AF59A7FA8DA}" dt="2023-03-23T01:10:18.517" v="216" actId="207"/>
          <ac:spMkLst>
            <pc:docMk/>
            <pc:sldMk cId="1539773210" sldId="306"/>
            <ac:spMk id="7" creationId="{C49F4337-60A7-4B72-9017-58875CFBE021}"/>
          </ac:spMkLst>
        </pc:spChg>
        <pc:graphicFrameChg chg="mod">
          <ac:chgData name="TAN Mei Yi [Harrisdale Senior High School]" userId="f9f029c9-d743-4d60-9f2c-e74bdec1ab07" providerId="ADAL" clId="{6F2F8AAA-B1AE-4DAF-A659-2AF59A7FA8DA}" dt="2023-03-23T01:12:46.233" v="302" actId="113"/>
          <ac:graphicFrameMkLst>
            <pc:docMk/>
            <pc:sldMk cId="1539773210" sldId="306"/>
            <ac:graphicFrameMk id="6" creationId="{1FBC3E46-D39B-42F8-8D20-477CF30387C9}"/>
          </ac:graphicFrameMkLst>
        </pc:graphicFrameChg>
      </pc:sldChg>
      <pc:sldChg chg="addSp delSp modSp add mod delAnim modAnim">
        <pc:chgData name="TAN Mei Yi [Harrisdale Senior High School]" userId="f9f029c9-d743-4d60-9f2c-e74bdec1ab07" providerId="ADAL" clId="{6F2F8AAA-B1AE-4DAF-A659-2AF59A7FA8DA}" dt="2023-03-23T01:20:00.737" v="537"/>
        <pc:sldMkLst>
          <pc:docMk/>
          <pc:sldMk cId="3106532549" sldId="307"/>
        </pc:sldMkLst>
        <pc:spChg chg="mod">
          <ac:chgData name="TAN Mei Yi [Harrisdale Senior High School]" userId="f9f029c9-d743-4d60-9f2c-e74bdec1ab07" providerId="ADAL" clId="{6F2F8AAA-B1AE-4DAF-A659-2AF59A7FA8DA}" dt="2023-03-23T01:19:22.469" v="525" actId="27636"/>
          <ac:spMkLst>
            <pc:docMk/>
            <pc:sldMk cId="3106532549" sldId="307"/>
            <ac:spMk id="3" creationId="{00000000-0000-0000-0000-000000000000}"/>
          </ac:spMkLst>
        </pc:spChg>
        <pc:spChg chg="add mod">
          <ac:chgData name="TAN Mei Yi [Harrisdale Senior High School]" userId="f9f029c9-d743-4d60-9f2c-e74bdec1ab07" providerId="ADAL" clId="{6F2F8AAA-B1AE-4DAF-A659-2AF59A7FA8DA}" dt="2023-03-23T01:16:44.746" v="376" actId="1076"/>
          <ac:spMkLst>
            <pc:docMk/>
            <pc:sldMk cId="3106532549" sldId="307"/>
            <ac:spMk id="6" creationId="{267D289D-A18A-5B97-E974-8001F2493EAF}"/>
          </ac:spMkLst>
        </pc:spChg>
        <pc:spChg chg="add mod">
          <ac:chgData name="TAN Mei Yi [Harrisdale Senior High School]" userId="f9f029c9-d743-4d60-9f2c-e74bdec1ab07" providerId="ADAL" clId="{6F2F8AAA-B1AE-4DAF-A659-2AF59A7FA8DA}" dt="2023-03-23T01:16:54.072" v="383" actId="1076"/>
          <ac:spMkLst>
            <pc:docMk/>
            <pc:sldMk cId="3106532549" sldId="307"/>
            <ac:spMk id="7" creationId="{669F34F9-8A22-E52E-0DDE-435648437EE3}"/>
          </ac:spMkLst>
        </pc:spChg>
        <pc:spChg chg="mod">
          <ac:chgData name="TAN Mei Yi [Harrisdale Senior High School]" userId="f9f029c9-d743-4d60-9f2c-e74bdec1ab07" providerId="ADAL" clId="{6F2F8AAA-B1AE-4DAF-A659-2AF59A7FA8DA}" dt="2023-03-23T01:14:18.557" v="326" actId="207"/>
          <ac:spMkLst>
            <pc:docMk/>
            <pc:sldMk cId="3106532549" sldId="307"/>
            <ac:spMk id="8" creationId="{3BBD2681-D5C4-494E-B015-9D689E33A334}"/>
          </ac:spMkLst>
        </pc:spChg>
        <pc:spChg chg="add mod">
          <ac:chgData name="TAN Mei Yi [Harrisdale Senior High School]" userId="f9f029c9-d743-4d60-9f2c-e74bdec1ab07" providerId="ADAL" clId="{6F2F8AAA-B1AE-4DAF-A659-2AF59A7FA8DA}" dt="2023-03-23T01:17:25.534" v="404" actId="1076"/>
          <ac:spMkLst>
            <pc:docMk/>
            <pc:sldMk cId="3106532549" sldId="307"/>
            <ac:spMk id="9" creationId="{623D5CC7-C28D-4484-D747-D635D38881F7}"/>
          </ac:spMkLst>
        </pc:spChg>
        <pc:spChg chg="add mod">
          <ac:chgData name="TAN Mei Yi [Harrisdale Senior High School]" userId="f9f029c9-d743-4d60-9f2c-e74bdec1ab07" providerId="ADAL" clId="{6F2F8AAA-B1AE-4DAF-A659-2AF59A7FA8DA}" dt="2023-03-23T01:17:51.315" v="421" actId="1076"/>
          <ac:spMkLst>
            <pc:docMk/>
            <pc:sldMk cId="3106532549" sldId="307"/>
            <ac:spMk id="10" creationId="{30A52750-A68C-5B9B-BB93-CC0C5459733E}"/>
          </ac:spMkLst>
        </pc:spChg>
        <pc:spChg chg="add mod">
          <ac:chgData name="TAN Mei Yi [Harrisdale Senior High School]" userId="f9f029c9-d743-4d60-9f2c-e74bdec1ab07" providerId="ADAL" clId="{6F2F8AAA-B1AE-4DAF-A659-2AF59A7FA8DA}" dt="2023-03-23T01:18:05.702" v="427" actId="1076"/>
          <ac:spMkLst>
            <pc:docMk/>
            <pc:sldMk cId="3106532549" sldId="307"/>
            <ac:spMk id="11" creationId="{0DD02B0C-9A48-5699-EE61-3B998802AF5F}"/>
          </ac:spMkLst>
        </pc:spChg>
        <pc:spChg chg="add mod">
          <ac:chgData name="TAN Mei Yi [Harrisdale Senior High School]" userId="f9f029c9-d743-4d60-9f2c-e74bdec1ab07" providerId="ADAL" clId="{6F2F8AAA-B1AE-4DAF-A659-2AF59A7FA8DA}" dt="2023-03-23T01:19:43.476" v="532" actId="1076"/>
          <ac:spMkLst>
            <pc:docMk/>
            <pc:sldMk cId="3106532549" sldId="307"/>
            <ac:spMk id="12" creationId="{E4FAB985-DAEA-AD91-4193-80C26FD6E1A7}"/>
          </ac:spMkLst>
        </pc:spChg>
        <pc:picChg chg="add del mod">
          <ac:chgData name="TAN Mei Yi [Harrisdale Senior High School]" userId="f9f029c9-d743-4d60-9f2c-e74bdec1ab07" providerId="ADAL" clId="{6F2F8AAA-B1AE-4DAF-A659-2AF59A7FA8DA}" dt="2023-03-23T01:14:41.785" v="333"/>
          <ac:picMkLst>
            <pc:docMk/>
            <pc:sldMk cId="3106532549" sldId="307"/>
            <ac:picMk id="2" creationId="{3BC34CB4-E0A7-FE76-2253-9E113A5FCFBB}"/>
          </ac:picMkLst>
        </pc:picChg>
        <pc:picChg chg="del mod">
          <ac:chgData name="TAN Mei Yi [Harrisdale Senior High School]" userId="f9f029c9-d743-4d60-9f2c-e74bdec1ab07" providerId="ADAL" clId="{6F2F8AAA-B1AE-4DAF-A659-2AF59A7FA8DA}" dt="2023-03-23T01:18:07.221" v="428" actId="478"/>
          <ac:picMkLst>
            <pc:docMk/>
            <pc:sldMk cId="3106532549" sldId="307"/>
            <ac:picMk id="4" creationId="{00000000-0000-0000-0000-000000000000}"/>
          </ac:picMkLst>
        </pc:picChg>
        <pc:picChg chg="add mod modCrop">
          <ac:chgData name="TAN Mei Yi [Harrisdale Senior High School]" userId="f9f029c9-d743-4d60-9f2c-e74bdec1ab07" providerId="ADAL" clId="{6F2F8AAA-B1AE-4DAF-A659-2AF59A7FA8DA}" dt="2023-03-23T01:15:46.152" v="345" actId="1076"/>
          <ac:picMkLst>
            <pc:docMk/>
            <pc:sldMk cId="3106532549" sldId="307"/>
            <ac:picMk id="5" creationId="{460F9480-8C7C-9EE7-788E-C64EAB86367A}"/>
          </ac:picMkLst>
        </pc:picChg>
        <pc:picChg chg="add mod ord modCrop">
          <ac:chgData name="TAN Mei Yi [Harrisdale Senior High School]" userId="f9f029c9-d743-4d60-9f2c-e74bdec1ab07" providerId="ADAL" clId="{6F2F8AAA-B1AE-4DAF-A659-2AF59A7FA8DA}" dt="2023-03-23T01:19:57.286" v="536" actId="167"/>
          <ac:picMkLst>
            <pc:docMk/>
            <pc:sldMk cId="3106532549" sldId="307"/>
            <ac:picMk id="14" creationId="{CA64A197-494D-68D5-6B5C-A7A92245D770}"/>
          </ac:picMkLst>
        </pc:picChg>
      </pc:sldChg>
      <pc:sldChg chg="addSp delSp modSp add mod modAnim">
        <pc:chgData name="TAN Mei Yi [Harrisdale Senior High School]" userId="f9f029c9-d743-4d60-9f2c-e74bdec1ab07" providerId="ADAL" clId="{6F2F8AAA-B1AE-4DAF-A659-2AF59A7FA8DA}" dt="2023-03-23T01:30:32.076" v="690"/>
        <pc:sldMkLst>
          <pc:docMk/>
          <pc:sldMk cId="1240092391" sldId="308"/>
        </pc:sldMkLst>
        <pc:spChg chg="add mod">
          <ac:chgData name="TAN Mei Yi [Harrisdale Senior High School]" userId="f9f029c9-d743-4d60-9f2c-e74bdec1ab07" providerId="ADAL" clId="{6F2F8AAA-B1AE-4DAF-A659-2AF59A7FA8DA}" dt="2023-03-23T01:09:12.588" v="202"/>
          <ac:spMkLst>
            <pc:docMk/>
            <pc:sldMk cId="1240092391" sldId="308"/>
            <ac:spMk id="2" creationId="{50CD3334-F051-DE7F-B362-CE4D714539E1}"/>
          </ac:spMkLst>
        </pc:spChg>
        <pc:spChg chg="mod">
          <ac:chgData name="TAN Mei Yi [Harrisdale Senior High School]" userId="f9f029c9-d743-4d60-9f2c-e74bdec1ab07" providerId="ADAL" clId="{6F2F8AAA-B1AE-4DAF-A659-2AF59A7FA8DA}" dt="2023-03-23T01:30:24.953" v="688" actId="207"/>
          <ac:spMkLst>
            <pc:docMk/>
            <pc:sldMk cId="1240092391" sldId="308"/>
            <ac:spMk id="3" creationId="{23909C2E-C777-42C9-BBBA-294F95EEBE20}"/>
          </ac:spMkLst>
        </pc:spChg>
        <pc:spChg chg="del">
          <ac:chgData name="TAN Mei Yi [Harrisdale Senior High School]" userId="f9f029c9-d743-4d60-9f2c-e74bdec1ab07" providerId="ADAL" clId="{6F2F8AAA-B1AE-4DAF-A659-2AF59A7FA8DA}" dt="2023-03-23T01:09:12.336" v="201" actId="478"/>
          <ac:spMkLst>
            <pc:docMk/>
            <pc:sldMk cId="1240092391" sldId="308"/>
            <ac:spMk id="4" creationId="{7D688933-35AE-47EC-9CE8-9EA8D6FBAED5}"/>
          </ac:spMkLst>
        </pc:spChg>
      </pc:sldChg>
      <pc:sldChg chg="addSp delSp modSp add mod modAnim">
        <pc:chgData name="TAN Mei Yi [Harrisdale Senior High School]" userId="f9f029c9-d743-4d60-9f2c-e74bdec1ab07" providerId="ADAL" clId="{6F2F8AAA-B1AE-4DAF-A659-2AF59A7FA8DA}" dt="2023-03-23T01:40:15.327" v="1425" actId="21"/>
        <pc:sldMkLst>
          <pc:docMk/>
          <pc:sldMk cId="4041022850" sldId="309"/>
        </pc:sldMkLst>
        <pc:spChg chg="mod">
          <ac:chgData name="TAN Mei Yi [Harrisdale Senior High School]" userId="f9f029c9-d743-4d60-9f2c-e74bdec1ab07" providerId="ADAL" clId="{6F2F8AAA-B1AE-4DAF-A659-2AF59A7FA8DA}" dt="2023-03-23T01:40:07.337" v="1422" actId="113"/>
          <ac:spMkLst>
            <pc:docMk/>
            <pc:sldMk cId="4041022850" sldId="309"/>
            <ac:spMk id="3"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9"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1"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3" creationId="{00000000-0000-0000-0000-000000000000}"/>
          </ac:spMkLst>
        </pc:spChg>
        <pc:spChg chg="mod">
          <ac:chgData name="TAN Mei Yi [Harrisdale Senior High School]" userId="f9f029c9-d743-4d60-9f2c-e74bdec1ab07" providerId="ADAL" clId="{6F2F8AAA-B1AE-4DAF-A659-2AF59A7FA8DA}" dt="2023-03-23T01:38:53.403" v="1413" actId="113"/>
          <ac:spMkLst>
            <pc:docMk/>
            <pc:sldMk cId="4041022850" sldId="309"/>
            <ac:spMk id="15" creationId="{2D937339-2154-4C4D-98A2-41F80670C525}"/>
          </ac:spMkLst>
        </pc:spChg>
        <pc:picChg chg="add del mod">
          <ac:chgData name="TAN Mei Yi [Harrisdale Senior High School]" userId="f9f029c9-d743-4d60-9f2c-e74bdec1ab07" providerId="ADAL" clId="{6F2F8AAA-B1AE-4DAF-A659-2AF59A7FA8DA}" dt="2023-03-23T01:40:15.327" v="1425" actId="21"/>
          <ac:picMkLst>
            <pc:docMk/>
            <pc:sldMk cId="4041022850" sldId="309"/>
            <ac:picMk id="5" creationId="{B2B9A227-9913-F6BE-71E1-559F66B54792}"/>
          </ac:picMkLst>
        </pc:picChg>
        <pc:cxnChg chg="mod">
          <ac:chgData name="TAN Mei Yi [Harrisdale Senior High School]" userId="f9f029c9-d743-4d60-9f2c-e74bdec1ab07" providerId="ADAL" clId="{6F2F8AAA-B1AE-4DAF-A659-2AF59A7FA8DA}" dt="2023-03-23T01:38:47.951" v="1411" actId="208"/>
          <ac:cxnSpMkLst>
            <pc:docMk/>
            <pc:sldMk cId="4041022850" sldId="309"/>
            <ac:cxnSpMk id="8"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0"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4" creationId="{00000000-0000-0000-0000-000000000000}"/>
          </ac:cxnSpMkLst>
        </pc:cxnChg>
      </pc:sldChg>
      <pc:sldChg chg="addSp delSp modSp add mod modAnim">
        <pc:chgData name="TAN Mei Yi [Harrisdale Senior High School]" userId="f9f029c9-d743-4d60-9f2c-e74bdec1ab07" providerId="ADAL" clId="{6F2F8AAA-B1AE-4DAF-A659-2AF59A7FA8DA}" dt="2023-03-23T01:40:24.500" v="1429" actId="1076"/>
        <pc:sldMkLst>
          <pc:docMk/>
          <pc:sldMk cId="591745041" sldId="310"/>
        </pc:sldMkLst>
        <pc:spChg chg="add mod">
          <ac:chgData name="TAN Mei Yi [Harrisdale Senior High School]" userId="f9f029c9-d743-4d60-9f2c-e74bdec1ab07" providerId="ADAL" clId="{6F2F8AAA-B1AE-4DAF-A659-2AF59A7FA8DA}" dt="2023-03-23T01:09:42.184" v="212"/>
          <ac:spMkLst>
            <pc:docMk/>
            <pc:sldMk cId="591745041" sldId="310"/>
            <ac:spMk id="2" creationId="{8A8F5AD2-8164-6414-96F4-299405C73CA3}"/>
          </ac:spMkLst>
        </pc:spChg>
        <pc:spChg chg="mod">
          <ac:chgData name="TAN Mei Yi [Harrisdale Senior High School]" userId="f9f029c9-d743-4d60-9f2c-e74bdec1ab07" providerId="ADAL" clId="{6F2F8AAA-B1AE-4DAF-A659-2AF59A7FA8DA}" dt="2023-03-23T01:39:26.409" v="1419" actId="207"/>
          <ac:spMkLst>
            <pc:docMk/>
            <pc:sldMk cId="591745041" sldId="310"/>
            <ac:spMk id="3" creationId="{00000000-0000-0000-0000-000000000000}"/>
          </ac:spMkLst>
        </pc:spChg>
        <pc:spChg chg="del">
          <ac:chgData name="TAN Mei Yi [Harrisdale Senior High School]" userId="f9f029c9-d743-4d60-9f2c-e74bdec1ab07" providerId="ADAL" clId="{6F2F8AAA-B1AE-4DAF-A659-2AF59A7FA8DA}" dt="2023-03-23T01:09:41.065" v="211" actId="478"/>
          <ac:spMkLst>
            <pc:docMk/>
            <pc:sldMk cId="591745041" sldId="310"/>
            <ac:spMk id="15" creationId="{2D937339-2154-4C4D-98A2-41F80670C525}"/>
          </ac:spMkLst>
        </pc:spChg>
        <pc:picChg chg="add mod">
          <ac:chgData name="TAN Mei Yi [Harrisdale Senior High School]" userId="f9f029c9-d743-4d60-9f2c-e74bdec1ab07" providerId="ADAL" clId="{6F2F8AAA-B1AE-4DAF-A659-2AF59A7FA8DA}" dt="2023-03-23T01:40:24.500" v="1429" actId="1076"/>
          <ac:picMkLst>
            <pc:docMk/>
            <pc:sldMk cId="591745041" sldId="310"/>
            <ac:picMk id="4" creationId="{402DF56B-C466-17FD-F87E-29B53673AAAA}"/>
          </ac:picMkLst>
        </pc:picChg>
      </pc:sldChg>
      <pc:sldChg chg="addSp delSp modSp add mod">
        <pc:chgData name="TAN Mei Yi [Harrisdale Senior High School]" userId="f9f029c9-d743-4d60-9f2c-e74bdec1ab07" providerId="ADAL" clId="{6F2F8AAA-B1AE-4DAF-A659-2AF59A7FA8DA}" dt="2023-03-23T00:23:23.547" v="184"/>
        <pc:sldMkLst>
          <pc:docMk/>
          <pc:sldMk cId="176469213" sldId="311"/>
        </pc:sldMkLst>
        <pc:spChg chg="add mod">
          <ac:chgData name="TAN Mei Yi [Harrisdale Senior High School]" userId="f9f029c9-d743-4d60-9f2c-e74bdec1ab07" providerId="ADAL" clId="{6F2F8AAA-B1AE-4DAF-A659-2AF59A7FA8DA}" dt="2023-03-23T00:23:23.547" v="184"/>
          <ac:spMkLst>
            <pc:docMk/>
            <pc:sldMk cId="176469213" sldId="311"/>
            <ac:spMk id="2" creationId="{F6F69DF6-A716-E951-D41C-16CB08E1FA95}"/>
          </ac:spMkLst>
        </pc:spChg>
        <pc:spChg chg="del">
          <ac:chgData name="TAN Mei Yi [Harrisdale Senior High School]" userId="f9f029c9-d743-4d60-9f2c-e74bdec1ab07" providerId="ADAL" clId="{6F2F8AAA-B1AE-4DAF-A659-2AF59A7FA8DA}" dt="2023-03-23T00:23:23.284" v="183" actId="478"/>
          <ac:spMkLst>
            <pc:docMk/>
            <pc:sldMk cId="176469213" sldId="311"/>
            <ac:spMk id="4" creationId="{FB16AC73-64A1-4CD9-AA61-87BD59746B4D}"/>
          </ac:spMkLst>
        </pc:spChg>
      </pc:sldChg>
      <pc:sldChg chg="addSp delSp modSp add mod">
        <pc:chgData name="TAN Mei Yi [Harrisdale Senior High School]" userId="f9f029c9-d743-4d60-9f2c-e74bdec1ab07" providerId="ADAL" clId="{6F2F8AAA-B1AE-4DAF-A659-2AF59A7FA8DA}" dt="2023-03-23T00:22:32.261" v="174" actId="478"/>
        <pc:sldMkLst>
          <pc:docMk/>
          <pc:sldMk cId="224559464" sldId="312"/>
        </pc:sldMkLst>
        <pc:spChg chg="add mod">
          <ac:chgData name="TAN Mei Yi [Harrisdale Senior High School]" userId="f9f029c9-d743-4d60-9f2c-e74bdec1ab07" providerId="ADAL" clId="{6F2F8AAA-B1AE-4DAF-A659-2AF59A7FA8DA}" dt="2023-03-23T00:22:25.987" v="173"/>
          <ac:spMkLst>
            <pc:docMk/>
            <pc:sldMk cId="224559464" sldId="312"/>
            <ac:spMk id="2" creationId="{224AC5C2-4265-8C5E-C585-08C7C9963093}"/>
          </ac:spMkLst>
        </pc:spChg>
        <pc:spChg chg="del mod">
          <ac:chgData name="TAN Mei Yi [Harrisdale Senior High School]" userId="f9f029c9-d743-4d60-9f2c-e74bdec1ab07" providerId="ADAL" clId="{6F2F8AAA-B1AE-4DAF-A659-2AF59A7FA8DA}" dt="2023-03-23T00:22:32.261" v="174" actId="478"/>
          <ac:spMkLst>
            <pc:docMk/>
            <pc:sldMk cId="224559464" sldId="312"/>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35.832" v="176"/>
        <pc:sldMkLst>
          <pc:docMk/>
          <pc:sldMk cId="3601221498" sldId="313"/>
        </pc:sldMkLst>
        <pc:spChg chg="add mod">
          <ac:chgData name="TAN Mei Yi [Harrisdale Senior High School]" userId="f9f029c9-d743-4d60-9f2c-e74bdec1ab07" providerId="ADAL" clId="{6F2F8AAA-B1AE-4DAF-A659-2AF59A7FA8DA}" dt="2023-03-23T00:22:35.832" v="176"/>
          <ac:spMkLst>
            <pc:docMk/>
            <pc:sldMk cId="3601221498" sldId="313"/>
            <ac:spMk id="2" creationId="{AC92FA2A-B80B-391D-19DE-40BF49442660}"/>
          </ac:spMkLst>
        </pc:spChg>
        <pc:spChg chg="del">
          <ac:chgData name="TAN Mei Yi [Harrisdale Senior High School]" userId="f9f029c9-d743-4d60-9f2c-e74bdec1ab07" providerId="ADAL" clId="{6F2F8AAA-B1AE-4DAF-A659-2AF59A7FA8DA}" dt="2023-03-23T00:22:35.624" v="175" actId="478"/>
          <ac:spMkLst>
            <pc:docMk/>
            <pc:sldMk cId="3601221498" sldId="313"/>
            <ac:spMk id="4" creationId="{087A652B-87AE-44AC-9127-17BDD4DB5CE1}"/>
          </ac:spMkLst>
        </pc:spChg>
      </pc:sldChg>
      <pc:sldChg chg="modSp add del modAnim">
        <pc:chgData name="TAN Mei Yi [Harrisdale Senior High School]" userId="f9f029c9-d743-4d60-9f2c-e74bdec1ab07" providerId="ADAL" clId="{6F2F8AAA-B1AE-4DAF-A659-2AF59A7FA8DA}" dt="2023-03-23T01:29:51.398" v="685" actId="47"/>
        <pc:sldMkLst>
          <pc:docMk/>
          <pc:sldMk cId="1988727048" sldId="314"/>
        </pc:sldMkLst>
        <pc:spChg chg="mod">
          <ac:chgData name="TAN Mei Yi [Harrisdale Senior High School]" userId="f9f029c9-d743-4d60-9f2c-e74bdec1ab07" providerId="ADAL" clId="{6F2F8AAA-B1AE-4DAF-A659-2AF59A7FA8DA}" dt="2023-03-23T01:22:23.436" v="684" actId="20577"/>
          <ac:spMkLst>
            <pc:docMk/>
            <pc:sldMk cId="1988727048" sldId="314"/>
            <ac:spMk id="3" creationId="{23909C2E-C777-42C9-BBBA-294F95EEBE20}"/>
          </ac:spMkLst>
        </pc:spChg>
      </pc:sldChg>
    </pc:docChg>
  </pc:docChgLst>
  <pc:docChgLst>
    <pc:chgData name="TAN Mei Yi [Harrisdale Senior High School]" userId="f9f029c9-d743-4d60-9f2c-e74bdec1ab07" providerId="ADAL" clId="{852031B6-0B84-407F-A52B-054735AE8AC5}"/>
    <pc:docChg chg="undo custSel addSld delSld modSld">
      <pc:chgData name="TAN Mei Yi [Harrisdale Senior High School]" userId="f9f029c9-d743-4d60-9f2c-e74bdec1ab07" providerId="ADAL" clId="{852031B6-0B84-407F-A52B-054735AE8AC5}" dt="2023-05-19T02:26:59.866" v="3332" actId="20577"/>
      <pc:docMkLst>
        <pc:docMk/>
      </pc:docMkLst>
      <pc:sldChg chg="del">
        <pc:chgData name="TAN Mei Yi [Harrisdale Senior High School]" userId="f9f029c9-d743-4d60-9f2c-e74bdec1ab07" providerId="ADAL" clId="{852031B6-0B84-407F-A52B-054735AE8AC5}" dt="2023-05-19T00:25:24.334" v="465" actId="47"/>
        <pc:sldMkLst>
          <pc:docMk/>
          <pc:sldMk cId="3037864218" sldId="257"/>
        </pc:sldMkLst>
      </pc:sldChg>
      <pc:sldChg chg="del">
        <pc:chgData name="TAN Mei Yi [Harrisdale Senior High School]" userId="f9f029c9-d743-4d60-9f2c-e74bdec1ab07" providerId="ADAL" clId="{852031B6-0B84-407F-A52B-054735AE8AC5}" dt="2023-05-19T00:25:26.446" v="466" actId="47"/>
        <pc:sldMkLst>
          <pc:docMk/>
          <pc:sldMk cId="2920466248" sldId="258"/>
        </pc:sldMkLst>
      </pc:sldChg>
      <pc:sldChg chg="add del">
        <pc:chgData name="TAN Mei Yi [Harrisdale Senior High School]" userId="f9f029c9-d743-4d60-9f2c-e74bdec1ab07" providerId="ADAL" clId="{852031B6-0B84-407F-A52B-054735AE8AC5}" dt="2023-05-19T00:44:26.361" v="719" actId="47"/>
        <pc:sldMkLst>
          <pc:docMk/>
          <pc:sldMk cId="1533042153" sldId="259"/>
        </pc:sldMkLst>
      </pc:sldChg>
      <pc:sldChg chg="del">
        <pc:chgData name="TAN Mei Yi [Harrisdale Senior High School]" userId="f9f029c9-d743-4d60-9f2c-e74bdec1ab07" providerId="ADAL" clId="{852031B6-0B84-407F-A52B-054735AE8AC5}" dt="2023-05-19T00:25:58.899" v="475" actId="2696"/>
        <pc:sldMkLst>
          <pc:docMk/>
          <pc:sldMk cId="1877691218" sldId="259"/>
        </pc:sldMkLst>
      </pc:sldChg>
      <pc:sldChg chg="del">
        <pc:chgData name="TAN Mei Yi [Harrisdale Senior High School]" userId="f9f029c9-d743-4d60-9f2c-e74bdec1ab07" providerId="ADAL" clId="{852031B6-0B84-407F-A52B-054735AE8AC5}" dt="2023-05-19T00:25:42.556" v="472" actId="47"/>
        <pc:sldMkLst>
          <pc:docMk/>
          <pc:sldMk cId="2474131926" sldId="260"/>
        </pc:sldMkLst>
      </pc:sldChg>
      <pc:sldChg chg="del">
        <pc:chgData name="TAN Mei Yi [Harrisdale Senior High School]" userId="f9f029c9-d743-4d60-9f2c-e74bdec1ab07" providerId="ADAL" clId="{852031B6-0B84-407F-A52B-054735AE8AC5}" dt="2023-05-19T00:25:44.991" v="473" actId="47"/>
        <pc:sldMkLst>
          <pc:docMk/>
          <pc:sldMk cId="1687086788" sldId="261"/>
        </pc:sldMkLst>
      </pc:sldChg>
      <pc:sldChg chg="del">
        <pc:chgData name="TAN Mei Yi [Harrisdale Senior High School]" userId="f9f029c9-d743-4d60-9f2c-e74bdec1ab07" providerId="ADAL" clId="{852031B6-0B84-407F-A52B-054735AE8AC5}" dt="2023-05-19T00:25:58.899" v="475" actId="2696"/>
        <pc:sldMkLst>
          <pc:docMk/>
          <pc:sldMk cId="1614448363" sldId="262"/>
        </pc:sldMkLst>
      </pc:sldChg>
      <pc:sldChg chg="add del">
        <pc:chgData name="TAN Mei Yi [Harrisdale Senior High School]" userId="f9f029c9-d743-4d60-9f2c-e74bdec1ab07" providerId="ADAL" clId="{852031B6-0B84-407F-A52B-054735AE8AC5}" dt="2023-05-19T00:44:26.361" v="719" actId="47"/>
        <pc:sldMkLst>
          <pc:docMk/>
          <pc:sldMk cId="3558024861" sldId="262"/>
        </pc:sldMkLst>
      </pc:sldChg>
      <pc:sldChg chg="del">
        <pc:chgData name="TAN Mei Yi [Harrisdale Senior High School]" userId="f9f029c9-d743-4d60-9f2c-e74bdec1ab07" providerId="ADAL" clId="{852031B6-0B84-407F-A52B-054735AE8AC5}" dt="2023-05-19T00:25:35.505" v="470" actId="47"/>
        <pc:sldMkLst>
          <pc:docMk/>
          <pc:sldMk cId="1792094988" sldId="263"/>
        </pc:sldMkLst>
      </pc:sldChg>
      <pc:sldChg chg="del">
        <pc:chgData name="TAN Mei Yi [Harrisdale Senior High School]" userId="f9f029c9-d743-4d60-9f2c-e74bdec1ab07" providerId="ADAL" clId="{852031B6-0B84-407F-A52B-054735AE8AC5}" dt="2023-05-19T00:25:31.938" v="468" actId="47"/>
        <pc:sldMkLst>
          <pc:docMk/>
          <pc:sldMk cId="1411576514" sldId="264"/>
        </pc:sldMkLst>
      </pc:sldChg>
      <pc:sldChg chg="del">
        <pc:chgData name="TAN Mei Yi [Harrisdale Senior High School]" userId="f9f029c9-d743-4d60-9f2c-e74bdec1ab07" providerId="ADAL" clId="{852031B6-0B84-407F-A52B-054735AE8AC5}" dt="2023-05-19T00:25:53.253" v="474" actId="47"/>
        <pc:sldMkLst>
          <pc:docMk/>
          <pc:sldMk cId="658558154" sldId="265"/>
        </pc:sldMkLst>
      </pc:sldChg>
      <pc:sldChg chg="del">
        <pc:chgData name="TAN Mei Yi [Harrisdale Senior High School]" userId="f9f029c9-d743-4d60-9f2c-e74bdec1ab07" providerId="ADAL" clId="{852031B6-0B84-407F-A52B-054735AE8AC5}" dt="2023-05-19T00:25:53.253" v="474" actId="47"/>
        <pc:sldMkLst>
          <pc:docMk/>
          <pc:sldMk cId="2107905157" sldId="268"/>
        </pc:sldMkLst>
      </pc:sldChg>
      <pc:sldChg chg="modSp mod">
        <pc:chgData name="TAN Mei Yi [Harrisdale Senior High School]" userId="f9f029c9-d743-4d60-9f2c-e74bdec1ab07" providerId="ADAL" clId="{852031B6-0B84-407F-A52B-054735AE8AC5}" dt="2023-05-19T02:26:59.866" v="3332" actId="20577"/>
        <pc:sldMkLst>
          <pc:docMk/>
          <pc:sldMk cId="3000480193" sldId="288"/>
        </pc:sldMkLst>
        <pc:spChg chg="mod">
          <ac:chgData name="TAN Mei Yi [Harrisdale Senior High School]" userId="f9f029c9-d743-4d60-9f2c-e74bdec1ab07" providerId="ADAL" clId="{852031B6-0B84-407F-A52B-054735AE8AC5}" dt="2023-05-19T02:26:59.866" v="3332" actId="20577"/>
          <ac:spMkLst>
            <pc:docMk/>
            <pc:sldMk cId="3000480193" sldId="288"/>
            <ac:spMk id="5" creationId="{00000000-0000-0000-0000-000000000000}"/>
          </ac:spMkLst>
        </pc:spChg>
      </pc:sldChg>
      <pc:sldChg chg="modSp mod">
        <pc:chgData name="TAN Mei Yi [Harrisdale Senior High School]" userId="f9f029c9-d743-4d60-9f2c-e74bdec1ab07" providerId="ADAL" clId="{852031B6-0B84-407F-A52B-054735AE8AC5}" dt="2023-05-19T00:09:22.229" v="356" actId="20577"/>
        <pc:sldMkLst>
          <pc:docMk/>
          <pc:sldMk cId="2226349418" sldId="292"/>
        </pc:sldMkLst>
        <pc:spChg chg="mod">
          <ac:chgData name="TAN Mei Yi [Harrisdale Senior High School]" userId="f9f029c9-d743-4d60-9f2c-e74bdec1ab07" providerId="ADAL" clId="{852031B6-0B84-407F-A52B-054735AE8AC5}" dt="2023-05-19T00:09:22.229" v="356" actId="20577"/>
          <ac:spMkLst>
            <pc:docMk/>
            <pc:sldMk cId="2226349418" sldId="292"/>
            <ac:spMk id="21" creationId="{8E7845BC-DC72-44E1-BABF-6AFB4DC3022D}"/>
          </ac:spMkLst>
        </pc:spChg>
        <pc:spChg chg="mod">
          <ac:chgData name="TAN Mei Yi [Harrisdale Senior High School]" userId="f9f029c9-d743-4d60-9f2c-e74bdec1ab07" providerId="ADAL" clId="{852031B6-0B84-407F-A52B-054735AE8AC5}" dt="2023-05-19T00:08:43.271" v="257" actId="1076"/>
          <ac:spMkLst>
            <pc:docMk/>
            <pc:sldMk cId="2226349418" sldId="292"/>
            <ac:spMk id="22" creationId="{046BE2BE-401B-43B6-9F59-E6AE635E14BD}"/>
          </ac:spMkLst>
        </pc:spChg>
      </pc:sldChg>
      <pc:sldChg chg="del">
        <pc:chgData name="TAN Mei Yi [Harrisdale Senior High School]" userId="f9f029c9-d743-4d60-9f2c-e74bdec1ab07" providerId="ADAL" clId="{852031B6-0B84-407F-A52B-054735AE8AC5}" dt="2023-05-19T00:25:29.107" v="467" actId="47"/>
        <pc:sldMkLst>
          <pc:docMk/>
          <pc:sldMk cId="1773869733" sldId="317"/>
        </pc:sldMkLst>
      </pc:sldChg>
      <pc:sldChg chg="del">
        <pc:chgData name="TAN Mei Yi [Harrisdale Senior High School]" userId="f9f029c9-d743-4d60-9f2c-e74bdec1ab07" providerId="ADAL" clId="{852031B6-0B84-407F-A52B-054735AE8AC5}" dt="2023-05-19T00:25:33.633" v="469" actId="47"/>
        <pc:sldMkLst>
          <pc:docMk/>
          <pc:sldMk cId="3205503026" sldId="318"/>
        </pc:sldMkLst>
      </pc:sldChg>
      <pc:sldChg chg="del">
        <pc:chgData name="TAN Mei Yi [Harrisdale Senior High School]" userId="f9f029c9-d743-4d60-9f2c-e74bdec1ab07" providerId="ADAL" clId="{852031B6-0B84-407F-A52B-054735AE8AC5}" dt="2023-05-19T00:25:37.258" v="471" actId="47"/>
        <pc:sldMkLst>
          <pc:docMk/>
          <pc:sldMk cId="3537713335" sldId="319"/>
        </pc:sldMkLst>
      </pc:sldChg>
      <pc:sldChg chg="add del">
        <pc:chgData name="TAN Mei Yi [Harrisdale Senior High School]" userId="f9f029c9-d743-4d60-9f2c-e74bdec1ab07" providerId="ADAL" clId="{852031B6-0B84-407F-A52B-054735AE8AC5}" dt="2023-05-19T00:44:26.361" v="719" actId="47"/>
        <pc:sldMkLst>
          <pc:docMk/>
          <pc:sldMk cId="165316538" sldId="320"/>
        </pc:sldMkLst>
      </pc:sldChg>
      <pc:sldChg chg="del">
        <pc:chgData name="TAN Mei Yi [Harrisdale Senior High School]" userId="f9f029c9-d743-4d60-9f2c-e74bdec1ab07" providerId="ADAL" clId="{852031B6-0B84-407F-A52B-054735AE8AC5}" dt="2023-05-19T00:25:58.899" v="475" actId="2696"/>
        <pc:sldMkLst>
          <pc:docMk/>
          <pc:sldMk cId="3503087137" sldId="320"/>
        </pc:sldMkLst>
      </pc:sldChg>
      <pc:sldChg chg="del">
        <pc:chgData name="TAN Mei Yi [Harrisdale Senior High School]" userId="f9f029c9-d743-4d60-9f2c-e74bdec1ab07" providerId="ADAL" clId="{852031B6-0B84-407F-A52B-054735AE8AC5}" dt="2023-05-19T00:25:53.253" v="474" actId="47"/>
        <pc:sldMkLst>
          <pc:docMk/>
          <pc:sldMk cId="3778216161" sldId="321"/>
        </pc:sldMkLst>
      </pc:sldChg>
      <pc:sldChg chg="del">
        <pc:chgData name="TAN Mei Yi [Harrisdale Senior High School]" userId="f9f029c9-d743-4d60-9f2c-e74bdec1ab07" providerId="ADAL" clId="{852031B6-0B84-407F-A52B-054735AE8AC5}" dt="2023-05-19T00:25:53.253" v="474" actId="47"/>
        <pc:sldMkLst>
          <pc:docMk/>
          <pc:sldMk cId="3841833187" sldId="322"/>
        </pc:sldMkLst>
      </pc:sldChg>
      <pc:sldChg chg="del">
        <pc:chgData name="TAN Mei Yi [Harrisdale Senior High School]" userId="f9f029c9-d743-4d60-9f2c-e74bdec1ab07" providerId="ADAL" clId="{852031B6-0B84-407F-A52B-054735AE8AC5}" dt="2023-05-19T00:25:53.253" v="474" actId="47"/>
        <pc:sldMkLst>
          <pc:docMk/>
          <pc:sldMk cId="66020086" sldId="323"/>
        </pc:sldMkLst>
      </pc:sldChg>
      <pc:sldChg chg="del">
        <pc:chgData name="TAN Mei Yi [Harrisdale Senior High School]" userId="f9f029c9-d743-4d60-9f2c-e74bdec1ab07" providerId="ADAL" clId="{852031B6-0B84-407F-A52B-054735AE8AC5}" dt="2023-05-19T00:25:53.253" v="474" actId="47"/>
        <pc:sldMkLst>
          <pc:docMk/>
          <pc:sldMk cId="275857428" sldId="324"/>
        </pc:sldMkLst>
      </pc:sldChg>
      <pc:sldChg chg="del">
        <pc:chgData name="TAN Mei Yi [Harrisdale Senior High School]" userId="f9f029c9-d743-4d60-9f2c-e74bdec1ab07" providerId="ADAL" clId="{852031B6-0B84-407F-A52B-054735AE8AC5}" dt="2023-05-19T00:25:53.253" v="474" actId="47"/>
        <pc:sldMkLst>
          <pc:docMk/>
          <pc:sldMk cId="3269088832" sldId="325"/>
        </pc:sldMkLst>
      </pc:sldChg>
      <pc:sldChg chg="del">
        <pc:chgData name="TAN Mei Yi [Harrisdale Senior High School]" userId="f9f029c9-d743-4d60-9f2c-e74bdec1ab07" providerId="ADAL" clId="{852031B6-0B84-407F-A52B-054735AE8AC5}" dt="2023-05-19T00:25:53.253" v="474" actId="47"/>
        <pc:sldMkLst>
          <pc:docMk/>
          <pc:sldMk cId="3549203776" sldId="326"/>
        </pc:sldMkLst>
      </pc:sldChg>
      <pc:sldChg chg="del">
        <pc:chgData name="TAN Mei Yi [Harrisdale Senior High School]" userId="f9f029c9-d743-4d60-9f2c-e74bdec1ab07" providerId="ADAL" clId="{852031B6-0B84-407F-A52B-054735AE8AC5}" dt="2023-05-19T00:25:53.253" v="474" actId="47"/>
        <pc:sldMkLst>
          <pc:docMk/>
          <pc:sldMk cId="297438224" sldId="327"/>
        </pc:sldMkLst>
      </pc:sldChg>
      <pc:sldChg chg="addSp delSp modSp add mod modAnim">
        <pc:chgData name="TAN Mei Yi [Harrisdale Senior High School]" userId="f9f029c9-d743-4d60-9f2c-e74bdec1ab07" providerId="ADAL" clId="{852031B6-0B84-407F-A52B-054735AE8AC5}" dt="2023-05-19T01:09:17.838" v="847"/>
        <pc:sldMkLst>
          <pc:docMk/>
          <pc:sldMk cId="1753222144" sldId="328"/>
        </pc:sldMkLst>
        <pc:spChg chg="mod">
          <ac:chgData name="TAN Mei Yi [Harrisdale Senior High School]" userId="f9f029c9-d743-4d60-9f2c-e74bdec1ab07" providerId="ADAL" clId="{852031B6-0B84-407F-A52B-054735AE8AC5}" dt="2023-05-19T01:03:51.386" v="828" actId="113"/>
          <ac:spMkLst>
            <pc:docMk/>
            <pc:sldMk cId="1753222144" sldId="328"/>
            <ac:spMk id="3" creationId="{00000000-0000-0000-0000-000000000000}"/>
          </ac:spMkLst>
        </pc:spChg>
        <pc:spChg chg="add del">
          <ac:chgData name="TAN Mei Yi [Harrisdale Senior High School]" userId="f9f029c9-d743-4d60-9f2c-e74bdec1ab07" providerId="ADAL" clId="{852031B6-0B84-407F-A52B-054735AE8AC5}" dt="2023-05-19T01:03:56.593" v="830" actId="22"/>
          <ac:spMkLst>
            <pc:docMk/>
            <pc:sldMk cId="1753222144" sldId="328"/>
            <ac:spMk id="4" creationId="{F32EDF5D-BB94-5BAB-4109-73CE6C729CB2}"/>
          </ac:spMkLst>
        </pc:spChg>
        <pc:spChg chg="mod">
          <ac:chgData name="TAN Mei Yi [Harrisdale Senior High School]" userId="f9f029c9-d743-4d60-9f2c-e74bdec1ab07" providerId="ADAL" clId="{852031B6-0B84-407F-A52B-054735AE8AC5}" dt="2023-05-19T00:12:53.122" v="358" actId="207"/>
          <ac:spMkLst>
            <pc:docMk/>
            <pc:sldMk cId="1753222144" sldId="328"/>
            <ac:spMk id="6" creationId="{79EC3517-C783-4B17-8028-E41A2676D2C0}"/>
          </ac:spMkLst>
        </pc:spChg>
      </pc:sldChg>
      <pc:sldChg chg="addSp modSp add mod modAnim">
        <pc:chgData name="TAN Mei Yi [Harrisdale Senior High School]" userId="f9f029c9-d743-4d60-9f2c-e74bdec1ab07" providerId="ADAL" clId="{852031B6-0B84-407F-A52B-054735AE8AC5}" dt="2023-05-19T01:13:16.740" v="958"/>
        <pc:sldMkLst>
          <pc:docMk/>
          <pc:sldMk cId="3107942937" sldId="329"/>
        </pc:sldMkLst>
        <pc:spChg chg="mod">
          <ac:chgData name="TAN Mei Yi [Harrisdale Senior High School]" userId="f9f029c9-d743-4d60-9f2c-e74bdec1ab07" providerId="ADAL" clId="{852031B6-0B84-407F-A52B-054735AE8AC5}" dt="2023-05-19T01:12:41.363" v="952" actId="403"/>
          <ac:spMkLst>
            <pc:docMk/>
            <pc:sldMk cId="3107942937" sldId="329"/>
            <ac:spMk id="3" creationId="{00000000-0000-0000-0000-000000000000}"/>
          </ac:spMkLst>
        </pc:spChg>
        <pc:spChg chg="mod">
          <ac:chgData name="TAN Mei Yi [Harrisdale Senior High School]" userId="f9f029c9-d743-4d60-9f2c-e74bdec1ab07" providerId="ADAL" clId="{852031B6-0B84-407F-A52B-054735AE8AC5}" dt="2023-05-19T01:09:45.139" v="864" actId="20577"/>
          <ac:spMkLst>
            <pc:docMk/>
            <pc:sldMk cId="3107942937" sldId="329"/>
            <ac:spMk id="6" creationId="{85D6F470-3C91-4091-B3FE-F39351BEEA05}"/>
          </ac:spMkLst>
        </pc:spChg>
        <pc:grpChg chg="mod">
          <ac:chgData name="TAN Mei Yi [Harrisdale Senior High School]" userId="f9f029c9-d743-4d60-9f2c-e74bdec1ab07" providerId="ADAL" clId="{852031B6-0B84-407F-A52B-054735AE8AC5}" dt="2023-05-19T01:13:03.738" v="957"/>
          <ac:grpSpMkLst>
            <pc:docMk/>
            <pc:sldMk cId="3107942937" sldId="329"/>
            <ac:grpSpMk id="8" creationId="{E34D19F0-5450-996E-0876-17D169588F3C}"/>
          </ac:grpSpMkLst>
        </pc:grpChg>
        <pc:grpChg chg="mod">
          <ac:chgData name="TAN Mei Yi [Harrisdale Senior High School]" userId="f9f029c9-d743-4d60-9f2c-e74bdec1ab07" providerId="ADAL" clId="{852031B6-0B84-407F-A52B-054735AE8AC5}" dt="2023-05-19T01:13:03.738" v="957"/>
          <ac:grpSpMkLst>
            <pc:docMk/>
            <pc:sldMk cId="3107942937" sldId="329"/>
            <ac:grpSpMk id="9" creationId="{87F20492-A392-8F58-94DF-EC2F6F220FDD}"/>
          </ac:grpSpMkLst>
        </pc:grpChg>
        <pc:inkChg chg="add mod">
          <ac:chgData name="TAN Mei Yi [Harrisdale Senior High School]" userId="f9f029c9-d743-4d60-9f2c-e74bdec1ab07" providerId="ADAL" clId="{852031B6-0B84-407F-A52B-054735AE8AC5}" dt="2023-05-19T01:13:03.738" v="957"/>
          <ac:inkMkLst>
            <pc:docMk/>
            <pc:sldMk cId="3107942937" sldId="329"/>
            <ac:inkMk id="2" creationId="{C7EAA4E8-DFF8-3EA7-4CF7-7330B03F84E7}"/>
          </ac:inkMkLst>
        </pc:inkChg>
        <pc:inkChg chg="add mod">
          <ac:chgData name="TAN Mei Yi [Harrisdale Senior High School]" userId="f9f029c9-d743-4d60-9f2c-e74bdec1ab07" providerId="ADAL" clId="{852031B6-0B84-407F-A52B-054735AE8AC5}" dt="2023-05-19T01:13:03.738" v="957"/>
          <ac:inkMkLst>
            <pc:docMk/>
            <pc:sldMk cId="3107942937" sldId="329"/>
            <ac:inkMk id="4" creationId="{C3F94EDB-5C39-7F3D-6B57-21C7904A6B97}"/>
          </ac:inkMkLst>
        </pc:inkChg>
        <pc:inkChg chg="add mod">
          <ac:chgData name="TAN Mei Yi [Harrisdale Senior High School]" userId="f9f029c9-d743-4d60-9f2c-e74bdec1ab07" providerId="ADAL" clId="{852031B6-0B84-407F-A52B-054735AE8AC5}" dt="2023-05-19T01:13:03.738" v="957"/>
          <ac:inkMkLst>
            <pc:docMk/>
            <pc:sldMk cId="3107942937" sldId="329"/>
            <ac:inkMk id="5" creationId="{38DC0B7C-9036-6E81-E88B-C33720D00B54}"/>
          </ac:inkMkLst>
        </pc:inkChg>
        <pc:inkChg chg="add mod">
          <ac:chgData name="TAN Mei Yi [Harrisdale Senior High School]" userId="f9f029c9-d743-4d60-9f2c-e74bdec1ab07" providerId="ADAL" clId="{852031B6-0B84-407F-A52B-054735AE8AC5}" dt="2023-05-19T01:13:03.738" v="957"/>
          <ac:inkMkLst>
            <pc:docMk/>
            <pc:sldMk cId="3107942937" sldId="329"/>
            <ac:inkMk id="7" creationId="{C9874CBA-DB8C-503B-C374-EDC622DA7169}"/>
          </ac:inkMkLst>
        </pc:inkChg>
      </pc:sldChg>
      <pc:sldChg chg="addSp delSp modSp add mod modAnim">
        <pc:chgData name="TAN Mei Yi [Harrisdale Senior High School]" userId="f9f029c9-d743-4d60-9f2c-e74bdec1ab07" providerId="ADAL" clId="{852031B6-0B84-407F-A52B-054735AE8AC5}" dt="2023-05-19T01:16:58.477" v="1146"/>
        <pc:sldMkLst>
          <pc:docMk/>
          <pc:sldMk cId="3013727065" sldId="330"/>
        </pc:sldMkLst>
        <pc:spChg chg="add mod">
          <ac:chgData name="TAN Mei Yi [Harrisdale Senior High School]" userId="f9f029c9-d743-4d60-9f2c-e74bdec1ab07" providerId="ADAL" clId="{852031B6-0B84-407F-A52B-054735AE8AC5}" dt="2023-05-19T00:13:12.128" v="361"/>
          <ac:spMkLst>
            <pc:docMk/>
            <pc:sldMk cId="3013727065" sldId="330"/>
            <ac:spMk id="2" creationId="{0A0DC0FD-84C5-AB7F-59B7-88B82BBCFCF6}"/>
          </ac:spMkLst>
        </pc:spChg>
        <pc:spChg chg="mod">
          <ac:chgData name="TAN Mei Yi [Harrisdale Senior High School]" userId="f9f029c9-d743-4d60-9f2c-e74bdec1ab07" providerId="ADAL" clId="{852031B6-0B84-407F-A52B-054735AE8AC5}" dt="2023-05-19T01:16:50.511" v="1144"/>
          <ac:spMkLst>
            <pc:docMk/>
            <pc:sldMk cId="3013727065" sldId="330"/>
            <ac:spMk id="3" creationId="{00000000-0000-0000-0000-000000000000}"/>
          </ac:spMkLst>
        </pc:spChg>
        <pc:spChg chg="del">
          <ac:chgData name="TAN Mei Yi [Harrisdale Senior High School]" userId="f9f029c9-d743-4d60-9f2c-e74bdec1ab07" providerId="ADAL" clId="{852031B6-0B84-407F-A52B-054735AE8AC5}" dt="2023-05-19T00:13:11.925" v="360" actId="478"/>
          <ac:spMkLst>
            <pc:docMk/>
            <pc:sldMk cId="3013727065" sldId="330"/>
            <ac:spMk id="6" creationId="{020CFDB5-1954-4901-82E9-61EA804168F5}"/>
          </ac:spMkLst>
        </pc:spChg>
      </pc:sldChg>
      <pc:sldChg chg="addSp delSp modSp add mod modAnim">
        <pc:chgData name="TAN Mei Yi [Harrisdale Senior High School]" userId="f9f029c9-d743-4d60-9f2c-e74bdec1ab07" providerId="ADAL" clId="{852031B6-0B84-407F-A52B-054735AE8AC5}" dt="2023-05-19T01:32:39.194" v="1312"/>
        <pc:sldMkLst>
          <pc:docMk/>
          <pc:sldMk cId="2247586646" sldId="331"/>
        </pc:sldMkLst>
        <pc:spChg chg="add mod">
          <ac:chgData name="TAN Mei Yi [Harrisdale Senior High School]" userId="f9f029c9-d743-4d60-9f2c-e74bdec1ab07" providerId="ADAL" clId="{852031B6-0B84-407F-A52B-054735AE8AC5}" dt="2023-05-19T00:13:16.563" v="363"/>
          <ac:spMkLst>
            <pc:docMk/>
            <pc:sldMk cId="2247586646" sldId="331"/>
            <ac:spMk id="2" creationId="{6E627610-6F65-7590-4BAB-28659D4E7599}"/>
          </ac:spMkLst>
        </pc:spChg>
        <pc:spChg chg="mod">
          <ac:chgData name="TAN Mei Yi [Harrisdale Senior High School]" userId="f9f029c9-d743-4d60-9f2c-e74bdec1ab07" providerId="ADAL" clId="{852031B6-0B84-407F-A52B-054735AE8AC5}" dt="2023-05-19T01:31:28.285" v="1309" actId="20577"/>
          <ac:spMkLst>
            <pc:docMk/>
            <pc:sldMk cId="2247586646" sldId="331"/>
            <ac:spMk id="3" creationId="{00000000-0000-0000-0000-000000000000}"/>
          </ac:spMkLst>
        </pc:spChg>
        <pc:spChg chg="mod">
          <ac:chgData name="TAN Mei Yi [Harrisdale Senior High School]" userId="f9f029c9-d743-4d60-9f2c-e74bdec1ab07" providerId="ADAL" clId="{852031B6-0B84-407F-A52B-054735AE8AC5}" dt="2023-05-19T01:20:28.467" v="1297" actId="20577"/>
          <ac:spMkLst>
            <pc:docMk/>
            <pc:sldMk cId="2247586646" sldId="331"/>
            <ac:spMk id="4" creationId="{00000000-0000-0000-0000-000000000000}"/>
          </ac:spMkLst>
        </pc:spChg>
        <pc:spChg chg="del">
          <ac:chgData name="TAN Mei Yi [Harrisdale Senior High School]" userId="f9f029c9-d743-4d60-9f2c-e74bdec1ab07" providerId="ADAL" clId="{852031B6-0B84-407F-A52B-054735AE8AC5}" dt="2023-05-19T00:13:16.172" v="362" actId="478"/>
          <ac:spMkLst>
            <pc:docMk/>
            <pc:sldMk cId="2247586646" sldId="331"/>
            <ac:spMk id="7" creationId="{9D8BDB83-C532-4C26-94C0-1649B3358147}"/>
          </ac:spMkLst>
        </pc:spChg>
      </pc:sldChg>
      <pc:sldChg chg="addSp delSp modSp add mod modAnim">
        <pc:chgData name="TAN Mei Yi [Harrisdale Senior High School]" userId="f9f029c9-d743-4d60-9f2c-e74bdec1ab07" providerId="ADAL" clId="{852031B6-0B84-407F-A52B-054735AE8AC5}" dt="2023-05-19T01:34:48.838" v="1378" actId="114"/>
        <pc:sldMkLst>
          <pc:docMk/>
          <pc:sldMk cId="3432313464" sldId="332"/>
        </pc:sldMkLst>
        <pc:spChg chg="add mod">
          <ac:chgData name="TAN Mei Yi [Harrisdale Senior High School]" userId="f9f029c9-d743-4d60-9f2c-e74bdec1ab07" providerId="ADAL" clId="{852031B6-0B84-407F-A52B-054735AE8AC5}" dt="2023-05-19T00:13:22.109" v="365"/>
          <ac:spMkLst>
            <pc:docMk/>
            <pc:sldMk cId="3432313464" sldId="332"/>
            <ac:spMk id="2" creationId="{8D59B748-1D5A-2221-9416-0FE1EA0796DD}"/>
          </ac:spMkLst>
        </pc:spChg>
        <pc:spChg chg="mod">
          <ac:chgData name="TAN Mei Yi [Harrisdale Senior High School]" userId="f9f029c9-d743-4d60-9f2c-e74bdec1ab07" providerId="ADAL" clId="{852031B6-0B84-407F-A52B-054735AE8AC5}" dt="2023-05-19T01:33:54.584" v="1361" actId="20577"/>
          <ac:spMkLst>
            <pc:docMk/>
            <pc:sldMk cId="3432313464" sldId="332"/>
            <ac:spMk id="3" creationId="{00000000-0000-0000-0000-000000000000}"/>
          </ac:spMkLst>
        </pc:spChg>
        <pc:spChg chg="mod">
          <ac:chgData name="TAN Mei Yi [Harrisdale Senior High School]" userId="f9f029c9-d743-4d60-9f2c-e74bdec1ab07" providerId="ADAL" clId="{852031B6-0B84-407F-A52B-054735AE8AC5}" dt="2023-05-19T01:34:25.453" v="1373" actId="114"/>
          <ac:spMkLst>
            <pc:docMk/>
            <pc:sldMk cId="3432313464" sldId="332"/>
            <ac:spMk id="4" creationId="{00000000-0000-0000-0000-000000000000}"/>
          </ac:spMkLst>
        </pc:spChg>
        <pc:spChg chg="mod">
          <ac:chgData name="TAN Mei Yi [Harrisdale Senior High School]" userId="f9f029c9-d743-4d60-9f2c-e74bdec1ab07" providerId="ADAL" clId="{852031B6-0B84-407F-A52B-054735AE8AC5}" dt="2023-05-19T01:34:35.469" v="1376" actId="114"/>
          <ac:spMkLst>
            <pc:docMk/>
            <pc:sldMk cId="3432313464" sldId="332"/>
            <ac:spMk id="5" creationId="{AAF184DC-0BFF-8EC1-3C9C-86D56EBDCC4F}"/>
          </ac:spMkLst>
        </pc:spChg>
        <pc:spChg chg="mod">
          <ac:chgData name="TAN Mei Yi [Harrisdale Senior High School]" userId="f9f029c9-d743-4d60-9f2c-e74bdec1ab07" providerId="ADAL" clId="{852031B6-0B84-407F-A52B-054735AE8AC5}" dt="2023-05-19T01:34:43.693" v="1377" actId="114"/>
          <ac:spMkLst>
            <pc:docMk/>
            <pc:sldMk cId="3432313464" sldId="332"/>
            <ac:spMk id="6" creationId="{827188B0-6C24-3AFA-733D-887C9F56C7BE}"/>
          </ac:spMkLst>
        </pc:spChg>
        <pc:spChg chg="del">
          <ac:chgData name="TAN Mei Yi [Harrisdale Senior High School]" userId="f9f029c9-d743-4d60-9f2c-e74bdec1ab07" providerId="ADAL" clId="{852031B6-0B84-407F-A52B-054735AE8AC5}" dt="2023-05-19T00:13:21.676" v="364" actId="478"/>
          <ac:spMkLst>
            <pc:docMk/>
            <pc:sldMk cId="3432313464" sldId="332"/>
            <ac:spMk id="7" creationId="{9D8BDB83-C532-4C26-94C0-1649B3358147}"/>
          </ac:spMkLst>
        </pc:spChg>
        <pc:spChg chg="mod">
          <ac:chgData name="TAN Mei Yi [Harrisdale Senior High School]" userId="f9f029c9-d743-4d60-9f2c-e74bdec1ab07" providerId="ADAL" clId="{852031B6-0B84-407F-A52B-054735AE8AC5}" dt="2023-05-19T01:34:43.693" v="1377" actId="114"/>
          <ac:spMkLst>
            <pc:docMk/>
            <pc:sldMk cId="3432313464" sldId="332"/>
            <ac:spMk id="8" creationId="{FEA5452F-181C-6C30-4528-1D470BF37D35}"/>
          </ac:spMkLst>
        </pc:spChg>
        <pc:spChg chg="mod">
          <ac:chgData name="TAN Mei Yi [Harrisdale Senior High School]" userId="f9f029c9-d743-4d60-9f2c-e74bdec1ab07" providerId="ADAL" clId="{852031B6-0B84-407F-A52B-054735AE8AC5}" dt="2023-05-19T01:34:48.838" v="1378" actId="114"/>
          <ac:spMkLst>
            <pc:docMk/>
            <pc:sldMk cId="3432313464" sldId="332"/>
            <ac:spMk id="9" creationId="{60208F7A-5A4A-C39F-52BD-2431A424AC30}"/>
          </ac:spMkLst>
        </pc:spChg>
        <pc:spChg chg="mod">
          <ac:chgData name="TAN Mei Yi [Harrisdale Senior High School]" userId="f9f029c9-d743-4d60-9f2c-e74bdec1ab07" providerId="ADAL" clId="{852031B6-0B84-407F-A52B-054735AE8AC5}" dt="2023-05-19T01:34:48.838" v="1378" actId="114"/>
          <ac:spMkLst>
            <pc:docMk/>
            <pc:sldMk cId="3432313464" sldId="332"/>
            <ac:spMk id="10" creationId="{0E542C80-6136-9CFD-2AD8-3B3FCC1C310F}"/>
          </ac:spMkLst>
        </pc:spChg>
        <pc:spChg chg="mod">
          <ac:chgData name="TAN Mei Yi [Harrisdale Senior High School]" userId="f9f029c9-d743-4d60-9f2c-e74bdec1ab07" providerId="ADAL" clId="{852031B6-0B84-407F-A52B-054735AE8AC5}" dt="2023-05-19T01:34:48.838" v="1378" actId="114"/>
          <ac:spMkLst>
            <pc:docMk/>
            <pc:sldMk cId="3432313464" sldId="332"/>
            <ac:spMk id="11" creationId="{D4F960CD-F2FE-2298-6950-64DBFD12D703}"/>
          </ac:spMkLst>
        </pc:spChg>
        <pc:spChg chg="mod">
          <ac:chgData name="TAN Mei Yi [Harrisdale Senior High School]" userId="f9f029c9-d743-4d60-9f2c-e74bdec1ab07" providerId="ADAL" clId="{852031B6-0B84-407F-A52B-054735AE8AC5}" dt="2023-05-19T01:34:48.838" v="1378" actId="114"/>
          <ac:spMkLst>
            <pc:docMk/>
            <pc:sldMk cId="3432313464" sldId="332"/>
            <ac:spMk id="12" creationId="{2EABE43C-8E99-ED85-C895-BFEF4B8AC57D}"/>
          </ac:spMkLst>
        </pc:spChg>
      </pc:sldChg>
      <pc:sldChg chg="addSp delSp modSp add mod modAnim">
        <pc:chgData name="TAN Mei Yi [Harrisdale Senior High School]" userId="f9f029c9-d743-4d60-9f2c-e74bdec1ab07" providerId="ADAL" clId="{852031B6-0B84-407F-A52B-054735AE8AC5}" dt="2023-05-19T01:38:22.663" v="1431" actId="1076"/>
        <pc:sldMkLst>
          <pc:docMk/>
          <pc:sldMk cId="1182118295" sldId="333"/>
        </pc:sldMkLst>
        <pc:spChg chg="add mod">
          <ac:chgData name="TAN Mei Yi [Harrisdale Senior High School]" userId="f9f029c9-d743-4d60-9f2c-e74bdec1ab07" providerId="ADAL" clId="{852031B6-0B84-407F-A52B-054735AE8AC5}" dt="2023-05-19T00:25:10.338" v="448"/>
          <ac:spMkLst>
            <pc:docMk/>
            <pc:sldMk cId="1182118295" sldId="333"/>
            <ac:spMk id="2" creationId="{D7C03138-3F72-8FE9-A9DF-0C8B7CBA726E}"/>
          </ac:spMkLst>
        </pc:spChg>
        <pc:spChg chg="mod">
          <ac:chgData name="TAN Mei Yi [Harrisdale Senior High School]" userId="f9f029c9-d743-4d60-9f2c-e74bdec1ab07" providerId="ADAL" clId="{852031B6-0B84-407F-A52B-054735AE8AC5}" dt="2023-05-19T01:37:57.910" v="1426" actId="20577"/>
          <ac:spMkLst>
            <pc:docMk/>
            <pc:sldMk cId="1182118295" sldId="333"/>
            <ac:spMk id="3" creationId="{00000000-0000-0000-0000-000000000000}"/>
          </ac:spMkLst>
        </pc:spChg>
        <pc:spChg chg="mod">
          <ac:chgData name="TAN Mei Yi [Harrisdale Senior High School]" userId="f9f029c9-d743-4d60-9f2c-e74bdec1ab07" providerId="ADAL" clId="{852031B6-0B84-407F-A52B-054735AE8AC5}" dt="2023-05-19T01:38:22.663" v="1431" actId="1076"/>
          <ac:spMkLst>
            <pc:docMk/>
            <pc:sldMk cId="1182118295" sldId="333"/>
            <ac:spMk id="4" creationId="{00000000-0000-0000-0000-000000000000}"/>
          </ac:spMkLst>
        </pc:spChg>
        <pc:spChg chg="del">
          <ac:chgData name="TAN Mei Yi [Harrisdale Senior High School]" userId="f9f029c9-d743-4d60-9f2c-e74bdec1ab07" providerId="ADAL" clId="{852031B6-0B84-407F-A52B-054735AE8AC5}" dt="2023-05-19T00:25:09.962" v="447" actId="478"/>
          <ac:spMkLst>
            <pc:docMk/>
            <pc:sldMk cId="1182118295" sldId="333"/>
            <ac:spMk id="7" creationId="{58725D49-5125-4112-BC49-FD62F27F9943}"/>
          </ac:spMkLst>
        </pc:spChg>
      </pc:sldChg>
      <pc:sldChg chg="addSp delSp modSp add mod delAnim modAnim">
        <pc:chgData name="TAN Mei Yi [Harrisdale Senior High School]" userId="f9f029c9-d743-4d60-9f2c-e74bdec1ab07" providerId="ADAL" clId="{852031B6-0B84-407F-A52B-054735AE8AC5}" dt="2023-05-19T02:26:53.303" v="3326"/>
        <pc:sldMkLst>
          <pc:docMk/>
          <pc:sldMk cId="465792230" sldId="334"/>
        </pc:sldMkLst>
        <pc:spChg chg="add mod">
          <ac:chgData name="TAN Mei Yi [Harrisdale Senior High School]" userId="f9f029c9-d743-4d60-9f2c-e74bdec1ab07" providerId="ADAL" clId="{852031B6-0B84-407F-A52B-054735AE8AC5}" dt="2023-05-19T02:19:40.939" v="2995" actId="1076"/>
          <ac:spMkLst>
            <pc:docMk/>
            <pc:sldMk cId="465792230" sldId="334"/>
            <ac:spMk id="2" creationId="{1B9650F2-FE15-969F-FCBC-9FD0D055188E}"/>
          </ac:spMkLst>
        </pc:spChg>
        <pc:spChg chg="mod">
          <ac:chgData name="TAN Mei Yi [Harrisdale Senior High School]" userId="f9f029c9-d743-4d60-9f2c-e74bdec1ab07" providerId="ADAL" clId="{852031B6-0B84-407F-A52B-054735AE8AC5}" dt="2023-05-19T02:23:23.001" v="3213" actId="27636"/>
          <ac:spMkLst>
            <pc:docMk/>
            <pc:sldMk cId="465792230" sldId="334"/>
            <ac:spMk id="3" creationId="{84F23582-ED0F-485F-981C-3A1F809DC0CF}"/>
          </ac:spMkLst>
        </pc:spChg>
        <pc:spChg chg="mod">
          <ac:chgData name="TAN Mei Yi [Harrisdale Senior High School]" userId="f9f029c9-d743-4d60-9f2c-e74bdec1ab07" providerId="ADAL" clId="{852031B6-0B84-407F-A52B-054735AE8AC5}" dt="2023-05-19T00:25:19.737" v="464" actId="207"/>
          <ac:spMkLst>
            <pc:docMk/>
            <pc:sldMk cId="465792230" sldId="334"/>
            <ac:spMk id="4" creationId="{3F9BD477-D0CD-4525-92F4-3E0D3D79F24D}"/>
          </ac:spMkLst>
        </pc:spChg>
        <pc:spChg chg="add mod">
          <ac:chgData name="TAN Mei Yi [Harrisdale Senior High School]" userId="f9f029c9-d743-4d60-9f2c-e74bdec1ab07" providerId="ADAL" clId="{852031B6-0B84-407F-A52B-054735AE8AC5}" dt="2023-05-19T02:20:13.032" v="3042" actId="1076"/>
          <ac:spMkLst>
            <pc:docMk/>
            <pc:sldMk cId="465792230" sldId="334"/>
            <ac:spMk id="6" creationId="{14582F44-6C72-0923-9920-BDE6BFFC11C5}"/>
          </ac:spMkLst>
        </pc:spChg>
        <pc:spChg chg="add mod">
          <ac:chgData name="TAN Mei Yi [Harrisdale Senior High School]" userId="f9f029c9-d743-4d60-9f2c-e74bdec1ab07" providerId="ADAL" clId="{852031B6-0B84-407F-A52B-054735AE8AC5}" dt="2023-05-19T02:20:57.016" v="3084" actId="1076"/>
          <ac:spMkLst>
            <pc:docMk/>
            <pc:sldMk cId="465792230" sldId="334"/>
            <ac:spMk id="7" creationId="{EC7F9F2F-B3DC-001A-DEE9-7A42209034F2}"/>
          </ac:spMkLst>
        </pc:spChg>
        <pc:spChg chg="add mod">
          <ac:chgData name="TAN Mei Yi [Harrisdale Senior High School]" userId="f9f029c9-d743-4d60-9f2c-e74bdec1ab07" providerId="ADAL" clId="{852031B6-0B84-407F-A52B-054735AE8AC5}" dt="2023-05-19T02:21:10.664" v="3105" actId="1076"/>
          <ac:spMkLst>
            <pc:docMk/>
            <pc:sldMk cId="465792230" sldId="334"/>
            <ac:spMk id="8" creationId="{224E07CD-0477-0784-0948-55F60BC33848}"/>
          </ac:spMkLst>
        </pc:spChg>
        <pc:spChg chg="add mod">
          <ac:chgData name="TAN Mei Yi [Harrisdale Senior High School]" userId="f9f029c9-d743-4d60-9f2c-e74bdec1ab07" providerId="ADAL" clId="{852031B6-0B84-407F-A52B-054735AE8AC5}" dt="2023-05-19T02:21:29.430" v="3122" actId="20577"/>
          <ac:spMkLst>
            <pc:docMk/>
            <pc:sldMk cId="465792230" sldId="334"/>
            <ac:spMk id="9" creationId="{01106C4F-70C3-A4A1-7867-530D4541D061}"/>
          </ac:spMkLst>
        </pc:spChg>
        <pc:spChg chg="add mod">
          <ac:chgData name="TAN Mei Yi [Harrisdale Senior High School]" userId="f9f029c9-d743-4d60-9f2c-e74bdec1ab07" providerId="ADAL" clId="{852031B6-0B84-407F-A52B-054735AE8AC5}" dt="2023-05-19T02:21:46.748" v="3143" actId="20577"/>
          <ac:spMkLst>
            <pc:docMk/>
            <pc:sldMk cId="465792230" sldId="334"/>
            <ac:spMk id="10" creationId="{639713E8-E910-06F6-75DE-612A2F074F6E}"/>
          </ac:spMkLst>
        </pc:spChg>
        <pc:spChg chg="add mod">
          <ac:chgData name="TAN Mei Yi [Harrisdale Senior High School]" userId="f9f029c9-d743-4d60-9f2c-e74bdec1ab07" providerId="ADAL" clId="{852031B6-0B84-407F-A52B-054735AE8AC5}" dt="2023-05-19T02:22:00.446" v="3154" actId="27636"/>
          <ac:spMkLst>
            <pc:docMk/>
            <pc:sldMk cId="465792230" sldId="334"/>
            <ac:spMk id="11" creationId="{8C02C4E0-3239-069A-7C5C-685D330AB032}"/>
          </ac:spMkLst>
        </pc:spChg>
        <pc:spChg chg="add mod">
          <ac:chgData name="TAN Mei Yi [Harrisdale Senior High School]" userId="f9f029c9-d743-4d60-9f2c-e74bdec1ab07" providerId="ADAL" clId="{852031B6-0B84-407F-A52B-054735AE8AC5}" dt="2023-05-19T02:22:30.772" v="3168" actId="1076"/>
          <ac:spMkLst>
            <pc:docMk/>
            <pc:sldMk cId="465792230" sldId="334"/>
            <ac:spMk id="12" creationId="{32BC051B-503E-416D-8465-A4F677846218}"/>
          </ac:spMkLst>
        </pc:spChg>
        <pc:spChg chg="add mod">
          <ac:chgData name="TAN Mei Yi [Harrisdale Senior High School]" userId="f9f029c9-d743-4d60-9f2c-e74bdec1ab07" providerId="ADAL" clId="{852031B6-0B84-407F-A52B-054735AE8AC5}" dt="2023-05-19T02:22:36.774" v="3172" actId="20577"/>
          <ac:spMkLst>
            <pc:docMk/>
            <pc:sldMk cId="465792230" sldId="334"/>
            <ac:spMk id="13" creationId="{8EEA1EF2-813A-DFEC-4C32-A5E2D37F190B}"/>
          </ac:spMkLst>
        </pc:spChg>
        <pc:spChg chg="add mod">
          <ac:chgData name="TAN Mei Yi [Harrisdale Senior High School]" userId="f9f029c9-d743-4d60-9f2c-e74bdec1ab07" providerId="ADAL" clId="{852031B6-0B84-407F-A52B-054735AE8AC5}" dt="2023-05-19T02:22:57.534" v="3198" actId="27636"/>
          <ac:spMkLst>
            <pc:docMk/>
            <pc:sldMk cId="465792230" sldId="334"/>
            <ac:spMk id="14" creationId="{6B0BAF47-490A-D638-1EBE-52E96DE290E9}"/>
          </ac:spMkLst>
        </pc:spChg>
        <pc:spChg chg="add mod">
          <ac:chgData name="TAN Mei Yi [Harrisdale Senior High School]" userId="f9f029c9-d743-4d60-9f2c-e74bdec1ab07" providerId="ADAL" clId="{852031B6-0B84-407F-A52B-054735AE8AC5}" dt="2023-05-19T02:23:15.346" v="3211" actId="20577"/>
          <ac:spMkLst>
            <pc:docMk/>
            <pc:sldMk cId="465792230" sldId="334"/>
            <ac:spMk id="15" creationId="{78F910F0-4263-960D-A3D9-6FFC0D7344FA}"/>
          </ac:spMkLst>
        </pc:spChg>
        <pc:spChg chg="add mod">
          <ac:chgData name="TAN Mei Yi [Harrisdale Senior High School]" userId="f9f029c9-d743-4d60-9f2c-e74bdec1ab07" providerId="ADAL" clId="{852031B6-0B84-407F-A52B-054735AE8AC5}" dt="2023-05-19T02:23:48.044" v="3235" actId="20577"/>
          <ac:spMkLst>
            <pc:docMk/>
            <pc:sldMk cId="465792230" sldId="334"/>
            <ac:spMk id="16" creationId="{5B403E75-1152-F4A6-A647-FAA217374282}"/>
          </ac:spMkLst>
        </pc:spChg>
        <pc:spChg chg="add mod">
          <ac:chgData name="TAN Mei Yi [Harrisdale Senior High School]" userId="f9f029c9-d743-4d60-9f2c-e74bdec1ab07" providerId="ADAL" clId="{852031B6-0B84-407F-A52B-054735AE8AC5}" dt="2023-05-19T02:24:11.278" v="3247" actId="1076"/>
          <ac:spMkLst>
            <pc:docMk/>
            <pc:sldMk cId="465792230" sldId="334"/>
            <ac:spMk id="17" creationId="{BDBA12B9-4FC1-4F4C-E6E5-31ED19AE770E}"/>
          </ac:spMkLst>
        </pc:spChg>
        <pc:spChg chg="add mod">
          <ac:chgData name="TAN Mei Yi [Harrisdale Senior High School]" userId="f9f029c9-d743-4d60-9f2c-e74bdec1ab07" providerId="ADAL" clId="{852031B6-0B84-407F-A52B-054735AE8AC5}" dt="2023-05-19T02:24:48.571" v="3262" actId="20577"/>
          <ac:spMkLst>
            <pc:docMk/>
            <pc:sldMk cId="465792230" sldId="334"/>
            <ac:spMk id="18" creationId="{7FC2DB55-3E82-87D4-262F-1CFF0455F61E}"/>
          </ac:spMkLst>
        </pc:spChg>
        <pc:spChg chg="add mod">
          <ac:chgData name="TAN Mei Yi [Harrisdale Senior High School]" userId="f9f029c9-d743-4d60-9f2c-e74bdec1ab07" providerId="ADAL" clId="{852031B6-0B84-407F-A52B-054735AE8AC5}" dt="2023-05-19T02:24:56.206" v="3264" actId="1076"/>
          <ac:spMkLst>
            <pc:docMk/>
            <pc:sldMk cId="465792230" sldId="334"/>
            <ac:spMk id="19" creationId="{2EA75E3D-FEEA-2489-466B-97F8147DDDA3}"/>
          </ac:spMkLst>
        </pc:spChg>
        <pc:grpChg chg="del mod">
          <ac:chgData name="TAN Mei Yi [Harrisdale Senior High School]" userId="f9f029c9-d743-4d60-9f2c-e74bdec1ab07" providerId="ADAL" clId="{852031B6-0B84-407F-A52B-054735AE8AC5}" dt="2023-05-19T02:26:01.311" v="3295"/>
          <ac:grpSpMkLst>
            <pc:docMk/>
            <pc:sldMk cId="465792230" sldId="334"/>
            <ac:grpSpMk id="35" creationId="{B13B0895-519C-B2CC-B0B3-DF4CE0400843}"/>
          </ac:grpSpMkLst>
        </pc:grpChg>
        <pc:grpChg chg="del mod">
          <ac:chgData name="TAN Mei Yi [Harrisdale Senior High School]" userId="f9f029c9-d743-4d60-9f2c-e74bdec1ab07" providerId="ADAL" clId="{852031B6-0B84-407F-A52B-054735AE8AC5}" dt="2023-05-19T02:26:03.465" v="3298"/>
          <ac:grpSpMkLst>
            <pc:docMk/>
            <pc:sldMk cId="465792230" sldId="334"/>
            <ac:grpSpMk id="38" creationId="{ACEB597D-3871-ECCB-DAEE-7872EADC47F3}"/>
          </ac:grpSpMkLst>
        </pc:grpChg>
        <pc:grpChg chg="del mod">
          <ac:chgData name="TAN Mei Yi [Harrisdale Senior High School]" userId="f9f029c9-d743-4d60-9f2c-e74bdec1ab07" providerId="ADAL" clId="{852031B6-0B84-407F-A52B-054735AE8AC5}" dt="2023-05-19T02:26:30.538" v="3315" actId="478"/>
          <ac:grpSpMkLst>
            <pc:docMk/>
            <pc:sldMk cId="465792230" sldId="334"/>
            <ac:grpSpMk id="41" creationId="{5E6BE796-A757-5239-8860-302D92C88729}"/>
          </ac:grpSpMkLst>
        </pc:grpChg>
        <pc:grpChg chg="mod">
          <ac:chgData name="TAN Mei Yi [Harrisdale Senior High School]" userId="f9f029c9-d743-4d60-9f2c-e74bdec1ab07" providerId="ADAL" clId="{852031B6-0B84-407F-A52B-054735AE8AC5}" dt="2023-05-19T02:26:18.556" v="3306"/>
          <ac:grpSpMkLst>
            <pc:docMk/>
            <pc:sldMk cId="465792230" sldId="334"/>
            <ac:grpSpMk id="49" creationId="{7ACBBB31-D1AD-F9F5-0EBB-31C3EE765A57}"/>
          </ac:grpSpMkLst>
        </pc:grpChg>
        <pc:grpChg chg="mod">
          <ac:chgData name="TAN Mei Yi [Harrisdale Senior High School]" userId="f9f029c9-d743-4d60-9f2c-e74bdec1ab07" providerId="ADAL" clId="{852031B6-0B84-407F-A52B-054735AE8AC5}" dt="2023-05-19T02:26:43.082" v="3324"/>
          <ac:grpSpMkLst>
            <pc:docMk/>
            <pc:sldMk cId="465792230" sldId="334"/>
            <ac:grpSpMk id="58" creationId="{A608D53E-DE4A-901B-0A1E-780F571200AD}"/>
          </ac:grpSpMkLst>
        </pc:grpChg>
        <pc:grpChg chg="mod">
          <ac:chgData name="TAN Mei Yi [Harrisdale Senior High School]" userId="f9f029c9-d743-4d60-9f2c-e74bdec1ab07" providerId="ADAL" clId="{852031B6-0B84-407F-A52B-054735AE8AC5}" dt="2023-05-19T02:26:43.082" v="3324"/>
          <ac:grpSpMkLst>
            <pc:docMk/>
            <pc:sldMk cId="465792230" sldId="334"/>
            <ac:grpSpMk id="59" creationId="{4978B3F3-A178-52D6-4881-2E0EFBBBBB6B}"/>
          </ac:grpSpMkLst>
        </pc:grpChg>
        <pc:picChg chg="del">
          <ac:chgData name="TAN Mei Yi [Harrisdale Senior High School]" userId="f9f029c9-d743-4d60-9f2c-e74bdec1ab07" providerId="ADAL" clId="{852031B6-0B84-407F-A52B-054735AE8AC5}" dt="2023-05-19T02:18:39.782" v="2941" actId="478"/>
          <ac:picMkLst>
            <pc:docMk/>
            <pc:sldMk cId="465792230" sldId="334"/>
            <ac:picMk id="5" creationId="{F20EBECA-AE32-46A6-8343-63567F2586C6}"/>
          </ac:picMkLst>
        </pc:picChg>
        <pc:inkChg chg="add del">
          <ac:chgData name="TAN Mei Yi [Harrisdale Senior High School]" userId="f9f029c9-d743-4d60-9f2c-e74bdec1ab07" providerId="ADAL" clId="{852031B6-0B84-407F-A52B-054735AE8AC5}" dt="2023-05-19T02:25:44.972" v="3277"/>
          <ac:inkMkLst>
            <pc:docMk/>
            <pc:sldMk cId="465792230" sldId="334"/>
            <ac:inkMk id="20" creationId="{5FA3FA76-4BA6-AAC4-E8B4-285E6ADC01D4}"/>
          </ac:inkMkLst>
        </pc:inkChg>
        <pc:inkChg chg="add del">
          <ac:chgData name="TAN Mei Yi [Harrisdale Senior High School]" userId="f9f029c9-d743-4d60-9f2c-e74bdec1ab07" providerId="ADAL" clId="{852031B6-0B84-407F-A52B-054735AE8AC5}" dt="2023-05-19T02:25:52.932" v="3282"/>
          <ac:inkMkLst>
            <pc:docMk/>
            <pc:sldMk cId="465792230" sldId="334"/>
            <ac:inkMk id="21" creationId="{F449C6B0-2C0F-1592-8DE1-6D5DBA7A0122}"/>
          </ac:inkMkLst>
        </pc:inkChg>
        <pc:inkChg chg="add del">
          <ac:chgData name="TAN Mei Yi [Harrisdale Senior High School]" userId="f9f029c9-d743-4d60-9f2c-e74bdec1ab07" providerId="ADAL" clId="{852031B6-0B84-407F-A52B-054735AE8AC5}" dt="2023-05-19T02:25:52.933" v="3288"/>
          <ac:inkMkLst>
            <pc:docMk/>
            <pc:sldMk cId="465792230" sldId="334"/>
            <ac:inkMk id="22" creationId="{A4A7F747-4C37-5968-D803-11A31C96CD73}"/>
          </ac:inkMkLst>
        </pc:inkChg>
        <pc:inkChg chg="add del">
          <ac:chgData name="TAN Mei Yi [Harrisdale Senior High School]" userId="f9f029c9-d743-4d60-9f2c-e74bdec1ab07" providerId="ADAL" clId="{852031B6-0B84-407F-A52B-054735AE8AC5}" dt="2023-05-19T02:25:52.932" v="3283"/>
          <ac:inkMkLst>
            <pc:docMk/>
            <pc:sldMk cId="465792230" sldId="334"/>
            <ac:inkMk id="23" creationId="{7A611472-48A5-2F4D-27D2-4D8ACF2DC548}"/>
          </ac:inkMkLst>
        </pc:inkChg>
        <pc:inkChg chg="add del">
          <ac:chgData name="TAN Mei Yi [Harrisdale Senior High School]" userId="f9f029c9-d743-4d60-9f2c-e74bdec1ab07" providerId="ADAL" clId="{852031B6-0B84-407F-A52B-054735AE8AC5}" dt="2023-05-19T02:25:52.933" v="3286"/>
          <ac:inkMkLst>
            <pc:docMk/>
            <pc:sldMk cId="465792230" sldId="334"/>
            <ac:inkMk id="24" creationId="{C0C55D01-78D4-F0D8-5E56-7E4DE96DE7A0}"/>
          </ac:inkMkLst>
        </pc:inkChg>
        <pc:inkChg chg="add del">
          <ac:chgData name="TAN Mei Yi [Harrisdale Senior High School]" userId="f9f029c9-d743-4d60-9f2c-e74bdec1ab07" providerId="ADAL" clId="{852031B6-0B84-407F-A52B-054735AE8AC5}" dt="2023-05-19T02:25:52.931" v="3279"/>
          <ac:inkMkLst>
            <pc:docMk/>
            <pc:sldMk cId="465792230" sldId="334"/>
            <ac:inkMk id="25" creationId="{B9C08B51-E42E-6145-2CCF-19A007BF69F7}"/>
          </ac:inkMkLst>
        </pc:inkChg>
        <pc:inkChg chg="add del">
          <ac:chgData name="TAN Mei Yi [Harrisdale Senior High School]" userId="f9f029c9-d743-4d60-9f2c-e74bdec1ab07" providerId="ADAL" clId="{852031B6-0B84-407F-A52B-054735AE8AC5}" dt="2023-05-19T02:25:52.931" v="3280"/>
          <ac:inkMkLst>
            <pc:docMk/>
            <pc:sldMk cId="465792230" sldId="334"/>
            <ac:inkMk id="26" creationId="{50E20807-EBF0-CF41-7026-C03367D544CA}"/>
          </ac:inkMkLst>
        </pc:inkChg>
        <pc:inkChg chg="add del">
          <ac:chgData name="TAN Mei Yi [Harrisdale Senior High School]" userId="f9f029c9-d743-4d60-9f2c-e74bdec1ab07" providerId="ADAL" clId="{852031B6-0B84-407F-A52B-054735AE8AC5}" dt="2023-05-19T02:25:52.931" v="3281"/>
          <ac:inkMkLst>
            <pc:docMk/>
            <pc:sldMk cId="465792230" sldId="334"/>
            <ac:inkMk id="27" creationId="{B975C50E-B4B0-0866-4506-CFC7531B1EB4}"/>
          </ac:inkMkLst>
        </pc:inkChg>
        <pc:inkChg chg="add del">
          <ac:chgData name="TAN Mei Yi [Harrisdale Senior High School]" userId="f9f029c9-d743-4d60-9f2c-e74bdec1ab07" providerId="ADAL" clId="{852031B6-0B84-407F-A52B-054735AE8AC5}" dt="2023-05-19T02:25:52.933" v="3287"/>
          <ac:inkMkLst>
            <pc:docMk/>
            <pc:sldMk cId="465792230" sldId="334"/>
            <ac:inkMk id="28" creationId="{E5237639-A19B-EDC7-C2BD-71363545CE2A}"/>
          </ac:inkMkLst>
        </pc:inkChg>
        <pc:inkChg chg="add del">
          <ac:chgData name="TAN Mei Yi [Harrisdale Senior High School]" userId="f9f029c9-d743-4d60-9f2c-e74bdec1ab07" providerId="ADAL" clId="{852031B6-0B84-407F-A52B-054735AE8AC5}" dt="2023-05-19T02:25:52.932" v="3285"/>
          <ac:inkMkLst>
            <pc:docMk/>
            <pc:sldMk cId="465792230" sldId="334"/>
            <ac:inkMk id="29" creationId="{F72916ED-A163-24D9-0B0F-F5F8CC6B93ED}"/>
          </ac:inkMkLst>
        </pc:inkChg>
        <pc:inkChg chg="add del">
          <ac:chgData name="TAN Mei Yi [Harrisdale Senior High School]" userId="f9f029c9-d743-4d60-9f2c-e74bdec1ab07" providerId="ADAL" clId="{852031B6-0B84-407F-A52B-054735AE8AC5}" dt="2023-05-19T02:25:52.930" v="3278"/>
          <ac:inkMkLst>
            <pc:docMk/>
            <pc:sldMk cId="465792230" sldId="334"/>
            <ac:inkMk id="30" creationId="{2D6D6CFD-D8BF-37E7-A934-7D9A1FCADA5C}"/>
          </ac:inkMkLst>
        </pc:inkChg>
        <pc:inkChg chg="add del">
          <ac:chgData name="TAN Mei Yi [Harrisdale Senior High School]" userId="f9f029c9-d743-4d60-9f2c-e74bdec1ab07" providerId="ADAL" clId="{852031B6-0B84-407F-A52B-054735AE8AC5}" dt="2023-05-19T02:25:52.932" v="3284"/>
          <ac:inkMkLst>
            <pc:docMk/>
            <pc:sldMk cId="465792230" sldId="334"/>
            <ac:inkMk id="31" creationId="{584D8439-8FDC-F03A-BD7E-4BF85FD11DD7}"/>
          </ac:inkMkLst>
        </pc:inkChg>
        <pc:inkChg chg="add del mod">
          <ac:chgData name="TAN Mei Yi [Harrisdale Senior High School]" userId="f9f029c9-d743-4d60-9f2c-e74bdec1ab07" providerId="ADAL" clId="{852031B6-0B84-407F-A52B-054735AE8AC5}" dt="2023-05-19T02:26:23.524" v="3308"/>
          <ac:inkMkLst>
            <pc:docMk/>
            <pc:sldMk cId="465792230" sldId="334"/>
            <ac:inkMk id="32" creationId="{5F07E5D0-A186-57EF-E10E-9F2BFB0AC8B0}"/>
          </ac:inkMkLst>
        </pc:inkChg>
        <pc:inkChg chg="add mod">
          <ac:chgData name="TAN Mei Yi [Harrisdale Senior High School]" userId="f9f029c9-d743-4d60-9f2c-e74bdec1ab07" providerId="ADAL" clId="{852031B6-0B84-407F-A52B-054735AE8AC5}" dt="2023-05-19T02:26:27.903" v="3314"/>
          <ac:inkMkLst>
            <pc:docMk/>
            <pc:sldMk cId="465792230" sldId="334"/>
            <ac:inkMk id="33" creationId="{7A6965F2-DFC2-927F-56B3-265609D1A93B}"/>
          </ac:inkMkLst>
        </pc:inkChg>
        <pc:inkChg chg="add mod">
          <ac:chgData name="TAN Mei Yi [Harrisdale Senior High School]" userId="f9f029c9-d743-4d60-9f2c-e74bdec1ab07" providerId="ADAL" clId="{852031B6-0B84-407F-A52B-054735AE8AC5}" dt="2023-05-19T02:26:27.903" v="3314"/>
          <ac:inkMkLst>
            <pc:docMk/>
            <pc:sldMk cId="465792230" sldId="334"/>
            <ac:inkMk id="34" creationId="{CC3ED1D9-9379-3812-3519-15C3133D194B}"/>
          </ac:inkMkLst>
        </pc:inkChg>
        <pc:inkChg chg="add mod">
          <ac:chgData name="TAN Mei Yi [Harrisdale Senior High School]" userId="f9f029c9-d743-4d60-9f2c-e74bdec1ab07" providerId="ADAL" clId="{852031B6-0B84-407F-A52B-054735AE8AC5}" dt="2023-05-19T02:26:27.903" v="3314"/>
          <ac:inkMkLst>
            <pc:docMk/>
            <pc:sldMk cId="465792230" sldId="334"/>
            <ac:inkMk id="36" creationId="{5B308898-E90A-51EB-D3B3-525356D18F7C}"/>
          </ac:inkMkLst>
        </pc:inkChg>
        <pc:inkChg chg="add del mod">
          <ac:chgData name="TAN Mei Yi [Harrisdale Senior High School]" userId="f9f029c9-d743-4d60-9f2c-e74bdec1ab07" providerId="ADAL" clId="{852031B6-0B84-407F-A52B-054735AE8AC5}" dt="2023-05-19T02:26:23.524" v="3307"/>
          <ac:inkMkLst>
            <pc:docMk/>
            <pc:sldMk cId="465792230" sldId="334"/>
            <ac:inkMk id="37" creationId="{B79F0DDC-ED4B-98BF-C314-F6AF66582667}"/>
          </ac:inkMkLst>
        </pc:inkChg>
        <pc:inkChg chg="add mod">
          <ac:chgData name="TAN Mei Yi [Harrisdale Senior High School]" userId="f9f029c9-d743-4d60-9f2c-e74bdec1ab07" providerId="ADAL" clId="{852031B6-0B84-407F-A52B-054735AE8AC5}" dt="2023-05-19T02:26:27.903" v="3314"/>
          <ac:inkMkLst>
            <pc:docMk/>
            <pc:sldMk cId="465792230" sldId="334"/>
            <ac:inkMk id="39" creationId="{D5811B29-EFCF-25E3-53C6-C225E944ABDD}"/>
          </ac:inkMkLst>
        </pc:inkChg>
        <pc:inkChg chg="add mod">
          <ac:chgData name="TAN Mei Yi [Harrisdale Senior High School]" userId="f9f029c9-d743-4d60-9f2c-e74bdec1ab07" providerId="ADAL" clId="{852031B6-0B84-407F-A52B-054735AE8AC5}" dt="2023-05-19T02:26:27.903" v="3314"/>
          <ac:inkMkLst>
            <pc:docMk/>
            <pc:sldMk cId="465792230" sldId="334"/>
            <ac:inkMk id="40" creationId="{60794424-F23F-04DD-8E00-71DA19A23CB2}"/>
          </ac:inkMkLst>
        </pc:inkChg>
        <pc:inkChg chg="add mod">
          <ac:chgData name="TAN Mei Yi [Harrisdale Senior High School]" userId="f9f029c9-d743-4d60-9f2c-e74bdec1ab07" providerId="ADAL" clId="{852031B6-0B84-407F-A52B-054735AE8AC5}" dt="2023-05-19T02:26:18.556" v="3306"/>
          <ac:inkMkLst>
            <pc:docMk/>
            <pc:sldMk cId="465792230" sldId="334"/>
            <ac:inkMk id="42" creationId="{5288E6DA-BF8D-706A-C3DC-BC94681CCB44}"/>
          </ac:inkMkLst>
        </pc:inkChg>
        <pc:inkChg chg="add mod">
          <ac:chgData name="TAN Mei Yi [Harrisdale Senior High School]" userId="f9f029c9-d743-4d60-9f2c-e74bdec1ab07" providerId="ADAL" clId="{852031B6-0B84-407F-A52B-054735AE8AC5}" dt="2023-05-19T02:26:18.556" v="3306"/>
          <ac:inkMkLst>
            <pc:docMk/>
            <pc:sldMk cId="465792230" sldId="334"/>
            <ac:inkMk id="43" creationId="{CD43BA54-9612-0113-8AFB-5A6A44F7F288}"/>
          </ac:inkMkLst>
        </pc:inkChg>
        <pc:inkChg chg="add mod">
          <ac:chgData name="TAN Mei Yi [Harrisdale Senior High School]" userId="f9f029c9-d743-4d60-9f2c-e74bdec1ab07" providerId="ADAL" clId="{852031B6-0B84-407F-A52B-054735AE8AC5}" dt="2023-05-19T02:26:18.556" v="3306"/>
          <ac:inkMkLst>
            <pc:docMk/>
            <pc:sldMk cId="465792230" sldId="334"/>
            <ac:inkMk id="44" creationId="{6E5F9274-C2A9-7086-7433-23FEEF315727}"/>
          </ac:inkMkLst>
        </pc:inkChg>
        <pc:inkChg chg="add mod">
          <ac:chgData name="TAN Mei Yi [Harrisdale Senior High School]" userId="f9f029c9-d743-4d60-9f2c-e74bdec1ab07" providerId="ADAL" clId="{852031B6-0B84-407F-A52B-054735AE8AC5}" dt="2023-05-19T02:26:18.556" v="3306"/>
          <ac:inkMkLst>
            <pc:docMk/>
            <pc:sldMk cId="465792230" sldId="334"/>
            <ac:inkMk id="45" creationId="{E80DD66D-C1A3-EFA2-096F-16241D9799C3}"/>
          </ac:inkMkLst>
        </pc:inkChg>
        <pc:inkChg chg="add mod">
          <ac:chgData name="TAN Mei Yi [Harrisdale Senior High School]" userId="f9f029c9-d743-4d60-9f2c-e74bdec1ab07" providerId="ADAL" clId="{852031B6-0B84-407F-A52B-054735AE8AC5}" dt="2023-05-19T02:26:18.556" v="3306"/>
          <ac:inkMkLst>
            <pc:docMk/>
            <pc:sldMk cId="465792230" sldId="334"/>
            <ac:inkMk id="46" creationId="{930EA9C0-1220-D0C5-6DE1-564F6376C4B5}"/>
          </ac:inkMkLst>
        </pc:inkChg>
        <pc:inkChg chg="add mod">
          <ac:chgData name="TAN Mei Yi [Harrisdale Senior High School]" userId="f9f029c9-d743-4d60-9f2c-e74bdec1ab07" providerId="ADAL" clId="{852031B6-0B84-407F-A52B-054735AE8AC5}" dt="2023-05-19T02:26:18.556" v="3306"/>
          <ac:inkMkLst>
            <pc:docMk/>
            <pc:sldMk cId="465792230" sldId="334"/>
            <ac:inkMk id="47" creationId="{F46AC53E-07DF-3843-51F8-98CDF509CD18}"/>
          </ac:inkMkLst>
        </pc:inkChg>
        <pc:inkChg chg="add mod">
          <ac:chgData name="TAN Mei Yi [Harrisdale Senior High School]" userId="f9f029c9-d743-4d60-9f2c-e74bdec1ab07" providerId="ADAL" clId="{852031B6-0B84-407F-A52B-054735AE8AC5}" dt="2023-05-19T02:26:18.556" v="3306"/>
          <ac:inkMkLst>
            <pc:docMk/>
            <pc:sldMk cId="465792230" sldId="334"/>
            <ac:inkMk id="48" creationId="{238CB337-2022-A0DB-817C-9134EBF62FBD}"/>
          </ac:inkMkLst>
        </pc:inkChg>
        <pc:inkChg chg="add mod">
          <ac:chgData name="TAN Mei Yi [Harrisdale Senior High School]" userId="f9f029c9-d743-4d60-9f2c-e74bdec1ab07" providerId="ADAL" clId="{852031B6-0B84-407F-A52B-054735AE8AC5}" dt="2023-05-19T02:26:43.082" v="3324"/>
          <ac:inkMkLst>
            <pc:docMk/>
            <pc:sldMk cId="465792230" sldId="334"/>
            <ac:inkMk id="50" creationId="{D35627D7-CC6C-BB5F-9710-C9F6779F76C0}"/>
          </ac:inkMkLst>
        </pc:inkChg>
        <pc:inkChg chg="add mod">
          <ac:chgData name="TAN Mei Yi [Harrisdale Senior High School]" userId="f9f029c9-d743-4d60-9f2c-e74bdec1ab07" providerId="ADAL" clId="{852031B6-0B84-407F-A52B-054735AE8AC5}" dt="2023-05-19T02:26:43.082" v="3324"/>
          <ac:inkMkLst>
            <pc:docMk/>
            <pc:sldMk cId="465792230" sldId="334"/>
            <ac:inkMk id="51" creationId="{A8B26D2F-CE3C-DAB1-E42B-500F3FDAFADB}"/>
          </ac:inkMkLst>
        </pc:inkChg>
        <pc:inkChg chg="add mod">
          <ac:chgData name="TAN Mei Yi [Harrisdale Senior High School]" userId="f9f029c9-d743-4d60-9f2c-e74bdec1ab07" providerId="ADAL" clId="{852031B6-0B84-407F-A52B-054735AE8AC5}" dt="2023-05-19T02:26:43.082" v="3324"/>
          <ac:inkMkLst>
            <pc:docMk/>
            <pc:sldMk cId="465792230" sldId="334"/>
            <ac:inkMk id="52" creationId="{E12E9B41-C2A6-B0D3-1217-FB894AC0073E}"/>
          </ac:inkMkLst>
        </pc:inkChg>
        <pc:inkChg chg="add mod">
          <ac:chgData name="TAN Mei Yi [Harrisdale Senior High School]" userId="f9f029c9-d743-4d60-9f2c-e74bdec1ab07" providerId="ADAL" clId="{852031B6-0B84-407F-A52B-054735AE8AC5}" dt="2023-05-19T02:26:43.082" v="3324"/>
          <ac:inkMkLst>
            <pc:docMk/>
            <pc:sldMk cId="465792230" sldId="334"/>
            <ac:inkMk id="53" creationId="{B6EDC621-D036-79A6-CF53-85FC00465549}"/>
          </ac:inkMkLst>
        </pc:inkChg>
        <pc:inkChg chg="add mod">
          <ac:chgData name="TAN Mei Yi [Harrisdale Senior High School]" userId="f9f029c9-d743-4d60-9f2c-e74bdec1ab07" providerId="ADAL" clId="{852031B6-0B84-407F-A52B-054735AE8AC5}" dt="2023-05-19T02:26:43.082" v="3324"/>
          <ac:inkMkLst>
            <pc:docMk/>
            <pc:sldMk cId="465792230" sldId="334"/>
            <ac:inkMk id="54" creationId="{0FF3C57C-874A-B085-7F46-9CF75374E8A9}"/>
          </ac:inkMkLst>
        </pc:inkChg>
        <pc:inkChg chg="add mod">
          <ac:chgData name="TAN Mei Yi [Harrisdale Senior High School]" userId="f9f029c9-d743-4d60-9f2c-e74bdec1ab07" providerId="ADAL" clId="{852031B6-0B84-407F-A52B-054735AE8AC5}" dt="2023-05-19T02:26:43.082" v="3324"/>
          <ac:inkMkLst>
            <pc:docMk/>
            <pc:sldMk cId="465792230" sldId="334"/>
            <ac:inkMk id="55" creationId="{BB143FD3-6CE7-7E0B-D97C-B16602FE14C0}"/>
          </ac:inkMkLst>
        </pc:inkChg>
        <pc:inkChg chg="add mod">
          <ac:chgData name="TAN Mei Yi [Harrisdale Senior High School]" userId="f9f029c9-d743-4d60-9f2c-e74bdec1ab07" providerId="ADAL" clId="{852031B6-0B84-407F-A52B-054735AE8AC5}" dt="2023-05-19T02:26:43.082" v="3324"/>
          <ac:inkMkLst>
            <pc:docMk/>
            <pc:sldMk cId="465792230" sldId="334"/>
            <ac:inkMk id="56" creationId="{AB3BED99-E37C-6DE0-9010-184E487A79B1}"/>
          </ac:inkMkLst>
        </pc:inkChg>
        <pc:inkChg chg="add mod">
          <ac:chgData name="TAN Mei Yi [Harrisdale Senior High School]" userId="f9f029c9-d743-4d60-9f2c-e74bdec1ab07" providerId="ADAL" clId="{852031B6-0B84-407F-A52B-054735AE8AC5}" dt="2023-05-19T02:26:43.082" v="3324"/>
          <ac:inkMkLst>
            <pc:docMk/>
            <pc:sldMk cId="465792230" sldId="334"/>
            <ac:inkMk id="57" creationId="{A3E87F83-1D45-7C52-9C1B-6FEB5D812EE6}"/>
          </ac:inkMkLst>
        </pc:inkChg>
        <pc:inkChg chg="add">
          <ac:chgData name="TAN Mei Yi [Harrisdale Senior High School]" userId="f9f029c9-d743-4d60-9f2c-e74bdec1ab07" providerId="ADAL" clId="{852031B6-0B84-407F-A52B-054735AE8AC5}" dt="2023-05-19T02:26:43.760" v="3325" actId="9405"/>
          <ac:inkMkLst>
            <pc:docMk/>
            <pc:sldMk cId="465792230" sldId="334"/>
            <ac:inkMk id="60" creationId="{90EF590E-3BE9-7503-A4F2-9F5DE101556C}"/>
          </ac:inkMkLst>
        </pc:inkChg>
      </pc:sldChg>
      <pc:sldChg chg="addSp delSp modSp add mod delAnim modAnim">
        <pc:chgData name="TAN Mei Yi [Harrisdale Senior High School]" userId="f9f029c9-d743-4d60-9f2c-e74bdec1ab07" providerId="ADAL" clId="{852031B6-0B84-407F-A52B-054735AE8AC5}" dt="2023-05-19T00:44:20.912" v="718"/>
        <pc:sldMkLst>
          <pc:docMk/>
          <pc:sldMk cId="479273064" sldId="335"/>
        </pc:sldMkLst>
        <pc:spChg chg="del">
          <ac:chgData name="TAN Mei Yi [Harrisdale Senior High School]" userId="f9f029c9-d743-4d60-9f2c-e74bdec1ab07" providerId="ADAL" clId="{852031B6-0B84-407F-A52B-054735AE8AC5}" dt="2023-05-19T00:23:40.335" v="396" actId="478"/>
          <ac:spMkLst>
            <pc:docMk/>
            <pc:sldMk cId="479273064" sldId="335"/>
            <ac:spMk id="3" creationId="{00000000-0000-0000-0000-000000000000}"/>
          </ac:spMkLst>
        </pc:spChg>
        <pc:spChg chg="add del mod">
          <ac:chgData name="TAN Mei Yi [Harrisdale Senior High School]" userId="f9f029c9-d743-4d60-9f2c-e74bdec1ab07" providerId="ADAL" clId="{852031B6-0B84-407F-A52B-054735AE8AC5}" dt="2023-05-19T00:24:25.553" v="401" actId="478"/>
          <ac:spMkLst>
            <pc:docMk/>
            <pc:sldMk cId="479273064" sldId="335"/>
            <ac:spMk id="4" creationId="{B97176AC-5FB7-F73C-26EF-25DCEB4D86E6}"/>
          </ac:spMkLst>
        </pc:spChg>
        <pc:spChg chg="mod">
          <ac:chgData name="TAN Mei Yi [Harrisdale Senior High School]" userId="f9f029c9-d743-4d60-9f2c-e74bdec1ab07" providerId="ADAL" clId="{852031B6-0B84-407F-A52B-054735AE8AC5}" dt="2023-05-19T00:21:59.914" v="395" actId="20577"/>
          <ac:spMkLst>
            <pc:docMk/>
            <pc:sldMk cId="479273064" sldId="335"/>
            <ac:spMk id="6" creationId="{79EC3517-C783-4B17-8028-E41A2676D2C0}"/>
          </ac:spMkLst>
        </pc:spChg>
        <pc:spChg chg="add mod">
          <ac:chgData name="TAN Mei Yi [Harrisdale Senior High School]" userId="f9f029c9-d743-4d60-9f2c-e74bdec1ab07" providerId="ADAL" clId="{852031B6-0B84-407F-A52B-054735AE8AC5}" dt="2023-05-19T00:24:46.762" v="441" actId="403"/>
          <ac:spMkLst>
            <pc:docMk/>
            <pc:sldMk cId="479273064" sldId="335"/>
            <ac:spMk id="8" creationId="{23266FA8-DD88-FDCD-E53F-37E15988D6EC}"/>
          </ac:spMkLst>
        </pc:spChg>
        <pc:spChg chg="add mod">
          <ac:chgData name="TAN Mei Yi [Harrisdale Senior High School]" userId="f9f029c9-d743-4d60-9f2c-e74bdec1ab07" providerId="ADAL" clId="{852031B6-0B84-407F-A52B-054735AE8AC5}" dt="2023-05-19T00:27:08.380" v="576" actId="1076"/>
          <ac:spMkLst>
            <pc:docMk/>
            <pc:sldMk cId="479273064" sldId="335"/>
            <ac:spMk id="9" creationId="{A5DB0188-AD7A-18B4-5A35-5D3D126C6414}"/>
          </ac:spMkLst>
        </pc:spChg>
        <pc:spChg chg="add mod">
          <ac:chgData name="TAN Mei Yi [Harrisdale Senior High School]" userId="f9f029c9-d743-4d60-9f2c-e74bdec1ab07" providerId="ADAL" clId="{852031B6-0B84-407F-A52B-054735AE8AC5}" dt="2023-05-19T00:30:01.367" v="662" actId="113"/>
          <ac:spMkLst>
            <pc:docMk/>
            <pc:sldMk cId="479273064" sldId="335"/>
            <ac:spMk id="10" creationId="{DA363D7D-3D73-FD8E-C48C-F91FC9CB2F87}"/>
          </ac:spMkLst>
        </pc:spChg>
        <pc:spChg chg="add mod">
          <ac:chgData name="TAN Mei Yi [Harrisdale Senior High School]" userId="f9f029c9-d743-4d60-9f2c-e74bdec1ab07" providerId="ADAL" clId="{852031B6-0B84-407F-A52B-054735AE8AC5}" dt="2023-05-19T00:30:07.561" v="664" actId="1076"/>
          <ac:spMkLst>
            <pc:docMk/>
            <pc:sldMk cId="479273064" sldId="335"/>
            <ac:spMk id="11" creationId="{E5F4C9EB-051F-6EBB-9515-818D8441E1FC}"/>
          </ac:spMkLst>
        </pc:spChg>
        <pc:spChg chg="add mod">
          <ac:chgData name="TAN Mei Yi [Harrisdale Senior High School]" userId="f9f029c9-d743-4d60-9f2c-e74bdec1ab07" providerId="ADAL" clId="{852031B6-0B84-407F-A52B-054735AE8AC5}" dt="2023-05-19T00:30:01.367" v="662" actId="113"/>
          <ac:spMkLst>
            <pc:docMk/>
            <pc:sldMk cId="479273064" sldId="335"/>
            <ac:spMk id="12" creationId="{4446E517-57BB-728A-D7C3-51C708C0CFD4}"/>
          </ac:spMkLst>
        </pc:spChg>
        <pc:spChg chg="add mod">
          <ac:chgData name="TAN Mei Yi [Harrisdale Senior High School]" userId="f9f029c9-d743-4d60-9f2c-e74bdec1ab07" providerId="ADAL" clId="{852031B6-0B84-407F-A52B-054735AE8AC5}" dt="2023-05-19T00:30:11.262" v="665" actId="113"/>
          <ac:spMkLst>
            <pc:docMk/>
            <pc:sldMk cId="479273064" sldId="335"/>
            <ac:spMk id="13" creationId="{ACD863E1-7FDD-3F3B-A2D1-72D13280762E}"/>
          </ac:spMkLst>
        </pc:spChg>
        <pc:spChg chg="add mod">
          <ac:chgData name="TAN Mei Yi [Harrisdale Senior High School]" userId="f9f029c9-d743-4d60-9f2c-e74bdec1ab07" providerId="ADAL" clId="{852031B6-0B84-407F-A52B-054735AE8AC5}" dt="2023-05-19T00:29:14.308" v="642" actId="20577"/>
          <ac:spMkLst>
            <pc:docMk/>
            <pc:sldMk cId="479273064" sldId="335"/>
            <ac:spMk id="14" creationId="{CF4920EE-4517-5BBB-8485-BFAD1F0B2270}"/>
          </ac:spMkLst>
        </pc:spChg>
        <pc:spChg chg="add mod">
          <ac:chgData name="TAN Mei Yi [Harrisdale Senior High School]" userId="f9f029c9-d743-4d60-9f2c-e74bdec1ab07" providerId="ADAL" clId="{852031B6-0B84-407F-A52B-054735AE8AC5}" dt="2023-05-19T00:31:21.683" v="700" actId="403"/>
          <ac:spMkLst>
            <pc:docMk/>
            <pc:sldMk cId="479273064" sldId="335"/>
            <ac:spMk id="15" creationId="{B5BD3296-D332-F4E7-D24A-35BEFA5696DE}"/>
          </ac:spMkLst>
        </pc:spChg>
        <pc:spChg chg="add mod">
          <ac:chgData name="TAN Mei Yi [Harrisdale Senior High School]" userId="f9f029c9-d743-4d60-9f2c-e74bdec1ab07" providerId="ADAL" clId="{852031B6-0B84-407F-A52B-054735AE8AC5}" dt="2023-05-19T00:31:25.893" v="701" actId="1076"/>
          <ac:spMkLst>
            <pc:docMk/>
            <pc:sldMk cId="479273064" sldId="335"/>
            <ac:spMk id="16" creationId="{55F311AC-E1C5-9207-5554-F657B2FE8ECF}"/>
          </ac:spMkLst>
        </pc:spChg>
        <pc:spChg chg="add mod">
          <ac:chgData name="TAN Mei Yi [Harrisdale Senior High School]" userId="f9f029c9-d743-4d60-9f2c-e74bdec1ab07" providerId="ADAL" clId="{852031B6-0B84-407F-A52B-054735AE8AC5}" dt="2023-05-19T00:31:16.785" v="698" actId="1076"/>
          <ac:spMkLst>
            <pc:docMk/>
            <pc:sldMk cId="479273064" sldId="335"/>
            <ac:spMk id="17" creationId="{68DC5E93-B50F-9854-74D3-BA309916D19B}"/>
          </ac:spMkLst>
        </pc:spChg>
        <pc:spChg chg="add mod">
          <ac:chgData name="TAN Mei Yi [Harrisdale Senior High School]" userId="f9f029c9-d743-4d60-9f2c-e74bdec1ab07" providerId="ADAL" clId="{852031B6-0B84-407F-A52B-054735AE8AC5}" dt="2023-05-19T00:31:47.433" v="709" actId="1076"/>
          <ac:spMkLst>
            <pc:docMk/>
            <pc:sldMk cId="479273064" sldId="335"/>
            <ac:spMk id="18" creationId="{6317284D-9FE2-CC5B-EDFC-7C4490D34B88}"/>
          </ac:spMkLst>
        </pc:spChg>
        <pc:picChg chg="add mod">
          <ac:chgData name="TAN Mei Yi [Harrisdale Senior High School]" userId="f9f029c9-d743-4d60-9f2c-e74bdec1ab07" providerId="ADAL" clId="{852031B6-0B84-407F-A52B-054735AE8AC5}" dt="2023-05-19T00:27:52.863" v="610" actId="1076"/>
          <ac:picMkLst>
            <pc:docMk/>
            <pc:sldMk cId="479273064" sldId="335"/>
            <ac:picMk id="7" creationId="{D71806CB-C836-0B5B-5AEE-4981F82DCD6F}"/>
          </ac:picMkLst>
        </pc:picChg>
      </pc:sldChg>
      <pc:sldChg chg="modSp add del mod">
        <pc:chgData name="TAN Mei Yi [Harrisdale Senior High School]" userId="f9f029c9-d743-4d60-9f2c-e74bdec1ab07" providerId="ADAL" clId="{852031B6-0B84-407F-A52B-054735AE8AC5}" dt="2023-05-19T01:30:46.311" v="1298" actId="47"/>
        <pc:sldMkLst>
          <pc:docMk/>
          <pc:sldMk cId="60238435" sldId="336"/>
        </pc:sldMkLst>
        <pc:spChg chg="mod">
          <ac:chgData name="TAN Mei Yi [Harrisdale Senior High School]" userId="f9f029c9-d743-4d60-9f2c-e74bdec1ab07" providerId="ADAL" clId="{852031B6-0B84-407F-A52B-054735AE8AC5}" dt="2023-05-19T01:04:02.808" v="845" actId="20577"/>
          <ac:spMkLst>
            <pc:docMk/>
            <pc:sldMk cId="60238435" sldId="336"/>
            <ac:spMk id="6" creationId="{79EC3517-C783-4B17-8028-E41A2676D2C0}"/>
          </ac:spMkLst>
        </pc:spChg>
      </pc:sldChg>
      <pc:sldChg chg="addSp delSp modSp add mod delAnim modAnim">
        <pc:chgData name="TAN Mei Yi [Harrisdale Senior High School]" userId="f9f029c9-d743-4d60-9f2c-e74bdec1ab07" providerId="ADAL" clId="{852031B6-0B84-407F-A52B-054735AE8AC5}" dt="2023-05-19T01:49:53.090" v="1772" actId="20577"/>
        <pc:sldMkLst>
          <pc:docMk/>
          <pc:sldMk cId="391395013" sldId="336"/>
        </pc:sldMkLst>
        <pc:spChg chg="mod">
          <ac:chgData name="TAN Mei Yi [Harrisdale Senior High School]" userId="f9f029c9-d743-4d60-9f2c-e74bdec1ab07" providerId="ADAL" clId="{852031B6-0B84-407F-A52B-054735AE8AC5}" dt="2023-05-19T01:43:34.806" v="1499" actId="20577"/>
          <ac:spMkLst>
            <pc:docMk/>
            <pc:sldMk cId="391395013" sldId="336"/>
            <ac:spMk id="3" creationId="{00000000-0000-0000-0000-000000000000}"/>
          </ac:spMkLst>
        </pc:spChg>
        <pc:spChg chg="mod">
          <ac:chgData name="TAN Mei Yi [Harrisdale Senior High School]" userId="f9f029c9-d743-4d60-9f2c-e74bdec1ab07" providerId="ADAL" clId="{852031B6-0B84-407F-A52B-054735AE8AC5}" dt="2023-05-19T01:45:22.621" v="1521" actId="1076"/>
          <ac:spMkLst>
            <pc:docMk/>
            <pc:sldMk cId="391395013" sldId="336"/>
            <ac:spMk id="4" creationId="{00000000-0000-0000-0000-000000000000}"/>
          </ac:spMkLst>
        </pc:spChg>
        <pc:spChg chg="del">
          <ac:chgData name="TAN Mei Yi [Harrisdale Senior High School]" userId="f9f029c9-d743-4d60-9f2c-e74bdec1ab07" providerId="ADAL" clId="{852031B6-0B84-407F-A52B-054735AE8AC5}" dt="2023-05-19T01:45:00.397" v="1500" actId="478"/>
          <ac:spMkLst>
            <pc:docMk/>
            <pc:sldMk cId="391395013" sldId="336"/>
            <ac:spMk id="5" creationId="{AAF184DC-0BFF-8EC1-3C9C-86D56EBDCC4F}"/>
          </ac:spMkLst>
        </pc:spChg>
        <pc:spChg chg="del">
          <ac:chgData name="TAN Mei Yi [Harrisdale Senior High School]" userId="f9f029c9-d743-4d60-9f2c-e74bdec1ab07" providerId="ADAL" clId="{852031B6-0B84-407F-A52B-054735AE8AC5}" dt="2023-05-19T01:45:00.397" v="1500" actId="478"/>
          <ac:spMkLst>
            <pc:docMk/>
            <pc:sldMk cId="391395013" sldId="336"/>
            <ac:spMk id="6" creationId="{827188B0-6C24-3AFA-733D-887C9F56C7BE}"/>
          </ac:spMkLst>
        </pc:spChg>
        <pc:spChg chg="add mod">
          <ac:chgData name="TAN Mei Yi [Harrisdale Senior High School]" userId="f9f029c9-d743-4d60-9f2c-e74bdec1ab07" providerId="ADAL" clId="{852031B6-0B84-407F-A52B-054735AE8AC5}" dt="2023-05-19T01:46:16.706" v="1563" actId="1076"/>
          <ac:spMkLst>
            <pc:docMk/>
            <pc:sldMk cId="391395013" sldId="336"/>
            <ac:spMk id="7" creationId="{D3B8D42C-6825-2C47-A1EF-F4C46E17D5A2}"/>
          </ac:spMkLst>
        </pc:spChg>
        <pc:spChg chg="del">
          <ac:chgData name="TAN Mei Yi [Harrisdale Senior High School]" userId="f9f029c9-d743-4d60-9f2c-e74bdec1ab07" providerId="ADAL" clId="{852031B6-0B84-407F-A52B-054735AE8AC5}" dt="2023-05-19T01:45:00.397" v="1500" actId="478"/>
          <ac:spMkLst>
            <pc:docMk/>
            <pc:sldMk cId="391395013" sldId="336"/>
            <ac:spMk id="8" creationId="{FEA5452F-181C-6C30-4528-1D470BF37D35}"/>
          </ac:spMkLst>
        </pc:spChg>
        <pc:spChg chg="del">
          <ac:chgData name="TAN Mei Yi [Harrisdale Senior High School]" userId="f9f029c9-d743-4d60-9f2c-e74bdec1ab07" providerId="ADAL" clId="{852031B6-0B84-407F-A52B-054735AE8AC5}" dt="2023-05-19T01:45:25.098" v="1522" actId="478"/>
          <ac:spMkLst>
            <pc:docMk/>
            <pc:sldMk cId="391395013" sldId="336"/>
            <ac:spMk id="9" creationId="{60208F7A-5A4A-C39F-52BD-2431A424AC30}"/>
          </ac:spMkLst>
        </pc:spChg>
        <pc:spChg chg="del">
          <ac:chgData name="TAN Mei Yi [Harrisdale Senior High School]" userId="f9f029c9-d743-4d60-9f2c-e74bdec1ab07" providerId="ADAL" clId="{852031B6-0B84-407F-A52B-054735AE8AC5}" dt="2023-05-19T01:45:25.098" v="1522" actId="478"/>
          <ac:spMkLst>
            <pc:docMk/>
            <pc:sldMk cId="391395013" sldId="336"/>
            <ac:spMk id="10" creationId="{0E542C80-6136-9CFD-2AD8-3B3FCC1C310F}"/>
          </ac:spMkLst>
        </pc:spChg>
        <pc:spChg chg="del">
          <ac:chgData name="TAN Mei Yi [Harrisdale Senior High School]" userId="f9f029c9-d743-4d60-9f2c-e74bdec1ab07" providerId="ADAL" clId="{852031B6-0B84-407F-A52B-054735AE8AC5}" dt="2023-05-19T01:45:25.098" v="1522" actId="478"/>
          <ac:spMkLst>
            <pc:docMk/>
            <pc:sldMk cId="391395013" sldId="336"/>
            <ac:spMk id="11" creationId="{D4F960CD-F2FE-2298-6950-64DBFD12D703}"/>
          </ac:spMkLst>
        </pc:spChg>
        <pc:spChg chg="mod">
          <ac:chgData name="TAN Mei Yi [Harrisdale Senior High School]" userId="f9f029c9-d743-4d60-9f2c-e74bdec1ab07" providerId="ADAL" clId="{852031B6-0B84-407F-A52B-054735AE8AC5}" dt="2023-05-19T01:45:50.581" v="1548" actId="1076"/>
          <ac:spMkLst>
            <pc:docMk/>
            <pc:sldMk cId="391395013" sldId="336"/>
            <ac:spMk id="12" creationId="{2EABE43C-8E99-ED85-C895-BFEF4B8AC57D}"/>
          </ac:spMkLst>
        </pc:spChg>
        <pc:spChg chg="add mod">
          <ac:chgData name="TAN Mei Yi [Harrisdale Senior High School]" userId="f9f029c9-d743-4d60-9f2c-e74bdec1ab07" providerId="ADAL" clId="{852031B6-0B84-407F-A52B-054735AE8AC5}" dt="2023-05-19T01:46:30.084" v="1574" actId="1076"/>
          <ac:spMkLst>
            <pc:docMk/>
            <pc:sldMk cId="391395013" sldId="336"/>
            <ac:spMk id="13" creationId="{FA826607-00B6-5F21-8CF6-18C227E9179C}"/>
          </ac:spMkLst>
        </pc:spChg>
        <pc:spChg chg="add mod">
          <ac:chgData name="TAN Mei Yi [Harrisdale Senior High School]" userId="f9f029c9-d743-4d60-9f2c-e74bdec1ab07" providerId="ADAL" clId="{852031B6-0B84-407F-A52B-054735AE8AC5}" dt="2023-05-19T01:47:02.761" v="1599" actId="20577"/>
          <ac:spMkLst>
            <pc:docMk/>
            <pc:sldMk cId="391395013" sldId="336"/>
            <ac:spMk id="14" creationId="{586CBBF0-5E31-8DDB-9346-DC8E82995520}"/>
          </ac:spMkLst>
        </pc:spChg>
        <pc:spChg chg="add mod">
          <ac:chgData name="TAN Mei Yi [Harrisdale Senior High School]" userId="f9f029c9-d743-4d60-9f2c-e74bdec1ab07" providerId="ADAL" clId="{852031B6-0B84-407F-A52B-054735AE8AC5}" dt="2023-05-19T01:48:34.472" v="1641" actId="1076"/>
          <ac:spMkLst>
            <pc:docMk/>
            <pc:sldMk cId="391395013" sldId="336"/>
            <ac:spMk id="15" creationId="{3F8DA46C-FCE2-AAC1-C338-7506FB6F4474}"/>
          </ac:spMkLst>
        </pc:spChg>
        <pc:spChg chg="add mod">
          <ac:chgData name="TAN Mei Yi [Harrisdale Senior High School]" userId="f9f029c9-d743-4d60-9f2c-e74bdec1ab07" providerId="ADAL" clId="{852031B6-0B84-407F-A52B-054735AE8AC5}" dt="2023-05-19T01:49:19.958" v="1732" actId="14100"/>
          <ac:spMkLst>
            <pc:docMk/>
            <pc:sldMk cId="391395013" sldId="336"/>
            <ac:spMk id="16" creationId="{699B1113-7ED3-6898-C7B2-C0097C60A698}"/>
          </ac:spMkLst>
        </pc:spChg>
        <pc:spChg chg="add mod">
          <ac:chgData name="TAN Mei Yi [Harrisdale Senior High School]" userId="f9f029c9-d743-4d60-9f2c-e74bdec1ab07" providerId="ADAL" clId="{852031B6-0B84-407F-A52B-054735AE8AC5}" dt="2023-05-19T01:49:29.412" v="1750" actId="20577"/>
          <ac:spMkLst>
            <pc:docMk/>
            <pc:sldMk cId="391395013" sldId="336"/>
            <ac:spMk id="17" creationId="{E85C15EB-E375-2153-C1EC-E4B03FBDDAEF}"/>
          </ac:spMkLst>
        </pc:spChg>
        <pc:spChg chg="add mod">
          <ac:chgData name="TAN Mei Yi [Harrisdale Senior High School]" userId="f9f029c9-d743-4d60-9f2c-e74bdec1ab07" providerId="ADAL" clId="{852031B6-0B84-407F-A52B-054735AE8AC5}" dt="2023-05-19T01:49:45.362" v="1764" actId="1076"/>
          <ac:spMkLst>
            <pc:docMk/>
            <pc:sldMk cId="391395013" sldId="336"/>
            <ac:spMk id="18" creationId="{86467B45-9E00-AF2D-C543-BBFD8F7CC030}"/>
          </ac:spMkLst>
        </pc:spChg>
        <pc:spChg chg="add mod">
          <ac:chgData name="TAN Mei Yi [Harrisdale Senior High School]" userId="f9f029c9-d743-4d60-9f2c-e74bdec1ab07" providerId="ADAL" clId="{852031B6-0B84-407F-A52B-054735AE8AC5}" dt="2023-05-19T01:49:53.090" v="1772" actId="20577"/>
          <ac:spMkLst>
            <pc:docMk/>
            <pc:sldMk cId="391395013" sldId="336"/>
            <ac:spMk id="19" creationId="{50CBCB52-A823-C28F-D997-758182807019}"/>
          </ac:spMkLst>
        </pc:spChg>
      </pc:sldChg>
      <pc:sldChg chg="addSp delSp modSp add mod delAnim modAnim">
        <pc:chgData name="TAN Mei Yi [Harrisdale Senior High School]" userId="f9f029c9-d743-4d60-9f2c-e74bdec1ab07" providerId="ADAL" clId="{852031B6-0B84-407F-A52B-054735AE8AC5}" dt="2023-05-19T01:55:15.158" v="1997" actId="20577"/>
        <pc:sldMkLst>
          <pc:docMk/>
          <pc:sldMk cId="1857984037" sldId="337"/>
        </pc:sldMkLst>
        <pc:spChg chg="mod">
          <ac:chgData name="TAN Mei Yi [Harrisdale Senior High School]" userId="f9f029c9-d743-4d60-9f2c-e74bdec1ab07" providerId="ADAL" clId="{852031B6-0B84-407F-A52B-054735AE8AC5}" dt="2023-05-19T01:51:24.657" v="1845" actId="20577"/>
          <ac:spMkLst>
            <pc:docMk/>
            <pc:sldMk cId="1857984037" sldId="337"/>
            <ac:spMk id="3" creationId="{00000000-0000-0000-0000-000000000000}"/>
          </ac:spMkLst>
        </pc:spChg>
        <pc:spChg chg="mod">
          <ac:chgData name="TAN Mei Yi [Harrisdale Senior High School]" userId="f9f029c9-d743-4d60-9f2c-e74bdec1ab07" providerId="ADAL" clId="{852031B6-0B84-407F-A52B-054735AE8AC5}" dt="2023-05-19T01:51:55.064" v="1850" actId="6549"/>
          <ac:spMkLst>
            <pc:docMk/>
            <pc:sldMk cId="1857984037" sldId="337"/>
            <ac:spMk id="4" creationId="{00000000-0000-0000-0000-000000000000}"/>
          </ac:spMkLst>
        </pc:spChg>
        <pc:spChg chg="add mod">
          <ac:chgData name="TAN Mei Yi [Harrisdale Senior High School]" userId="f9f029c9-d743-4d60-9f2c-e74bdec1ab07" providerId="ADAL" clId="{852031B6-0B84-407F-A52B-054735AE8AC5}" dt="2023-05-19T01:53:43.906" v="1903" actId="1076"/>
          <ac:spMkLst>
            <pc:docMk/>
            <pc:sldMk cId="1857984037" sldId="337"/>
            <ac:spMk id="5" creationId="{AAE2C870-2A14-B8B7-7ED6-D6886502B6C1}"/>
          </ac:spMkLst>
        </pc:spChg>
        <pc:spChg chg="add mod">
          <ac:chgData name="TAN Mei Yi [Harrisdale Senior High School]" userId="f9f029c9-d743-4d60-9f2c-e74bdec1ab07" providerId="ADAL" clId="{852031B6-0B84-407F-A52B-054735AE8AC5}" dt="2023-05-19T01:53:56.132" v="1911" actId="1076"/>
          <ac:spMkLst>
            <pc:docMk/>
            <pc:sldMk cId="1857984037" sldId="337"/>
            <ac:spMk id="6" creationId="{9B76ECD3-940A-50FD-664A-CE02233C5388}"/>
          </ac:spMkLst>
        </pc:spChg>
        <pc:spChg chg="mod">
          <ac:chgData name="TAN Mei Yi [Harrisdale Senior High School]" userId="f9f029c9-d743-4d60-9f2c-e74bdec1ab07" providerId="ADAL" clId="{852031B6-0B84-407F-A52B-054735AE8AC5}" dt="2023-05-19T01:52:33.945" v="1863" actId="1076"/>
          <ac:spMkLst>
            <pc:docMk/>
            <pc:sldMk cId="1857984037" sldId="337"/>
            <ac:spMk id="7" creationId="{D3B8D42C-6825-2C47-A1EF-F4C46E17D5A2}"/>
          </ac:spMkLst>
        </pc:spChg>
        <pc:spChg chg="add mod">
          <ac:chgData name="TAN Mei Yi [Harrisdale Senior High School]" userId="f9f029c9-d743-4d60-9f2c-e74bdec1ab07" providerId="ADAL" clId="{852031B6-0B84-407F-A52B-054735AE8AC5}" dt="2023-05-19T01:54:02.139" v="1918" actId="27636"/>
          <ac:spMkLst>
            <pc:docMk/>
            <pc:sldMk cId="1857984037" sldId="337"/>
            <ac:spMk id="8" creationId="{6356B4FC-A089-B39B-A6FB-8496261A3A79}"/>
          </ac:spMkLst>
        </pc:spChg>
        <pc:spChg chg="add mod">
          <ac:chgData name="TAN Mei Yi [Harrisdale Senior High School]" userId="f9f029c9-d743-4d60-9f2c-e74bdec1ab07" providerId="ADAL" clId="{852031B6-0B84-407F-A52B-054735AE8AC5}" dt="2023-05-19T01:54:23.973" v="1946" actId="20577"/>
          <ac:spMkLst>
            <pc:docMk/>
            <pc:sldMk cId="1857984037" sldId="337"/>
            <ac:spMk id="9" creationId="{8BD902FE-44E9-042F-47A3-DCEDE2B9A07D}"/>
          </ac:spMkLst>
        </pc:spChg>
        <pc:spChg chg="add mod">
          <ac:chgData name="TAN Mei Yi [Harrisdale Senior High School]" userId="f9f029c9-d743-4d60-9f2c-e74bdec1ab07" providerId="ADAL" clId="{852031B6-0B84-407F-A52B-054735AE8AC5}" dt="2023-05-19T01:54:44.708" v="1967" actId="1076"/>
          <ac:spMkLst>
            <pc:docMk/>
            <pc:sldMk cId="1857984037" sldId="337"/>
            <ac:spMk id="10" creationId="{311EFAB2-A87C-6C1F-0E56-37C4D1D06BF6}"/>
          </ac:spMkLst>
        </pc:spChg>
        <pc:spChg chg="add mod">
          <ac:chgData name="TAN Mei Yi [Harrisdale Senior High School]" userId="f9f029c9-d743-4d60-9f2c-e74bdec1ab07" providerId="ADAL" clId="{852031B6-0B84-407F-A52B-054735AE8AC5}" dt="2023-05-19T01:55:05.693" v="1982" actId="1076"/>
          <ac:spMkLst>
            <pc:docMk/>
            <pc:sldMk cId="1857984037" sldId="337"/>
            <ac:spMk id="11" creationId="{1B27AA83-DC33-52A0-EC14-C1D41A9D93E9}"/>
          </ac:spMkLst>
        </pc:spChg>
        <pc:spChg chg="mod">
          <ac:chgData name="TAN Mei Yi [Harrisdale Senior High School]" userId="f9f029c9-d743-4d60-9f2c-e74bdec1ab07" providerId="ADAL" clId="{852031B6-0B84-407F-A52B-054735AE8AC5}" dt="2023-05-19T01:52:23.732" v="1858" actId="14100"/>
          <ac:spMkLst>
            <pc:docMk/>
            <pc:sldMk cId="1857984037" sldId="337"/>
            <ac:spMk id="12" creationId="{2EABE43C-8E99-ED85-C895-BFEF4B8AC57D}"/>
          </ac:spMkLst>
        </pc:spChg>
        <pc:spChg chg="del">
          <ac:chgData name="TAN Mei Yi [Harrisdale Senior High School]" userId="f9f029c9-d743-4d60-9f2c-e74bdec1ab07" providerId="ADAL" clId="{852031B6-0B84-407F-A52B-054735AE8AC5}" dt="2023-05-19T01:52:36.891" v="1864" actId="478"/>
          <ac:spMkLst>
            <pc:docMk/>
            <pc:sldMk cId="1857984037" sldId="337"/>
            <ac:spMk id="13" creationId="{FA826607-00B6-5F21-8CF6-18C227E9179C}"/>
          </ac:spMkLst>
        </pc:spChg>
        <pc:spChg chg="mod">
          <ac:chgData name="TAN Mei Yi [Harrisdale Senior High School]" userId="f9f029c9-d743-4d60-9f2c-e74bdec1ab07" providerId="ADAL" clId="{852031B6-0B84-407F-A52B-054735AE8AC5}" dt="2023-05-19T01:53:25.841" v="1887" actId="1076"/>
          <ac:spMkLst>
            <pc:docMk/>
            <pc:sldMk cId="1857984037" sldId="337"/>
            <ac:spMk id="14" creationId="{586CBBF0-5E31-8DDB-9346-DC8E82995520}"/>
          </ac:spMkLst>
        </pc:spChg>
        <pc:spChg chg="del">
          <ac:chgData name="TAN Mei Yi [Harrisdale Senior High School]" userId="f9f029c9-d743-4d60-9f2c-e74bdec1ab07" providerId="ADAL" clId="{852031B6-0B84-407F-A52B-054735AE8AC5}" dt="2023-05-19T01:53:00.195" v="1865" actId="478"/>
          <ac:spMkLst>
            <pc:docMk/>
            <pc:sldMk cId="1857984037" sldId="337"/>
            <ac:spMk id="15" creationId="{3F8DA46C-FCE2-AAC1-C338-7506FB6F4474}"/>
          </ac:spMkLst>
        </pc:spChg>
        <pc:spChg chg="del">
          <ac:chgData name="TAN Mei Yi [Harrisdale Senior High School]" userId="f9f029c9-d743-4d60-9f2c-e74bdec1ab07" providerId="ADAL" clId="{852031B6-0B84-407F-A52B-054735AE8AC5}" dt="2023-05-19T01:53:00.195" v="1865" actId="478"/>
          <ac:spMkLst>
            <pc:docMk/>
            <pc:sldMk cId="1857984037" sldId="337"/>
            <ac:spMk id="16" creationId="{699B1113-7ED3-6898-C7B2-C0097C60A698}"/>
          </ac:spMkLst>
        </pc:spChg>
        <pc:spChg chg="del">
          <ac:chgData name="TAN Mei Yi [Harrisdale Senior High School]" userId="f9f029c9-d743-4d60-9f2c-e74bdec1ab07" providerId="ADAL" clId="{852031B6-0B84-407F-A52B-054735AE8AC5}" dt="2023-05-19T01:53:00.195" v="1865" actId="478"/>
          <ac:spMkLst>
            <pc:docMk/>
            <pc:sldMk cId="1857984037" sldId="337"/>
            <ac:spMk id="17" creationId="{E85C15EB-E375-2153-C1EC-E4B03FBDDAEF}"/>
          </ac:spMkLst>
        </pc:spChg>
        <pc:spChg chg="del">
          <ac:chgData name="TAN Mei Yi [Harrisdale Senior High School]" userId="f9f029c9-d743-4d60-9f2c-e74bdec1ab07" providerId="ADAL" clId="{852031B6-0B84-407F-A52B-054735AE8AC5}" dt="2023-05-19T01:53:00.195" v="1865" actId="478"/>
          <ac:spMkLst>
            <pc:docMk/>
            <pc:sldMk cId="1857984037" sldId="337"/>
            <ac:spMk id="18" creationId="{86467B45-9E00-AF2D-C543-BBFD8F7CC030}"/>
          </ac:spMkLst>
        </pc:spChg>
        <pc:spChg chg="del">
          <ac:chgData name="TAN Mei Yi [Harrisdale Senior High School]" userId="f9f029c9-d743-4d60-9f2c-e74bdec1ab07" providerId="ADAL" clId="{852031B6-0B84-407F-A52B-054735AE8AC5}" dt="2023-05-19T01:53:00.195" v="1865" actId="478"/>
          <ac:spMkLst>
            <pc:docMk/>
            <pc:sldMk cId="1857984037" sldId="337"/>
            <ac:spMk id="19" creationId="{50CBCB52-A823-C28F-D997-758182807019}"/>
          </ac:spMkLst>
        </pc:spChg>
        <pc:spChg chg="add mod">
          <ac:chgData name="TAN Mei Yi [Harrisdale Senior High School]" userId="f9f029c9-d743-4d60-9f2c-e74bdec1ab07" providerId="ADAL" clId="{852031B6-0B84-407F-A52B-054735AE8AC5}" dt="2023-05-19T01:55:15.158" v="1997" actId="20577"/>
          <ac:spMkLst>
            <pc:docMk/>
            <pc:sldMk cId="1857984037" sldId="337"/>
            <ac:spMk id="20" creationId="{E4425231-7B0E-3E66-1E21-CB0000DC1296}"/>
          </ac:spMkLst>
        </pc:spChg>
      </pc:sldChg>
      <pc:sldChg chg="addSp delSp modSp add mod delAnim modAnim">
        <pc:chgData name="TAN Mei Yi [Harrisdale Senior High School]" userId="f9f029c9-d743-4d60-9f2c-e74bdec1ab07" providerId="ADAL" clId="{852031B6-0B84-407F-A52B-054735AE8AC5}" dt="2023-05-19T02:10:03.675" v="2602"/>
        <pc:sldMkLst>
          <pc:docMk/>
          <pc:sldMk cId="235913357" sldId="338"/>
        </pc:sldMkLst>
        <pc:spChg chg="mod">
          <ac:chgData name="TAN Mei Yi [Harrisdale Senior High School]" userId="f9f029c9-d743-4d60-9f2c-e74bdec1ab07" providerId="ADAL" clId="{852031B6-0B84-407F-A52B-054735AE8AC5}" dt="2023-05-19T02:05:31.664" v="2384" actId="20577"/>
          <ac:spMkLst>
            <pc:docMk/>
            <pc:sldMk cId="235913357" sldId="338"/>
            <ac:spMk id="3" creationId="{00000000-0000-0000-0000-000000000000}"/>
          </ac:spMkLst>
        </pc:spChg>
        <pc:spChg chg="mod">
          <ac:chgData name="TAN Mei Yi [Harrisdale Senior High School]" userId="f9f029c9-d743-4d60-9f2c-e74bdec1ab07" providerId="ADAL" clId="{852031B6-0B84-407F-A52B-054735AE8AC5}" dt="2023-05-19T02:05:27.692" v="2380" actId="20577"/>
          <ac:spMkLst>
            <pc:docMk/>
            <pc:sldMk cId="235913357" sldId="338"/>
            <ac:spMk id="4" creationId="{00000000-0000-0000-0000-000000000000}"/>
          </ac:spMkLst>
        </pc:spChg>
        <pc:spChg chg="del">
          <ac:chgData name="TAN Mei Yi [Harrisdale Senior High School]" userId="f9f029c9-d743-4d60-9f2c-e74bdec1ab07" providerId="ADAL" clId="{852031B6-0B84-407F-A52B-054735AE8AC5}" dt="2023-05-19T01:58:01.351" v="2080" actId="478"/>
          <ac:spMkLst>
            <pc:docMk/>
            <pc:sldMk cId="235913357" sldId="338"/>
            <ac:spMk id="5" creationId="{AAE2C870-2A14-B8B7-7ED6-D6886502B6C1}"/>
          </ac:spMkLst>
        </pc:spChg>
        <pc:spChg chg="del">
          <ac:chgData name="TAN Mei Yi [Harrisdale Senior High School]" userId="f9f029c9-d743-4d60-9f2c-e74bdec1ab07" providerId="ADAL" clId="{852031B6-0B84-407F-A52B-054735AE8AC5}" dt="2023-05-19T01:58:01.351" v="2080" actId="478"/>
          <ac:spMkLst>
            <pc:docMk/>
            <pc:sldMk cId="235913357" sldId="338"/>
            <ac:spMk id="6" creationId="{9B76ECD3-940A-50FD-664A-CE02233C5388}"/>
          </ac:spMkLst>
        </pc:spChg>
        <pc:spChg chg="mod">
          <ac:chgData name="TAN Mei Yi [Harrisdale Senior High School]" userId="f9f029c9-d743-4d60-9f2c-e74bdec1ab07" providerId="ADAL" clId="{852031B6-0B84-407F-A52B-054735AE8AC5}" dt="2023-05-19T02:03:29.178" v="2282" actId="20577"/>
          <ac:spMkLst>
            <pc:docMk/>
            <pc:sldMk cId="235913357" sldId="338"/>
            <ac:spMk id="7" creationId="{D3B8D42C-6825-2C47-A1EF-F4C46E17D5A2}"/>
          </ac:spMkLst>
        </pc:spChg>
        <pc:spChg chg="del">
          <ac:chgData name="TAN Mei Yi [Harrisdale Senior High School]" userId="f9f029c9-d743-4d60-9f2c-e74bdec1ab07" providerId="ADAL" clId="{852031B6-0B84-407F-A52B-054735AE8AC5}" dt="2023-05-19T01:58:01.351" v="2080" actId="478"/>
          <ac:spMkLst>
            <pc:docMk/>
            <pc:sldMk cId="235913357" sldId="338"/>
            <ac:spMk id="8" creationId="{6356B4FC-A089-B39B-A6FB-8496261A3A79}"/>
          </ac:spMkLst>
        </pc:spChg>
        <pc:spChg chg="del">
          <ac:chgData name="TAN Mei Yi [Harrisdale Senior High School]" userId="f9f029c9-d743-4d60-9f2c-e74bdec1ab07" providerId="ADAL" clId="{852031B6-0B84-407F-A52B-054735AE8AC5}" dt="2023-05-19T01:58:04.102" v="2081" actId="478"/>
          <ac:spMkLst>
            <pc:docMk/>
            <pc:sldMk cId="235913357" sldId="338"/>
            <ac:spMk id="9" creationId="{8BD902FE-44E9-042F-47A3-DCEDE2B9A07D}"/>
          </ac:spMkLst>
        </pc:spChg>
        <pc:spChg chg="del">
          <ac:chgData name="TAN Mei Yi [Harrisdale Senior High School]" userId="f9f029c9-d743-4d60-9f2c-e74bdec1ab07" providerId="ADAL" clId="{852031B6-0B84-407F-A52B-054735AE8AC5}" dt="2023-05-19T01:58:04.102" v="2081" actId="478"/>
          <ac:spMkLst>
            <pc:docMk/>
            <pc:sldMk cId="235913357" sldId="338"/>
            <ac:spMk id="10" creationId="{311EFAB2-A87C-6C1F-0E56-37C4D1D06BF6}"/>
          </ac:spMkLst>
        </pc:spChg>
        <pc:spChg chg="del">
          <ac:chgData name="TAN Mei Yi [Harrisdale Senior High School]" userId="f9f029c9-d743-4d60-9f2c-e74bdec1ab07" providerId="ADAL" clId="{852031B6-0B84-407F-A52B-054735AE8AC5}" dt="2023-05-19T01:58:04.102" v="2081" actId="478"/>
          <ac:spMkLst>
            <pc:docMk/>
            <pc:sldMk cId="235913357" sldId="338"/>
            <ac:spMk id="11" creationId="{1B27AA83-DC33-52A0-EC14-C1D41A9D93E9}"/>
          </ac:spMkLst>
        </pc:spChg>
        <pc:spChg chg="mod">
          <ac:chgData name="TAN Mei Yi [Harrisdale Senior High School]" userId="f9f029c9-d743-4d60-9f2c-e74bdec1ab07" providerId="ADAL" clId="{852031B6-0B84-407F-A52B-054735AE8AC5}" dt="2023-05-19T02:05:23.104" v="2376" actId="20577"/>
          <ac:spMkLst>
            <pc:docMk/>
            <pc:sldMk cId="235913357" sldId="338"/>
            <ac:spMk id="12" creationId="{2EABE43C-8E99-ED85-C895-BFEF4B8AC57D}"/>
          </ac:spMkLst>
        </pc:spChg>
        <pc:spChg chg="add mod">
          <ac:chgData name="TAN Mei Yi [Harrisdale Senior High School]" userId="f9f029c9-d743-4d60-9f2c-e74bdec1ab07" providerId="ADAL" clId="{852031B6-0B84-407F-A52B-054735AE8AC5}" dt="2023-05-19T02:03:25.483" v="2278" actId="20577"/>
          <ac:spMkLst>
            <pc:docMk/>
            <pc:sldMk cId="235913357" sldId="338"/>
            <ac:spMk id="13" creationId="{47C6F0AC-5BB8-9BDB-C80E-54B49D48AF47}"/>
          </ac:spMkLst>
        </pc:spChg>
        <pc:spChg chg="del">
          <ac:chgData name="TAN Mei Yi [Harrisdale Senior High School]" userId="f9f029c9-d743-4d60-9f2c-e74bdec1ab07" providerId="ADAL" clId="{852031B6-0B84-407F-A52B-054735AE8AC5}" dt="2023-05-19T01:58:01.351" v="2080" actId="478"/>
          <ac:spMkLst>
            <pc:docMk/>
            <pc:sldMk cId="235913357" sldId="338"/>
            <ac:spMk id="14" creationId="{586CBBF0-5E31-8DDB-9346-DC8E82995520}"/>
          </ac:spMkLst>
        </pc:spChg>
        <pc:spChg chg="add mod">
          <ac:chgData name="TAN Mei Yi [Harrisdale Senior High School]" userId="f9f029c9-d743-4d60-9f2c-e74bdec1ab07" providerId="ADAL" clId="{852031B6-0B84-407F-A52B-054735AE8AC5}" dt="2023-05-19T02:03:47.957" v="2284" actId="20577"/>
          <ac:spMkLst>
            <pc:docMk/>
            <pc:sldMk cId="235913357" sldId="338"/>
            <ac:spMk id="15" creationId="{4C7F089A-C19F-EFCF-15B2-DFC0F25C296B}"/>
          </ac:spMkLst>
        </pc:spChg>
        <pc:spChg chg="add mod">
          <ac:chgData name="TAN Mei Yi [Harrisdale Senior High School]" userId="f9f029c9-d743-4d60-9f2c-e74bdec1ab07" providerId="ADAL" clId="{852031B6-0B84-407F-A52B-054735AE8AC5}" dt="2023-05-19T02:03:54.616" v="2289" actId="20577"/>
          <ac:spMkLst>
            <pc:docMk/>
            <pc:sldMk cId="235913357" sldId="338"/>
            <ac:spMk id="16" creationId="{A0719605-845E-24BE-7841-5D4B47C7B7FF}"/>
          </ac:spMkLst>
        </pc:spChg>
        <pc:spChg chg="add mod">
          <ac:chgData name="TAN Mei Yi [Harrisdale Senior High School]" userId="f9f029c9-d743-4d60-9f2c-e74bdec1ab07" providerId="ADAL" clId="{852031B6-0B84-407F-A52B-054735AE8AC5}" dt="2023-05-19T02:06:46.035" v="2501" actId="20577"/>
          <ac:spMkLst>
            <pc:docMk/>
            <pc:sldMk cId="235913357" sldId="338"/>
            <ac:spMk id="17" creationId="{BB96A6BF-C3B8-249E-6141-9150C394B383}"/>
          </ac:spMkLst>
        </pc:spChg>
        <pc:spChg chg="add mod">
          <ac:chgData name="TAN Mei Yi [Harrisdale Senior High School]" userId="f9f029c9-d743-4d60-9f2c-e74bdec1ab07" providerId="ADAL" clId="{852031B6-0B84-407F-A52B-054735AE8AC5}" dt="2023-05-19T02:07:57.410" v="2529" actId="20577"/>
          <ac:spMkLst>
            <pc:docMk/>
            <pc:sldMk cId="235913357" sldId="338"/>
            <ac:spMk id="18" creationId="{0E026088-D44F-386E-0A86-E1929E11170E}"/>
          </ac:spMkLst>
        </pc:spChg>
        <pc:spChg chg="add mod">
          <ac:chgData name="TAN Mei Yi [Harrisdale Senior High School]" userId="f9f029c9-d743-4d60-9f2c-e74bdec1ab07" providerId="ADAL" clId="{852031B6-0B84-407F-A52B-054735AE8AC5}" dt="2023-05-19T02:08:22.312" v="2553" actId="14100"/>
          <ac:spMkLst>
            <pc:docMk/>
            <pc:sldMk cId="235913357" sldId="338"/>
            <ac:spMk id="19" creationId="{DC468970-8EA2-B0FE-151B-27A63A83E652}"/>
          </ac:spMkLst>
        </pc:spChg>
        <pc:spChg chg="del">
          <ac:chgData name="TAN Mei Yi [Harrisdale Senior High School]" userId="f9f029c9-d743-4d60-9f2c-e74bdec1ab07" providerId="ADAL" clId="{852031B6-0B84-407F-A52B-054735AE8AC5}" dt="2023-05-19T01:58:04.102" v="2081" actId="478"/>
          <ac:spMkLst>
            <pc:docMk/>
            <pc:sldMk cId="235913357" sldId="338"/>
            <ac:spMk id="20" creationId="{E4425231-7B0E-3E66-1E21-CB0000DC1296}"/>
          </ac:spMkLst>
        </pc:spChg>
        <pc:spChg chg="add mod">
          <ac:chgData name="TAN Mei Yi [Harrisdale Senior High School]" userId="f9f029c9-d743-4d60-9f2c-e74bdec1ab07" providerId="ADAL" clId="{852031B6-0B84-407F-A52B-054735AE8AC5}" dt="2023-05-19T02:08:42.301" v="2570" actId="20577"/>
          <ac:spMkLst>
            <pc:docMk/>
            <pc:sldMk cId="235913357" sldId="338"/>
            <ac:spMk id="21" creationId="{AF710CCA-94E4-D4E2-8949-F636A70A769D}"/>
          </ac:spMkLst>
        </pc:spChg>
        <pc:spChg chg="add mod">
          <ac:chgData name="TAN Mei Yi [Harrisdale Senior High School]" userId="f9f029c9-d743-4d60-9f2c-e74bdec1ab07" providerId="ADAL" clId="{852031B6-0B84-407F-A52B-054735AE8AC5}" dt="2023-05-19T02:09:00.753" v="2579" actId="1076"/>
          <ac:spMkLst>
            <pc:docMk/>
            <pc:sldMk cId="235913357" sldId="338"/>
            <ac:spMk id="22" creationId="{4F78F42B-8CF2-A754-B2DB-E9B536C608D4}"/>
          </ac:spMkLst>
        </pc:spChg>
        <pc:spChg chg="add mod">
          <ac:chgData name="TAN Mei Yi [Harrisdale Senior High School]" userId="f9f029c9-d743-4d60-9f2c-e74bdec1ab07" providerId="ADAL" clId="{852031B6-0B84-407F-A52B-054735AE8AC5}" dt="2023-05-19T02:09:13.143" v="2585" actId="1076"/>
          <ac:spMkLst>
            <pc:docMk/>
            <pc:sldMk cId="235913357" sldId="338"/>
            <ac:spMk id="23" creationId="{3A698FF8-9335-919F-CC4B-0D1818439965}"/>
          </ac:spMkLst>
        </pc:spChg>
        <pc:spChg chg="add mod">
          <ac:chgData name="TAN Mei Yi [Harrisdale Senior High School]" userId="f9f029c9-d743-4d60-9f2c-e74bdec1ab07" providerId="ADAL" clId="{852031B6-0B84-407F-A52B-054735AE8AC5}" dt="2023-05-19T02:09:22.953" v="2593" actId="27636"/>
          <ac:spMkLst>
            <pc:docMk/>
            <pc:sldMk cId="235913357" sldId="338"/>
            <ac:spMk id="24" creationId="{7AD76AC8-C0D9-3407-5DEB-0A4FE70EDF60}"/>
          </ac:spMkLst>
        </pc:spChg>
        <pc:picChg chg="add mod">
          <ac:chgData name="TAN Mei Yi [Harrisdale Senior High School]" userId="f9f029c9-d743-4d60-9f2c-e74bdec1ab07" providerId="ADAL" clId="{852031B6-0B84-407F-A52B-054735AE8AC5}" dt="2023-05-19T02:09:55.779" v="2600" actId="1076"/>
          <ac:picMkLst>
            <pc:docMk/>
            <pc:sldMk cId="235913357" sldId="338"/>
            <ac:picMk id="26" creationId="{5BA35EBA-08A8-9A4B-1C60-631E25D4D3E4}"/>
          </ac:picMkLst>
        </pc:picChg>
      </pc:sldChg>
      <pc:sldChg chg="addSp modSp add mod modAnim">
        <pc:chgData name="TAN Mei Yi [Harrisdale Senior High School]" userId="f9f029c9-d743-4d60-9f2c-e74bdec1ab07" providerId="ADAL" clId="{852031B6-0B84-407F-A52B-054735AE8AC5}" dt="2023-05-19T02:17:02.960" v="2875" actId="1076"/>
        <pc:sldMkLst>
          <pc:docMk/>
          <pc:sldMk cId="3977017010" sldId="339"/>
        </pc:sldMkLst>
        <pc:spChg chg="mod">
          <ac:chgData name="TAN Mei Yi [Harrisdale Senior High School]" userId="f9f029c9-d743-4d60-9f2c-e74bdec1ab07" providerId="ADAL" clId="{852031B6-0B84-407F-A52B-054735AE8AC5}" dt="2023-05-19T01:59:12.693" v="2108" actId="20577"/>
          <ac:spMkLst>
            <pc:docMk/>
            <pc:sldMk cId="3977017010" sldId="339"/>
            <ac:spMk id="3" creationId="{00000000-0000-0000-0000-000000000000}"/>
          </ac:spMkLst>
        </pc:spChg>
        <pc:spChg chg="mod">
          <ac:chgData name="TAN Mei Yi [Harrisdale Senior High School]" userId="f9f029c9-d743-4d60-9f2c-e74bdec1ab07" providerId="ADAL" clId="{852031B6-0B84-407F-A52B-054735AE8AC5}" dt="2023-05-19T02:14:10.208" v="2738" actId="1076"/>
          <ac:spMkLst>
            <pc:docMk/>
            <pc:sldMk cId="3977017010" sldId="339"/>
            <ac:spMk id="4" creationId="{00000000-0000-0000-0000-000000000000}"/>
          </ac:spMkLst>
        </pc:spChg>
        <pc:spChg chg="add mod">
          <ac:chgData name="TAN Mei Yi [Harrisdale Senior High School]" userId="f9f029c9-d743-4d60-9f2c-e74bdec1ab07" providerId="ADAL" clId="{852031B6-0B84-407F-A52B-054735AE8AC5}" dt="2023-05-19T02:12:55.244" v="2665" actId="20577"/>
          <ac:spMkLst>
            <pc:docMk/>
            <pc:sldMk cId="3977017010" sldId="339"/>
            <ac:spMk id="5" creationId="{A506D5AB-DC61-2FF9-92FF-B57CF2D2A8DB}"/>
          </ac:spMkLst>
        </pc:spChg>
        <pc:spChg chg="add mod">
          <ac:chgData name="TAN Mei Yi [Harrisdale Senior High School]" userId="f9f029c9-d743-4d60-9f2c-e74bdec1ab07" providerId="ADAL" clId="{852031B6-0B84-407F-A52B-054735AE8AC5}" dt="2023-05-19T02:13:19.944" v="2682" actId="1076"/>
          <ac:spMkLst>
            <pc:docMk/>
            <pc:sldMk cId="3977017010" sldId="339"/>
            <ac:spMk id="6" creationId="{6277DD08-3D47-FBC0-5262-99775679A015}"/>
          </ac:spMkLst>
        </pc:spChg>
        <pc:spChg chg="mod">
          <ac:chgData name="TAN Mei Yi [Harrisdale Senior High School]" userId="f9f029c9-d743-4d60-9f2c-e74bdec1ab07" providerId="ADAL" clId="{852031B6-0B84-407F-A52B-054735AE8AC5}" dt="2023-05-19T02:12:43.441" v="2657" actId="1076"/>
          <ac:spMkLst>
            <pc:docMk/>
            <pc:sldMk cId="3977017010" sldId="339"/>
            <ac:spMk id="7" creationId="{D3B8D42C-6825-2C47-A1EF-F4C46E17D5A2}"/>
          </ac:spMkLst>
        </pc:spChg>
        <pc:spChg chg="add mod">
          <ac:chgData name="TAN Mei Yi [Harrisdale Senior High School]" userId="f9f029c9-d743-4d60-9f2c-e74bdec1ab07" providerId="ADAL" clId="{852031B6-0B84-407F-A52B-054735AE8AC5}" dt="2023-05-19T02:13:29.765" v="2689" actId="20577"/>
          <ac:spMkLst>
            <pc:docMk/>
            <pc:sldMk cId="3977017010" sldId="339"/>
            <ac:spMk id="8" creationId="{6C10A8B8-45A2-8767-7680-C713E8485CB4}"/>
          </ac:spMkLst>
        </pc:spChg>
        <pc:spChg chg="add mod">
          <ac:chgData name="TAN Mei Yi [Harrisdale Senior High School]" userId="f9f029c9-d743-4d60-9f2c-e74bdec1ab07" providerId="ADAL" clId="{852031B6-0B84-407F-A52B-054735AE8AC5}" dt="2023-05-19T02:14:02.476" v="2737" actId="20577"/>
          <ac:spMkLst>
            <pc:docMk/>
            <pc:sldMk cId="3977017010" sldId="339"/>
            <ac:spMk id="9" creationId="{CACEBF20-AA2D-0FF7-73A8-F5DAE424771E}"/>
          </ac:spMkLst>
        </pc:spChg>
        <pc:spChg chg="add mod">
          <ac:chgData name="TAN Mei Yi [Harrisdale Senior High School]" userId="f9f029c9-d743-4d60-9f2c-e74bdec1ab07" providerId="ADAL" clId="{852031B6-0B84-407F-A52B-054735AE8AC5}" dt="2023-05-19T02:14:33.683" v="2766" actId="20577"/>
          <ac:spMkLst>
            <pc:docMk/>
            <pc:sldMk cId="3977017010" sldId="339"/>
            <ac:spMk id="10" creationId="{A3024B6F-3585-C564-DC29-FA85932DC0F7}"/>
          </ac:spMkLst>
        </pc:spChg>
        <pc:spChg chg="add mod">
          <ac:chgData name="TAN Mei Yi [Harrisdale Senior High School]" userId="f9f029c9-d743-4d60-9f2c-e74bdec1ab07" providerId="ADAL" clId="{852031B6-0B84-407F-A52B-054735AE8AC5}" dt="2023-05-19T02:15:26.114" v="2792" actId="20577"/>
          <ac:spMkLst>
            <pc:docMk/>
            <pc:sldMk cId="3977017010" sldId="339"/>
            <ac:spMk id="11" creationId="{EFF9E6F0-44A4-47B7-27EC-CF6A16F6E0B3}"/>
          </ac:spMkLst>
        </pc:spChg>
        <pc:spChg chg="mod">
          <ac:chgData name="TAN Mei Yi [Harrisdale Senior High School]" userId="f9f029c9-d743-4d60-9f2c-e74bdec1ab07" providerId="ADAL" clId="{852031B6-0B84-407F-A52B-054735AE8AC5}" dt="2023-05-19T02:12:25.541" v="2642" actId="20577"/>
          <ac:spMkLst>
            <pc:docMk/>
            <pc:sldMk cId="3977017010" sldId="339"/>
            <ac:spMk id="12" creationId="{2EABE43C-8E99-ED85-C895-BFEF4B8AC57D}"/>
          </ac:spMkLst>
        </pc:spChg>
        <pc:spChg chg="add mod">
          <ac:chgData name="TAN Mei Yi [Harrisdale Senior High School]" userId="f9f029c9-d743-4d60-9f2c-e74bdec1ab07" providerId="ADAL" clId="{852031B6-0B84-407F-A52B-054735AE8AC5}" dt="2023-05-19T02:15:40.432" v="2802" actId="20577"/>
          <ac:spMkLst>
            <pc:docMk/>
            <pc:sldMk cId="3977017010" sldId="339"/>
            <ac:spMk id="13" creationId="{76ED8DFF-8AE0-5D02-9966-647DB8053F51}"/>
          </ac:spMkLst>
        </pc:spChg>
        <pc:spChg chg="add mod">
          <ac:chgData name="TAN Mei Yi [Harrisdale Senior High School]" userId="f9f029c9-d743-4d60-9f2c-e74bdec1ab07" providerId="ADAL" clId="{852031B6-0B84-407F-A52B-054735AE8AC5}" dt="2023-05-19T02:15:59.203" v="2810" actId="20577"/>
          <ac:spMkLst>
            <pc:docMk/>
            <pc:sldMk cId="3977017010" sldId="339"/>
            <ac:spMk id="14" creationId="{52C9CD27-1EE4-9A2C-D9A3-C85335BBBBDD}"/>
          </ac:spMkLst>
        </pc:spChg>
        <pc:spChg chg="add mod">
          <ac:chgData name="TAN Mei Yi [Harrisdale Senior High School]" userId="f9f029c9-d743-4d60-9f2c-e74bdec1ab07" providerId="ADAL" clId="{852031B6-0B84-407F-A52B-054735AE8AC5}" dt="2023-05-19T02:16:21.738" v="2829" actId="20577"/>
          <ac:spMkLst>
            <pc:docMk/>
            <pc:sldMk cId="3977017010" sldId="339"/>
            <ac:spMk id="15" creationId="{8004DFB4-D32B-4549-4370-C524A1BE9380}"/>
          </ac:spMkLst>
        </pc:spChg>
        <pc:spChg chg="add mod">
          <ac:chgData name="TAN Mei Yi [Harrisdale Senior High School]" userId="f9f029c9-d743-4d60-9f2c-e74bdec1ab07" providerId="ADAL" clId="{852031B6-0B84-407F-A52B-054735AE8AC5}" dt="2023-05-19T02:17:02.960" v="2875" actId="1076"/>
          <ac:spMkLst>
            <pc:docMk/>
            <pc:sldMk cId="3977017010" sldId="339"/>
            <ac:spMk id="16" creationId="{ABAA7C22-B1CE-5C3F-EDB3-421C94A56B4D}"/>
          </ac:spMkLst>
        </pc:spChg>
      </pc:sldChg>
      <pc:sldChg chg="addSp delSp modSp add mod delAnim modAnim">
        <pc:chgData name="TAN Mei Yi [Harrisdale Senior High School]" userId="f9f029c9-d743-4d60-9f2c-e74bdec1ab07" providerId="ADAL" clId="{852031B6-0B84-407F-A52B-054735AE8AC5}" dt="2023-05-19T02:18:32.175" v="2939" actId="1076"/>
        <pc:sldMkLst>
          <pc:docMk/>
          <pc:sldMk cId="2327973668" sldId="340"/>
        </pc:sldMkLst>
        <pc:spChg chg="mod">
          <ac:chgData name="TAN Mei Yi [Harrisdale Senior High School]" userId="f9f029c9-d743-4d60-9f2c-e74bdec1ab07" providerId="ADAL" clId="{852031B6-0B84-407F-A52B-054735AE8AC5}" dt="2023-05-19T02:17:25.387" v="2878" actId="20577"/>
          <ac:spMkLst>
            <pc:docMk/>
            <pc:sldMk cId="2327973668" sldId="340"/>
            <ac:spMk id="3" creationId="{00000000-0000-0000-0000-000000000000}"/>
          </ac:spMkLst>
        </pc:spChg>
        <pc:spChg chg="del">
          <ac:chgData name="TAN Mei Yi [Harrisdale Senior High School]" userId="f9f029c9-d743-4d60-9f2c-e74bdec1ab07" providerId="ADAL" clId="{852031B6-0B84-407F-A52B-054735AE8AC5}" dt="2023-05-19T02:17:31.810" v="2879" actId="478"/>
          <ac:spMkLst>
            <pc:docMk/>
            <pc:sldMk cId="2327973668" sldId="340"/>
            <ac:spMk id="4" creationId="{00000000-0000-0000-0000-000000000000}"/>
          </ac:spMkLst>
        </pc:spChg>
        <pc:spChg chg="add mod">
          <ac:chgData name="TAN Mei Yi [Harrisdale Senior High School]" userId="f9f029c9-d743-4d60-9f2c-e74bdec1ab07" providerId="ADAL" clId="{852031B6-0B84-407F-A52B-054735AE8AC5}" dt="2023-05-19T02:18:23.412" v="2930" actId="1076"/>
          <ac:spMkLst>
            <pc:docMk/>
            <pc:sldMk cId="2327973668" sldId="340"/>
            <ac:spMk id="5" creationId="{055F042F-617C-2D17-F497-4734B517A369}"/>
          </ac:spMkLst>
        </pc:spChg>
        <pc:spChg chg="add mod">
          <ac:chgData name="TAN Mei Yi [Harrisdale Senior High School]" userId="f9f029c9-d743-4d60-9f2c-e74bdec1ab07" providerId="ADAL" clId="{852031B6-0B84-407F-A52B-054735AE8AC5}" dt="2023-05-19T02:18:32.175" v="2939" actId="1076"/>
          <ac:spMkLst>
            <pc:docMk/>
            <pc:sldMk cId="2327973668" sldId="340"/>
            <ac:spMk id="6" creationId="{31A79CC6-0371-1D25-CEEC-C676049DBBD8}"/>
          </ac:spMkLst>
        </pc:spChg>
        <pc:spChg chg="mod">
          <ac:chgData name="TAN Mei Yi [Harrisdale Senior High School]" userId="f9f029c9-d743-4d60-9f2c-e74bdec1ab07" providerId="ADAL" clId="{852031B6-0B84-407F-A52B-054735AE8AC5}" dt="2023-05-19T02:18:16.362" v="2926" actId="1076"/>
          <ac:spMkLst>
            <pc:docMk/>
            <pc:sldMk cId="2327973668" sldId="340"/>
            <ac:spMk id="7" creationId="{D3B8D42C-6825-2C47-A1EF-F4C46E17D5A2}"/>
          </ac:spMkLst>
        </pc:spChg>
        <pc:spChg chg="mod">
          <ac:chgData name="TAN Mei Yi [Harrisdale Senior High School]" userId="f9f029c9-d743-4d60-9f2c-e74bdec1ab07" providerId="ADAL" clId="{852031B6-0B84-407F-A52B-054735AE8AC5}" dt="2023-05-19T02:17:48.844" v="2894" actId="1076"/>
          <ac:spMkLst>
            <pc:docMk/>
            <pc:sldMk cId="2327973668" sldId="340"/>
            <ac:spMk id="12" creationId="{2EABE43C-8E99-ED85-C895-BFEF4B8AC57D}"/>
          </ac:spMkLst>
        </pc:spChg>
      </pc:sldChg>
      <pc:sldChg chg="add del">
        <pc:chgData name="TAN Mei Yi [Harrisdale Senior High School]" userId="f9f029c9-d743-4d60-9f2c-e74bdec1ab07" providerId="ADAL" clId="{852031B6-0B84-407F-A52B-054735AE8AC5}" dt="2023-05-19T02:26:56.713" v="3327" actId="47"/>
        <pc:sldMkLst>
          <pc:docMk/>
          <pc:sldMk cId="1723082510" sldId="341"/>
        </pc:sldMkLst>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TAN Mei Yi [Harrisdale Senior High School]" userId="f9f029c9-d743-4d60-9f2c-e74bdec1ab07" providerId="ADAL" clId="{EC486DBA-5717-4048-AFE4-2990C473D674}"/>
    <pc:docChg chg="undo custSel addSld delSld modSld sldOrd">
      <pc:chgData name="TAN Mei Yi [Harrisdale Senior High School]" userId="f9f029c9-d743-4d60-9f2c-e74bdec1ab07" providerId="ADAL" clId="{EC486DBA-5717-4048-AFE4-2990C473D674}" dt="2023-03-21T22:59:46.522" v="2405"/>
      <pc:docMkLst>
        <pc:docMk/>
      </pc:docMkLst>
      <pc:sldChg chg="modSp add del mod">
        <pc:chgData name="TAN Mei Yi [Harrisdale Senior High School]" userId="f9f029c9-d743-4d60-9f2c-e74bdec1ab07" providerId="ADAL" clId="{EC486DBA-5717-4048-AFE4-2990C473D674}" dt="2023-03-21T04:33:54.863" v="976" actId="47"/>
        <pc:sldMkLst>
          <pc:docMk/>
          <pc:sldMk cId="857879338" sldId="258"/>
        </pc:sldMkLst>
        <pc:spChg chg="mod">
          <ac:chgData name="TAN Mei Yi [Harrisdale Senior High School]" userId="f9f029c9-d743-4d60-9f2c-e74bdec1ab07" providerId="ADAL" clId="{EC486DBA-5717-4048-AFE4-2990C473D674}" dt="2023-03-21T02:47:13.476" v="217" actId="113"/>
          <ac:spMkLst>
            <pc:docMk/>
            <pc:sldMk cId="857879338" sldId="258"/>
            <ac:spMk id="4" creationId="{5F1EA2FE-0E83-4CD1-8601-1F14B9553255}"/>
          </ac:spMkLst>
        </pc:spChg>
        <pc:spChg chg="mod">
          <ac:chgData name="TAN Mei Yi [Harrisdale Senior High School]" userId="f9f029c9-d743-4d60-9f2c-e74bdec1ab07" providerId="ADAL" clId="{EC486DBA-5717-4048-AFE4-2990C473D674}" dt="2023-03-21T02:52:42.203" v="286" actId="113"/>
          <ac:spMkLst>
            <pc:docMk/>
            <pc:sldMk cId="857879338" sldId="258"/>
            <ac:spMk id="5" creationId="{F1594D03-1B56-45CF-95E0-45E5A38E51E9}"/>
          </ac:spMkLst>
        </pc:spChg>
      </pc:sldChg>
      <pc:sldChg chg="modSp add del mod">
        <pc:chgData name="TAN Mei Yi [Harrisdale Senior High School]" userId="f9f029c9-d743-4d60-9f2c-e74bdec1ab07" providerId="ADAL" clId="{EC486DBA-5717-4048-AFE4-2990C473D674}" dt="2023-03-21T04:33:54.863" v="976" actId="47"/>
        <pc:sldMkLst>
          <pc:docMk/>
          <pc:sldMk cId="1878992383" sldId="259"/>
        </pc:sldMkLst>
        <pc:spChg chg="mod">
          <ac:chgData name="TAN Mei Yi [Harrisdale Senior High School]" userId="f9f029c9-d743-4d60-9f2c-e74bdec1ab07" providerId="ADAL" clId="{EC486DBA-5717-4048-AFE4-2990C473D674}" dt="2023-03-21T02:46:43.911" v="213" actId="208"/>
          <ac:spMkLst>
            <pc:docMk/>
            <pc:sldMk cId="1878992383" sldId="259"/>
            <ac:spMk id="5" creationId="{F6BA34A1-8934-46F8-9DA4-4ADCF44AA800}"/>
          </ac:spMkLst>
        </pc:spChg>
      </pc:sldChg>
      <pc:sldChg chg="modSp add del mod">
        <pc:chgData name="TAN Mei Yi [Harrisdale Senior High School]" userId="f9f029c9-d743-4d60-9f2c-e74bdec1ab07" providerId="ADAL" clId="{EC486DBA-5717-4048-AFE4-2990C473D674}" dt="2023-03-21T04:33:54.863" v="976" actId="47"/>
        <pc:sldMkLst>
          <pc:docMk/>
          <pc:sldMk cId="2769207268" sldId="260"/>
        </pc:sldMkLst>
        <pc:spChg chg="mod">
          <ac:chgData name="TAN Mei Yi [Harrisdale Senior High School]" userId="f9f029c9-d743-4d60-9f2c-e74bdec1ab07" providerId="ADAL" clId="{EC486DBA-5717-4048-AFE4-2990C473D674}" dt="2023-03-21T02:46:49.677" v="215" actId="208"/>
          <ac:spMkLst>
            <pc:docMk/>
            <pc:sldMk cId="2769207268" sldId="260"/>
            <ac:spMk id="5" creationId="{D348877A-2F02-4454-ACF2-75400B6026DA}"/>
          </ac:spMkLst>
        </pc:spChg>
      </pc:sldChg>
      <pc:sldChg chg="addSp delSp modSp add mod modAnim">
        <pc:chgData name="TAN Mei Yi [Harrisdale Senior High School]" userId="f9f029c9-d743-4d60-9f2c-e74bdec1ab07" providerId="ADAL" clId="{EC486DBA-5717-4048-AFE4-2990C473D674}" dt="2023-03-21T04:54:46.925" v="1416" actId="20577"/>
        <pc:sldMkLst>
          <pc:docMk/>
          <pc:sldMk cId="3613507355" sldId="261"/>
        </pc:sldMkLst>
        <pc:spChg chg="add mod">
          <ac:chgData name="TAN Mei Yi [Harrisdale Senior High School]" userId="f9f029c9-d743-4d60-9f2c-e74bdec1ab07" providerId="ADAL" clId="{EC486DBA-5717-4048-AFE4-2990C473D674}" dt="2023-03-21T02:47:55.696" v="224"/>
          <ac:spMkLst>
            <pc:docMk/>
            <pc:sldMk cId="3613507355" sldId="261"/>
            <ac:spMk id="2" creationId="{D3A4EE4E-0A8C-75D9-9B59-F628F5DA6716}"/>
          </ac:spMkLst>
        </pc:spChg>
        <pc:spChg chg="mod">
          <ac:chgData name="TAN Mei Yi [Harrisdale Senior High School]" userId="f9f029c9-d743-4d60-9f2c-e74bdec1ab07" providerId="ADAL" clId="{EC486DBA-5717-4048-AFE4-2990C473D674}" dt="2023-03-21T04:45:31.287" v="1233" actId="14100"/>
          <ac:spMkLst>
            <pc:docMk/>
            <pc:sldMk cId="3613507355" sldId="261"/>
            <ac:spMk id="4" creationId="{24F0FCCC-18BE-4626-A628-761556E71901}"/>
          </ac:spMkLst>
        </pc:spChg>
        <pc:spChg chg="add del">
          <ac:chgData name="TAN Mei Yi [Harrisdale Senior High School]" userId="f9f029c9-d743-4d60-9f2c-e74bdec1ab07" providerId="ADAL" clId="{EC486DBA-5717-4048-AFE4-2990C473D674}" dt="2023-03-21T04:45:38.630" v="1235" actId="22"/>
          <ac:spMkLst>
            <pc:docMk/>
            <pc:sldMk cId="3613507355" sldId="261"/>
            <ac:spMk id="6" creationId="{DED50FE2-7B58-D339-BFC2-0E77B4EE1070}"/>
          </ac:spMkLst>
        </pc:spChg>
        <pc:spChg chg="add mod">
          <ac:chgData name="TAN Mei Yi [Harrisdale Senior High School]" userId="f9f029c9-d743-4d60-9f2c-e74bdec1ab07" providerId="ADAL" clId="{EC486DBA-5717-4048-AFE4-2990C473D674}" dt="2023-03-21T04:53:53.070" v="1363" actId="20577"/>
          <ac:spMkLst>
            <pc:docMk/>
            <pc:sldMk cId="3613507355" sldId="261"/>
            <ac:spMk id="8" creationId="{FB871E63-4066-5E52-C6DD-49E1DE77426E}"/>
          </ac:spMkLst>
        </pc:spChg>
        <pc:spChg chg="add mod">
          <ac:chgData name="TAN Mei Yi [Harrisdale Senior High School]" userId="f9f029c9-d743-4d60-9f2c-e74bdec1ab07" providerId="ADAL" clId="{EC486DBA-5717-4048-AFE4-2990C473D674}" dt="2023-03-21T04:54:46.925" v="1416" actId="20577"/>
          <ac:spMkLst>
            <pc:docMk/>
            <pc:sldMk cId="3613507355" sldId="261"/>
            <ac:spMk id="9" creationId="{11A43D98-42C6-A8A8-B26F-D31184266DBF}"/>
          </ac:spMkLst>
        </pc:spChg>
        <pc:spChg chg="del">
          <ac:chgData name="TAN Mei Yi [Harrisdale Senior High School]" userId="f9f029c9-d743-4d60-9f2c-e74bdec1ab07" providerId="ADAL" clId="{EC486DBA-5717-4048-AFE4-2990C473D674}" dt="2023-03-21T02:47:55.442" v="223" actId="478"/>
          <ac:spMkLst>
            <pc:docMk/>
            <pc:sldMk cId="3613507355" sldId="261"/>
            <ac:spMk id="11" creationId="{AF5C1421-D5F0-4114-ADBF-AB99F070D418}"/>
          </ac:spMkLst>
        </pc:spChg>
        <pc:graphicFrameChg chg="del">
          <ac:chgData name="TAN Mei Yi [Harrisdale Senior High School]" userId="f9f029c9-d743-4d60-9f2c-e74bdec1ab07" providerId="ADAL" clId="{EC486DBA-5717-4048-AFE4-2990C473D674}" dt="2023-03-21T04:45:23.762" v="1229" actId="478"/>
          <ac:graphicFrameMkLst>
            <pc:docMk/>
            <pc:sldMk cId="3613507355" sldId="261"/>
            <ac:graphicFrameMk id="5" creationId="{FD2F9DA5-5934-46CB-9EE3-B03FB0735D9E}"/>
          </ac:graphicFrameMkLst>
        </pc:graphicFrameChg>
        <pc:graphicFrameChg chg="add mod modGraphic">
          <ac:chgData name="TAN Mei Yi [Harrisdale Senior High School]" userId="f9f029c9-d743-4d60-9f2c-e74bdec1ab07" providerId="ADAL" clId="{EC486DBA-5717-4048-AFE4-2990C473D674}" dt="2023-03-21T04:52:24.710" v="1257" actId="1076"/>
          <ac:graphicFrameMkLst>
            <pc:docMk/>
            <pc:sldMk cId="3613507355" sldId="261"/>
            <ac:graphicFrameMk id="7" creationId="{2D51195B-F5CD-693B-8CD1-C5EB3AE5D0F6}"/>
          </ac:graphicFrameMkLst>
        </pc:graphicFrameChg>
      </pc:sldChg>
      <pc:sldChg chg="addSp delSp modSp add mod modAnim">
        <pc:chgData name="TAN Mei Yi [Harrisdale Senior High School]" userId="f9f029c9-d743-4d60-9f2c-e74bdec1ab07" providerId="ADAL" clId="{EC486DBA-5717-4048-AFE4-2990C473D674}" dt="2023-03-21T04:36:09.298" v="987" actId="1076"/>
        <pc:sldMkLst>
          <pc:docMk/>
          <pc:sldMk cId="1712966024" sldId="262"/>
        </pc:sldMkLst>
        <pc:spChg chg="mod">
          <ac:chgData name="TAN Mei Yi [Harrisdale Senior High School]" userId="f9f029c9-d743-4d60-9f2c-e74bdec1ab07" providerId="ADAL" clId="{EC486DBA-5717-4048-AFE4-2990C473D674}" dt="2023-03-21T04:36:09.298" v="987" actId="1076"/>
          <ac:spMkLst>
            <pc:docMk/>
            <pc:sldMk cId="1712966024" sldId="262"/>
            <ac:spMk id="2" creationId="{034B83EF-7145-46A1-A297-F89EDB2EDF63}"/>
          </ac:spMkLst>
        </pc:spChg>
        <pc:spChg chg="add mod">
          <ac:chgData name="TAN Mei Yi [Harrisdale Senior High School]" userId="f9f029c9-d743-4d60-9f2c-e74bdec1ab07" providerId="ADAL" clId="{EC486DBA-5717-4048-AFE4-2990C473D674}" dt="2023-03-21T02:47:17.502" v="220" actId="113"/>
          <ac:spMkLst>
            <pc:docMk/>
            <pc:sldMk cId="1712966024" sldId="262"/>
            <ac:spMk id="3" creationId="{89647CBC-9907-0573-3F2B-90BE75EB7304}"/>
          </ac:spMkLst>
        </pc:spChg>
        <pc:spChg chg="mod">
          <ac:chgData name="TAN Mei Yi [Harrisdale Senior High School]" userId="f9f029c9-d743-4d60-9f2c-e74bdec1ab07" providerId="ADAL" clId="{EC486DBA-5717-4048-AFE4-2990C473D674}" dt="2023-03-21T04:36:01.849" v="986" actId="207"/>
          <ac:spMkLst>
            <pc:docMk/>
            <pc:sldMk cId="1712966024" sldId="262"/>
            <ac:spMk id="4" creationId="{9E76DECC-2E56-4E5C-9633-E08EC6E764FC}"/>
          </ac:spMkLst>
        </pc:spChg>
        <pc:spChg chg="mod">
          <ac:chgData name="TAN Mei Yi [Harrisdale Senior High School]" userId="f9f029c9-d743-4d60-9f2c-e74bdec1ab07" providerId="ADAL" clId="{EC486DBA-5717-4048-AFE4-2990C473D674}" dt="2023-03-21T04:35:16.668" v="979" actId="207"/>
          <ac:spMkLst>
            <pc:docMk/>
            <pc:sldMk cId="1712966024" sldId="262"/>
            <ac:spMk id="6" creationId="{24EB6648-BB1F-4C8F-85C4-4EDD067ACD67}"/>
          </ac:spMkLst>
        </pc:spChg>
        <pc:spChg chg="mod">
          <ac:chgData name="TAN Mei Yi [Harrisdale Senior High School]" userId="f9f029c9-d743-4d60-9f2c-e74bdec1ab07" providerId="ADAL" clId="{EC486DBA-5717-4048-AFE4-2990C473D674}" dt="2023-03-21T04:35:16.668" v="979" actId="207"/>
          <ac:spMkLst>
            <pc:docMk/>
            <pc:sldMk cId="1712966024" sldId="262"/>
            <ac:spMk id="7" creationId="{5BCCB85D-FDCD-4AEA-8399-9BD6993232D7}"/>
          </ac:spMkLst>
        </pc:spChg>
        <pc:spChg chg="mod">
          <ac:chgData name="TAN Mei Yi [Harrisdale Senior High School]" userId="f9f029c9-d743-4d60-9f2c-e74bdec1ab07" providerId="ADAL" clId="{EC486DBA-5717-4048-AFE4-2990C473D674}" dt="2023-03-21T04:35:16.668" v="979" actId="207"/>
          <ac:spMkLst>
            <pc:docMk/>
            <pc:sldMk cId="1712966024" sldId="262"/>
            <ac:spMk id="8" creationId="{104BC84B-B557-4F58-A04B-1E5B31525896}"/>
          </ac:spMkLst>
        </pc:spChg>
        <pc:spChg chg="mod">
          <ac:chgData name="TAN Mei Yi [Harrisdale Senior High School]" userId="f9f029c9-d743-4d60-9f2c-e74bdec1ab07" providerId="ADAL" clId="{EC486DBA-5717-4048-AFE4-2990C473D674}" dt="2023-03-21T04:35:16.668" v="979" actId="207"/>
          <ac:spMkLst>
            <pc:docMk/>
            <pc:sldMk cId="1712966024" sldId="262"/>
            <ac:spMk id="9" creationId="{858F4AEA-3067-4B29-B7A0-C541C384496F}"/>
          </ac:spMkLst>
        </pc:spChg>
        <pc:spChg chg="del">
          <ac:chgData name="TAN Mei Yi [Harrisdale Senior High School]" userId="f9f029c9-d743-4d60-9f2c-e74bdec1ab07" providerId="ADAL" clId="{EC486DBA-5717-4048-AFE4-2990C473D674}" dt="2023-03-21T02:47:16.117" v="218" actId="478"/>
          <ac:spMkLst>
            <pc:docMk/>
            <pc:sldMk cId="1712966024" sldId="262"/>
            <ac:spMk id="10" creationId="{D21EEB9C-A6F4-4C89-8B7C-E8725D20DBEB}"/>
          </ac:spMkLst>
        </pc:spChg>
        <pc:spChg chg="mod">
          <ac:chgData name="TAN Mei Yi [Harrisdale Senior High School]" userId="f9f029c9-d743-4d60-9f2c-e74bdec1ab07" providerId="ADAL" clId="{EC486DBA-5717-4048-AFE4-2990C473D674}" dt="2023-03-21T04:36:09.298" v="987" actId="1076"/>
          <ac:spMkLst>
            <pc:docMk/>
            <pc:sldMk cId="1712966024" sldId="262"/>
            <ac:spMk id="11" creationId="{5EC52A82-FF44-4179-90A6-C58D8758FF32}"/>
          </ac:spMkLst>
        </pc:spChg>
      </pc:sldChg>
      <pc:sldChg chg="addSp delSp modSp add mod modAnim">
        <pc:chgData name="TAN Mei Yi [Harrisdale Senior High School]" userId="f9f029c9-d743-4d60-9f2c-e74bdec1ab07" providerId="ADAL" clId="{EC486DBA-5717-4048-AFE4-2990C473D674}" dt="2023-03-21T02:50:33.261" v="257" actId="207"/>
        <pc:sldMkLst>
          <pc:docMk/>
          <pc:sldMk cId="3354120846" sldId="263"/>
        </pc:sldMkLst>
        <pc:spChg chg="add mod">
          <ac:chgData name="TAN Mei Yi [Harrisdale Senior High School]" userId="f9f029c9-d743-4d60-9f2c-e74bdec1ab07" providerId="ADAL" clId="{EC486DBA-5717-4048-AFE4-2990C473D674}" dt="2023-03-21T02:48:22.402" v="236"/>
          <ac:spMkLst>
            <pc:docMk/>
            <pc:sldMk cId="3354120846" sldId="263"/>
            <ac:spMk id="2" creationId="{DDF12210-7B05-53A8-CF4A-6A4EA2C4F34D}"/>
          </ac:spMkLst>
        </pc:spChg>
        <pc:spChg chg="mod">
          <ac:chgData name="TAN Mei Yi [Harrisdale Senior High School]" userId="f9f029c9-d743-4d60-9f2c-e74bdec1ab07" providerId="ADAL" clId="{EC486DBA-5717-4048-AFE4-2990C473D674}" dt="2023-03-21T02:50:17.218" v="252" actId="207"/>
          <ac:spMkLst>
            <pc:docMk/>
            <pc:sldMk cId="3354120846" sldId="263"/>
            <ac:spMk id="4" creationId="{8ACB896E-A3D1-4615-A427-8BA83DFC8494}"/>
          </ac:spMkLst>
        </pc:spChg>
        <pc:spChg chg="mod">
          <ac:chgData name="TAN Mei Yi [Harrisdale Senior High School]" userId="f9f029c9-d743-4d60-9f2c-e74bdec1ab07" providerId="ADAL" clId="{EC486DBA-5717-4048-AFE4-2990C473D674}" dt="2023-03-21T02:50:33.261" v="257" actId="207"/>
          <ac:spMkLst>
            <pc:docMk/>
            <pc:sldMk cId="3354120846" sldId="263"/>
            <ac:spMk id="6" creationId="{B23A6F3D-A98A-4662-AD55-B35550C0C593}"/>
          </ac:spMkLst>
        </pc:spChg>
        <pc:spChg chg="mod">
          <ac:chgData name="TAN Mei Yi [Harrisdale Senior High School]" userId="f9f029c9-d743-4d60-9f2c-e74bdec1ab07" providerId="ADAL" clId="{EC486DBA-5717-4048-AFE4-2990C473D674}" dt="2023-03-21T02:50:33.261" v="257" actId="207"/>
          <ac:spMkLst>
            <pc:docMk/>
            <pc:sldMk cId="3354120846" sldId="263"/>
            <ac:spMk id="7" creationId="{65077B6F-10A8-462D-9B97-3ED908A90CD2}"/>
          </ac:spMkLst>
        </pc:spChg>
        <pc:spChg chg="mod">
          <ac:chgData name="TAN Mei Yi [Harrisdale Senior High School]" userId="f9f029c9-d743-4d60-9f2c-e74bdec1ab07" providerId="ADAL" clId="{EC486DBA-5717-4048-AFE4-2990C473D674}" dt="2023-03-21T02:50:33.261" v="257" actId="207"/>
          <ac:spMkLst>
            <pc:docMk/>
            <pc:sldMk cId="3354120846" sldId="263"/>
            <ac:spMk id="8" creationId="{F827F755-30E8-414B-9843-28FF7B0A5AD0}"/>
          </ac:spMkLst>
        </pc:spChg>
        <pc:spChg chg="mod">
          <ac:chgData name="TAN Mei Yi [Harrisdale Senior High School]" userId="f9f029c9-d743-4d60-9f2c-e74bdec1ab07" providerId="ADAL" clId="{EC486DBA-5717-4048-AFE4-2990C473D674}" dt="2023-03-21T02:50:33.261" v="257" actId="207"/>
          <ac:spMkLst>
            <pc:docMk/>
            <pc:sldMk cId="3354120846" sldId="263"/>
            <ac:spMk id="9" creationId="{D9CCBFFF-EB89-468B-A5F6-8E755ED94E36}"/>
          </ac:spMkLst>
        </pc:spChg>
        <pc:spChg chg="mod">
          <ac:chgData name="TAN Mei Yi [Harrisdale Senior High School]" userId="f9f029c9-d743-4d60-9f2c-e74bdec1ab07" providerId="ADAL" clId="{EC486DBA-5717-4048-AFE4-2990C473D674}" dt="2023-03-21T02:50:33.261" v="257" actId="207"/>
          <ac:spMkLst>
            <pc:docMk/>
            <pc:sldMk cId="3354120846" sldId="263"/>
            <ac:spMk id="10" creationId="{303F7EC0-B72B-4022-8A68-7FF844B47F5B}"/>
          </ac:spMkLst>
        </pc:spChg>
        <pc:spChg chg="del">
          <ac:chgData name="TAN Mei Yi [Harrisdale Senior High School]" userId="f9f029c9-d743-4d60-9f2c-e74bdec1ab07" providerId="ADAL" clId="{EC486DBA-5717-4048-AFE4-2990C473D674}" dt="2023-03-21T02:48:22.122" v="235" actId="478"/>
          <ac:spMkLst>
            <pc:docMk/>
            <pc:sldMk cId="3354120846" sldId="263"/>
            <ac:spMk id="11" creationId="{16E148F6-8EC3-4934-9DA7-042C85BFA198}"/>
          </ac:spMkLst>
        </pc:spChg>
      </pc:sldChg>
      <pc:sldChg chg="modSp add mod">
        <pc:chgData name="TAN Mei Yi [Harrisdale Senior High School]" userId="f9f029c9-d743-4d60-9f2c-e74bdec1ab07" providerId="ADAL" clId="{EC486DBA-5717-4048-AFE4-2990C473D674}" dt="2023-03-21T04:40:29.208" v="1023" actId="207"/>
        <pc:sldMkLst>
          <pc:docMk/>
          <pc:sldMk cId="3746843768" sldId="265"/>
        </pc:sldMkLst>
        <pc:spChg chg="mod">
          <ac:chgData name="TAN Mei Yi [Harrisdale Senior High School]" userId="f9f029c9-d743-4d60-9f2c-e74bdec1ab07" providerId="ADAL" clId="{EC486DBA-5717-4048-AFE4-2990C473D674}" dt="2023-03-21T02:47:51.569" v="222" actId="208"/>
          <ac:spMkLst>
            <pc:docMk/>
            <pc:sldMk cId="3746843768" sldId="265"/>
            <ac:spMk id="4" creationId="{857D9585-9D3E-4A06-9F81-67B58D5176A9}"/>
          </ac:spMkLst>
        </pc:spChg>
        <pc:spChg chg="mod">
          <ac:chgData name="TAN Mei Yi [Harrisdale Senior High School]" userId="f9f029c9-d743-4d60-9f2c-e74bdec1ab07" providerId="ADAL" clId="{EC486DBA-5717-4048-AFE4-2990C473D674}" dt="2023-03-21T04:40:29.208" v="1023" actId="207"/>
          <ac:spMkLst>
            <pc:docMk/>
            <pc:sldMk cId="3746843768" sldId="265"/>
            <ac:spMk id="6" creationId="{6F658A58-2EE8-413E-B20C-C41D4DD7BCAD}"/>
          </ac:spMkLst>
        </pc:spChg>
        <pc:spChg chg="mod">
          <ac:chgData name="TAN Mei Yi [Harrisdale Senior High School]" userId="f9f029c9-d743-4d60-9f2c-e74bdec1ab07" providerId="ADAL" clId="{EC486DBA-5717-4048-AFE4-2990C473D674}" dt="2023-03-21T04:40:29.208" v="1023" actId="207"/>
          <ac:spMkLst>
            <pc:docMk/>
            <pc:sldMk cId="3746843768" sldId="265"/>
            <ac:spMk id="7" creationId="{816B3E95-E528-4200-9281-DECD03B804AA}"/>
          </ac:spMkLst>
        </pc:spChg>
        <pc:spChg chg="mod">
          <ac:chgData name="TAN Mei Yi [Harrisdale Senior High School]" userId="f9f029c9-d743-4d60-9f2c-e74bdec1ab07" providerId="ADAL" clId="{EC486DBA-5717-4048-AFE4-2990C473D674}" dt="2023-03-21T04:40:29.208" v="1023" actId="207"/>
          <ac:spMkLst>
            <pc:docMk/>
            <pc:sldMk cId="3746843768" sldId="265"/>
            <ac:spMk id="8" creationId="{D695D14D-8EE5-424C-8224-C7AB6C9E1952}"/>
          </ac:spMkLst>
        </pc:spChg>
        <pc:spChg chg="mod">
          <ac:chgData name="TAN Mei Yi [Harrisdale Senior High School]" userId="f9f029c9-d743-4d60-9f2c-e74bdec1ab07" providerId="ADAL" clId="{EC486DBA-5717-4048-AFE4-2990C473D674}" dt="2023-03-21T04:40:29.208" v="1023" actId="207"/>
          <ac:spMkLst>
            <pc:docMk/>
            <pc:sldMk cId="3746843768" sldId="265"/>
            <ac:spMk id="9" creationId="{B5D182F9-D5D9-4FBA-AD4D-F8486031ECED}"/>
          </ac:spMkLst>
        </pc:spChg>
        <pc:spChg chg="mod">
          <ac:chgData name="TAN Mei Yi [Harrisdale Senior High School]" userId="f9f029c9-d743-4d60-9f2c-e74bdec1ab07" providerId="ADAL" clId="{EC486DBA-5717-4048-AFE4-2990C473D674}" dt="2023-03-21T04:39:24.766" v="1017" actId="20577"/>
          <ac:spMkLst>
            <pc:docMk/>
            <pc:sldMk cId="3746843768" sldId="265"/>
            <ac:spMk id="10" creationId="{E4BD47E4-0554-49EB-8EE4-C142AF30F3C9}"/>
          </ac:spMkLst>
        </pc:spChg>
        <pc:spChg chg="mod">
          <ac:chgData name="TAN Mei Yi [Harrisdale Senior High School]" userId="f9f029c9-d743-4d60-9f2c-e74bdec1ab07" providerId="ADAL" clId="{EC486DBA-5717-4048-AFE4-2990C473D674}" dt="2023-03-21T04:40:29.208" v="1023" actId="207"/>
          <ac:spMkLst>
            <pc:docMk/>
            <pc:sldMk cId="3746843768" sldId="265"/>
            <ac:spMk id="12" creationId="{DCEB5DFD-A0CF-41D2-B30D-4962CE49AD7F}"/>
          </ac:spMkLst>
        </pc:spChg>
        <pc:spChg chg="mod">
          <ac:chgData name="TAN Mei Yi [Harrisdale Senior High School]" userId="f9f029c9-d743-4d60-9f2c-e74bdec1ab07" providerId="ADAL" clId="{EC486DBA-5717-4048-AFE4-2990C473D674}" dt="2023-03-21T04:40:29.208" v="1023" actId="207"/>
          <ac:spMkLst>
            <pc:docMk/>
            <pc:sldMk cId="3746843768" sldId="265"/>
            <ac:spMk id="13" creationId="{3B42FDA0-E557-45B7-A741-741B8C74404E}"/>
          </ac:spMkLst>
        </pc:spChg>
        <pc:spChg chg="mod">
          <ac:chgData name="TAN Mei Yi [Harrisdale Senior High School]" userId="f9f029c9-d743-4d60-9f2c-e74bdec1ab07" providerId="ADAL" clId="{EC486DBA-5717-4048-AFE4-2990C473D674}" dt="2023-03-21T04:40:29.208" v="1023" actId="207"/>
          <ac:spMkLst>
            <pc:docMk/>
            <pc:sldMk cId="3746843768" sldId="265"/>
            <ac:spMk id="14" creationId="{B657AB40-1BD6-4E88-A65C-4968D75DC110}"/>
          </ac:spMkLst>
        </pc:spChg>
        <pc:spChg chg="mod">
          <ac:chgData name="TAN Mei Yi [Harrisdale Senior High School]" userId="f9f029c9-d743-4d60-9f2c-e74bdec1ab07" providerId="ADAL" clId="{EC486DBA-5717-4048-AFE4-2990C473D674}" dt="2023-03-21T04:40:29.208" v="1023" actId="207"/>
          <ac:spMkLst>
            <pc:docMk/>
            <pc:sldMk cId="3746843768" sldId="265"/>
            <ac:spMk id="15" creationId="{7E1CD734-185F-4B6E-8506-E9803779502F}"/>
          </ac:spMkLst>
        </pc:spChg>
        <pc:grpChg chg="mod">
          <ac:chgData name="TAN Mei Yi [Harrisdale Senior High School]" userId="f9f029c9-d743-4d60-9f2c-e74bdec1ab07" providerId="ADAL" clId="{EC486DBA-5717-4048-AFE4-2990C473D674}" dt="2023-03-21T04:39:53.521" v="1021" actId="1076"/>
          <ac:grpSpMkLst>
            <pc:docMk/>
            <pc:sldMk cId="3746843768" sldId="265"/>
            <ac:grpSpMk id="57" creationId="{EE5C530B-5E85-4656-A371-BBB36077B596}"/>
          </ac:grpSpMkLst>
        </pc:grpChg>
        <pc:grpChg chg="mod">
          <ac:chgData name="TAN Mei Yi [Harrisdale Senior High School]" userId="f9f029c9-d743-4d60-9f2c-e74bdec1ab07" providerId="ADAL" clId="{EC486DBA-5717-4048-AFE4-2990C473D674}" dt="2023-03-21T04:39:53.521" v="1021" actId="1076"/>
          <ac:grpSpMkLst>
            <pc:docMk/>
            <pc:sldMk cId="3746843768" sldId="265"/>
            <ac:grpSpMk id="58" creationId="{EC95FB4B-E5D4-45EF-A9DD-B00FAEF74688}"/>
          </ac:grpSpMkLst>
        </pc:grpChg>
        <pc:grpChg chg="mod">
          <ac:chgData name="TAN Mei Yi [Harrisdale Senior High School]" userId="f9f029c9-d743-4d60-9f2c-e74bdec1ab07" providerId="ADAL" clId="{EC486DBA-5717-4048-AFE4-2990C473D674}" dt="2023-03-21T04:39:47.884" v="1018" actId="1076"/>
          <ac:grpSpMkLst>
            <pc:docMk/>
            <pc:sldMk cId="3746843768" sldId="265"/>
            <ac:grpSpMk id="59" creationId="{18ABDC92-6615-424D-BACF-2FDA548B83DB}"/>
          </ac:grpSpMkLst>
        </pc:grpChg>
        <pc:inkChg chg="mod">
          <ac:chgData name="TAN Mei Yi [Harrisdale Senior High School]" userId="f9f029c9-d743-4d60-9f2c-e74bdec1ab07" providerId="ADAL" clId="{EC486DBA-5717-4048-AFE4-2990C473D674}" dt="2023-03-21T04:39:47.884" v="1018" actId="1076"/>
          <ac:inkMkLst>
            <pc:docMk/>
            <pc:sldMk cId="3746843768" sldId="265"/>
            <ac:inkMk id="35" creationId="{99D35F93-208D-47D7-A41E-CCE5AD39914C}"/>
          </ac:inkMkLst>
        </pc:inkChg>
      </pc:sldChg>
      <pc:sldChg chg="addSp delSp modSp add mod modAnim">
        <pc:chgData name="TAN Mei Yi [Harrisdale Senior High School]" userId="f9f029c9-d743-4d60-9f2c-e74bdec1ab07" providerId="ADAL" clId="{EC486DBA-5717-4048-AFE4-2990C473D674}" dt="2023-03-21T04:41:12.200" v="1033"/>
        <pc:sldMkLst>
          <pc:docMk/>
          <pc:sldMk cId="1976409363" sldId="266"/>
        </pc:sldMkLst>
        <pc:spChg chg="add mod">
          <ac:chgData name="TAN Mei Yi [Harrisdale Senior High School]" userId="f9f029c9-d743-4d60-9f2c-e74bdec1ab07" providerId="ADAL" clId="{EC486DBA-5717-4048-AFE4-2990C473D674}" dt="2023-03-21T02:48:01.001" v="226"/>
          <ac:spMkLst>
            <pc:docMk/>
            <pc:sldMk cId="1976409363" sldId="266"/>
            <ac:spMk id="2" creationId="{CC027075-24BB-2BB2-3EB8-E0D7C40ED191}"/>
          </ac:spMkLst>
        </pc:spChg>
        <pc:spChg chg="mod">
          <ac:chgData name="TAN Mei Yi [Harrisdale Senior High School]" userId="f9f029c9-d743-4d60-9f2c-e74bdec1ab07" providerId="ADAL" clId="{EC486DBA-5717-4048-AFE4-2990C473D674}" dt="2023-03-21T04:41:01.704" v="1030" actId="207"/>
          <ac:spMkLst>
            <pc:docMk/>
            <pc:sldMk cId="1976409363" sldId="266"/>
            <ac:spMk id="4" creationId="{24F0FCCC-18BE-4626-A628-761556E71901}"/>
          </ac:spMkLst>
        </pc:spChg>
        <pc:spChg chg="mod">
          <ac:chgData name="TAN Mei Yi [Harrisdale Senior High School]" userId="f9f029c9-d743-4d60-9f2c-e74bdec1ab07" providerId="ADAL" clId="{EC486DBA-5717-4048-AFE4-2990C473D674}" dt="2023-03-21T04:40:55.227" v="1029" actId="207"/>
          <ac:spMkLst>
            <pc:docMk/>
            <pc:sldMk cId="1976409363" sldId="266"/>
            <ac:spMk id="6" creationId="{C527E3E7-15C6-4290-8A88-8FEA91EFA01E}"/>
          </ac:spMkLst>
        </pc:spChg>
        <pc:spChg chg="mod">
          <ac:chgData name="TAN Mei Yi [Harrisdale Senior High School]" userId="f9f029c9-d743-4d60-9f2c-e74bdec1ab07" providerId="ADAL" clId="{EC486DBA-5717-4048-AFE4-2990C473D674}" dt="2023-03-21T04:40:55.227" v="1029" actId="207"/>
          <ac:spMkLst>
            <pc:docMk/>
            <pc:sldMk cId="1976409363" sldId="266"/>
            <ac:spMk id="7" creationId="{DB85549C-FDAE-40E5-B5F8-F07CEAB7AA75}"/>
          </ac:spMkLst>
        </pc:spChg>
        <pc:spChg chg="mod">
          <ac:chgData name="TAN Mei Yi [Harrisdale Senior High School]" userId="f9f029c9-d743-4d60-9f2c-e74bdec1ab07" providerId="ADAL" clId="{EC486DBA-5717-4048-AFE4-2990C473D674}" dt="2023-03-21T04:40:55.227" v="1029" actId="207"/>
          <ac:spMkLst>
            <pc:docMk/>
            <pc:sldMk cId="1976409363" sldId="266"/>
            <ac:spMk id="8" creationId="{6CC20FF9-835B-4953-9FEA-13B90A45E76F}"/>
          </ac:spMkLst>
        </pc:spChg>
        <pc:spChg chg="mod">
          <ac:chgData name="TAN Mei Yi [Harrisdale Senior High School]" userId="f9f029c9-d743-4d60-9f2c-e74bdec1ab07" providerId="ADAL" clId="{EC486DBA-5717-4048-AFE4-2990C473D674}" dt="2023-03-21T04:40:55.227" v="1029" actId="207"/>
          <ac:spMkLst>
            <pc:docMk/>
            <pc:sldMk cId="1976409363" sldId="266"/>
            <ac:spMk id="9" creationId="{05BACD37-D8C5-4A2A-A8C9-9BE961A078E0}"/>
          </ac:spMkLst>
        </pc:spChg>
        <pc:spChg chg="mod">
          <ac:chgData name="TAN Mei Yi [Harrisdale Senior High School]" userId="f9f029c9-d743-4d60-9f2c-e74bdec1ab07" providerId="ADAL" clId="{EC486DBA-5717-4048-AFE4-2990C473D674}" dt="2023-03-21T04:40:55.227" v="1029" actId="207"/>
          <ac:spMkLst>
            <pc:docMk/>
            <pc:sldMk cId="1976409363" sldId="266"/>
            <ac:spMk id="10" creationId="{049724AB-61E2-4EF2-9128-CF9B13CA4868}"/>
          </ac:spMkLst>
        </pc:spChg>
        <pc:spChg chg="del">
          <ac:chgData name="TAN Mei Yi [Harrisdale Senior High School]" userId="f9f029c9-d743-4d60-9f2c-e74bdec1ab07" providerId="ADAL" clId="{EC486DBA-5717-4048-AFE4-2990C473D674}" dt="2023-03-21T02:48:00.723" v="225" actId="478"/>
          <ac:spMkLst>
            <pc:docMk/>
            <pc:sldMk cId="1976409363" sldId="266"/>
            <ac:spMk id="11" creationId="{AF5C1421-D5F0-4114-ADBF-AB99F070D418}"/>
          </ac:spMkLst>
        </pc:spChg>
      </pc:sldChg>
      <pc:sldChg chg="addSp delSp modSp add mod">
        <pc:chgData name="TAN Mei Yi [Harrisdale Senior High School]" userId="f9f029c9-d743-4d60-9f2c-e74bdec1ab07" providerId="ADAL" clId="{EC486DBA-5717-4048-AFE4-2990C473D674}" dt="2023-03-21T02:52:24.419" v="284" actId="113"/>
        <pc:sldMkLst>
          <pc:docMk/>
          <pc:sldMk cId="1415708637" sldId="267"/>
        </pc:sldMkLst>
        <pc:spChg chg="mod">
          <ac:chgData name="TAN Mei Yi [Harrisdale Senior High School]" userId="f9f029c9-d743-4d60-9f2c-e74bdec1ab07" providerId="ADAL" clId="{EC486DBA-5717-4048-AFE4-2990C473D674}" dt="2023-03-21T02:52:24.419" v="284" actId="113"/>
          <ac:spMkLst>
            <pc:docMk/>
            <pc:sldMk cId="1415708637" sldId="267"/>
            <ac:spMk id="2" creationId="{17A8023C-83B6-4A79-BCD9-45E6E6A910CB}"/>
          </ac:spMkLst>
        </pc:spChg>
        <pc:spChg chg="add mod">
          <ac:chgData name="TAN Mei Yi [Harrisdale Senior High School]" userId="f9f029c9-d743-4d60-9f2c-e74bdec1ab07" providerId="ADAL" clId="{EC486DBA-5717-4048-AFE4-2990C473D674}" dt="2023-03-21T02:48:04.662" v="228"/>
          <ac:spMkLst>
            <pc:docMk/>
            <pc:sldMk cId="1415708637" sldId="267"/>
            <ac:spMk id="3" creationId="{91C862D0-0172-87C2-CBB0-2FF46D101744}"/>
          </ac:spMkLst>
        </pc:spChg>
        <pc:spChg chg="mod">
          <ac:chgData name="TAN Mei Yi [Harrisdale Senior High School]" userId="f9f029c9-d743-4d60-9f2c-e74bdec1ab07" providerId="ADAL" clId="{EC486DBA-5717-4048-AFE4-2990C473D674}" dt="2023-03-21T02:52:18.462" v="282" actId="207"/>
          <ac:spMkLst>
            <pc:docMk/>
            <pc:sldMk cId="1415708637" sldId="267"/>
            <ac:spMk id="4" creationId="{24F0FCCC-18BE-4626-A628-761556E71901}"/>
          </ac:spMkLst>
        </pc:spChg>
        <pc:spChg chg="mod">
          <ac:chgData name="TAN Mei Yi [Harrisdale Senior High School]" userId="f9f029c9-d743-4d60-9f2c-e74bdec1ab07" providerId="ADAL" clId="{EC486DBA-5717-4048-AFE4-2990C473D674}" dt="2023-03-21T02:52:05.620" v="281" actId="207"/>
          <ac:spMkLst>
            <pc:docMk/>
            <pc:sldMk cId="1415708637" sldId="267"/>
            <ac:spMk id="6" creationId="{C527E3E7-15C6-4290-8A88-8FEA91EFA01E}"/>
          </ac:spMkLst>
        </pc:spChg>
        <pc:spChg chg="mod">
          <ac:chgData name="TAN Mei Yi [Harrisdale Senior High School]" userId="f9f029c9-d743-4d60-9f2c-e74bdec1ab07" providerId="ADAL" clId="{EC486DBA-5717-4048-AFE4-2990C473D674}" dt="2023-03-21T02:52:05.620" v="281" actId="207"/>
          <ac:spMkLst>
            <pc:docMk/>
            <pc:sldMk cId="1415708637" sldId="267"/>
            <ac:spMk id="7" creationId="{DB85549C-FDAE-40E5-B5F8-F07CEAB7AA75}"/>
          </ac:spMkLst>
        </pc:spChg>
        <pc:spChg chg="mod">
          <ac:chgData name="TAN Mei Yi [Harrisdale Senior High School]" userId="f9f029c9-d743-4d60-9f2c-e74bdec1ab07" providerId="ADAL" clId="{EC486DBA-5717-4048-AFE4-2990C473D674}" dt="2023-03-21T02:52:05.620" v="281" actId="207"/>
          <ac:spMkLst>
            <pc:docMk/>
            <pc:sldMk cId="1415708637" sldId="267"/>
            <ac:spMk id="8" creationId="{6CC20FF9-835B-4953-9FEA-13B90A45E76F}"/>
          </ac:spMkLst>
        </pc:spChg>
        <pc:spChg chg="mod">
          <ac:chgData name="TAN Mei Yi [Harrisdale Senior High School]" userId="f9f029c9-d743-4d60-9f2c-e74bdec1ab07" providerId="ADAL" clId="{EC486DBA-5717-4048-AFE4-2990C473D674}" dt="2023-03-21T02:52:05.620" v="281" actId="207"/>
          <ac:spMkLst>
            <pc:docMk/>
            <pc:sldMk cId="1415708637" sldId="267"/>
            <ac:spMk id="9" creationId="{05BACD37-D8C5-4A2A-A8C9-9BE961A078E0}"/>
          </ac:spMkLst>
        </pc:spChg>
        <pc:spChg chg="mod">
          <ac:chgData name="TAN Mei Yi [Harrisdale Senior High School]" userId="f9f029c9-d743-4d60-9f2c-e74bdec1ab07" providerId="ADAL" clId="{EC486DBA-5717-4048-AFE4-2990C473D674}" dt="2023-03-21T02:52:05.620" v="281" actId="207"/>
          <ac:spMkLst>
            <pc:docMk/>
            <pc:sldMk cId="1415708637" sldId="267"/>
            <ac:spMk id="10" creationId="{049724AB-61E2-4EF2-9128-CF9B13CA4868}"/>
          </ac:spMkLst>
        </pc:spChg>
        <pc:spChg chg="del">
          <ac:chgData name="TAN Mei Yi [Harrisdale Senior High School]" userId="f9f029c9-d743-4d60-9f2c-e74bdec1ab07" providerId="ADAL" clId="{EC486DBA-5717-4048-AFE4-2990C473D674}" dt="2023-03-21T02:48:04.446" v="227" actId="478"/>
          <ac:spMkLst>
            <pc:docMk/>
            <pc:sldMk cId="1415708637" sldId="267"/>
            <ac:spMk id="11" creationId="{AF5C1421-D5F0-4114-ADBF-AB99F070D418}"/>
          </ac:spMkLst>
        </pc:spChg>
        <pc:spChg chg="mod">
          <ac:chgData name="TAN Mei Yi [Harrisdale Senior High School]" userId="f9f029c9-d743-4d60-9f2c-e74bdec1ab07" providerId="ADAL" clId="{EC486DBA-5717-4048-AFE4-2990C473D674}" dt="2023-03-21T02:52:24.419" v="284" actId="113"/>
          <ac:spMkLst>
            <pc:docMk/>
            <pc:sldMk cId="1415708637" sldId="267"/>
            <ac:spMk id="12" creationId="{5EAB6DE4-31F0-4A9D-82A9-F9101EE6C589}"/>
          </ac:spMkLst>
        </pc:spChg>
        <pc:spChg chg="mod">
          <ac:chgData name="TAN Mei Yi [Harrisdale Senior High School]" userId="f9f029c9-d743-4d60-9f2c-e74bdec1ab07" providerId="ADAL" clId="{EC486DBA-5717-4048-AFE4-2990C473D674}" dt="2023-03-21T02:52:24.419" v="284" actId="113"/>
          <ac:spMkLst>
            <pc:docMk/>
            <pc:sldMk cId="1415708637" sldId="267"/>
            <ac:spMk id="13" creationId="{D55BEB69-D4B0-469D-ACBA-9A6711528EA7}"/>
          </ac:spMkLst>
        </pc:spChg>
      </pc:sldChg>
      <pc:sldChg chg="addSp delSp modSp add mod modAnim">
        <pc:chgData name="TAN Mei Yi [Harrisdale Senior High School]" userId="f9f029c9-d743-4d60-9f2c-e74bdec1ab07" providerId="ADAL" clId="{EC486DBA-5717-4048-AFE4-2990C473D674}" dt="2023-03-21T02:51:03.155" v="271" actId="20577"/>
        <pc:sldMkLst>
          <pc:docMk/>
          <pc:sldMk cId="3715311180" sldId="268"/>
        </pc:sldMkLst>
        <pc:spChg chg="add mod">
          <ac:chgData name="TAN Mei Yi [Harrisdale Senior High School]" userId="f9f029c9-d743-4d60-9f2c-e74bdec1ab07" providerId="ADAL" clId="{EC486DBA-5717-4048-AFE4-2990C473D674}" dt="2023-03-21T02:51:03.155" v="271" actId="20577"/>
          <ac:spMkLst>
            <pc:docMk/>
            <pc:sldMk cId="3715311180" sldId="268"/>
            <ac:spMk id="2" creationId="{DEE5ED94-0D0F-5D85-D495-802680694B2A}"/>
          </ac:spMkLst>
        </pc:spChg>
        <pc:spChg chg="mod">
          <ac:chgData name="TAN Mei Yi [Harrisdale Senior High School]" userId="f9f029c9-d743-4d60-9f2c-e74bdec1ab07" providerId="ADAL" clId="{EC486DBA-5717-4048-AFE4-2990C473D674}" dt="2023-03-21T02:49:40.367" v="245" actId="207"/>
          <ac:spMkLst>
            <pc:docMk/>
            <pc:sldMk cId="3715311180" sldId="268"/>
            <ac:spMk id="4" creationId="{8ACB896E-A3D1-4615-A427-8BA83DFC8494}"/>
          </ac:spMkLst>
        </pc:spChg>
        <pc:spChg chg="mod">
          <ac:chgData name="TAN Mei Yi [Harrisdale Senior High School]" userId="f9f029c9-d743-4d60-9f2c-e74bdec1ab07" providerId="ADAL" clId="{EC486DBA-5717-4048-AFE4-2990C473D674}" dt="2023-03-21T02:49:30.060" v="243" actId="207"/>
          <ac:spMkLst>
            <pc:docMk/>
            <pc:sldMk cId="3715311180" sldId="268"/>
            <ac:spMk id="6" creationId="{B23A6F3D-A98A-4662-AD55-B35550C0C593}"/>
          </ac:spMkLst>
        </pc:spChg>
        <pc:spChg chg="mod">
          <ac:chgData name="TAN Mei Yi [Harrisdale Senior High School]" userId="f9f029c9-d743-4d60-9f2c-e74bdec1ab07" providerId="ADAL" clId="{EC486DBA-5717-4048-AFE4-2990C473D674}" dt="2023-03-21T02:49:30.060" v="243" actId="207"/>
          <ac:spMkLst>
            <pc:docMk/>
            <pc:sldMk cId="3715311180" sldId="268"/>
            <ac:spMk id="7" creationId="{65077B6F-10A8-462D-9B97-3ED908A90CD2}"/>
          </ac:spMkLst>
        </pc:spChg>
        <pc:spChg chg="mod">
          <ac:chgData name="TAN Mei Yi [Harrisdale Senior High School]" userId="f9f029c9-d743-4d60-9f2c-e74bdec1ab07" providerId="ADAL" clId="{EC486DBA-5717-4048-AFE4-2990C473D674}" dt="2023-03-21T02:49:30.060" v="243" actId="207"/>
          <ac:spMkLst>
            <pc:docMk/>
            <pc:sldMk cId="3715311180" sldId="268"/>
            <ac:spMk id="8" creationId="{F827F755-30E8-414B-9843-28FF7B0A5AD0}"/>
          </ac:spMkLst>
        </pc:spChg>
        <pc:spChg chg="mod">
          <ac:chgData name="TAN Mei Yi [Harrisdale Senior High School]" userId="f9f029c9-d743-4d60-9f2c-e74bdec1ab07" providerId="ADAL" clId="{EC486DBA-5717-4048-AFE4-2990C473D674}" dt="2023-03-21T02:49:30.060" v="243" actId="207"/>
          <ac:spMkLst>
            <pc:docMk/>
            <pc:sldMk cId="3715311180" sldId="268"/>
            <ac:spMk id="9" creationId="{D9CCBFFF-EB89-468B-A5F6-8E755ED94E36}"/>
          </ac:spMkLst>
        </pc:spChg>
        <pc:spChg chg="mod">
          <ac:chgData name="TAN Mei Yi [Harrisdale Senior High School]" userId="f9f029c9-d743-4d60-9f2c-e74bdec1ab07" providerId="ADAL" clId="{EC486DBA-5717-4048-AFE4-2990C473D674}" dt="2023-03-21T02:49:30.060" v="243" actId="207"/>
          <ac:spMkLst>
            <pc:docMk/>
            <pc:sldMk cId="3715311180" sldId="268"/>
            <ac:spMk id="10" creationId="{303F7EC0-B72B-4022-8A68-7FF844B47F5B}"/>
          </ac:spMkLst>
        </pc:spChg>
        <pc:spChg chg="del">
          <ac:chgData name="TAN Mei Yi [Harrisdale Senior High School]" userId="f9f029c9-d743-4d60-9f2c-e74bdec1ab07" providerId="ADAL" clId="{EC486DBA-5717-4048-AFE4-2990C473D674}" dt="2023-03-21T02:48:25.209" v="237" actId="478"/>
          <ac:spMkLst>
            <pc:docMk/>
            <pc:sldMk cId="3715311180" sldId="268"/>
            <ac:spMk id="11" creationId="{16E148F6-8EC3-4934-9DA7-042C85BFA198}"/>
          </ac:spMkLst>
        </pc:spChg>
      </pc:sldChg>
      <pc:sldChg chg="addSp delSp modSp add mod delAnim modAnim">
        <pc:chgData name="TAN Mei Yi [Harrisdale Senior High School]" userId="f9f029c9-d743-4d60-9f2c-e74bdec1ab07" providerId="ADAL" clId="{EC486DBA-5717-4048-AFE4-2990C473D674}" dt="2023-03-21T05:17:47.509" v="1930" actId="1076"/>
        <pc:sldMkLst>
          <pc:docMk/>
          <pc:sldMk cId="4017903647" sldId="269"/>
        </pc:sldMkLst>
        <pc:spChg chg="add mod">
          <ac:chgData name="TAN Mei Yi [Harrisdale Senior High School]" userId="f9f029c9-d743-4d60-9f2c-e74bdec1ab07" providerId="ADAL" clId="{EC486DBA-5717-4048-AFE4-2990C473D674}" dt="2023-03-21T02:48:08.910" v="230"/>
          <ac:spMkLst>
            <pc:docMk/>
            <pc:sldMk cId="4017903647" sldId="269"/>
            <ac:spMk id="2" creationId="{2924C50B-E2A6-BCF0-661E-81C61C46243C}"/>
          </ac:spMkLst>
        </pc:spChg>
        <pc:spChg chg="add mod">
          <ac:chgData name="TAN Mei Yi [Harrisdale Senior High School]" userId="f9f029c9-d743-4d60-9f2c-e74bdec1ab07" providerId="ADAL" clId="{EC486DBA-5717-4048-AFE4-2990C473D674}" dt="2023-03-21T05:17:47.509" v="1930" actId="1076"/>
          <ac:spMkLst>
            <pc:docMk/>
            <pc:sldMk cId="4017903647" sldId="269"/>
            <ac:spMk id="3" creationId="{0B55920C-A4AD-6A9A-B7B0-F08B76523531}"/>
          </ac:spMkLst>
        </pc:spChg>
        <pc:spChg chg="mod">
          <ac:chgData name="TAN Mei Yi [Harrisdale Senior High School]" userId="f9f029c9-d743-4d60-9f2c-e74bdec1ab07" providerId="ADAL" clId="{EC486DBA-5717-4048-AFE4-2990C473D674}" dt="2023-03-21T02:51:43.360" v="276" actId="113"/>
          <ac:spMkLst>
            <pc:docMk/>
            <pc:sldMk cId="4017903647" sldId="269"/>
            <ac:spMk id="4" creationId="{24F0FCCC-18BE-4626-A628-761556E71901}"/>
          </ac:spMkLst>
        </pc:spChg>
        <pc:spChg chg="del">
          <ac:chgData name="TAN Mei Yi [Harrisdale Senior High School]" userId="f9f029c9-d743-4d60-9f2c-e74bdec1ab07" providerId="ADAL" clId="{EC486DBA-5717-4048-AFE4-2990C473D674}" dt="2023-03-21T02:48:08.656" v="229" actId="478"/>
          <ac:spMkLst>
            <pc:docMk/>
            <pc:sldMk cId="4017903647" sldId="269"/>
            <ac:spMk id="11" creationId="{AF5C1421-D5F0-4114-ADBF-AB99F070D418}"/>
          </ac:spMkLst>
        </pc:spChg>
        <pc:grpChg chg="del">
          <ac:chgData name="TAN Mei Yi [Harrisdale Senior High School]" userId="f9f029c9-d743-4d60-9f2c-e74bdec1ab07" providerId="ADAL" clId="{EC486DBA-5717-4048-AFE4-2990C473D674}" dt="2023-03-21T05:17:32.132" v="1927" actId="478"/>
          <ac:grpSpMkLst>
            <pc:docMk/>
            <pc:sldMk cId="4017903647" sldId="269"/>
            <ac:grpSpMk id="33" creationId="{F26B45C0-4E44-42D7-835A-854A41A04CEF}"/>
          </ac:grpSpMkLst>
        </pc:grpChg>
        <pc:grpChg chg="del">
          <ac:chgData name="TAN Mei Yi [Harrisdale Senior High School]" userId="f9f029c9-d743-4d60-9f2c-e74bdec1ab07" providerId="ADAL" clId="{EC486DBA-5717-4048-AFE4-2990C473D674}" dt="2023-03-21T05:17:40.855" v="1928" actId="478"/>
          <ac:grpSpMkLst>
            <pc:docMk/>
            <pc:sldMk cId="4017903647" sldId="269"/>
            <ac:grpSpMk id="47" creationId="{4585DDDD-C3A3-458B-A904-364DEBBD0229}"/>
          </ac:grpSpMkLst>
        </pc:grpChg>
        <pc:grpChg chg="del">
          <ac:chgData name="TAN Mei Yi [Harrisdale Senior High School]" userId="f9f029c9-d743-4d60-9f2c-e74bdec1ab07" providerId="ADAL" clId="{EC486DBA-5717-4048-AFE4-2990C473D674}" dt="2023-03-21T05:17:42.829" v="1929" actId="478"/>
          <ac:grpSpMkLst>
            <pc:docMk/>
            <pc:sldMk cId="4017903647" sldId="269"/>
            <ac:grpSpMk id="48" creationId="{D7D2F604-C4D5-4D78-BCC0-7E9AF36C8DD4}"/>
          </ac:grpSpMkLst>
        </pc:grpChg>
        <pc:grpChg chg="del">
          <ac:chgData name="TAN Mei Yi [Harrisdale Senior High School]" userId="f9f029c9-d743-4d60-9f2c-e74bdec1ab07" providerId="ADAL" clId="{EC486DBA-5717-4048-AFE4-2990C473D674}" dt="2023-03-21T05:17:32.132" v="1927" actId="478"/>
          <ac:grpSpMkLst>
            <pc:docMk/>
            <pc:sldMk cId="4017903647" sldId="269"/>
            <ac:grpSpMk id="49" creationId="{7D0C699F-DC70-4157-936A-585B6AF5D127}"/>
          </ac:grpSpMkLst>
        </pc:grpChg>
        <pc:inkChg chg="del">
          <ac:chgData name="TAN Mei Yi [Harrisdale Senior High School]" userId="f9f029c9-d743-4d60-9f2c-e74bdec1ab07" providerId="ADAL" clId="{EC486DBA-5717-4048-AFE4-2990C473D674}" dt="2023-03-21T05:17:32.132" v="1927" actId="478"/>
          <ac:inkMkLst>
            <pc:docMk/>
            <pc:sldMk cId="4017903647" sldId="269"/>
            <ac:inkMk id="38" creationId="{27FF2E61-9E23-4ED0-BEF5-A6576DB49449}"/>
          </ac:inkMkLst>
        </pc:inkChg>
      </pc:sldChg>
      <pc:sldChg chg="addSp delSp modSp add mod delAnim modAnim">
        <pc:chgData name="TAN Mei Yi [Harrisdale Senior High School]" userId="f9f029c9-d743-4d60-9f2c-e74bdec1ab07" providerId="ADAL" clId="{EC486DBA-5717-4048-AFE4-2990C473D674}" dt="2023-03-21T05:20:39.007" v="2133" actId="1076"/>
        <pc:sldMkLst>
          <pc:docMk/>
          <pc:sldMk cId="2466663786" sldId="270"/>
        </pc:sldMkLst>
        <pc:spChg chg="mod">
          <ac:chgData name="TAN Mei Yi [Harrisdale Senior High School]" userId="f9f029c9-d743-4d60-9f2c-e74bdec1ab07" providerId="ADAL" clId="{EC486DBA-5717-4048-AFE4-2990C473D674}" dt="2023-03-21T05:20:34.637" v="2132" actId="20577"/>
          <ac:spMkLst>
            <pc:docMk/>
            <pc:sldMk cId="2466663786" sldId="270"/>
            <ac:spMk id="4" creationId="{24F0FCCC-18BE-4626-A628-761556E71901}"/>
          </ac:spMkLst>
        </pc:spChg>
        <pc:spChg chg="del">
          <ac:chgData name="TAN Mei Yi [Harrisdale Senior High School]" userId="f9f029c9-d743-4d60-9f2c-e74bdec1ab07" providerId="ADAL" clId="{EC486DBA-5717-4048-AFE4-2990C473D674}" dt="2023-03-21T02:48:13.884" v="231" actId="478"/>
          <ac:spMkLst>
            <pc:docMk/>
            <pc:sldMk cId="2466663786" sldId="270"/>
            <ac:spMk id="11" creationId="{AF5C1421-D5F0-4114-ADBF-AB99F070D418}"/>
          </ac:spMkLst>
        </pc:spChg>
        <pc:spChg chg="add mod">
          <ac:chgData name="TAN Mei Yi [Harrisdale Senior High School]" userId="f9f029c9-d743-4d60-9f2c-e74bdec1ab07" providerId="ADAL" clId="{EC486DBA-5717-4048-AFE4-2990C473D674}" dt="2023-03-21T02:48:14.084" v="232"/>
          <ac:spMkLst>
            <pc:docMk/>
            <pc:sldMk cId="2466663786" sldId="270"/>
            <ac:spMk id="16" creationId="{37831684-5520-5A0C-36CF-BE37FFDD35E0}"/>
          </ac:spMkLst>
        </pc:spChg>
        <pc:spChg chg="add mod">
          <ac:chgData name="TAN Mei Yi [Harrisdale Senior High School]" userId="f9f029c9-d743-4d60-9f2c-e74bdec1ab07" providerId="ADAL" clId="{EC486DBA-5717-4048-AFE4-2990C473D674}" dt="2023-03-21T05:19:02.894" v="1988" actId="1076"/>
          <ac:spMkLst>
            <pc:docMk/>
            <pc:sldMk cId="2466663786" sldId="270"/>
            <ac:spMk id="40" creationId="{9FD1A2C7-8E6B-F35D-8363-48ABB7701E8D}"/>
          </ac:spMkLst>
        </pc:spChg>
        <pc:spChg chg="add mod">
          <ac:chgData name="TAN Mei Yi [Harrisdale Senior High School]" userId="f9f029c9-d743-4d60-9f2c-e74bdec1ab07" providerId="ADAL" clId="{EC486DBA-5717-4048-AFE4-2990C473D674}" dt="2023-03-21T05:19:35.299" v="2029" actId="1076"/>
          <ac:spMkLst>
            <pc:docMk/>
            <pc:sldMk cId="2466663786" sldId="270"/>
            <ac:spMk id="42" creationId="{69226836-D747-F478-9EF1-E8ADFF0C6304}"/>
          </ac:spMkLst>
        </pc:spChg>
        <pc:spChg chg="add mod">
          <ac:chgData name="TAN Mei Yi [Harrisdale Senior High School]" userId="f9f029c9-d743-4d60-9f2c-e74bdec1ab07" providerId="ADAL" clId="{EC486DBA-5717-4048-AFE4-2990C473D674}" dt="2023-03-21T05:20:39.007" v="2133" actId="1076"/>
          <ac:spMkLst>
            <pc:docMk/>
            <pc:sldMk cId="2466663786" sldId="270"/>
            <ac:spMk id="44" creationId="{7B3116B9-17AE-A01B-B876-046B7A5BC286}"/>
          </ac:spMkLst>
        </pc:spChg>
        <pc:grpChg chg="del mod">
          <ac:chgData name="TAN Mei Yi [Harrisdale Senior High School]" userId="f9f029c9-d743-4d60-9f2c-e74bdec1ab07" providerId="ADAL" clId="{EC486DBA-5717-4048-AFE4-2990C473D674}" dt="2023-03-21T05:19:38.462" v="2030" actId="478"/>
          <ac:grpSpMkLst>
            <pc:docMk/>
            <pc:sldMk cId="2466663786" sldId="270"/>
            <ac:grpSpMk id="94" creationId="{F1EAD800-B639-4FE8-A5B1-97E666D1F4A4}"/>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4" creationId="{4BFF266F-837F-46C0-ABD1-C0DD2A4CF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5" creationId="{F25F5F65-F2D6-4587-BBC8-E62AD4AA0309}"/>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2" creationId="{B2879A39-F3A7-4398-927E-E4D5A43AE5E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5" creationId="{E911CF16-47EF-4654-93FE-8E565EEC409C}"/>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5" creationId="{38AFAEF1-2EC7-4616-9E05-3432CB530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6" creationId="{F3959A08-1C74-4904-827A-EF1DE912BF10}"/>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7" creationId="{F1BD8F8D-450B-4831-B4D7-EB7AF0B8D9B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72" creationId="{8EB0D086-1D50-439D-98A5-1AD55A805D2C}"/>
          </ac:grpSpMkLst>
        </pc:grpChg>
      </pc:sldChg>
      <pc:sldChg chg="addSp delSp modSp add mod delAnim">
        <pc:chgData name="TAN Mei Yi [Harrisdale Senior High School]" userId="f9f029c9-d743-4d60-9f2c-e74bdec1ab07" providerId="ADAL" clId="{EC486DBA-5717-4048-AFE4-2990C473D674}" dt="2023-03-21T05:22:14.664" v="2260" actId="1076"/>
        <pc:sldMkLst>
          <pc:docMk/>
          <pc:sldMk cId="2394672079" sldId="271"/>
        </pc:sldMkLst>
        <pc:spChg chg="mod">
          <ac:chgData name="TAN Mei Yi [Harrisdale Senior High School]" userId="f9f029c9-d743-4d60-9f2c-e74bdec1ab07" providerId="ADAL" clId="{EC486DBA-5717-4048-AFE4-2990C473D674}" dt="2023-03-21T05:20:58.463" v="2148"/>
          <ac:spMkLst>
            <pc:docMk/>
            <pc:sldMk cId="2394672079" sldId="271"/>
            <ac:spMk id="4" creationId="{24F0FCCC-18BE-4626-A628-761556E71901}"/>
          </ac:spMkLst>
        </pc:spChg>
        <pc:spChg chg="del">
          <ac:chgData name="TAN Mei Yi [Harrisdale Senior High School]" userId="f9f029c9-d743-4d60-9f2c-e74bdec1ab07" providerId="ADAL" clId="{EC486DBA-5717-4048-AFE4-2990C473D674}" dt="2023-03-21T02:48:17.812" v="233" actId="478"/>
          <ac:spMkLst>
            <pc:docMk/>
            <pc:sldMk cId="2394672079" sldId="271"/>
            <ac:spMk id="11" creationId="{AF5C1421-D5F0-4114-ADBF-AB99F070D418}"/>
          </ac:spMkLst>
        </pc:spChg>
        <pc:spChg chg="add mod">
          <ac:chgData name="TAN Mei Yi [Harrisdale Senior High School]" userId="f9f029c9-d743-4d60-9f2c-e74bdec1ab07" providerId="ADAL" clId="{EC486DBA-5717-4048-AFE4-2990C473D674}" dt="2023-03-21T02:48:18.028" v="234"/>
          <ac:spMkLst>
            <pc:docMk/>
            <pc:sldMk cId="2394672079" sldId="271"/>
            <ac:spMk id="15" creationId="{8546A0BA-3A12-3B4F-45EE-20AF19046B1A}"/>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8" creationId="{48ABF803-3459-C9B7-81E3-9EF179467B1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9" creationId="{A478C56C-2F70-332E-E025-A8007E1CC34C}"/>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0" creationId="{C7A8C393-2383-00BE-DE64-1CAEFE6C4B6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1" creationId="{4A585E42-3C99-5122-BA37-8A7FC6FC3866}"/>
          </ac:spMkLst>
        </pc:spChg>
        <pc:grpChg chg="del">
          <ac:chgData name="TAN Mei Yi [Harrisdale Senior High School]" userId="f9f029c9-d743-4d60-9f2c-e74bdec1ab07" providerId="ADAL" clId="{EC486DBA-5717-4048-AFE4-2990C473D674}" dt="2023-03-21T05:22:09.905" v="2259" actId="478"/>
          <ac:grpSpMkLst>
            <pc:docMk/>
            <pc:sldMk cId="2394672079" sldId="271"/>
            <ac:grpSpMk id="48" creationId="{816CAEFD-2D1F-4843-82C1-C94F251049D6}"/>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49" creationId="{3B5EE3C8-72D9-4483-8040-53E3B0593AB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0" creationId="{E1FC862B-158B-4B6B-94D5-5C3BCCAAA68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1" creationId="{BE0D477C-A299-4783-9B11-9AC3AF11F80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2" creationId="{87897EA5-5AA1-4900-888F-C10767F4436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3" creationId="{320E6763-11E9-4B80-BFFA-7FCF8E66C05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4" creationId="{23B7E548-9C8F-45B9-9DF1-BA9C3B915FD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5" creationId="{767D1FF1-E90B-4E81-B4C4-19257ECC9B7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6" creationId="{64E23160-80CF-4DD3-8A57-92073D75D84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78" creationId="{1209A937-07AE-46F3-B358-120BEBD4A3F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85" creationId="{27768DB5-CA68-4777-BF2C-18815F1C0C8C}"/>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6" creationId="{BDAC1F34-F658-446C-9B75-5936C3B03AC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7" creationId="{D4E55E0F-5D4E-4195-97BE-7B81450D877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8" creationId="{C1F8F080-5319-4CD4-920E-9DA6EADC2F4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9" creationId="{BD888179-C40E-491F-9C99-57098D64006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2" creationId="{C40CCE36-E46A-4D3A-8596-CDF0D5640C2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3" creationId="{0F5F3A65-5BD1-4CF0-AF93-D3269BE62E90}"/>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4" creationId="{347ADDE5-0C85-471D-8264-7F20AB542B5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5" creationId="{BD4B3D65-E64A-4400-8662-DE777598E977}"/>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6" creationId="{0DF91520-F658-4350-8A4D-22A2D8DE396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7" creationId="{CCEEF591-8D5B-4149-8AAC-19715DEFD981}"/>
          </ac:grpSpMkLst>
        </pc:grpChg>
        <pc:graphicFrameChg chg="mod">
          <ac:chgData name="TAN Mei Yi [Harrisdale Senior High School]" userId="f9f029c9-d743-4d60-9f2c-e74bdec1ab07" providerId="ADAL" clId="{EC486DBA-5717-4048-AFE4-2990C473D674}" dt="2023-03-21T02:51:22.313" v="274" actId="1076"/>
          <ac:graphicFrameMkLst>
            <pc:docMk/>
            <pc:sldMk cId="2394672079" sldId="271"/>
            <ac:graphicFrameMk id="5" creationId="{FD2F9DA5-5934-46CB-9EE3-B03FB0735D9E}"/>
          </ac:graphicFrameMkLst>
        </pc:graphicFrameChg>
      </pc:sldChg>
      <pc:sldChg chg="modSp mod">
        <pc:chgData name="TAN Mei Yi [Harrisdale Senior High School]" userId="f9f029c9-d743-4d60-9f2c-e74bdec1ab07" providerId="ADAL" clId="{EC486DBA-5717-4048-AFE4-2990C473D674}" dt="2023-03-21T02:48:33.061" v="241" actId="20577"/>
        <pc:sldMkLst>
          <pc:docMk/>
          <pc:sldMk cId="3000480193" sldId="288"/>
        </pc:sldMkLst>
        <pc:spChg chg="mod">
          <ac:chgData name="TAN Mei Yi [Harrisdale Senior High School]" userId="f9f029c9-d743-4d60-9f2c-e74bdec1ab07" providerId="ADAL" clId="{EC486DBA-5717-4048-AFE4-2990C473D674}" dt="2023-03-21T02:48:33.061" v="241" actId="20577"/>
          <ac:spMkLst>
            <pc:docMk/>
            <pc:sldMk cId="3000480193" sldId="288"/>
            <ac:spMk id="5" creationId="{00000000-0000-0000-0000-000000000000}"/>
          </ac:spMkLst>
        </pc:spChg>
      </pc:sldChg>
      <pc:sldChg chg="modSp mod">
        <pc:chgData name="TAN Mei Yi [Harrisdale Senior High School]" userId="f9f029c9-d743-4d60-9f2c-e74bdec1ab07" providerId="ADAL" clId="{EC486DBA-5717-4048-AFE4-2990C473D674}" dt="2023-03-21T22:59:46.522" v="2405"/>
        <pc:sldMkLst>
          <pc:docMk/>
          <pc:sldMk cId="2226349418" sldId="292"/>
        </pc:sldMkLst>
        <pc:spChg chg="mod">
          <ac:chgData name="TAN Mei Yi [Harrisdale Senior High School]" userId="f9f029c9-d743-4d60-9f2c-e74bdec1ab07" providerId="ADAL" clId="{EC486DBA-5717-4048-AFE4-2990C473D674}" dt="2023-03-21T22:59:46.522" v="2405"/>
          <ac:spMkLst>
            <pc:docMk/>
            <pc:sldMk cId="2226349418" sldId="292"/>
            <ac:spMk id="21" creationId="{8E7845BC-DC72-44E1-BABF-6AFB4DC3022D}"/>
          </ac:spMkLst>
        </pc:spChg>
        <pc:spChg chg="mod">
          <ac:chgData name="TAN Mei Yi [Harrisdale Senior High School]" userId="f9f029c9-d743-4d60-9f2c-e74bdec1ab07" providerId="ADAL" clId="{EC486DBA-5717-4048-AFE4-2990C473D674}" dt="2023-03-21T22:59:24.679" v="2395" actId="20577"/>
          <ac:spMkLst>
            <pc:docMk/>
            <pc:sldMk cId="2226349418" sldId="292"/>
            <ac:spMk id="22" creationId="{046BE2BE-401B-43B6-9F59-E6AE635E14BD}"/>
          </ac:spMkLst>
        </pc:spChg>
      </pc:sldChg>
      <pc:sldChg chg="modSp add mod modAnim">
        <pc:chgData name="TAN Mei Yi [Harrisdale Senior High School]" userId="f9f029c9-d743-4d60-9f2c-e74bdec1ab07" providerId="ADAL" clId="{EC486DBA-5717-4048-AFE4-2990C473D674}" dt="2023-03-21T04:33:46.490" v="975" actId="20577"/>
        <pc:sldMkLst>
          <pc:docMk/>
          <pc:sldMk cId="2811696938" sldId="293"/>
        </pc:sldMkLst>
        <pc:spChg chg="mod">
          <ac:chgData name="TAN Mei Yi [Harrisdale Senior High School]" userId="f9f029c9-d743-4d60-9f2c-e74bdec1ab07" providerId="ADAL" clId="{EC486DBA-5717-4048-AFE4-2990C473D674}" dt="2023-03-21T04:33:46.490" v="975" actId="20577"/>
          <ac:spMkLst>
            <pc:docMk/>
            <pc:sldMk cId="2811696938" sldId="293"/>
            <ac:spMk id="4" creationId="{C33CBBC9-2506-4DEC-A9E1-AB9BC31B565A}"/>
          </ac:spMkLst>
        </pc:spChg>
        <pc:spChg chg="mod">
          <ac:chgData name="TAN Mei Yi [Harrisdale Senior High School]" userId="f9f029c9-d743-4d60-9f2c-e74bdec1ab07" providerId="ADAL" clId="{EC486DBA-5717-4048-AFE4-2990C473D674}" dt="2023-03-21T02:56:27.549" v="299" actId="20577"/>
          <ac:spMkLst>
            <pc:docMk/>
            <pc:sldMk cId="2811696938" sldId="293"/>
            <ac:spMk id="5" creationId="{D348877A-2F02-4454-ACF2-75400B6026DA}"/>
          </ac:spMkLst>
        </pc:spChg>
      </pc:sldChg>
      <pc:sldChg chg="add del">
        <pc:chgData name="TAN Mei Yi [Harrisdale Senior High School]" userId="f9f029c9-d743-4d60-9f2c-e74bdec1ab07" providerId="ADAL" clId="{EC486DBA-5717-4048-AFE4-2990C473D674}" dt="2023-03-21T02:54:53.022" v="288" actId="47"/>
        <pc:sldMkLst>
          <pc:docMk/>
          <pc:sldMk cId="3560171451" sldId="293"/>
        </pc:sldMkLst>
      </pc:sldChg>
      <pc:sldChg chg="add del">
        <pc:chgData name="TAN Mei Yi [Harrisdale Senior High School]" userId="f9f029c9-d743-4d60-9f2c-e74bdec1ab07" providerId="ADAL" clId="{EC486DBA-5717-4048-AFE4-2990C473D674}" dt="2023-03-21T04:32:51.031" v="854"/>
        <pc:sldMkLst>
          <pc:docMk/>
          <pc:sldMk cId="55334486" sldId="294"/>
        </pc:sldMkLst>
      </pc:sldChg>
      <pc:sldChg chg="add">
        <pc:chgData name="TAN Mei Yi [Harrisdale Senior High School]" userId="f9f029c9-d743-4d60-9f2c-e74bdec1ab07" providerId="ADAL" clId="{EC486DBA-5717-4048-AFE4-2990C473D674}" dt="2023-03-21T04:41:17.018" v="1034"/>
        <pc:sldMkLst>
          <pc:docMk/>
          <pc:sldMk cId="3374432252" sldId="294"/>
        </pc:sldMkLst>
      </pc:sldChg>
      <pc:sldChg chg="addSp delSp modSp add mod ord delAnim modAnim">
        <pc:chgData name="TAN Mei Yi [Harrisdale Senior High School]" userId="f9f029c9-d743-4d60-9f2c-e74bdec1ab07" providerId="ADAL" clId="{EC486DBA-5717-4048-AFE4-2990C473D674}" dt="2023-03-21T05:16:50.952" v="1896" actId="20577"/>
        <pc:sldMkLst>
          <pc:docMk/>
          <pc:sldMk cId="2880449736" sldId="295"/>
        </pc:sldMkLst>
        <pc:spChg chg="mod">
          <ac:chgData name="TAN Mei Yi [Harrisdale Senior High School]" userId="f9f029c9-d743-4d60-9f2c-e74bdec1ab07" providerId="ADAL" clId="{EC486DBA-5717-4048-AFE4-2990C473D674}" dt="2023-03-21T05:13:14.847" v="1817" actId="1076"/>
          <ac:spMkLst>
            <pc:docMk/>
            <pc:sldMk cId="2880449736" sldId="295"/>
            <ac:spMk id="2" creationId="{17A8023C-83B6-4A79-BCD9-45E6E6A910CB}"/>
          </ac:spMkLst>
        </pc:spChg>
        <pc:spChg chg="mod">
          <ac:chgData name="TAN Mei Yi [Harrisdale Senior High School]" userId="f9f029c9-d743-4d60-9f2c-e74bdec1ab07" providerId="ADAL" clId="{EC486DBA-5717-4048-AFE4-2990C473D674}" dt="2023-03-21T05:13:08.648" v="1815" actId="255"/>
          <ac:spMkLst>
            <pc:docMk/>
            <pc:sldMk cId="2880449736" sldId="295"/>
            <ac:spMk id="4" creationId="{24F0FCCC-18BE-4626-A628-761556E71901}"/>
          </ac:spMkLst>
        </pc:spChg>
        <pc:spChg chg="del">
          <ac:chgData name="TAN Mei Yi [Harrisdale Senior High School]" userId="f9f029c9-d743-4d60-9f2c-e74bdec1ab07" providerId="ADAL" clId="{EC486DBA-5717-4048-AFE4-2990C473D674}" dt="2023-03-21T05:07:05.769" v="1673" actId="478"/>
          <ac:spMkLst>
            <pc:docMk/>
            <pc:sldMk cId="2880449736" sldId="295"/>
            <ac:spMk id="6" creationId="{C527E3E7-15C6-4290-8A88-8FEA91EFA01E}"/>
          </ac:spMkLst>
        </pc:spChg>
        <pc:spChg chg="del">
          <ac:chgData name="TAN Mei Yi [Harrisdale Senior High School]" userId="f9f029c9-d743-4d60-9f2c-e74bdec1ab07" providerId="ADAL" clId="{EC486DBA-5717-4048-AFE4-2990C473D674}" dt="2023-03-21T05:07:05.769" v="1673" actId="478"/>
          <ac:spMkLst>
            <pc:docMk/>
            <pc:sldMk cId="2880449736" sldId="295"/>
            <ac:spMk id="7" creationId="{DB85549C-FDAE-40E5-B5F8-F07CEAB7AA75}"/>
          </ac:spMkLst>
        </pc:spChg>
        <pc:spChg chg="del">
          <ac:chgData name="TAN Mei Yi [Harrisdale Senior High School]" userId="f9f029c9-d743-4d60-9f2c-e74bdec1ab07" providerId="ADAL" clId="{EC486DBA-5717-4048-AFE4-2990C473D674}" dt="2023-03-21T05:07:05.769" v="1673" actId="478"/>
          <ac:spMkLst>
            <pc:docMk/>
            <pc:sldMk cId="2880449736" sldId="295"/>
            <ac:spMk id="8" creationId="{6CC20FF9-835B-4953-9FEA-13B90A45E76F}"/>
          </ac:spMkLst>
        </pc:spChg>
        <pc:spChg chg="del">
          <ac:chgData name="TAN Mei Yi [Harrisdale Senior High School]" userId="f9f029c9-d743-4d60-9f2c-e74bdec1ab07" providerId="ADAL" clId="{EC486DBA-5717-4048-AFE4-2990C473D674}" dt="2023-03-21T05:07:05.769" v="1673" actId="478"/>
          <ac:spMkLst>
            <pc:docMk/>
            <pc:sldMk cId="2880449736" sldId="295"/>
            <ac:spMk id="9" creationId="{05BACD37-D8C5-4A2A-A8C9-9BE961A078E0}"/>
          </ac:spMkLst>
        </pc:spChg>
        <pc:spChg chg="del">
          <ac:chgData name="TAN Mei Yi [Harrisdale Senior High School]" userId="f9f029c9-d743-4d60-9f2c-e74bdec1ab07" providerId="ADAL" clId="{EC486DBA-5717-4048-AFE4-2990C473D674}" dt="2023-03-21T05:07:05.769" v="1673" actId="478"/>
          <ac:spMkLst>
            <pc:docMk/>
            <pc:sldMk cId="2880449736" sldId="295"/>
            <ac:spMk id="10" creationId="{049724AB-61E2-4EF2-9128-CF9B13CA4868}"/>
          </ac:spMkLst>
        </pc:spChg>
        <pc:spChg chg="add mod">
          <ac:chgData name="TAN Mei Yi [Harrisdale Senior High School]" userId="f9f029c9-d743-4d60-9f2c-e74bdec1ab07" providerId="ADAL" clId="{EC486DBA-5717-4048-AFE4-2990C473D674}" dt="2023-03-21T05:13:14.847" v="1817" actId="1076"/>
          <ac:spMkLst>
            <pc:docMk/>
            <pc:sldMk cId="2880449736" sldId="295"/>
            <ac:spMk id="11" creationId="{698EC20A-05B2-E76E-89D5-9729EE376200}"/>
          </ac:spMkLst>
        </pc:spChg>
        <pc:spChg chg="del">
          <ac:chgData name="TAN Mei Yi [Harrisdale Senior High School]" userId="f9f029c9-d743-4d60-9f2c-e74bdec1ab07" providerId="ADAL" clId="{EC486DBA-5717-4048-AFE4-2990C473D674}" dt="2023-03-21T05:11:19.833" v="1711" actId="478"/>
          <ac:spMkLst>
            <pc:docMk/>
            <pc:sldMk cId="2880449736" sldId="295"/>
            <ac:spMk id="12" creationId="{5EAB6DE4-31F0-4A9D-82A9-F9101EE6C589}"/>
          </ac:spMkLst>
        </pc:spChg>
        <pc:spChg chg="del">
          <ac:chgData name="TAN Mei Yi [Harrisdale Senior High School]" userId="f9f029c9-d743-4d60-9f2c-e74bdec1ab07" providerId="ADAL" clId="{EC486DBA-5717-4048-AFE4-2990C473D674}" dt="2023-03-21T05:11:19.833" v="1711" actId="478"/>
          <ac:spMkLst>
            <pc:docMk/>
            <pc:sldMk cId="2880449736" sldId="295"/>
            <ac:spMk id="13" creationId="{D55BEB69-D4B0-469D-ACBA-9A6711528EA7}"/>
          </ac:spMkLst>
        </pc:spChg>
        <pc:spChg chg="add mod">
          <ac:chgData name="TAN Mei Yi [Harrisdale Senior High School]" userId="f9f029c9-d743-4d60-9f2c-e74bdec1ab07" providerId="ADAL" clId="{EC486DBA-5717-4048-AFE4-2990C473D674}" dt="2023-03-21T05:15:48.316" v="1841"/>
          <ac:spMkLst>
            <pc:docMk/>
            <pc:sldMk cId="2880449736" sldId="295"/>
            <ac:spMk id="14" creationId="{EFAD14F6-A286-A971-86DC-50CBAAD8A434}"/>
          </ac:spMkLst>
        </pc:spChg>
        <pc:spChg chg="add mod">
          <ac:chgData name="TAN Mei Yi [Harrisdale Senior High School]" userId="f9f029c9-d743-4d60-9f2c-e74bdec1ab07" providerId="ADAL" clId="{EC486DBA-5717-4048-AFE4-2990C473D674}" dt="2023-03-21T05:16:18.738" v="1867" actId="20577"/>
          <ac:spMkLst>
            <pc:docMk/>
            <pc:sldMk cId="2880449736" sldId="295"/>
            <ac:spMk id="15" creationId="{36F73F35-4166-419D-744A-B6CCCC875DF6}"/>
          </ac:spMkLst>
        </pc:spChg>
        <pc:spChg chg="add mod">
          <ac:chgData name="TAN Mei Yi [Harrisdale Senior High School]" userId="f9f029c9-d743-4d60-9f2c-e74bdec1ab07" providerId="ADAL" clId="{EC486DBA-5717-4048-AFE4-2990C473D674}" dt="2023-03-21T05:13:35.166" v="1829" actId="1076"/>
          <ac:spMkLst>
            <pc:docMk/>
            <pc:sldMk cId="2880449736" sldId="295"/>
            <ac:spMk id="16" creationId="{5D147445-7994-396F-A418-5ECB318D56D6}"/>
          </ac:spMkLst>
        </pc:spChg>
        <pc:spChg chg="add mod">
          <ac:chgData name="TAN Mei Yi [Harrisdale Senior High School]" userId="f9f029c9-d743-4d60-9f2c-e74bdec1ab07" providerId="ADAL" clId="{EC486DBA-5717-4048-AFE4-2990C473D674}" dt="2023-03-21T05:16:10.382" v="1864" actId="20577"/>
          <ac:spMkLst>
            <pc:docMk/>
            <pc:sldMk cId="2880449736" sldId="295"/>
            <ac:spMk id="17" creationId="{01AB2453-6263-1627-C827-7DD209D0C069}"/>
          </ac:spMkLst>
        </pc:spChg>
        <pc:spChg chg="add mod">
          <ac:chgData name="TAN Mei Yi [Harrisdale Senior High School]" userId="f9f029c9-d743-4d60-9f2c-e74bdec1ab07" providerId="ADAL" clId="{EC486DBA-5717-4048-AFE4-2990C473D674}" dt="2023-03-21T05:16:40.578" v="1890" actId="20577"/>
          <ac:spMkLst>
            <pc:docMk/>
            <pc:sldMk cId="2880449736" sldId="295"/>
            <ac:spMk id="18" creationId="{C3EFC746-6A16-7BB8-32E8-983B43597596}"/>
          </ac:spMkLst>
        </pc:spChg>
        <pc:spChg chg="add mod">
          <ac:chgData name="TAN Mei Yi [Harrisdale Senior High School]" userId="f9f029c9-d743-4d60-9f2c-e74bdec1ab07" providerId="ADAL" clId="{EC486DBA-5717-4048-AFE4-2990C473D674}" dt="2023-03-21T05:16:50.952" v="1896" actId="20577"/>
          <ac:spMkLst>
            <pc:docMk/>
            <pc:sldMk cId="2880449736" sldId="295"/>
            <ac:spMk id="19" creationId="{8B0D94C0-3185-5A4C-9690-438F1E44682F}"/>
          </ac:spMkLst>
        </pc:spChg>
        <pc:graphicFrameChg chg="mod modGraphic">
          <ac:chgData name="TAN Mei Yi [Harrisdale Senior High School]" userId="f9f029c9-d743-4d60-9f2c-e74bdec1ab07" providerId="ADAL" clId="{EC486DBA-5717-4048-AFE4-2990C473D674}" dt="2023-03-21T05:07:11.212" v="1674" actId="1076"/>
          <ac:graphicFrameMkLst>
            <pc:docMk/>
            <pc:sldMk cId="2880449736" sldId="295"/>
            <ac:graphicFrameMk id="5" creationId="{FD2F9DA5-5934-46CB-9EE3-B03FB0735D9E}"/>
          </ac:graphicFrameMkLst>
        </pc:graphicFrameChg>
      </pc:sldChg>
      <pc:sldChg chg="del">
        <pc:chgData name="TAN Mei Yi [Harrisdale Senior High School]" userId="f9f029c9-d743-4d60-9f2c-e74bdec1ab07" providerId="ADAL" clId="{EC486DBA-5717-4048-AFE4-2990C473D674}" dt="2023-03-21T02:48:30.659" v="239" actId="47"/>
        <pc:sldMkLst>
          <pc:docMk/>
          <pc:sldMk cId="3063221053" sldId="554"/>
        </pc:sldMkLst>
      </pc:sldChg>
      <pc:sldChg chg="del">
        <pc:chgData name="TAN Mei Yi [Harrisdale Senior High School]" userId="f9f029c9-d743-4d60-9f2c-e74bdec1ab07" providerId="ADAL" clId="{EC486DBA-5717-4048-AFE4-2990C473D674}" dt="2023-03-21T02:48:30.659" v="239" actId="47"/>
        <pc:sldMkLst>
          <pc:docMk/>
          <pc:sldMk cId="1972687279" sldId="559"/>
        </pc:sldMkLst>
      </pc:sldChg>
      <pc:sldChg chg="del">
        <pc:chgData name="TAN Mei Yi [Harrisdale Senior High School]" userId="f9f029c9-d743-4d60-9f2c-e74bdec1ab07" providerId="ADAL" clId="{EC486DBA-5717-4048-AFE4-2990C473D674}" dt="2023-03-21T02:48:30.659" v="239" actId="47"/>
        <pc:sldMkLst>
          <pc:docMk/>
          <pc:sldMk cId="1304391280" sldId="561"/>
        </pc:sldMkLst>
      </pc:sldChg>
      <pc:sldChg chg="del">
        <pc:chgData name="TAN Mei Yi [Harrisdale Senior High School]" userId="f9f029c9-d743-4d60-9f2c-e74bdec1ab07" providerId="ADAL" clId="{EC486DBA-5717-4048-AFE4-2990C473D674}" dt="2023-03-21T02:48:30.659" v="239" actId="47"/>
        <pc:sldMkLst>
          <pc:docMk/>
          <pc:sldMk cId="1968239671" sldId="563"/>
        </pc:sldMkLst>
      </pc:sldChg>
      <pc:sldChg chg="del">
        <pc:chgData name="TAN Mei Yi [Harrisdale Senior High School]" userId="f9f029c9-d743-4d60-9f2c-e74bdec1ab07" providerId="ADAL" clId="{EC486DBA-5717-4048-AFE4-2990C473D674}" dt="2023-03-21T02:48:30.659" v="239" actId="47"/>
        <pc:sldMkLst>
          <pc:docMk/>
          <pc:sldMk cId="2360433333" sldId="567"/>
        </pc:sldMkLst>
      </pc:sldChg>
      <pc:sldChg chg="del">
        <pc:chgData name="TAN Mei Yi [Harrisdale Senior High School]" userId="f9f029c9-d743-4d60-9f2c-e74bdec1ab07" providerId="ADAL" clId="{EC486DBA-5717-4048-AFE4-2990C473D674}" dt="2023-03-21T02:48:30.659" v="239" actId="47"/>
        <pc:sldMkLst>
          <pc:docMk/>
          <pc:sldMk cId="1818209407" sldId="570"/>
        </pc:sldMkLst>
      </pc:sldChg>
      <pc:sldChg chg="del">
        <pc:chgData name="TAN Mei Yi [Harrisdale Senior High School]" userId="f9f029c9-d743-4d60-9f2c-e74bdec1ab07" providerId="ADAL" clId="{EC486DBA-5717-4048-AFE4-2990C473D674}" dt="2023-03-21T02:48:30.659" v="239" actId="47"/>
        <pc:sldMkLst>
          <pc:docMk/>
          <pc:sldMk cId="568257813" sldId="571"/>
        </pc:sldMkLst>
      </pc:sldChg>
      <pc:sldChg chg="del">
        <pc:chgData name="TAN Mei Yi [Harrisdale Senior High School]" userId="f9f029c9-d743-4d60-9f2c-e74bdec1ab07" providerId="ADAL" clId="{EC486DBA-5717-4048-AFE4-2990C473D674}" dt="2023-03-21T02:48:30.659" v="239" actId="47"/>
        <pc:sldMkLst>
          <pc:docMk/>
          <pc:sldMk cId="1605820390" sldId="572"/>
        </pc:sldMkLst>
      </pc:sldChg>
      <pc:sldChg chg="del">
        <pc:chgData name="TAN Mei Yi [Harrisdale Senior High School]" userId="f9f029c9-d743-4d60-9f2c-e74bdec1ab07" providerId="ADAL" clId="{EC486DBA-5717-4048-AFE4-2990C473D674}" dt="2023-03-21T02:48:30.659" v="239" actId="47"/>
        <pc:sldMkLst>
          <pc:docMk/>
          <pc:sldMk cId="2996753654" sldId="573"/>
        </pc:sldMkLst>
      </pc:sldChg>
      <pc:sldChg chg="del">
        <pc:chgData name="TAN Mei Yi [Harrisdale Senior High School]" userId="f9f029c9-d743-4d60-9f2c-e74bdec1ab07" providerId="ADAL" clId="{EC486DBA-5717-4048-AFE4-2990C473D674}" dt="2023-03-21T02:48:30.659" v="239" actId="47"/>
        <pc:sldMkLst>
          <pc:docMk/>
          <pc:sldMk cId="1946863750" sldId="574"/>
        </pc:sldMkLst>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F0C6AAA5-66DC-40A4-BB6A-3D0F93999BDA}"/>
    <pc:docChg chg="undo custSel addSld delSld modSld">
      <pc:chgData name="TAN Mei Yi [Harrisdale Senior High School]" userId="f9f029c9-d743-4d60-9f2c-e74bdec1ab07" providerId="ADAL" clId="{F0C6AAA5-66DC-40A4-BB6A-3D0F93999BDA}" dt="2023-05-24T00:28:59.128" v="1142" actId="20577"/>
      <pc:docMkLst>
        <pc:docMk/>
      </pc:docMkLst>
      <pc:sldChg chg="del">
        <pc:chgData name="TAN Mei Yi [Harrisdale Senior High School]" userId="f9f029c9-d743-4d60-9f2c-e74bdec1ab07" providerId="ADAL" clId="{F0C6AAA5-66DC-40A4-BB6A-3D0F93999BDA}" dt="2023-05-23T23:06:24.754" v="67" actId="47"/>
        <pc:sldMkLst>
          <pc:docMk/>
          <pc:sldMk cId="2620096028" sldId="257"/>
        </pc:sldMkLst>
      </pc:sldChg>
      <pc:sldChg chg="del">
        <pc:chgData name="TAN Mei Yi [Harrisdale Senior High School]" userId="f9f029c9-d743-4d60-9f2c-e74bdec1ab07" providerId="ADAL" clId="{F0C6AAA5-66DC-40A4-BB6A-3D0F93999BDA}" dt="2023-05-23T23:06:24.754" v="67" actId="47"/>
        <pc:sldMkLst>
          <pc:docMk/>
          <pc:sldMk cId="1739513729" sldId="258"/>
        </pc:sldMkLst>
      </pc:sldChg>
      <pc:sldChg chg="del">
        <pc:chgData name="TAN Mei Yi [Harrisdale Senior High School]" userId="f9f029c9-d743-4d60-9f2c-e74bdec1ab07" providerId="ADAL" clId="{F0C6AAA5-66DC-40A4-BB6A-3D0F93999BDA}" dt="2023-05-23T23:06:24.754" v="67" actId="47"/>
        <pc:sldMkLst>
          <pc:docMk/>
          <pc:sldMk cId="161414814" sldId="259"/>
        </pc:sldMkLst>
      </pc:sldChg>
      <pc:sldChg chg="del">
        <pc:chgData name="TAN Mei Yi [Harrisdale Senior High School]" userId="f9f029c9-d743-4d60-9f2c-e74bdec1ab07" providerId="ADAL" clId="{F0C6AAA5-66DC-40A4-BB6A-3D0F93999BDA}" dt="2023-05-23T23:06:24.754" v="67" actId="47"/>
        <pc:sldMkLst>
          <pc:docMk/>
          <pc:sldMk cId="1024533282" sldId="260"/>
        </pc:sldMkLst>
      </pc:sldChg>
      <pc:sldChg chg="addSp delSp modSp add mod modAnim">
        <pc:chgData name="TAN Mei Yi [Harrisdale Senior High School]" userId="f9f029c9-d743-4d60-9f2c-e74bdec1ab07" providerId="ADAL" clId="{F0C6AAA5-66DC-40A4-BB6A-3D0F93999BDA}" dt="2023-05-23T23:16:29.266" v="519" actId="1076"/>
        <pc:sldMkLst>
          <pc:docMk/>
          <pc:sldMk cId="3669853046" sldId="261"/>
        </pc:sldMkLst>
        <pc:spChg chg="add mod">
          <ac:chgData name="TAN Mei Yi [Harrisdale Senior High School]" userId="f9f029c9-d743-4d60-9f2c-e74bdec1ab07" providerId="ADAL" clId="{F0C6AAA5-66DC-40A4-BB6A-3D0F93999BDA}" dt="2023-05-23T23:06:10.854" v="66"/>
          <ac:spMkLst>
            <pc:docMk/>
            <pc:sldMk cId="3669853046" sldId="261"/>
            <ac:spMk id="2" creationId="{6B689BEB-B3D4-B01D-F738-5798598C7F68}"/>
          </ac:spMkLst>
        </pc:spChg>
        <pc:spChg chg="mod">
          <ac:chgData name="TAN Mei Yi [Harrisdale Senior High School]" userId="f9f029c9-d743-4d60-9f2c-e74bdec1ab07" providerId="ADAL" clId="{F0C6AAA5-66DC-40A4-BB6A-3D0F93999BDA}" dt="2023-05-23T23:14:49.554" v="503"/>
          <ac:spMkLst>
            <pc:docMk/>
            <pc:sldMk cId="3669853046" sldId="261"/>
            <ac:spMk id="6" creationId="{00000000-0000-0000-0000-000000000000}"/>
          </ac:spMkLst>
        </pc:spChg>
        <pc:spChg chg="mod">
          <ac:chgData name="TAN Mei Yi [Harrisdale Senior High School]" userId="f9f029c9-d743-4d60-9f2c-e74bdec1ab07" providerId="ADAL" clId="{F0C6AAA5-66DC-40A4-BB6A-3D0F93999BDA}" dt="2023-05-23T23:15:35.694" v="510" actId="20577"/>
          <ac:spMkLst>
            <pc:docMk/>
            <pc:sldMk cId="3669853046" sldId="261"/>
            <ac:spMk id="7" creationId="{00000000-0000-0000-0000-000000000000}"/>
          </ac:spMkLst>
        </pc:spChg>
        <pc:spChg chg="mod">
          <ac:chgData name="TAN Mei Yi [Harrisdale Senior High School]" userId="f9f029c9-d743-4d60-9f2c-e74bdec1ab07" providerId="ADAL" clId="{F0C6AAA5-66DC-40A4-BB6A-3D0F93999BDA}" dt="2023-05-23T23:16:15.672" v="517" actId="20577"/>
          <ac:spMkLst>
            <pc:docMk/>
            <pc:sldMk cId="3669853046" sldId="261"/>
            <ac:spMk id="8" creationId="{00000000-0000-0000-0000-000000000000}"/>
          </ac:spMkLst>
        </pc:spChg>
        <pc:spChg chg="del">
          <ac:chgData name="TAN Mei Yi [Harrisdale Senior High School]" userId="f9f029c9-d743-4d60-9f2c-e74bdec1ab07" providerId="ADAL" clId="{F0C6AAA5-66DC-40A4-BB6A-3D0F93999BDA}" dt="2023-05-23T23:06:10.500" v="65" actId="478"/>
          <ac:spMkLst>
            <pc:docMk/>
            <pc:sldMk cId="3669853046" sldId="261"/>
            <ac:spMk id="9" creationId="{F87C2ABD-CD37-49B5-ACCD-EFC63332B302}"/>
          </ac:spMkLst>
        </pc:spChg>
        <pc:picChg chg="mod">
          <ac:chgData name="TAN Mei Yi [Harrisdale Senior High School]" userId="f9f029c9-d743-4d60-9f2c-e74bdec1ab07" providerId="ADAL" clId="{F0C6AAA5-66DC-40A4-BB6A-3D0F93999BDA}" dt="2023-05-23T23:16:29.266" v="519" actId="1076"/>
          <ac:picMkLst>
            <pc:docMk/>
            <pc:sldMk cId="3669853046" sldId="261"/>
            <ac:picMk id="4" creationId="{00000000-0000-0000-0000-000000000000}"/>
          </ac:picMkLst>
        </pc:picChg>
      </pc:sldChg>
      <pc:sldChg chg="del">
        <pc:chgData name="TAN Mei Yi [Harrisdale Senior High School]" userId="f9f029c9-d743-4d60-9f2c-e74bdec1ab07" providerId="ADAL" clId="{F0C6AAA5-66DC-40A4-BB6A-3D0F93999BDA}" dt="2023-05-23T23:06:24.754" v="67" actId="47"/>
        <pc:sldMkLst>
          <pc:docMk/>
          <pc:sldMk cId="466267259" sldId="262"/>
        </pc:sldMkLst>
      </pc:sldChg>
      <pc:sldChg chg="del">
        <pc:chgData name="TAN Mei Yi [Harrisdale Senior High School]" userId="f9f029c9-d743-4d60-9f2c-e74bdec1ab07" providerId="ADAL" clId="{F0C6AAA5-66DC-40A4-BB6A-3D0F93999BDA}" dt="2023-05-23T23:06:24.754" v="67" actId="47"/>
        <pc:sldMkLst>
          <pc:docMk/>
          <pc:sldMk cId="1809918201" sldId="263"/>
        </pc:sldMkLst>
      </pc:sldChg>
      <pc:sldChg chg="addSp delSp modSp add mod modAnim">
        <pc:chgData name="TAN Mei Yi [Harrisdale Senior High School]" userId="f9f029c9-d743-4d60-9f2c-e74bdec1ab07" providerId="ADAL" clId="{F0C6AAA5-66DC-40A4-BB6A-3D0F93999BDA}" dt="2023-05-23T23:17:07.044" v="527"/>
        <pc:sldMkLst>
          <pc:docMk/>
          <pc:sldMk cId="279211398" sldId="264"/>
        </pc:sldMkLst>
        <pc:spChg chg="add mod">
          <ac:chgData name="TAN Mei Yi [Harrisdale Senior High School]" userId="f9f029c9-d743-4d60-9f2c-e74bdec1ab07" providerId="ADAL" clId="{F0C6AAA5-66DC-40A4-BB6A-3D0F93999BDA}" dt="2023-05-23T23:06:05.771" v="64"/>
          <ac:spMkLst>
            <pc:docMk/>
            <pc:sldMk cId="279211398" sldId="264"/>
            <ac:spMk id="2" creationId="{D4F70E6F-9E16-4B26-5334-3F60B2533AE4}"/>
          </ac:spMkLst>
        </pc:spChg>
        <pc:spChg chg="mod">
          <ac:chgData name="TAN Mei Yi [Harrisdale Senior High School]" userId="f9f029c9-d743-4d60-9f2c-e74bdec1ab07" providerId="ADAL" clId="{F0C6AAA5-66DC-40A4-BB6A-3D0F93999BDA}" dt="2023-05-23T23:16:43.437" v="523" actId="207"/>
          <ac:spMkLst>
            <pc:docMk/>
            <pc:sldMk cId="279211398" sldId="264"/>
            <ac:spMk id="3" creationId="{00000000-0000-0000-0000-000000000000}"/>
          </ac:spMkLst>
        </pc:spChg>
        <pc:spChg chg="del">
          <ac:chgData name="TAN Mei Yi [Harrisdale Senior High School]" userId="f9f029c9-d743-4d60-9f2c-e74bdec1ab07" providerId="ADAL" clId="{F0C6AAA5-66DC-40A4-BB6A-3D0F93999BDA}" dt="2023-05-23T23:06:05.373" v="63" actId="478"/>
          <ac:spMkLst>
            <pc:docMk/>
            <pc:sldMk cId="279211398" sldId="264"/>
            <ac:spMk id="7" creationId="{3C3F6B65-6DF3-4F27-AC3C-3D230B7F2BBB}"/>
          </ac:spMkLst>
        </pc:spChg>
      </pc:sldChg>
      <pc:sldChg chg="del">
        <pc:chgData name="TAN Mei Yi [Harrisdale Senior High School]" userId="f9f029c9-d743-4d60-9f2c-e74bdec1ab07" providerId="ADAL" clId="{F0C6AAA5-66DC-40A4-BB6A-3D0F93999BDA}" dt="2023-05-23T23:06:24.754" v="67" actId="47"/>
        <pc:sldMkLst>
          <pc:docMk/>
          <pc:sldMk cId="2491934182" sldId="265"/>
        </pc:sldMkLst>
      </pc:sldChg>
      <pc:sldChg chg="del">
        <pc:chgData name="TAN Mei Yi [Harrisdale Senior High School]" userId="f9f029c9-d743-4d60-9f2c-e74bdec1ab07" providerId="ADAL" clId="{F0C6AAA5-66DC-40A4-BB6A-3D0F93999BDA}" dt="2023-05-23T23:06:24.754" v="67" actId="47"/>
        <pc:sldMkLst>
          <pc:docMk/>
          <pc:sldMk cId="894130119" sldId="266"/>
        </pc:sldMkLst>
      </pc:sldChg>
      <pc:sldChg chg="del">
        <pc:chgData name="TAN Mei Yi [Harrisdale Senior High School]" userId="f9f029c9-d743-4d60-9f2c-e74bdec1ab07" providerId="ADAL" clId="{F0C6AAA5-66DC-40A4-BB6A-3D0F93999BDA}" dt="2023-05-23T23:06:24.754" v="67" actId="47"/>
        <pc:sldMkLst>
          <pc:docMk/>
          <pc:sldMk cId="2743313187" sldId="268"/>
        </pc:sldMkLst>
      </pc:sldChg>
      <pc:sldChg chg="del">
        <pc:chgData name="TAN Mei Yi [Harrisdale Senior High School]" userId="f9f029c9-d743-4d60-9f2c-e74bdec1ab07" providerId="ADAL" clId="{F0C6AAA5-66DC-40A4-BB6A-3D0F93999BDA}" dt="2023-05-23T23:06:24.754" v="67" actId="47"/>
        <pc:sldMkLst>
          <pc:docMk/>
          <pc:sldMk cId="1960564109" sldId="269"/>
        </pc:sldMkLst>
      </pc:sldChg>
      <pc:sldChg chg="del">
        <pc:chgData name="TAN Mei Yi [Harrisdale Senior High School]" userId="f9f029c9-d743-4d60-9f2c-e74bdec1ab07" providerId="ADAL" clId="{F0C6AAA5-66DC-40A4-BB6A-3D0F93999BDA}" dt="2023-05-23T23:06:24.754" v="67" actId="47"/>
        <pc:sldMkLst>
          <pc:docMk/>
          <pc:sldMk cId="3207275016" sldId="270"/>
        </pc:sldMkLst>
      </pc:sldChg>
      <pc:sldChg chg="del">
        <pc:chgData name="TAN Mei Yi [Harrisdale Senior High School]" userId="f9f029c9-d743-4d60-9f2c-e74bdec1ab07" providerId="ADAL" clId="{F0C6AAA5-66DC-40A4-BB6A-3D0F93999BDA}" dt="2023-05-23T23:06:24.754" v="67" actId="47"/>
        <pc:sldMkLst>
          <pc:docMk/>
          <pc:sldMk cId="1788653357" sldId="271"/>
        </pc:sldMkLst>
      </pc:sldChg>
      <pc:sldChg chg="modSp mod">
        <pc:chgData name="TAN Mei Yi [Harrisdale Senior High School]" userId="f9f029c9-d743-4d60-9f2c-e74bdec1ab07" providerId="ADAL" clId="{F0C6AAA5-66DC-40A4-BB6A-3D0F93999BDA}" dt="2023-05-23T23:13:41.085" v="488" actId="20577"/>
        <pc:sldMkLst>
          <pc:docMk/>
          <pc:sldMk cId="3000480193" sldId="288"/>
        </pc:sldMkLst>
        <pc:spChg chg="mod">
          <ac:chgData name="TAN Mei Yi [Harrisdale Senior High School]" userId="f9f029c9-d743-4d60-9f2c-e74bdec1ab07" providerId="ADAL" clId="{F0C6AAA5-66DC-40A4-BB6A-3D0F93999BDA}" dt="2023-05-23T23:13:41.085" v="488" actId="20577"/>
          <ac:spMkLst>
            <pc:docMk/>
            <pc:sldMk cId="3000480193" sldId="288"/>
            <ac:spMk id="5" creationId="{00000000-0000-0000-0000-000000000000}"/>
          </ac:spMkLst>
        </pc:spChg>
      </pc:sldChg>
      <pc:sldChg chg="modSp mod">
        <pc:chgData name="TAN Mei Yi [Harrisdale Senior High School]" userId="f9f029c9-d743-4d60-9f2c-e74bdec1ab07" providerId="ADAL" clId="{F0C6AAA5-66DC-40A4-BB6A-3D0F93999BDA}" dt="2023-05-23T23:05:38.250" v="62" actId="20577"/>
        <pc:sldMkLst>
          <pc:docMk/>
          <pc:sldMk cId="2226349418" sldId="292"/>
        </pc:sldMkLst>
        <pc:spChg chg="mod">
          <ac:chgData name="TAN Mei Yi [Harrisdale Senior High School]" userId="f9f029c9-d743-4d60-9f2c-e74bdec1ab07" providerId="ADAL" clId="{F0C6AAA5-66DC-40A4-BB6A-3D0F93999BDA}" dt="2023-05-23T23:05:38.250" v="62" actId="20577"/>
          <ac:spMkLst>
            <pc:docMk/>
            <pc:sldMk cId="2226349418" sldId="292"/>
            <ac:spMk id="22" creationId="{046BE2BE-401B-43B6-9F59-E6AE635E14BD}"/>
          </ac:spMkLst>
        </pc:spChg>
      </pc:sldChg>
      <pc:sldChg chg="addSp delSp modSp add mod modAnim">
        <pc:chgData name="TAN Mei Yi [Harrisdale Senior High School]" userId="f9f029c9-d743-4d60-9f2c-e74bdec1ab07" providerId="ADAL" clId="{F0C6AAA5-66DC-40A4-BB6A-3D0F93999BDA}" dt="2023-05-23T23:21:14.202" v="727" actId="1076"/>
        <pc:sldMkLst>
          <pc:docMk/>
          <pc:sldMk cId="3077793519" sldId="293"/>
        </pc:sldMkLst>
        <pc:spChg chg="mod">
          <ac:chgData name="TAN Mei Yi [Harrisdale Senior High School]" userId="f9f029c9-d743-4d60-9f2c-e74bdec1ab07" providerId="ADAL" clId="{F0C6AAA5-66DC-40A4-BB6A-3D0F93999BDA}" dt="2023-05-23T23:20:20.059" v="668" actId="20577"/>
          <ac:spMkLst>
            <pc:docMk/>
            <pc:sldMk cId="3077793519" sldId="293"/>
            <ac:spMk id="3" creationId="{00000000-0000-0000-0000-000000000000}"/>
          </ac:spMkLst>
        </pc:spChg>
        <pc:spChg chg="add mod">
          <ac:chgData name="TAN Mei Yi [Harrisdale Senior High School]" userId="f9f029c9-d743-4d60-9f2c-e74bdec1ab07" providerId="ADAL" clId="{F0C6AAA5-66DC-40A4-BB6A-3D0F93999BDA}" dt="2023-05-23T23:17:57.921" v="558" actId="1076"/>
          <ac:spMkLst>
            <pc:docMk/>
            <pc:sldMk cId="3077793519" sldId="293"/>
            <ac:spMk id="9" creationId="{29699994-25E0-710C-CD89-E190BEA88A7D}"/>
          </ac:spMkLst>
        </pc:spChg>
        <pc:spChg chg="add mod">
          <ac:chgData name="TAN Mei Yi [Harrisdale Senior High School]" userId="f9f029c9-d743-4d60-9f2c-e74bdec1ab07" providerId="ADAL" clId="{F0C6AAA5-66DC-40A4-BB6A-3D0F93999BDA}" dt="2023-05-23T23:18:09.732" v="565" actId="20577"/>
          <ac:spMkLst>
            <pc:docMk/>
            <pc:sldMk cId="3077793519" sldId="293"/>
            <ac:spMk id="10" creationId="{92507F5D-1811-A2D4-3FB4-6B6C92B544FA}"/>
          </ac:spMkLst>
        </pc:spChg>
        <pc:spChg chg="add mod">
          <ac:chgData name="TAN Mei Yi [Harrisdale Senior High School]" userId="f9f029c9-d743-4d60-9f2c-e74bdec1ab07" providerId="ADAL" clId="{F0C6AAA5-66DC-40A4-BB6A-3D0F93999BDA}" dt="2023-05-23T23:18:44.294" v="591" actId="1076"/>
          <ac:spMkLst>
            <pc:docMk/>
            <pc:sldMk cId="3077793519" sldId="293"/>
            <ac:spMk id="11" creationId="{441F0072-7922-86C9-22E7-9AFEDF15437E}"/>
          </ac:spMkLst>
        </pc:spChg>
        <pc:spChg chg="add mod">
          <ac:chgData name="TAN Mei Yi [Harrisdale Senior High School]" userId="f9f029c9-d743-4d60-9f2c-e74bdec1ab07" providerId="ADAL" clId="{F0C6AAA5-66DC-40A4-BB6A-3D0F93999BDA}" dt="2023-05-23T23:18:55.503" v="603" actId="1076"/>
          <ac:spMkLst>
            <pc:docMk/>
            <pc:sldMk cId="3077793519" sldId="293"/>
            <ac:spMk id="12" creationId="{81ECE918-FC92-483F-96A3-9A4A18C3ED2B}"/>
          </ac:spMkLst>
        </pc:spChg>
        <pc:spChg chg="add mod">
          <ac:chgData name="TAN Mei Yi [Harrisdale Senior High School]" userId="f9f029c9-d743-4d60-9f2c-e74bdec1ab07" providerId="ADAL" clId="{F0C6AAA5-66DC-40A4-BB6A-3D0F93999BDA}" dt="2023-05-23T23:19:05.117" v="609" actId="1076"/>
          <ac:spMkLst>
            <pc:docMk/>
            <pc:sldMk cId="3077793519" sldId="293"/>
            <ac:spMk id="13" creationId="{2A864CB1-2D3C-B6C8-6791-8869FDB9F8F9}"/>
          </ac:spMkLst>
        </pc:spChg>
        <pc:spChg chg="add mod">
          <ac:chgData name="TAN Mei Yi [Harrisdale Senior High School]" userId="f9f029c9-d743-4d60-9f2c-e74bdec1ab07" providerId="ADAL" clId="{F0C6AAA5-66DC-40A4-BB6A-3D0F93999BDA}" dt="2023-05-23T23:19:08.666" v="612" actId="20577"/>
          <ac:spMkLst>
            <pc:docMk/>
            <pc:sldMk cId="3077793519" sldId="293"/>
            <ac:spMk id="14" creationId="{3805CB4F-F9E6-1398-0128-D244C3FE3CB4}"/>
          </ac:spMkLst>
        </pc:spChg>
        <pc:spChg chg="add mod">
          <ac:chgData name="TAN Mei Yi [Harrisdale Senior High School]" userId="f9f029c9-d743-4d60-9f2c-e74bdec1ab07" providerId="ADAL" clId="{F0C6AAA5-66DC-40A4-BB6A-3D0F93999BDA}" dt="2023-05-23T23:19:19.196" v="619" actId="1076"/>
          <ac:spMkLst>
            <pc:docMk/>
            <pc:sldMk cId="3077793519" sldId="293"/>
            <ac:spMk id="15" creationId="{DD3BE5A4-8FF6-9943-376F-924AF1260FC5}"/>
          </ac:spMkLst>
        </pc:spChg>
        <pc:spChg chg="add mod">
          <ac:chgData name="TAN Mei Yi [Harrisdale Senior High School]" userId="f9f029c9-d743-4d60-9f2c-e74bdec1ab07" providerId="ADAL" clId="{F0C6AAA5-66DC-40A4-BB6A-3D0F93999BDA}" dt="2023-05-23T23:19:38.293" v="640" actId="1076"/>
          <ac:spMkLst>
            <pc:docMk/>
            <pc:sldMk cId="3077793519" sldId="293"/>
            <ac:spMk id="16" creationId="{10A0FE5F-6C0A-2C35-AFC2-79696763BB7B}"/>
          </ac:spMkLst>
        </pc:spChg>
        <pc:spChg chg="add mod">
          <ac:chgData name="TAN Mei Yi [Harrisdale Senior High School]" userId="f9f029c9-d743-4d60-9f2c-e74bdec1ab07" providerId="ADAL" clId="{F0C6AAA5-66DC-40A4-BB6A-3D0F93999BDA}" dt="2023-05-23T23:19:54.687" v="650" actId="1076"/>
          <ac:spMkLst>
            <pc:docMk/>
            <pc:sldMk cId="3077793519" sldId="293"/>
            <ac:spMk id="17" creationId="{FCF08003-3704-0F6B-9779-9D9441AA2E30}"/>
          </ac:spMkLst>
        </pc:spChg>
        <pc:spChg chg="add mod">
          <ac:chgData name="TAN Mei Yi [Harrisdale Senior High School]" userId="f9f029c9-d743-4d60-9f2c-e74bdec1ab07" providerId="ADAL" clId="{F0C6AAA5-66DC-40A4-BB6A-3D0F93999BDA}" dt="2023-05-23T23:20:12.176" v="662" actId="20577"/>
          <ac:spMkLst>
            <pc:docMk/>
            <pc:sldMk cId="3077793519" sldId="293"/>
            <ac:spMk id="18" creationId="{14465830-AFDF-7082-A5CF-F92AB95EE0A1}"/>
          </ac:spMkLst>
        </pc:spChg>
        <pc:spChg chg="add mod">
          <ac:chgData name="TAN Mei Yi [Harrisdale Senior High School]" userId="f9f029c9-d743-4d60-9f2c-e74bdec1ab07" providerId="ADAL" clId="{F0C6AAA5-66DC-40A4-BB6A-3D0F93999BDA}" dt="2023-05-23T23:21:14.202" v="727" actId="1076"/>
          <ac:spMkLst>
            <pc:docMk/>
            <pc:sldMk cId="3077793519" sldId="293"/>
            <ac:spMk id="19" creationId="{23D1981E-FB4B-2C8C-82B3-561BEFBCA3E0}"/>
          </ac:spMkLst>
        </pc:spChg>
        <pc:graphicFrameChg chg="del">
          <ac:chgData name="TAN Mei Yi [Harrisdale Senior High School]" userId="f9f029c9-d743-4d60-9f2c-e74bdec1ab07" providerId="ADAL" clId="{F0C6AAA5-66DC-40A4-BB6A-3D0F93999BDA}" dt="2023-05-23T23:07:58.177" v="219" actId="478"/>
          <ac:graphicFrameMkLst>
            <pc:docMk/>
            <pc:sldMk cId="3077793519" sldId="293"/>
            <ac:graphicFrameMk id="4" creationId="{00000000-0000-0000-0000-000000000000}"/>
          </ac:graphicFrameMkLst>
        </pc:graphicFrameChg>
        <pc:picChg chg="add mod">
          <ac:chgData name="TAN Mei Yi [Harrisdale Senior High School]" userId="f9f029c9-d743-4d60-9f2c-e74bdec1ab07" providerId="ADAL" clId="{F0C6AAA5-66DC-40A4-BB6A-3D0F93999BDA}" dt="2023-05-23T23:17:29.691" v="532" actId="14100"/>
          <ac:picMkLst>
            <pc:docMk/>
            <pc:sldMk cId="3077793519" sldId="293"/>
            <ac:picMk id="6" creationId="{D3100E5D-466F-90B7-1BDC-3CC8C04267D5}"/>
          </ac:picMkLst>
        </pc:picChg>
        <pc:picChg chg="add del mod">
          <ac:chgData name="TAN Mei Yi [Harrisdale Senior High School]" userId="f9f029c9-d743-4d60-9f2c-e74bdec1ab07" providerId="ADAL" clId="{F0C6AAA5-66DC-40A4-BB6A-3D0F93999BDA}" dt="2023-05-23T23:21:10.223" v="726" actId="478"/>
          <ac:picMkLst>
            <pc:docMk/>
            <pc:sldMk cId="3077793519" sldId="293"/>
            <ac:picMk id="8" creationId="{B045716E-066D-F30C-76D6-D14C77A44738}"/>
          </ac:picMkLst>
        </pc:picChg>
      </pc:sldChg>
      <pc:sldChg chg="addSp delSp modSp add mod modAnim">
        <pc:chgData name="TAN Mei Yi [Harrisdale Senior High School]" userId="f9f029c9-d743-4d60-9f2c-e74bdec1ab07" providerId="ADAL" clId="{F0C6AAA5-66DC-40A4-BB6A-3D0F93999BDA}" dt="2023-05-24T00:24:52.547" v="977" actId="478"/>
        <pc:sldMkLst>
          <pc:docMk/>
          <pc:sldMk cId="3818166448" sldId="294"/>
        </pc:sldMkLst>
        <pc:spChg chg="mod">
          <ac:chgData name="TAN Mei Yi [Harrisdale Senior High School]" userId="f9f029c9-d743-4d60-9f2c-e74bdec1ab07" providerId="ADAL" clId="{F0C6AAA5-66DC-40A4-BB6A-3D0F93999BDA}" dt="2023-05-23T23:21:32.450" v="739" actId="14100"/>
          <ac:spMkLst>
            <pc:docMk/>
            <pc:sldMk cId="3818166448" sldId="294"/>
            <ac:spMk id="3" creationId="{00000000-0000-0000-0000-000000000000}"/>
          </ac:spMkLst>
        </pc:spChg>
        <pc:spChg chg="add mod">
          <ac:chgData name="TAN Mei Yi [Harrisdale Senior High School]" userId="f9f029c9-d743-4d60-9f2c-e74bdec1ab07" providerId="ADAL" clId="{F0C6AAA5-66DC-40A4-BB6A-3D0F93999BDA}" dt="2023-05-23T23:21:46.403" v="749" actId="6549"/>
          <ac:spMkLst>
            <pc:docMk/>
            <pc:sldMk cId="3818166448" sldId="294"/>
            <ac:spMk id="7" creationId="{ED4D22C2-EB11-C735-B5CA-44C39696CA06}"/>
          </ac:spMkLst>
        </pc:spChg>
        <pc:spChg chg="add mod">
          <ac:chgData name="TAN Mei Yi [Harrisdale Senior High School]" userId="f9f029c9-d743-4d60-9f2c-e74bdec1ab07" providerId="ADAL" clId="{F0C6AAA5-66DC-40A4-BB6A-3D0F93999BDA}" dt="2023-05-23T23:21:58.440" v="753" actId="20577"/>
          <ac:spMkLst>
            <pc:docMk/>
            <pc:sldMk cId="3818166448" sldId="294"/>
            <ac:spMk id="8" creationId="{4B9EFD9B-37BB-5F40-DB1F-78965FF029AB}"/>
          </ac:spMkLst>
        </pc:spChg>
        <pc:spChg chg="add mod">
          <ac:chgData name="TAN Mei Yi [Harrisdale Senior High School]" userId="f9f029c9-d743-4d60-9f2c-e74bdec1ab07" providerId="ADAL" clId="{F0C6AAA5-66DC-40A4-BB6A-3D0F93999BDA}" dt="2023-05-23T23:22:44.880" v="797" actId="20577"/>
          <ac:spMkLst>
            <pc:docMk/>
            <pc:sldMk cId="3818166448" sldId="294"/>
            <ac:spMk id="9" creationId="{12C91770-DA92-8129-999B-864B3C983C5A}"/>
          </ac:spMkLst>
        </pc:spChg>
        <pc:spChg chg="add mod">
          <ac:chgData name="TAN Mei Yi [Harrisdale Senior High School]" userId="f9f029c9-d743-4d60-9f2c-e74bdec1ab07" providerId="ADAL" clId="{F0C6AAA5-66DC-40A4-BB6A-3D0F93999BDA}" dt="2023-05-23T23:23:01.473" v="818" actId="1076"/>
          <ac:spMkLst>
            <pc:docMk/>
            <pc:sldMk cId="3818166448" sldId="294"/>
            <ac:spMk id="10" creationId="{C2DC74A0-E07D-D7B4-B95C-CC10F54D0A19}"/>
          </ac:spMkLst>
        </pc:spChg>
        <pc:spChg chg="add mod">
          <ac:chgData name="TAN Mei Yi [Harrisdale Senior High School]" userId="f9f029c9-d743-4d60-9f2c-e74bdec1ab07" providerId="ADAL" clId="{F0C6AAA5-66DC-40A4-BB6A-3D0F93999BDA}" dt="2023-05-23T23:23:19.317" v="838" actId="1076"/>
          <ac:spMkLst>
            <pc:docMk/>
            <pc:sldMk cId="3818166448" sldId="294"/>
            <ac:spMk id="11" creationId="{B5CC3CC8-633A-CD47-60D1-87D0C23D9891}"/>
          </ac:spMkLst>
        </pc:spChg>
        <pc:spChg chg="add mod">
          <ac:chgData name="TAN Mei Yi [Harrisdale Senior High School]" userId="f9f029c9-d743-4d60-9f2c-e74bdec1ab07" providerId="ADAL" clId="{F0C6AAA5-66DC-40A4-BB6A-3D0F93999BDA}" dt="2023-05-23T23:23:30.338" v="852" actId="1076"/>
          <ac:spMkLst>
            <pc:docMk/>
            <pc:sldMk cId="3818166448" sldId="294"/>
            <ac:spMk id="12" creationId="{83996FC9-9FAC-4C90-E554-F5B62B775685}"/>
          </ac:spMkLst>
        </pc:spChg>
        <pc:spChg chg="add mod">
          <ac:chgData name="TAN Mei Yi [Harrisdale Senior High School]" userId="f9f029c9-d743-4d60-9f2c-e74bdec1ab07" providerId="ADAL" clId="{F0C6AAA5-66DC-40A4-BB6A-3D0F93999BDA}" dt="2023-05-23T23:23:50.435" v="874" actId="1076"/>
          <ac:spMkLst>
            <pc:docMk/>
            <pc:sldMk cId="3818166448" sldId="294"/>
            <ac:spMk id="13" creationId="{442A34E1-01EA-9290-78EB-B98211AA9DD1}"/>
          </ac:spMkLst>
        </pc:spChg>
        <pc:spChg chg="add mod">
          <ac:chgData name="TAN Mei Yi [Harrisdale Senior High School]" userId="f9f029c9-d743-4d60-9f2c-e74bdec1ab07" providerId="ADAL" clId="{F0C6AAA5-66DC-40A4-BB6A-3D0F93999BDA}" dt="2023-05-24T00:23:43.918" v="899" actId="20577"/>
          <ac:spMkLst>
            <pc:docMk/>
            <pc:sldMk cId="3818166448" sldId="294"/>
            <ac:spMk id="14" creationId="{D913889E-A9C2-B49C-B2A6-45EE69B1D0CF}"/>
          </ac:spMkLst>
        </pc:spChg>
        <pc:spChg chg="add mod">
          <ac:chgData name="TAN Mei Yi [Harrisdale Senior High School]" userId="f9f029c9-d743-4d60-9f2c-e74bdec1ab07" providerId="ADAL" clId="{F0C6AAA5-66DC-40A4-BB6A-3D0F93999BDA}" dt="2023-05-24T00:23:41.972" v="898" actId="20577"/>
          <ac:spMkLst>
            <pc:docMk/>
            <pc:sldMk cId="3818166448" sldId="294"/>
            <ac:spMk id="15" creationId="{220956DF-0F41-0C36-B68A-4D2B434AB86A}"/>
          </ac:spMkLst>
        </pc:spChg>
        <pc:spChg chg="add mod">
          <ac:chgData name="TAN Mei Yi [Harrisdale Senior High School]" userId="f9f029c9-d743-4d60-9f2c-e74bdec1ab07" providerId="ADAL" clId="{F0C6AAA5-66DC-40A4-BB6A-3D0F93999BDA}" dt="2023-05-24T00:23:46.091" v="900" actId="20577"/>
          <ac:spMkLst>
            <pc:docMk/>
            <pc:sldMk cId="3818166448" sldId="294"/>
            <ac:spMk id="16" creationId="{326B92AB-9763-874F-F12A-A8276D60B179}"/>
          </ac:spMkLst>
        </pc:spChg>
        <pc:spChg chg="add mod">
          <ac:chgData name="TAN Mei Yi [Harrisdale Senior High School]" userId="f9f029c9-d743-4d60-9f2c-e74bdec1ab07" providerId="ADAL" clId="{F0C6AAA5-66DC-40A4-BB6A-3D0F93999BDA}" dt="2023-05-24T00:23:55.190" v="908" actId="20577"/>
          <ac:spMkLst>
            <pc:docMk/>
            <pc:sldMk cId="3818166448" sldId="294"/>
            <ac:spMk id="17" creationId="{0A73E123-4746-A8E8-D1A8-7E35460D2FF5}"/>
          </ac:spMkLst>
        </pc:spChg>
        <pc:spChg chg="add mod">
          <ac:chgData name="TAN Mei Yi [Harrisdale Senior High School]" userId="f9f029c9-d743-4d60-9f2c-e74bdec1ab07" providerId="ADAL" clId="{F0C6AAA5-66DC-40A4-BB6A-3D0F93999BDA}" dt="2023-05-24T00:24:49.595" v="976" actId="20577"/>
          <ac:spMkLst>
            <pc:docMk/>
            <pc:sldMk cId="3818166448" sldId="294"/>
            <ac:spMk id="18" creationId="{CCBE2C21-372B-CC2E-19FD-BA9417E6A91D}"/>
          </ac:spMkLst>
        </pc:spChg>
        <pc:picChg chg="add del mod">
          <ac:chgData name="TAN Mei Yi [Harrisdale Senior High School]" userId="f9f029c9-d743-4d60-9f2c-e74bdec1ab07" providerId="ADAL" clId="{F0C6AAA5-66DC-40A4-BB6A-3D0F93999BDA}" dt="2023-05-24T00:24:52.547" v="977" actId="478"/>
          <ac:picMkLst>
            <pc:docMk/>
            <pc:sldMk cId="3818166448" sldId="294"/>
            <ac:picMk id="5" creationId="{1F973456-211B-1B4A-AA68-6990F46AC735}"/>
          </ac:picMkLst>
        </pc:picChg>
        <pc:picChg chg="del">
          <ac:chgData name="TAN Mei Yi [Harrisdale Senior High School]" userId="f9f029c9-d743-4d60-9f2c-e74bdec1ab07" providerId="ADAL" clId="{F0C6AAA5-66DC-40A4-BB6A-3D0F93999BDA}" dt="2023-05-23T23:11:54.810" v="328" actId="478"/>
          <ac:picMkLst>
            <pc:docMk/>
            <pc:sldMk cId="3818166448" sldId="294"/>
            <ac:picMk id="6" creationId="{D3100E5D-466F-90B7-1BDC-3CC8C04267D5}"/>
          </ac:picMkLst>
        </pc:picChg>
      </pc:sldChg>
      <pc:sldChg chg="addSp delSp modSp add mod modAnim">
        <pc:chgData name="TAN Mei Yi [Harrisdale Senior High School]" userId="f9f029c9-d743-4d60-9f2c-e74bdec1ab07" providerId="ADAL" clId="{F0C6AAA5-66DC-40A4-BB6A-3D0F93999BDA}" dt="2023-05-24T00:28:59.128" v="1142" actId="20577"/>
        <pc:sldMkLst>
          <pc:docMk/>
          <pc:sldMk cId="2560018972" sldId="295"/>
        </pc:sldMkLst>
        <pc:spChg chg="mod">
          <ac:chgData name="TAN Mei Yi [Harrisdale Senior High School]" userId="f9f029c9-d743-4d60-9f2c-e74bdec1ab07" providerId="ADAL" clId="{F0C6AAA5-66DC-40A4-BB6A-3D0F93999BDA}" dt="2023-05-24T00:26:03.034" v="1033" actId="14100"/>
          <ac:spMkLst>
            <pc:docMk/>
            <pc:sldMk cId="2560018972" sldId="295"/>
            <ac:spMk id="3" creationId="{00000000-0000-0000-0000-000000000000}"/>
          </ac:spMkLst>
        </pc:spChg>
        <pc:spChg chg="add mod">
          <ac:chgData name="TAN Mei Yi [Harrisdale Senior High School]" userId="f9f029c9-d743-4d60-9f2c-e74bdec1ab07" providerId="ADAL" clId="{F0C6AAA5-66DC-40A4-BB6A-3D0F93999BDA}" dt="2023-05-24T00:27:21.120" v="1114" actId="1076"/>
          <ac:spMkLst>
            <pc:docMk/>
            <pc:sldMk cId="2560018972" sldId="295"/>
            <ac:spMk id="6" creationId="{95ACB665-3F91-9EF3-5F2E-018ABF42AE39}"/>
          </ac:spMkLst>
        </pc:spChg>
        <pc:spChg chg="add mod">
          <ac:chgData name="TAN Mei Yi [Harrisdale Senior High School]" userId="f9f029c9-d743-4d60-9f2c-e74bdec1ab07" providerId="ADAL" clId="{F0C6AAA5-66DC-40A4-BB6A-3D0F93999BDA}" dt="2023-05-24T00:25:35.496" v="998" actId="20577"/>
          <ac:spMkLst>
            <pc:docMk/>
            <pc:sldMk cId="2560018972" sldId="295"/>
            <ac:spMk id="7" creationId="{7999494F-84FC-B838-6074-7918C57BECB0}"/>
          </ac:spMkLst>
        </pc:spChg>
        <pc:spChg chg="add mod">
          <ac:chgData name="TAN Mei Yi [Harrisdale Senior High School]" userId="f9f029c9-d743-4d60-9f2c-e74bdec1ab07" providerId="ADAL" clId="{F0C6AAA5-66DC-40A4-BB6A-3D0F93999BDA}" dt="2023-05-24T00:25:58.279" v="1032" actId="20577"/>
          <ac:spMkLst>
            <pc:docMk/>
            <pc:sldMk cId="2560018972" sldId="295"/>
            <ac:spMk id="8" creationId="{67747B4F-3474-AEC6-44AF-5E7E329F1C74}"/>
          </ac:spMkLst>
        </pc:spChg>
        <pc:spChg chg="add mod">
          <ac:chgData name="TAN Mei Yi [Harrisdale Senior High School]" userId="f9f029c9-d743-4d60-9f2c-e74bdec1ab07" providerId="ADAL" clId="{F0C6AAA5-66DC-40A4-BB6A-3D0F93999BDA}" dt="2023-05-24T00:26:20.567" v="1041" actId="1076"/>
          <ac:spMkLst>
            <pc:docMk/>
            <pc:sldMk cId="2560018972" sldId="295"/>
            <ac:spMk id="9" creationId="{B84740BB-D42B-DB81-371A-D1F12BBF15CA}"/>
          </ac:spMkLst>
        </pc:spChg>
        <pc:spChg chg="add mod">
          <ac:chgData name="TAN Mei Yi [Harrisdale Senior High School]" userId="f9f029c9-d743-4d60-9f2c-e74bdec1ab07" providerId="ADAL" clId="{F0C6AAA5-66DC-40A4-BB6A-3D0F93999BDA}" dt="2023-05-24T00:26:50.281" v="1079" actId="1076"/>
          <ac:spMkLst>
            <pc:docMk/>
            <pc:sldMk cId="2560018972" sldId="295"/>
            <ac:spMk id="10" creationId="{10ACFAC1-B7A0-2761-B371-C9E9826B0C91}"/>
          </ac:spMkLst>
        </pc:spChg>
        <pc:spChg chg="add mod">
          <ac:chgData name="TAN Mei Yi [Harrisdale Senior High School]" userId="f9f029c9-d743-4d60-9f2c-e74bdec1ab07" providerId="ADAL" clId="{F0C6AAA5-66DC-40A4-BB6A-3D0F93999BDA}" dt="2023-05-24T00:26:58.292" v="1094" actId="20577"/>
          <ac:spMkLst>
            <pc:docMk/>
            <pc:sldMk cId="2560018972" sldId="295"/>
            <ac:spMk id="11" creationId="{6B8CB329-410E-D145-5A00-0970D8CFDA80}"/>
          </ac:spMkLst>
        </pc:spChg>
        <pc:spChg chg="add mod">
          <ac:chgData name="TAN Mei Yi [Harrisdale Senior High School]" userId="f9f029c9-d743-4d60-9f2c-e74bdec1ab07" providerId="ADAL" clId="{F0C6AAA5-66DC-40A4-BB6A-3D0F93999BDA}" dt="2023-05-24T00:27:15.751" v="1111" actId="1076"/>
          <ac:spMkLst>
            <pc:docMk/>
            <pc:sldMk cId="2560018972" sldId="295"/>
            <ac:spMk id="12" creationId="{9CB768E6-F82D-F12A-CE8F-B7AFD9201E23}"/>
          </ac:spMkLst>
        </pc:spChg>
        <pc:spChg chg="add del mod">
          <ac:chgData name="TAN Mei Yi [Harrisdale Senior High School]" userId="f9f029c9-d743-4d60-9f2c-e74bdec1ab07" providerId="ADAL" clId="{F0C6AAA5-66DC-40A4-BB6A-3D0F93999BDA}" dt="2023-05-24T00:27:21.819" v="1115"/>
          <ac:spMkLst>
            <pc:docMk/>
            <pc:sldMk cId="2560018972" sldId="295"/>
            <ac:spMk id="13" creationId="{989F96FC-273C-0DE9-C097-DD0D33619B3E}"/>
          </ac:spMkLst>
        </pc:spChg>
        <pc:spChg chg="add mod">
          <ac:chgData name="TAN Mei Yi [Harrisdale Senior High School]" userId="f9f029c9-d743-4d60-9f2c-e74bdec1ab07" providerId="ADAL" clId="{F0C6AAA5-66DC-40A4-BB6A-3D0F93999BDA}" dt="2023-05-24T00:27:32.398" v="1122" actId="20577"/>
          <ac:spMkLst>
            <pc:docMk/>
            <pc:sldMk cId="2560018972" sldId="295"/>
            <ac:spMk id="14" creationId="{8C723F6F-FB90-9508-2203-7974BA8FFE35}"/>
          </ac:spMkLst>
        </pc:spChg>
        <pc:spChg chg="add mod">
          <ac:chgData name="TAN Mei Yi [Harrisdale Senior High School]" userId="f9f029c9-d743-4d60-9f2c-e74bdec1ab07" providerId="ADAL" clId="{F0C6AAA5-66DC-40A4-BB6A-3D0F93999BDA}" dt="2023-05-24T00:27:39.923" v="1127" actId="20577"/>
          <ac:spMkLst>
            <pc:docMk/>
            <pc:sldMk cId="2560018972" sldId="295"/>
            <ac:spMk id="15" creationId="{3C73D139-1AB5-F363-1C98-B146A959EEC9}"/>
          </ac:spMkLst>
        </pc:spChg>
        <pc:spChg chg="add mod">
          <ac:chgData name="TAN Mei Yi [Harrisdale Senior High School]" userId="f9f029c9-d743-4d60-9f2c-e74bdec1ab07" providerId="ADAL" clId="{F0C6AAA5-66DC-40A4-BB6A-3D0F93999BDA}" dt="2023-05-24T00:28:59.128" v="1142" actId="20577"/>
          <ac:spMkLst>
            <pc:docMk/>
            <pc:sldMk cId="2560018972" sldId="295"/>
            <ac:spMk id="16" creationId="{A628BD14-E342-44DE-41EC-3763897B4FD5}"/>
          </ac:spMkLst>
        </pc:spChg>
        <pc:picChg chg="add del">
          <ac:chgData name="TAN Mei Yi [Harrisdale Senior High School]" userId="f9f029c9-d743-4d60-9f2c-e74bdec1ab07" providerId="ADAL" clId="{F0C6AAA5-66DC-40A4-BB6A-3D0F93999BDA}" dt="2023-05-23T23:13:27.689" v="457" actId="478"/>
          <ac:picMkLst>
            <pc:docMk/>
            <pc:sldMk cId="2560018972" sldId="295"/>
            <ac:picMk id="5" creationId="{50A4A11B-6248-F4D4-F1C1-BC56F91431C6}"/>
          </ac:picMkLst>
        </pc:picChg>
      </pc:sldChg>
      <pc:sldChg chg="del">
        <pc:chgData name="TAN Mei Yi [Harrisdale Senior High School]" userId="f9f029c9-d743-4d60-9f2c-e74bdec1ab07" providerId="ADAL" clId="{F0C6AAA5-66DC-40A4-BB6A-3D0F93999BDA}" dt="2023-05-23T23:06:24.754" v="67" actId="47"/>
        <pc:sldMkLst>
          <pc:docMk/>
          <pc:sldMk cId="479273064" sldId="335"/>
        </pc:sldMkLst>
      </pc:sldChg>
      <pc:sldChg chg="del">
        <pc:chgData name="TAN Mei Yi [Harrisdale Senior High School]" userId="f9f029c9-d743-4d60-9f2c-e74bdec1ab07" providerId="ADAL" clId="{F0C6AAA5-66DC-40A4-BB6A-3D0F93999BDA}" dt="2023-05-23T23:06:24.754" v="67" actId="47"/>
        <pc:sldMkLst>
          <pc:docMk/>
          <pc:sldMk cId="3782581454" sldId="336"/>
        </pc:sldMkLst>
      </pc:sldChg>
      <pc:sldChg chg="del">
        <pc:chgData name="TAN Mei Yi [Harrisdale Senior High School]" userId="f9f029c9-d743-4d60-9f2c-e74bdec1ab07" providerId="ADAL" clId="{F0C6AAA5-66DC-40A4-BB6A-3D0F93999BDA}" dt="2023-05-23T23:06:24.754" v="67" actId="47"/>
        <pc:sldMkLst>
          <pc:docMk/>
          <pc:sldMk cId="2363878270" sldId="337"/>
        </pc:sldMkLst>
      </pc:sldChg>
      <pc:sldChg chg="del">
        <pc:chgData name="TAN Mei Yi [Harrisdale Senior High School]" userId="f9f029c9-d743-4d60-9f2c-e74bdec1ab07" providerId="ADAL" clId="{F0C6AAA5-66DC-40A4-BB6A-3D0F93999BDA}" dt="2023-05-23T23:06:24.754" v="67" actId="47"/>
        <pc:sldMkLst>
          <pc:docMk/>
          <pc:sldMk cId="197883731" sldId="338"/>
        </pc:sldMkLst>
      </pc:sldChg>
      <pc:sldChg chg="del">
        <pc:chgData name="TAN Mei Yi [Harrisdale Senior High School]" userId="f9f029c9-d743-4d60-9f2c-e74bdec1ab07" providerId="ADAL" clId="{F0C6AAA5-66DC-40A4-BB6A-3D0F93999BDA}" dt="2023-05-23T23:06:24.754" v="67" actId="47"/>
        <pc:sldMkLst>
          <pc:docMk/>
          <pc:sldMk cId="2249325393" sldId="339"/>
        </pc:sldMkLst>
      </pc:sldChg>
      <pc:sldChg chg="del">
        <pc:chgData name="TAN Mei Yi [Harrisdale Senior High School]" userId="f9f029c9-d743-4d60-9f2c-e74bdec1ab07" providerId="ADAL" clId="{F0C6AAA5-66DC-40A4-BB6A-3D0F93999BDA}" dt="2023-05-23T23:06:24.754" v="67" actId="47"/>
        <pc:sldMkLst>
          <pc:docMk/>
          <pc:sldMk cId="1195547047" sldId="340"/>
        </pc:sldMkLst>
      </pc:sldChg>
    </pc:docChg>
  </pc:docChgLst>
  <pc:docChgLst>
    <pc:chgData name="TAN Mei Yi [Harrisdale Senior High School]" userId="f9f029c9-d743-4d60-9f2c-e74bdec1ab07" providerId="ADAL" clId="{F0142A14-160A-9149-A5D1-E05B0C264B89}"/>
    <pc:docChg chg="modSld">
      <pc:chgData name="TAN Mei Yi [Harrisdale Senior High School]" userId="f9f029c9-d743-4d60-9f2c-e74bdec1ab07" providerId="ADAL" clId="{F0142A14-160A-9149-A5D1-E05B0C264B89}" dt="2023-03-24T13:00:41.095" v="1"/>
      <pc:docMkLst>
        <pc:docMk/>
      </pc:docMkLst>
      <pc:sldChg chg="addSp delSp">
        <pc:chgData name="TAN Mei Yi [Harrisdale Senior High School]" userId="f9f029c9-d743-4d60-9f2c-e74bdec1ab07" providerId="ADAL" clId="{F0142A14-160A-9149-A5D1-E05B0C264B89}" dt="2023-03-24T13:00:41.095" v="1"/>
        <pc:sldMkLst>
          <pc:docMk/>
          <pc:sldMk cId="3000480193" sldId="288"/>
        </pc:sldMkLst>
        <pc:inkChg chg="add del">
          <ac:chgData name="TAN Mei Yi [Harrisdale Senior High School]" userId="f9f029c9-d743-4d60-9f2c-e74bdec1ab07" providerId="ADAL" clId="{F0142A14-160A-9149-A5D1-E05B0C264B89}" dt="2023-03-24T13:00:41.095" v="1"/>
          <ac:inkMkLst>
            <pc:docMk/>
            <pc:sldMk cId="3000480193" sldId="288"/>
            <ac:inkMk id="2" creationId="{9ED75C05-87DF-DE2B-5041-5390F2B5363A}"/>
          </ac:inkMkLst>
        </pc:inkChg>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docChgLst>
    <pc:chgData name="TAN Mei Yi [Harrisdale Senior High School]" userId="f9f029c9-d743-4d60-9f2c-e74bdec1ab07" providerId="ADAL" clId="{1512DFF6-8A72-4A5E-8B58-DEBC6E2B6302}"/>
    <pc:docChg chg="undo custSel addSld delSld modSld sldOrd">
      <pc:chgData name="TAN Mei Yi [Harrisdale Senior High School]" userId="f9f029c9-d743-4d60-9f2c-e74bdec1ab07" providerId="ADAL" clId="{1512DFF6-8A72-4A5E-8B58-DEBC6E2B6302}" dt="2023-05-22T00:47:01.934" v="412" actId="20577"/>
      <pc:docMkLst>
        <pc:docMk/>
      </pc:docMkLst>
      <pc:sldChg chg="modSp add">
        <pc:chgData name="TAN Mei Yi [Harrisdale Senior High School]" userId="f9f029c9-d743-4d60-9f2c-e74bdec1ab07" providerId="ADAL" clId="{1512DFF6-8A72-4A5E-8B58-DEBC6E2B6302}" dt="2023-05-22T00:27:04.160" v="148" actId="207"/>
        <pc:sldMkLst>
          <pc:docMk/>
          <pc:sldMk cId="2620096028" sldId="257"/>
        </pc:sldMkLst>
        <pc:spChg chg="mod">
          <ac:chgData name="TAN Mei Yi [Harrisdale Senior High School]" userId="f9f029c9-d743-4d60-9f2c-e74bdec1ab07" providerId="ADAL" clId="{1512DFF6-8A72-4A5E-8B58-DEBC6E2B6302}" dt="2023-05-22T00:27:04.160" v="148" actId="207"/>
          <ac:spMkLst>
            <pc:docMk/>
            <pc:sldMk cId="2620096028" sldId="257"/>
            <ac:spMk id="7" creationId="{997F59CE-BE7F-409C-BEE0-662CE2457243}"/>
          </ac:spMkLst>
        </pc:spChg>
      </pc:sldChg>
      <pc:sldChg chg="modSp add mod">
        <pc:chgData name="TAN Mei Yi [Harrisdale Senior High School]" userId="f9f029c9-d743-4d60-9f2c-e74bdec1ab07" providerId="ADAL" clId="{1512DFF6-8A72-4A5E-8B58-DEBC6E2B6302}" dt="2023-05-22T00:27:07.533" v="149" actId="207"/>
        <pc:sldMkLst>
          <pc:docMk/>
          <pc:sldMk cId="1739513729" sldId="258"/>
        </pc:sldMkLst>
        <pc:spChg chg="mod">
          <ac:chgData name="TAN Mei Yi [Harrisdale Senior High School]" userId="f9f029c9-d743-4d60-9f2c-e74bdec1ab07" providerId="ADAL" clId="{1512DFF6-8A72-4A5E-8B58-DEBC6E2B6302}" dt="2023-05-22T00:27:07.533" v="149" actId="207"/>
          <ac:spMkLst>
            <pc:docMk/>
            <pc:sldMk cId="1739513729" sldId="258"/>
            <ac:spMk id="7" creationId="{7A6054B2-AFD1-4AD5-8ABE-B80A14591CE3}"/>
          </ac:spMkLst>
        </pc:spChg>
      </pc:sldChg>
      <pc:sldChg chg="add setBg">
        <pc:chgData name="TAN Mei Yi [Harrisdale Senior High School]" userId="f9f029c9-d743-4d60-9f2c-e74bdec1ab07" providerId="ADAL" clId="{1512DFF6-8A72-4A5E-8B58-DEBC6E2B6302}" dt="2023-05-20T23:56:07.729" v="105"/>
        <pc:sldMkLst>
          <pc:docMk/>
          <pc:sldMk cId="161414814" sldId="259"/>
        </pc:sldMkLst>
      </pc:sldChg>
      <pc:sldChg chg="addSp delSp modSp add mod">
        <pc:chgData name="TAN Mei Yi [Harrisdale Senior High School]" userId="f9f029c9-d743-4d60-9f2c-e74bdec1ab07" providerId="ADAL" clId="{1512DFF6-8A72-4A5E-8B58-DEBC6E2B6302}" dt="2023-05-22T00:27:37.379" v="153"/>
        <pc:sldMkLst>
          <pc:docMk/>
          <pc:sldMk cId="1024533282" sldId="260"/>
        </pc:sldMkLst>
        <pc:spChg chg="add mod">
          <ac:chgData name="TAN Mei Yi [Harrisdale Senior High School]" userId="f9f029c9-d743-4d60-9f2c-e74bdec1ab07" providerId="ADAL" clId="{1512DFF6-8A72-4A5E-8B58-DEBC6E2B6302}" dt="2023-05-22T00:27:37.379" v="153"/>
          <ac:spMkLst>
            <pc:docMk/>
            <pc:sldMk cId="1024533282" sldId="260"/>
            <ac:spMk id="2" creationId="{B499F4FE-B15C-0926-CF33-3CEC80D81C15}"/>
          </ac:spMkLst>
        </pc:spChg>
        <pc:spChg chg="del">
          <ac:chgData name="TAN Mei Yi [Harrisdale Senior High School]" userId="f9f029c9-d743-4d60-9f2c-e74bdec1ab07" providerId="ADAL" clId="{1512DFF6-8A72-4A5E-8B58-DEBC6E2B6302}" dt="2023-05-22T00:27:37.159" v="152" actId="478"/>
          <ac:spMkLst>
            <pc:docMk/>
            <pc:sldMk cId="1024533282" sldId="260"/>
            <ac:spMk id="7" creationId="{7A6054B2-AFD1-4AD5-8ABE-B80A14591CE3}"/>
          </ac:spMkLst>
        </pc:spChg>
      </pc:sldChg>
      <pc:sldChg chg="addSp delSp modSp add del mod">
        <pc:chgData name="TAN Mei Yi [Harrisdale Senior High School]" userId="f9f029c9-d743-4d60-9f2c-e74bdec1ab07" providerId="ADAL" clId="{1512DFF6-8A72-4A5E-8B58-DEBC6E2B6302}" dt="2023-05-22T00:46:18.746" v="340" actId="47"/>
        <pc:sldMkLst>
          <pc:docMk/>
          <pc:sldMk cId="3669853046" sldId="261"/>
        </pc:sldMkLst>
        <pc:spChg chg="add mod">
          <ac:chgData name="TAN Mei Yi [Harrisdale Senior High School]" userId="f9f029c9-d743-4d60-9f2c-e74bdec1ab07" providerId="ADAL" clId="{1512DFF6-8A72-4A5E-8B58-DEBC6E2B6302}" dt="2023-05-22T00:28:55.529" v="190"/>
          <ac:spMkLst>
            <pc:docMk/>
            <pc:sldMk cId="3669853046" sldId="261"/>
            <ac:spMk id="2" creationId="{839FD1D3-9EA6-DD7A-59C7-1673A5456068}"/>
          </ac:spMkLst>
        </pc:spChg>
        <pc:spChg chg="add del">
          <ac:chgData name="TAN Mei Yi [Harrisdale Senior High School]" userId="f9f029c9-d743-4d60-9f2c-e74bdec1ab07" providerId="ADAL" clId="{1512DFF6-8A72-4A5E-8B58-DEBC6E2B6302}" dt="2023-05-22T00:28:52.485" v="188" actId="478"/>
          <ac:spMkLst>
            <pc:docMk/>
            <pc:sldMk cId="3669853046" sldId="261"/>
            <ac:spMk id="6" creationId="{00000000-0000-0000-0000-000000000000}"/>
          </ac:spMkLst>
        </pc:spChg>
        <pc:spChg chg="del">
          <ac:chgData name="TAN Mei Yi [Harrisdale Senior High School]" userId="f9f029c9-d743-4d60-9f2c-e74bdec1ab07" providerId="ADAL" clId="{1512DFF6-8A72-4A5E-8B58-DEBC6E2B6302}" dt="2023-05-22T00:28:55.259" v="189" actId="478"/>
          <ac:spMkLst>
            <pc:docMk/>
            <pc:sldMk cId="3669853046" sldId="261"/>
            <ac:spMk id="9" creationId="{F87C2ABD-CD37-49B5-ACCD-EFC63332B302}"/>
          </ac:spMkLst>
        </pc:spChg>
      </pc:sldChg>
      <pc:sldChg chg="addSp delSp modSp add mod">
        <pc:chgData name="TAN Mei Yi [Harrisdale Senior High School]" userId="f9f029c9-d743-4d60-9f2c-e74bdec1ab07" providerId="ADAL" clId="{1512DFF6-8A72-4A5E-8B58-DEBC6E2B6302}" dt="2023-05-22T00:28:42.646" v="184"/>
        <pc:sldMkLst>
          <pc:docMk/>
          <pc:sldMk cId="466267259" sldId="262"/>
        </pc:sldMkLst>
        <pc:spChg chg="add mod">
          <ac:chgData name="TAN Mei Yi [Harrisdale Senior High School]" userId="f9f029c9-d743-4d60-9f2c-e74bdec1ab07" providerId="ADAL" clId="{1512DFF6-8A72-4A5E-8B58-DEBC6E2B6302}" dt="2023-05-22T00:28:42.646" v="184"/>
          <ac:spMkLst>
            <pc:docMk/>
            <pc:sldMk cId="466267259" sldId="262"/>
            <ac:spMk id="2" creationId="{293212E4-DCB2-07AC-85D3-32F22889E1F6}"/>
          </ac:spMkLst>
        </pc:spChg>
        <pc:spChg chg="del">
          <ac:chgData name="TAN Mei Yi [Harrisdale Senior High School]" userId="f9f029c9-d743-4d60-9f2c-e74bdec1ab07" providerId="ADAL" clId="{1512DFF6-8A72-4A5E-8B58-DEBC6E2B6302}" dt="2023-05-22T00:28:42.410" v="183" actId="478"/>
          <ac:spMkLst>
            <pc:docMk/>
            <pc:sldMk cId="466267259" sldId="262"/>
            <ac:spMk id="6" creationId="{A0568D6E-A852-4A05-AC62-F82F74F9D431}"/>
          </ac:spMkLst>
        </pc:spChg>
      </pc:sldChg>
      <pc:sldChg chg="addSp delSp modSp add mod">
        <pc:chgData name="TAN Mei Yi [Harrisdale Senior High School]" userId="f9f029c9-d743-4d60-9f2c-e74bdec1ab07" providerId="ADAL" clId="{1512DFF6-8A72-4A5E-8B58-DEBC6E2B6302}" dt="2023-05-22T00:28:47.637" v="186"/>
        <pc:sldMkLst>
          <pc:docMk/>
          <pc:sldMk cId="1809918201" sldId="263"/>
        </pc:sldMkLst>
        <pc:spChg chg="add mod">
          <ac:chgData name="TAN Mei Yi [Harrisdale Senior High School]" userId="f9f029c9-d743-4d60-9f2c-e74bdec1ab07" providerId="ADAL" clId="{1512DFF6-8A72-4A5E-8B58-DEBC6E2B6302}" dt="2023-05-22T00:28:47.637" v="186"/>
          <ac:spMkLst>
            <pc:docMk/>
            <pc:sldMk cId="1809918201" sldId="263"/>
            <ac:spMk id="2" creationId="{13E9986D-655E-B78F-17B6-BA699511BE8F}"/>
          </ac:spMkLst>
        </pc:spChg>
        <pc:spChg chg="del">
          <ac:chgData name="TAN Mei Yi [Harrisdale Senior High School]" userId="f9f029c9-d743-4d60-9f2c-e74bdec1ab07" providerId="ADAL" clId="{1512DFF6-8A72-4A5E-8B58-DEBC6E2B6302}" dt="2023-05-22T00:28:47.399" v="185" actId="478"/>
          <ac:spMkLst>
            <pc:docMk/>
            <pc:sldMk cId="1809918201" sldId="263"/>
            <ac:spMk id="6" creationId="{C5818358-339B-439C-9337-C3A04CFE0583}"/>
          </ac:spMkLst>
        </pc:spChg>
      </pc:sldChg>
      <pc:sldChg chg="addSp delSp modSp add del mod">
        <pc:chgData name="TAN Mei Yi [Harrisdale Senior High School]" userId="f9f029c9-d743-4d60-9f2c-e74bdec1ab07" providerId="ADAL" clId="{1512DFF6-8A72-4A5E-8B58-DEBC6E2B6302}" dt="2023-05-22T00:46:14.283" v="339" actId="47"/>
        <pc:sldMkLst>
          <pc:docMk/>
          <pc:sldMk cId="279211398" sldId="264"/>
        </pc:sldMkLst>
        <pc:spChg chg="add mod">
          <ac:chgData name="TAN Mei Yi [Harrisdale Senior High School]" userId="f9f029c9-d743-4d60-9f2c-e74bdec1ab07" providerId="ADAL" clId="{1512DFF6-8A72-4A5E-8B58-DEBC6E2B6302}" dt="2023-05-22T00:28:59.636" v="192"/>
          <ac:spMkLst>
            <pc:docMk/>
            <pc:sldMk cId="279211398" sldId="264"/>
            <ac:spMk id="2" creationId="{90758A67-EBE9-9DFB-D12C-ECC4EB23063E}"/>
          </ac:spMkLst>
        </pc:spChg>
        <pc:spChg chg="del">
          <ac:chgData name="TAN Mei Yi [Harrisdale Senior High School]" userId="f9f029c9-d743-4d60-9f2c-e74bdec1ab07" providerId="ADAL" clId="{1512DFF6-8A72-4A5E-8B58-DEBC6E2B6302}" dt="2023-05-22T00:28:59.354" v="191" actId="478"/>
          <ac:spMkLst>
            <pc:docMk/>
            <pc:sldMk cId="279211398" sldId="264"/>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50.030" v="176" actId="20577"/>
        <pc:sldMkLst>
          <pc:docMk/>
          <pc:sldMk cId="2491934182" sldId="265"/>
        </pc:sldMkLst>
        <pc:spChg chg="add mod">
          <ac:chgData name="TAN Mei Yi [Harrisdale Senior High School]" userId="f9f029c9-d743-4d60-9f2c-e74bdec1ab07" providerId="ADAL" clId="{1512DFF6-8A72-4A5E-8B58-DEBC6E2B6302}" dt="2023-05-22T00:27:50.030" v="176" actId="20577"/>
          <ac:spMkLst>
            <pc:docMk/>
            <pc:sldMk cId="2491934182" sldId="265"/>
            <ac:spMk id="2" creationId="{63D0FA32-3A35-FC7F-474A-635C9913AFAD}"/>
          </ac:spMkLst>
        </pc:spChg>
        <pc:spChg chg="del">
          <ac:chgData name="TAN Mei Yi [Harrisdale Senior High School]" userId="f9f029c9-d743-4d60-9f2c-e74bdec1ab07" providerId="ADAL" clId="{1512DFF6-8A72-4A5E-8B58-DEBC6E2B6302}" dt="2023-05-22T00:27:44.157" v="154" actId="478"/>
          <ac:spMkLst>
            <pc:docMk/>
            <pc:sldMk cId="2491934182" sldId="265"/>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6.020" v="178"/>
        <pc:sldMkLst>
          <pc:docMk/>
          <pc:sldMk cId="894130119" sldId="266"/>
        </pc:sldMkLst>
        <pc:spChg chg="add mod">
          <ac:chgData name="TAN Mei Yi [Harrisdale Senior High School]" userId="f9f029c9-d743-4d60-9f2c-e74bdec1ab07" providerId="ADAL" clId="{1512DFF6-8A72-4A5E-8B58-DEBC6E2B6302}" dt="2023-05-22T00:27:56.020" v="178"/>
          <ac:spMkLst>
            <pc:docMk/>
            <pc:sldMk cId="894130119" sldId="266"/>
            <ac:spMk id="2" creationId="{C9C7DC48-F70D-C142-5722-23ED6C871D2E}"/>
          </ac:spMkLst>
        </pc:spChg>
        <pc:spChg chg="del">
          <ac:chgData name="TAN Mei Yi [Harrisdale Senior High School]" userId="f9f029c9-d743-4d60-9f2c-e74bdec1ab07" providerId="ADAL" clId="{1512DFF6-8A72-4A5E-8B58-DEBC6E2B6302}" dt="2023-05-22T00:27:55.766" v="177" actId="478"/>
          <ac:spMkLst>
            <pc:docMk/>
            <pc:sldMk cId="894130119" sldId="266"/>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9.388" v="180"/>
        <pc:sldMkLst>
          <pc:docMk/>
          <pc:sldMk cId="2743313187" sldId="268"/>
        </pc:sldMkLst>
        <pc:spChg chg="add mod">
          <ac:chgData name="TAN Mei Yi [Harrisdale Senior High School]" userId="f9f029c9-d743-4d60-9f2c-e74bdec1ab07" providerId="ADAL" clId="{1512DFF6-8A72-4A5E-8B58-DEBC6E2B6302}" dt="2023-05-22T00:27:59.388" v="180"/>
          <ac:spMkLst>
            <pc:docMk/>
            <pc:sldMk cId="2743313187" sldId="268"/>
            <ac:spMk id="2" creationId="{636BC698-C043-8701-B675-48280E6AD463}"/>
          </ac:spMkLst>
        </pc:spChg>
        <pc:spChg chg="del">
          <ac:chgData name="TAN Mei Yi [Harrisdale Senior High School]" userId="f9f029c9-d743-4d60-9f2c-e74bdec1ab07" providerId="ADAL" clId="{1512DFF6-8A72-4A5E-8B58-DEBC6E2B6302}" dt="2023-05-22T00:27:59.159" v="179" actId="478"/>
          <ac:spMkLst>
            <pc:docMk/>
            <pc:sldMk cId="2743313187" sldId="268"/>
            <ac:spMk id="4" creationId="{C2ED7B2E-636F-4E4F-82FC-11D8A6E45D11}"/>
          </ac:spMkLst>
        </pc:spChg>
      </pc:sldChg>
      <pc:sldChg chg="addSp delSp modSp add mod">
        <pc:chgData name="TAN Mei Yi [Harrisdale Senior High School]" userId="f9f029c9-d743-4d60-9f2c-e74bdec1ab07" providerId="ADAL" clId="{1512DFF6-8A72-4A5E-8B58-DEBC6E2B6302}" dt="2023-05-22T00:28:06.216" v="182"/>
        <pc:sldMkLst>
          <pc:docMk/>
          <pc:sldMk cId="1960564109" sldId="269"/>
        </pc:sldMkLst>
        <pc:spChg chg="del">
          <ac:chgData name="TAN Mei Yi [Harrisdale Senior High School]" userId="f9f029c9-d743-4d60-9f2c-e74bdec1ab07" providerId="ADAL" clId="{1512DFF6-8A72-4A5E-8B58-DEBC6E2B6302}" dt="2023-05-22T00:28:05.939" v="181" actId="478"/>
          <ac:spMkLst>
            <pc:docMk/>
            <pc:sldMk cId="1960564109" sldId="269"/>
            <ac:spMk id="4" creationId="{C2ED7B2E-636F-4E4F-82FC-11D8A6E45D11}"/>
          </ac:spMkLst>
        </pc:spChg>
        <pc:spChg chg="add mod">
          <ac:chgData name="TAN Mei Yi [Harrisdale Senior High School]" userId="f9f029c9-d743-4d60-9f2c-e74bdec1ab07" providerId="ADAL" clId="{1512DFF6-8A72-4A5E-8B58-DEBC6E2B6302}" dt="2023-05-22T00:28:06.216" v="182"/>
          <ac:spMkLst>
            <pc:docMk/>
            <pc:sldMk cId="1960564109" sldId="269"/>
            <ac:spMk id="6" creationId="{CBBCADE5-F150-E65C-6267-F4FFC67E883D}"/>
          </ac:spMkLst>
        </pc:spChg>
      </pc:sldChg>
      <pc:sldChg chg="addSp delSp modSp add mod">
        <pc:chgData name="TAN Mei Yi [Harrisdale Senior High School]" userId="f9f029c9-d743-4d60-9f2c-e74bdec1ab07" providerId="ADAL" clId="{1512DFF6-8A72-4A5E-8B58-DEBC6E2B6302}" dt="2023-05-20T23:58:27.290" v="144"/>
        <pc:sldMkLst>
          <pc:docMk/>
          <pc:sldMk cId="3207275016" sldId="270"/>
        </pc:sldMkLst>
        <pc:spChg chg="add mod">
          <ac:chgData name="TAN Mei Yi [Harrisdale Senior High School]" userId="f9f029c9-d743-4d60-9f2c-e74bdec1ab07" providerId="ADAL" clId="{1512DFF6-8A72-4A5E-8B58-DEBC6E2B6302}" dt="2023-05-20T23:58:27.290" v="144"/>
          <ac:spMkLst>
            <pc:docMk/>
            <pc:sldMk cId="3207275016" sldId="270"/>
            <ac:spMk id="2" creationId="{C2184C81-8FD5-D3D8-8BB7-5502FB4E3151}"/>
          </ac:spMkLst>
        </pc:spChg>
        <pc:spChg chg="del">
          <ac:chgData name="TAN Mei Yi [Harrisdale Senior High School]" userId="f9f029c9-d743-4d60-9f2c-e74bdec1ab07" providerId="ADAL" clId="{1512DFF6-8A72-4A5E-8B58-DEBC6E2B6302}" dt="2023-05-20T23:58:26.964" v="143" actId="478"/>
          <ac:spMkLst>
            <pc:docMk/>
            <pc:sldMk cId="3207275016" sldId="270"/>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33.096" v="151"/>
        <pc:sldMkLst>
          <pc:docMk/>
          <pc:sldMk cId="1788653357" sldId="271"/>
        </pc:sldMkLst>
        <pc:spChg chg="add mod">
          <ac:chgData name="TAN Mei Yi [Harrisdale Senior High School]" userId="f9f029c9-d743-4d60-9f2c-e74bdec1ab07" providerId="ADAL" clId="{1512DFF6-8A72-4A5E-8B58-DEBC6E2B6302}" dt="2023-05-22T00:27:33.096" v="151"/>
          <ac:spMkLst>
            <pc:docMk/>
            <pc:sldMk cId="1788653357" sldId="271"/>
            <ac:spMk id="2" creationId="{E8ACBE1B-0B04-31CA-7912-A748B9633D93}"/>
          </ac:spMkLst>
        </pc:spChg>
        <pc:spChg chg="del">
          <ac:chgData name="TAN Mei Yi [Harrisdale Senior High School]" userId="f9f029c9-d743-4d60-9f2c-e74bdec1ab07" providerId="ADAL" clId="{1512DFF6-8A72-4A5E-8B58-DEBC6E2B6302}" dt="2023-05-22T00:27:32.823" v="150" actId="478"/>
          <ac:spMkLst>
            <pc:docMk/>
            <pc:sldMk cId="1788653357" sldId="271"/>
            <ac:spMk id="7" creationId="{3C3F6B65-6DF3-4F27-AC3C-3D230B7F2BBB}"/>
          </ac:spMkLst>
        </pc:spChg>
      </pc:sldChg>
      <pc:sldChg chg="modSp mod">
        <pc:chgData name="TAN Mei Yi [Harrisdale Senior High School]" userId="f9f029c9-d743-4d60-9f2c-e74bdec1ab07" providerId="ADAL" clId="{1512DFF6-8A72-4A5E-8B58-DEBC6E2B6302}" dt="2023-05-20T23:58:52.353" v="147" actId="20577"/>
        <pc:sldMkLst>
          <pc:docMk/>
          <pc:sldMk cId="3000480193" sldId="288"/>
        </pc:sldMkLst>
        <pc:spChg chg="mod">
          <ac:chgData name="TAN Mei Yi [Harrisdale Senior High School]" userId="f9f029c9-d743-4d60-9f2c-e74bdec1ab07" providerId="ADAL" clId="{1512DFF6-8A72-4A5E-8B58-DEBC6E2B6302}" dt="2023-05-20T23:58:52.353" v="147" actId="20577"/>
          <ac:spMkLst>
            <pc:docMk/>
            <pc:sldMk cId="3000480193" sldId="288"/>
            <ac:spMk id="5" creationId="{00000000-0000-0000-0000-000000000000}"/>
          </ac:spMkLst>
        </pc:spChg>
      </pc:sldChg>
      <pc:sldChg chg="modSp mod">
        <pc:chgData name="TAN Mei Yi [Harrisdale Senior High School]" userId="f9f029c9-d743-4d60-9f2c-e74bdec1ab07" providerId="ADAL" clId="{1512DFF6-8A72-4A5E-8B58-DEBC6E2B6302}" dt="2023-05-20T23:55:50.403" v="104"/>
        <pc:sldMkLst>
          <pc:docMk/>
          <pc:sldMk cId="2226349418" sldId="292"/>
        </pc:sldMkLst>
        <pc:spChg chg="mod">
          <ac:chgData name="TAN Mei Yi [Harrisdale Senior High School]" userId="f9f029c9-d743-4d60-9f2c-e74bdec1ab07" providerId="ADAL" clId="{1512DFF6-8A72-4A5E-8B58-DEBC6E2B6302}" dt="2023-05-20T23:55:50.403" v="104"/>
          <ac:spMkLst>
            <pc:docMk/>
            <pc:sldMk cId="2226349418" sldId="292"/>
            <ac:spMk id="21" creationId="{8E7845BC-DC72-44E1-BABF-6AFB4DC3022D}"/>
          </ac:spMkLst>
        </pc:spChg>
        <pc:spChg chg="mod">
          <ac:chgData name="TAN Mei Yi [Harrisdale Senior High School]" userId="f9f029c9-d743-4d60-9f2c-e74bdec1ab07" providerId="ADAL" clId="{1512DFF6-8A72-4A5E-8B58-DEBC6E2B6302}" dt="2023-05-20T23:55:07.856" v="95" actId="20577"/>
          <ac:spMkLst>
            <pc:docMk/>
            <pc:sldMk cId="2226349418" sldId="292"/>
            <ac:spMk id="22" creationId="{046BE2BE-401B-43B6-9F59-E6AE635E14BD}"/>
          </ac:spMkLst>
        </pc:spChg>
      </pc:sldChg>
      <pc:sldChg chg="del">
        <pc:chgData name="TAN Mei Yi [Harrisdale Senior High School]" userId="f9f029c9-d743-4d60-9f2c-e74bdec1ab07" providerId="ADAL" clId="{1512DFF6-8A72-4A5E-8B58-DEBC6E2B6302}" dt="2023-05-20T23:58:43.432" v="145" actId="47"/>
        <pc:sldMkLst>
          <pc:docMk/>
          <pc:sldMk cId="1753222144" sldId="328"/>
        </pc:sldMkLst>
      </pc:sldChg>
      <pc:sldChg chg="del">
        <pc:chgData name="TAN Mei Yi [Harrisdale Senior High School]" userId="f9f029c9-d743-4d60-9f2c-e74bdec1ab07" providerId="ADAL" clId="{1512DFF6-8A72-4A5E-8B58-DEBC6E2B6302}" dt="2023-05-20T23:58:43.432" v="145" actId="47"/>
        <pc:sldMkLst>
          <pc:docMk/>
          <pc:sldMk cId="3107942937" sldId="329"/>
        </pc:sldMkLst>
      </pc:sldChg>
      <pc:sldChg chg="del">
        <pc:chgData name="TAN Mei Yi [Harrisdale Senior High School]" userId="f9f029c9-d743-4d60-9f2c-e74bdec1ab07" providerId="ADAL" clId="{1512DFF6-8A72-4A5E-8B58-DEBC6E2B6302}" dt="2023-05-20T23:58:43.432" v="145" actId="47"/>
        <pc:sldMkLst>
          <pc:docMk/>
          <pc:sldMk cId="3013727065" sldId="330"/>
        </pc:sldMkLst>
      </pc:sldChg>
      <pc:sldChg chg="del">
        <pc:chgData name="TAN Mei Yi [Harrisdale Senior High School]" userId="f9f029c9-d743-4d60-9f2c-e74bdec1ab07" providerId="ADAL" clId="{1512DFF6-8A72-4A5E-8B58-DEBC6E2B6302}" dt="2023-05-20T23:58:43.432" v="145" actId="47"/>
        <pc:sldMkLst>
          <pc:docMk/>
          <pc:sldMk cId="2247586646" sldId="331"/>
        </pc:sldMkLst>
      </pc:sldChg>
      <pc:sldChg chg="del">
        <pc:chgData name="TAN Mei Yi [Harrisdale Senior High School]" userId="f9f029c9-d743-4d60-9f2c-e74bdec1ab07" providerId="ADAL" clId="{1512DFF6-8A72-4A5E-8B58-DEBC6E2B6302}" dt="2023-05-20T23:58:43.432" v="145" actId="47"/>
        <pc:sldMkLst>
          <pc:docMk/>
          <pc:sldMk cId="3432313464" sldId="332"/>
        </pc:sldMkLst>
      </pc:sldChg>
      <pc:sldChg chg="del">
        <pc:chgData name="TAN Mei Yi [Harrisdale Senior High School]" userId="f9f029c9-d743-4d60-9f2c-e74bdec1ab07" providerId="ADAL" clId="{1512DFF6-8A72-4A5E-8B58-DEBC6E2B6302}" dt="2023-05-20T23:58:43.432" v="145" actId="47"/>
        <pc:sldMkLst>
          <pc:docMk/>
          <pc:sldMk cId="1182118295" sldId="333"/>
        </pc:sldMkLst>
      </pc:sldChg>
      <pc:sldChg chg="del">
        <pc:chgData name="TAN Mei Yi [Harrisdale Senior High School]" userId="f9f029c9-d743-4d60-9f2c-e74bdec1ab07" providerId="ADAL" clId="{1512DFF6-8A72-4A5E-8B58-DEBC6E2B6302}" dt="2023-05-20T23:58:43.432" v="145" actId="47"/>
        <pc:sldMkLst>
          <pc:docMk/>
          <pc:sldMk cId="465792230" sldId="334"/>
        </pc:sldMkLst>
      </pc:sldChg>
      <pc:sldChg chg="addSp modSp mod modAnim">
        <pc:chgData name="TAN Mei Yi [Harrisdale Senior High School]" userId="f9f029c9-d743-4d60-9f2c-e74bdec1ab07" providerId="ADAL" clId="{1512DFF6-8A72-4A5E-8B58-DEBC6E2B6302}" dt="2023-05-20T23:56:48.560" v="142" actId="20577"/>
        <pc:sldMkLst>
          <pc:docMk/>
          <pc:sldMk cId="479273064" sldId="335"/>
        </pc:sldMkLst>
        <pc:spChg chg="add mod">
          <ac:chgData name="TAN Mei Yi [Harrisdale Senior High School]" userId="f9f029c9-d743-4d60-9f2c-e74bdec1ab07" providerId="ADAL" clId="{1512DFF6-8A72-4A5E-8B58-DEBC6E2B6302}" dt="2023-05-20T23:56:48.560" v="142" actId="20577"/>
          <ac:spMkLst>
            <pc:docMk/>
            <pc:sldMk cId="479273064" sldId="335"/>
            <ac:spMk id="2" creationId="{7A25D9B1-7810-DFC4-612A-B9EA3DEB5E41}"/>
          </ac:spMkLst>
        </pc:spChg>
      </pc:sldChg>
      <pc:sldChg chg="del">
        <pc:chgData name="TAN Mei Yi [Harrisdale Senior High School]" userId="f9f029c9-d743-4d60-9f2c-e74bdec1ab07" providerId="ADAL" clId="{1512DFF6-8A72-4A5E-8B58-DEBC6E2B6302}" dt="2023-05-20T23:58:43.432" v="145" actId="47"/>
        <pc:sldMkLst>
          <pc:docMk/>
          <pc:sldMk cId="391395013" sldId="336"/>
        </pc:sldMkLst>
      </pc:sldChg>
      <pc:sldChg chg="modSp add ord modAnim">
        <pc:chgData name="TAN Mei Yi [Harrisdale Senior High School]" userId="f9f029c9-d743-4d60-9f2c-e74bdec1ab07" providerId="ADAL" clId="{1512DFF6-8A72-4A5E-8B58-DEBC6E2B6302}" dt="2023-05-22T00:43:17.467" v="247"/>
        <pc:sldMkLst>
          <pc:docMk/>
          <pc:sldMk cId="3782581454" sldId="336"/>
        </pc:sldMkLst>
        <pc:spChg chg="mod">
          <ac:chgData name="TAN Mei Yi [Harrisdale Senior High School]" userId="f9f029c9-d743-4d60-9f2c-e74bdec1ab07" providerId="ADAL" clId="{1512DFF6-8A72-4A5E-8B58-DEBC6E2B6302}" dt="2023-05-22T00:43:13.735" v="245" actId="6549"/>
          <ac:spMkLst>
            <pc:docMk/>
            <pc:sldMk cId="3782581454" sldId="336"/>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1857984037" sldId="337"/>
        </pc:sldMkLst>
      </pc:sldChg>
      <pc:sldChg chg="modSp add">
        <pc:chgData name="TAN Mei Yi [Harrisdale Senior High School]" userId="f9f029c9-d743-4d60-9f2c-e74bdec1ab07" providerId="ADAL" clId="{1512DFF6-8A72-4A5E-8B58-DEBC6E2B6302}" dt="2023-05-22T00:44:03.325" v="313" actId="6549"/>
        <pc:sldMkLst>
          <pc:docMk/>
          <pc:sldMk cId="2363878270" sldId="337"/>
        </pc:sldMkLst>
        <pc:spChg chg="mod">
          <ac:chgData name="TAN Mei Yi [Harrisdale Senior High School]" userId="f9f029c9-d743-4d60-9f2c-e74bdec1ab07" providerId="ADAL" clId="{1512DFF6-8A72-4A5E-8B58-DEBC6E2B6302}" dt="2023-05-22T00:44:03.325" v="313" actId="6549"/>
          <ac:spMkLst>
            <pc:docMk/>
            <pc:sldMk cId="2363878270" sldId="337"/>
            <ac:spMk id="3" creationId="{00000000-0000-0000-0000-000000000000}"/>
          </ac:spMkLst>
        </pc:spChg>
      </pc:sldChg>
      <pc:sldChg chg="modSp add">
        <pc:chgData name="TAN Mei Yi [Harrisdale Senior High School]" userId="f9f029c9-d743-4d60-9f2c-e74bdec1ab07" providerId="ADAL" clId="{1512DFF6-8A72-4A5E-8B58-DEBC6E2B6302}" dt="2023-05-22T00:45:06.425" v="323" actId="20577"/>
        <pc:sldMkLst>
          <pc:docMk/>
          <pc:sldMk cId="197883731" sldId="338"/>
        </pc:sldMkLst>
        <pc:spChg chg="mod">
          <ac:chgData name="TAN Mei Yi [Harrisdale Senior High School]" userId="f9f029c9-d743-4d60-9f2c-e74bdec1ab07" providerId="ADAL" clId="{1512DFF6-8A72-4A5E-8B58-DEBC6E2B6302}" dt="2023-05-22T00:45:06.425" v="323" actId="20577"/>
          <ac:spMkLst>
            <pc:docMk/>
            <pc:sldMk cId="197883731" sldId="338"/>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5913357" sldId="338"/>
        </pc:sldMkLst>
      </pc:sldChg>
      <pc:sldChg chg="modSp add">
        <pc:chgData name="TAN Mei Yi [Harrisdale Senior High School]" userId="f9f029c9-d743-4d60-9f2c-e74bdec1ab07" providerId="ADAL" clId="{1512DFF6-8A72-4A5E-8B58-DEBC6E2B6302}" dt="2023-05-22T00:45:42.740" v="338" actId="20577"/>
        <pc:sldMkLst>
          <pc:docMk/>
          <pc:sldMk cId="2249325393" sldId="339"/>
        </pc:sldMkLst>
        <pc:spChg chg="mod">
          <ac:chgData name="TAN Mei Yi [Harrisdale Senior High School]" userId="f9f029c9-d743-4d60-9f2c-e74bdec1ab07" providerId="ADAL" clId="{1512DFF6-8A72-4A5E-8B58-DEBC6E2B6302}" dt="2023-05-22T00:45:42.740" v="338" actId="20577"/>
          <ac:spMkLst>
            <pc:docMk/>
            <pc:sldMk cId="2249325393" sldId="339"/>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3977017010" sldId="339"/>
        </pc:sldMkLst>
      </pc:sldChg>
      <pc:sldChg chg="modSp add">
        <pc:chgData name="TAN Mei Yi [Harrisdale Senior High School]" userId="f9f029c9-d743-4d60-9f2c-e74bdec1ab07" providerId="ADAL" clId="{1512DFF6-8A72-4A5E-8B58-DEBC6E2B6302}" dt="2023-05-22T00:47:01.934" v="412" actId="20577"/>
        <pc:sldMkLst>
          <pc:docMk/>
          <pc:sldMk cId="1195547047" sldId="340"/>
        </pc:sldMkLst>
        <pc:spChg chg="mod">
          <ac:chgData name="TAN Mei Yi [Harrisdale Senior High School]" userId="f9f029c9-d743-4d60-9f2c-e74bdec1ab07" providerId="ADAL" clId="{1512DFF6-8A72-4A5E-8B58-DEBC6E2B6302}" dt="2023-05-22T00:47:01.934" v="412" actId="20577"/>
          <ac:spMkLst>
            <pc:docMk/>
            <pc:sldMk cId="1195547047" sldId="340"/>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27973668" sldId="340"/>
        </pc:sldMkLst>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1T02:34:35.678" v="1242" actId="20577"/>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01:53:33.486" v="31" actId="20577"/>
        <pc:sldMkLst>
          <pc:docMk/>
          <pc:sldMk cId="2226349418" sldId="292"/>
        </pc:sldMkLst>
        <pc:spChg chg="mod">
          <ac:chgData name="TAN Mei Yi [Harrisdale Senior High School]" userId="f9f029c9-d743-4d60-9f2c-e74bdec1ab07" providerId="ADAL" clId="{9C903BBF-100E-4DC9-84D4-A2D447277C9F}" dt="2023-03-21T01:53:33.486" v="31"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1T02:14:44.021" v="719"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1T02:08:29.403" v="443" actId="1076"/>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1T02:34:11.523" v="1240" actId="1076"/>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TAN Mei Yi [Harrisdale Senior High School]" userId="f9f029c9-d743-4d60-9f2c-e74bdec1ab07" providerId="ADAL" clId="{7F989601-9CE3-4F11-BF66-ACE0AA54CB78}"/>
    <pc:docChg chg="undo custSel addSld delSld modSld sldOrd">
      <pc:chgData name="TAN Mei Yi [Harrisdale Senior High School]" userId="f9f029c9-d743-4d60-9f2c-e74bdec1ab07" providerId="ADAL" clId="{7F989601-9CE3-4F11-BF66-ACE0AA54CB78}" dt="2023-04-04T04:19:45.059" v="658"/>
      <pc:docMkLst>
        <pc:docMk/>
      </pc:docMkLst>
      <pc:sldChg chg="modSp">
        <pc:chgData name="TAN Mei Yi [Harrisdale Senior High School]" userId="f9f029c9-d743-4d60-9f2c-e74bdec1ab07" providerId="ADAL" clId="{7F989601-9CE3-4F11-BF66-ACE0AA54CB78}" dt="2023-03-24T02:41:07.786" v="71" actId="113"/>
        <pc:sldMkLst>
          <pc:docMk/>
          <pc:sldMk cId="3240852924" sldId="261"/>
        </pc:sldMkLst>
        <pc:spChg chg="mod">
          <ac:chgData name="TAN Mei Yi [Harrisdale Senior High School]" userId="f9f029c9-d743-4d60-9f2c-e74bdec1ab07" providerId="ADAL" clId="{7F989601-9CE3-4F11-BF66-ACE0AA54CB78}" dt="2023-03-24T02:41:07.786" v="71" actId="113"/>
          <ac:spMkLst>
            <pc:docMk/>
            <pc:sldMk cId="3240852924" sldId="261"/>
            <ac:spMk id="9"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1919956621" sldId="262"/>
        </pc:sldMkLst>
      </pc:sldChg>
      <pc:sldChg chg="modSp add del modAnim">
        <pc:chgData name="TAN Mei Yi [Harrisdale Senior High School]" userId="f9f029c9-d743-4d60-9f2c-e74bdec1ab07" providerId="ADAL" clId="{7F989601-9CE3-4F11-BF66-ACE0AA54CB78}" dt="2023-03-24T02:39:13.468" v="15"/>
        <pc:sldMkLst>
          <pc:docMk/>
          <pc:sldMk cId="829320255" sldId="265"/>
        </pc:sldMkLst>
        <pc:spChg chg="mod">
          <ac:chgData name="TAN Mei Yi [Harrisdale Senior High School]" userId="f9f029c9-d743-4d60-9f2c-e74bdec1ab07" providerId="ADAL" clId="{7F989601-9CE3-4F11-BF66-ACE0AA54CB78}" dt="2023-03-24T02:39:04.702" v="12" actId="207"/>
          <ac:spMkLst>
            <pc:docMk/>
            <pc:sldMk cId="829320255" sldId="265"/>
            <ac:spMk id="3"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2203080594" sldId="267"/>
        </pc:sldMkLst>
      </pc:sldChg>
      <pc:sldChg chg="del">
        <pc:chgData name="TAN Mei Yi [Harrisdale Senior High School]" userId="f9f029c9-d743-4d60-9f2c-e74bdec1ab07" providerId="ADAL" clId="{7F989601-9CE3-4F11-BF66-ACE0AA54CB78}" dt="2023-03-24T02:37:04.419" v="7" actId="47"/>
        <pc:sldMkLst>
          <pc:docMk/>
          <pc:sldMk cId="1258261986" sldId="269"/>
        </pc:sldMkLst>
      </pc:sldChg>
      <pc:sldChg chg="modSp mod">
        <pc:chgData name="TAN Mei Yi [Harrisdale Senior High School]" userId="f9f029c9-d743-4d60-9f2c-e74bdec1ab07" providerId="ADAL" clId="{7F989601-9CE3-4F11-BF66-ACE0AA54CB78}" dt="2023-03-24T02:42:16.417" v="89" actId="207"/>
        <pc:sldMkLst>
          <pc:docMk/>
          <pc:sldMk cId="72819990" sldId="285"/>
        </pc:sldMkLst>
        <pc:spChg chg="mod">
          <ac:chgData name="TAN Mei Yi [Harrisdale Senior High School]" userId="f9f029c9-d743-4d60-9f2c-e74bdec1ab07" providerId="ADAL" clId="{7F989601-9CE3-4F11-BF66-ACE0AA54CB78}" dt="2023-03-24T02:42:16.417" v="89" actId="207"/>
          <ac:spMkLst>
            <pc:docMk/>
            <pc:sldMk cId="72819990" sldId="285"/>
            <ac:spMk id="6" creationId="{214B317D-2B55-4A94-98E1-34D9D65E44AB}"/>
          </ac:spMkLst>
        </pc:spChg>
        <pc:spChg chg="mod">
          <ac:chgData name="TAN Mei Yi [Harrisdale Senior High School]" userId="f9f029c9-d743-4d60-9f2c-e74bdec1ab07" providerId="ADAL" clId="{7F989601-9CE3-4F11-BF66-ACE0AA54CB78}" dt="2023-03-24T02:42:16.417" v="89" actId="207"/>
          <ac:spMkLst>
            <pc:docMk/>
            <pc:sldMk cId="72819990" sldId="285"/>
            <ac:spMk id="7" creationId="{D32FB993-4192-4145-9212-E3C9CA59FE1F}"/>
          </ac:spMkLst>
        </pc:spChg>
        <pc:spChg chg="mod">
          <ac:chgData name="TAN Mei Yi [Harrisdale Senior High School]" userId="f9f029c9-d743-4d60-9f2c-e74bdec1ab07" providerId="ADAL" clId="{7F989601-9CE3-4F11-BF66-ACE0AA54CB78}" dt="2023-03-24T02:42:16.417" v="89" actId="207"/>
          <ac:spMkLst>
            <pc:docMk/>
            <pc:sldMk cId="72819990" sldId="285"/>
            <ac:spMk id="8" creationId="{9E606933-E1B9-4A25-9755-AEBAC48873F1}"/>
          </ac:spMkLst>
        </pc:spChg>
      </pc:sldChg>
      <pc:sldChg chg="modSp mod">
        <pc:chgData name="TAN Mei Yi [Harrisdale Senior High School]" userId="f9f029c9-d743-4d60-9f2c-e74bdec1ab07" providerId="ADAL" clId="{7F989601-9CE3-4F11-BF66-ACE0AA54CB78}" dt="2023-03-30T01:51:09.478" v="628" actId="20577"/>
        <pc:sldMkLst>
          <pc:docMk/>
          <pc:sldMk cId="3000480193" sldId="288"/>
        </pc:sldMkLst>
        <pc:spChg chg="mod">
          <ac:chgData name="TAN Mei Yi [Harrisdale Senior High School]" userId="f9f029c9-d743-4d60-9f2c-e74bdec1ab07" providerId="ADAL" clId="{7F989601-9CE3-4F11-BF66-ACE0AA54CB78}" dt="2023-03-30T01:51:09.478" v="628" actId="20577"/>
          <ac:spMkLst>
            <pc:docMk/>
            <pc:sldMk cId="3000480193" sldId="288"/>
            <ac:spMk id="5" creationId="{00000000-0000-0000-0000-000000000000}"/>
          </ac:spMkLst>
        </pc:spChg>
      </pc:sldChg>
      <pc:sldChg chg="modSp">
        <pc:chgData name="TAN Mei Yi [Harrisdale Senior High School]" userId="f9f029c9-d743-4d60-9f2c-e74bdec1ab07" providerId="ADAL" clId="{7F989601-9CE3-4F11-BF66-ACE0AA54CB78}" dt="2023-03-24T02:43:07.863" v="96" actId="207"/>
        <pc:sldMkLst>
          <pc:docMk/>
          <pc:sldMk cId="64366166" sldId="289"/>
        </pc:sldMkLst>
        <pc:spChg chg="mod">
          <ac:chgData name="TAN Mei Yi [Harrisdale Senior High School]" userId="f9f029c9-d743-4d60-9f2c-e74bdec1ab07" providerId="ADAL" clId="{7F989601-9CE3-4F11-BF66-ACE0AA54CB78}" dt="2023-03-24T02:43:07.863" v="96" actId="207"/>
          <ac:spMkLst>
            <pc:docMk/>
            <pc:sldMk cId="64366166" sldId="289"/>
            <ac:spMk id="5" creationId="{2C6846CF-6B49-4672-B317-7359FFC734D9}"/>
          </ac:spMkLst>
        </pc:spChg>
      </pc:sldChg>
      <pc:sldChg chg="modSp modAnim">
        <pc:chgData name="TAN Mei Yi [Harrisdale Senior High School]" userId="f9f029c9-d743-4d60-9f2c-e74bdec1ab07" providerId="ADAL" clId="{7F989601-9CE3-4F11-BF66-ACE0AA54CB78}" dt="2023-04-03T04:41:29.517" v="656" actId="20577"/>
        <pc:sldMkLst>
          <pc:docMk/>
          <pc:sldMk cId="1267642608" sldId="290"/>
        </pc:sldMkLst>
        <pc:spChg chg="mod">
          <ac:chgData name="TAN Mei Yi [Harrisdale Senior High School]" userId="f9f029c9-d743-4d60-9f2c-e74bdec1ab07" providerId="ADAL" clId="{7F989601-9CE3-4F11-BF66-ACE0AA54CB78}" dt="2023-03-24T02:43:55.146" v="104" actId="207"/>
          <ac:spMkLst>
            <pc:docMk/>
            <pc:sldMk cId="1267642608" sldId="290"/>
            <ac:spMk id="3" creationId="{EB70BCB4-AE4D-4891-BF09-3D06C8A302D3}"/>
          </ac:spMkLst>
        </pc:spChg>
        <pc:spChg chg="mod">
          <ac:chgData name="TAN Mei Yi [Harrisdale Senior High School]" userId="f9f029c9-d743-4d60-9f2c-e74bdec1ab07" providerId="ADAL" clId="{7F989601-9CE3-4F11-BF66-ACE0AA54CB78}" dt="2023-03-24T02:43:49.343" v="102" actId="207"/>
          <ac:spMkLst>
            <pc:docMk/>
            <pc:sldMk cId="1267642608" sldId="290"/>
            <ac:spMk id="5" creationId="{2C6846CF-6B49-4672-B317-7359FFC734D9}"/>
          </ac:spMkLst>
        </pc:spChg>
        <pc:spChg chg="mod">
          <ac:chgData name="TAN Mei Yi [Harrisdale Senior High School]" userId="f9f029c9-d743-4d60-9f2c-e74bdec1ab07" providerId="ADAL" clId="{7F989601-9CE3-4F11-BF66-ACE0AA54CB78}" dt="2023-04-03T04:41:29.517" v="656" actId="20577"/>
          <ac:spMkLst>
            <pc:docMk/>
            <pc:sldMk cId="1267642608" sldId="290"/>
            <ac:spMk id="7" creationId="{0C4FB0F1-15AB-4161-846B-7BA2A834937B}"/>
          </ac:spMkLst>
        </pc:spChg>
        <pc:graphicFrameChg chg="mod">
          <ac:chgData name="TAN Mei Yi [Harrisdale Senior High School]" userId="f9f029c9-d743-4d60-9f2c-e74bdec1ab07" providerId="ADAL" clId="{7F989601-9CE3-4F11-BF66-ACE0AA54CB78}" dt="2023-03-24T02:43:36.426" v="101" actId="207"/>
          <ac:graphicFrameMkLst>
            <pc:docMk/>
            <pc:sldMk cId="1267642608" sldId="290"/>
            <ac:graphicFrameMk id="6" creationId="{1717D947-CC85-40BE-9539-FF69F3AD74BE}"/>
          </ac:graphicFrameMkLst>
        </pc:graphicFrameChg>
      </pc:sldChg>
      <pc:sldChg chg="addSp modSp modAnim">
        <pc:chgData name="TAN Mei Yi [Harrisdale Senior High School]" userId="f9f029c9-d743-4d60-9f2c-e74bdec1ab07" providerId="ADAL" clId="{7F989601-9CE3-4F11-BF66-ACE0AA54CB78}" dt="2023-04-04T04:19:33.782" v="657"/>
        <pc:sldMkLst>
          <pc:docMk/>
          <pc:sldMk cId="2734597158" sldId="291"/>
        </pc:sldMkLst>
        <pc:spChg chg="mod">
          <ac:chgData name="TAN Mei Yi [Harrisdale Senior High School]" userId="f9f029c9-d743-4d60-9f2c-e74bdec1ab07" providerId="ADAL" clId="{7F989601-9CE3-4F11-BF66-ACE0AA54CB78}" dt="2023-03-24T02:44:54.456" v="116" actId="207"/>
          <ac:spMkLst>
            <pc:docMk/>
            <pc:sldMk cId="2734597158" sldId="291"/>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734597158" sldId="291"/>
            <ac:inkMk id="2" creationId="{787E46C5-B5FB-35D4-89C4-F1E874669EDC}"/>
          </ac:inkMkLst>
        </pc:inkChg>
      </pc:sldChg>
      <pc:sldChg chg="add del">
        <pc:chgData name="TAN Mei Yi [Harrisdale Senior High School]" userId="f9f029c9-d743-4d60-9f2c-e74bdec1ab07" providerId="ADAL" clId="{7F989601-9CE3-4F11-BF66-ACE0AA54CB78}" dt="2023-03-24T02:36:47.674" v="5" actId="47"/>
        <pc:sldMkLst>
          <pc:docMk/>
          <pc:sldMk cId="4243988199" sldId="293"/>
        </pc:sldMkLst>
      </pc:sldChg>
      <pc:sldChg chg="add del">
        <pc:chgData name="TAN Mei Yi [Harrisdale Senior High School]" userId="f9f029c9-d743-4d60-9f2c-e74bdec1ab07" providerId="ADAL" clId="{7F989601-9CE3-4F11-BF66-ACE0AA54CB78}" dt="2023-03-24T02:36:42.980" v="4" actId="47"/>
        <pc:sldMkLst>
          <pc:docMk/>
          <pc:sldMk cId="3456251725" sldId="294"/>
        </pc:sldMkLst>
      </pc:sldChg>
      <pc:sldChg chg="add del">
        <pc:chgData name="TAN Mei Yi [Harrisdale Senior High School]" userId="f9f029c9-d743-4d60-9f2c-e74bdec1ab07" providerId="ADAL" clId="{7F989601-9CE3-4F11-BF66-ACE0AA54CB78}" dt="2023-03-24T02:36:42.980" v="4" actId="47"/>
        <pc:sldMkLst>
          <pc:docMk/>
          <pc:sldMk cId="1230942062" sldId="295"/>
        </pc:sldMkLst>
      </pc:sldChg>
      <pc:sldChg chg="del">
        <pc:chgData name="TAN Mei Yi [Harrisdale Senior High School]" userId="f9f029c9-d743-4d60-9f2c-e74bdec1ab07" providerId="ADAL" clId="{7F989601-9CE3-4F11-BF66-ACE0AA54CB78}" dt="2023-03-24T02:37:04.419" v="7" actId="47"/>
        <pc:sldMkLst>
          <pc:docMk/>
          <pc:sldMk cId="1539773210" sldId="306"/>
        </pc:sldMkLst>
      </pc:sldChg>
      <pc:sldChg chg="del">
        <pc:chgData name="TAN Mei Yi [Harrisdale Senior High School]" userId="f9f029c9-d743-4d60-9f2c-e74bdec1ab07" providerId="ADAL" clId="{7F989601-9CE3-4F11-BF66-ACE0AA54CB78}" dt="2023-03-24T02:36:55.323" v="6" actId="47"/>
        <pc:sldMkLst>
          <pc:docMk/>
          <pc:sldMk cId="1240092391" sldId="308"/>
        </pc:sldMkLst>
      </pc:sldChg>
      <pc:sldChg chg="add del">
        <pc:chgData name="TAN Mei Yi [Harrisdale Senior High School]" userId="f9f029c9-d743-4d60-9f2c-e74bdec1ab07" providerId="ADAL" clId="{7F989601-9CE3-4F11-BF66-ACE0AA54CB78}" dt="2023-03-24T02:36:32.499" v="1" actId="47"/>
        <pc:sldMkLst>
          <pc:docMk/>
          <pc:sldMk cId="4041022850" sldId="309"/>
        </pc:sldMkLst>
      </pc:sldChg>
      <pc:sldChg chg="add del">
        <pc:chgData name="TAN Mei Yi [Harrisdale Senior High School]" userId="f9f029c9-d743-4d60-9f2c-e74bdec1ab07" providerId="ADAL" clId="{7F989601-9CE3-4F11-BF66-ACE0AA54CB78}" dt="2023-03-24T02:36:42.980" v="4" actId="47"/>
        <pc:sldMkLst>
          <pc:docMk/>
          <pc:sldMk cId="591745041" sldId="310"/>
        </pc:sldMkLst>
      </pc:sldChg>
      <pc:sldChg chg="modSp mod">
        <pc:chgData name="TAN Mei Yi [Harrisdale Senior High School]" userId="f9f029c9-d743-4d60-9f2c-e74bdec1ab07" providerId="ADAL" clId="{7F989601-9CE3-4F11-BF66-ACE0AA54CB78}" dt="2023-03-24T02:42:01.907" v="87" actId="20577"/>
        <pc:sldMkLst>
          <pc:docMk/>
          <pc:sldMk cId="176469213" sldId="311"/>
        </pc:sldMkLst>
        <pc:spChg chg="mod">
          <ac:chgData name="TAN Mei Yi [Harrisdale Senior High School]" userId="f9f029c9-d743-4d60-9f2c-e74bdec1ab07" providerId="ADAL" clId="{7F989601-9CE3-4F11-BF66-ACE0AA54CB78}" dt="2023-03-24T02:42:01.907" v="87" actId="20577"/>
          <ac:spMkLst>
            <pc:docMk/>
            <pc:sldMk cId="176469213" sldId="311"/>
            <ac:spMk id="3" creationId="{B03C6751-BD41-48DD-937C-9825BA6CA526}"/>
          </ac:spMkLst>
        </pc:spChg>
        <pc:spChg chg="mod">
          <ac:chgData name="TAN Mei Yi [Harrisdale Senior High School]" userId="f9f029c9-d743-4d60-9f2c-e74bdec1ab07" providerId="ADAL" clId="{7F989601-9CE3-4F11-BF66-ACE0AA54CB78}" dt="2023-03-24T02:41:42.213" v="74" actId="207"/>
          <ac:spMkLst>
            <pc:docMk/>
            <pc:sldMk cId="176469213" sldId="311"/>
            <ac:spMk id="6" creationId="{1D986D24-23EE-414D-B144-FEB57BC2BC0E}"/>
          </ac:spMkLst>
        </pc:spChg>
        <pc:spChg chg="mod">
          <ac:chgData name="TAN Mei Yi [Harrisdale Senior High School]" userId="f9f029c9-d743-4d60-9f2c-e74bdec1ab07" providerId="ADAL" clId="{7F989601-9CE3-4F11-BF66-ACE0AA54CB78}" dt="2023-03-24T02:41:42.213" v="74" actId="207"/>
          <ac:spMkLst>
            <pc:docMk/>
            <pc:sldMk cId="176469213" sldId="311"/>
            <ac:spMk id="7" creationId="{2C063F62-9578-4A67-A77A-2CAA05E89FED}"/>
          </ac:spMkLst>
        </pc:spChg>
        <pc:spChg chg="mod">
          <ac:chgData name="TAN Mei Yi [Harrisdale Senior High School]" userId="f9f029c9-d743-4d60-9f2c-e74bdec1ab07" providerId="ADAL" clId="{7F989601-9CE3-4F11-BF66-ACE0AA54CB78}" dt="2023-03-24T02:41:42.213" v="74" actId="207"/>
          <ac:spMkLst>
            <pc:docMk/>
            <pc:sldMk cId="176469213" sldId="311"/>
            <ac:spMk id="8" creationId="{AFF2FC01-A1E5-4BAF-8099-72A4DE9566C3}"/>
          </ac:spMkLst>
        </pc:spChg>
      </pc:sldChg>
      <pc:sldChg chg="addSp modSp">
        <pc:chgData name="TAN Mei Yi [Harrisdale Senior High School]" userId="f9f029c9-d743-4d60-9f2c-e74bdec1ab07" providerId="ADAL" clId="{7F989601-9CE3-4F11-BF66-ACE0AA54CB78}" dt="2023-04-04T04:19:33.782" v="657"/>
        <pc:sldMkLst>
          <pc:docMk/>
          <pc:sldMk cId="224559464" sldId="312"/>
        </pc:sldMkLst>
        <pc:spChg chg="mod">
          <ac:chgData name="TAN Mei Yi [Harrisdale Senior High School]" userId="f9f029c9-d743-4d60-9f2c-e74bdec1ab07" providerId="ADAL" clId="{7F989601-9CE3-4F11-BF66-ACE0AA54CB78}" dt="2023-03-24T02:42:23.292" v="90" actId="113"/>
          <ac:spMkLst>
            <pc:docMk/>
            <pc:sldMk cId="224559464" sldId="312"/>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24559464" sldId="312"/>
            <ac:inkMk id="3" creationId="{3534A271-784E-6E11-0F79-89AB02A5FF92}"/>
          </ac:inkMkLst>
        </pc:inkChg>
      </pc:sldChg>
      <pc:sldChg chg="modSp modAnim">
        <pc:chgData name="TAN Mei Yi [Harrisdale Senior High School]" userId="f9f029c9-d743-4d60-9f2c-e74bdec1ab07" providerId="ADAL" clId="{7F989601-9CE3-4F11-BF66-ACE0AA54CB78}" dt="2023-03-24T02:42:47.797" v="94"/>
        <pc:sldMkLst>
          <pc:docMk/>
          <pc:sldMk cId="3601221498" sldId="313"/>
        </pc:sldMkLst>
        <pc:spChg chg="mod">
          <ac:chgData name="TAN Mei Yi [Harrisdale Senior High School]" userId="f9f029c9-d743-4d60-9f2c-e74bdec1ab07" providerId="ADAL" clId="{7F989601-9CE3-4F11-BF66-ACE0AA54CB78}" dt="2023-03-24T02:42:37.197" v="92" actId="207"/>
          <ac:spMkLst>
            <pc:docMk/>
            <pc:sldMk cId="3601221498" sldId="313"/>
            <ac:spMk id="5" creationId="{2C6846CF-6B49-4672-B317-7359FFC734D9}"/>
          </ac:spMkLst>
        </pc:spChg>
      </pc:sldChg>
      <pc:sldChg chg="addSp delSp modSp add mod ord modAnim">
        <pc:chgData name="TAN Mei Yi [Harrisdale Senior High School]" userId="f9f029c9-d743-4d60-9f2c-e74bdec1ab07" providerId="ADAL" clId="{7F989601-9CE3-4F11-BF66-ACE0AA54CB78}" dt="2023-03-24T02:52:30.859" v="292"/>
        <pc:sldMkLst>
          <pc:docMk/>
          <pc:sldMk cId="499756445" sldId="314"/>
        </pc:sldMkLst>
        <pc:spChg chg="add del">
          <ac:chgData name="TAN Mei Yi [Harrisdale Senior High School]" userId="f9f029c9-d743-4d60-9f2c-e74bdec1ab07" providerId="ADAL" clId="{7F989601-9CE3-4F11-BF66-ACE0AA54CB78}" dt="2023-03-24T02:48:44.082" v="120"/>
          <ac:spMkLst>
            <pc:docMk/>
            <pc:sldMk cId="499756445" sldId="314"/>
            <ac:spMk id="3" creationId="{7A0D3224-C9C3-9F59-C5E6-BEC0B726BA99}"/>
          </ac:spMkLst>
        </pc:spChg>
        <pc:spChg chg="add mod">
          <ac:chgData name="TAN Mei Yi [Harrisdale Senior High School]" userId="f9f029c9-d743-4d60-9f2c-e74bdec1ab07" providerId="ADAL" clId="{7F989601-9CE3-4F11-BF66-ACE0AA54CB78}" dt="2023-03-24T02:49:55.505" v="164" actId="1076"/>
          <ac:spMkLst>
            <pc:docMk/>
            <pc:sldMk cId="499756445" sldId="314"/>
            <ac:spMk id="4" creationId="{90B3B782-4CFD-3917-9673-2F1917DA7A1D}"/>
          </ac:spMkLst>
        </pc:spChg>
        <pc:spChg chg="mod">
          <ac:chgData name="TAN Mei Yi [Harrisdale Senior High School]" userId="f9f029c9-d743-4d60-9f2c-e74bdec1ab07" providerId="ADAL" clId="{7F989601-9CE3-4F11-BF66-ACE0AA54CB78}" dt="2023-03-24T02:49:28.882" v="144" actId="14100"/>
          <ac:spMkLst>
            <pc:docMk/>
            <pc:sldMk cId="499756445" sldId="314"/>
            <ac:spMk id="5" creationId="{2C6846CF-6B49-4672-B317-7359FFC734D9}"/>
          </ac:spMkLst>
        </pc:spChg>
        <pc:spChg chg="add mod">
          <ac:chgData name="TAN Mei Yi [Harrisdale Senior High School]" userId="f9f029c9-d743-4d60-9f2c-e74bdec1ab07" providerId="ADAL" clId="{7F989601-9CE3-4F11-BF66-ACE0AA54CB78}" dt="2023-03-24T02:50:09.866" v="189" actId="1076"/>
          <ac:spMkLst>
            <pc:docMk/>
            <pc:sldMk cId="499756445" sldId="314"/>
            <ac:spMk id="6" creationId="{B3C487B5-99FA-EE68-34EC-EBD1B6820EDE}"/>
          </ac:spMkLst>
        </pc:spChg>
        <pc:spChg chg="add mod">
          <ac:chgData name="TAN Mei Yi [Harrisdale Senior High School]" userId="f9f029c9-d743-4d60-9f2c-e74bdec1ab07" providerId="ADAL" clId="{7F989601-9CE3-4F11-BF66-ACE0AA54CB78}" dt="2023-03-24T02:50:28.064" v="233" actId="1076"/>
          <ac:spMkLst>
            <pc:docMk/>
            <pc:sldMk cId="499756445" sldId="314"/>
            <ac:spMk id="7" creationId="{5E75D362-785B-2871-1846-EF880BDDF4D1}"/>
          </ac:spMkLst>
        </pc:spChg>
        <pc:spChg chg="add mod">
          <ac:chgData name="TAN Mei Yi [Harrisdale Senior High School]" userId="f9f029c9-d743-4d60-9f2c-e74bdec1ab07" providerId="ADAL" clId="{7F989601-9CE3-4F11-BF66-ACE0AA54CB78}" dt="2023-03-24T02:51:18.350" v="269" actId="1076"/>
          <ac:spMkLst>
            <pc:docMk/>
            <pc:sldMk cId="499756445" sldId="314"/>
            <ac:spMk id="8" creationId="{75503CD7-AE6A-0136-4A06-9E9B9F6071CD}"/>
          </ac:spMkLst>
        </pc:spChg>
      </pc:sldChg>
      <pc:sldChg chg="addSp delSp modSp add mod ord modAnim">
        <pc:chgData name="TAN Mei Yi [Harrisdale Senior High School]" userId="f9f029c9-d743-4d60-9f2c-e74bdec1ab07" providerId="ADAL" clId="{7F989601-9CE3-4F11-BF66-ACE0AA54CB78}" dt="2023-03-24T03:01:04.002" v="622" actId="14100"/>
        <pc:sldMkLst>
          <pc:docMk/>
          <pc:sldMk cId="1084010488" sldId="315"/>
        </pc:sldMkLst>
        <pc:spChg chg="add mod">
          <ac:chgData name="TAN Mei Yi [Harrisdale Senior High School]" userId="f9f029c9-d743-4d60-9f2c-e74bdec1ab07" providerId="ADAL" clId="{7F989601-9CE3-4F11-BF66-ACE0AA54CB78}" dt="2023-03-24T02:51:51.958" v="284" actId="20577"/>
          <ac:spMkLst>
            <pc:docMk/>
            <pc:sldMk cId="1084010488" sldId="315"/>
            <ac:spMk id="3" creationId="{7F96206C-8E7D-6F54-FA1B-32E62A485F75}"/>
          </ac:spMkLst>
        </pc:spChg>
        <pc:spChg chg="add mod">
          <ac:chgData name="TAN Mei Yi [Harrisdale Senior High School]" userId="f9f029c9-d743-4d60-9f2c-e74bdec1ab07" providerId="ADAL" clId="{7F989601-9CE3-4F11-BF66-ACE0AA54CB78}" dt="2023-03-24T02:53:02.114" v="317" actId="1076"/>
          <ac:spMkLst>
            <pc:docMk/>
            <pc:sldMk cId="1084010488" sldId="315"/>
            <ac:spMk id="4" creationId="{9FBAB736-0DAE-8587-37C4-21FDBEC452C9}"/>
          </ac:spMkLst>
        </pc:spChg>
        <pc:spChg chg="mod">
          <ac:chgData name="TAN Mei Yi [Harrisdale Senior High School]" userId="f9f029c9-d743-4d60-9f2c-e74bdec1ab07" providerId="ADAL" clId="{7F989601-9CE3-4F11-BF66-ACE0AA54CB78}" dt="2023-03-24T02:51:35.377" v="273" actId="1076"/>
          <ac:spMkLst>
            <pc:docMk/>
            <pc:sldMk cId="1084010488" sldId="315"/>
            <ac:spMk id="5" creationId="{2C6846CF-6B49-4672-B317-7359FFC734D9}"/>
          </ac:spMkLst>
        </pc:spChg>
        <pc:spChg chg="add mod">
          <ac:chgData name="TAN Mei Yi [Harrisdale Senior High School]" userId="f9f029c9-d743-4d60-9f2c-e74bdec1ab07" providerId="ADAL" clId="{7F989601-9CE3-4F11-BF66-ACE0AA54CB78}" dt="2023-03-24T02:57:38.509" v="340" actId="1076"/>
          <ac:spMkLst>
            <pc:docMk/>
            <pc:sldMk cId="1084010488" sldId="315"/>
            <ac:spMk id="6" creationId="{6CBAB265-7108-4B8E-E6CF-72994ECDBE9F}"/>
          </ac:spMkLst>
        </pc:spChg>
        <pc:spChg chg="add mod">
          <ac:chgData name="TAN Mei Yi [Harrisdale Senior High School]" userId="f9f029c9-d743-4d60-9f2c-e74bdec1ab07" providerId="ADAL" clId="{7F989601-9CE3-4F11-BF66-ACE0AA54CB78}" dt="2023-03-24T02:57:41.542" v="341" actId="1076"/>
          <ac:spMkLst>
            <pc:docMk/>
            <pc:sldMk cId="1084010488" sldId="315"/>
            <ac:spMk id="7" creationId="{A084C6E8-5E61-1B35-7A2F-93FB29A9EFBF}"/>
          </ac:spMkLst>
        </pc:spChg>
        <pc:spChg chg="add mod">
          <ac:chgData name="TAN Mei Yi [Harrisdale Senior High School]" userId="f9f029c9-d743-4d60-9f2c-e74bdec1ab07" providerId="ADAL" clId="{7F989601-9CE3-4F11-BF66-ACE0AA54CB78}" dt="2023-03-24T02:58:01.870" v="366" actId="20577"/>
          <ac:spMkLst>
            <pc:docMk/>
            <pc:sldMk cId="1084010488" sldId="315"/>
            <ac:spMk id="8" creationId="{73DF4FAD-BFC2-CB4C-8B07-9B1AADFD41F3}"/>
          </ac:spMkLst>
        </pc:spChg>
        <pc:spChg chg="add mod">
          <ac:chgData name="TAN Mei Yi [Harrisdale Senior High School]" userId="f9f029c9-d743-4d60-9f2c-e74bdec1ab07" providerId="ADAL" clId="{7F989601-9CE3-4F11-BF66-ACE0AA54CB78}" dt="2023-03-24T02:58:46.769" v="399" actId="20577"/>
          <ac:spMkLst>
            <pc:docMk/>
            <pc:sldMk cId="1084010488" sldId="315"/>
            <ac:spMk id="9" creationId="{E66E1C9D-6BBC-1CC4-F661-B4927EE84AFA}"/>
          </ac:spMkLst>
        </pc:spChg>
        <pc:spChg chg="add mod">
          <ac:chgData name="TAN Mei Yi [Harrisdale Senior High School]" userId="f9f029c9-d743-4d60-9f2c-e74bdec1ab07" providerId="ADAL" clId="{7F989601-9CE3-4F11-BF66-ACE0AA54CB78}" dt="2023-03-24T02:59:45.679" v="440" actId="1076"/>
          <ac:spMkLst>
            <pc:docMk/>
            <pc:sldMk cId="1084010488" sldId="315"/>
            <ac:spMk id="10" creationId="{909AD3CA-967B-906B-0F3B-29B29D3F9080}"/>
          </ac:spMkLst>
        </pc:spChg>
        <pc:spChg chg="add del mod">
          <ac:chgData name="TAN Mei Yi [Harrisdale Senior High School]" userId="f9f029c9-d743-4d60-9f2c-e74bdec1ab07" providerId="ADAL" clId="{7F989601-9CE3-4F11-BF66-ACE0AA54CB78}" dt="2023-03-24T02:59:08.040" v="413"/>
          <ac:spMkLst>
            <pc:docMk/>
            <pc:sldMk cId="1084010488" sldId="315"/>
            <ac:spMk id="11" creationId="{1561A449-351A-0C6C-093E-6A4EA97892DB}"/>
          </ac:spMkLst>
        </pc:spChg>
        <pc:spChg chg="add mod">
          <ac:chgData name="TAN Mei Yi [Harrisdale Senior High School]" userId="f9f029c9-d743-4d60-9f2c-e74bdec1ab07" providerId="ADAL" clId="{7F989601-9CE3-4F11-BF66-ACE0AA54CB78}" dt="2023-03-24T03:00:19.283" v="503" actId="1076"/>
          <ac:spMkLst>
            <pc:docMk/>
            <pc:sldMk cId="1084010488" sldId="315"/>
            <ac:spMk id="12" creationId="{F3DB29D0-884F-DED5-C6B7-4B4F068A7B06}"/>
          </ac:spMkLst>
        </pc:spChg>
        <pc:spChg chg="add mod">
          <ac:chgData name="TAN Mei Yi [Harrisdale Senior High School]" userId="f9f029c9-d743-4d60-9f2c-e74bdec1ab07" providerId="ADAL" clId="{7F989601-9CE3-4F11-BF66-ACE0AA54CB78}" dt="2023-03-24T03:01:04.002" v="622" actId="14100"/>
          <ac:spMkLst>
            <pc:docMk/>
            <pc:sldMk cId="1084010488" sldId="315"/>
            <ac:spMk id="13" creationId="{7C2E92F3-219B-B762-6B7A-F1E689A7B31A}"/>
          </ac:spMkLst>
        </pc:spChg>
      </pc:sldChg>
      <pc:sldChg chg="addSp delSp add">
        <pc:chgData name="TAN Mei Yi [Harrisdale Senior High School]" userId="f9f029c9-d743-4d60-9f2c-e74bdec1ab07" providerId="ADAL" clId="{7F989601-9CE3-4F11-BF66-ACE0AA54CB78}" dt="2023-04-04T04:19:45.059" v="658"/>
        <pc:sldMkLst>
          <pc:docMk/>
          <pc:sldMk cId="2921770988" sldId="316"/>
        </pc:sldMkLst>
        <pc:inkChg chg="add del">
          <ac:chgData name="TAN Mei Yi [Harrisdale Senior High School]" userId="f9f029c9-d743-4d60-9f2c-e74bdec1ab07" providerId="ADAL" clId="{7F989601-9CE3-4F11-BF66-ACE0AA54CB78}" dt="2023-04-04T04:19:45.059" v="658"/>
          <ac:inkMkLst>
            <pc:docMk/>
            <pc:sldMk cId="2921770988" sldId="316"/>
            <ac:inkMk id="7" creationId="{B5892C20-0BB2-C3BD-F46E-D90E9E5C3382}"/>
          </ac:inkMkLst>
        </pc:inkChg>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docChgLst>
    <pc:chgData name="TAN Mei Yi [Harrisdale Senior High School]" userId="f9f029c9-d743-4d60-9f2c-e74bdec1ab07" providerId="ADAL" clId="{BCDF6825-78BE-4B2A-B733-9919CF207759}"/>
    <pc:docChg chg="undo custSel addSld delSld modSld sldOrd">
      <pc:chgData name="TAN Mei Yi [Harrisdale Senior High School]" userId="f9f029c9-d743-4d60-9f2c-e74bdec1ab07" providerId="ADAL" clId="{BCDF6825-78BE-4B2A-B733-9919CF207759}" dt="2023-05-29T04:45:51.838" v="1507"/>
      <pc:docMkLst>
        <pc:docMk/>
      </pc:docMkLst>
      <pc:sldChg chg="del">
        <pc:chgData name="TAN Mei Yi [Harrisdale Senior High School]" userId="f9f029c9-d743-4d60-9f2c-e74bdec1ab07" providerId="ADAL" clId="{BCDF6825-78BE-4B2A-B733-9919CF207759}" dt="2023-05-24T02:26:44.153" v="4" actId="47"/>
        <pc:sldMkLst>
          <pc:docMk/>
          <pc:sldMk cId="3669853046" sldId="261"/>
        </pc:sldMkLst>
      </pc:sldChg>
      <pc:sldChg chg="del">
        <pc:chgData name="TAN Mei Yi [Harrisdale Senior High School]" userId="f9f029c9-d743-4d60-9f2c-e74bdec1ab07" providerId="ADAL" clId="{BCDF6825-78BE-4B2A-B733-9919CF207759}" dt="2023-05-24T02:26:45.241" v="5" actId="47"/>
        <pc:sldMkLst>
          <pc:docMk/>
          <pc:sldMk cId="279211398" sldId="264"/>
        </pc:sldMkLst>
      </pc:sldChg>
      <pc:sldChg chg="modSp mod">
        <pc:chgData name="TAN Mei Yi [Harrisdale Senior High School]" userId="f9f029c9-d743-4d60-9f2c-e74bdec1ab07" providerId="ADAL" clId="{BCDF6825-78BE-4B2A-B733-9919CF207759}" dt="2023-05-29T04:41:49.224" v="1380" actId="20577"/>
        <pc:sldMkLst>
          <pc:docMk/>
          <pc:sldMk cId="3000480193" sldId="288"/>
        </pc:sldMkLst>
        <pc:spChg chg="mod">
          <ac:chgData name="TAN Mei Yi [Harrisdale Senior High School]" userId="f9f029c9-d743-4d60-9f2c-e74bdec1ab07" providerId="ADAL" clId="{BCDF6825-78BE-4B2A-B733-9919CF207759}" dt="2023-05-29T04:41:49.224" v="1380" actId="20577"/>
          <ac:spMkLst>
            <pc:docMk/>
            <pc:sldMk cId="3000480193" sldId="288"/>
            <ac:spMk id="5" creationId="{00000000-0000-0000-0000-000000000000}"/>
          </ac:spMkLst>
        </pc:spChg>
      </pc:sldChg>
      <pc:sldChg chg="modSp mod">
        <pc:chgData name="TAN Mei Yi [Harrisdale Senior High School]" userId="f9f029c9-d743-4d60-9f2c-e74bdec1ab07" providerId="ADAL" clId="{BCDF6825-78BE-4B2A-B733-9919CF207759}" dt="2023-05-24T02:26:41.521" v="3" actId="20577"/>
        <pc:sldMkLst>
          <pc:docMk/>
          <pc:sldMk cId="2226349418" sldId="292"/>
        </pc:sldMkLst>
        <pc:spChg chg="mod">
          <ac:chgData name="TAN Mei Yi [Harrisdale Senior High School]" userId="f9f029c9-d743-4d60-9f2c-e74bdec1ab07" providerId="ADAL" clId="{BCDF6825-78BE-4B2A-B733-9919CF207759}" dt="2023-05-24T02:26:41.521" v="3" actId="20577"/>
          <ac:spMkLst>
            <pc:docMk/>
            <pc:sldMk cId="2226349418" sldId="292"/>
            <ac:spMk id="21" creationId="{8E7845BC-DC72-44E1-BABF-6AFB4DC3022D}"/>
          </ac:spMkLst>
        </pc:spChg>
      </pc:sldChg>
      <pc:sldChg chg="addSp delSp del mod">
        <pc:chgData name="TAN Mei Yi [Harrisdale Senior High School]" userId="f9f029c9-d743-4d60-9f2c-e74bdec1ab07" providerId="ADAL" clId="{BCDF6825-78BE-4B2A-B733-9919CF207759}" dt="2023-05-24T02:37:04.455" v="32" actId="47"/>
        <pc:sldMkLst>
          <pc:docMk/>
          <pc:sldMk cId="3077793519" sldId="293"/>
        </pc:sldMkLst>
        <pc:picChg chg="add del">
          <ac:chgData name="TAN Mei Yi [Harrisdale Senior High School]" userId="f9f029c9-d743-4d60-9f2c-e74bdec1ab07" providerId="ADAL" clId="{BCDF6825-78BE-4B2A-B733-9919CF207759}" dt="2023-05-24T02:30:51.229" v="24" actId="478"/>
          <ac:picMkLst>
            <pc:docMk/>
            <pc:sldMk cId="3077793519" sldId="293"/>
            <ac:picMk id="5" creationId="{517ACF37-0B9B-C8DB-DA6B-2E99C3BCACE0}"/>
          </ac:picMkLst>
        </pc:picChg>
        <pc:picChg chg="add del">
          <ac:chgData name="TAN Mei Yi [Harrisdale Senior High School]" userId="f9f029c9-d743-4d60-9f2c-e74bdec1ab07" providerId="ADAL" clId="{BCDF6825-78BE-4B2A-B733-9919CF207759}" dt="2023-05-24T02:36:58.491" v="30" actId="21"/>
          <ac:picMkLst>
            <pc:docMk/>
            <pc:sldMk cId="3077793519" sldId="293"/>
            <ac:picMk id="8" creationId="{1A143AF2-06AF-9344-4441-E5A304A56417}"/>
          </ac:picMkLst>
        </pc:picChg>
      </pc:sldChg>
      <pc:sldChg chg="addSp delSp modSp mod delAnim modAnim">
        <pc:chgData name="TAN Mei Yi [Harrisdale Senior High School]" userId="f9f029c9-d743-4d60-9f2c-e74bdec1ab07" providerId="ADAL" clId="{BCDF6825-78BE-4B2A-B733-9919CF207759}" dt="2023-05-26T06:43:43.600" v="553" actId="478"/>
        <pc:sldMkLst>
          <pc:docMk/>
          <pc:sldMk cId="3818166448" sldId="294"/>
        </pc:sldMkLst>
        <pc:spChg chg="mod">
          <ac:chgData name="TAN Mei Yi [Harrisdale Senior High School]" userId="f9f029c9-d743-4d60-9f2c-e74bdec1ab07" providerId="ADAL" clId="{BCDF6825-78BE-4B2A-B733-9919CF207759}" dt="2023-05-26T06:33:56.488" v="380" actId="14100"/>
          <ac:spMkLst>
            <pc:docMk/>
            <pc:sldMk cId="3818166448" sldId="294"/>
            <ac:spMk id="3" creationId="{00000000-0000-0000-0000-000000000000}"/>
          </ac:spMkLst>
        </pc:spChg>
        <pc:spChg chg="add mod">
          <ac:chgData name="TAN Mei Yi [Harrisdale Senior High School]" userId="f9f029c9-d743-4d60-9f2c-e74bdec1ab07" providerId="ADAL" clId="{BCDF6825-78BE-4B2A-B733-9919CF207759}" dt="2023-05-26T06:39:35.359" v="434" actId="1076"/>
          <ac:spMkLst>
            <pc:docMk/>
            <pc:sldMk cId="3818166448" sldId="294"/>
            <ac:spMk id="6" creationId="{12006486-2B9C-8012-57F3-7A114271B172}"/>
          </ac:spMkLst>
        </pc:spChg>
        <pc:spChg chg="mod">
          <ac:chgData name="TAN Mei Yi [Harrisdale Senior High School]" userId="f9f029c9-d743-4d60-9f2c-e74bdec1ab07" providerId="ADAL" clId="{BCDF6825-78BE-4B2A-B733-9919CF207759}" dt="2023-05-26T06:39:35.359" v="434" actId="1076"/>
          <ac:spMkLst>
            <pc:docMk/>
            <pc:sldMk cId="3818166448" sldId="294"/>
            <ac:spMk id="7" creationId="{ED4D22C2-EB11-C735-B5CA-44C39696CA06}"/>
          </ac:spMkLst>
        </pc:spChg>
        <pc:spChg chg="mod">
          <ac:chgData name="TAN Mei Yi [Harrisdale Senior High School]" userId="f9f029c9-d743-4d60-9f2c-e74bdec1ab07" providerId="ADAL" clId="{BCDF6825-78BE-4B2A-B733-9919CF207759}" dt="2023-05-26T06:39:35.359" v="434" actId="1076"/>
          <ac:spMkLst>
            <pc:docMk/>
            <pc:sldMk cId="3818166448" sldId="294"/>
            <ac:spMk id="8" creationId="{4B9EFD9B-37BB-5F40-DB1F-78965FF029AB}"/>
          </ac:spMkLst>
        </pc:spChg>
        <pc:spChg chg="del">
          <ac:chgData name="TAN Mei Yi [Harrisdale Senior High School]" userId="f9f029c9-d743-4d60-9f2c-e74bdec1ab07" providerId="ADAL" clId="{BCDF6825-78BE-4B2A-B733-9919CF207759}" dt="2023-05-26T06:34:10.543" v="383" actId="478"/>
          <ac:spMkLst>
            <pc:docMk/>
            <pc:sldMk cId="3818166448" sldId="294"/>
            <ac:spMk id="9" creationId="{12C91770-DA92-8129-999B-864B3C983C5A}"/>
          </ac:spMkLst>
        </pc:spChg>
        <pc:spChg chg="del">
          <ac:chgData name="TAN Mei Yi [Harrisdale Senior High School]" userId="f9f029c9-d743-4d60-9f2c-e74bdec1ab07" providerId="ADAL" clId="{BCDF6825-78BE-4B2A-B733-9919CF207759}" dt="2023-05-26T06:34:10.543" v="383" actId="478"/>
          <ac:spMkLst>
            <pc:docMk/>
            <pc:sldMk cId="3818166448" sldId="294"/>
            <ac:spMk id="10" creationId="{C2DC74A0-E07D-D7B4-B95C-CC10F54D0A19}"/>
          </ac:spMkLst>
        </pc:spChg>
        <pc:spChg chg="del">
          <ac:chgData name="TAN Mei Yi [Harrisdale Senior High School]" userId="f9f029c9-d743-4d60-9f2c-e74bdec1ab07" providerId="ADAL" clId="{BCDF6825-78BE-4B2A-B733-9919CF207759}" dt="2023-05-26T06:34:10.543" v="383" actId="478"/>
          <ac:spMkLst>
            <pc:docMk/>
            <pc:sldMk cId="3818166448" sldId="294"/>
            <ac:spMk id="11" creationId="{B5CC3CC8-633A-CD47-60D1-87D0C23D9891}"/>
          </ac:spMkLst>
        </pc:spChg>
        <pc:spChg chg="del">
          <ac:chgData name="TAN Mei Yi [Harrisdale Senior High School]" userId="f9f029c9-d743-4d60-9f2c-e74bdec1ab07" providerId="ADAL" clId="{BCDF6825-78BE-4B2A-B733-9919CF207759}" dt="2023-05-26T06:34:10.543" v="383" actId="478"/>
          <ac:spMkLst>
            <pc:docMk/>
            <pc:sldMk cId="3818166448" sldId="294"/>
            <ac:spMk id="12" creationId="{83996FC9-9FAC-4C90-E554-F5B62B775685}"/>
          </ac:spMkLst>
        </pc:spChg>
        <pc:spChg chg="del">
          <ac:chgData name="TAN Mei Yi [Harrisdale Senior High School]" userId="f9f029c9-d743-4d60-9f2c-e74bdec1ab07" providerId="ADAL" clId="{BCDF6825-78BE-4B2A-B733-9919CF207759}" dt="2023-05-26T06:34:05.540" v="382" actId="478"/>
          <ac:spMkLst>
            <pc:docMk/>
            <pc:sldMk cId="3818166448" sldId="294"/>
            <ac:spMk id="13" creationId="{442A34E1-01EA-9290-78EB-B98211AA9DD1}"/>
          </ac:spMkLst>
        </pc:spChg>
        <pc:spChg chg="del">
          <ac:chgData name="TAN Mei Yi [Harrisdale Senior High School]" userId="f9f029c9-d743-4d60-9f2c-e74bdec1ab07" providerId="ADAL" clId="{BCDF6825-78BE-4B2A-B733-9919CF207759}" dt="2023-05-26T06:34:05.540" v="382" actId="478"/>
          <ac:spMkLst>
            <pc:docMk/>
            <pc:sldMk cId="3818166448" sldId="294"/>
            <ac:spMk id="14" creationId="{D913889E-A9C2-B49C-B2A6-45EE69B1D0CF}"/>
          </ac:spMkLst>
        </pc:spChg>
        <pc:spChg chg="del">
          <ac:chgData name="TAN Mei Yi [Harrisdale Senior High School]" userId="f9f029c9-d743-4d60-9f2c-e74bdec1ab07" providerId="ADAL" clId="{BCDF6825-78BE-4B2A-B733-9919CF207759}" dt="2023-05-26T06:34:05.540" v="382" actId="478"/>
          <ac:spMkLst>
            <pc:docMk/>
            <pc:sldMk cId="3818166448" sldId="294"/>
            <ac:spMk id="15" creationId="{220956DF-0F41-0C36-B68A-4D2B434AB86A}"/>
          </ac:spMkLst>
        </pc:spChg>
        <pc:spChg chg="del">
          <ac:chgData name="TAN Mei Yi [Harrisdale Senior High School]" userId="f9f029c9-d743-4d60-9f2c-e74bdec1ab07" providerId="ADAL" clId="{BCDF6825-78BE-4B2A-B733-9919CF207759}" dt="2023-05-26T06:34:05.540" v="382" actId="478"/>
          <ac:spMkLst>
            <pc:docMk/>
            <pc:sldMk cId="3818166448" sldId="294"/>
            <ac:spMk id="16" creationId="{326B92AB-9763-874F-F12A-A8276D60B179}"/>
          </ac:spMkLst>
        </pc:spChg>
        <pc:spChg chg="del">
          <ac:chgData name="TAN Mei Yi [Harrisdale Senior High School]" userId="f9f029c9-d743-4d60-9f2c-e74bdec1ab07" providerId="ADAL" clId="{BCDF6825-78BE-4B2A-B733-9919CF207759}" dt="2023-05-26T06:34:05.540" v="382" actId="478"/>
          <ac:spMkLst>
            <pc:docMk/>
            <pc:sldMk cId="3818166448" sldId="294"/>
            <ac:spMk id="17" creationId="{0A73E123-4746-A8E8-D1A8-7E35460D2FF5}"/>
          </ac:spMkLst>
        </pc:spChg>
        <pc:spChg chg="del">
          <ac:chgData name="TAN Mei Yi [Harrisdale Senior High School]" userId="f9f029c9-d743-4d60-9f2c-e74bdec1ab07" providerId="ADAL" clId="{BCDF6825-78BE-4B2A-B733-9919CF207759}" dt="2023-05-26T06:34:10.543" v="383" actId="478"/>
          <ac:spMkLst>
            <pc:docMk/>
            <pc:sldMk cId="3818166448" sldId="294"/>
            <ac:spMk id="18" creationId="{CCBE2C21-372B-CC2E-19FD-BA9417E6A91D}"/>
          </ac:spMkLst>
        </pc:spChg>
        <pc:spChg chg="add mod">
          <ac:chgData name="TAN Mei Yi [Harrisdale Senior High School]" userId="f9f029c9-d743-4d60-9f2c-e74bdec1ab07" providerId="ADAL" clId="{BCDF6825-78BE-4B2A-B733-9919CF207759}" dt="2023-05-26T06:42:00.697" v="510" actId="20577"/>
          <ac:spMkLst>
            <pc:docMk/>
            <pc:sldMk cId="3818166448" sldId="294"/>
            <ac:spMk id="19" creationId="{978FF1D4-5125-39AE-54B4-ACA0AC344A3D}"/>
          </ac:spMkLst>
        </pc:spChg>
        <pc:spChg chg="add mod">
          <ac:chgData name="TAN Mei Yi [Harrisdale Senior High School]" userId="f9f029c9-d743-4d60-9f2c-e74bdec1ab07" providerId="ADAL" clId="{BCDF6825-78BE-4B2A-B733-9919CF207759}" dt="2023-05-26T06:41:18.305" v="464" actId="20577"/>
          <ac:spMkLst>
            <pc:docMk/>
            <pc:sldMk cId="3818166448" sldId="294"/>
            <ac:spMk id="21" creationId="{19EF518D-7B47-8316-382A-1362642472FD}"/>
          </ac:spMkLst>
        </pc:spChg>
        <pc:spChg chg="add mod">
          <ac:chgData name="TAN Mei Yi [Harrisdale Senior High School]" userId="f9f029c9-d743-4d60-9f2c-e74bdec1ab07" providerId="ADAL" clId="{BCDF6825-78BE-4B2A-B733-9919CF207759}" dt="2023-05-26T06:41:50.853" v="483" actId="20577"/>
          <ac:spMkLst>
            <pc:docMk/>
            <pc:sldMk cId="3818166448" sldId="294"/>
            <ac:spMk id="22" creationId="{B294469F-3DAA-AD07-D591-BE0C6BB387B7}"/>
          </ac:spMkLst>
        </pc:spChg>
        <pc:spChg chg="add mod">
          <ac:chgData name="TAN Mei Yi [Harrisdale Senior High School]" userId="f9f029c9-d743-4d60-9f2c-e74bdec1ab07" providerId="ADAL" clId="{BCDF6825-78BE-4B2A-B733-9919CF207759}" dt="2023-05-26T06:42:10.381" v="514" actId="20577"/>
          <ac:spMkLst>
            <pc:docMk/>
            <pc:sldMk cId="3818166448" sldId="294"/>
            <ac:spMk id="23" creationId="{82968B7C-F3C0-1D3A-D169-80D6039F4902}"/>
          </ac:spMkLst>
        </pc:spChg>
        <pc:spChg chg="add mod">
          <ac:chgData name="TAN Mei Yi [Harrisdale Senior High School]" userId="f9f029c9-d743-4d60-9f2c-e74bdec1ab07" providerId="ADAL" clId="{BCDF6825-78BE-4B2A-B733-9919CF207759}" dt="2023-05-26T06:42:26.427" v="528" actId="1076"/>
          <ac:spMkLst>
            <pc:docMk/>
            <pc:sldMk cId="3818166448" sldId="294"/>
            <ac:spMk id="24" creationId="{363D60A2-10D6-0686-4756-7C279D0CAFBE}"/>
          </ac:spMkLst>
        </pc:spChg>
        <pc:spChg chg="add mod">
          <ac:chgData name="TAN Mei Yi [Harrisdale Senior High School]" userId="f9f029c9-d743-4d60-9f2c-e74bdec1ab07" providerId="ADAL" clId="{BCDF6825-78BE-4B2A-B733-9919CF207759}" dt="2023-05-26T06:43:41.397" v="552" actId="20577"/>
          <ac:spMkLst>
            <pc:docMk/>
            <pc:sldMk cId="3818166448" sldId="294"/>
            <ac:spMk id="25" creationId="{A3A0E375-7238-3482-E8E3-F2F05BDF048F}"/>
          </ac:spMkLst>
        </pc:spChg>
        <pc:picChg chg="add del mod">
          <ac:chgData name="TAN Mei Yi [Harrisdale Senior High School]" userId="f9f029c9-d743-4d60-9f2c-e74bdec1ab07" providerId="ADAL" clId="{BCDF6825-78BE-4B2A-B733-9919CF207759}" dt="2023-05-26T06:39:29.458" v="433" actId="478"/>
          <ac:picMkLst>
            <pc:docMk/>
            <pc:sldMk cId="3818166448" sldId="294"/>
            <ac:picMk id="5" creationId="{B419978B-3A4C-9314-8D08-BB4D0E6ED554}"/>
          </ac:picMkLst>
        </pc:picChg>
        <pc:picChg chg="add del mod">
          <ac:chgData name="TAN Mei Yi [Harrisdale Senior High School]" userId="f9f029c9-d743-4d60-9f2c-e74bdec1ab07" providerId="ADAL" clId="{BCDF6825-78BE-4B2A-B733-9919CF207759}" dt="2023-05-26T06:43:43.600" v="553" actId="478"/>
          <ac:picMkLst>
            <pc:docMk/>
            <pc:sldMk cId="3818166448" sldId="294"/>
            <ac:picMk id="20" creationId="{8CBE7061-4168-C294-9137-46AB01332611}"/>
          </ac:picMkLst>
        </pc:picChg>
      </pc:sldChg>
      <pc:sldChg chg="addSp delSp modSp del mod">
        <pc:chgData name="TAN Mei Yi [Harrisdale Senior High School]" userId="f9f029c9-d743-4d60-9f2c-e74bdec1ab07" providerId="ADAL" clId="{BCDF6825-78BE-4B2A-B733-9919CF207759}" dt="2023-05-26T06:44:07.878" v="554" actId="47"/>
        <pc:sldMkLst>
          <pc:docMk/>
          <pc:sldMk cId="2560018972" sldId="295"/>
        </pc:sldMkLst>
        <pc:picChg chg="add del">
          <ac:chgData name="TAN Mei Yi [Harrisdale Senior High School]" userId="f9f029c9-d743-4d60-9f2c-e74bdec1ab07" providerId="ADAL" clId="{BCDF6825-78BE-4B2A-B733-9919CF207759}" dt="2023-05-26T06:39:48.143" v="437" actId="21"/>
          <ac:picMkLst>
            <pc:docMk/>
            <pc:sldMk cId="2560018972" sldId="295"/>
            <ac:picMk id="5" creationId="{D9E5C07E-75F8-1034-435F-AE34E777A1E9}"/>
          </ac:picMkLst>
        </pc:picChg>
        <pc:picChg chg="add mod">
          <ac:chgData name="TAN Mei Yi [Harrisdale Senior High School]" userId="f9f029c9-d743-4d60-9f2c-e74bdec1ab07" providerId="ADAL" clId="{BCDF6825-78BE-4B2A-B733-9919CF207759}" dt="2023-05-24T02:28:21.186" v="10" actId="1076"/>
          <ac:picMkLst>
            <pc:docMk/>
            <pc:sldMk cId="2560018972" sldId="295"/>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16:58.116" v="763" actId="478"/>
        <pc:sldMkLst>
          <pc:docMk/>
          <pc:sldMk cId="174103533" sldId="296"/>
        </pc:sldMkLst>
        <pc:spChg chg="mod">
          <ac:chgData name="TAN Mei Yi [Harrisdale Senior High School]" userId="f9f029c9-d743-4d60-9f2c-e74bdec1ab07" providerId="ADAL" clId="{BCDF6825-78BE-4B2A-B733-9919CF207759}" dt="2023-05-26T07:14:33.783" v="761" actId="20577"/>
          <ac:spMkLst>
            <pc:docMk/>
            <pc:sldMk cId="174103533" sldId="296"/>
            <ac:spMk id="3" creationId="{00000000-0000-0000-0000-000000000000}"/>
          </ac:spMkLst>
        </pc:spChg>
        <pc:spChg chg="mod">
          <ac:chgData name="TAN Mei Yi [Harrisdale Senior High School]" userId="f9f029c9-d743-4d60-9f2c-e74bdec1ab07" providerId="ADAL" clId="{BCDF6825-78BE-4B2A-B733-9919CF207759}" dt="2023-05-26T07:10:21.695" v="668" actId="20577"/>
          <ac:spMkLst>
            <pc:docMk/>
            <pc:sldMk cId="174103533" sldId="296"/>
            <ac:spMk id="6" creationId="{95ACB665-3F91-9EF3-5F2E-018ABF42AE39}"/>
          </ac:spMkLst>
        </pc:spChg>
        <pc:spChg chg="mod">
          <ac:chgData name="TAN Mei Yi [Harrisdale Senior High School]" userId="f9f029c9-d743-4d60-9f2c-e74bdec1ab07" providerId="ADAL" clId="{BCDF6825-78BE-4B2A-B733-9919CF207759}" dt="2023-05-26T07:10:35.307" v="686" actId="1076"/>
          <ac:spMkLst>
            <pc:docMk/>
            <pc:sldMk cId="174103533" sldId="296"/>
            <ac:spMk id="7" creationId="{7999494F-84FC-B838-6074-7918C57BECB0}"/>
          </ac:spMkLst>
        </pc:spChg>
        <pc:spChg chg="del">
          <ac:chgData name="TAN Mei Yi [Harrisdale Senior High School]" userId="f9f029c9-d743-4d60-9f2c-e74bdec1ab07" providerId="ADAL" clId="{BCDF6825-78BE-4B2A-B733-9919CF207759}" dt="2023-05-26T07:09:33.473" v="635" actId="478"/>
          <ac:spMkLst>
            <pc:docMk/>
            <pc:sldMk cId="174103533" sldId="296"/>
            <ac:spMk id="8" creationId="{67747B4F-3474-AEC6-44AF-5E7E329F1C74}"/>
          </ac:spMkLst>
        </pc:spChg>
        <pc:spChg chg="del">
          <ac:chgData name="TAN Mei Yi [Harrisdale Senior High School]" userId="f9f029c9-d743-4d60-9f2c-e74bdec1ab07" providerId="ADAL" clId="{BCDF6825-78BE-4B2A-B733-9919CF207759}" dt="2023-05-26T07:09:33.473" v="635" actId="478"/>
          <ac:spMkLst>
            <pc:docMk/>
            <pc:sldMk cId="174103533" sldId="296"/>
            <ac:spMk id="9" creationId="{B84740BB-D42B-DB81-371A-D1F12BBF15CA}"/>
          </ac:spMkLst>
        </pc:spChg>
        <pc:spChg chg="del mod">
          <ac:chgData name="TAN Mei Yi [Harrisdale Senior High School]" userId="f9f029c9-d743-4d60-9f2c-e74bdec1ab07" providerId="ADAL" clId="{BCDF6825-78BE-4B2A-B733-9919CF207759}" dt="2023-05-26T07:09:31.252" v="634" actId="478"/>
          <ac:spMkLst>
            <pc:docMk/>
            <pc:sldMk cId="174103533" sldId="296"/>
            <ac:spMk id="10" creationId="{10ACFAC1-B7A0-2761-B371-C9E9826B0C91}"/>
          </ac:spMkLst>
        </pc:spChg>
        <pc:spChg chg="del mod">
          <ac:chgData name="TAN Mei Yi [Harrisdale Senior High School]" userId="f9f029c9-d743-4d60-9f2c-e74bdec1ab07" providerId="ADAL" clId="{BCDF6825-78BE-4B2A-B733-9919CF207759}" dt="2023-05-26T07:09:31.252" v="634" actId="478"/>
          <ac:spMkLst>
            <pc:docMk/>
            <pc:sldMk cId="174103533" sldId="296"/>
            <ac:spMk id="11" creationId="{6B8CB329-410E-D145-5A00-0970D8CFDA80}"/>
          </ac:spMkLst>
        </pc:spChg>
        <pc:spChg chg="del mod">
          <ac:chgData name="TAN Mei Yi [Harrisdale Senior High School]" userId="f9f029c9-d743-4d60-9f2c-e74bdec1ab07" providerId="ADAL" clId="{BCDF6825-78BE-4B2A-B733-9919CF207759}" dt="2023-05-26T07:09:27.793" v="632" actId="478"/>
          <ac:spMkLst>
            <pc:docMk/>
            <pc:sldMk cId="174103533" sldId="296"/>
            <ac:spMk id="12" creationId="{9CB768E6-F82D-F12A-CE8F-B7AFD9201E23}"/>
          </ac:spMkLst>
        </pc:spChg>
        <pc:spChg chg="del mod">
          <ac:chgData name="TAN Mei Yi [Harrisdale Senior High School]" userId="f9f029c9-d743-4d60-9f2c-e74bdec1ab07" providerId="ADAL" clId="{BCDF6825-78BE-4B2A-B733-9919CF207759}" dt="2023-05-26T07:09:27.793" v="632" actId="478"/>
          <ac:spMkLst>
            <pc:docMk/>
            <pc:sldMk cId="174103533" sldId="296"/>
            <ac:spMk id="14" creationId="{8C723F6F-FB90-9508-2203-7974BA8FFE35}"/>
          </ac:spMkLst>
        </pc:spChg>
        <pc:spChg chg="del mod">
          <ac:chgData name="TAN Mei Yi [Harrisdale Senior High School]" userId="f9f029c9-d743-4d60-9f2c-e74bdec1ab07" providerId="ADAL" clId="{BCDF6825-78BE-4B2A-B733-9919CF207759}" dt="2023-05-26T07:09:27.793" v="632" actId="478"/>
          <ac:spMkLst>
            <pc:docMk/>
            <pc:sldMk cId="174103533" sldId="296"/>
            <ac:spMk id="15" creationId="{3C73D139-1AB5-F363-1C98-B146A959EEC9}"/>
          </ac:spMkLst>
        </pc:spChg>
        <pc:spChg chg="del mod">
          <ac:chgData name="TAN Mei Yi [Harrisdale Senior High School]" userId="f9f029c9-d743-4d60-9f2c-e74bdec1ab07" providerId="ADAL" clId="{BCDF6825-78BE-4B2A-B733-9919CF207759}" dt="2023-05-26T07:09:27.793" v="632" actId="478"/>
          <ac:spMkLst>
            <pc:docMk/>
            <pc:sldMk cId="174103533" sldId="296"/>
            <ac:spMk id="16" creationId="{A628BD14-E342-44DE-41EC-3763897B4FD5}"/>
          </ac:spMkLst>
        </pc:spChg>
        <pc:spChg chg="add mod">
          <ac:chgData name="TAN Mei Yi [Harrisdale Senior High School]" userId="f9f029c9-d743-4d60-9f2c-e74bdec1ab07" providerId="ADAL" clId="{BCDF6825-78BE-4B2A-B733-9919CF207759}" dt="2023-05-26T07:12:30.369" v="717" actId="1076"/>
          <ac:spMkLst>
            <pc:docMk/>
            <pc:sldMk cId="174103533" sldId="296"/>
            <ac:spMk id="18" creationId="{CCB349AD-C22A-EB4A-0E42-11096D4BF003}"/>
          </ac:spMkLst>
        </pc:spChg>
        <pc:spChg chg="add mod">
          <ac:chgData name="TAN Mei Yi [Harrisdale Senior High School]" userId="f9f029c9-d743-4d60-9f2c-e74bdec1ab07" providerId="ADAL" clId="{BCDF6825-78BE-4B2A-B733-9919CF207759}" dt="2023-05-26T07:13:05.269" v="750" actId="1076"/>
          <ac:spMkLst>
            <pc:docMk/>
            <pc:sldMk cId="174103533" sldId="296"/>
            <ac:spMk id="19" creationId="{384B387D-9FC3-54E7-45B6-35C4768B8107}"/>
          </ac:spMkLst>
        </pc:spChg>
        <pc:spChg chg="add del mod">
          <ac:chgData name="TAN Mei Yi [Harrisdale Senior High School]" userId="f9f029c9-d743-4d60-9f2c-e74bdec1ab07" providerId="ADAL" clId="{BCDF6825-78BE-4B2A-B733-9919CF207759}" dt="2023-05-26T07:12:57.208" v="740"/>
          <ac:spMkLst>
            <pc:docMk/>
            <pc:sldMk cId="174103533" sldId="296"/>
            <ac:spMk id="20" creationId="{F90C1CE2-3507-310A-8D85-E20211B23E7B}"/>
          </ac:spMkLst>
        </pc:spChg>
        <pc:picChg chg="del">
          <ac:chgData name="TAN Mei Yi [Harrisdale Senior High School]" userId="f9f029c9-d743-4d60-9f2c-e74bdec1ab07" providerId="ADAL" clId="{BCDF6825-78BE-4B2A-B733-9919CF207759}" dt="2023-05-24T02:29:04.685" v="12" actId="478"/>
          <ac:picMkLst>
            <pc:docMk/>
            <pc:sldMk cId="174103533" sldId="296"/>
            <ac:picMk id="5" creationId="{D9E5C07E-75F8-1034-435F-AE34E777A1E9}"/>
          </ac:picMkLst>
        </pc:picChg>
        <pc:picChg chg="add del mod">
          <ac:chgData name="TAN Mei Yi [Harrisdale Senior High School]" userId="f9f029c9-d743-4d60-9f2c-e74bdec1ab07" providerId="ADAL" clId="{BCDF6825-78BE-4B2A-B733-9919CF207759}" dt="2023-05-26T07:16:58.116" v="763" actId="478"/>
          <ac:picMkLst>
            <pc:docMk/>
            <pc:sldMk cId="174103533" sldId="296"/>
            <ac:picMk id="13" creationId="{C98FD73A-5BEB-9BC0-09AA-16DC59C3DB30}"/>
          </ac:picMkLst>
        </pc:picChg>
        <pc:picChg chg="del">
          <ac:chgData name="TAN Mei Yi [Harrisdale Senior High School]" userId="f9f029c9-d743-4d60-9f2c-e74bdec1ab07" providerId="ADAL" clId="{BCDF6825-78BE-4B2A-B733-9919CF207759}" dt="2023-05-24T02:29:04.685" v="12" actId="478"/>
          <ac:picMkLst>
            <pc:docMk/>
            <pc:sldMk cId="174103533" sldId="296"/>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28:45.043" v="888"/>
        <pc:sldMkLst>
          <pc:docMk/>
          <pc:sldMk cId="210235844" sldId="297"/>
        </pc:sldMkLst>
        <pc:spChg chg="mod">
          <ac:chgData name="TAN Mei Yi [Harrisdale Senior High School]" userId="f9f029c9-d743-4d60-9f2c-e74bdec1ab07" providerId="ADAL" clId="{BCDF6825-78BE-4B2A-B733-9919CF207759}" dt="2023-05-26T07:27:10.021" v="834" actId="20577"/>
          <ac:spMkLst>
            <pc:docMk/>
            <pc:sldMk cId="210235844" sldId="297"/>
            <ac:spMk id="3" creationId="{00000000-0000-0000-0000-000000000000}"/>
          </ac:spMkLst>
        </pc:spChg>
        <pc:spChg chg="mod">
          <ac:chgData name="TAN Mei Yi [Harrisdale Senior High School]" userId="f9f029c9-d743-4d60-9f2c-e74bdec1ab07" providerId="ADAL" clId="{BCDF6825-78BE-4B2A-B733-9919CF207759}" dt="2023-05-26T07:27:35.968" v="850" actId="1076"/>
          <ac:spMkLst>
            <pc:docMk/>
            <pc:sldMk cId="210235844" sldId="297"/>
            <ac:spMk id="6" creationId="{95ACB665-3F91-9EF3-5F2E-018ABF42AE39}"/>
          </ac:spMkLst>
        </pc:spChg>
        <pc:spChg chg="mod">
          <ac:chgData name="TAN Mei Yi [Harrisdale Senior High School]" userId="f9f029c9-d743-4d60-9f2c-e74bdec1ab07" providerId="ADAL" clId="{BCDF6825-78BE-4B2A-B733-9919CF207759}" dt="2023-05-26T07:27:47.711" v="866" actId="1076"/>
          <ac:spMkLst>
            <pc:docMk/>
            <pc:sldMk cId="210235844" sldId="297"/>
            <ac:spMk id="7" creationId="{7999494F-84FC-B838-6074-7918C57BECB0}"/>
          </ac:spMkLst>
        </pc:spChg>
        <pc:spChg chg="del">
          <ac:chgData name="TAN Mei Yi [Harrisdale Senior High School]" userId="f9f029c9-d743-4d60-9f2c-e74bdec1ab07" providerId="ADAL" clId="{BCDF6825-78BE-4B2A-B733-9919CF207759}" dt="2023-05-26T07:27:21.147" v="835" actId="478"/>
          <ac:spMkLst>
            <pc:docMk/>
            <pc:sldMk cId="210235844" sldId="297"/>
            <ac:spMk id="8" creationId="{67747B4F-3474-AEC6-44AF-5E7E329F1C74}"/>
          </ac:spMkLst>
        </pc:spChg>
        <pc:spChg chg="del">
          <ac:chgData name="TAN Mei Yi [Harrisdale Senior High School]" userId="f9f029c9-d743-4d60-9f2c-e74bdec1ab07" providerId="ADAL" clId="{BCDF6825-78BE-4B2A-B733-9919CF207759}" dt="2023-05-26T07:27:21.147" v="835" actId="478"/>
          <ac:spMkLst>
            <pc:docMk/>
            <pc:sldMk cId="210235844" sldId="297"/>
            <ac:spMk id="9" creationId="{B84740BB-D42B-DB81-371A-D1F12BBF15CA}"/>
          </ac:spMkLst>
        </pc:spChg>
        <pc:spChg chg="del">
          <ac:chgData name="TAN Mei Yi [Harrisdale Senior High School]" userId="f9f029c9-d743-4d60-9f2c-e74bdec1ab07" providerId="ADAL" clId="{BCDF6825-78BE-4B2A-B733-9919CF207759}" dt="2023-05-26T07:27:21.147" v="835" actId="478"/>
          <ac:spMkLst>
            <pc:docMk/>
            <pc:sldMk cId="210235844" sldId="297"/>
            <ac:spMk id="10" creationId="{10ACFAC1-B7A0-2761-B371-C9E9826B0C91}"/>
          </ac:spMkLst>
        </pc:spChg>
        <pc:spChg chg="del">
          <ac:chgData name="TAN Mei Yi [Harrisdale Senior High School]" userId="f9f029c9-d743-4d60-9f2c-e74bdec1ab07" providerId="ADAL" clId="{BCDF6825-78BE-4B2A-B733-9919CF207759}" dt="2023-05-26T07:27:21.147" v="835" actId="478"/>
          <ac:spMkLst>
            <pc:docMk/>
            <pc:sldMk cId="210235844" sldId="297"/>
            <ac:spMk id="11" creationId="{6B8CB329-410E-D145-5A00-0970D8CFDA80}"/>
          </ac:spMkLst>
        </pc:spChg>
        <pc:spChg chg="del">
          <ac:chgData name="TAN Mei Yi [Harrisdale Senior High School]" userId="f9f029c9-d743-4d60-9f2c-e74bdec1ab07" providerId="ADAL" clId="{BCDF6825-78BE-4B2A-B733-9919CF207759}" dt="2023-05-26T07:27:21.147" v="835" actId="478"/>
          <ac:spMkLst>
            <pc:docMk/>
            <pc:sldMk cId="210235844" sldId="297"/>
            <ac:spMk id="12" creationId="{9CB768E6-F82D-F12A-CE8F-B7AFD9201E23}"/>
          </ac:spMkLst>
        </pc:spChg>
        <pc:spChg chg="del">
          <ac:chgData name="TAN Mei Yi [Harrisdale Senior High School]" userId="f9f029c9-d743-4d60-9f2c-e74bdec1ab07" providerId="ADAL" clId="{BCDF6825-78BE-4B2A-B733-9919CF207759}" dt="2023-05-26T07:27:21.147" v="835" actId="478"/>
          <ac:spMkLst>
            <pc:docMk/>
            <pc:sldMk cId="210235844" sldId="297"/>
            <ac:spMk id="14" creationId="{8C723F6F-FB90-9508-2203-7974BA8FFE35}"/>
          </ac:spMkLst>
        </pc:spChg>
        <pc:spChg chg="del">
          <ac:chgData name="TAN Mei Yi [Harrisdale Senior High School]" userId="f9f029c9-d743-4d60-9f2c-e74bdec1ab07" providerId="ADAL" clId="{BCDF6825-78BE-4B2A-B733-9919CF207759}" dt="2023-05-26T07:27:21.147" v="835" actId="478"/>
          <ac:spMkLst>
            <pc:docMk/>
            <pc:sldMk cId="210235844" sldId="297"/>
            <ac:spMk id="15" creationId="{3C73D139-1AB5-F363-1C98-B146A959EEC9}"/>
          </ac:spMkLst>
        </pc:spChg>
        <pc:spChg chg="del">
          <ac:chgData name="TAN Mei Yi [Harrisdale Senior High School]" userId="f9f029c9-d743-4d60-9f2c-e74bdec1ab07" providerId="ADAL" clId="{BCDF6825-78BE-4B2A-B733-9919CF207759}" dt="2023-05-26T07:27:21.147" v="835" actId="478"/>
          <ac:spMkLst>
            <pc:docMk/>
            <pc:sldMk cId="210235844" sldId="297"/>
            <ac:spMk id="16" creationId="{A628BD14-E342-44DE-41EC-3763897B4FD5}"/>
          </ac:spMkLst>
        </pc:spChg>
        <pc:spChg chg="add mod">
          <ac:chgData name="TAN Mei Yi [Harrisdale Senior High School]" userId="f9f029c9-d743-4d60-9f2c-e74bdec1ab07" providerId="ADAL" clId="{BCDF6825-78BE-4B2A-B733-9919CF207759}" dt="2023-05-26T07:27:57.454" v="875" actId="1076"/>
          <ac:spMkLst>
            <pc:docMk/>
            <pc:sldMk cId="210235844" sldId="297"/>
            <ac:spMk id="17" creationId="{D86C62A4-AFA9-EB0F-DD52-D040E05E03BB}"/>
          </ac:spMkLst>
        </pc:spChg>
        <pc:spChg chg="add mod">
          <ac:chgData name="TAN Mei Yi [Harrisdale Senior High School]" userId="f9f029c9-d743-4d60-9f2c-e74bdec1ab07" providerId="ADAL" clId="{BCDF6825-78BE-4B2A-B733-9919CF207759}" dt="2023-05-26T07:28:09.060" v="884" actId="1076"/>
          <ac:spMkLst>
            <pc:docMk/>
            <pc:sldMk cId="210235844" sldId="297"/>
            <ac:spMk id="18" creationId="{55BAFF4A-2FFD-18E7-3934-8E401F8359F2}"/>
          </ac:spMkLst>
        </pc:spChg>
        <pc:picChg chg="add del mod">
          <ac:chgData name="TAN Mei Yi [Harrisdale Senior High School]" userId="f9f029c9-d743-4d60-9f2c-e74bdec1ab07" providerId="ADAL" clId="{BCDF6825-78BE-4B2A-B733-9919CF207759}" dt="2023-05-26T07:28:10.306" v="885" actId="478"/>
          <ac:picMkLst>
            <pc:docMk/>
            <pc:sldMk cId="210235844" sldId="297"/>
            <ac:picMk id="5" creationId="{635BBD1B-517B-269A-693E-781FCE2AF941}"/>
          </ac:picMkLst>
        </pc:picChg>
        <pc:picChg chg="del">
          <ac:chgData name="TAN Mei Yi [Harrisdale Senior High School]" userId="f9f029c9-d743-4d60-9f2c-e74bdec1ab07" providerId="ADAL" clId="{BCDF6825-78BE-4B2A-B733-9919CF207759}" dt="2023-05-24T02:29:28.122" v="15" actId="478"/>
          <ac:picMkLst>
            <pc:docMk/>
            <pc:sldMk cId="210235844" sldId="297"/>
            <ac:picMk id="13" creationId="{C98FD73A-5BEB-9BC0-09AA-16DC59C3DB30}"/>
          </ac:picMkLst>
        </pc:picChg>
        <pc:picChg chg="add mod">
          <ac:chgData name="TAN Mei Yi [Harrisdale Senior High School]" userId="f9f029c9-d743-4d60-9f2c-e74bdec1ab07" providerId="ADAL" clId="{BCDF6825-78BE-4B2A-B733-9919CF207759}" dt="2023-05-26T07:28:42.477" v="887" actId="1076"/>
          <ac:picMkLst>
            <pc:docMk/>
            <pc:sldMk cId="210235844" sldId="297"/>
            <ac:picMk id="20" creationId="{7DDFBBFB-75FD-EF85-17D9-1CEED76EB0AA}"/>
          </ac:picMkLst>
        </pc:picChg>
      </pc:sldChg>
      <pc:sldChg chg="addSp delSp modSp add mod delAnim modAnim">
        <pc:chgData name="TAN Mei Yi [Harrisdale Senior High School]" userId="f9f029c9-d743-4d60-9f2c-e74bdec1ab07" providerId="ADAL" clId="{BCDF6825-78BE-4B2A-B733-9919CF207759}" dt="2023-05-26T07:34:30.948" v="1031" actId="1076"/>
        <pc:sldMkLst>
          <pc:docMk/>
          <pc:sldMk cId="524679162" sldId="298"/>
        </pc:sldMkLst>
        <pc:spChg chg="mod">
          <ac:chgData name="TAN Mei Yi [Harrisdale Senior High School]" userId="f9f029c9-d743-4d60-9f2c-e74bdec1ab07" providerId="ADAL" clId="{BCDF6825-78BE-4B2A-B733-9919CF207759}" dt="2023-05-26T07:32:49.484" v="971" actId="14100"/>
          <ac:spMkLst>
            <pc:docMk/>
            <pc:sldMk cId="524679162" sldId="298"/>
            <ac:spMk id="3" creationId="{00000000-0000-0000-0000-000000000000}"/>
          </ac:spMkLst>
        </pc:spChg>
        <pc:spChg chg="mod">
          <ac:chgData name="TAN Mei Yi [Harrisdale Senior High School]" userId="f9f029c9-d743-4d60-9f2c-e74bdec1ab07" providerId="ADAL" clId="{BCDF6825-78BE-4B2A-B733-9919CF207759}" dt="2023-05-26T07:33:10.007" v="989" actId="20577"/>
          <ac:spMkLst>
            <pc:docMk/>
            <pc:sldMk cId="524679162" sldId="298"/>
            <ac:spMk id="6" creationId="{95ACB665-3F91-9EF3-5F2E-018ABF42AE39}"/>
          </ac:spMkLst>
        </pc:spChg>
        <pc:spChg chg="del">
          <ac:chgData name="TAN Mei Yi [Harrisdale Senior High School]" userId="f9f029c9-d743-4d60-9f2c-e74bdec1ab07" providerId="ADAL" clId="{BCDF6825-78BE-4B2A-B733-9919CF207759}" dt="2023-05-26T07:32:58.763" v="975" actId="478"/>
          <ac:spMkLst>
            <pc:docMk/>
            <pc:sldMk cId="524679162" sldId="298"/>
            <ac:spMk id="7" creationId="{7999494F-84FC-B838-6074-7918C57BECB0}"/>
          </ac:spMkLst>
        </pc:spChg>
        <pc:spChg chg="del">
          <ac:chgData name="TAN Mei Yi [Harrisdale Senior High School]" userId="f9f029c9-d743-4d60-9f2c-e74bdec1ab07" providerId="ADAL" clId="{BCDF6825-78BE-4B2A-B733-9919CF207759}" dt="2023-05-26T07:32:58.763" v="975" actId="478"/>
          <ac:spMkLst>
            <pc:docMk/>
            <pc:sldMk cId="524679162" sldId="298"/>
            <ac:spMk id="8" creationId="{67747B4F-3474-AEC6-44AF-5E7E329F1C74}"/>
          </ac:spMkLst>
        </pc:spChg>
        <pc:spChg chg="del">
          <ac:chgData name="TAN Mei Yi [Harrisdale Senior High School]" userId="f9f029c9-d743-4d60-9f2c-e74bdec1ab07" providerId="ADAL" clId="{BCDF6825-78BE-4B2A-B733-9919CF207759}" dt="2023-05-26T07:32:58.763" v="975" actId="478"/>
          <ac:spMkLst>
            <pc:docMk/>
            <pc:sldMk cId="524679162" sldId="298"/>
            <ac:spMk id="9" creationId="{B84740BB-D42B-DB81-371A-D1F12BBF15CA}"/>
          </ac:spMkLst>
        </pc:spChg>
        <pc:spChg chg="del">
          <ac:chgData name="TAN Mei Yi [Harrisdale Senior High School]" userId="f9f029c9-d743-4d60-9f2c-e74bdec1ab07" providerId="ADAL" clId="{BCDF6825-78BE-4B2A-B733-9919CF207759}" dt="2023-05-26T07:32:58.763" v="975" actId="478"/>
          <ac:spMkLst>
            <pc:docMk/>
            <pc:sldMk cId="524679162" sldId="298"/>
            <ac:spMk id="10" creationId="{10ACFAC1-B7A0-2761-B371-C9E9826B0C91}"/>
          </ac:spMkLst>
        </pc:spChg>
        <pc:spChg chg="del">
          <ac:chgData name="TAN Mei Yi [Harrisdale Senior High School]" userId="f9f029c9-d743-4d60-9f2c-e74bdec1ab07" providerId="ADAL" clId="{BCDF6825-78BE-4B2A-B733-9919CF207759}" dt="2023-05-26T07:32:58.763" v="975" actId="478"/>
          <ac:spMkLst>
            <pc:docMk/>
            <pc:sldMk cId="524679162" sldId="298"/>
            <ac:spMk id="11" creationId="{6B8CB329-410E-D145-5A00-0970D8CFDA80}"/>
          </ac:spMkLst>
        </pc:spChg>
        <pc:spChg chg="del">
          <ac:chgData name="TAN Mei Yi [Harrisdale Senior High School]" userId="f9f029c9-d743-4d60-9f2c-e74bdec1ab07" providerId="ADAL" clId="{BCDF6825-78BE-4B2A-B733-9919CF207759}" dt="2023-05-26T07:32:58.763" v="975" actId="478"/>
          <ac:spMkLst>
            <pc:docMk/>
            <pc:sldMk cId="524679162" sldId="298"/>
            <ac:spMk id="12" creationId="{9CB768E6-F82D-F12A-CE8F-B7AFD9201E23}"/>
          </ac:spMkLst>
        </pc:spChg>
        <pc:spChg chg="del">
          <ac:chgData name="TAN Mei Yi [Harrisdale Senior High School]" userId="f9f029c9-d743-4d60-9f2c-e74bdec1ab07" providerId="ADAL" clId="{BCDF6825-78BE-4B2A-B733-9919CF207759}" dt="2023-05-26T07:32:58.763" v="975" actId="478"/>
          <ac:spMkLst>
            <pc:docMk/>
            <pc:sldMk cId="524679162" sldId="298"/>
            <ac:spMk id="14" creationId="{8C723F6F-FB90-9508-2203-7974BA8FFE35}"/>
          </ac:spMkLst>
        </pc:spChg>
        <pc:spChg chg="del mod">
          <ac:chgData name="TAN Mei Yi [Harrisdale Senior High School]" userId="f9f029c9-d743-4d60-9f2c-e74bdec1ab07" providerId="ADAL" clId="{BCDF6825-78BE-4B2A-B733-9919CF207759}" dt="2023-05-26T07:32:55.335" v="974" actId="478"/>
          <ac:spMkLst>
            <pc:docMk/>
            <pc:sldMk cId="524679162" sldId="298"/>
            <ac:spMk id="15" creationId="{3C73D139-1AB5-F363-1C98-B146A959EEC9}"/>
          </ac:spMkLst>
        </pc:spChg>
        <pc:spChg chg="del mod">
          <ac:chgData name="TAN Mei Yi [Harrisdale Senior High School]" userId="f9f029c9-d743-4d60-9f2c-e74bdec1ab07" providerId="ADAL" clId="{BCDF6825-78BE-4B2A-B733-9919CF207759}" dt="2023-05-26T07:32:55.335" v="974" actId="478"/>
          <ac:spMkLst>
            <pc:docMk/>
            <pc:sldMk cId="524679162" sldId="298"/>
            <ac:spMk id="16" creationId="{A628BD14-E342-44DE-41EC-3763897B4FD5}"/>
          </ac:spMkLst>
        </pc:spChg>
        <pc:spChg chg="add mod">
          <ac:chgData name="TAN Mei Yi [Harrisdale Senior High School]" userId="f9f029c9-d743-4d60-9f2c-e74bdec1ab07" providerId="ADAL" clId="{BCDF6825-78BE-4B2A-B733-9919CF207759}" dt="2023-05-26T07:33:33.434" v="1003" actId="1076"/>
          <ac:spMkLst>
            <pc:docMk/>
            <pc:sldMk cId="524679162" sldId="298"/>
            <ac:spMk id="17" creationId="{6F419523-1D93-2CFA-D568-A0E5722F5B49}"/>
          </ac:spMkLst>
        </pc:spChg>
        <pc:spChg chg="add mod">
          <ac:chgData name="TAN Mei Yi [Harrisdale Senior High School]" userId="f9f029c9-d743-4d60-9f2c-e74bdec1ab07" providerId="ADAL" clId="{BCDF6825-78BE-4B2A-B733-9919CF207759}" dt="2023-05-26T07:34:04.552" v="1012" actId="1076"/>
          <ac:spMkLst>
            <pc:docMk/>
            <pc:sldMk cId="524679162" sldId="298"/>
            <ac:spMk id="18" creationId="{147B5609-7D1A-C5FB-59C8-F39E8F7415A5}"/>
          </ac:spMkLst>
        </pc:spChg>
        <pc:spChg chg="add mod">
          <ac:chgData name="TAN Mei Yi [Harrisdale Senior High School]" userId="f9f029c9-d743-4d60-9f2c-e74bdec1ab07" providerId="ADAL" clId="{BCDF6825-78BE-4B2A-B733-9919CF207759}" dt="2023-05-26T07:34:17.194" v="1023" actId="1076"/>
          <ac:spMkLst>
            <pc:docMk/>
            <pc:sldMk cId="524679162" sldId="298"/>
            <ac:spMk id="19" creationId="{4B5C4132-C97B-FCFA-725C-DCEEFE56A306}"/>
          </ac:spMkLst>
        </pc:spChg>
        <pc:spChg chg="add mod">
          <ac:chgData name="TAN Mei Yi [Harrisdale Senior High School]" userId="f9f029c9-d743-4d60-9f2c-e74bdec1ab07" providerId="ADAL" clId="{BCDF6825-78BE-4B2A-B733-9919CF207759}" dt="2023-05-26T07:34:30.948" v="1031" actId="1076"/>
          <ac:spMkLst>
            <pc:docMk/>
            <pc:sldMk cId="524679162" sldId="298"/>
            <ac:spMk id="20" creationId="{A26F2B84-3DCB-6653-5B4B-ED79E4F0C3D3}"/>
          </ac:spMkLst>
        </pc:spChg>
        <pc:picChg chg="del">
          <ac:chgData name="TAN Mei Yi [Harrisdale Senior High School]" userId="f9f029c9-d743-4d60-9f2c-e74bdec1ab07" providerId="ADAL" clId="{BCDF6825-78BE-4B2A-B733-9919CF207759}" dt="2023-05-24T02:29:56.312" v="18" actId="478"/>
          <ac:picMkLst>
            <pc:docMk/>
            <pc:sldMk cId="524679162" sldId="298"/>
            <ac:picMk id="5" creationId="{635BBD1B-517B-269A-693E-781FCE2AF941}"/>
          </ac:picMkLst>
        </pc:picChg>
        <pc:picChg chg="add del mod">
          <ac:chgData name="TAN Mei Yi [Harrisdale Senior High School]" userId="f9f029c9-d743-4d60-9f2c-e74bdec1ab07" providerId="ADAL" clId="{BCDF6825-78BE-4B2A-B733-9919CF207759}" dt="2023-05-26T07:34:25.936" v="1030" actId="478"/>
          <ac:picMkLst>
            <pc:docMk/>
            <pc:sldMk cId="524679162" sldId="298"/>
            <ac:picMk id="13" creationId="{52F5545A-19EE-7885-CD68-9C133B6F4879}"/>
          </ac:picMkLst>
        </pc:picChg>
      </pc:sldChg>
      <pc:sldChg chg="addSp delSp add del mod">
        <pc:chgData name="TAN Mei Yi [Harrisdale Senior High School]" userId="f9f029c9-d743-4d60-9f2c-e74bdec1ab07" providerId="ADAL" clId="{BCDF6825-78BE-4B2A-B733-9919CF207759}" dt="2023-05-26T07:34:57.691" v="1032" actId="47"/>
        <pc:sldMkLst>
          <pc:docMk/>
          <pc:sldMk cId="1782732818" sldId="299"/>
        </pc:sldMkLst>
        <pc:picChg chg="add">
          <ac:chgData name="TAN Mei Yi [Harrisdale Senior High School]" userId="f9f029c9-d743-4d60-9f2c-e74bdec1ab07" providerId="ADAL" clId="{BCDF6825-78BE-4B2A-B733-9919CF207759}" dt="2023-05-24T02:30:14.387" v="22" actId="22"/>
          <ac:picMkLst>
            <pc:docMk/>
            <pc:sldMk cId="1782732818" sldId="299"/>
            <ac:picMk id="5" creationId="{8566943B-7586-F659-B956-BCCF6581CB52}"/>
          </ac:picMkLst>
        </pc:picChg>
        <pc:picChg chg="del">
          <ac:chgData name="TAN Mei Yi [Harrisdale Senior High School]" userId="f9f029c9-d743-4d60-9f2c-e74bdec1ab07" providerId="ADAL" clId="{BCDF6825-78BE-4B2A-B733-9919CF207759}" dt="2023-05-24T02:30:14.073" v="21" actId="478"/>
          <ac:picMkLst>
            <pc:docMk/>
            <pc:sldMk cId="1782732818" sldId="299"/>
            <ac:picMk id="13" creationId="{52F5545A-19EE-7885-CD68-9C133B6F4879}"/>
          </ac:picMkLst>
        </pc:picChg>
      </pc:sldChg>
      <pc:sldChg chg="addSp delSp modSp add mod delAnim modAnim">
        <pc:chgData name="TAN Mei Yi [Harrisdale Senior High School]" userId="f9f029c9-d743-4d60-9f2c-e74bdec1ab07" providerId="ADAL" clId="{BCDF6825-78BE-4B2A-B733-9919CF207759}" dt="2023-05-26T06:30:44.042" v="281" actId="478"/>
        <pc:sldMkLst>
          <pc:docMk/>
          <pc:sldMk cId="303368718" sldId="300"/>
        </pc:sldMkLst>
        <pc:spChg chg="mod">
          <ac:chgData name="TAN Mei Yi [Harrisdale Senior High School]" userId="f9f029c9-d743-4d60-9f2c-e74bdec1ab07" providerId="ADAL" clId="{BCDF6825-78BE-4B2A-B733-9919CF207759}" dt="2023-05-24T02:39:42.097" v="151" actId="20577"/>
          <ac:spMkLst>
            <pc:docMk/>
            <pc:sldMk cId="303368718" sldId="300"/>
            <ac:spMk id="3" creationId="{00000000-0000-0000-0000-000000000000}"/>
          </ac:spMkLst>
        </pc:spChg>
        <pc:spChg chg="add mod">
          <ac:chgData name="TAN Mei Yi [Harrisdale Senior High School]" userId="f9f029c9-d743-4d60-9f2c-e74bdec1ab07" providerId="ADAL" clId="{BCDF6825-78BE-4B2A-B733-9919CF207759}" dt="2023-05-26T06:27:41.538" v="212" actId="1076"/>
          <ac:spMkLst>
            <pc:docMk/>
            <pc:sldMk cId="303368718" sldId="300"/>
            <ac:spMk id="4" creationId="{DF34F0BE-D45B-4E5E-AE95-54B6648EBE83}"/>
          </ac:spMkLst>
        </pc:spChg>
        <pc:spChg chg="add mod">
          <ac:chgData name="TAN Mei Yi [Harrisdale Senior High School]" userId="f9f029c9-d743-4d60-9f2c-e74bdec1ab07" providerId="ADAL" clId="{BCDF6825-78BE-4B2A-B733-9919CF207759}" dt="2023-05-26T06:27:37.356" v="211" actId="1076"/>
          <ac:spMkLst>
            <pc:docMk/>
            <pc:sldMk cId="303368718" sldId="300"/>
            <ac:spMk id="7" creationId="{7BE1C99A-BD72-E24D-B662-03F162CD9369}"/>
          </ac:spMkLst>
        </pc:spChg>
        <pc:spChg chg="add mod">
          <ac:chgData name="TAN Mei Yi [Harrisdale Senior High School]" userId="f9f029c9-d743-4d60-9f2c-e74bdec1ab07" providerId="ADAL" clId="{BCDF6825-78BE-4B2A-B733-9919CF207759}" dt="2023-05-26T06:30:08.207" v="228" actId="6549"/>
          <ac:spMkLst>
            <pc:docMk/>
            <pc:sldMk cId="303368718" sldId="300"/>
            <ac:spMk id="8" creationId="{4D17D013-74CF-5861-B67C-AAFF478A4E4A}"/>
          </ac:spMkLst>
        </pc:spChg>
        <pc:spChg chg="mod">
          <ac:chgData name="TAN Mei Yi [Harrisdale Senior High School]" userId="f9f029c9-d743-4d60-9f2c-e74bdec1ab07" providerId="ADAL" clId="{BCDF6825-78BE-4B2A-B733-9919CF207759}" dt="2023-05-26T06:26:48.678" v="176" actId="1076"/>
          <ac:spMkLst>
            <pc:docMk/>
            <pc:sldMk cId="303368718" sldId="300"/>
            <ac:spMk id="9" creationId="{29699994-25E0-710C-CD89-E190BEA88A7D}"/>
          </ac:spMkLst>
        </pc:spChg>
        <pc:spChg chg="del">
          <ac:chgData name="TAN Mei Yi [Harrisdale Senior High School]" userId="f9f029c9-d743-4d60-9f2c-e74bdec1ab07" providerId="ADAL" clId="{BCDF6825-78BE-4B2A-B733-9919CF207759}" dt="2023-05-24T02:39:51.282" v="154" actId="478"/>
          <ac:spMkLst>
            <pc:docMk/>
            <pc:sldMk cId="303368718" sldId="300"/>
            <ac:spMk id="10" creationId="{92507F5D-1811-A2D4-3FB4-6B6C92B544FA}"/>
          </ac:spMkLst>
        </pc:spChg>
        <pc:spChg chg="del">
          <ac:chgData name="TAN Mei Yi [Harrisdale Senior High School]" userId="f9f029c9-d743-4d60-9f2c-e74bdec1ab07" providerId="ADAL" clId="{BCDF6825-78BE-4B2A-B733-9919CF207759}" dt="2023-05-24T02:39:51.282" v="154" actId="478"/>
          <ac:spMkLst>
            <pc:docMk/>
            <pc:sldMk cId="303368718" sldId="300"/>
            <ac:spMk id="11" creationId="{441F0072-7922-86C9-22E7-9AFEDF15437E}"/>
          </ac:spMkLst>
        </pc:spChg>
        <pc:spChg chg="del">
          <ac:chgData name="TAN Mei Yi [Harrisdale Senior High School]" userId="f9f029c9-d743-4d60-9f2c-e74bdec1ab07" providerId="ADAL" clId="{BCDF6825-78BE-4B2A-B733-9919CF207759}" dt="2023-05-24T02:39:51.282" v="154" actId="478"/>
          <ac:spMkLst>
            <pc:docMk/>
            <pc:sldMk cId="303368718" sldId="300"/>
            <ac:spMk id="12" creationId="{81ECE918-FC92-483F-96A3-9A4A18C3ED2B}"/>
          </ac:spMkLst>
        </pc:spChg>
        <pc:spChg chg="del">
          <ac:chgData name="TAN Mei Yi [Harrisdale Senior High School]" userId="f9f029c9-d743-4d60-9f2c-e74bdec1ab07" providerId="ADAL" clId="{BCDF6825-78BE-4B2A-B733-9919CF207759}" dt="2023-05-24T02:39:51.282" v="154" actId="478"/>
          <ac:spMkLst>
            <pc:docMk/>
            <pc:sldMk cId="303368718" sldId="300"/>
            <ac:spMk id="13" creationId="{2A864CB1-2D3C-B6C8-6791-8869FDB9F8F9}"/>
          </ac:spMkLst>
        </pc:spChg>
        <pc:spChg chg="del">
          <ac:chgData name="TAN Mei Yi [Harrisdale Senior High School]" userId="f9f029c9-d743-4d60-9f2c-e74bdec1ab07" providerId="ADAL" clId="{BCDF6825-78BE-4B2A-B733-9919CF207759}" dt="2023-05-24T02:39:51.282" v="154" actId="478"/>
          <ac:spMkLst>
            <pc:docMk/>
            <pc:sldMk cId="303368718" sldId="300"/>
            <ac:spMk id="14" creationId="{3805CB4F-F9E6-1398-0128-D244C3FE3CB4}"/>
          </ac:spMkLst>
        </pc:spChg>
        <pc:spChg chg="del">
          <ac:chgData name="TAN Mei Yi [Harrisdale Senior High School]" userId="f9f029c9-d743-4d60-9f2c-e74bdec1ab07" providerId="ADAL" clId="{BCDF6825-78BE-4B2A-B733-9919CF207759}" dt="2023-05-24T02:39:51.282" v="154" actId="478"/>
          <ac:spMkLst>
            <pc:docMk/>
            <pc:sldMk cId="303368718" sldId="300"/>
            <ac:spMk id="15" creationId="{DD3BE5A4-8FF6-9943-376F-924AF1260FC5}"/>
          </ac:spMkLst>
        </pc:spChg>
        <pc:spChg chg="del">
          <ac:chgData name="TAN Mei Yi [Harrisdale Senior High School]" userId="f9f029c9-d743-4d60-9f2c-e74bdec1ab07" providerId="ADAL" clId="{BCDF6825-78BE-4B2A-B733-9919CF207759}" dt="2023-05-24T02:39:51.282" v="154" actId="478"/>
          <ac:spMkLst>
            <pc:docMk/>
            <pc:sldMk cId="303368718" sldId="300"/>
            <ac:spMk id="16" creationId="{10A0FE5F-6C0A-2C35-AFC2-79696763BB7B}"/>
          </ac:spMkLst>
        </pc:spChg>
        <pc:spChg chg="del">
          <ac:chgData name="TAN Mei Yi [Harrisdale Senior High School]" userId="f9f029c9-d743-4d60-9f2c-e74bdec1ab07" providerId="ADAL" clId="{BCDF6825-78BE-4B2A-B733-9919CF207759}" dt="2023-05-24T02:39:51.282" v="154" actId="478"/>
          <ac:spMkLst>
            <pc:docMk/>
            <pc:sldMk cId="303368718" sldId="300"/>
            <ac:spMk id="17" creationId="{FCF08003-3704-0F6B-9779-9D9441AA2E30}"/>
          </ac:spMkLst>
        </pc:spChg>
        <pc:spChg chg="del">
          <ac:chgData name="TAN Mei Yi [Harrisdale Senior High School]" userId="f9f029c9-d743-4d60-9f2c-e74bdec1ab07" providerId="ADAL" clId="{BCDF6825-78BE-4B2A-B733-9919CF207759}" dt="2023-05-24T02:39:51.282" v="154" actId="478"/>
          <ac:spMkLst>
            <pc:docMk/>
            <pc:sldMk cId="303368718" sldId="300"/>
            <ac:spMk id="18" creationId="{14465830-AFDF-7082-A5CF-F92AB95EE0A1}"/>
          </ac:spMkLst>
        </pc:spChg>
        <pc:spChg chg="del">
          <ac:chgData name="TAN Mei Yi [Harrisdale Senior High School]" userId="f9f029c9-d743-4d60-9f2c-e74bdec1ab07" providerId="ADAL" clId="{BCDF6825-78BE-4B2A-B733-9919CF207759}" dt="2023-05-24T02:39:51.282" v="154" actId="478"/>
          <ac:spMkLst>
            <pc:docMk/>
            <pc:sldMk cId="303368718" sldId="300"/>
            <ac:spMk id="19" creationId="{23D1981E-FB4B-2C8C-82B3-561BEFBCA3E0}"/>
          </ac:spMkLst>
        </pc:spChg>
        <pc:spChg chg="add mod">
          <ac:chgData name="TAN Mei Yi [Harrisdale Senior High School]" userId="f9f029c9-d743-4d60-9f2c-e74bdec1ab07" providerId="ADAL" clId="{BCDF6825-78BE-4B2A-B733-9919CF207759}" dt="2023-05-26T06:30:24.679" v="251" actId="1076"/>
          <ac:spMkLst>
            <pc:docMk/>
            <pc:sldMk cId="303368718" sldId="300"/>
            <ac:spMk id="20" creationId="{44C4B2D4-7B18-CA48-9481-7D6AD8B2DA50}"/>
          </ac:spMkLst>
        </pc:spChg>
        <pc:spChg chg="add mod">
          <ac:chgData name="TAN Mei Yi [Harrisdale Senior High School]" userId="f9f029c9-d743-4d60-9f2c-e74bdec1ab07" providerId="ADAL" clId="{BCDF6825-78BE-4B2A-B733-9919CF207759}" dt="2023-05-26T06:30:32.575" v="260" actId="1076"/>
          <ac:spMkLst>
            <pc:docMk/>
            <pc:sldMk cId="303368718" sldId="300"/>
            <ac:spMk id="21" creationId="{889F1523-7FF7-A7EB-5292-B327E05912FD}"/>
          </ac:spMkLst>
        </pc:spChg>
        <pc:spChg chg="add mod">
          <ac:chgData name="TAN Mei Yi [Harrisdale Senior High School]" userId="f9f029c9-d743-4d60-9f2c-e74bdec1ab07" providerId="ADAL" clId="{BCDF6825-78BE-4B2A-B733-9919CF207759}" dt="2023-05-26T06:30:42.558" v="280" actId="1076"/>
          <ac:spMkLst>
            <pc:docMk/>
            <pc:sldMk cId="303368718" sldId="300"/>
            <ac:spMk id="22" creationId="{B0CADD24-90BB-9F2D-1073-C3227EEE75FF}"/>
          </ac:spMkLst>
        </pc:spChg>
        <pc:picChg chg="del mod">
          <ac:chgData name="TAN Mei Yi [Harrisdale Senior High School]" userId="f9f029c9-d743-4d60-9f2c-e74bdec1ab07" providerId="ADAL" clId="{BCDF6825-78BE-4B2A-B733-9919CF207759}" dt="2023-05-26T06:30:44.042" v="281" actId="478"/>
          <ac:picMkLst>
            <pc:docMk/>
            <pc:sldMk cId="303368718" sldId="300"/>
            <ac:picMk id="5" creationId="{517ACF37-0B9B-C8DB-DA6B-2E99C3BCACE0}"/>
          </ac:picMkLst>
        </pc:picChg>
        <pc:picChg chg="del">
          <ac:chgData name="TAN Mei Yi [Harrisdale Senior High School]" userId="f9f029c9-d743-4d60-9f2c-e74bdec1ab07" providerId="ADAL" clId="{BCDF6825-78BE-4B2A-B733-9919CF207759}" dt="2023-05-24T02:39:44.751" v="152" actId="478"/>
          <ac:picMkLst>
            <pc:docMk/>
            <pc:sldMk cId="303368718" sldId="300"/>
            <ac:picMk id="6" creationId="{D3100E5D-466F-90B7-1BDC-3CC8C04267D5}"/>
          </ac:picMkLst>
        </pc:picChg>
      </pc:sldChg>
      <pc:sldChg chg="addSp delSp modSp add mod ord delAnim modAnim">
        <pc:chgData name="TAN Mei Yi [Harrisdale Senior High School]" userId="f9f029c9-d743-4d60-9f2c-e74bdec1ab07" providerId="ADAL" clId="{BCDF6825-78BE-4B2A-B733-9919CF207759}" dt="2023-05-29T04:45:51.838" v="1507"/>
        <pc:sldMkLst>
          <pc:docMk/>
          <pc:sldMk cId="960182714" sldId="301"/>
        </pc:sldMkLst>
        <pc:spChg chg="mod">
          <ac:chgData name="TAN Mei Yi [Harrisdale Senior High School]" userId="f9f029c9-d743-4d60-9f2c-e74bdec1ab07" providerId="ADAL" clId="{BCDF6825-78BE-4B2A-B733-9919CF207759}" dt="2023-05-29T03:01:53.425" v="1170" actId="14100"/>
          <ac:spMkLst>
            <pc:docMk/>
            <pc:sldMk cId="960182714" sldId="301"/>
            <ac:spMk id="3" creationId="{00000000-0000-0000-0000-000000000000}"/>
          </ac:spMkLst>
        </pc:spChg>
        <pc:spChg chg="add mod">
          <ac:chgData name="TAN Mei Yi [Harrisdale Senior High School]" userId="f9f029c9-d743-4d60-9f2c-e74bdec1ab07" providerId="ADAL" clId="{BCDF6825-78BE-4B2A-B733-9919CF207759}" dt="2023-05-29T04:42:40.223" v="1409" actId="20577"/>
          <ac:spMkLst>
            <pc:docMk/>
            <pc:sldMk cId="960182714" sldId="301"/>
            <ac:spMk id="4" creationId="{E918D622-5752-F10C-0B8C-656D8CAA87A4}"/>
          </ac:spMkLst>
        </pc:spChg>
        <pc:spChg chg="add mod">
          <ac:chgData name="TAN Mei Yi [Harrisdale Senior High School]" userId="f9f029c9-d743-4d60-9f2c-e74bdec1ab07" providerId="ADAL" clId="{BCDF6825-78BE-4B2A-B733-9919CF207759}" dt="2023-05-29T04:43:13.063" v="1426" actId="1076"/>
          <ac:spMkLst>
            <pc:docMk/>
            <pc:sldMk cId="960182714" sldId="301"/>
            <ac:spMk id="5" creationId="{EDF6F01D-712B-074C-9C49-613049A97BFA}"/>
          </ac:spMkLst>
        </pc:spChg>
        <pc:spChg chg="mod">
          <ac:chgData name="TAN Mei Yi [Harrisdale Senior High School]" userId="f9f029c9-d743-4d60-9f2c-e74bdec1ab07" providerId="ADAL" clId="{BCDF6825-78BE-4B2A-B733-9919CF207759}" dt="2023-05-29T04:42:26.243" v="1401" actId="1076"/>
          <ac:spMkLst>
            <pc:docMk/>
            <pc:sldMk cId="960182714" sldId="301"/>
            <ac:spMk id="6" creationId="{95ACB665-3F91-9EF3-5F2E-018ABF42AE39}"/>
          </ac:spMkLst>
        </pc:spChg>
        <pc:spChg chg="del">
          <ac:chgData name="TAN Mei Yi [Harrisdale Senior High School]" userId="f9f029c9-d743-4d60-9f2c-e74bdec1ab07" providerId="ADAL" clId="{BCDF6825-78BE-4B2A-B733-9919CF207759}" dt="2023-05-29T04:41:57.422" v="1381" actId="478"/>
          <ac:spMkLst>
            <pc:docMk/>
            <pc:sldMk cId="960182714" sldId="301"/>
            <ac:spMk id="7" creationId="{7999494F-84FC-B838-6074-7918C57BECB0}"/>
          </ac:spMkLst>
        </pc:spChg>
        <pc:spChg chg="del">
          <ac:chgData name="TAN Mei Yi [Harrisdale Senior High School]" userId="f9f029c9-d743-4d60-9f2c-e74bdec1ab07" providerId="ADAL" clId="{BCDF6825-78BE-4B2A-B733-9919CF207759}" dt="2023-05-29T04:41:57.422" v="1381" actId="478"/>
          <ac:spMkLst>
            <pc:docMk/>
            <pc:sldMk cId="960182714" sldId="301"/>
            <ac:spMk id="8" creationId="{67747B4F-3474-AEC6-44AF-5E7E329F1C74}"/>
          </ac:spMkLst>
        </pc:spChg>
        <pc:spChg chg="del">
          <ac:chgData name="TAN Mei Yi [Harrisdale Senior High School]" userId="f9f029c9-d743-4d60-9f2c-e74bdec1ab07" providerId="ADAL" clId="{BCDF6825-78BE-4B2A-B733-9919CF207759}" dt="2023-05-29T04:41:57.422" v="1381" actId="478"/>
          <ac:spMkLst>
            <pc:docMk/>
            <pc:sldMk cId="960182714" sldId="301"/>
            <ac:spMk id="9" creationId="{B84740BB-D42B-DB81-371A-D1F12BBF15CA}"/>
          </ac:spMkLst>
        </pc:spChg>
        <pc:spChg chg="del">
          <ac:chgData name="TAN Mei Yi [Harrisdale Senior High School]" userId="f9f029c9-d743-4d60-9f2c-e74bdec1ab07" providerId="ADAL" clId="{BCDF6825-78BE-4B2A-B733-9919CF207759}" dt="2023-05-29T04:41:57.422" v="1381" actId="478"/>
          <ac:spMkLst>
            <pc:docMk/>
            <pc:sldMk cId="960182714" sldId="301"/>
            <ac:spMk id="10" creationId="{10ACFAC1-B7A0-2761-B371-C9E9826B0C91}"/>
          </ac:spMkLst>
        </pc:spChg>
        <pc:spChg chg="del">
          <ac:chgData name="TAN Mei Yi [Harrisdale Senior High School]" userId="f9f029c9-d743-4d60-9f2c-e74bdec1ab07" providerId="ADAL" clId="{BCDF6825-78BE-4B2A-B733-9919CF207759}" dt="2023-05-29T04:41:57.422" v="1381" actId="478"/>
          <ac:spMkLst>
            <pc:docMk/>
            <pc:sldMk cId="960182714" sldId="301"/>
            <ac:spMk id="11" creationId="{6B8CB329-410E-D145-5A00-0970D8CFDA80}"/>
          </ac:spMkLst>
        </pc:spChg>
        <pc:spChg chg="del">
          <ac:chgData name="TAN Mei Yi [Harrisdale Senior High School]" userId="f9f029c9-d743-4d60-9f2c-e74bdec1ab07" providerId="ADAL" clId="{BCDF6825-78BE-4B2A-B733-9919CF207759}" dt="2023-05-29T04:41:57.422" v="1381" actId="478"/>
          <ac:spMkLst>
            <pc:docMk/>
            <pc:sldMk cId="960182714" sldId="301"/>
            <ac:spMk id="12" creationId="{9CB768E6-F82D-F12A-CE8F-B7AFD9201E23}"/>
          </ac:spMkLst>
        </pc:spChg>
        <pc:spChg chg="del">
          <ac:chgData name="TAN Mei Yi [Harrisdale Senior High School]" userId="f9f029c9-d743-4d60-9f2c-e74bdec1ab07" providerId="ADAL" clId="{BCDF6825-78BE-4B2A-B733-9919CF207759}" dt="2023-05-29T04:41:57.422" v="1381" actId="478"/>
          <ac:spMkLst>
            <pc:docMk/>
            <pc:sldMk cId="960182714" sldId="301"/>
            <ac:spMk id="14" creationId="{8C723F6F-FB90-9508-2203-7974BA8FFE35}"/>
          </ac:spMkLst>
        </pc:spChg>
        <pc:spChg chg="del">
          <ac:chgData name="TAN Mei Yi [Harrisdale Senior High School]" userId="f9f029c9-d743-4d60-9f2c-e74bdec1ab07" providerId="ADAL" clId="{BCDF6825-78BE-4B2A-B733-9919CF207759}" dt="2023-05-29T04:41:57.422" v="1381" actId="478"/>
          <ac:spMkLst>
            <pc:docMk/>
            <pc:sldMk cId="960182714" sldId="301"/>
            <ac:spMk id="15" creationId="{3C73D139-1AB5-F363-1C98-B146A959EEC9}"/>
          </ac:spMkLst>
        </pc:spChg>
        <pc:spChg chg="del">
          <ac:chgData name="TAN Mei Yi [Harrisdale Senior High School]" userId="f9f029c9-d743-4d60-9f2c-e74bdec1ab07" providerId="ADAL" clId="{BCDF6825-78BE-4B2A-B733-9919CF207759}" dt="2023-05-29T04:41:57.422" v="1381" actId="478"/>
          <ac:spMkLst>
            <pc:docMk/>
            <pc:sldMk cId="960182714" sldId="301"/>
            <ac:spMk id="16" creationId="{A628BD14-E342-44DE-41EC-3763897B4FD5}"/>
          </ac:spMkLst>
        </pc:spChg>
        <pc:spChg chg="add mod">
          <ac:chgData name="TAN Mei Yi [Harrisdale Senior High School]" userId="f9f029c9-d743-4d60-9f2c-e74bdec1ab07" providerId="ADAL" clId="{BCDF6825-78BE-4B2A-B733-9919CF207759}" dt="2023-05-29T04:43:20.844" v="1433" actId="20577"/>
          <ac:spMkLst>
            <pc:docMk/>
            <pc:sldMk cId="960182714" sldId="301"/>
            <ac:spMk id="17" creationId="{3DE5CF2D-3C67-5BFE-FA68-7216EDCEB2D4}"/>
          </ac:spMkLst>
        </pc:spChg>
        <pc:spChg chg="add mod">
          <ac:chgData name="TAN Mei Yi [Harrisdale Senior High School]" userId="f9f029c9-d743-4d60-9f2c-e74bdec1ab07" providerId="ADAL" clId="{BCDF6825-78BE-4B2A-B733-9919CF207759}" dt="2023-05-29T04:43:40.371" v="1445" actId="1076"/>
          <ac:spMkLst>
            <pc:docMk/>
            <pc:sldMk cId="960182714" sldId="301"/>
            <ac:spMk id="18" creationId="{798A60D5-A759-AE00-7CBC-359468F4DBBC}"/>
          </ac:spMkLst>
        </pc:spChg>
        <pc:spChg chg="add mod">
          <ac:chgData name="TAN Mei Yi [Harrisdale Senior High School]" userId="f9f029c9-d743-4d60-9f2c-e74bdec1ab07" providerId="ADAL" clId="{BCDF6825-78BE-4B2A-B733-9919CF207759}" dt="2023-05-29T04:44:19.767" v="1481" actId="1076"/>
          <ac:spMkLst>
            <pc:docMk/>
            <pc:sldMk cId="960182714" sldId="301"/>
            <ac:spMk id="19" creationId="{E619CC95-8456-A338-9291-E29D105A69AB}"/>
          </ac:spMkLst>
        </pc:spChg>
        <pc:spChg chg="add mod">
          <ac:chgData name="TAN Mei Yi [Harrisdale Senior High School]" userId="f9f029c9-d743-4d60-9f2c-e74bdec1ab07" providerId="ADAL" clId="{BCDF6825-78BE-4B2A-B733-9919CF207759}" dt="2023-05-29T04:44:46.093" v="1487" actId="1076"/>
          <ac:spMkLst>
            <pc:docMk/>
            <pc:sldMk cId="960182714" sldId="301"/>
            <ac:spMk id="20" creationId="{8A296C3D-3042-4C9A-868E-4E6796A0E3C9}"/>
          </ac:spMkLst>
        </pc:spChg>
        <pc:spChg chg="add mod">
          <ac:chgData name="TAN Mei Yi [Harrisdale Senior High School]" userId="f9f029c9-d743-4d60-9f2c-e74bdec1ab07" providerId="ADAL" clId="{BCDF6825-78BE-4B2A-B733-9919CF207759}" dt="2023-05-29T04:44:51.638" v="1491" actId="20577"/>
          <ac:spMkLst>
            <pc:docMk/>
            <pc:sldMk cId="960182714" sldId="301"/>
            <ac:spMk id="21" creationId="{EB6693EB-9B5E-C858-8539-4137C010F9FC}"/>
          </ac:spMkLst>
        </pc:spChg>
        <pc:spChg chg="add mod">
          <ac:chgData name="TAN Mei Yi [Harrisdale Senior High School]" userId="f9f029c9-d743-4d60-9f2c-e74bdec1ab07" providerId="ADAL" clId="{BCDF6825-78BE-4B2A-B733-9919CF207759}" dt="2023-05-29T04:45:01.940" v="1498" actId="1076"/>
          <ac:spMkLst>
            <pc:docMk/>
            <pc:sldMk cId="960182714" sldId="301"/>
            <ac:spMk id="22" creationId="{459B0E51-8E55-963D-0866-9A579A8477B3}"/>
          </ac:spMkLst>
        </pc:spChg>
        <pc:spChg chg="add mod">
          <ac:chgData name="TAN Mei Yi [Harrisdale Senior High School]" userId="f9f029c9-d743-4d60-9f2c-e74bdec1ab07" providerId="ADAL" clId="{BCDF6825-78BE-4B2A-B733-9919CF207759}" dt="2023-05-29T04:45:07.744" v="1503" actId="20577"/>
          <ac:spMkLst>
            <pc:docMk/>
            <pc:sldMk cId="960182714" sldId="301"/>
            <ac:spMk id="23" creationId="{60EC004B-AACD-9C7A-C866-0C8FA449B55C}"/>
          </ac:spMkLst>
        </pc:spChg>
        <pc:picChg chg="del">
          <ac:chgData name="TAN Mei Yi [Harrisdale Senior High School]" userId="f9f029c9-d743-4d60-9f2c-e74bdec1ab07" providerId="ADAL" clId="{BCDF6825-78BE-4B2A-B733-9919CF207759}" dt="2023-05-24T02:31:24.465" v="27" actId="478"/>
          <ac:picMkLst>
            <pc:docMk/>
            <pc:sldMk cId="960182714" sldId="301"/>
            <ac:picMk id="5" creationId="{8566943B-7586-F659-B956-BCCF6581CB52}"/>
          </ac:picMkLst>
        </pc:picChg>
        <pc:picChg chg="add del">
          <ac:chgData name="TAN Mei Yi [Harrisdale Senior High School]" userId="f9f029c9-d743-4d60-9f2c-e74bdec1ab07" providerId="ADAL" clId="{BCDF6825-78BE-4B2A-B733-9919CF207759}" dt="2023-05-29T03:01:58.020" v="1173" actId="478"/>
          <ac:picMkLst>
            <pc:docMk/>
            <pc:sldMk cId="960182714" sldId="301"/>
            <ac:picMk id="13" creationId="{E960BE69-4EE6-242E-E08F-FE18763D0DE3}"/>
          </ac:picMkLst>
        </pc:picChg>
        <pc:picChg chg="add mod">
          <ac:chgData name="TAN Mei Yi [Harrisdale Senior High School]" userId="f9f029c9-d743-4d60-9f2c-e74bdec1ab07" providerId="ADAL" clId="{BCDF6825-78BE-4B2A-B733-9919CF207759}" dt="2023-05-29T04:45:49.861" v="1506" actId="1076"/>
          <ac:picMkLst>
            <pc:docMk/>
            <pc:sldMk cId="960182714" sldId="301"/>
            <ac:picMk id="25" creationId="{D3FD2522-B959-AEF4-695F-47596D478111}"/>
          </ac:picMkLst>
        </pc:picChg>
      </pc:sldChg>
      <pc:sldChg chg="addSp delSp modSp add mod modAnim">
        <pc:chgData name="TAN Mei Yi [Harrisdale Senior High School]" userId="f9f029c9-d743-4d60-9f2c-e74bdec1ab07" providerId="ADAL" clId="{BCDF6825-78BE-4B2A-B733-9919CF207759}" dt="2023-05-24T02:38:31.387" v="78" actId="1076"/>
        <pc:sldMkLst>
          <pc:docMk/>
          <pc:sldMk cId="479273064" sldId="335"/>
        </pc:sldMkLst>
        <pc:spChg chg="add del mod">
          <ac:chgData name="TAN Mei Yi [Harrisdale Senior High School]" userId="f9f029c9-d743-4d60-9f2c-e74bdec1ab07" providerId="ADAL" clId="{BCDF6825-78BE-4B2A-B733-9919CF207759}" dt="2023-05-24T02:37:17.517" v="34"/>
          <ac:spMkLst>
            <pc:docMk/>
            <pc:sldMk cId="479273064" sldId="335"/>
            <ac:spMk id="4" creationId="{81845938-12BC-086A-0D18-CED60D975975}"/>
          </ac:spMkLst>
        </pc:spChg>
        <pc:spChg chg="add mod">
          <ac:chgData name="TAN Mei Yi [Harrisdale Senior High School]" userId="f9f029c9-d743-4d60-9f2c-e74bdec1ab07" providerId="ADAL" clId="{BCDF6825-78BE-4B2A-B733-9919CF207759}" dt="2023-05-24T02:38:31.387" v="78" actId="1076"/>
          <ac:spMkLst>
            <pc:docMk/>
            <pc:sldMk cId="479273064" sldId="335"/>
            <ac:spMk id="5" creationId="{03625E23-120F-7DBD-1FD9-543B5F3D93CB}"/>
          </ac:spMkLst>
        </pc:spChg>
        <pc:spChg chg="add mod">
          <ac:chgData name="TAN Mei Yi [Harrisdale Senior High School]" userId="f9f029c9-d743-4d60-9f2c-e74bdec1ab07" providerId="ADAL" clId="{BCDF6825-78BE-4B2A-B733-9919CF207759}" dt="2023-05-24T02:38:13.569" v="74" actId="1076"/>
          <ac:spMkLst>
            <pc:docMk/>
            <pc:sldMk cId="479273064" sldId="335"/>
            <ac:spMk id="19" creationId="{371B9C3B-DF8F-A9AA-5EA2-3E8B2671DBDE}"/>
          </ac:spMkLst>
        </pc:spChg>
        <pc:picChg chg="add del mod">
          <ac:chgData name="TAN Mei Yi [Harrisdale Senior High School]" userId="f9f029c9-d743-4d60-9f2c-e74bdec1ab07" providerId="ADAL" clId="{BCDF6825-78BE-4B2A-B733-9919CF207759}" dt="2023-05-24T02:38:16.550" v="75" actId="478"/>
          <ac:picMkLst>
            <pc:docMk/>
            <pc:sldMk cId="479273064" sldId="335"/>
            <ac:picMk id="3" creationId="{11283928-74AC-CBF2-D2C8-234B838D21F8}"/>
          </ac:picMkLst>
        </pc:picChg>
      </pc:sldChg>
      <pc:sldChg chg="addSp delSp modSp add mod delAnim modAnim">
        <pc:chgData name="TAN Mei Yi [Harrisdale Senior High School]" userId="f9f029c9-d743-4d60-9f2c-e74bdec1ab07" providerId="ADAL" clId="{BCDF6825-78BE-4B2A-B733-9919CF207759}" dt="2023-05-29T04:41:40.515" v="1379" actId="20577"/>
        <pc:sldMkLst>
          <pc:docMk/>
          <pc:sldMk cId="4011900591" sldId="336"/>
        </pc:sldMkLst>
        <pc:spChg chg="add mod">
          <ac:chgData name="TAN Mei Yi [Harrisdale Senior High School]" userId="f9f029c9-d743-4d60-9f2c-e74bdec1ab07" providerId="ADAL" clId="{BCDF6825-78BE-4B2A-B733-9919CF207759}" dt="2023-05-29T04:34:31.054" v="1214" actId="1076"/>
          <ac:spMkLst>
            <pc:docMk/>
            <pc:sldMk cId="4011900591" sldId="336"/>
            <ac:spMk id="4" creationId="{3F88CDCC-EE28-7C4E-6FEF-F78C614939F5}"/>
          </ac:spMkLst>
        </pc:spChg>
        <pc:spChg chg="add mod">
          <ac:chgData name="TAN Mei Yi [Harrisdale Senior High School]" userId="f9f029c9-d743-4d60-9f2c-e74bdec1ab07" providerId="ADAL" clId="{BCDF6825-78BE-4B2A-B733-9919CF207759}" dt="2023-05-29T04:37:34.369" v="1284" actId="1076"/>
          <ac:spMkLst>
            <pc:docMk/>
            <pc:sldMk cId="4011900591" sldId="336"/>
            <ac:spMk id="5" creationId="{F87E33FD-4486-1841-BBA6-583E6BCF3A61}"/>
          </ac:spMkLst>
        </pc:spChg>
        <pc:spChg chg="mod">
          <ac:chgData name="TAN Mei Yi [Harrisdale Senior High School]" userId="f9f029c9-d743-4d60-9f2c-e74bdec1ab07" providerId="ADAL" clId="{BCDF6825-78BE-4B2A-B733-9919CF207759}" dt="2023-05-29T04:33:36.180" v="1194" actId="1076"/>
          <ac:spMkLst>
            <pc:docMk/>
            <pc:sldMk cId="4011900591" sldId="336"/>
            <ac:spMk id="6" creationId="{95ACB665-3F91-9EF3-5F2E-018ABF42AE39}"/>
          </ac:spMkLst>
        </pc:spChg>
        <pc:spChg chg="del">
          <ac:chgData name="TAN Mei Yi [Harrisdale Senior High School]" userId="f9f029c9-d743-4d60-9f2c-e74bdec1ab07" providerId="ADAL" clId="{BCDF6825-78BE-4B2A-B733-9919CF207759}" dt="2023-05-29T03:02:03.624" v="1175" actId="478"/>
          <ac:spMkLst>
            <pc:docMk/>
            <pc:sldMk cId="4011900591" sldId="336"/>
            <ac:spMk id="7" creationId="{7999494F-84FC-B838-6074-7918C57BECB0}"/>
          </ac:spMkLst>
        </pc:spChg>
        <pc:spChg chg="del">
          <ac:chgData name="TAN Mei Yi [Harrisdale Senior High School]" userId="f9f029c9-d743-4d60-9f2c-e74bdec1ab07" providerId="ADAL" clId="{BCDF6825-78BE-4B2A-B733-9919CF207759}" dt="2023-05-29T03:02:03.624" v="1175" actId="478"/>
          <ac:spMkLst>
            <pc:docMk/>
            <pc:sldMk cId="4011900591" sldId="336"/>
            <ac:spMk id="8" creationId="{67747B4F-3474-AEC6-44AF-5E7E329F1C74}"/>
          </ac:spMkLst>
        </pc:spChg>
        <pc:spChg chg="del">
          <ac:chgData name="TAN Mei Yi [Harrisdale Senior High School]" userId="f9f029c9-d743-4d60-9f2c-e74bdec1ab07" providerId="ADAL" clId="{BCDF6825-78BE-4B2A-B733-9919CF207759}" dt="2023-05-29T03:02:03.624" v="1175" actId="478"/>
          <ac:spMkLst>
            <pc:docMk/>
            <pc:sldMk cId="4011900591" sldId="336"/>
            <ac:spMk id="9" creationId="{B84740BB-D42B-DB81-371A-D1F12BBF15CA}"/>
          </ac:spMkLst>
        </pc:spChg>
        <pc:spChg chg="del">
          <ac:chgData name="TAN Mei Yi [Harrisdale Senior High School]" userId="f9f029c9-d743-4d60-9f2c-e74bdec1ab07" providerId="ADAL" clId="{BCDF6825-78BE-4B2A-B733-9919CF207759}" dt="2023-05-29T03:02:03.624" v="1175" actId="478"/>
          <ac:spMkLst>
            <pc:docMk/>
            <pc:sldMk cId="4011900591" sldId="336"/>
            <ac:spMk id="10" creationId="{10ACFAC1-B7A0-2761-B371-C9E9826B0C91}"/>
          </ac:spMkLst>
        </pc:spChg>
        <pc:spChg chg="del">
          <ac:chgData name="TAN Mei Yi [Harrisdale Senior High School]" userId="f9f029c9-d743-4d60-9f2c-e74bdec1ab07" providerId="ADAL" clId="{BCDF6825-78BE-4B2A-B733-9919CF207759}" dt="2023-05-29T03:02:03.624" v="1175" actId="478"/>
          <ac:spMkLst>
            <pc:docMk/>
            <pc:sldMk cId="4011900591" sldId="336"/>
            <ac:spMk id="11" creationId="{6B8CB329-410E-D145-5A00-0970D8CFDA80}"/>
          </ac:spMkLst>
        </pc:spChg>
        <pc:spChg chg="del">
          <ac:chgData name="TAN Mei Yi [Harrisdale Senior High School]" userId="f9f029c9-d743-4d60-9f2c-e74bdec1ab07" providerId="ADAL" clId="{BCDF6825-78BE-4B2A-B733-9919CF207759}" dt="2023-05-29T03:02:03.624" v="1175" actId="478"/>
          <ac:spMkLst>
            <pc:docMk/>
            <pc:sldMk cId="4011900591" sldId="336"/>
            <ac:spMk id="12" creationId="{9CB768E6-F82D-F12A-CE8F-B7AFD9201E23}"/>
          </ac:spMkLst>
        </pc:spChg>
        <pc:spChg chg="del">
          <ac:chgData name="TAN Mei Yi [Harrisdale Senior High School]" userId="f9f029c9-d743-4d60-9f2c-e74bdec1ab07" providerId="ADAL" clId="{BCDF6825-78BE-4B2A-B733-9919CF207759}" dt="2023-05-29T03:02:03.624" v="1175" actId="478"/>
          <ac:spMkLst>
            <pc:docMk/>
            <pc:sldMk cId="4011900591" sldId="336"/>
            <ac:spMk id="14" creationId="{8C723F6F-FB90-9508-2203-7974BA8FFE35}"/>
          </ac:spMkLst>
        </pc:spChg>
        <pc:spChg chg="del">
          <ac:chgData name="TAN Mei Yi [Harrisdale Senior High School]" userId="f9f029c9-d743-4d60-9f2c-e74bdec1ab07" providerId="ADAL" clId="{BCDF6825-78BE-4B2A-B733-9919CF207759}" dt="2023-05-29T03:02:03.624" v="1175" actId="478"/>
          <ac:spMkLst>
            <pc:docMk/>
            <pc:sldMk cId="4011900591" sldId="336"/>
            <ac:spMk id="15" creationId="{3C73D139-1AB5-F363-1C98-B146A959EEC9}"/>
          </ac:spMkLst>
        </pc:spChg>
        <pc:spChg chg="del">
          <ac:chgData name="TAN Mei Yi [Harrisdale Senior High School]" userId="f9f029c9-d743-4d60-9f2c-e74bdec1ab07" providerId="ADAL" clId="{BCDF6825-78BE-4B2A-B733-9919CF207759}" dt="2023-05-29T03:02:03.624" v="1175" actId="478"/>
          <ac:spMkLst>
            <pc:docMk/>
            <pc:sldMk cId="4011900591" sldId="336"/>
            <ac:spMk id="16" creationId="{A628BD14-E342-44DE-41EC-3763897B4FD5}"/>
          </ac:spMkLst>
        </pc:spChg>
        <pc:spChg chg="add mod">
          <ac:chgData name="TAN Mei Yi [Harrisdale Senior High School]" userId="f9f029c9-d743-4d60-9f2c-e74bdec1ab07" providerId="ADAL" clId="{BCDF6825-78BE-4B2A-B733-9919CF207759}" dt="2023-05-29T04:37:24.747" v="1276" actId="1076"/>
          <ac:spMkLst>
            <pc:docMk/>
            <pc:sldMk cId="4011900591" sldId="336"/>
            <ac:spMk id="17" creationId="{14904624-DF58-C2EA-D5C8-8BF81DBF0010}"/>
          </ac:spMkLst>
        </pc:spChg>
        <pc:spChg chg="add mod">
          <ac:chgData name="TAN Mei Yi [Harrisdale Senior High School]" userId="f9f029c9-d743-4d60-9f2c-e74bdec1ab07" providerId="ADAL" clId="{BCDF6825-78BE-4B2A-B733-9919CF207759}" dt="2023-05-29T04:39:16.292" v="1347" actId="20577"/>
          <ac:spMkLst>
            <pc:docMk/>
            <pc:sldMk cId="4011900591" sldId="336"/>
            <ac:spMk id="18" creationId="{AE847326-4303-F969-535E-CAFCDDEE3506}"/>
          </ac:spMkLst>
        </pc:spChg>
        <pc:spChg chg="add mod">
          <ac:chgData name="TAN Mei Yi [Harrisdale Senior High School]" userId="f9f029c9-d743-4d60-9f2c-e74bdec1ab07" providerId="ADAL" clId="{BCDF6825-78BE-4B2A-B733-9919CF207759}" dt="2023-05-29T04:41:14.656" v="1364" actId="20577"/>
          <ac:spMkLst>
            <pc:docMk/>
            <pc:sldMk cId="4011900591" sldId="336"/>
            <ac:spMk id="19" creationId="{49F71AF3-5A09-28CD-DA39-888C801A604E}"/>
          </ac:spMkLst>
        </pc:spChg>
        <pc:spChg chg="add mod">
          <ac:chgData name="TAN Mei Yi [Harrisdale Senior High School]" userId="f9f029c9-d743-4d60-9f2c-e74bdec1ab07" providerId="ADAL" clId="{BCDF6825-78BE-4B2A-B733-9919CF207759}" dt="2023-05-29T04:38:24.968" v="1305" actId="1076"/>
          <ac:spMkLst>
            <pc:docMk/>
            <pc:sldMk cId="4011900591" sldId="336"/>
            <ac:spMk id="20" creationId="{598D7F19-5456-DFD6-C919-A66887CF2C70}"/>
          </ac:spMkLst>
        </pc:spChg>
        <pc:spChg chg="add mod">
          <ac:chgData name="TAN Mei Yi [Harrisdale Senior High School]" userId="f9f029c9-d743-4d60-9f2c-e74bdec1ab07" providerId="ADAL" clId="{BCDF6825-78BE-4B2A-B733-9919CF207759}" dt="2023-05-29T04:41:26.896" v="1372" actId="20577"/>
          <ac:spMkLst>
            <pc:docMk/>
            <pc:sldMk cId="4011900591" sldId="336"/>
            <ac:spMk id="21" creationId="{CDC76AE9-3DE5-AFF2-965D-6EDDDCA1884A}"/>
          </ac:spMkLst>
        </pc:spChg>
        <pc:spChg chg="add mod">
          <ac:chgData name="TAN Mei Yi [Harrisdale Senior High School]" userId="f9f029c9-d743-4d60-9f2c-e74bdec1ab07" providerId="ADAL" clId="{BCDF6825-78BE-4B2A-B733-9919CF207759}" dt="2023-05-29T04:41:38.473" v="1377" actId="20577"/>
          <ac:spMkLst>
            <pc:docMk/>
            <pc:sldMk cId="4011900591" sldId="336"/>
            <ac:spMk id="22" creationId="{9C68FF83-E871-E8FE-8447-EFD122961FB7}"/>
          </ac:spMkLst>
        </pc:spChg>
        <pc:spChg chg="add mod">
          <ac:chgData name="TAN Mei Yi [Harrisdale Senior High School]" userId="f9f029c9-d743-4d60-9f2c-e74bdec1ab07" providerId="ADAL" clId="{BCDF6825-78BE-4B2A-B733-9919CF207759}" dt="2023-05-29T04:41:40.515" v="1379" actId="20577"/>
          <ac:spMkLst>
            <pc:docMk/>
            <pc:sldMk cId="4011900591" sldId="336"/>
            <ac:spMk id="23" creationId="{10662558-1941-68AB-8225-B8F576A7D3F8}"/>
          </ac:spMkLst>
        </pc:spChg>
        <pc:picChg chg="del">
          <ac:chgData name="TAN Mei Yi [Harrisdale Senior High School]" userId="f9f029c9-d743-4d60-9f2c-e74bdec1ab07" providerId="ADAL" clId="{BCDF6825-78BE-4B2A-B733-9919CF207759}" dt="2023-05-29T03:02:00.329" v="1174" actId="478"/>
          <ac:picMkLst>
            <pc:docMk/>
            <pc:sldMk cId="4011900591" sldId="336"/>
            <ac:picMk id="13" creationId="{E960BE69-4EE6-242E-E08F-FE18763D0DE3}"/>
          </ac:picMkLst>
        </pc:picChg>
      </pc:sldChg>
    </pc:docChg>
  </pc:docChgLst>
  <pc:docChgLst>
    <pc:chgData name="TAN Mei Yi [Harrisdale Senior High School]" userId="f9f029c9-d743-4d60-9f2c-e74bdec1ab07" providerId="ADAL" clId="{3B8254D1-732B-4436-A0DA-2E501C105E30}"/>
    <pc:docChg chg="undo custSel addSld delSld modSld">
      <pc:chgData name="TAN Mei Yi [Harrisdale Senior High School]" userId="f9f029c9-d743-4d60-9f2c-e74bdec1ab07" providerId="ADAL" clId="{3B8254D1-732B-4436-A0DA-2E501C105E30}" dt="2023-05-17T02:58:35.112" v="1409"/>
      <pc:docMkLst>
        <pc:docMk/>
      </pc:docMkLst>
      <pc:sldChg chg="modSp add mod modAnim">
        <pc:chgData name="TAN Mei Yi [Harrisdale Senior High School]" userId="f9f029c9-d743-4d60-9f2c-e74bdec1ab07" providerId="ADAL" clId="{3B8254D1-732B-4436-A0DA-2E501C105E30}" dt="2023-05-16T01:04:46.625" v="358"/>
        <pc:sldMkLst>
          <pc:docMk/>
          <pc:sldMk cId="3037864218" sldId="257"/>
        </pc:sldMkLst>
        <pc:spChg chg="mod">
          <ac:chgData name="TAN Mei Yi [Harrisdale Senior High School]" userId="f9f029c9-d743-4d60-9f2c-e74bdec1ab07" providerId="ADAL" clId="{3B8254D1-732B-4436-A0DA-2E501C105E30}" dt="2023-05-16T00:59:26.403" v="264" actId="20577"/>
          <ac:spMkLst>
            <pc:docMk/>
            <pc:sldMk cId="3037864218" sldId="257"/>
            <ac:spMk id="3" creationId="{618A8AAC-AAF0-491E-9424-3F39B72BF5A2}"/>
          </ac:spMkLst>
        </pc:spChg>
        <pc:spChg chg="mod">
          <ac:chgData name="TAN Mei Yi [Harrisdale Senior High School]" userId="f9f029c9-d743-4d60-9f2c-e74bdec1ab07" providerId="ADAL" clId="{3B8254D1-732B-4436-A0DA-2E501C105E30}" dt="2023-05-16T00:47:54.294" v="157" actId="207"/>
          <ac:spMkLst>
            <pc:docMk/>
            <pc:sldMk cId="3037864218" sldId="257"/>
            <ac:spMk id="4" creationId="{C055DA3A-5995-446B-9565-7F418EF7D307}"/>
          </ac:spMkLst>
        </pc:spChg>
      </pc:sldChg>
      <pc:sldChg chg="addSp modSp add mod modAnim">
        <pc:chgData name="TAN Mei Yi [Harrisdale Senior High School]" userId="f9f029c9-d743-4d60-9f2c-e74bdec1ab07" providerId="ADAL" clId="{3B8254D1-732B-4436-A0DA-2E501C105E30}" dt="2023-05-16T01:08:46.794" v="435" actId="20577"/>
        <pc:sldMkLst>
          <pc:docMk/>
          <pc:sldMk cId="2920466248" sldId="258"/>
        </pc:sldMkLst>
        <pc:spChg chg="add mod">
          <ac:chgData name="TAN Mei Yi [Harrisdale Senior High School]" userId="f9f029c9-d743-4d60-9f2c-e74bdec1ab07" providerId="ADAL" clId="{3B8254D1-732B-4436-A0DA-2E501C105E30}" dt="2023-05-16T00:59:52.011" v="284" actId="20577"/>
          <ac:spMkLst>
            <pc:docMk/>
            <pc:sldMk cId="2920466248" sldId="258"/>
            <ac:spMk id="2" creationId="{8BDCD773-FFD8-C6C4-7DFC-B33CA2ECCE52}"/>
          </ac:spMkLst>
        </pc:spChg>
        <pc:spChg chg="add mod">
          <ac:chgData name="TAN Mei Yi [Harrisdale Senior High School]" userId="f9f029c9-d743-4d60-9f2c-e74bdec1ab07" providerId="ADAL" clId="{3B8254D1-732B-4436-A0DA-2E501C105E30}" dt="2023-05-16T01:07:45.359" v="388" actId="14100"/>
          <ac:spMkLst>
            <pc:docMk/>
            <pc:sldMk cId="2920466248" sldId="258"/>
            <ac:spMk id="3" creationId="{E8BEC41F-A149-D6FE-DBA2-2BB1670A2B40}"/>
          </ac:spMkLst>
        </pc:spChg>
        <pc:spChg chg="mod">
          <ac:chgData name="TAN Mei Yi [Harrisdale Senior High School]" userId="f9f029c9-d743-4d60-9f2c-e74bdec1ab07" providerId="ADAL" clId="{3B8254D1-732B-4436-A0DA-2E501C105E30}" dt="2023-05-16T01:05:05.046" v="359" actId="13926"/>
          <ac:spMkLst>
            <pc:docMk/>
            <pc:sldMk cId="2920466248" sldId="258"/>
            <ac:spMk id="4" creationId="{1C303B33-9BC1-43C7-BF5D-5AC0B8B1F40E}"/>
          </ac:spMkLst>
        </pc:spChg>
        <pc:spChg chg="mod">
          <ac:chgData name="TAN Mei Yi [Harrisdale Senior High School]" userId="f9f029c9-d743-4d60-9f2c-e74bdec1ab07" providerId="ADAL" clId="{3B8254D1-732B-4436-A0DA-2E501C105E30}" dt="2023-05-16T00:47:56.981" v="158" actId="207"/>
          <ac:spMkLst>
            <pc:docMk/>
            <pc:sldMk cId="2920466248" sldId="258"/>
            <ac:spMk id="5" creationId="{5CB09F0A-902B-44E0-ABCB-A2E991ABF71F}"/>
          </ac:spMkLst>
        </pc:spChg>
        <pc:spChg chg="add mod">
          <ac:chgData name="TAN Mei Yi [Harrisdale Senior High School]" userId="f9f029c9-d743-4d60-9f2c-e74bdec1ab07" providerId="ADAL" clId="{3B8254D1-732B-4436-A0DA-2E501C105E30}" dt="2023-05-16T01:08:46.794" v="435" actId="20577"/>
          <ac:spMkLst>
            <pc:docMk/>
            <pc:sldMk cId="2920466248" sldId="258"/>
            <ac:spMk id="18" creationId="{E81F0760-0A08-E341-A88E-208AC236D095}"/>
          </ac:spMkLst>
        </pc:spChg>
        <pc:grpChg chg="mod">
          <ac:chgData name="TAN Mei Yi [Harrisdale Senior High School]" userId="f9f029c9-d743-4d60-9f2c-e74bdec1ab07" providerId="ADAL" clId="{3B8254D1-732B-4436-A0DA-2E501C105E30}" dt="2023-05-16T01:06:00.015" v="370"/>
          <ac:grpSpMkLst>
            <pc:docMk/>
            <pc:sldMk cId="2920466248" sldId="258"/>
            <ac:grpSpMk id="12" creationId="{3E02F30C-FCFE-70EB-E649-22A60D1065E1}"/>
          </ac:grpSpMkLst>
        </pc:grpChg>
        <pc:grpChg chg="mod">
          <ac:chgData name="TAN Mei Yi [Harrisdale Senior High School]" userId="f9f029c9-d743-4d60-9f2c-e74bdec1ab07" providerId="ADAL" clId="{3B8254D1-732B-4436-A0DA-2E501C105E30}" dt="2023-05-16T01:06:14.169" v="376"/>
          <ac:grpSpMkLst>
            <pc:docMk/>
            <pc:sldMk cId="2920466248" sldId="258"/>
            <ac:grpSpMk id="17" creationId="{1DE3520A-C3CB-D166-4E5E-2737D6946B15}"/>
          </ac:grpSpMkLst>
        </pc:grpChg>
        <pc:inkChg chg="add">
          <ac:chgData name="TAN Mei Yi [Harrisdale Senior High School]" userId="f9f029c9-d743-4d60-9f2c-e74bdec1ab07" providerId="ADAL" clId="{3B8254D1-732B-4436-A0DA-2E501C105E30}" dt="2023-05-16T01:05:31.487" v="362" actId="9405"/>
          <ac:inkMkLst>
            <pc:docMk/>
            <pc:sldMk cId="2920466248" sldId="258"/>
            <ac:inkMk id="6" creationId="{2ACF226A-AD1F-EB30-4421-D58715DE8853}"/>
          </ac:inkMkLst>
        </pc:inkChg>
        <pc:inkChg chg="add">
          <ac:chgData name="TAN Mei Yi [Harrisdale Senior High School]" userId="f9f029c9-d743-4d60-9f2c-e74bdec1ab07" providerId="ADAL" clId="{3B8254D1-732B-4436-A0DA-2E501C105E30}" dt="2023-05-16T01:05:33.786" v="363" actId="9405"/>
          <ac:inkMkLst>
            <pc:docMk/>
            <pc:sldMk cId="2920466248" sldId="258"/>
            <ac:inkMk id="7" creationId="{75D96FF9-C8D7-F630-1F38-F3DA546A896C}"/>
          </ac:inkMkLst>
        </pc:inkChg>
        <pc:inkChg chg="add">
          <ac:chgData name="TAN Mei Yi [Harrisdale Senior High School]" userId="f9f029c9-d743-4d60-9f2c-e74bdec1ab07" providerId="ADAL" clId="{3B8254D1-732B-4436-A0DA-2E501C105E30}" dt="2023-05-16T01:05:49.945" v="365" actId="9405"/>
          <ac:inkMkLst>
            <pc:docMk/>
            <pc:sldMk cId="2920466248" sldId="258"/>
            <ac:inkMk id="8" creationId="{AE75BE1F-05F0-C1B5-7A28-7411021A737C}"/>
          </ac:inkMkLst>
        </pc:inkChg>
        <pc:inkChg chg="add">
          <ac:chgData name="TAN Mei Yi [Harrisdale Senior High School]" userId="f9f029c9-d743-4d60-9f2c-e74bdec1ab07" providerId="ADAL" clId="{3B8254D1-732B-4436-A0DA-2E501C105E30}" dt="2023-05-16T01:05:50.913" v="366" actId="9405"/>
          <ac:inkMkLst>
            <pc:docMk/>
            <pc:sldMk cId="2920466248" sldId="258"/>
            <ac:inkMk id="9" creationId="{38871E22-92F1-77F4-4A02-758A078CE3A8}"/>
          </ac:inkMkLst>
        </pc:inkChg>
        <pc:inkChg chg="add mod">
          <ac:chgData name="TAN Mei Yi [Harrisdale Senior High School]" userId="f9f029c9-d743-4d60-9f2c-e74bdec1ab07" providerId="ADAL" clId="{3B8254D1-732B-4436-A0DA-2E501C105E30}" dt="2023-05-16T01:06:00.015" v="370"/>
          <ac:inkMkLst>
            <pc:docMk/>
            <pc:sldMk cId="2920466248" sldId="258"/>
            <ac:inkMk id="10" creationId="{8121A2D1-4465-2CA6-C4EB-CAB119E0D53F}"/>
          </ac:inkMkLst>
        </pc:inkChg>
        <pc:inkChg chg="add mod">
          <ac:chgData name="TAN Mei Yi [Harrisdale Senior High School]" userId="f9f029c9-d743-4d60-9f2c-e74bdec1ab07" providerId="ADAL" clId="{3B8254D1-732B-4436-A0DA-2E501C105E30}" dt="2023-05-16T01:06:00.015" v="370"/>
          <ac:inkMkLst>
            <pc:docMk/>
            <pc:sldMk cId="2920466248" sldId="258"/>
            <ac:inkMk id="11" creationId="{D3F4F599-643E-C410-926D-FF5C5682F22F}"/>
          </ac:inkMkLst>
        </pc:inkChg>
        <pc:inkChg chg="add mod">
          <ac:chgData name="TAN Mei Yi [Harrisdale Senior High School]" userId="f9f029c9-d743-4d60-9f2c-e74bdec1ab07" providerId="ADAL" clId="{3B8254D1-732B-4436-A0DA-2E501C105E30}" dt="2023-05-16T01:06:14.169" v="376"/>
          <ac:inkMkLst>
            <pc:docMk/>
            <pc:sldMk cId="2920466248" sldId="258"/>
            <ac:inkMk id="13" creationId="{C087F4D1-2B4B-7B29-9A79-09D5813BC106}"/>
          </ac:inkMkLst>
        </pc:inkChg>
        <pc:inkChg chg="add mod">
          <ac:chgData name="TAN Mei Yi [Harrisdale Senior High School]" userId="f9f029c9-d743-4d60-9f2c-e74bdec1ab07" providerId="ADAL" clId="{3B8254D1-732B-4436-A0DA-2E501C105E30}" dt="2023-05-16T01:06:14.169" v="376"/>
          <ac:inkMkLst>
            <pc:docMk/>
            <pc:sldMk cId="2920466248" sldId="258"/>
            <ac:inkMk id="14" creationId="{9B5B2950-E6B0-30B1-5DCC-5FB8CFFAE5CA}"/>
          </ac:inkMkLst>
        </pc:inkChg>
        <pc:inkChg chg="add mod">
          <ac:chgData name="TAN Mei Yi [Harrisdale Senior High School]" userId="f9f029c9-d743-4d60-9f2c-e74bdec1ab07" providerId="ADAL" clId="{3B8254D1-732B-4436-A0DA-2E501C105E30}" dt="2023-05-16T01:06:14.169" v="376"/>
          <ac:inkMkLst>
            <pc:docMk/>
            <pc:sldMk cId="2920466248" sldId="258"/>
            <ac:inkMk id="15" creationId="{526A966F-E2D3-D073-0973-23EED81460CB}"/>
          </ac:inkMkLst>
        </pc:inkChg>
        <pc:inkChg chg="add mod">
          <ac:chgData name="TAN Mei Yi [Harrisdale Senior High School]" userId="f9f029c9-d743-4d60-9f2c-e74bdec1ab07" providerId="ADAL" clId="{3B8254D1-732B-4436-A0DA-2E501C105E30}" dt="2023-05-16T01:06:14.169" v="376"/>
          <ac:inkMkLst>
            <pc:docMk/>
            <pc:sldMk cId="2920466248" sldId="258"/>
            <ac:inkMk id="16" creationId="{F0F17019-C219-1A6A-584C-230B728A60FA}"/>
          </ac:inkMkLst>
        </pc:inkChg>
      </pc:sldChg>
      <pc:sldChg chg="addSp delSp modSp add mod modAnim">
        <pc:chgData name="TAN Mei Yi [Harrisdale Senior High School]" userId="f9f029c9-d743-4d60-9f2c-e74bdec1ab07" providerId="ADAL" clId="{3B8254D1-732B-4436-A0DA-2E501C105E30}" dt="2023-05-17T02:14:59.758" v="1055" actId="114"/>
        <pc:sldMkLst>
          <pc:docMk/>
          <pc:sldMk cId="1877691218" sldId="259"/>
        </pc:sldMkLst>
        <pc:spChg chg="del">
          <ac:chgData name="TAN Mei Yi [Harrisdale Senior High School]" userId="f9f029c9-d743-4d60-9f2c-e74bdec1ab07" providerId="ADAL" clId="{3B8254D1-732B-4436-A0DA-2E501C105E30}" dt="2023-05-17T01:27:22.647" v="886" actId="478"/>
          <ac:spMkLst>
            <pc:docMk/>
            <pc:sldMk cId="1877691218" sldId="259"/>
            <ac:spMk id="2" creationId="{00000000-0000-0000-0000-000000000000}"/>
          </ac:spMkLst>
        </pc:spChg>
        <pc:spChg chg="mod">
          <ac:chgData name="TAN Mei Yi [Harrisdale Senior High School]" userId="f9f029c9-d743-4d60-9f2c-e74bdec1ab07" providerId="ADAL" clId="{3B8254D1-732B-4436-A0DA-2E501C105E30}" dt="2023-05-17T02:14:50.290" v="1053" actId="20577"/>
          <ac:spMkLst>
            <pc:docMk/>
            <pc:sldMk cId="1877691218" sldId="259"/>
            <ac:spMk id="3" creationId="{00000000-0000-0000-0000-000000000000}"/>
          </ac:spMkLst>
        </pc:spChg>
        <pc:spChg chg="add del mod">
          <ac:chgData name="TAN Mei Yi [Harrisdale Senior High School]" userId="f9f029c9-d743-4d60-9f2c-e74bdec1ab07" providerId="ADAL" clId="{3B8254D1-732B-4436-A0DA-2E501C105E30}" dt="2023-05-17T01:27:24.866" v="888" actId="478"/>
          <ac:spMkLst>
            <pc:docMk/>
            <pc:sldMk cId="1877691218" sldId="259"/>
            <ac:spMk id="5" creationId="{61C70EC6-6F9E-3679-36F1-A75435B7E3BF}"/>
          </ac:spMkLst>
        </pc:spChg>
        <pc:spChg chg="add mod">
          <ac:chgData name="TAN Mei Yi [Harrisdale Senior High School]" userId="f9f029c9-d743-4d60-9f2c-e74bdec1ab07" providerId="ADAL" clId="{3B8254D1-732B-4436-A0DA-2E501C105E30}" dt="2023-05-17T01:27:33.026" v="896" actId="20577"/>
          <ac:spMkLst>
            <pc:docMk/>
            <pc:sldMk cId="1877691218" sldId="259"/>
            <ac:spMk id="6" creationId="{EAF11F81-3C6B-3462-8B12-C452F507037C}"/>
          </ac:spMkLst>
        </pc:spChg>
        <pc:spChg chg="mod">
          <ac:chgData name="TAN Mei Yi [Harrisdale Senior High School]" userId="f9f029c9-d743-4d60-9f2c-e74bdec1ab07" providerId="ADAL" clId="{3B8254D1-732B-4436-A0DA-2E501C105E30}" dt="2023-05-17T01:27:39.212" v="897" actId="1076"/>
          <ac:spMkLst>
            <pc:docMk/>
            <pc:sldMk cId="1877691218" sldId="259"/>
            <ac:spMk id="8" creationId="{00000000-0000-0000-0000-000000000000}"/>
          </ac:spMkLst>
        </pc:spChg>
        <pc:spChg chg="mod">
          <ac:chgData name="TAN Mei Yi [Harrisdale Senior High School]" userId="f9f029c9-d743-4d60-9f2c-e74bdec1ab07" providerId="ADAL" clId="{3B8254D1-732B-4436-A0DA-2E501C105E30}" dt="2023-05-17T01:27:39.212" v="897" actId="1076"/>
          <ac:spMkLst>
            <pc:docMk/>
            <pc:sldMk cId="1877691218" sldId="259"/>
            <ac:spMk id="9" creationId="{00000000-0000-0000-0000-000000000000}"/>
          </ac:spMkLst>
        </pc:spChg>
        <pc:spChg chg="mod">
          <ac:chgData name="TAN Mei Yi [Harrisdale Senior High School]" userId="f9f029c9-d743-4d60-9f2c-e74bdec1ab07" providerId="ADAL" clId="{3B8254D1-732B-4436-A0DA-2E501C105E30}" dt="2023-05-17T02:14:59.758" v="1055" actId="114"/>
          <ac:spMkLst>
            <pc:docMk/>
            <pc:sldMk cId="1877691218" sldId="259"/>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10:50.676" v="1018" actId="207"/>
        <pc:sldMkLst>
          <pc:docMk/>
          <pc:sldMk cId="2474131926" sldId="260"/>
        </pc:sldMkLst>
        <pc:spChg chg="add mod">
          <ac:chgData name="TAN Mei Yi [Harrisdale Senior High School]" userId="f9f029c9-d743-4d60-9f2c-e74bdec1ab07" providerId="ADAL" clId="{3B8254D1-732B-4436-A0DA-2E501C105E30}" dt="2023-05-17T01:27:15.913" v="885"/>
          <ac:spMkLst>
            <pc:docMk/>
            <pc:sldMk cId="2474131926" sldId="260"/>
            <ac:spMk id="2" creationId="{3C960FFF-76FF-4ACD-D7E7-4850D51CB7E5}"/>
          </ac:spMkLst>
        </pc:spChg>
        <pc:spChg chg="mod">
          <ac:chgData name="TAN Mei Yi [Harrisdale Senior High School]" userId="f9f029c9-d743-4d60-9f2c-e74bdec1ab07" providerId="ADAL" clId="{3B8254D1-732B-4436-A0DA-2E501C105E30}" dt="2023-05-17T02:10:50.676" v="1018" actId="207"/>
          <ac:spMkLst>
            <pc:docMk/>
            <pc:sldMk cId="2474131926" sldId="260"/>
            <ac:spMk id="5" creationId="{8B899A9D-5778-41D2-88D6-6F30CCFAAE99}"/>
          </ac:spMkLst>
        </pc:spChg>
        <pc:spChg chg="del">
          <ac:chgData name="TAN Mei Yi [Harrisdale Senior High School]" userId="f9f029c9-d743-4d60-9f2c-e74bdec1ab07" providerId="ADAL" clId="{3B8254D1-732B-4436-A0DA-2E501C105E30}" dt="2023-05-17T01:27:15.605" v="884" actId="478"/>
          <ac:spMkLst>
            <pc:docMk/>
            <pc:sldMk cId="2474131926" sldId="260"/>
            <ac:spMk id="7" creationId="{0280807A-AA77-49DE-A87C-B0591B26C545}"/>
          </ac:spMkLst>
        </pc:spChg>
        <pc:spChg chg="mod">
          <ac:chgData name="TAN Mei Yi [Harrisdale Senior High School]" userId="f9f029c9-d743-4d60-9f2c-e74bdec1ab07" providerId="ADAL" clId="{3B8254D1-732B-4436-A0DA-2E501C105E30}" dt="2023-05-17T02:10:50.676" v="1018" actId="207"/>
          <ac:spMkLst>
            <pc:docMk/>
            <pc:sldMk cId="2474131926" sldId="260"/>
            <ac:spMk id="9" creationId="{5A258111-1349-4422-9EF7-B36AABAD886B}"/>
          </ac:spMkLst>
        </pc:spChg>
        <pc:spChg chg="mod">
          <ac:chgData name="TAN Mei Yi [Harrisdale Senior High School]" userId="f9f029c9-d743-4d60-9f2c-e74bdec1ab07" providerId="ADAL" clId="{3B8254D1-732B-4436-A0DA-2E501C105E30}" dt="2023-05-17T02:10:50.676" v="1018" actId="207"/>
          <ac:spMkLst>
            <pc:docMk/>
            <pc:sldMk cId="2474131926" sldId="260"/>
            <ac:spMk id="10" creationId="{B75407D1-F6A7-4A6A-A68E-79B30ED43D0C}"/>
          </ac:spMkLst>
        </pc:spChg>
        <pc:spChg chg="mod">
          <ac:chgData name="TAN Mei Yi [Harrisdale Senior High School]" userId="f9f029c9-d743-4d60-9f2c-e74bdec1ab07" providerId="ADAL" clId="{3B8254D1-732B-4436-A0DA-2E501C105E30}" dt="2023-05-17T02:10:50.676" v="1018" actId="207"/>
          <ac:spMkLst>
            <pc:docMk/>
            <pc:sldMk cId="2474131926" sldId="260"/>
            <ac:spMk id="11" creationId="{59917DAA-7DFD-4845-A54E-76552EAE5B13}"/>
          </ac:spMkLst>
        </pc:spChg>
        <pc:spChg chg="mod">
          <ac:chgData name="TAN Mei Yi [Harrisdale Senior High School]" userId="f9f029c9-d743-4d60-9f2c-e74bdec1ab07" providerId="ADAL" clId="{3B8254D1-732B-4436-A0DA-2E501C105E30}" dt="2023-05-17T02:10:44.818" v="1017" actId="113"/>
          <ac:spMkLst>
            <pc:docMk/>
            <pc:sldMk cId="2474131926" sldId="260"/>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15:31.384" v="1059" actId="113"/>
        <pc:sldMkLst>
          <pc:docMk/>
          <pc:sldMk cId="1687086788" sldId="261"/>
        </pc:sldMkLst>
        <pc:spChg chg="add mod">
          <ac:chgData name="TAN Mei Yi [Harrisdale Senior High School]" userId="f9f029c9-d743-4d60-9f2c-e74bdec1ab07" providerId="ADAL" clId="{3B8254D1-732B-4436-A0DA-2E501C105E30}" dt="2023-05-17T01:27:53.111" v="900"/>
          <ac:spMkLst>
            <pc:docMk/>
            <pc:sldMk cId="1687086788" sldId="261"/>
            <ac:spMk id="2" creationId="{977B3717-8867-6B69-9D14-FC8490F1D806}"/>
          </ac:spMkLst>
        </pc:spChg>
        <pc:spChg chg="mod">
          <ac:chgData name="TAN Mei Yi [Harrisdale Senior High School]" userId="f9f029c9-d743-4d60-9f2c-e74bdec1ab07" providerId="ADAL" clId="{3B8254D1-732B-4436-A0DA-2E501C105E30}" dt="2023-05-17T02:15:31.384" v="1059" actId="113"/>
          <ac:spMkLst>
            <pc:docMk/>
            <pc:sldMk cId="1687086788" sldId="261"/>
            <ac:spMk id="3" creationId="{00000000-0000-0000-0000-000000000000}"/>
          </ac:spMkLst>
        </pc:spChg>
        <pc:spChg chg="del">
          <ac:chgData name="TAN Mei Yi [Harrisdale Senior High School]" userId="f9f029c9-d743-4d60-9f2c-e74bdec1ab07" providerId="ADAL" clId="{3B8254D1-732B-4436-A0DA-2E501C105E30}" dt="2023-05-17T01:27:52.636" v="899" actId="478"/>
          <ac:spMkLst>
            <pc:docMk/>
            <pc:sldMk cId="1687086788" sldId="261"/>
            <ac:spMk id="6" creationId="{F3594BBE-7024-4DDB-B5FC-6B90F9E20ECC}"/>
          </ac:spMkLst>
        </pc:spChg>
        <pc:spChg chg="mod">
          <ac:chgData name="TAN Mei Yi [Harrisdale Senior High School]" userId="f9f029c9-d743-4d60-9f2c-e74bdec1ab07" providerId="ADAL" clId="{3B8254D1-732B-4436-A0DA-2E501C105E30}" dt="2023-05-17T02:15:28.398" v="1058" actId="207"/>
          <ac:spMkLst>
            <pc:docMk/>
            <pc:sldMk cId="1687086788" sldId="261"/>
            <ac:spMk id="7" creationId="{170275A9-F34C-4B9A-A5BB-392B1E411C70}"/>
          </ac:spMkLst>
        </pc:spChg>
        <pc:spChg chg="mod">
          <ac:chgData name="TAN Mei Yi [Harrisdale Senior High School]" userId="f9f029c9-d743-4d60-9f2c-e74bdec1ab07" providerId="ADAL" clId="{3B8254D1-732B-4436-A0DA-2E501C105E30}" dt="2023-05-17T02:15:28.398" v="1058" actId="207"/>
          <ac:spMkLst>
            <pc:docMk/>
            <pc:sldMk cId="1687086788" sldId="261"/>
            <ac:spMk id="8" creationId="{63E2F97D-13E7-46C4-93EF-61ED409CD6DC}"/>
          </ac:spMkLst>
        </pc:spChg>
        <pc:spChg chg="mod">
          <ac:chgData name="TAN Mei Yi [Harrisdale Senior High School]" userId="f9f029c9-d743-4d60-9f2c-e74bdec1ab07" providerId="ADAL" clId="{3B8254D1-732B-4436-A0DA-2E501C105E30}" dt="2023-05-17T02:15:28.398" v="1058" actId="207"/>
          <ac:spMkLst>
            <pc:docMk/>
            <pc:sldMk cId="1687086788" sldId="261"/>
            <ac:spMk id="9" creationId="{088621E3-455C-4CBB-98D7-7D5A59EBDDC8}"/>
          </ac:spMkLst>
        </pc:spChg>
        <pc:spChg chg="mod">
          <ac:chgData name="TAN Mei Yi [Harrisdale Senior High School]" userId="f9f029c9-d743-4d60-9f2c-e74bdec1ab07" providerId="ADAL" clId="{3B8254D1-732B-4436-A0DA-2E501C105E30}" dt="2023-05-17T02:15:28.398" v="1058" actId="207"/>
          <ac:spMkLst>
            <pc:docMk/>
            <pc:sldMk cId="1687086788" sldId="261"/>
            <ac:spMk id="10" creationId="{6B4B2CE7-2729-4FE9-999E-DA02F8568ED1}"/>
          </ac:spMkLst>
        </pc:spChg>
      </pc:sldChg>
      <pc:sldChg chg="del">
        <pc:chgData name="TAN Mei Yi [Harrisdale Senior High School]" userId="f9f029c9-d743-4d60-9f2c-e74bdec1ab07" providerId="ADAL" clId="{3B8254D1-732B-4436-A0DA-2E501C105E30}" dt="2023-05-16T00:51:16.800" v="168" actId="47"/>
        <pc:sldMkLst>
          <pc:docMk/>
          <pc:sldMk cId="3240852924" sldId="261"/>
        </pc:sldMkLst>
      </pc:sldChg>
      <pc:sldChg chg="addSp delSp modSp add mod modAnim">
        <pc:chgData name="TAN Mei Yi [Harrisdale Senior High School]" userId="f9f029c9-d743-4d60-9f2c-e74bdec1ab07" providerId="ADAL" clId="{3B8254D1-732B-4436-A0DA-2E501C105E30}" dt="2023-05-17T02:21:09.553" v="1189" actId="114"/>
        <pc:sldMkLst>
          <pc:docMk/>
          <pc:sldMk cId="1614448363" sldId="262"/>
        </pc:sldMkLst>
        <pc:spChg chg="del">
          <ac:chgData name="TAN Mei Yi [Harrisdale Senior High School]" userId="f9f029c9-d743-4d60-9f2c-e74bdec1ab07" providerId="ADAL" clId="{3B8254D1-732B-4436-A0DA-2E501C105E30}" dt="2023-05-17T01:30:18.624" v="901" actId="478"/>
          <ac:spMkLst>
            <pc:docMk/>
            <pc:sldMk cId="1614448363" sldId="262"/>
            <ac:spMk id="2" creationId="{00000000-0000-0000-0000-000000000000}"/>
          </ac:spMkLst>
        </pc:spChg>
        <pc:spChg chg="mod">
          <ac:chgData name="TAN Mei Yi [Harrisdale Senior High School]" userId="f9f029c9-d743-4d60-9f2c-e74bdec1ab07" providerId="ADAL" clId="{3B8254D1-732B-4436-A0DA-2E501C105E30}" dt="2023-05-17T02:20:57.382" v="1188" actId="20577"/>
          <ac:spMkLst>
            <pc:docMk/>
            <pc:sldMk cId="1614448363" sldId="262"/>
            <ac:spMk id="3" creationId="{00000000-0000-0000-0000-000000000000}"/>
          </ac:spMkLst>
        </pc:spChg>
        <pc:spChg chg="add del mod">
          <ac:chgData name="TAN Mei Yi [Harrisdale Senior High School]" userId="f9f029c9-d743-4d60-9f2c-e74bdec1ab07" providerId="ADAL" clId="{3B8254D1-732B-4436-A0DA-2E501C105E30}" dt="2023-05-17T01:30:20.979" v="903" actId="478"/>
          <ac:spMkLst>
            <pc:docMk/>
            <pc:sldMk cId="1614448363" sldId="262"/>
            <ac:spMk id="5" creationId="{B3F3F1A2-D005-6AA8-3795-646CA65A3C20}"/>
          </ac:spMkLst>
        </pc:spChg>
        <pc:spChg chg="add mod">
          <ac:chgData name="TAN Mei Yi [Harrisdale Senior High School]" userId="f9f029c9-d743-4d60-9f2c-e74bdec1ab07" providerId="ADAL" clId="{3B8254D1-732B-4436-A0DA-2E501C105E30}" dt="2023-05-17T01:30:28.382" v="908" actId="20577"/>
          <ac:spMkLst>
            <pc:docMk/>
            <pc:sldMk cId="1614448363" sldId="262"/>
            <ac:spMk id="6" creationId="{F33EE06E-8295-BFE8-923D-1B1342700868}"/>
          </ac:spMkLst>
        </pc:spChg>
        <pc:spChg chg="mod">
          <ac:chgData name="TAN Mei Yi [Harrisdale Senior High School]" userId="f9f029c9-d743-4d60-9f2c-e74bdec1ab07" providerId="ADAL" clId="{3B8254D1-732B-4436-A0DA-2E501C105E30}" dt="2023-05-17T01:30:34.569" v="909" actId="1076"/>
          <ac:spMkLst>
            <pc:docMk/>
            <pc:sldMk cId="1614448363" sldId="262"/>
            <ac:spMk id="8" creationId="{00000000-0000-0000-0000-000000000000}"/>
          </ac:spMkLst>
        </pc:spChg>
        <pc:spChg chg="mod">
          <ac:chgData name="TAN Mei Yi [Harrisdale Senior High School]" userId="f9f029c9-d743-4d60-9f2c-e74bdec1ab07" providerId="ADAL" clId="{3B8254D1-732B-4436-A0DA-2E501C105E30}" dt="2023-05-17T01:30:34.569" v="909" actId="1076"/>
          <ac:spMkLst>
            <pc:docMk/>
            <pc:sldMk cId="1614448363" sldId="262"/>
            <ac:spMk id="9" creationId="{00000000-0000-0000-0000-000000000000}"/>
          </ac:spMkLst>
        </pc:spChg>
        <pc:spChg chg="mod">
          <ac:chgData name="TAN Mei Yi [Harrisdale Senior High School]" userId="f9f029c9-d743-4d60-9f2c-e74bdec1ab07" providerId="ADAL" clId="{3B8254D1-732B-4436-A0DA-2E501C105E30}" dt="2023-05-17T02:21:09.553" v="1189" actId="114"/>
          <ac:spMkLst>
            <pc:docMk/>
            <pc:sldMk cId="1614448363" sldId="262"/>
            <ac:spMk id="10" creationId="{00000000-0000-0000-0000-000000000000}"/>
          </ac:spMkLst>
        </pc:spChg>
      </pc:sldChg>
      <pc:sldChg chg="modSp add mod modAnim">
        <pc:chgData name="TAN Mei Yi [Harrisdale Senior High School]" userId="f9f029c9-d743-4d60-9f2c-e74bdec1ab07" providerId="ADAL" clId="{3B8254D1-732B-4436-A0DA-2E501C105E30}" dt="2023-05-16T23:20:18.440" v="849" actId="20577"/>
        <pc:sldMkLst>
          <pc:docMk/>
          <pc:sldMk cId="1792094988" sldId="263"/>
        </pc:sldMkLst>
        <pc:spChg chg="mod">
          <ac:chgData name="TAN Mei Yi [Harrisdale Senior High School]" userId="f9f029c9-d743-4d60-9f2c-e74bdec1ab07" providerId="ADAL" clId="{3B8254D1-732B-4436-A0DA-2E501C105E30}" dt="2023-05-16T23:20:18.440" v="849" actId="20577"/>
          <ac:spMkLst>
            <pc:docMk/>
            <pc:sldMk cId="1792094988" sldId="263"/>
            <ac:spMk id="3" creationId="{00000000-0000-0000-0000-000000000000}"/>
          </ac:spMkLst>
        </pc:spChg>
        <pc:spChg chg="mod">
          <ac:chgData name="TAN Mei Yi [Harrisdale Senior High School]" userId="f9f029c9-d743-4d60-9f2c-e74bdec1ab07" providerId="ADAL" clId="{3B8254D1-732B-4436-A0DA-2E501C105E30}" dt="2023-05-16T00:50:20.001" v="165" actId="207"/>
          <ac:spMkLst>
            <pc:docMk/>
            <pc:sldMk cId="1792094988" sldId="263"/>
            <ac:spMk id="6" creationId="{EFC1138D-3E1F-47F6-B5B4-55C21BE6827A}"/>
          </ac:spMkLst>
        </pc:spChg>
      </pc:sldChg>
      <pc:sldChg chg="addSp delSp modSp add mod delAnim modAnim">
        <pc:chgData name="TAN Mei Yi [Harrisdale Senior High School]" userId="f9f029c9-d743-4d60-9f2c-e74bdec1ab07" providerId="ADAL" clId="{3B8254D1-732B-4436-A0DA-2E501C105E30}" dt="2023-05-16T01:16:41.020" v="621" actId="20577"/>
        <pc:sldMkLst>
          <pc:docMk/>
          <pc:sldMk cId="1411576514" sldId="264"/>
        </pc:sldMkLst>
        <pc:spChg chg="add mod">
          <ac:chgData name="TAN Mei Yi [Harrisdale Senior High School]" userId="f9f029c9-d743-4d60-9f2c-e74bdec1ab07" providerId="ADAL" clId="{3B8254D1-732B-4436-A0DA-2E501C105E30}" dt="2023-05-16T00:48:18.117" v="162"/>
          <ac:spMkLst>
            <pc:docMk/>
            <pc:sldMk cId="1411576514" sldId="264"/>
            <ac:spMk id="2" creationId="{45F95A99-70B8-5A42-4DB3-EB50C3EEF954}"/>
          </ac:spMkLst>
        </pc:spChg>
        <pc:spChg chg="mod">
          <ac:chgData name="TAN Mei Yi [Harrisdale Senior High School]" userId="f9f029c9-d743-4d60-9f2c-e74bdec1ab07" providerId="ADAL" clId="{3B8254D1-732B-4436-A0DA-2E501C105E30}" dt="2023-05-16T01:09:29.203" v="469" actId="207"/>
          <ac:spMkLst>
            <pc:docMk/>
            <pc:sldMk cId="1411576514" sldId="264"/>
            <ac:spMk id="3" creationId="{00000000-0000-0000-0000-000000000000}"/>
          </ac:spMkLst>
        </pc:spChg>
        <pc:spChg chg="mod">
          <ac:chgData name="TAN Mei Yi [Harrisdale Senior High School]" userId="f9f029c9-d743-4d60-9f2c-e74bdec1ab07" providerId="ADAL" clId="{3B8254D1-732B-4436-A0DA-2E501C105E30}" dt="2023-05-16T01:09:19.911" v="467" actId="207"/>
          <ac:spMkLst>
            <pc:docMk/>
            <pc:sldMk cId="1411576514" sldId="264"/>
            <ac:spMk id="4" creationId="{CA36A7FA-CBEB-41A0-A943-15FEF74F7CCF}"/>
          </ac:spMkLst>
        </pc:spChg>
        <pc:spChg chg="mod">
          <ac:chgData name="TAN Mei Yi [Harrisdale Senior High School]" userId="f9f029c9-d743-4d60-9f2c-e74bdec1ab07" providerId="ADAL" clId="{3B8254D1-732B-4436-A0DA-2E501C105E30}" dt="2023-05-16T01:13:24.139" v="594" actId="20577"/>
          <ac:spMkLst>
            <pc:docMk/>
            <pc:sldMk cId="1411576514" sldId="264"/>
            <ac:spMk id="5" creationId="{8DFB22D4-88E6-43EE-980A-FEDCD8A2D0EF}"/>
          </ac:spMkLst>
        </pc:spChg>
        <pc:spChg chg="del">
          <ac:chgData name="TAN Mei Yi [Harrisdale Senior High School]" userId="f9f029c9-d743-4d60-9f2c-e74bdec1ab07" providerId="ADAL" clId="{3B8254D1-732B-4436-A0DA-2E501C105E30}" dt="2023-05-16T00:48:17.831" v="161" actId="478"/>
          <ac:spMkLst>
            <pc:docMk/>
            <pc:sldMk cId="1411576514" sldId="264"/>
            <ac:spMk id="6" creationId="{94F7F238-DC3F-4626-8891-562BA63C744E}"/>
          </ac:spMkLst>
        </pc:spChg>
        <pc:spChg chg="mod">
          <ac:chgData name="TAN Mei Yi [Harrisdale Senior High School]" userId="f9f029c9-d743-4d60-9f2c-e74bdec1ab07" providerId="ADAL" clId="{3B8254D1-732B-4436-A0DA-2E501C105E30}" dt="2023-05-16T01:09:19.911" v="467" actId="207"/>
          <ac:spMkLst>
            <pc:docMk/>
            <pc:sldMk cId="1411576514" sldId="264"/>
            <ac:spMk id="7" creationId="{D9075F0B-7851-4B35-BE04-157A0921BF4C}"/>
          </ac:spMkLst>
        </pc:spChg>
        <pc:spChg chg="mod">
          <ac:chgData name="TAN Mei Yi [Harrisdale Senior High School]" userId="f9f029c9-d743-4d60-9f2c-e74bdec1ab07" providerId="ADAL" clId="{3B8254D1-732B-4436-A0DA-2E501C105E30}" dt="2023-05-16T01:09:19.911" v="467" actId="207"/>
          <ac:spMkLst>
            <pc:docMk/>
            <pc:sldMk cId="1411576514" sldId="264"/>
            <ac:spMk id="8" creationId="{3385B559-E84E-4298-817F-4A57CD3D23AB}"/>
          </ac:spMkLst>
        </pc:spChg>
        <pc:spChg chg="add mod">
          <ac:chgData name="TAN Mei Yi [Harrisdale Senior High School]" userId="f9f029c9-d743-4d60-9f2c-e74bdec1ab07" providerId="ADAL" clId="{3B8254D1-732B-4436-A0DA-2E501C105E30}" dt="2023-05-16T01:11:12.531" v="513" actId="20577"/>
          <ac:spMkLst>
            <pc:docMk/>
            <pc:sldMk cId="1411576514" sldId="264"/>
            <ac:spMk id="9" creationId="{D1FF548D-06A7-2E46-2B39-DF9367A2E391}"/>
          </ac:spMkLst>
        </pc:spChg>
        <pc:spChg chg="add del mod">
          <ac:chgData name="TAN Mei Yi [Harrisdale Senior High School]" userId="f9f029c9-d743-4d60-9f2c-e74bdec1ab07" providerId="ADAL" clId="{3B8254D1-732B-4436-A0DA-2E501C105E30}" dt="2023-05-16T01:13:34.270" v="597" actId="478"/>
          <ac:spMkLst>
            <pc:docMk/>
            <pc:sldMk cId="1411576514" sldId="264"/>
            <ac:spMk id="10" creationId="{A83AFEF0-5B07-7F69-D579-61AF1646B90C}"/>
          </ac:spMkLst>
        </pc:spChg>
        <pc:spChg chg="add mod">
          <ac:chgData name="TAN Mei Yi [Harrisdale Senior High School]" userId="f9f029c9-d743-4d60-9f2c-e74bdec1ab07" providerId="ADAL" clId="{3B8254D1-732B-4436-A0DA-2E501C105E30}" dt="2023-05-16T01:14:14.559" v="613" actId="20577"/>
          <ac:spMkLst>
            <pc:docMk/>
            <pc:sldMk cId="1411576514" sldId="264"/>
            <ac:spMk id="11" creationId="{EB7F3EE1-BF01-B0AF-21FD-5B500867204E}"/>
          </ac:spMkLst>
        </pc:spChg>
        <pc:spChg chg="add mod">
          <ac:chgData name="TAN Mei Yi [Harrisdale Senior High School]" userId="f9f029c9-d743-4d60-9f2c-e74bdec1ab07" providerId="ADAL" clId="{3B8254D1-732B-4436-A0DA-2E501C105E30}" dt="2023-05-16T01:16:41.020" v="621" actId="20577"/>
          <ac:spMkLst>
            <pc:docMk/>
            <pc:sldMk cId="1411576514" sldId="264"/>
            <ac:spMk id="12" creationId="{E62EB8F8-E2FB-4A24-566A-DF5C717DCAC3}"/>
          </ac:spMkLst>
        </pc:spChg>
      </pc:sldChg>
      <pc:sldChg chg="addSp delSp modSp add mod">
        <pc:chgData name="TAN Mei Yi [Harrisdale Senior High School]" userId="f9f029c9-d743-4d60-9f2c-e74bdec1ab07" providerId="ADAL" clId="{3B8254D1-732B-4436-A0DA-2E501C105E30}" dt="2023-05-17T02:30:23.737" v="1255"/>
        <pc:sldMkLst>
          <pc:docMk/>
          <pc:sldMk cId="658558154" sldId="265"/>
        </pc:sldMkLst>
        <pc:spChg chg="add mod">
          <ac:chgData name="TAN Mei Yi [Harrisdale Senior High School]" userId="f9f029c9-d743-4d60-9f2c-e74bdec1ab07" providerId="ADAL" clId="{3B8254D1-732B-4436-A0DA-2E501C105E30}" dt="2023-05-17T02:27:15.124" v="1207"/>
          <ac:spMkLst>
            <pc:docMk/>
            <pc:sldMk cId="658558154" sldId="265"/>
            <ac:spMk id="2" creationId="{298BE0AC-8E9D-EE84-EF38-A5468C10480C}"/>
          </ac:spMkLst>
        </pc:spChg>
        <pc:spChg chg="del">
          <ac:chgData name="TAN Mei Yi [Harrisdale Senior High School]" userId="f9f029c9-d743-4d60-9f2c-e74bdec1ab07" providerId="ADAL" clId="{3B8254D1-732B-4436-A0DA-2E501C105E30}" dt="2023-05-17T02:27:14.787" v="1206" actId="478"/>
          <ac:spMkLst>
            <pc:docMk/>
            <pc:sldMk cId="658558154" sldId="265"/>
            <ac:spMk id="4" creationId="{363005A3-DBC4-4095-B2E9-149391BAEB86}"/>
          </ac:spMkLst>
        </pc:spChg>
        <pc:spChg chg="mod">
          <ac:chgData name="TAN Mei Yi [Harrisdale Senior High School]" userId="f9f029c9-d743-4d60-9f2c-e74bdec1ab07" providerId="ADAL" clId="{3B8254D1-732B-4436-A0DA-2E501C105E30}" dt="2023-05-17T02:30:23.737" v="1255"/>
          <ac:spMkLst>
            <pc:docMk/>
            <pc:sldMk cId="658558154" sldId="265"/>
            <ac:spMk id="5" creationId="{E3F6E5EC-1899-42B2-AC22-EEBA7743568B}"/>
          </ac:spMkLst>
        </pc:spChg>
      </pc:sldChg>
      <pc:sldChg chg="del">
        <pc:chgData name="TAN Mei Yi [Harrisdale Senior High School]" userId="f9f029c9-d743-4d60-9f2c-e74bdec1ab07" providerId="ADAL" clId="{3B8254D1-732B-4436-A0DA-2E501C105E30}" dt="2023-05-16T00:51:16.800" v="168" actId="47"/>
        <pc:sldMkLst>
          <pc:docMk/>
          <pc:sldMk cId="829320255" sldId="265"/>
        </pc:sldMkLst>
      </pc:sldChg>
      <pc:sldChg chg="del">
        <pc:chgData name="TAN Mei Yi [Harrisdale Senior High School]" userId="f9f029c9-d743-4d60-9f2c-e74bdec1ab07" providerId="ADAL" clId="{3B8254D1-732B-4436-A0DA-2E501C105E30}" dt="2023-05-16T00:51:16.800" v="168" actId="47"/>
        <pc:sldMkLst>
          <pc:docMk/>
          <pc:sldMk cId="4092383297" sldId="266"/>
        </pc:sldMkLst>
      </pc:sldChg>
      <pc:sldChg chg="addSp delSp modSp add mod modAnim">
        <pc:chgData name="TAN Mei Yi [Harrisdale Senior High School]" userId="f9f029c9-d743-4d60-9f2c-e74bdec1ab07" providerId="ADAL" clId="{3B8254D1-732B-4436-A0DA-2E501C105E30}" dt="2023-05-17T02:46:00.514" v="1368" actId="20577"/>
        <pc:sldMkLst>
          <pc:docMk/>
          <pc:sldMk cId="2107905157" sldId="268"/>
        </pc:sldMkLst>
        <pc:spChg chg="add mod">
          <ac:chgData name="TAN Mei Yi [Harrisdale Senior High School]" userId="f9f029c9-d743-4d60-9f2c-e74bdec1ab07" providerId="ADAL" clId="{3B8254D1-732B-4436-A0DA-2E501C105E30}" dt="2023-05-17T02:27:36.584" v="1216"/>
          <ac:spMkLst>
            <pc:docMk/>
            <pc:sldMk cId="2107905157" sldId="268"/>
            <ac:spMk id="2" creationId="{F0ECA360-5897-D67C-0B60-CE7329798F9D}"/>
          </ac:spMkLst>
        </pc:spChg>
        <pc:spChg chg="mod">
          <ac:chgData name="TAN Mei Yi [Harrisdale Senior High School]" userId="f9f029c9-d743-4d60-9f2c-e74bdec1ab07" providerId="ADAL" clId="{3B8254D1-732B-4436-A0DA-2E501C105E30}" dt="2023-05-17T02:46:00.514" v="1368" actId="20577"/>
          <ac:spMkLst>
            <pc:docMk/>
            <pc:sldMk cId="2107905157" sldId="268"/>
            <ac:spMk id="3" creationId="{B229B65E-BFCD-49FF-B4D9-98312C6CCD08}"/>
          </ac:spMkLst>
        </pc:spChg>
        <pc:spChg chg="del">
          <ac:chgData name="TAN Mei Yi [Harrisdale Senior High School]" userId="f9f029c9-d743-4d60-9f2c-e74bdec1ab07" providerId="ADAL" clId="{3B8254D1-732B-4436-A0DA-2E501C105E30}" dt="2023-05-17T02:27:39.251" v="1217" actId="478"/>
          <ac:spMkLst>
            <pc:docMk/>
            <pc:sldMk cId="2107905157" sldId="268"/>
            <ac:spMk id="4" creationId="{640EDBC0-B055-42DC-99C4-3D69FBE2EFBD}"/>
          </ac:spMkLst>
        </pc:spChg>
      </pc:sldChg>
      <pc:sldChg chg="del">
        <pc:chgData name="TAN Mei Yi [Harrisdale Senior High School]" userId="f9f029c9-d743-4d60-9f2c-e74bdec1ab07" providerId="ADAL" clId="{3B8254D1-732B-4436-A0DA-2E501C105E30}" dt="2023-05-16T00:51:16.800" v="168" actId="47"/>
        <pc:sldMkLst>
          <pc:docMk/>
          <pc:sldMk cId="3899071999" sldId="268"/>
        </pc:sldMkLst>
      </pc:sldChg>
      <pc:sldChg chg="del">
        <pc:chgData name="TAN Mei Yi [Harrisdale Senior High School]" userId="f9f029c9-d743-4d60-9f2c-e74bdec1ab07" providerId="ADAL" clId="{3B8254D1-732B-4436-A0DA-2E501C105E30}" dt="2023-05-16T00:51:16.800" v="168" actId="47"/>
        <pc:sldMkLst>
          <pc:docMk/>
          <pc:sldMk cId="72819990" sldId="285"/>
        </pc:sldMkLst>
      </pc:sldChg>
      <pc:sldChg chg="modSp mod">
        <pc:chgData name="TAN Mei Yi [Harrisdale Senior High School]" userId="f9f029c9-d743-4d60-9f2c-e74bdec1ab07" providerId="ADAL" clId="{3B8254D1-732B-4436-A0DA-2E501C105E30}" dt="2023-05-17T02:28:26.382" v="1241" actId="5793"/>
        <pc:sldMkLst>
          <pc:docMk/>
          <pc:sldMk cId="3000480193" sldId="288"/>
        </pc:sldMkLst>
        <pc:spChg chg="mod">
          <ac:chgData name="TAN Mei Yi [Harrisdale Senior High School]" userId="f9f029c9-d743-4d60-9f2c-e74bdec1ab07" providerId="ADAL" clId="{3B8254D1-732B-4436-A0DA-2E501C105E30}" dt="2023-05-17T02:28:26.382" v="1241" actId="5793"/>
          <ac:spMkLst>
            <pc:docMk/>
            <pc:sldMk cId="3000480193" sldId="288"/>
            <ac:spMk id="5" creationId="{00000000-0000-0000-0000-000000000000}"/>
          </ac:spMkLst>
        </pc:spChg>
      </pc:sldChg>
      <pc:sldChg chg="del">
        <pc:chgData name="TAN Mei Yi [Harrisdale Senior High School]" userId="f9f029c9-d743-4d60-9f2c-e74bdec1ab07" providerId="ADAL" clId="{3B8254D1-732B-4436-A0DA-2E501C105E30}" dt="2023-05-16T00:51:16.800" v="168" actId="47"/>
        <pc:sldMkLst>
          <pc:docMk/>
          <pc:sldMk cId="64366166" sldId="289"/>
        </pc:sldMkLst>
      </pc:sldChg>
      <pc:sldChg chg="del">
        <pc:chgData name="TAN Mei Yi [Harrisdale Senior High School]" userId="f9f029c9-d743-4d60-9f2c-e74bdec1ab07" providerId="ADAL" clId="{3B8254D1-732B-4436-A0DA-2E501C105E30}" dt="2023-05-16T00:51:16.800" v="168" actId="47"/>
        <pc:sldMkLst>
          <pc:docMk/>
          <pc:sldMk cId="1267642608" sldId="290"/>
        </pc:sldMkLst>
      </pc:sldChg>
      <pc:sldChg chg="del">
        <pc:chgData name="TAN Mei Yi [Harrisdale Senior High School]" userId="f9f029c9-d743-4d60-9f2c-e74bdec1ab07" providerId="ADAL" clId="{3B8254D1-732B-4436-A0DA-2E501C105E30}" dt="2023-05-16T00:51:16.800" v="168" actId="47"/>
        <pc:sldMkLst>
          <pc:docMk/>
          <pc:sldMk cId="2734597158" sldId="291"/>
        </pc:sldMkLst>
      </pc:sldChg>
      <pc:sldChg chg="modSp mod">
        <pc:chgData name="TAN Mei Yi [Harrisdale Senior High School]" userId="f9f029c9-d743-4d60-9f2c-e74bdec1ab07" providerId="ADAL" clId="{3B8254D1-732B-4436-A0DA-2E501C105E30}" dt="2023-05-17T02:26:12.060" v="1201" actId="113"/>
        <pc:sldMkLst>
          <pc:docMk/>
          <pc:sldMk cId="2226349418" sldId="292"/>
        </pc:sldMkLst>
        <pc:spChg chg="mod">
          <ac:chgData name="TAN Mei Yi [Harrisdale Senior High School]" userId="f9f029c9-d743-4d60-9f2c-e74bdec1ab07" providerId="ADAL" clId="{3B8254D1-732B-4436-A0DA-2E501C105E30}" dt="2023-05-17T02:26:12.060" v="1201" actId="113"/>
          <ac:spMkLst>
            <pc:docMk/>
            <pc:sldMk cId="2226349418" sldId="292"/>
            <ac:spMk id="21" creationId="{8E7845BC-DC72-44E1-BABF-6AFB4DC3022D}"/>
          </ac:spMkLst>
        </pc:spChg>
      </pc:sldChg>
      <pc:sldChg chg="del">
        <pc:chgData name="TAN Mei Yi [Harrisdale Senior High School]" userId="f9f029c9-d743-4d60-9f2c-e74bdec1ab07" providerId="ADAL" clId="{3B8254D1-732B-4436-A0DA-2E501C105E30}" dt="2023-05-16T00:51:16.800" v="168" actId="47"/>
        <pc:sldMkLst>
          <pc:docMk/>
          <pc:sldMk cId="3106532549" sldId="307"/>
        </pc:sldMkLst>
      </pc:sldChg>
      <pc:sldChg chg="del">
        <pc:chgData name="TAN Mei Yi [Harrisdale Senior High School]" userId="f9f029c9-d743-4d60-9f2c-e74bdec1ab07" providerId="ADAL" clId="{3B8254D1-732B-4436-A0DA-2E501C105E30}" dt="2023-05-16T00:51:16.800" v="168" actId="47"/>
        <pc:sldMkLst>
          <pc:docMk/>
          <pc:sldMk cId="4041022850" sldId="309"/>
        </pc:sldMkLst>
      </pc:sldChg>
      <pc:sldChg chg="del">
        <pc:chgData name="TAN Mei Yi [Harrisdale Senior High School]" userId="f9f029c9-d743-4d60-9f2c-e74bdec1ab07" providerId="ADAL" clId="{3B8254D1-732B-4436-A0DA-2E501C105E30}" dt="2023-05-16T00:51:16.800" v="168" actId="47"/>
        <pc:sldMkLst>
          <pc:docMk/>
          <pc:sldMk cId="176469213" sldId="311"/>
        </pc:sldMkLst>
      </pc:sldChg>
      <pc:sldChg chg="del">
        <pc:chgData name="TAN Mei Yi [Harrisdale Senior High School]" userId="f9f029c9-d743-4d60-9f2c-e74bdec1ab07" providerId="ADAL" clId="{3B8254D1-732B-4436-A0DA-2E501C105E30}" dt="2023-05-16T00:51:16.800" v="168" actId="47"/>
        <pc:sldMkLst>
          <pc:docMk/>
          <pc:sldMk cId="224559464" sldId="312"/>
        </pc:sldMkLst>
      </pc:sldChg>
      <pc:sldChg chg="del">
        <pc:chgData name="TAN Mei Yi [Harrisdale Senior High School]" userId="f9f029c9-d743-4d60-9f2c-e74bdec1ab07" providerId="ADAL" clId="{3B8254D1-732B-4436-A0DA-2E501C105E30}" dt="2023-05-16T00:51:16.800" v="168" actId="47"/>
        <pc:sldMkLst>
          <pc:docMk/>
          <pc:sldMk cId="3601221498" sldId="313"/>
        </pc:sldMkLst>
      </pc:sldChg>
      <pc:sldChg chg="del">
        <pc:chgData name="TAN Mei Yi [Harrisdale Senior High School]" userId="f9f029c9-d743-4d60-9f2c-e74bdec1ab07" providerId="ADAL" clId="{3B8254D1-732B-4436-A0DA-2E501C105E30}" dt="2023-05-16T00:51:16.800" v="168" actId="47"/>
        <pc:sldMkLst>
          <pc:docMk/>
          <pc:sldMk cId="499756445" sldId="314"/>
        </pc:sldMkLst>
      </pc:sldChg>
      <pc:sldChg chg="del">
        <pc:chgData name="TAN Mei Yi [Harrisdale Senior High School]" userId="f9f029c9-d743-4d60-9f2c-e74bdec1ab07" providerId="ADAL" clId="{3B8254D1-732B-4436-A0DA-2E501C105E30}" dt="2023-05-16T00:51:16.800" v="168" actId="47"/>
        <pc:sldMkLst>
          <pc:docMk/>
          <pc:sldMk cId="1084010488" sldId="315"/>
        </pc:sldMkLst>
      </pc:sldChg>
      <pc:sldChg chg="del">
        <pc:chgData name="TAN Mei Yi [Harrisdale Senior High School]" userId="f9f029c9-d743-4d60-9f2c-e74bdec1ab07" providerId="ADAL" clId="{3B8254D1-732B-4436-A0DA-2E501C105E30}" dt="2023-05-16T00:51:16.800" v="168" actId="47"/>
        <pc:sldMkLst>
          <pc:docMk/>
          <pc:sldMk cId="2921770988" sldId="316"/>
        </pc:sldMkLst>
      </pc:sldChg>
      <pc:sldChg chg="addSp delSp modSp add mod">
        <pc:chgData name="TAN Mei Yi [Harrisdale Senior High School]" userId="f9f029c9-d743-4d60-9f2c-e74bdec1ab07" providerId="ADAL" clId="{3B8254D1-732B-4436-A0DA-2E501C105E30}" dt="2023-05-16T01:07:34.219" v="387" actId="113"/>
        <pc:sldMkLst>
          <pc:docMk/>
          <pc:sldMk cId="1773869733" sldId="317"/>
        </pc:sldMkLst>
        <pc:spChg chg="add mod">
          <ac:chgData name="TAN Mei Yi [Harrisdale Senior High School]" userId="f9f029c9-d743-4d60-9f2c-e74bdec1ab07" providerId="ADAL" clId="{3B8254D1-732B-4436-A0DA-2E501C105E30}" dt="2023-05-16T00:48:14.076" v="160"/>
          <ac:spMkLst>
            <pc:docMk/>
            <pc:sldMk cId="1773869733" sldId="317"/>
            <ac:spMk id="2" creationId="{5EC228AD-AA46-653C-62C4-F86EBD850180}"/>
          </ac:spMkLst>
        </pc:spChg>
        <pc:spChg chg="mod">
          <ac:chgData name="TAN Mei Yi [Harrisdale Senior High School]" userId="f9f029c9-d743-4d60-9f2c-e74bdec1ab07" providerId="ADAL" clId="{3B8254D1-732B-4436-A0DA-2E501C105E30}" dt="2023-05-16T01:07:34.219" v="387" actId="113"/>
          <ac:spMkLst>
            <pc:docMk/>
            <pc:sldMk cId="1773869733" sldId="317"/>
            <ac:spMk id="3" creationId="{00000000-0000-0000-0000-000000000000}"/>
          </ac:spMkLst>
        </pc:spChg>
        <pc:spChg chg="del">
          <ac:chgData name="TAN Mei Yi [Harrisdale Senior High School]" userId="f9f029c9-d743-4d60-9f2c-e74bdec1ab07" providerId="ADAL" clId="{3B8254D1-732B-4436-A0DA-2E501C105E30}" dt="2023-05-16T00:48:13.680" v="159" actId="478"/>
          <ac:spMkLst>
            <pc:docMk/>
            <pc:sldMk cId="1773869733" sldId="317"/>
            <ac:spMk id="6" creationId="{94F7F238-DC3F-4626-8891-562BA63C744E}"/>
          </ac:spMkLst>
        </pc:spChg>
        <pc:spChg chg="mod">
          <ac:chgData name="TAN Mei Yi [Harrisdale Senior High School]" userId="f9f029c9-d743-4d60-9f2c-e74bdec1ab07" providerId="ADAL" clId="{3B8254D1-732B-4436-A0DA-2E501C105E30}" dt="2023-05-16T01:07:31.969" v="386" actId="207"/>
          <ac:spMkLst>
            <pc:docMk/>
            <pc:sldMk cId="1773869733" sldId="317"/>
            <ac:spMk id="7" creationId="{41E7C050-9B01-4CA0-AB71-3A354178AFF7}"/>
          </ac:spMkLst>
        </pc:spChg>
        <pc:spChg chg="mod">
          <ac:chgData name="TAN Mei Yi [Harrisdale Senior High School]" userId="f9f029c9-d743-4d60-9f2c-e74bdec1ab07" providerId="ADAL" clId="{3B8254D1-732B-4436-A0DA-2E501C105E30}" dt="2023-05-16T01:07:31.969" v="386" actId="207"/>
          <ac:spMkLst>
            <pc:docMk/>
            <pc:sldMk cId="1773869733" sldId="317"/>
            <ac:spMk id="8" creationId="{4BC6BBCA-2C05-4EB6-8F9A-CC88B9B138D2}"/>
          </ac:spMkLst>
        </pc:spChg>
        <pc:spChg chg="mod">
          <ac:chgData name="TAN Mei Yi [Harrisdale Senior High School]" userId="f9f029c9-d743-4d60-9f2c-e74bdec1ab07" providerId="ADAL" clId="{3B8254D1-732B-4436-A0DA-2E501C105E30}" dt="2023-05-16T01:07:31.969" v="386" actId="207"/>
          <ac:spMkLst>
            <pc:docMk/>
            <pc:sldMk cId="1773869733" sldId="317"/>
            <ac:spMk id="9" creationId="{D698C2BA-9118-4D5D-BBC1-7E7E495552AA}"/>
          </ac:spMkLst>
        </pc:spChg>
        <pc:spChg chg="mod">
          <ac:chgData name="TAN Mei Yi [Harrisdale Senior High School]" userId="f9f029c9-d743-4d60-9f2c-e74bdec1ab07" providerId="ADAL" clId="{3B8254D1-732B-4436-A0DA-2E501C105E30}" dt="2023-05-16T01:07:31.969" v="386" actId="207"/>
          <ac:spMkLst>
            <pc:docMk/>
            <pc:sldMk cId="1773869733" sldId="317"/>
            <ac:spMk id="10" creationId="{E7C4F525-E6F7-47F6-B65F-CE5FBDD63DDB}"/>
          </ac:spMkLst>
        </pc:spChg>
      </pc:sldChg>
      <pc:sldChg chg="addSp delSp modSp add mod modAnim">
        <pc:chgData name="TAN Mei Yi [Harrisdale Senior High School]" userId="f9f029c9-d743-4d60-9f2c-e74bdec1ab07" providerId="ADAL" clId="{3B8254D1-732B-4436-A0DA-2E501C105E30}" dt="2023-05-16T23:16:20.173" v="759" actId="6549"/>
        <pc:sldMkLst>
          <pc:docMk/>
          <pc:sldMk cId="3205503026" sldId="318"/>
        </pc:sldMkLst>
        <pc:spChg chg="mod">
          <ac:chgData name="TAN Mei Yi [Harrisdale Senior High School]" userId="f9f029c9-d743-4d60-9f2c-e74bdec1ab07" providerId="ADAL" clId="{3B8254D1-732B-4436-A0DA-2E501C105E30}" dt="2023-05-16T23:16:20.173" v="759" actId="6549"/>
          <ac:spMkLst>
            <pc:docMk/>
            <pc:sldMk cId="3205503026" sldId="318"/>
            <ac:spMk id="4" creationId="{1C303B33-9BC1-43C7-BF5D-5AC0B8B1F40E}"/>
          </ac:spMkLst>
        </pc:spChg>
        <pc:spChg chg="mod">
          <ac:chgData name="TAN Mei Yi [Harrisdale Senior High School]" userId="f9f029c9-d743-4d60-9f2c-e74bdec1ab07" providerId="ADAL" clId="{3B8254D1-732B-4436-A0DA-2E501C105E30}" dt="2023-05-16T00:48:57.606" v="164" actId="1036"/>
          <ac:spMkLst>
            <pc:docMk/>
            <pc:sldMk cId="3205503026" sldId="318"/>
            <ac:spMk id="5" creationId="{5CB09F0A-902B-44E0-ABCB-A2E991ABF71F}"/>
          </ac:spMkLst>
        </pc:spChg>
        <pc:picChg chg="add del mod">
          <ac:chgData name="TAN Mei Yi [Harrisdale Senior High School]" userId="f9f029c9-d743-4d60-9f2c-e74bdec1ab07" providerId="ADAL" clId="{3B8254D1-732B-4436-A0DA-2E501C105E30}" dt="2023-05-16T23:15:06.779" v="719" actId="478"/>
          <ac:picMkLst>
            <pc:docMk/>
            <pc:sldMk cId="3205503026" sldId="318"/>
            <ac:picMk id="3" creationId="{AFE3FEB3-523B-E4EB-2F60-9F0AF9B21317}"/>
          </ac:picMkLst>
        </pc:picChg>
        <pc:picChg chg="add mod">
          <ac:chgData name="TAN Mei Yi [Harrisdale Senior High School]" userId="f9f029c9-d743-4d60-9f2c-e74bdec1ab07" providerId="ADAL" clId="{3B8254D1-732B-4436-A0DA-2E501C105E30}" dt="2023-05-16T23:15:55.857" v="749" actId="1076"/>
          <ac:picMkLst>
            <pc:docMk/>
            <pc:sldMk cId="3205503026" sldId="318"/>
            <ac:picMk id="7" creationId="{8BC66FF1-89A2-7AC5-77DC-3175F770A0CC}"/>
          </ac:picMkLst>
        </pc:picChg>
      </pc:sldChg>
      <pc:sldChg chg="addSp delSp modSp add mod">
        <pc:chgData name="TAN Mei Yi [Harrisdale Senior High School]" userId="f9f029c9-d743-4d60-9f2c-e74bdec1ab07" providerId="ADAL" clId="{3B8254D1-732B-4436-A0DA-2E501C105E30}" dt="2023-05-16T23:20:35.393" v="851" actId="207"/>
        <pc:sldMkLst>
          <pc:docMk/>
          <pc:sldMk cId="3537713335" sldId="319"/>
        </pc:sldMkLst>
        <pc:spChg chg="add mod">
          <ac:chgData name="TAN Mei Yi [Harrisdale Senior High School]" userId="f9f029c9-d743-4d60-9f2c-e74bdec1ab07" providerId="ADAL" clId="{3B8254D1-732B-4436-A0DA-2E501C105E30}" dt="2023-05-16T00:51:07.379" v="167"/>
          <ac:spMkLst>
            <pc:docMk/>
            <pc:sldMk cId="3537713335" sldId="319"/>
            <ac:spMk id="2" creationId="{D747E927-1778-12B8-9777-84E6BC1C3A42}"/>
          </ac:spMkLst>
        </pc:spChg>
        <pc:spChg chg="mod">
          <ac:chgData name="TAN Mei Yi [Harrisdale Senior High School]" userId="f9f029c9-d743-4d60-9f2c-e74bdec1ab07" providerId="ADAL" clId="{3B8254D1-732B-4436-A0DA-2E501C105E30}" dt="2023-05-16T23:20:35.393" v="851" actId="207"/>
          <ac:spMkLst>
            <pc:docMk/>
            <pc:sldMk cId="3537713335" sldId="319"/>
            <ac:spMk id="4" creationId="{CA36A7FA-CBEB-41A0-A943-15FEF74F7CCF}"/>
          </ac:spMkLst>
        </pc:spChg>
        <pc:spChg chg="mod">
          <ac:chgData name="TAN Mei Yi [Harrisdale Senior High School]" userId="f9f029c9-d743-4d60-9f2c-e74bdec1ab07" providerId="ADAL" clId="{3B8254D1-732B-4436-A0DA-2E501C105E30}" dt="2023-05-16T23:20:35.393" v="851" actId="207"/>
          <ac:spMkLst>
            <pc:docMk/>
            <pc:sldMk cId="3537713335" sldId="319"/>
            <ac:spMk id="5" creationId="{8DFB22D4-88E6-43EE-980A-FEDCD8A2D0EF}"/>
          </ac:spMkLst>
        </pc:spChg>
        <pc:spChg chg="del">
          <ac:chgData name="TAN Mei Yi [Harrisdale Senior High School]" userId="f9f029c9-d743-4d60-9f2c-e74bdec1ab07" providerId="ADAL" clId="{3B8254D1-732B-4436-A0DA-2E501C105E30}" dt="2023-05-16T00:51:07.036" v="166" actId="478"/>
          <ac:spMkLst>
            <pc:docMk/>
            <pc:sldMk cId="3537713335" sldId="319"/>
            <ac:spMk id="6" creationId="{94F7F238-DC3F-4626-8891-562BA63C744E}"/>
          </ac:spMkLst>
        </pc:spChg>
        <pc:spChg chg="mod">
          <ac:chgData name="TAN Mei Yi [Harrisdale Senior High School]" userId="f9f029c9-d743-4d60-9f2c-e74bdec1ab07" providerId="ADAL" clId="{3B8254D1-732B-4436-A0DA-2E501C105E30}" dt="2023-05-16T23:20:35.393" v="851" actId="207"/>
          <ac:spMkLst>
            <pc:docMk/>
            <pc:sldMk cId="3537713335" sldId="319"/>
            <ac:spMk id="7" creationId="{D9075F0B-7851-4B35-BE04-157A0921BF4C}"/>
          </ac:spMkLst>
        </pc:spChg>
        <pc:spChg chg="mod">
          <ac:chgData name="TAN Mei Yi [Harrisdale Senior High School]" userId="f9f029c9-d743-4d60-9f2c-e74bdec1ab07" providerId="ADAL" clId="{3B8254D1-732B-4436-A0DA-2E501C105E30}" dt="2023-05-16T23:20:35.393" v="851" actId="207"/>
          <ac:spMkLst>
            <pc:docMk/>
            <pc:sldMk cId="3537713335" sldId="319"/>
            <ac:spMk id="8" creationId="{3385B559-E84E-4298-817F-4A57CD3D23AB}"/>
          </ac:spMkLst>
        </pc:spChg>
        <pc:spChg chg="mod">
          <ac:chgData name="TAN Mei Yi [Harrisdale Senior High School]" userId="f9f029c9-d743-4d60-9f2c-e74bdec1ab07" providerId="ADAL" clId="{3B8254D1-732B-4436-A0DA-2E501C105E30}" dt="2023-05-16T23:20:35.393" v="851" actId="207"/>
          <ac:spMkLst>
            <pc:docMk/>
            <pc:sldMk cId="3537713335" sldId="319"/>
            <ac:spMk id="9" creationId="{7F532D3B-CEE7-4577-A10D-1BD9760754E2}"/>
          </ac:spMkLst>
        </pc:spChg>
      </pc:sldChg>
      <pc:sldChg chg="addSp delSp modSp add mod modAnim">
        <pc:chgData name="TAN Mei Yi [Harrisdale Senior High School]" userId="f9f029c9-d743-4d60-9f2c-e74bdec1ab07" providerId="ADAL" clId="{3B8254D1-732B-4436-A0DA-2E501C105E30}" dt="2023-05-17T02:13:57.100" v="1041" actId="20577"/>
        <pc:sldMkLst>
          <pc:docMk/>
          <pc:sldMk cId="3503087137" sldId="320"/>
        </pc:sldMkLst>
        <pc:spChg chg="del">
          <ac:chgData name="TAN Mei Yi [Harrisdale Senior High School]" userId="f9f029c9-d743-4d60-9f2c-e74bdec1ab07" providerId="ADAL" clId="{3B8254D1-732B-4436-A0DA-2E501C105E30}" dt="2023-05-17T01:23:04.115" v="853" actId="478"/>
          <ac:spMkLst>
            <pc:docMk/>
            <pc:sldMk cId="3503087137" sldId="320"/>
            <ac:spMk id="2" creationId="{00000000-0000-0000-0000-000000000000}"/>
          </ac:spMkLst>
        </pc:spChg>
        <pc:spChg chg="mod">
          <ac:chgData name="TAN Mei Yi [Harrisdale Senior High School]" userId="f9f029c9-d743-4d60-9f2c-e74bdec1ab07" providerId="ADAL" clId="{3B8254D1-732B-4436-A0DA-2E501C105E30}" dt="2023-05-17T02:10:28.788" v="1014" actId="20577"/>
          <ac:spMkLst>
            <pc:docMk/>
            <pc:sldMk cId="3503087137" sldId="320"/>
            <ac:spMk id="3" creationId="{00000000-0000-0000-0000-000000000000}"/>
          </ac:spMkLst>
        </pc:spChg>
        <pc:spChg chg="add del mod">
          <ac:chgData name="TAN Mei Yi [Harrisdale Senior High School]" userId="f9f029c9-d743-4d60-9f2c-e74bdec1ab07" providerId="ADAL" clId="{3B8254D1-732B-4436-A0DA-2E501C105E30}" dt="2023-05-17T01:23:06.463" v="854" actId="478"/>
          <ac:spMkLst>
            <pc:docMk/>
            <pc:sldMk cId="3503087137" sldId="320"/>
            <ac:spMk id="5" creationId="{7C0E7542-F11D-67FF-9989-359E20FAC405}"/>
          </ac:spMkLst>
        </pc:spChg>
        <pc:spChg chg="add mod">
          <ac:chgData name="TAN Mei Yi [Harrisdale Senior High School]" userId="f9f029c9-d743-4d60-9f2c-e74bdec1ab07" providerId="ADAL" clId="{3B8254D1-732B-4436-A0DA-2E501C105E30}" dt="2023-05-17T01:24:03.611" v="880" actId="20577"/>
          <ac:spMkLst>
            <pc:docMk/>
            <pc:sldMk cId="3503087137" sldId="320"/>
            <ac:spMk id="6" creationId="{053CFA68-FF5F-E1DC-001B-69854D1B5CF9}"/>
          </ac:spMkLst>
        </pc:spChg>
        <pc:spChg chg="mod">
          <ac:chgData name="TAN Mei Yi [Harrisdale Senior High School]" userId="f9f029c9-d743-4d60-9f2c-e74bdec1ab07" providerId="ADAL" clId="{3B8254D1-732B-4436-A0DA-2E501C105E30}" dt="2023-05-17T01:24:53.715" v="881" actId="1076"/>
          <ac:spMkLst>
            <pc:docMk/>
            <pc:sldMk cId="3503087137" sldId="320"/>
            <ac:spMk id="8" creationId="{00000000-0000-0000-0000-000000000000}"/>
          </ac:spMkLst>
        </pc:spChg>
        <pc:spChg chg="mod">
          <ac:chgData name="TAN Mei Yi [Harrisdale Senior High School]" userId="f9f029c9-d743-4d60-9f2c-e74bdec1ab07" providerId="ADAL" clId="{3B8254D1-732B-4436-A0DA-2E501C105E30}" dt="2023-05-17T01:24:53.715" v="881" actId="1076"/>
          <ac:spMkLst>
            <pc:docMk/>
            <pc:sldMk cId="3503087137" sldId="320"/>
            <ac:spMk id="9" creationId="{00000000-0000-0000-0000-000000000000}"/>
          </ac:spMkLst>
        </pc:spChg>
        <pc:spChg chg="mod">
          <ac:chgData name="TAN Mei Yi [Harrisdale Senior High School]" userId="f9f029c9-d743-4d60-9f2c-e74bdec1ab07" providerId="ADAL" clId="{3B8254D1-732B-4436-A0DA-2E501C105E30}" dt="2023-05-17T02:13:57.100" v="1041" actId="20577"/>
          <ac:spMkLst>
            <pc:docMk/>
            <pc:sldMk cId="3503087137" sldId="320"/>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21:25.680" v="1191" actId="207"/>
        <pc:sldMkLst>
          <pc:docMk/>
          <pc:sldMk cId="3778216161" sldId="321"/>
        </pc:sldMkLst>
        <pc:spChg chg="add mod">
          <ac:chgData name="TAN Mei Yi [Harrisdale Senior High School]" userId="f9f029c9-d743-4d60-9f2c-e74bdec1ab07" providerId="ADAL" clId="{3B8254D1-732B-4436-A0DA-2E501C105E30}" dt="2023-05-17T01:30:50.348" v="912"/>
          <ac:spMkLst>
            <pc:docMk/>
            <pc:sldMk cId="3778216161" sldId="321"/>
            <ac:spMk id="2" creationId="{FA55D207-8E50-12B3-462A-163829F5B704}"/>
          </ac:spMkLst>
        </pc:spChg>
        <pc:spChg chg="mod">
          <ac:chgData name="TAN Mei Yi [Harrisdale Senior High School]" userId="f9f029c9-d743-4d60-9f2c-e74bdec1ab07" providerId="ADAL" clId="{3B8254D1-732B-4436-A0DA-2E501C105E30}" dt="2023-05-17T02:21:18.568" v="1190" actId="113"/>
          <ac:spMkLst>
            <pc:docMk/>
            <pc:sldMk cId="3778216161" sldId="321"/>
            <ac:spMk id="3" creationId="{00000000-0000-0000-0000-000000000000}"/>
          </ac:spMkLst>
        </pc:spChg>
        <pc:spChg chg="del">
          <ac:chgData name="TAN Mei Yi [Harrisdale Senior High School]" userId="f9f029c9-d743-4d60-9f2c-e74bdec1ab07" providerId="ADAL" clId="{3B8254D1-732B-4436-A0DA-2E501C105E30}" dt="2023-05-17T01:30:50.147" v="911" actId="478"/>
          <ac:spMkLst>
            <pc:docMk/>
            <pc:sldMk cId="3778216161" sldId="321"/>
            <ac:spMk id="6" creationId="{1F467A56-FDAC-485E-A1F0-AB7AEB1360BA}"/>
          </ac:spMkLst>
        </pc:spChg>
        <pc:spChg chg="mod">
          <ac:chgData name="TAN Mei Yi [Harrisdale Senior High School]" userId="f9f029c9-d743-4d60-9f2c-e74bdec1ab07" providerId="ADAL" clId="{3B8254D1-732B-4436-A0DA-2E501C105E30}" dt="2023-05-17T02:21:25.680" v="1191" actId="207"/>
          <ac:spMkLst>
            <pc:docMk/>
            <pc:sldMk cId="3778216161" sldId="321"/>
            <ac:spMk id="7" creationId="{FC9CD21F-0F14-4E87-B30D-055DEE7EAE21}"/>
          </ac:spMkLst>
        </pc:spChg>
        <pc:spChg chg="mod">
          <ac:chgData name="TAN Mei Yi [Harrisdale Senior High School]" userId="f9f029c9-d743-4d60-9f2c-e74bdec1ab07" providerId="ADAL" clId="{3B8254D1-732B-4436-A0DA-2E501C105E30}" dt="2023-05-17T02:21:25.680" v="1191" actId="207"/>
          <ac:spMkLst>
            <pc:docMk/>
            <pc:sldMk cId="3778216161" sldId="321"/>
            <ac:spMk id="8" creationId="{A330FB63-C0DC-4248-AE49-42A9A8DD7C0D}"/>
          </ac:spMkLst>
        </pc:spChg>
        <pc:spChg chg="mod">
          <ac:chgData name="TAN Mei Yi [Harrisdale Senior High School]" userId="f9f029c9-d743-4d60-9f2c-e74bdec1ab07" providerId="ADAL" clId="{3B8254D1-732B-4436-A0DA-2E501C105E30}" dt="2023-05-17T02:21:25.680" v="1191" actId="207"/>
          <ac:spMkLst>
            <pc:docMk/>
            <pc:sldMk cId="3778216161" sldId="321"/>
            <ac:spMk id="9" creationId="{183D7A7C-EB38-4868-B8CB-D1F678AC4307}"/>
          </ac:spMkLst>
        </pc:spChg>
        <pc:spChg chg="mod">
          <ac:chgData name="TAN Mei Yi [Harrisdale Senior High School]" userId="f9f029c9-d743-4d60-9f2c-e74bdec1ab07" providerId="ADAL" clId="{3B8254D1-732B-4436-A0DA-2E501C105E30}" dt="2023-05-17T02:21:25.680" v="1191" actId="207"/>
          <ac:spMkLst>
            <pc:docMk/>
            <pc:sldMk cId="3778216161" sldId="321"/>
            <ac:spMk id="10" creationId="{3AE0236D-C8E1-4DD3-975A-485F2BE39502}"/>
          </ac:spMkLst>
        </pc:spChg>
      </pc:sldChg>
      <pc:sldChg chg="add">
        <pc:chgData name="TAN Mei Yi [Harrisdale Senior High School]" userId="f9f029c9-d743-4d60-9f2c-e74bdec1ab07" providerId="ADAL" clId="{3B8254D1-732B-4436-A0DA-2E501C105E30}" dt="2023-05-17T02:26:21.520" v="1202"/>
        <pc:sldMkLst>
          <pc:docMk/>
          <pc:sldMk cId="3841833187" sldId="322"/>
        </pc:sldMkLst>
      </pc:sldChg>
      <pc:sldChg chg="addSp delSp modSp add mod modAnim">
        <pc:chgData name="TAN Mei Yi [Harrisdale Senior High School]" userId="f9f029c9-d743-4d60-9f2c-e74bdec1ab07" providerId="ADAL" clId="{3B8254D1-732B-4436-A0DA-2E501C105E30}" dt="2023-05-17T02:29:00.269" v="1245" actId="207"/>
        <pc:sldMkLst>
          <pc:docMk/>
          <pc:sldMk cId="66020086" sldId="323"/>
        </pc:sldMkLst>
        <pc:spChg chg="add mod">
          <ac:chgData name="TAN Mei Yi [Harrisdale Senior High School]" userId="f9f029c9-d743-4d60-9f2c-e74bdec1ab07" providerId="ADAL" clId="{3B8254D1-732B-4436-A0DA-2E501C105E30}" dt="2023-05-17T02:27:07.971" v="1205"/>
          <ac:spMkLst>
            <pc:docMk/>
            <pc:sldMk cId="66020086" sldId="323"/>
            <ac:spMk id="2" creationId="{E27EF1A8-D9A9-03CC-B363-190D3583AAE2}"/>
          </ac:spMkLst>
        </pc:spChg>
        <pc:spChg chg="mod">
          <ac:chgData name="TAN Mei Yi [Harrisdale Senior High School]" userId="f9f029c9-d743-4d60-9f2c-e74bdec1ab07" providerId="ADAL" clId="{3B8254D1-732B-4436-A0DA-2E501C105E30}" dt="2023-05-17T02:29:00.269" v="1245" actId="207"/>
          <ac:spMkLst>
            <pc:docMk/>
            <pc:sldMk cId="66020086" sldId="323"/>
            <ac:spMk id="3" creationId="{88FF8FB5-EC5E-4674-85CF-4690E543731E}"/>
          </ac:spMkLst>
        </pc:spChg>
        <pc:spChg chg="del">
          <ac:chgData name="TAN Mei Yi [Harrisdale Senior High School]" userId="f9f029c9-d743-4d60-9f2c-e74bdec1ab07" providerId="ADAL" clId="{3B8254D1-732B-4436-A0DA-2E501C105E30}" dt="2023-05-17T02:27:07.691" v="1204" actId="478"/>
          <ac:spMkLst>
            <pc:docMk/>
            <pc:sldMk cId="66020086" sldId="323"/>
            <ac:spMk id="4" creationId="{363005A3-DBC4-4095-B2E9-149391BAEB86}"/>
          </ac:spMkLst>
        </pc:spChg>
      </pc:sldChg>
      <pc:sldChg chg="addSp delSp modSp add mod">
        <pc:chgData name="TAN Mei Yi [Harrisdale Senior High School]" userId="f9f029c9-d743-4d60-9f2c-e74bdec1ab07" providerId="ADAL" clId="{3B8254D1-732B-4436-A0DA-2E501C105E30}" dt="2023-05-17T02:30:46.503" v="1258" actId="115"/>
        <pc:sldMkLst>
          <pc:docMk/>
          <pc:sldMk cId="275857428" sldId="324"/>
        </pc:sldMkLst>
        <pc:spChg chg="add mod">
          <ac:chgData name="TAN Mei Yi [Harrisdale Senior High School]" userId="f9f029c9-d743-4d60-9f2c-e74bdec1ab07" providerId="ADAL" clId="{3B8254D1-732B-4436-A0DA-2E501C105E30}" dt="2023-05-17T02:27:19.983" v="1209"/>
          <ac:spMkLst>
            <pc:docMk/>
            <pc:sldMk cId="275857428" sldId="324"/>
            <ac:spMk id="2" creationId="{FC75C118-19FA-3B5D-0DC7-C653F5418559}"/>
          </ac:spMkLst>
        </pc:spChg>
        <pc:spChg chg="mod">
          <ac:chgData name="TAN Mei Yi [Harrisdale Senior High School]" userId="f9f029c9-d743-4d60-9f2c-e74bdec1ab07" providerId="ADAL" clId="{3B8254D1-732B-4436-A0DA-2E501C105E30}" dt="2023-05-17T02:30:46.503" v="1258" actId="115"/>
          <ac:spMkLst>
            <pc:docMk/>
            <pc:sldMk cId="275857428" sldId="324"/>
            <ac:spMk id="3" creationId="{00000000-0000-0000-0000-000000000000}"/>
          </ac:spMkLst>
        </pc:spChg>
        <pc:spChg chg="del">
          <ac:chgData name="TAN Mei Yi [Harrisdale Senior High School]" userId="f9f029c9-d743-4d60-9f2c-e74bdec1ab07" providerId="ADAL" clId="{3B8254D1-732B-4436-A0DA-2E501C105E30}" dt="2023-05-17T02:27:19.731" v="1208" actId="478"/>
          <ac:spMkLst>
            <pc:docMk/>
            <pc:sldMk cId="275857428" sldId="324"/>
            <ac:spMk id="6" creationId="{D989A801-9247-493B-9867-BB4B71033E7B}"/>
          </ac:spMkLst>
        </pc:spChg>
      </pc:sldChg>
      <pc:sldChg chg="addSp delSp modSp add mod modAnim">
        <pc:chgData name="TAN Mei Yi [Harrisdale Senior High School]" userId="f9f029c9-d743-4d60-9f2c-e74bdec1ab07" providerId="ADAL" clId="{3B8254D1-732B-4436-A0DA-2E501C105E30}" dt="2023-05-17T02:58:35.112" v="1409"/>
        <pc:sldMkLst>
          <pc:docMk/>
          <pc:sldMk cId="3269088832" sldId="325"/>
        </pc:sldMkLst>
        <pc:spChg chg="add mod">
          <ac:chgData name="TAN Mei Yi [Harrisdale Senior High School]" userId="f9f029c9-d743-4d60-9f2c-e74bdec1ab07" providerId="ADAL" clId="{3B8254D1-732B-4436-A0DA-2E501C105E30}" dt="2023-05-17T02:27:25.216" v="1211"/>
          <ac:spMkLst>
            <pc:docMk/>
            <pc:sldMk cId="3269088832" sldId="325"/>
            <ac:spMk id="2" creationId="{38C34890-02C6-25B2-F81B-F65B84A4353B}"/>
          </ac:spMkLst>
        </pc:spChg>
        <pc:spChg chg="del">
          <ac:chgData name="TAN Mei Yi [Harrisdale Senior High School]" userId="f9f029c9-d743-4d60-9f2c-e74bdec1ab07" providerId="ADAL" clId="{3B8254D1-732B-4436-A0DA-2E501C105E30}" dt="2023-05-17T02:27:24.920" v="1210" actId="478"/>
          <ac:spMkLst>
            <pc:docMk/>
            <pc:sldMk cId="3269088832" sldId="325"/>
            <ac:spMk id="7" creationId="{FC817212-4B0E-4105-A193-6FB1D3C673F7}"/>
          </ac:spMkLst>
        </pc:spChg>
        <pc:spChg chg="mod">
          <ac:chgData name="TAN Mei Yi [Harrisdale Senior High School]" userId="f9f029c9-d743-4d60-9f2c-e74bdec1ab07" providerId="ADAL" clId="{3B8254D1-732B-4436-A0DA-2E501C105E30}" dt="2023-05-17T02:31:53.098" v="1287" actId="113"/>
          <ac:spMkLst>
            <pc:docMk/>
            <pc:sldMk cId="3269088832" sldId="325"/>
            <ac:spMk id="12" creationId="{00000000-0000-0000-0000-000000000000}"/>
          </ac:spMkLst>
        </pc:spChg>
        <pc:spChg chg="mod">
          <ac:chgData name="TAN Mei Yi [Harrisdale Senior High School]" userId="f9f029c9-d743-4d60-9f2c-e74bdec1ab07" providerId="ADAL" clId="{3B8254D1-732B-4436-A0DA-2E501C105E30}" dt="2023-05-17T02:32:26.624" v="1293"/>
          <ac:spMkLst>
            <pc:docMk/>
            <pc:sldMk cId="3269088832" sldId="325"/>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58:16.832" v="1405"/>
        <pc:sldMkLst>
          <pc:docMk/>
          <pc:sldMk cId="3549203776" sldId="326"/>
        </pc:sldMkLst>
        <pc:spChg chg="add mod">
          <ac:chgData name="TAN Mei Yi [Harrisdale Senior High School]" userId="f9f029c9-d743-4d60-9f2c-e74bdec1ab07" providerId="ADAL" clId="{3B8254D1-732B-4436-A0DA-2E501C105E30}" dt="2023-05-17T02:27:28.745" v="1213"/>
          <ac:spMkLst>
            <pc:docMk/>
            <pc:sldMk cId="3549203776" sldId="326"/>
            <ac:spMk id="2" creationId="{265883A9-38D2-0029-6FF4-746BD672E11D}"/>
          </ac:spMkLst>
        </pc:spChg>
        <pc:spChg chg="mod">
          <ac:chgData name="TAN Mei Yi [Harrisdale Senior High School]" userId="f9f029c9-d743-4d60-9f2c-e74bdec1ab07" providerId="ADAL" clId="{3B8254D1-732B-4436-A0DA-2E501C105E30}" dt="2023-05-17T02:35:35.144" v="1345"/>
          <ac:spMkLst>
            <pc:docMk/>
            <pc:sldMk cId="3549203776" sldId="326"/>
            <ac:spMk id="4" creationId="{00000000-0000-0000-0000-000000000000}"/>
          </ac:spMkLst>
        </pc:spChg>
        <pc:spChg chg="mod">
          <ac:chgData name="TAN Mei Yi [Harrisdale Senior High School]" userId="f9f029c9-d743-4d60-9f2c-e74bdec1ab07" providerId="ADAL" clId="{3B8254D1-732B-4436-A0DA-2E501C105E30}" dt="2023-05-17T02:58:06.935" v="1403" actId="20577"/>
          <ac:spMkLst>
            <pc:docMk/>
            <pc:sldMk cId="3549203776" sldId="326"/>
            <ac:spMk id="5" creationId="{00000000-0000-0000-0000-000000000000}"/>
          </ac:spMkLst>
        </pc:spChg>
        <pc:spChg chg="del">
          <ac:chgData name="TAN Mei Yi [Harrisdale Senior High School]" userId="f9f029c9-d743-4d60-9f2c-e74bdec1ab07" providerId="ADAL" clId="{3B8254D1-732B-4436-A0DA-2E501C105E30}" dt="2023-05-17T02:27:28.418" v="1212" actId="478"/>
          <ac:spMkLst>
            <pc:docMk/>
            <pc:sldMk cId="3549203776" sldId="326"/>
            <ac:spMk id="7" creationId="{21AC36C2-3FC6-4ABF-9059-E2AD01BFFBFC}"/>
          </ac:spMkLst>
        </pc:spChg>
      </pc:sldChg>
      <pc:sldChg chg="addSp delSp modSp add mod modAnim">
        <pc:chgData name="TAN Mei Yi [Harrisdale Senior High School]" userId="f9f029c9-d743-4d60-9f2c-e74bdec1ab07" providerId="ADAL" clId="{3B8254D1-732B-4436-A0DA-2E501C105E30}" dt="2023-05-17T02:47:26.691" v="1369"/>
        <pc:sldMkLst>
          <pc:docMk/>
          <pc:sldMk cId="297438224" sldId="327"/>
        </pc:sldMkLst>
        <pc:spChg chg="add mod">
          <ac:chgData name="TAN Mei Yi [Harrisdale Senior High School]" userId="f9f029c9-d743-4d60-9f2c-e74bdec1ab07" providerId="ADAL" clId="{3B8254D1-732B-4436-A0DA-2E501C105E30}" dt="2023-05-17T02:27:32.499" v="1215"/>
          <ac:spMkLst>
            <pc:docMk/>
            <pc:sldMk cId="297438224" sldId="327"/>
            <ac:spMk id="2" creationId="{EC3419B0-B291-42D5-ED10-875EC114CADF}"/>
          </ac:spMkLst>
        </pc:spChg>
        <pc:spChg chg="mod">
          <ac:chgData name="TAN Mei Yi [Harrisdale Senior High School]" userId="f9f029c9-d743-4d60-9f2c-e74bdec1ab07" providerId="ADAL" clId="{3B8254D1-732B-4436-A0DA-2E501C105E30}" dt="2023-05-17T02:45:10.920" v="1353"/>
          <ac:spMkLst>
            <pc:docMk/>
            <pc:sldMk cId="297438224" sldId="327"/>
            <ac:spMk id="3" creationId="{00000000-0000-0000-0000-000000000000}"/>
          </ac:spMkLst>
        </pc:spChg>
        <pc:spChg chg="del">
          <ac:chgData name="TAN Mei Yi [Harrisdale Senior High School]" userId="f9f029c9-d743-4d60-9f2c-e74bdec1ab07" providerId="ADAL" clId="{3B8254D1-732B-4436-A0DA-2E501C105E30}" dt="2023-05-17T02:27:32.221" v="1214" actId="478"/>
          <ac:spMkLst>
            <pc:docMk/>
            <pc:sldMk cId="297438224" sldId="327"/>
            <ac:spMk id="6" creationId="{E793D7CD-BCB5-4D33-A660-75872AE2F13A}"/>
          </ac:spMkLst>
        </pc:spChg>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8/06/2023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8/06/2023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8/06/2023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8/06/2023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8/06/2023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8/06/2023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8/06/2023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8/06/2023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8/06/2023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8/06/2023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8/06/2023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8/06/2023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8/06/2023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4" y="956760"/>
            <a:ext cx="11672375" cy="584775"/>
          </a:xfrm>
          <a:prstGeom prst="rect">
            <a:avLst/>
          </a:prstGeom>
          <a:noFill/>
        </p:spPr>
        <p:txBody>
          <a:bodyPr wrap="square" rtlCol="0">
            <a:spAutoFit/>
          </a:bodyPr>
          <a:lstStyle/>
          <a:p>
            <a:r>
              <a:rPr lang="en-AU" sz="3200" b="1" dirty="0"/>
              <a:t>I will </a:t>
            </a:r>
            <a:r>
              <a:rPr lang="en-GB" sz="3200" b="1" dirty="0"/>
              <a:t>be able to interpret and use logarithmic scales</a:t>
            </a:r>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3714928"/>
            <a:ext cx="11906571" cy="2308324"/>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At the end of the lesson, I will be able to:</a:t>
            </a:r>
          </a:p>
          <a:p>
            <a:endParaRPr lang="en-GB" dirty="0">
              <a:latin typeface="Arial" panose="020B0604020202020204" pitchFamily="34" charset="0"/>
              <a:ea typeface="Times New Roman" panose="02020603050405020304" pitchFamily="18" charset="0"/>
              <a:cs typeface="Arial" panose="020B0604020202020204" pitchFamily="34" charset="0"/>
            </a:endParaRPr>
          </a:p>
          <a:p>
            <a:r>
              <a:rPr lang="en-GB" dirty="0">
                <a:latin typeface="Arial" panose="020B0604020202020204" pitchFamily="34" charset="0"/>
                <a:ea typeface="Times New Roman" panose="02020603050405020304" pitchFamily="18" charset="0"/>
                <a:cs typeface="Arial" panose="020B0604020202020204" pitchFamily="34" charset="0"/>
              </a:rPr>
              <a:t>4.1.4     Interpret and use logarithmic scales</a:t>
            </a:r>
          </a:p>
          <a:p>
            <a:endParaRPr lang="en-GB" dirty="0">
              <a:latin typeface="Arial" panose="020B0604020202020204" pitchFamily="34" charset="0"/>
              <a:ea typeface="Times New Roman" panose="02020603050405020304" pitchFamily="18" charset="0"/>
              <a:cs typeface="Arial" panose="020B0604020202020204" pitchFamily="34" charset="0"/>
            </a:endParaRPr>
          </a:p>
          <a:p>
            <a:r>
              <a:rPr lang="en-GB" dirty="0">
                <a:latin typeface="Arial" panose="020B0604020202020204" pitchFamily="34" charset="0"/>
                <a:ea typeface="Times New Roman" panose="02020603050405020304" pitchFamily="18" charset="0"/>
                <a:cs typeface="Arial" panose="020B0604020202020204" pitchFamily="34" charset="0"/>
              </a:rPr>
              <a:t>4.1.8     Identify contexts suitable for modelling by logarithmic functions and use them to solve    </a:t>
            </a:r>
          </a:p>
          <a:p>
            <a:r>
              <a:rPr lang="en-GB">
                <a:latin typeface="Arial" panose="020B0604020202020204" pitchFamily="34" charset="0"/>
                <a:ea typeface="Times New Roman" panose="02020603050405020304" pitchFamily="18" charset="0"/>
                <a:cs typeface="Arial" panose="020B0604020202020204" pitchFamily="34" charset="0"/>
              </a:rPr>
              <a:t>              practical problems</a:t>
            </a:r>
          </a:p>
          <a:p>
            <a:endParaRPr lang="en-GB" dirty="0">
              <a:latin typeface="Arial" panose="020B0604020202020204" pitchFamily="34" charset="0"/>
              <a:ea typeface="Times New Roman" panose="02020603050405020304" pitchFamily="18" charset="0"/>
              <a:cs typeface="Arial" panose="020B0604020202020204" pitchFamily="34" charset="0"/>
            </a:endParaRPr>
          </a:p>
          <a:p>
            <a:endParaRPr lang="en-GB" b="1" dirty="0">
              <a:latin typeface="Arial" panose="020B0604020202020204" pitchFamily="34" charset="0"/>
              <a:ea typeface="Times New Roman" panose="02020603050405020304" pitchFamily="18" charset="0"/>
              <a:cs typeface="Arial" panose="020B0604020202020204" pitchFamily="34" charset="0"/>
            </a:endParaRP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46008" y="2905010"/>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23824" y="758824"/>
                <a:ext cx="11896725" cy="5705983"/>
              </a:xfrm>
            </p:spPr>
            <p:txBody>
              <a:bodyPr>
                <a:normAutofit/>
              </a:bodyPr>
              <a:lstStyle/>
              <a:p>
                <a:pPr marL="0" indent="0" algn="just">
                  <a:buNone/>
                </a:pPr>
                <a:r>
                  <a:rPr lang="en-US" sz="2000" dirty="0"/>
                  <a:t>The average sound intensity level for rainfall is 50 dB and for heavy traffic 85 </a:t>
                </a:r>
                <a:r>
                  <a:rPr lang="en-US" sz="2000" dirty="0" err="1"/>
                  <a:t>dB.</a:t>
                </a:r>
                <a:r>
                  <a:rPr lang="en-US" sz="2000" dirty="0"/>
                  <a:t> </a:t>
                </a:r>
              </a:p>
              <a:p>
                <a:pPr marL="457200" indent="-457200" algn="just">
                  <a:buAutoNum type="alphaLcParenR" startAt="3"/>
                </a:pPr>
                <a:r>
                  <a:rPr lang="en-US" sz="2000" dirty="0"/>
                  <a:t>How many times more intense is the sound of traffic than that of rainfall? (3 MARKS)</a:t>
                </a:r>
              </a:p>
              <a:p>
                <a:pPr marL="457200" indent="-457200" algn="just">
                  <a:buAutoNum type="alphaLcParenR" startAt="3"/>
                </a:pPr>
                <a:endParaRPr lang="en-US" sz="100" dirty="0">
                  <a:solidFill>
                    <a:srgbClr val="0070C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50=10 </m:t>
                      </m:r>
                      <m:r>
                        <a:rPr lang="en-US" sz="2000" b="0" i="1" smtClean="0">
                          <a:solidFill>
                            <a:srgbClr val="002060"/>
                          </a:solidFill>
                          <a:latin typeface="Cambria Math" panose="02040503050406030204" pitchFamily="18" charset="0"/>
                        </a:rPr>
                        <m:t>𝑙𝑜𝑔</m:t>
                      </m:r>
                      <m:r>
                        <a:rPr lang="en-US" sz="2000" b="0" i="1" smtClean="0">
                          <a:solidFill>
                            <a:srgbClr val="002060"/>
                          </a:solidFill>
                          <a:latin typeface="Cambria Math" panose="02040503050406030204" pitchFamily="18" charset="0"/>
                        </a:rPr>
                        <m:t> </m:t>
                      </m:r>
                      <m:f>
                        <m:fPr>
                          <m:ctrlPr>
                            <a:rPr lang="en-US" sz="2000" i="1" smtClean="0">
                              <a:solidFill>
                                <a:srgbClr val="002060"/>
                              </a:solidFill>
                              <a:latin typeface="Cambria Math" panose="02040503050406030204" pitchFamily="18" charset="0"/>
                            </a:rPr>
                          </m:ctrlPr>
                        </m:fPr>
                        <m:num>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𝑟𝑎𝑖𝑛</m:t>
                              </m:r>
                            </m:sub>
                          </m:sSub>
                        </m:num>
                        <m:den>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0</m:t>
                              </m:r>
                            </m:sub>
                          </m:sSub>
                        </m:den>
                      </m:f>
                    </m:oMath>
                  </m:oMathPara>
                </a14:m>
                <a:endParaRPr lang="en-US" sz="2000" dirty="0">
                  <a:solidFill>
                    <a:srgbClr val="002060"/>
                  </a:solidFill>
                </a:endParaRPr>
              </a:p>
              <a:p>
                <a:pPr marL="0" indent="0" algn="ctr">
                  <a:buNone/>
                </a:pPr>
                <a:endParaRPr lang="en-US" sz="500" dirty="0">
                  <a:solidFill>
                    <a:srgbClr val="002060"/>
                  </a:solidFill>
                </a:endParaRPr>
              </a:p>
              <a:p>
                <a:pPr marL="0" indent="0" algn="ctr">
                  <a:buNone/>
                </a:pPr>
                <a14:m>
                  <m:oMath xmlns:m="http://schemas.openxmlformats.org/officeDocument/2006/math">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5</m:t>
                        </m:r>
                      </m:sup>
                    </m:sSup>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𝑟𝑎𝑖𝑛</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a14:m>
                <a:r>
                  <a:rPr lang="en-US" sz="2000" dirty="0">
                    <a:solidFill>
                      <a:srgbClr val="002060"/>
                    </a:solidFill>
                  </a:rPr>
                  <a:t>	</a:t>
                </a:r>
                <a14:m>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𝑟𝑎𝑖𝑛</m:t>
                        </m:r>
                      </m:sub>
                    </m:sSub>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5</m:t>
                        </m:r>
                      </m:sup>
                    </m:sSup>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0</m:t>
                        </m:r>
                      </m:sub>
                    </m:sSub>
                  </m:oMath>
                </a14:m>
                <a:endParaRPr lang="en-US" sz="2000" dirty="0">
                  <a:solidFill>
                    <a:srgbClr val="002060"/>
                  </a:solidFill>
                </a:endParaRPr>
              </a:p>
              <a:p>
                <a:pPr marL="0" indent="0" algn="ctr">
                  <a:buNone/>
                </a:pPr>
                <a:endParaRPr lang="en-US"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85</m:t>
                      </m:r>
                      <m:r>
                        <a:rPr lang="en-US" sz="2000" b="0" i="1">
                          <a:solidFill>
                            <a:srgbClr val="002060"/>
                          </a:solidFill>
                          <a:latin typeface="Cambria Math" panose="02040503050406030204" pitchFamily="18" charset="0"/>
                        </a:rPr>
                        <m:t>=10 </m:t>
                      </m:r>
                      <m:r>
                        <a:rPr lang="en-US" sz="2000" b="0" i="1">
                          <a:solidFill>
                            <a:srgbClr val="002060"/>
                          </a:solidFill>
                          <a:latin typeface="Cambria Math" panose="02040503050406030204" pitchFamily="18" charset="0"/>
                        </a:rPr>
                        <m:t>𝑙𝑜𝑔</m:t>
                      </m:r>
                      <m:r>
                        <a:rPr lang="en-US" sz="2000" b="0" i="1">
                          <a:solidFill>
                            <a:srgbClr val="002060"/>
                          </a:solidFill>
                          <a:latin typeface="Cambria Math" panose="02040503050406030204" pitchFamily="18" charset="0"/>
                        </a:rPr>
                        <m:t> </m:t>
                      </m:r>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𝑡𝑟𝑎𝑓𝑓𝑖𝑐</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m:oMathPara>
                </a14:m>
                <a:endParaRPr lang="en-US" sz="2000" dirty="0">
                  <a:solidFill>
                    <a:srgbClr val="002060"/>
                  </a:solidFill>
                </a:endParaRPr>
              </a:p>
              <a:p>
                <a:pPr marL="0" indent="0" algn="ctr">
                  <a:buNone/>
                </a:pPr>
                <a:endParaRPr lang="en-US" sz="500" dirty="0">
                  <a:solidFill>
                    <a:srgbClr val="002060"/>
                  </a:solidFill>
                </a:endParaRPr>
              </a:p>
              <a:p>
                <a:pPr marL="0" indent="0" algn="ctr">
                  <a:buNone/>
                </a:pPr>
                <a14:m>
                  <m:oMath xmlns:m="http://schemas.openxmlformats.org/officeDocument/2006/math">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8.</m:t>
                        </m:r>
                        <m:r>
                          <a:rPr lang="en-US" sz="2000" b="0" i="1">
                            <a:solidFill>
                              <a:srgbClr val="002060"/>
                            </a:solidFill>
                            <a:latin typeface="Cambria Math" panose="02040503050406030204" pitchFamily="18" charset="0"/>
                          </a:rPr>
                          <m:t>5</m:t>
                        </m:r>
                      </m:sup>
                    </m:sSup>
                    <m:r>
                      <a:rPr lang="en-US" sz="2000" b="0" i="1">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𝑡𝑟𝑎𝑓𝑓𝑖𝑐</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a14:m>
                <a:r>
                  <a:rPr lang="en-US" sz="2000" dirty="0">
                    <a:solidFill>
                      <a:srgbClr val="002060"/>
                    </a:solidFill>
                  </a:rPr>
                  <a:t>	 </a:t>
                </a:r>
                <a14:m>
                  <m:oMath xmlns:m="http://schemas.openxmlformats.org/officeDocument/2006/math">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𝑡𝑟𝑎𝑓𝑓𝑖𝑐</m:t>
                        </m:r>
                      </m:sub>
                    </m:sSub>
                    <m:r>
                      <a:rPr lang="en-US" sz="2000" b="0" i="1">
                        <a:solidFill>
                          <a:srgbClr val="002060"/>
                        </a:solidFill>
                        <a:latin typeface="Cambria Math" panose="02040503050406030204" pitchFamily="18" charset="0"/>
                      </a:rPr>
                      <m:t>=</m:t>
                    </m:r>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8.</m:t>
                        </m:r>
                        <m:r>
                          <a:rPr lang="en-US" sz="2000" b="0" i="1">
                            <a:solidFill>
                              <a:srgbClr val="002060"/>
                            </a:solidFill>
                            <a:latin typeface="Cambria Math" panose="02040503050406030204" pitchFamily="18" charset="0"/>
                          </a:rPr>
                          <m:t>5</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oMath>
                </a14:m>
                <a:endParaRPr lang="en-US" sz="2000" dirty="0">
                  <a:solidFill>
                    <a:srgbClr val="002060"/>
                  </a:solidFill>
                </a:endParaRPr>
              </a:p>
              <a:p>
                <a:pPr marL="0" indent="0" algn="ctr">
                  <a:buNone/>
                </a:pPr>
                <a:endParaRPr lang="en-US"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f>
                        <m:fPr>
                          <m:ctrlPr>
                            <a:rPr lang="en-US" sz="2000" i="1" smtClean="0">
                              <a:solidFill>
                                <a:srgbClr val="002060"/>
                              </a:solidFill>
                              <a:latin typeface="Cambria Math" panose="02040503050406030204" pitchFamily="18" charset="0"/>
                            </a:rPr>
                          </m:ctrlPr>
                        </m:fPr>
                        <m:num>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𝑡𝑟𝑎𝑓𝑓𝑖𝑐</m:t>
                              </m:r>
                            </m:sub>
                          </m:sSub>
                        </m:num>
                        <m:den>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𝑟𝑎𝑖𝑛</m:t>
                              </m:r>
                            </m:sub>
                          </m:sSub>
                        </m:den>
                      </m:f>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a:solidFill>
                                    <a:srgbClr val="002060"/>
                                  </a:solidFill>
                                  <a:latin typeface="Cambria Math" panose="02040503050406030204" pitchFamily="18" charset="0"/>
                                </a:rPr>
                                <m:t>8.5</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num>
                        <m:den>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a:solidFill>
                                    <a:srgbClr val="002060"/>
                                  </a:solidFill>
                                  <a:latin typeface="Cambria Math" panose="02040503050406030204" pitchFamily="18" charset="0"/>
                                </a:rPr>
                                <m:t>5</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3.5</m:t>
                          </m:r>
                        </m:sup>
                      </m:sSup>
                      <m:r>
                        <a:rPr lang="en-US" sz="2000" b="0" i="1" smtClean="0">
                          <a:solidFill>
                            <a:srgbClr val="002060"/>
                          </a:solidFill>
                          <a:latin typeface="Cambria Math" panose="02040503050406030204" pitchFamily="18" charset="0"/>
                          <a:ea typeface="Cambria Math" panose="02040503050406030204" pitchFamily="18" charset="0"/>
                        </a:rPr>
                        <m:t>≈3200</m:t>
                      </m:r>
                    </m:oMath>
                  </m:oMathPara>
                </a14:m>
                <a:endParaRPr lang="en-US" sz="2000" dirty="0">
                  <a:solidFill>
                    <a:srgbClr val="002060"/>
                  </a:solidFill>
                </a:endParaRP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23824" y="758824"/>
                <a:ext cx="11896725" cy="5705983"/>
              </a:xfrm>
              <a:blipFill>
                <a:blip r:embed="rId2"/>
                <a:stretch>
                  <a:fillRect l="-564" t="-1068"/>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710726AB-01CB-410F-B61C-D35CC8140D65}"/>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2018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5" name="TextBox 4">
            <a:extLst>
              <a:ext uri="{FF2B5EF4-FFF2-40B4-BE49-F238E27FC236}">
                <a16:creationId xmlns:a16="http://schemas.microsoft.com/office/drawing/2014/main" id="{E1B5D765-4495-4EAE-81BA-F68222C3A486}"/>
              </a:ext>
            </a:extLst>
          </p:cNvPr>
          <p:cNvSpPr txBox="1"/>
          <p:nvPr/>
        </p:nvSpPr>
        <p:spPr>
          <a:xfrm>
            <a:off x="8317992" y="5264478"/>
            <a:ext cx="5293360" cy="1200329"/>
          </a:xfrm>
          <a:prstGeom prst="rect">
            <a:avLst/>
          </a:prstGeom>
          <a:noFill/>
        </p:spPr>
        <p:txBody>
          <a:bodyPr wrap="square" rtlCol="0">
            <a:spAutoFit/>
          </a:bodyPr>
          <a:lstStyle/>
          <a:p>
            <a:r>
              <a:rPr lang="en-AU" dirty="0">
                <a:solidFill>
                  <a:srgbClr val="002060"/>
                </a:solidFill>
              </a:rPr>
              <a:t>✓ Rearranges logs to exponentials</a:t>
            </a:r>
          </a:p>
          <a:p>
            <a:r>
              <a:rPr lang="en-AU" dirty="0">
                <a:solidFill>
                  <a:srgbClr val="002060"/>
                </a:solidFill>
              </a:rPr>
              <a:t>✓ Writes ratio and cancels I</a:t>
            </a:r>
            <a:r>
              <a:rPr lang="en-AU" baseline="-25000" dirty="0">
                <a:solidFill>
                  <a:srgbClr val="002060"/>
                </a:solidFill>
              </a:rPr>
              <a:t>0</a:t>
            </a:r>
            <a:endParaRPr lang="en-AU" dirty="0">
              <a:solidFill>
                <a:srgbClr val="002060"/>
              </a:solidFill>
            </a:endParaRPr>
          </a:p>
          <a:p>
            <a:r>
              <a:rPr lang="en-AU" dirty="0">
                <a:solidFill>
                  <a:srgbClr val="002060"/>
                </a:solidFill>
              </a:rPr>
              <a:t>✓ Determines how many more times</a:t>
            </a:r>
          </a:p>
          <a:p>
            <a:r>
              <a:rPr lang="en-AU" dirty="0">
                <a:solidFill>
                  <a:srgbClr val="002060"/>
                </a:solidFill>
              </a:rPr>
              <a:t>    intense </a:t>
            </a:r>
          </a:p>
        </p:txBody>
      </p:sp>
    </p:spTree>
    <p:extLst>
      <p:ext uri="{BB962C8B-B14F-4D97-AF65-F5344CB8AC3E}">
        <p14:creationId xmlns:p14="http://schemas.microsoft.com/office/powerpoint/2010/main" val="399638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776677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 (Q17  - 15 marks)</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A microbiologist is studying the effect of temperature on the growth of a certain type of bacteria under controlled laboratory conditions. A population of bacteria is incubated at a temperature of 30 °C and the size of the population measured at hourly intervals for six hours. The logarithm of the population size appears to lie on a straight line when plotted against time (measured in hours) and the line of best fit shown on the axes below. </a:t>
            </a:r>
          </a:p>
          <a:p>
            <a:pPr marL="0" indent="0">
              <a:buNone/>
            </a:pPr>
            <a:endParaRPr lang="en-AU" sz="2200" dirty="0"/>
          </a:p>
        </p:txBody>
      </p:sp>
      <p:pic>
        <p:nvPicPr>
          <p:cNvPr id="2" name="Picture 1">
            <a:extLst>
              <a:ext uri="{FF2B5EF4-FFF2-40B4-BE49-F238E27FC236}">
                <a16:creationId xmlns:a16="http://schemas.microsoft.com/office/drawing/2014/main" id="{A5902E25-9411-4F49-98C2-7969302813AE}"/>
              </a:ext>
            </a:extLst>
          </p:cNvPr>
          <p:cNvPicPr>
            <a:picLocks noChangeAspect="1"/>
          </p:cNvPicPr>
          <p:nvPr/>
        </p:nvPicPr>
        <p:blipFill>
          <a:blip r:embed="rId2">
            <a:lum bright="-20000" contrast="40000"/>
          </a:blip>
          <a:stretch>
            <a:fillRect/>
          </a:stretch>
        </p:blipFill>
        <p:spPr>
          <a:xfrm>
            <a:off x="264160" y="2267626"/>
            <a:ext cx="7224451" cy="4428449"/>
          </a:xfrm>
          <a:prstGeom prst="rect">
            <a:avLst/>
          </a:prstGeom>
        </p:spPr>
      </p:pic>
      <p:sp>
        <p:nvSpPr>
          <p:cNvPr id="7" name="Content Placeholder 5">
            <a:extLst>
              <a:ext uri="{FF2B5EF4-FFF2-40B4-BE49-F238E27FC236}">
                <a16:creationId xmlns:a16="http://schemas.microsoft.com/office/drawing/2014/main" id="{ED03A324-55E9-4A66-A716-CEC65FFE4909}"/>
              </a:ext>
            </a:extLst>
          </p:cNvPr>
          <p:cNvSpPr txBox="1">
            <a:spLocks/>
          </p:cNvSpPr>
          <p:nvPr/>
        </p:nvSpPr>
        <p:spPr>
          <a:xfrm>
            <a:off x="7143171" y="2813686"/>
            <a:ext cx="5017714" cy="40443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lphaLcParenR"/>
            </a:pPr>
            <a:r>
              <a:rPr lang="en-US" sz="2000" dirty="0" err="1"/>
              <a:t>i</a:t>
            </a:r>
            <a:r>
              <a:rPr lang="en-US" sz="2000" dirty="0"/>
              <a:t>. 	On the basis of the graph to the 	left, what is the size of the 	population after 2 hours? (2 MARKS)</a:t>
            </a:r>
          </a:p>
          <a:p>
            <a:pPr marL="457200" indent="-457200">
              <a:buAutoNum type="alphaLcParenR"/>
            </a:pPr>
            <a:endParaRPr lang="en-US" sz="2000" dirty="0"/>
          </a:p>
          <a:p>
            <a:pPr marL="0" indent="0">
              <a:buNone/>
            </a:pPr>
            <a:r>
              <a:rPr lang="en-US" sz="2000" dirty="0"/>
              <a:t>        ii.	The equation of the line can be 	written in the form </a:t>
            </a:r>
          </a:p>
          <a:p>
            <a:pPr marL="0" indent="0">
              <a:buNone/>
            </a:pPr>
            <a:r>
              <a:rPr lang="en-US" sz="2000" dirty="0"/>
              <a:t>		log</a:t>
            </a:r>
            <a:r>
              <a:rPr lang="en-US" sz="2000" baseline="-25000" dirty="0"/>
              <a:t>10</a:t>
            </a:r>
            <a:r>
              <a:rPr lang="en-US" sz="2000" dirty="0"/>
              <a:t>(P) = At + B. </a:t>
            </a:r>
          </a:p>
          <a:p>
            <a:pPr marL="0" indent="0">
              <a:buNone/>
            </a:pPr>
            <a:r>
              <a:rPr lang="en-US" sz="2000" dirty="0"/>
              <a:t>	Use the graph to determine the 	values of A and B.  (2 MARKS)</a:t>
            </a:r>
          </a:p>
          <a:p>
            <a:pPr marL="0" indent="0">
              <a:buNone/>
            </a:pPr>
            <a:endParaRPr lang="en-US" sz="2000" dirty="0"/>
          </a:p>
          <a:p>
            <a:pPr marL="0" indent="0">
              <a:buNone/>
            </a:pPr>
            <a:endParaRPr lang="en-US" sz="2000" dirty="0"/>
          </a:p>
          <a:p>
            <a:pPr marL="0" indent="0">
              <a:buNone/>
            </a:pPr>
            <a:endParaRPr lang="en-AU" sz="2200" dirty="0"/>
          </a:p>
        </p:txBody>
      </p:sp>
    </p:spTree>
    <p:extLst>
      <p:ext uri="{BB962C8B-B14F-4D97-AF65-F5344CB8AC3E}">
        <p14:creationId xmlns:p14="http://schemas.microsoft.com/office/powerpoint/2010/main" val="2027347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400" dirty="0"/>
          </a:p>
          <a:p>
            <a:pPr marL="0" indent="0">
              <a:buNone/>
            </a:pPr>
            <a:endParaRPr lang="en-AU" sz="2000" dirty="0"/>
          </a:p>
          <a:p>
            <a:pPr marL="0" indent="0">
              <a:buNone/>
            </a:pPr>
            <a:r>
              <a:rPr lang="en-AU" sz="2000" dirty="0"/>
              <a:t>		</a:t>
            </a:r>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lphaLcParenR"/>
                </a:pPr>
                <a:r>
                  <a:rPr lang="en-US" sz="2400" dirty="0"/>
                  <a:t>i. 	On the basis of the graph to the left, what is the size of the population after 2 hours?</a:t>
                </a:r>
              </a:p>
              <a:p>
                <a:pPr marL="0" indent="0">
                  <a:buNone/>
                </a:pPr>
                <a:endParaRPr lang="en-AU" sz="2400" dirty="0"/>
              </a:p>
              <a:p>
                <a:pPr marL="0" indent="0">
                  <a:buNone/>
                </a:pPr>
                <a:r>
                  <a:rPr lang="en-AU" sz="2400" dirty="0"/>
                  <a:t> 	</a:t>
                </a:r>
                <a:r>
                  <a:rPr lang="en-AU" sz="2400" dirty="0">
                    <a:solidFill>
                      <a:srgbClr val="002060"/>
                    </a:solidFill>
                  </a:rPr>
                  <a:t>Notice at </a:t>
                </a:r>
                <a14:m>
                  <m:oMath xmlns:m="http://schemas.openxmlformats.org/officeDocument/2006/math">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=2</m:t>
                    </m:r>
                  </m:oMath>
                </a14:m>
                <a:r>
                  <a:rPr lang="en-AU" sz="2400" dirty="0">
                    <a:solidFill>
                      <a:srgbClr val="002060"/>
                    </a:solidFill>
                  </a:rPr>
                  <a:t>, 	</a:t>
                </a:r>
                <a14:m>
                  <m:oMath xmlns:m="http://schemas.openxmlformats.org/officeDocument/2006/math">
                    <m:sSub>
                      <m:sSubPr>
                        <m:ctrlPr>
                          <a:rPr lang="en-AU" sz="240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𝑙𝑜𝑔</m:t>
                        </m:r>
                      </m:e>
                      <m:sub>
                        <m:r>
                          <a:rPr lang="en-US" sz="2400" b="0" i="1" smtClean="0">
                            <a:solidFill>
                              <a:srgbClr val="002060"/>
                            </a:solidFill>
                            <a:latin typeface="Cambria Math" panose="02040503050406030204" pitchFamily="18" charset="0"/>
                          </a:rPr>
                          <m:t>10</m:t>
                        </m:r>
                      </m:sub>
                    </m:sSub>
                    <m:d>
                      <m:dPr>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𝑃</m:t>
                        </m:r>
                      </m:e>
                    </m:d>
                    <m:r>
                      <a:rPr lang="en-US" sz="2400" b="0" i="1" smtClean="0">
                        <a:solidFill>
                          <a:srgbClr val="002060"/>
                        </a:solidFill>
                        <a:latin typeface="Cambria Math" panose="02040503050406030204" pitchFamily="18" charset="0"/>
                      </a:rPr>
                      <m:t>=3</m:t>
                    </m:r>
                  </m:oMath>
                </a14:m>
                <a:endParaRPr lang="en-AU" sz="2400" dirty="0">
                  <a:solidFill>
                    <a:srgbClr val="002060"/>
                  </a:solidFill>
                </a:endParaRPr>
              </a:p>
              <a:p>
                <a:pPr marL="0" indent="0">
                  <a:buNone/>
                </a:pPr>
                <a:r>
                  <a:rPr lang="en-AU" sz="2400" dirty="0">
                    <a:solidFill>
                      <a:srgbClr val="002060"/>
                    </a:solidFill>
                  </a:rPr>
                  <a:t>				</a:t>
                </a:r>
                <a14:m>
                  <m:oMath xmlns:m="http://schemas.openxmlformats.org/officeDocument/2006/math">
                    <m:sSup>
                      <m:sSupPr>
                        <m:ctrlPr>
                          <a:rPr lang="en-US" sz="240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10</m:t>
                        </m:r>
                      </m:e>
                      <m:sup>
                        <m:r>
                          <a:rPr lang="en-US" sz="2400" b="0" i="1" smtClean="0">
                            <a:solidFill>
                              <a:srgbClr val="002060"/>
                            </a:solidFill>
                            <a:latin typeface="Cambria Math" panose="02040503050406030204" pitchFamily="18" charset="0"/>
                          </a:rPr>
                          <m:t>3</m:t>
                        </m:r>
                      </m:sup>
                    </m:sSup>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𝑃</m:t>
                    </m:r>
                  </m:oMath>
                </a14:m>
                <a:endParaRPr lang="en-AU" sz="2400" dirty="0">
                  <a:solidFill>
                    <a:srgbClr val="002060"/>
                  </a:solidFill>
                </a:endParaRPr>
              </a:p>
              <a:p>
                <a:pPr marL="0" indent="0">
                  <a:buNone/>
                </a:pPr>
                <a:r>
                  <a:rPr lang="en-AU" sz="2400" dirty="0">
                    <a:solidFill>
                      <a:srgbClr val="002060"/>
                    </a:solidFill>
                  </a:rPr>
                  <a:t>				</a:t>
                </a:r>
                <a14:m>
                  <m:oMath xmlns:m="http://schemas.openxmlformats.org/officeDocument/2006/math">
                    <m:r>
                      <a:rPr lang="en-US" sz="2400" b="0" i="1" smtClean="0">
                        <a:solidFill>
                          <a:srgbClr val="002060"/>
                        </a:solidFill>
                        <a:latin typeface="Cambria Math" panose="02040503050406030204" pitchFamily="18" charset="0"/>
                      </a:rPr>
                      <m:t>𝑃</m:t>
                    </m:r>
                    <m:r>
                      <a:rPr lang="en-US" sz="2400" b="0" i="1" smtClean="0">
                        <a:solidFill>
                          <a:srgbClr val="002060"/>
                        </a:solidFill>
                        <a:latin typeface="Cambria Math" panose="02040503050406030204" pitchFamily="18" charset="0"/>
                      </a:rPr>
                      <m:t>=1000</m:t>
                    </m:r>
                  </m:oMath>
                </a14:m>
                <a:r>
                  <a:rPr lang="en-AU" sz="2400" dirty="0">
                    <a:solidFill>
                      <a:srgbClr val="002060"/>
                    </a:solidFill>
                  </a:rPr>
                  <a:t> (the population after 2 hours).</a:t>
                </a:r>
              </a:p>
              <a:p>
                <a:pPr marL="0" indent="0">
                  <a:buNone/>
                </a:pPr>
                <a:endParaRPr lang="en-AU" sz="2400" dirty="0"/>
              </a:p>
              <a:p>
                <a:pPr marL="0" indent="0">
                  <a:buNone/>
                </a:pPr>
                <a:r>
                  <a:rPr lang="en-US" sz="2400" dirty="0"/>
                  <a:t>       ii.	The equation of the line can be written in the form log</a:t>
                </a:r>
                <a:r>
                  <a:rPr lang="en-US" sz="2400" baseline="-25000" dirty="0"/>
                  <a:t>10</a:t>
                </a:r>
                <a:r>
                  <a:rPr lang="en-US" sz="2400" dirty="0"/>
                  <a:t>(P) = At + B. </a:t>
                </a:r>
              </a:p>
              <a:p>
                <a:pPr marL="0" indent="0">
                  <a:buNone/>
                </a:pPr>
                <a:r>
                  <a:rPr lang="en-US" sz="2400" dirty="0"/>
                  <a:t>	Use the graph to determine the values of A and B.  </a:t>
                </a:r>
              </a:p>
              <a:p>
                <a:pPr marL="0" indent="0">
                  <a:buNone/>
                </a:pPr>
                <a:r>
                  <a:rPr lang="en-US" sz="2400" dirty="0"/>
                  <a:t>	</a:t>
                </a:r>
              </a:p>
              <a:p>
                <a:pPr marL="0" indent="0">
                  <a:buNone/>
                </a:pPr>
                <a:r>
                  <a:rPr lang="en-US" sz="2400" dirty="0"/>
                  <a:t>	</a:t>
                </a:r>
                <a:r>
                  <a:rPr lang="en-US" sz="2400" dirty="0">
                    <a:solidFill>
                      <a:srgbClr val="002060"/>
                    </a:solidFill>
                  </a:rPr>
                  <a:t>The gradient is 0.5 and the y-intercept is at 2.</a:t>
                </a:r>
              </a:p>
              <a:p>
                <a:pPr marL="0" indent="0">
                  <a:buNone/>
                </a:pPr>
                <a14:m>
                  <m:oMathPara xmlns:m="http://schemas.openxmlformats.org/officeDocument/2006/math">
                    <m:oMathParaPr>
                      <m:jc m:val="centerGroup"/>
                    </m:oMathParaPr>
                    <m:oMath xmlns:m="http://schemas.openxmlformats.org/officeDocument/2006/math">
                      <m:sSub>
                        <m:sSubPr>
                          <m:ctrlPr>
                            <a:rPr lang="en-AU" sz="2400" i="1" smtClean="0">
                              <a:solidFill>
                                <a:srgbClr val="002060"/>
                              </a:solidFill>
                              <a:latin typeface="Cambria Math" panose="02040503050406030204" pitchFamily="18" charset="0"/>
                            </a:rPr>
                          </m:ctrlPr>
                        </m:sSubPr>
                        <m:e>
                          <m:r>
                            <a:rPr lang="en-US" sz="2400" b="0" i="1" smtClean="0">
                              <a:solidFill>
                                <a:srgbClr val="002060"/>
                              </a:solidFill>
                              <a:latin typeface="Cambria Math" panose="02040503050406030204" pitchFamily="18" charset="0"/>
                            </a:rPr>
                            <m:t>𝑙𝑜𝑔</m:t>
                          </m:r>
                        </m:e>
                        <m:sub>
                          <m:r>
                            <a:rPr lang="en-US" sz="2400" b="0" i="1" smtClean="0">
                              <a:solidFill>
                                <a:srgbClr val="002060"/>
                              </a:solidFill>
                              <a:latin typeface="Cambria Math" panose="02040503050406030204" pitchFamily="18" charset="0"/>
                            </a:rPr>
                            <m:t>10</m:t>
                          </m:r>
                        </m:sub>
                      </m:sSub>
                      <m:d>
                        <m:dPr>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𝑃</m:t>
                          </m:r>
                        </m:e>
                      </m:d>
                      <m:r>
                        <a:rPr lang="en-US" sz="2400" b="0" i="1" smtClean="0">
                          <a:solidFill>
                            <a:srgbClr val="002060"/>
                          </a:solidFill>
                          <a:latin typeface="Cambria Math" panose="02040503050406030204" pitchFamily="18" charset="0"/>
                        </a:rPr>
                        <m:t>=0.5</m:t>
                      </m:r>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+2</m:t>
                      </m:r>
                    </m:oMath>
                  </m:oMathPara>
                </a14:m>
                <a:endParaRPr lang="en-AU" sz="2400" dirty="0">
                  <a:solidFill>
                    <a:srgbClr val="002060"/>
                  </a:solidFill>
                </a:endParaRP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996B7CC1-6855-4A2E-BF27-499E8DABB954}"/>
              </a:ext>
            </a:extLst>
          </p:cNvPr>
          <p:cNvSpPr txBox="1"/>
          <p:nvPr/>
        </p:nvSpPr>
        <p:spPr>
          <a:xfrm>
            <a:off x="6563360" y="1686560"/>
            <a:ext cx="5293360" cy="923330"/>
          </a:xfrm>
          <a:prstGeom prst="rect">
            <a:avLst/>
          </a:prstGeom>
          <a:noFill/>
        </p:spPr>
        <p:txBody>
          <a:bodyPr wrap="square" rtlCol="0">
            <a:spAutoFit/>
          </a:bodyPr>
          <a:lstStyle/>
          <a:p>
            <a:r>
              <a:rPr lang="en-AU" dirty="0">
                <a:solidFill>
                  <a:srgbClr val="002060"/>
                </a:solidFill>
              </a:rPr>
              <a:t>✓ Identifies the correct value of log</a:t>
            </a:r>
            <a:r>
              <a:rPr lang="en-AU" baseline="-25000" dirty="0">
                <a:solidFill>
                  <a:srgbClr val="002060"/>
                </a:solidFill>
              </a:rPr>
              <a:t>10</a:t>
            </a:r>
            <a:r>
              <a:rPr lang="en-AU" dirty="0">
                <a:solidFill>
                  <a:srgbClr val="002060"/>
                </a:solidFill>
              </a:rPr>
              <a:t>(P)</a:t>
            </a:r>
          </a:p>
          <a:p>
            <a:r>
              <a:rPr lang="en-AU" dirty="0">
                <a:solidFill>
                  <a:srgbClr val="002060"/>
                </a:solidFill>
              </a:rPr>
              <a:t>✓ Uses the inverse relationship between log</a:t>
            </a:r>
            <a:r>
              <a:rPr lang="en-AU" baseline="-25000" dirty="0">
                <a:solidFill>
                  <a:srgbClr val="002060"/>
                </a:solidFill>
              </a:rPr>
              <a:t>10</a:t>
            </a:r>
            <a:r>
              <a:rPr lang="en-AU" dirty="0">
                <a:solidFill>
                  <a:srgbClr val="002060"/>
                </a:solidFill>
              </a:rPr>
              <a:t>(x) and     </a:t>
            </a:r>
          </a:p>
          <a:p>
            <a:r>
              <a:rPr lang="en-AU" dirty="0">
                <a:solidFill>
                  <a:srgbClr val="002060"/>
                </a:solidFill>
              </a:rPr>
              <a:t>    10</a:t>
            </a:r>
            <a:r>
              <a:rPr lang="en-AU" baseline="30000" dirty="0">
                <a:solidFill>
                  <a:srgbClr val="002060"/>
                </a:solidFill>
              </a:rPr>
              <a:t>x</a:t>
            </a:r>
            <a:r>
              <a:rPr lang="en-AU" dirty="0">
                <a:solidFill>
                  <a:srgbClr val="002060"/>
                </a:solidFill>
              </a:rPr>
              <a:t> to solve for P </a:t>
            </a:r>
          </a:p>
        </p:txBody>
      </p:sp>
      <p:sp>
        <p:nvSpPr>
          <p:cNvPr id="8" name="TextBox 7">
            <a:extLst>
              <a:ext uri="{FF2B5EF4-FFF2-40B4-BE49-F238E27FC236}">
                <a16:creationId xmlns:a16="http://schemas.microsoft.com/office/drawing/2014/main" id="{0BB9620B-DF69-4F87-BC3B-57DC411CADEA}"/>
              </a:ext>
            </a:extLst>
          </p:cNvPr>
          <p:cNvSpPr txBox="1"/>
          <p:nvPr/>
        </p:nvSpPr>
        <p:spPr>
          <a:xfrm>
            <a:off x="3586480" y="5772745"/>
            <a:ext cx="5293360" cy="646331"/>
          </a:xfrm>
          <a:prstGeom prst="rect">
            <a:avLst/>
          </a:prstGeom>
          <a:noFill/>
        </p:spPr>
        <p:txBody>
          <a:bodyPr wrap="square" rtlCol="0">
            <a:spAutoFit/>
          </a:bodyPr>
          <a:lstStyle/>
          <a:p>
            <a:r>
              <a:rPr lang="en-AU" dirty="0">
                <a:solidFill>
                  <a:srgbClr val="002060"/>
                </a:solidFill>
              </a:rPr>
              <a:t>✓ Determines the correct value for A</a:t>
            </a:r>
          </a:p>
          <a:p>
            <a:r>
              <a:rPr lang="en-AU" dirty="0">
                <a:solidFill>
                  <a:srgbClr val="002060"/>
                </a:solidFill>
              </a:rPr>
              <a:t>✓ Determines the correct value for B</a:t>
            </a:r>
          </a:p>
        </p:txBody>
      </p:sp>
    </p:spTree>
    <p:extLst>
      <p:ext uri="{BB962C8B-B14F-4D97-AF65-F5344CB8AC3E}">
        <p14:creationId xmlns:p14="http://schemas.microsoft.com/office/powerpoint/2010/main" val="427166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0" indent="0">
                  <a:buNone/>
                </a:pPr>
                <a:endParaRPr lang="en-US" sz="2400" dirty="0"/>
              </a:p>
              <a:p>
                <a:pPr marL="457200" indent="-457200">
                  <a:buAutoNum type="alphaLcParenR" startAt="2"/>
                </a:pPr>
                <a:r>
                  <a:rPr lang="en-US" sz="2400" dirty="0" err="1"/>
                  <a:t>i</a:t>
                </a:r>
                <a:r>
                  <a:rPr lang="en-US" sz="2400" dirty="0"/>
                  <a:t>. 	Express the above equation in the form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(10</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𝐵𝑡</m:t>
                        </m:r>
                      </m:sup>
                    </m:sSup>
                    <m:r>
                      <a:rPr lang="en-US" sz="2400" b="0" i="0" smtClean="0">
                        <a:latin typeface="Cambria Math" panose="02040503050406030204" pitchFamily="18" charset="0"/>
                      </a:rPr>
                      <m:t> </m:t>
                    </m:r>
                  </m:oMath>
                </a14:m>
                <a:r>
                  <a:rPr lang="en-US" sz="2400" dirty="0"/>
                  <a:t>(3 MARKS)</a:t>
                </a:r>
              </a:p>
              <a:p>
                <a:pPr marL="0" indent="0">
                  <a:buNone/>
                </a:pPr>
                <a:r>
                  <a:rPr lang="en-US" sz="2400" dirty="0"/>
                  <a:t>      ii.	Determine the size of the population after exactly four hours to the nearest whole 	number. (1 MARK)</a:t>
                </a:r>
              </a:p>
              <a:p>
                <a:pPr marL="0" indent="0">
                  <a:buNone/>
                </a:pPr>
                <a:r>
                  <a:rPr lang="en-US" sz="2400" dirty="0"/>
                  <a:t>      iii.	Express the above equation in the form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𝑙𝑜</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num>
                          <m:den>
                            <m:r>
                              <a:rPr lang="en-US" sz="2400" b="0" i="1" smtClean="0">
                                <a:latin typeface="Cambria Math" panose="02040503050406030204" pitchFamily="18" charset="0"/>
                              </a:rPr>
                              <m:t>𝐷</m:t>
                            </m:r>
                          </m:den>
                        </m:f>
                      </m:e>
                    </m:d>
                  </m:oMath>
                </a14:m>
                <a:r>
                  <a:rPr lang="en-US" sz="2400" dirty="0"/>
                  <a:t> (3 MARKS)</a:t>
                </a:r>
              </a:p>
              <a:p>
                <a:pPr marL="0" indent="0">
                  <a:buNone/>
                </a:pPr>
                <a:r>
                  <a:rPr lang="en-US" sz="2400" dirty="0"/>
                  <a:t>      iv.	How many minutes does it take for the population to reach a size of 5000? Give your 	answer to the nearest minute. (2 MARKS)</a:t>
                </a:r>
              </a:p>
              <a:p>
                <a:pPr marL="0" indent="0">
                  <a:buNone/>
                </a:pPr>
                <a:endParaRPr lang="en-US" sz="2400" dirty="0"/>
              </a:p>
              <a:p>
                <a:pPr marL="0" indent="0">
                  <a:buNone/>
                </a:pPr>
                <a:r>
                  <a:rPr lang="en-US" sz="2400" dirty="0"/>
                  <a:t>c)	With reference to parts a) and b), describe the effect of temperature on the 	population growth of this type of bacteria. (2 MARKS)</a:t>
                </a:r>
              </a:p>
              <a:p>
                <a:pPr marL="0" indent="0">
                  <a:buNone/>
                </a:pPr>
                <a:endParaRPr lang="en-US" sz="2400" dirty="0"/>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Tree>
    <p:extLst>
      <p:ext uri="{BB962C8B-B14F-4D97-AF65-F5344CB8AC3E}">
        <p14:creationId xmlns:p14="http://schemas.microsoft.com/office/powerpoint/2010/main" val="3089165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457200" indent="-457200">
                  <a:buAutoNum type="alphaLcParenR" startAt="2"/>
                </a:pPr>
                <a:r>
                  <a:rPr lang="en-US" sz="2400" dirty="0" err="1"/>
                  <a:t>i</a:t>
                </a:r>
                <a:r>
                  <a:rPr lang="en-US" sz="2400" dirty="0"/>
                  <a:t>. 	Express the above equation in the form </a:t>
                </a:r>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(10</m:t>
                    </m:r>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𝐵𝑡</m:t>
                        </m:r>
                      </m:sup>
                    </m:sSup>
                  </m:oMath>
                </a14:m>
                <a:endParaRPr lang="en-US" sz="2400" dirty="0"/>
              </a:p>
              <a:p>
                <a:pPr marL="0" indent="0" algn="ctr">
                  <a:buNone/>
                </a:pPr>
                <a:endParaRPr lang="en-US" sz="24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n-US" sz="240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10</m:t>
                          </m:r>
                        </m:e>
                        <m:sup>
                          <m:f>
                            <m:fPr>
                              <m:ctrlPr>
                                <a:rPr lang="en-US" sz="240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3</m:t>
                              </m:r>
                            </m:den>
                          </m:f>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+2</m:t>
                          </m:r>
                        </m:sup>
                      </m:sSup>
                      <m:r>
                        <a:rPr lang="en-US" sz="2400" b="0" i="1" smtClean="0">
                          <a:solidFill>
                            <a:srgbClr val="002060"/>
                          </a:solidFill>
                          <a:latin typeface="Cambria Math" panose="02040503050406030204" pitchFamily="18" charset="0"/>
                        </a:rPr>
                        <m:t>=</m:t>
                      </m:r>
                      <m:r>
                        <a:rPr lang="en-US" sz="2400" b="0" i="1" smtClean="0">
                          <a:solidFill>
                            <a:srgbClr val="002060"/>
                          </a:solidFill>
                          <a:latin typeface="Cambria Math" panose="02040503050406030204" pitchFamily="18" charset="0"/>
                        </a:rPr>
                        <m:t>𝑃</m:t>
                      </m:r>
                    </m:oMath>
                  </m:oMathPara>
                </a14:m>
                <a:endParaRPr lang="en-US" sz="24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sSup>
                        <m:sSupPr>
                          <m:ctrlPr>
                            <a:rPr lang="en-US" sz="240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10</m:t>
                          </m:r>
                        </m:e>
                        <m:sup>
                          <m:f>
                            <m:fPr>
                              <m:ctrlPr>
                                <a:rPr lang="en-US" sz="240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3</m:t>
                              </m:r>
                            </m:den>
                          </m:f>
                          <m:r>
                            <a:rPr lang="en-US" sz="2400" b="0" i="1" smtClean="0">
                              <a:solidFill>
                                <a:srgbClr val="002060"/>
                              </a:solidFill>
                              <a:latin typeface="Cambria Math" panose="02040503050406030204" pitchFamily="18" charset="0"/>
                            </a:rPr>
                            <m:t>𝑡</m:t>
                          </m:r>
                        </m:sup>
                      </m:sSup>
                      <m:r>
                        <a:rPr lang="en-US" sz="2400" b="0" i="1" smtClean="0">
                          <a:solidFill>
                            <a:srgbClr val="002060"/>
                          </a:solidFill>
                          <a:latin typeface="Cambria Math" panose="02040503050406030204" pitchFamily="18" charset="0"/>
                          <a:ea typeface="Cambria Math" panose="02040503050406030204" pitchFamily="18" charset="0"/>
                        </a:rPr>
                        <m:t>×1</m:t>
                      </m:r>
                      <m:sSup>
                        <m:sSupPr>
                          <m:ctrlPr>
                            <a:rPr lang="en-US" sz="2400" i="1" smtClean="0">
                              <a:solidFill>
                                <a:srgbClr val="002060"/>
                              </a:solidFill>
                              <a:latin typeface="Cambria Math" panose="02040503050406030204" pitchFamily="18" charset="0"/>
                              <a:ea typeface="Cambria Math" panose="02040503050406030204" pitchFamily="18" charset="0"/>
                            </a:rPr>
                          </m:ctrlPr>
                        </m:sSupPr>
                        <m:e>
                          <m:r>
                            <a:rPr lang="en-US" sz="2400" b="0" i="1" smtClean="0">
                              <a:solidFill>
                                <a:srgbClr val="002060"/>
                              </a:solidFill>
                              <a:latin typeface="Cambria Math" panose="02040503050406030204" pitchFamily="18" charset="0"/>
                              <a:ea typeface="Cambria Math" panose="02040503050406030204" pitchFamily="18" charset="0"/>
                            </a:rPr>
                            <m:t>0</m:t>
                          </m:r>
                        </m:e>
                        <m:sup>
                          <m:r>
                            <a:rPr lang="en-US" sz="2400" b="0" i="1" smtClean="0">
                              <a:solidFill>
                                <a:srgbClr val="002060"/>
                              </a:solidFill>
                              <a:latin typeface="Cambria Math" panose="02040503050406030204" pitchFamily="18" charset="0"/>
                              <a:ea typeface="Cambria Math" panose="02040503050406030204" pitchFamily="18" charset="0"/>
                            </a:rPr>
                            <m:t>2</m:t>
                          </m:r>
                        </m:sup>
                      </m:sSup>
                      <m:r>
                        <a:rPr lang="en-US" sz="2400" b="0" i="1" smtClean="0">
                          <a:solidFill>
                            <a:srgbClr val="002060"/>
                          </a:solidFill>
                          <a:latin typeface="Cambria Math" panose="02040503050406030204" pitchFamily="18" charset="0"/>
                          <a:ea typeface="Cambria Math" panose="02040503050406030204" pitchFamily="18" charset="0"/>
                        </a:rPr>
                        <m:t>=</m:t>
                      </m:r>
                      <m:r>
                        <a:rPr lang="en-US" sz="2400" b="0" i="1" smtClean="0">
                          <a:solidFill>
                            <a:srgbClr val="002060"/>
                          </a:solidFill>
                          <a:latin typeface="Cambria Math" panose="02040503050406030204" pitchFamily="18" charset="0"/>
                          <a:ea typeface="Cambria Math" panose="02040503050406030204" pitchFamily="18" charset="0"/>
                        </a:rPr>
                        <m:t>𝑃</m:t>
                      </m:r>
                    </m:oMath>
                  </m:oMathPara>
                </a14:m>
                <a:endParaRPr lang="en-US" sz="2400" dirty="0">
                  <a:solidFill>
                    <a:srgbClr val="002060"/>
                  </a:solidFill>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𝑃</m:t>
                      </m:r>
                      <m:r>
                        <a:rPr lang="en-US" sz="2400" b="0" i="1" smtClean="0">
                          <a:solidFill>
                            <a:srgbClr val="002060"/>
                          </a:solidFill>
                          <a:latin typeface="Cambria Math" panose="02040503050406030204" pitchFamily="18" charset="0"/>
                        </a:rPr>
                        <m:t>=100(10</m:t>
                      </m:r>
                      <m:sSup>
                        <m:sSupPr>
                          <m:ctrlPr>
                            <a:rPr lang="en-US" sz="2400" i="1" smtClean="0">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m:t>
                          </m:r>
                        </m:e>
                        <m:sup>
                          <m:f>
                            <m:fPr>
                              <m:ctrlPr>
                                <a:rPr lang="en-US" sz="2400" i="1" smtClean="0">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3</m:t>
                              </m:r>
                            </m:den>
                          </m:f>
                          <m:r>
                            <a:rPr lang="en-US" sz="2400" b="0" i="1" smtClean="0">
                              <a:solidFill>
                                <a:srgbClr val="002060"/>
                              </a:solidFill>
                              <a:latin typeface="Cambria Math" panose="02040503050406030204" pitchFamily="18" charset="0"/>
                            </a:rPr>
                            <m:t>𝑡</m:t>
                          </m:r>
                        </m:sup>
                      </m:sSup>
                    </m:oMath>
                  </m:oMathPara>
                </a14:m>
                <a:endParaRPr lang="en-US" sz="2400" dirty="0">
                  <a:solidFill>
                    <a:schemeClr val="accent6">
                      <a:lumMod val="75000"/>
                    </a:schemeClr>
                  </a:solidFill>
                </a:endParaRP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90EC2AD0-8DF7-4A3F-989F-7A21AD864E6A}"/>
              </a:ext>
            </a:extLst>
          </p:cNvPr>
          <p:cNvSpPr txBox="1"/>
          <p:nvPr/>
        </p:nvSpPr>
        <p:spPr>
          <a:xfrm>
            <a:off x="3145608" y="4756686"/>
            <a:ext cx="7823110" cy="1323439"/>
          </a:xfrm>
          <a:prstGeom prst="rect">
            <a:avLst/>
          </a:prstGeom>
          <a:noFill/>
        </p:spPr>
        <p:txBody>
          <a:bodyPr wrap="square" rtlCol="0">
            <a:spAutoFit/>
          </a:bodyPr>
          <a:lstStyle/>
          <a:p>
            <a:r>
              <a:rPr lang="en-AU" sz="2000" dirty="0">
                <a:solidFill>
                  <a:srgbClr val="002060"/>
                </a:solidFill>
              </a:rPr>
              <a:t>✓ Uses the inverse relationship between log</a:t>
            </a:r>
            <a:r>
              <a:rPr lang="en-AU" sz="2000" baseline="-25000" dirty="0">
                <a:solidFill>
                  <a:srgbClr val="002060"/>
                </a:solidFill>
              </a:rPr>
              <a:t>10</a:t>
            </a:r>
            <a:r>
              <a:rPr lang="en-AU" sz="2000" dirty="0">
                <a:solidFill>
                  <a:srgbClr val="002060"/>
                </a:solidFill>
              </a:rPr>
              <a:t>(x) and 10</a:t>
            </a:r>
            <a:r>
              <a:rPr lang="en-AU" sz="2000" baseline="30000" dirty="0">
                <a:solidFill>
                  <a:srgbClr val="002060"/>
                </a:solidFill>
              </a:rPr>
              <a:t>x</a:t>
            </a:r>
            <a:endParaRPr lang="en-AU" sz="2000" dirty="0">
              <a:solidFill>
                <a:srgbClr val="002060"/>
              </a:solidFill>
            </a:endParaRPr>
          </a:p>
          <a:p>
            <a:r>
              <a:rPr lang="en-AU" sz="2000" dirty="0">
                <a:solidFill>
                  <a:srgbClr val="002060"/>
                </a:solidFill>
              </a:rPr>
              <a:t>✓ Uses the appropriate index law</a:t>
            </a:r>
          </a:p>
          <a:p>
            <a:r>
              <a:rPr lang="en-AU" sz="2000" dirty="0">
                <a:solidFill>
                  <a:srgbClr val="002060"/>
                </a:solidFill>
              </a:rPr>
              <a:t>✓ Determines the correct expression</a:t>
            </a:r>
          </a:p>
          <a:p>
            <a:endParaRPr lang="en-AU" sz="2000" dirty="0">
              <a:solidFill>
                <a:srgbClr val="002060"/>
              </a:solidFill>
            </a:endParaRPr>
          </a:p>
        </p:txBody>
      </p:sp>
    </p:spTree>
    <p:extLst>
      <p:ext uri="{BB962C8B-B14F-4D97-AF65-F5344CB8AC3E}">
        <p14:creationId xmlns:p14="http://schemas.microsoft.com/office/powerpoint/2010/main" val="3257440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457200" indent="-457200">
                  <a:buAutoNum type="alphaLcParenR" startAt="2"/>
                </a:pPr>
                <a:r>
                  <a:rPr lang="en-US" sz="2400" dirty="0"/>
                  <a:t>ii.	Determine the size of the population after exactly four hours to the nearest whole 	number.</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𝑃</m:t>
                      </m:r>
                      <m:r>
                        <a:rPr lang="en-US" sz="2400" b="0" i="1" smtClean="0">
                          <a:solidFill>
                            <a:srgbClr val="002060"/>
                          </a:solidFill>
                          <a:latin typeface="Cambria Math" panose="02040503050406030204" pitchFamily="18" charset="0"/>
                        </a:rPr>
                        <m:t>=100(10</m:t>
                      </m:r>
                      <m:sSup>
                        <m:sSupPr>
                          <m:ctrlPr>
                            <a:rPr lang="en-US" sz="2400" i="1">
                              <a:solidFill>
                                <a:srgbClr val="002060"/>
                              </a:solidFill>
                              <a:latin typeface="Cambria Math" panose="02040503050406030204" pitchFamily="18" charset="0"/>
                            </a:rPr>
                          </m:ctrlPr>
                        </m:sSupPr>
                        <m:e>
                          <m:r>
                            <a:rPr lang="en-US" sz="2400" b="0" i="1" smtClean="0">
                              <a:solidFill>
                                <a:srgbClr val="002060"/>
                              </a:solidFill>
                              <a:latin typeface="Cambria Math" panose="02040503050406030204" pitchFamily="18" charset="0"/>
                            </a:rPr>
                            <m:t>)</m:t>
                          </m:r>
                        </m:e>
                        <m:sup>
                          <m:f>
                            <m:fPr>
                              <m:ctrlPr>
                                <a:rPr lang="en-US" sz="2400" i="1">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1</m:t>
                              </m:r>
                            </m:num>
                            <m:den>
                              <m:r>
                                <a:rPr lang="en-US" sz="2400" b="0" i="1" smtClean="0">
                                  <a:solidFill>
                                    <a:srgbClr val="002060"/>
                                  </a:solidFill>
                                  <a:latin typeface="Cambria Math" panose="02040503050406030204" pitchFamily="18" charset="0"/>
                                </a:rPr>
                                <m:t>3</m:t>
                              </m:r>
                            </m:den>
                          </m:f>
                          <m:d>
                            <m:dPr>
                              <m:ctrlPr>
                                <a:rPr lang="en-US" sz="2400" i="1" smtClean="0">
                                  <a:solidFill>
                                    <a:srgbClr val="002060"/>
                                  </a:solidFill>
                                  <a:latin typeface="Cambria Math" panose="02040503050406030204" pitchFamily="18" charset="0"/>
                                </a:rPr>
                              </m:ctrlPr>
                            </m:dPr>
                            <m:e>
                              <m:r>
                                <a:rPr lang="en-US" sz="2400" b="0" i="1" smtClean="0">
                                  <a:solidFill>
                                    <a:srgbClr val="002060"/>
                                  </a:solidFill>
                                  <a:latin typeface="Cambria Math" panose="02040503050406030204" pitchFamily="18" charset="0"/>
                                </a:rPr>
                                <m:t>4</m:t>
                              </m:r>
                            </m:e>
                          </m:d>
                        </m:sup>
                      </m:sSup>
                    </m:oMath>
                  </m:oMathPara>
                </a14:m>
                <a:endParaRPr lang="en-US" sz="24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𝑃</m:t>
                      </m:r>
                      <m:r>
                        <a:rPr lang="en-US" sz="2400" b="0" i="1" smtClean="0">
                          <a:solidFill>
                            <a:srgbClr val="002060"/>
                          </a:solidFill>
                          <a:latin typeface="Cambria Math" panose="02040503050406030204" pitchFamily="18" charset="0"/>
                          <a:ea typeface="Cambria Math" panose="02040503050406030204" pitchFamily="18" charset="0"/>
                        </a:rPr>
                        <m:t>≈2154</m:t>
                      </m:r>
                    </m:oMath>
                  </m:oMathPara>
                </a14:m>
                <a:endParaRPr lang="en-US" sz="2400" dirty="0">
                  <a:solidFill>
                    <a:srgbClr val="002060"/>
                  </a:solidFill>
                </a:endParaRP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9D4C1DE6-E05F-4983-BD2C-B67A288E9417}"/>
              </a:ext>
            </a:extLst>
          </p:cNvPr>
          <p:cNvSpPr txBox="1"/>
          <p:nvPr/>
        </p:nvSpPr>
        <p:spPr>
          <a:xfrm>
            <a:off x="3031308" y="4473263"/>
            <a:ext cx="7823110" cy="707886"/>
          </a:xfrm>
          <a:prstGeom prst="rect">
            <a:avLst/>
          </a:prstGeom>
          <a:noFill/>
        </p:spPr>
        <p:txBody>
          <a:bodyPr wrap="square" rtlCol="0">
            <a:spAutoFit/>
          </a:bodyPr>
          <a:lstStyle/>
          <a:p>
            <a:r>
              <a:rPr lang="en-AU" sz="2000" dirty="0">
                <a:solidFill>
                  <a:srgbClr val="002060"/>
                </a:solidFill>
              </a:rPr>
              <a:t>✓ Evaluates the population rounded to a whole number</a:t>
            </a:r>
          </a:p>
          <a:p>
            <a:endParaRPr lang="en-AU" sz="2000" dirty="0">
              <a:solidFill>
                <a:srgbClr val="002060"/>
              </a:solidFill>
            </a:endParaRPr>
          </a:p>
        </p:txBody>
      </p:sp>
    </p:spTree>
    <p:extLst>
      <p:ext uri="{BB962C8B-B14F-4D97-AF65-F5344CB8AC3E}">
        <p14:creationId xmlns:p14="http://schemas.microsoft.com/office/powerpoint/2010/main" val="1719514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457200" indent="-457200">
                  <a:buAutoNum type="alphaLcParenR" startAt="2"/>
                </a:pPr>
                <a:r>
                  <a:rPr lang="en-US" sz="2400" dirty="0"/>
                  <a:t>iii.	Express the above equation in the form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𝑙𝑜</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𝑃</m:t>
                            </m:r>
                          </m:num>
                          <m:den>
                            <m:r>
                              <a:rPr lang="en-US" sz="2400" b="0" i="1" smtClean="0">
                                <a:latin typeface="Cambria Math" panose="02040503050406030204" pitchFamily="18" charset="0"/>
                              </a:rPr>
                              <m:t>𝐷</m:t>
                            </m:r>
                          </m:den>
                        </m:f>
                      </m:e>
                    </m:d>
                  </m:oMath>
                </a14:m>
                <a:r>
                  <a:rPr lang="en-US" sz="2400" dirty="0"/>
                  <a:t> </a:t>
                </a:r>
              </a:p>
              <a:p>
                <a:pPr marL="0" indent="0">
                  <a:buNone/>
                </a:pPr>
                <a:endParaRPr lang="en-US" sz="500" dirty="0"/>
              </a:p>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𝑙𝑜𝑔</m:t>
                          </m:r>
                        </m:e>
                        <m:sub>
                          <m:r>
                            <a:rPr lang="en-US" sz="2000" b="0" i="1" smtClean="0">
                              <a:solidFill>
                                <a:srgbClr val="002060"/>
                              </a:solidFill>
                              <a:latin typeface="Cambria Math" panose="02040503050406030204" pitchFamily="18" charset="0"/>
                            </a:rPr>
                            <m:t>10</m:t>
                          </m:r>
                        </m:sub>
                      </m:sSub>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𝑃</m:t>
                          </m:r>
                        </m:e>
                      </m:d>
                      <m:r>
                        <a:rPr lang="en-US" sz="2000" b="0" i="1" smtClean="0">
                          <a:solidFill>
                            <a:srgbClr val="002060"/>
                          </a:solidFill>
                          <a:latin typeface="Cambria Math" panose="02040503050406030204" pitchFamily="18" charset="0"/>
                        </a:rPr>
                        <m:t>−2=</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3</m:t>
                          </m:r>
                        </m:den>
                      </m:f>
                      <m:r>
                        <a:rPr lang="en-US" sz="2000" b="0" i="1" smtClean="0">
                          <a:solidFill>
                            <a:srgbClr val="002060"/>
                          </a:solidFill>
                          <a:latin typeface="Cambria Math" panose="02040503050406030204" pitchFamily="18" charset="0"/>
                        </a:rPr>
                        <m:t>𝑡</m:t>
                      </m:r>
                    </m:oMath>
                  </m:oMathPara>
                </a14:m>
                <a:endParaRPr lang="en-US"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𝑙𝑜𝑔</m:t>
                          </m:r>
                        </m:e>
                        <m:sub>
                          <m:r>
                            <a:rPr lang="en-US" sz="2000" b="0" i="1" smtClean="0">
                              <a:solidFill>
                                <a:srgbClr val="002060"/>
                              </a:solidFill>
                              <a:latin typeface="Cambria Math" panose="02040503050406030204" pitchFamily="18" charset="0"/>
                            </a:rPr>
                            <m:t>10</m:t>
                          </m:r>
                        </m:sub>
                      </m:sSub>
                      <m:d>
                        <m:dPr>
                          <m:ctrlPr>
                            <a:rPr lang="en-US" sz="2000" i="1" smtClean="0">
                              <a:solidFill>
                                <a:srgbClr val="002060"/>
                              </a:solidFill>
                              <a:latin typeface="Cambria Math" panose="02040503050406030204" pitchFamily="18" charset="0"/>
                            </a:rPr>
                          </m:ctrlPr>
                        </m:dPr>
                        <m:e>
                          <m:r>
                            <a:rPr lang="en-US" sz="2000" b="0" i="1" smtClean="0">
                              <a:solidFill>
                                <a:srgbClr val="002060"/>
                              </a:solidFill>
                              <a:latin typeface="Cambria Math" panose="02040503050406030204" pitchFamily="18" charset="0"/>
                            </a:rPr>
                            <m:t>𝑃</m:t>
                          </m:r>
                        </m:e>
                      </m:d>
                      <m:r>
                        <a:rPr lang="en-US" sz="2000" b="0" i="1" smtClean="0">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𝑙𝑜</m:t>
                      </m:r>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𝑔</m:t>
                          </m:r>
                        </m:e>
                        <m:sub>
                          <m:r>
                            <a:rPr lang="en-US" sz="2000" b="0" i="1" smtClean="0">
                              <a:solidFill>
                                <a:srgbClr val="002060"/>
                              </a:solidFill>
                              <a:latin typeface="Cambria Math" panose="02040503050406030204" pitchFamily="18" charset="0"/>
                            </a:rPr>
                            <m:t>10</m:t>
                          </m:r>
                        </m:sub>
                      </m:sSub>
                      <m:r>
                        <a:rPr lang="en-US" sz="2000" b="0" i="1" smtClean="0">
                          <a:solidFill>
                            <a:srgbClr val="002060"/>
                          </a:solidFill>
                          <a:latin typeface="Cambria Math" panose="02040503050406030204" pitchFamily="18" charset="0"/>
                        </a:rPr>
                        <m:t>100=</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1</m:t>
                          </m:r>
                        </m:num>
                        <m:den>
                          <m:r>
                            <a:rPr lang="en-US" sz="2000" b="0" i="1" smtClean="0">
                              <a:solidFill>
                                <a:srgbClr val="002060"/>
                              </a:solidFill>
                              <a:latin typeface="Cambria Math" panose="02040503050406030204" pitchFamily="18" charset="0"/>
                            </a:rPr>
                            <m:t>3</m:t>
                          </m:r>
                        </m:den>
                      </m:f>
                      <m:r>
                        <a:rPr lang="en-US" sz="2000" b="0" i="1" smtClean="0">
                          <a:solidFill>
                            <a:srgbClr val="002060"/>
                          </a:solidFill>
                          <a:latin typeface="Cambria Math" panose="02040503050406030204" pitchFamily="18" charset="0"/>
                        </a:rPr>
                        <m:t>𝑡</m:t>
                      </m:r>
                    </m:oMath>
                  </m:oMathPara>
                </a14:m>
                <a:endParaRPr lang="en-US"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𝑙𝑜𝑔</m:t>
                          </m:r>
                        </m:e>
                        <m:sub>
                          <m:r>
                            <a:rPr lang="en-US" sz="2000" b="0" i="1">
                              <a:solidFill>
                                <a:srgbClr val="002060"/>
                              </a:solidFill>
                              <a:latin typeface="Cambria Math" panose="02040503050406030204" pitchFamily="18" charset="0"/>
                            </a:rPr>
                            <m:t>10</m:t>
                          </m:r>
                        </m:sub>
                      </m:sSub>
                      <m:d>
                        <m:dPr>
                          <m:ctrlPr>
                            <a:rPr lang="en-US" sz="2000" i="1" smtClean="0">
                              <a:solidFill>
                                <a:srgbClr val="002060"/>
                              </a:solidFill>
                              <a:latin typeface="Cambria Math" panose="02040503050406030204" pitchFamily="18" charset="0"/>
                            </a:rPr>
                          </m:ctrlPr>
                        </m:dPr>
                        <m:e>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𝑃</m:t>
                              </m:r>
                            </m:num>
                            <m:den>
                              <m:r>
                                <a:rPr lang="en-US" sz="2000" b="0" i="1" smtClean="0">
                                  <a:solidFill>
                                    <a:srgbClr val="002060"/>
                                  </a:solidFill>
                                  <a:latin typeface="Cambria Math" panose="02040503050406030204" pitchFamily="18" charset="0"/>
                                </a:rPr>
                                <m:t>100</m:t>
                              </m:r>
                            </m:den>
                          </m:f>
                        </m:e>
                      </m:d>
                      <m:r>
                        <a:rPr lang="en-US" sz="2000" b="0" i="1">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1</m:t>
                          </m:r>
                        </m:num>
                        <m:den>
                          <m:r>
                            <a:rPr lang="en-US" sz="2000" b="0" i="1">
                              <a:solidFill>
                                <a:srgbClr val="002060"/>
                              </a:solidFill>
                              <a:latin typeface="Cambria Math" panose="02040503050406030204" pitchFamily="18" charset="0"/>
                            </a:rPr>
                            <m:t>3</m:t>
                          </m:r>
                        </m:den>
                      </m:f>
                      <m:r>
                        <a:rPr lang="en-US" sz="2000" b="0" i="1">
                          <a:solidFill>
                            <a:srgbClr val="002060"/>
                          </a:solidFill>
                          <a:latin typeface="Cambria Math" panose="02040503050406030204" pitchFamily="18" charset="0"/>
                        </a:rPr>
                        <m:t>𝑡</m:t>
                      </m:r>
                    </m:oMath>
                  </m:oMathPara>
                </a14:m>
                <a:endParaRPr lang="en-US"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𝑡</m:t>
                      </m:r>
                      <m:r>
                        <a:rPr lang="en-US" sz="2000" b="0" i="1" smtClean="0">
                          <a:solidFill>
                            <a:srgbClr val="002060"/>
                          </a:solidFill>
                          <a:latin typeface="Cambria Math" panose="02040503050406030204" pitchFamily="18" charset="0"/>
                        </a:rPr>
                        <m:t>=3 </m:t>
                      </m:r>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𝑙𝑜𝑔</m:t>
                          </m:r>
                        </m:e>
                        <m:sub>
                          <m:r>
                            <a:rPr lang="en-US" sz="2000" b="0" i="1" smtClean="0">
                              <a:solidFill>
                                <a:srgbClr val="002060"/>
                              </a:solidFill>
                              <a:latin typeface="Cambria Math" panose="02040503050406030204" pitchFamily="18" charset="0"/>
                            </a:rPr>
                            <m:t>10</m:t>
                          </m:r>
                        </m:sub>
                      </m:sSub>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𝑃</m:t>
                          </m:r>
                        </m:num>
                        <m:den>
                          <m:r>
                            <a:rPr lang="en-US" sz="2000" b="0" i="1" smtClean="0">
                              <a:solidFill>
                                <a:srgbClr val="002060"/>
                              </a:solidFill>
                              <a:latin typeface="Cambria Math" panose="02040503050406030204" pitchFamily="18" charset="0"/>
                            </a:rPr>
                            <m:t>100</m:t>
                          </m:r>
                        </m:den>
                      </m:f>
                    </m:oMath>
                  </m:oMathPara>
                </a14:m>
                <a:endParaRPr lang="en-US" sz="2000" dirty="0">
                  <a:solidFill>
                    <a:schemeClr val="accent6">
                      <a:lumMod val="75000"/>
                    </a:schemeClr>
                  </a:solidFill>
                </a:endParaRP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C1D23FFB-9F5D-40C2-95B3-8F16038CC34F}"/>
              </a:ext>
            </a:extLst>
          </p:cNvPr>
          <p:cNvSpPr txBox="1"/>
          <p:nvPr/>
        </p:nvSpPr>
        <p:spPr>
          <a:xfrm>
            <a:off x="1704975" y="5372636"/>
            <a:ext cx="9498245" cy="1323439"/>
          </a:xfrm>
          <a:prstGeom prst="rect">
            <a:avLst/>
          </a:prstGeom>
          <a:noFill/>
        </p:spPr>
        <p:txBody>
          <a:bodyPr wrap="square" rtlCol="0">
            <a:spAutoFit/>
          </a:bodyPr>
          <a:lstStyle/>
          <a:p>
            <a:r>
              <a:rPr lang="en-AU" sz="2000" dirty="0">
                <a:solidFill>
                  <a:srgbClr val="002060"/>
                </a:solidFill>
              </a:rPr>
              <a:t>✓ Expresses 2 in terms of a log of base 10</a:t>
            </a:r>
          </a:p>
          <a:p>
            <a:r>
              <a:rPr lang="en-AU" sz="2000" dirty="0">
                <a:solidFill>
                  <a:srgbClr val="002060"/>
                </a:solidFill>
              </a:rPr>
              <a:t>✓ Applies appropriate log law to arrive at single log expression (second last line)</a:t>
            </a:r>
          </a:p>
          <a:p>
            <a:r>
              <a:rPr lang="en-AU" sz="2000" dirty="0">
                <a:solidFill>
                  <a:srgbClr val="002060"/>
                </a:solidFill>
              </a:rPr>
              <a:t>✓ Determines the correct expression</a:t>
            </a:r>
          </a:p>
          <a:p>
            <a:endParaRPr lang="en-AU" sz="2000" dirty="0">
              <a:solidFill>
                <a:srgbClr val="002060"/>
              </a:solidFill>
            </a:endParaRPr>
          </a:p>
        </p:txBody>
      </p:sp>
    </p:spTree>
    <p:extLst>
      <p:ext uri="{BB962C8B-B14F-4D97-AF65-F5344CB8AC3E}">
        <p14:creationId xmlns:p14="http://schemas.microsoft.com/office/powerpoint/2010/main" val="124438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457200" indent="-457200">
                  <a:buAutoNum type="alphaLcParenR" startAt="2"/>
                </a:pPr>
                <a:r>
                  <a:rPr lang="en-US" sz="2400" dirty="0"/>
                  <a:t>iv.	How many minutes does it take for the population to reach a size of 5000? Give your 	answer to the nearest minute. </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rPr>
                        <m:t>=3 </m:t>
                      </m:r>
                      <m:sSub>
                        <m:sSubPr>
                          <m:ctrlPr>
                            <a:rPr lang="en-US" sz="2400" i="1">
                              <a:solidFill>
                                <a:srgbClr val="002060"/>
                              </a:solidFill>
                              <a:latin typeface="Cambria Math" panose="02040503050406030204" pitchFamily="18" charset="0"/>
                            </a:rPr>
                          </m:ctrlPr>
                        </m:sSubPr>
                        <m:e>
                          <m:r>
                            <a:rPr lang="en-US" sz="2400" b="0" i="1">
                              <a:solidFill>
                                <a:srgbClr val="002060"/>
                              </a:solidFill>
                              <a:latin typeface="Cambria Math" panose="02040503050406030204" pitchFamily="18" charset="0"/>
                            </a:rPr>
                            <m:t>𝑙𝑜𝑔</m:t>
                          </m:r>
                        </m:e>
                        <m:sub>
                          <m:r>
                            <a:rPr lang="en-US" sz="2400" b="0" i="1">
                              <a:solidFill>
                                <a:srgbClr val="002060"/>
                              </a:solidFill>
                              <a:latin typeface="Cambria Math" panose="02040503050406030204" pitchFamily="18" charset="0"/>
                            </a:rPr>
                            <m:t>10</m:t>
                          </m:r>
                        </m:sub>
                      </m:sSub>
                      <m:f>
                        <m:fPr>
                          <m:ctrlPr>
                            <a:rPr lang="en-US" sz="2400" i="1">
                              <a:solidFill>
                                <a:srgbClr val="002060"/>
                              </a:solidFill>
                              <a:latin typeface="Cambria Math" panose="02040503050406030204" pitchFamily="18" charset="0"/>
                            </a:rPr>
                          </m:ctrlPr>
                        </m:fPr>
                        <m:num>
                          <m:r>
                            <a:rPr lang="en-US" sz="2400" b="0" i="1" smtClean="0">
                              <a:solidFill>
                                <a:srgbClr val="002060"/>
                              </a:solidFill>
                              <a:latin typeface="Cambria Math" panose="02040503050406030204" pitchFamily="18" charset="0"/>
                            </a:rPr>
                            <m:t>5000</m:t>
                          </m:r>
                        </m:num>
                        <m:den>
                          <m:r>
                            <a:rPr lang="en-US" sz="2400" b="0" i="1">
                              <a:solidFill>
                                <a:srgbClr val="002060"/>
                              </a:solidFill>
                              <a:latin typeface="Cambria Math" panose="02040503050406030204" pitchFamily="18" charset="0"/>
                            </a:rPr>
                            <m:t>100</m:t>
                          </m:r>
                        </m:den>
                      </m:f>
                    </m:oMath>
                  </m:oMathPara>
                </a14:m>
                <a:endParaRPr lang="en-US" sz="2400" dirty="0">
                  <a:solidFill>
                    <a:srgbClr val="002060"/>
                  </a:solidFill>
                </a:endParaRPr>
              </a:p>
              <a:p>
                <a:pPr marL="0" indent="0" algn="ctr">
                  <a:buNone/>
                </a:pPr>
                <a14:m>
                  <m:oMath xmlns:m="http://schemas.openxmlformats.org/officeDocument/2006/math">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ea typeface="Cambria Math" panose="02040503050406030204" pitchFamily="18" charset="0"/>
                      </a:rPr>
                      <m:t>≈5.0969 </m:t>
                    </m:r>
                  </m:oMath>
                </a14:m>
                <a:r>
                  <a:rPr lang="en-US" sz="2400" dirty="0">
                    <a:solidFill>
                      <a:srgbClr val="002060"/>
                    </a:solidFill>
                  </a:rPr>
                  <a:t>hours</a:t>
                </a:r>
              </a:p>
              <a:p>
                <a:pPr marL="0" indent="0" algn="ctr">
                  <a:buNone/>
                </a:pPr>
                <a14:m>
                  <m:oMath xmlns:m="http://schemas.openxmlformats.org/officeDocument/2006/math">
                    <m:r>
                      <a:rPr lang="en-US" sz="2400" b="0" i="1" smtClean="0">
                        <a:solidFill>
                          <a:srgbClr val="002060"/>
                        </a:solidFill>
                        <a:latin typeface="Cambria Math" panose="02040503050406030204" pitchFamily="18" charset="0"/>
                      </a:rPr>
                      <m:t>𝑡</m:t>
                    </m:r>
                    <m:r>
                      <a:rPr lang="en-US" sz="2400" b="0" i="1" smtClean="0">
                        <a:solidFill>
                          <a:srgbClr val="002060"/>
                        </a:solidFill>
                        <a:latin typeface="Cambria Math" panose="02040503050406030204" pitchFamily="18" charset="0"/>
                        <a:ea typeface="Cambria Math" panose="02040503050406030204" pitchFamily="18" charset="0"/>
                      </a:rPr>
                      <m:t>≈306</m:t>
                    </m:r>
                  </m:oMath>
                </a14:m>
                <a:r>
                  <a:rPr lang="en-US" sz="2400" dirty="0">
                    <a:solidFill>
                      <a:srgbClr val="002060"/>
                    </a:solidFill>
                  </a:rPr>
                  <a:t> minutes</a:t>
                </a:r>
                <a:endParaRPr lang="en-US" sz="2400" dirty="0">
                  <a:solidFill>
                    <a:schemeClr val="accent6">
                      <a:lumMod val="75000"/>
                    </a:schemeClr>
                  </a:solidFill>
                </a:endParaRP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5446B562-6961-41EC-B388-75353138F940}"/>
              </a:ext>
            </a:extLst>
          </p:cNvPr>
          <p:cNvSpPr txBox="1"/>
          <p:nvPr/>
        </p:nvSpPr>
        <p:spPr>
          <a:xfrm>
            <a:off x="3257550" y="5305961"/>
            <a:ext cx="9498245" cy="1015663"/>
          </a:xfrm>
          <a:prstGeom prst="rect">
            <a:avLst/>
          </a:prstGeom>
          <a:noFill/>
        </p:spPr>
        <p:txBody>
          <a:bodyPr wrap="square" rtlCol="0">
            <a:spAutoFit/>
          </a:bodyPr>
          <a:lstStyle/>
          <a:p>
            <a:r>
              <a:rPr lang="en-AU" sz="2000" dirty="0">
                <a:solidFill>
                  <a:srgbClr val="002060"/>
                </a:solidFill>
              </a:rPr>
              <a:t>✓ Evaluates the time in hours</a:t>
            </a:r>
          </a:p>
          <a:p>
            <a:r>
              <a:rPr lang="en-AU" sz="2000" dirty="0">
                <a:solidFill>
                  <a:srgbClr val="002060"/>
                </a:solidFill>
              </a:rPr>
              <a:t>✓ Converts to minutes (rounded to the nearest minute)</a:t>
            </a:r>
          </a:p>
          <a:p>
            <a:endParaRPr lang="en-AU" sz="2000" dirty="0">
              <a:solidFill>
                <a:srgbClr val="002060"/>
              </a:solidFill>
            </a:endParaRPr>
          </a:p>
        </p:txBody>
      </p:sp>
    </p:spTree>
    <p:extLst>
      <p:ext uri="{BB962C8B-B14F-4D97-AF65-F5344CB8AC3E}">
        <p14:creationId xmlns:p14="http://schemas.microsoft.com/office/powerpoint/2010/main" val="310848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441A5-4824-4EDF-8162-BDCD56D5E9E4}"/>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2019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6" name="Content Placeholder 5">
            <a:extLst>
              <a:ext uri="{FF2B5EF4-FFF2-40B4-BE49-F238E27FC236}">
                <a16:creationId xmlns:a16="http://schemas.microsoft.com/office/drawing/2014/main" id="{07B11A85-DE77-4B45-8DAA-F89D8F7A4C52}"/>
              </a:ext>
            </a:extLst>
          </p:cNvPr>
          <p:cNvSpPr>
            <a:spLocks noGrp="1"/>
          </p:cNvSpPr>
          <p:nvPr>
            <p:ph idx="1"/>
          </p:nvPr>
        </p:nvSpPr>
        <p:spPr>
          <a:xfrm>
            <a:off x="161924" y="777875"/>
            <a:ext cx="11896725" cy="5918200"/>
          </a:xfrm>
        </p:spPr>
        <p:txBody>
          <a:bodyPr>
            <a:normAutofit/>
          </a:bodyPr>
          <a:lstStyle/>
          <a:p>
            <a:pPr marL="0" indent="0">
              <a:buNone/>
            </a:pPr>
            <a:endParaRPr lang="en-AU" sz="2200" dirty="0"/>
          </a:p>
          <a:p>
            <a:pPr marL="0" indent="0">
              <a:buNone/>
            </a:pPr>
            <a:endParaRPr lang="en-AU" sz="2200" dirty="0"/>
          </a:p>
        </p:txBody>
      </p:sp>
      <mc:AlternateContent xmlns:mc="http://schemas.openxmlformats.org/markup-compatibility/2006">
        <mc:Choice xmlns:a14="http://schemas.microsoft.com/office/drawing/2010/main" Requires="a14">
          <p:sp>
            <p:nvSpPr>
              <p:cNvPr id="5" name="Content Placeholder 5">
                <a:extLst>
                  <a:ext uri="{FF2B5EF4-FFF2-40B4-BE49-F238E27FC236}">
                    <a16:creationId xmlns:a16="http://schemas.microsoft.com/office/drawing/2014/main" id="{F95040A5-EBBD-40C1-A148-4B4A9991F96E}"/>
                  </a:ext>
                </a:extLst>
              </p:cNvPr>
              <p:cNvSpPr txBox="1">
                <a:spLocks/>
              </p:cNvSpPr>
              <p:nvPr/>
            </p:nvSpPr>
            <p:spPr>
              <a:xfrm>
                <a:off x="161924" y="777875"/>
                <a:ext cx="11896725" cy="5918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Another population of the same bacteria is cultured at 40°C. The size of the population, 𝑃, after 𝑡 hours satisfies the equation:</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10</m:t>
                          </m:r>
                        </m:sub>
                      </m:sSub>
                      <m:d>
                        <m:dPr>
                          <m:ctrlPr>
                            <a:rPr lang="en-US" sz="2400" i="1" smtClean="0">
                              <a:latin typeface="Cambria Math" panose="02040503050406030204" pitchFamily="18" charset="0"/>
                            </a:rPr>
                          </m:ctrlPr>
                        </m:dPr>
                        <m:e>
                          <m:r>
                            <a:rPr lang="en-US" sz="2400" b="0" i="1" smtClean="0">
                              <a:latin typeface="Cambria Math" panose="02040503050406030204" pitchFamily="18" charset="0"/>
                            </a:rPr>
                            <m:t>𝑃</m:t>
                          </m:r>
                        </m:e>
                      </m:d>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3</m:t>
                          </m:r>
                        </m:den>
                      </m:f>
                      <m:r>
                        <a:rPr lang="en-US" sz="2400" b="0" i="1" smtClean="0">
                          <a:latin typeface="Cambria Math" panose="02040503050406030204" pitchFamily="18" charset="0"/>
                        </a:rPr>
                        <m:t>𝑡</m:t>
                      </m:r>
                      <m:r>
                        <a:rPr lang="en-US" sz="2400" b="0" i="1" smtClean="0">
                          <a:latin typeface="Cambria Math" panose="02040503050406030204" pitchFamily="18" charset="0"/>
                        </a:rPr>
                        <m:t>+2</m:t>
                      </m:r>
                    </m:oMath>
                  </m:oMathPara>
                </a14:m>
                <a:endParaRPr lang="en-US" sz="2400" dirty="0"/>
              </a:p>
              <a:p>
                <a:pPr marL="0" indent="0">
                  <a:buNone/>
                </a:pPr>
                <a:r>
                  <a:rPr lang="en-US" sz="2400" dirty="0"/>
                  <a:t>c)	With reference to parts a) and b), describe the effect of temperature on the 	population growth of this type of bacteria. </a:t>
                </a:r>
              </a:p>
              <a:p>
                <a:pPr marL="0" indent="0">
                  <a:buNone/>
                </a:pPr>
                <a:endParaRPr lang="en-US" sz="2400" dirty="0"/>
              </a:p>
              <a:p>
                <a:pPr marL="0" indent="0">
                  <a:buNone/>
                </a:pPr>
                <a:r>
                  <a:rPr lang="en-US" sz="2400" dirty="0">
                    <a:solidFill>
                      <a:schemeClr val="accent6">
                        <a:lumMod val="75000"/>
                      </a:schemeClr>
                    </a:solidFill>
                  </a:rPr>
                  <a:t>	</a:t>
                </a:r>
                <a:r>
                  <a:rPr lang="en-US" sz="2400" dirty="0">
                    <a:solidFill>
                      <a:srgbClr val="002060"/>
                    </a:solidFill>
                  </a:rPr>
                  <a:t>The equation at 30 degrees has a greater slope than that of the 40 degree equation 	which indicates a greater growth rate. Parts a) and b) would seem to indicate that the 	lower temperature incubation results in a higher growth rate. </a:t>
                </a:r>
              </a:p>
            </p:txBody>
          </p:sp>
        </mc:Choice>
        <mc:Fallback>
          <p:sp>
            <p:nvSpPr>
              <p:cNvPr id="5" name="Content Placeholder 5">
                <a:extLst>
                  <a:ext uri="{FF2B5EF4-FFF2-40B4-BE49-F238E27FC236}">
                    <a16:creationId xmlns:a16="http://schemas.microsoft.com/office/drawing/2014/main" id="{F95040A5-EBBD-40C1-A148-4B4A9991F96E}"/>
                  </a:ext>
                </a:extLst>
              </p:cNvPr>
              <p:cNvSpPr txBox="1">
                <a:spLocks noRot="1" noChangeAspect="1" noMove="1" noResize="1" noEditPoints="1" noAdjustHandles="1" noChangeArrowheads="1" noChangeShapeType="1" noTextEdit="1"/>
              </p:cNvSpPr>
              <p:nvPr/>
            </p:nvSpPr>
            <p:spPr>
              <a:xfrm>
                <a:off x="161924" y="777875"/>
                <a:ext cx="11896725" cy="5918200"/>
              </a:xfrm>
              <a:prstGeom prst="rect">
                <a:avLst/>
              </a:prstGeom>
              <a:blipFill>
                <a:blip r:embed="rId2"/>
                <a:stretch>
                  <a:fillRect l="-820" t="-1649"/>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2E66F5F8-1F0E-4F57-A001-B2E99BDC78E5}"/>
              </a:ext>
            </a:extLst>
          </p:cNvPr>
          <p:cNvSpPr txBox="1"/>
          <p:nvPr/>
        </p:nvSpPr>
        <p:spPr>
          <a:xfrm>
            <a:off x="2011098" y="5220236"/>
            <a:ext cx="9498245" cy="1015663"/>
          </a:xfrm>
          <a:prstGeom prst="rect">
            <a:avLst/>
          </a:prstGeom>
          <a:noFill/>
        </p:spPr>
        <p:txBody>
          <a:bodyPr wrap="square" rtlCol="0">
            <a:spAutoFit/>
          </a:bodyPr>
          <a:lstStyle/>
          <a:p>
            <a:r>
              <a:rPr lang="en-AU" sz="2000" dirty="0">
                <a:solidFill>
                  <a:srgbClr val="002060"/>
                </a:solidFill>
              </a:rPr>
              <a:t>✓ Identifies the features of the equations in parts a) and b) that relate to growth </a:t>
            </a:r>
          </a:p>
          <a:p>
            <a:r>
              <a:rPr lang="en-AU" sz="2000" dirty="0">
                <a:solidFill>
                  <a:srgbClr val="002060"/>
                </a:solidFill>
              </a:rPr>
              <a:t>✓ States the lower temperature has higher growth</a:t>
            </a:r>
          </a:p>
          <a:p>
            <a:endParaRPr lang="en-AU" sz="2000" dirty="0">
              <a:solidFill>
                <a:srgbClr val="002060"/>
              </a:solidFill>
            </a:endParaRPr>
          </a:p>
        </p:txBody>
      </p:sp>
    </p:spTree>
    <p:extLst>
      <p:ext uri="{BB962C8B-B14F-4D97-AF65-F5344CB8AC3E}">
        <p14:creationId xmlns:p14="http://schemas.microsoft.com/office/powerpoint/2010/main" val="2889892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a:bodyPr>
          <a:lstStyle/>
          <a:p>
            <a:pPr algn="l"/>
            <a:r>
              <a:rPr lang="en-AU" sz="4000" dirty="0"/>
              <a:t>Complete Ex 2I</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0357" y="819551"/>
            <a:ext cx="5321643" cy="4366017"/>
          </a:xfrm>
          <a:prstGeom prst="rect">
            <a:avLst/>
          </a:prstGeom>
        </p:spPr>
      </p:pic>
      <p:sp>
        <p:nvSpPr>
          <p:cNvPr id="3" name="Content Placeholder 2"/>
          <p:cNvSpPr>
            <a:spLocks noGrp="1"/>
          </p:cNvSpPr>
          <p:nvPr>
            <p:ph idx="1"/>
          </p:nvPr>
        </p:nvSpPr>
        <p:spPr>
          <a:xfrm>
            <a:off x="153739" y="819551"/>
            <a:ext cx="6617764" cy="5976665"/>
          </a:xfrm>
        </p:spPr>
        <p:txBody>
          <a:bodyPr>
            <a:normAutofit/>
          </a:bodyPr>
          <a:lstStyle/>
          <a:p>
            <a:pPr marL="0" indent="0">
              <a:lnSpc>
                <a:spcPct val="110000"/>
              </a:lnSpc>
              <a:buNone/>
            </a:pPr>
            <a:r>
              <a:rPr lang="en-AU" sz="2000" dirty="0"/>
              <a:t>In linear equations, the first difference pattern is always the increasing or decreasing at a constant rate. We either subtract or add a constant amount each time to achieve the next value in our scale.</a:t>
            </a:r>
          </a:p>
          <a:p>
            <a:pPr marL="0" indent="0">
              <a:lnSpc>
                <a:spcPct val="110000"/>
              </a:lnSpc>
              <a:buNone/>
            </a:pPr>
            <a:endParaRPr lang="en-AU" sz="2000" dirty="0"/>
          </a:p>
          <a:p>
            <a:pPr marL="0" indent="0">
              <a:lnSpc>
                <a:spcPct val="110000"/>
              </a:lnSpc>
              <a:buNone/>
            </a:pPr>
            <a:r>
              <a:rPr lang="en-AU" sz="2000" dirty="0"/>
              <a:t>In </a:t>
            </a:r>
            <a:r>
              <a:rPr lang="en-AU" sz="2000" b="1" dirty="0">
                <a:solidFill>
                  <a:srgbClr val="C00000"/>
                </a:solidFill>
              </a:rPr>
              <a:t>logarithmic scales</a:t>
            </a:r>
            <a:r>
              <a:rPr lang="en-AU" sz="2000" dirty="0"/>
              <a:t>, if we move a particular distance to the right or left, </a:t>
            </a:r>
            <a:r>
              <a:rPr lang="en-AU" sz="2000" b="1" dirty="0">
                <a:solidFill>
                  <a:srgbClr val="C00000"/>
                </a:solidFill>
              </a:rPr>
              <a:t>we multiply or divide by the same amount</a:t>
            </a:r>
            <a:r>
              <a:rPr lang="en-AU" sz="2000" dirty="0">
                <a:solidFill>
                  <a:srgbClr val="C00000"/>
                </a:solidFill>
              </a:rPr>
              <a:t>. </a:t>
            </a:r>
            <a:r>
              <a:rPr lang="en-AU" sz="2000" b="1" dirty="0">
                <a:solidFill>
                  <a:srgbClr val="C00000"/>
                </a:solidFill>
              </a:rPr>
              <a:t>In the case of base-10 values, each time we multiply or divide by 10, we are moving one unit across. </a:t>
            </a:r>
          </a:p>
          <a:p>
            <a:pPr marL="0" indent="0">
              <a:lnSpc>
                <a:spcPct val="110000"/>
              </a:lnSpc>
              <a:buNone/>
            </a:pPr>
            <a:endParaRPr lang="en-AU" sz="2000" dirty="0"/>
          </a:p>
          <a:p>
            <a:pPr marL="0" indent="0">
              <a:lnSpc>
                <a:spcPct val="110000"/>
              </a:lnSpc>
              <a:buNone/>
            </a:pPr>
            <a:r>
              <a:rPr lang="en-AU" sz="2000" dirty="0"/>
              <a:t>Given that in a logarithmic scale, we can display a greater range of values, going into the 100 000s and onwards, these scales are useful when we make large measurements. A few of their applications are in Richter scales, music scales, loudness measurements and pH scales. </a:t>
            </a:r>
          </a:p>
        </p:txBody>
      </p:sp>
      <p:sp>
        <p:nvSpPr>
          <p:cNvPr id="7" name="TextBox 6">
            <a:extLst>
              <a:ext uri="{FF2B5EF4-FFF2-40B4-BE49-F238E27FC236}">
                <a16:creationId xmlns:a16="http://schemas.microsoft.com/office/drawing/2014/main" id="{0CFA80A2-A9E0-4E8B-9082-92173389533E}"/>
              </a:ext>
            </a:extLst>
          </p:cNvPr>
          <p:cNvSpPr txBox="1"/>
          <p:nvPr/>
        </p:nvSpPr>
        <p:spPr>
          <a:xfrm>
            <a:off x="0" y="0"/>
            <a:ext cx="345024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Logarithmic Scales</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203659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42875" y="777874"/>
                <a:ext cx="11868150" cy="5927725"/>
              </a:xfrm>
            </p:spPr>
            <p:txBody>
              <a:bodyPr>
                <a:normAutofit/>
              </a:bodyPr>
              <a:lstStyle/>
              <a:p>
                <a:pPr marL="0" indent="0" algn="just">
                  <a:buNone/>
                </a:pPr>
                <a:r>
                  <a:rPr lang="en-US" sz="2200" dirty="0"/>
                  <a:t>The Richter magnitude, </a:t>
                </a:r>
                <a:r>
                  <a:rPr lang="en-US" sz="2200" i="1" dirty="0"/>
                  <a:t>M</a:t>
                </a:r>
                <a:r>
                  <a:rPr lang="en-US" sz="2200" dirty="0"/>
                  <a:t>, of an earthquake is determined from the logarithm of the amplitude, </a:t>
                </a:r>
                <a:r>
                  <a:rPr lang="en-US" sz="2200" i="1" dirty="0"/>
                  <a:t>A</a:t>
                </a:r>
                <a:r>
                  <a:rPr lang="en-US" sz="2200" dirty="0"/>
                  <a:t>, of waves recorded by seismographs. </a:t>
                </a:r>
              </a:p>
              <a:p>
                <a:pPr marL="0" indent="0" algn="ctr">
                  <a:buNone/>
                </a:pPr>
                <a14:m>
                  <m:oMath xmlns:m="http://schemas.openxmlformats.org/officeDocument/2006/math">
                    <m:r>
                      <a:rPr lang="en-US" sz="2200" b="0" i="1">
                        <a:latin typeface="Cambria Math" panose="02040503050406030204" pitchFamily="18" charset="0"/>
                      </a:rPr>
                      <m:t>𝑀</m:t>
                    </m:r>
                    <m:r>
                      <a:rPr lang="en-US" sz="2200" b="0" i="1">
                        <a:latin typeface="Cambria Math" panose="02040503050406030204" pitchFamily="18" charset="0"/>
                      </a:rPr>
                      <m:t>=</m:t>
                    </m:r>
                    <m:sSub>
                      <m:sSubPr>
                        <m:ctrlPr>
                          <a:rPr lang="en-US" sz="2200" i="1">
                            <a:latin typeface="Cambria Math" panose="02040503050406030204" pitchFamily="18" charset="0"/>
                          </a:rPr>
                        </m:ctrlPr>
                      </m:sSubPr>
                      <m:e>
                        <m:r>
                          <a:rPr lang="en-US" sz="2200" b="0" i="1">
                            <a:latin typeface="Cambria Math" panose="02040503050406030204" pitchFamily="18" charset="0"/>
                          </a:rPr>
                          <m:t>𝑙𝑜𝑔</m:t>
                        </m:r>
                      </m:e>
                      <m:sub>
                        <m:r>
                          <a:rPr lang="en-US" sz="2200" b="0" i="1">
                            <a:latin typeface="Cambria Math" panose="02040503050406030204" pitchFamily="18" charset="0"/>
                          </a:rPr>
                          <m:t>10</m:t>
                        </m:r>
                      </m:sub>
                    </m:sSub>
                    <m:f>
                      <m:fPr>
                        <m:ctrlPr>
                          <a:rPr lang="en-US" sz="2200" i="1">
                            <a:latin typeface="Cambria Math" panose="02040503050406030204" pitchFamily="18" charset="0"/>
                          </a:rPr>
                        </m:ctrlPr>
                      </m:fPr>
                      <m:num>
                        <m:r>
                          <a:rPr lang="en-US" sz="2200" b="0" i="1">
                            <a:latin typeface="Cambria Math" panose="02040503050406030204" pitchFamily="18" charset="0"/>
                          </a:rPr>
                          <m:t>𝐴</m:t>
                        </m:r>
                      </m:num>
                      <m:den>
                        <m:sSub>
                          <m:sSubPr>
                            <m:ctrlPr>
                              <a:rPr lang="en-US" sz="2200" i="1">
                                <a:latin typeface="Cambria Math" panose="02040503050406030204" pitchFamily="18" charset="0"/>
                              </a:rPr>
                            </m:ctrlPr>
                          </m:sSubPr>
                          <m:e>
                            <m:r>
                              <a:rPr lang="en-US" sz="2200" b="0" i="1">
                                <a:latin typeface="Cambria Math" panose="02040503050406030204" pitchFamily="18" charset="0"/>
                              </a:rPr>
                              <m:t>𝐴</m:t>
                            </m:r>
                          </m:e>
                          <m:sub>
                            <m:r>
                              <a:rPr lang="en-US" sz="2200" b="0" i="1">
                                <a:latin typeface="Cambria Math" panose="02040503050406030204" pitchFamily="18" charset="0"/>
                              </a:rPr>
                              <m:t>0</m:t>
                            </m:r>
                          </m:sub>
                        </m:sSub>
                      </m:den>
                    </m:f>
                  </m:oMath>
                </a14:m>
                <a:r>
                  <a:rPr lang="en-US" sz="2200" dirty="0"/>
                  <a:t>	where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𝐴</m:t>
                        </m:r>
                      </m:e>
                      <m:sub>
                        <m:r>
                          <a:rPr lang="en-US" sz="2200" b="0" i="1" smtClean="0">
                            <a:latin typeface="Cambria Math" panose="02040503050406030204" pitchFamily="18" charset="0"/>
                          </a:rPr>
                          <m:t>0</m:t>
                        </m:r>
                      </m:sub>
                    </m:sSub>
                  </m:oMath>
                </a14:m>
                <a:r>
                  <a:rPr lang="en-US" sz="2200" dirty="0"/>
                  <a:t> is a reference value</a:t>
                </a:r>
              </a:p>
              <a:p>
                <a:pPr marL="0" indent="0" algn="just">
                  <a:buNone/>
                </a:pPr>
                <a:r>
                  <a:rPr lang="en-US" sz="2200" dirty="0"/>
                  <a:t>An earthquake in a town in New Zealand in November 2015 was estimated at 5.5 on the Richter scale, while the earthquake just north of Hayman Island measured 3.4 on the same scale. How many times larger was the amplitude of the waves in New Zealand compared to those at Hayman Island?</a:t>
                </a:r>
              </a:p>
              <a:p>
                <a:pPr marL="0" indent="0" algn="r">
                  <a:buNone/>
                </a:pPr>
                <a:r>
                  <a:rPr lang="en-US" sz="2200" dirty="0"/>
                  <a:t>(3 MARKS)</a:t>
                </a:r>
                <a:endParaRPr lang="en-US" sz="500" dirty="0"/>
              </a:p>
              <a:p>
                <a:pPr marL="0" indent="0" algn="ctr">
                  <a:buNone/>
                </a:pPr>
                <a:r>
                  <a:rPr lang="en-US" sz="2200" dirty="0">
                    <a:solidFill>
                      <a:srgbClr val="002060"/>
                    </a:solidFill>
                  </a:rPr>
                  <a:t>If </a:t>
                </a:r>
                <a14:m>
                  <m:oMath xmlns:m="http://schemas.openxmlformats.org/officeDocument/2006/math">
                    <m:r>
                      <a:rPr lang="en-US" sz="2200" b="0" i="1" smtClean="0">
                        <a:solidFill>
                          <a:srgbClr val="002060"/>
                        </a:solidFill>
                        <a:latin typeface="Cambria Math" panose="02040503050406030204" pitchFamily="18" charset="0"/>
                      </a:rPr>
                      <m:t>𝑀</m:t>
                    </m:r>
                    <m:r>
                      <a:rPr lang="en-US" sz="2200" b="0" i="1" smtClean="0">
                        <a:solidFill>
                          <a:srgbClr val="002060"/>
                        </a:solidFill>
                        <a:latin typeface="Cambria Math" panose="02040503050406030204" pitchFamily="18" charset="0"/>
                      </a:rPr>
                      <m:t>=</m:t>
                    </m:r>
                    <m:sSub>
                      <m:sSubPr>
                        <m:ctrlPr>
                          <a:rPr lang="en-US" sz="220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𝑙𝑜𝑔</m:t>
                        </m:r>
                      </m:e>
                      <m:sub>
                        <m:r>
                          <a:rPr lang="en-US" sz="2200" b="0" i="1" smtClean="0">
                            <a:solidFill>
                              <a:srgbClr val="002060"/>
                            </a:solidFill>
                            <a:latin typeface="Cambria Math" panose="02040503050406030204" pitchFamily="18" charset="0"/>
                          </a:rPr>
                          <m:t>10</m:t>
                        </m:r>
                      </m:sub>
                    </m:sSub>
                    <m:f>
                      <m:fPr>
                        <m:ctrlPr>
                          <a:rPr lang="en-US" sz="2200" i="1" smtClean="0">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𝐴</m:t>
                        </m:r>
                      </m:num>
                      <m:den>
                        <m:sSub>
                          <m:sSubPr>
                            <m:ctrlPr>
                              <a:rPr lang="en-US" sz="220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𝐴</m:t>
                            </m:r>
                          </m:e>
                          <m:sub>
                            <m:r>
                              <a:rPr lang="en-US" sz="2200" b="0" i="1" smtClean="0">
                                <a:solidFill>
                                  <a:srgbClr val="002060"/>
                                </a:solidFill>
                                <a:latin typeface="Cambria Math" panose="02040503050406030204" pitchFamily="18" charset="0"/>
                              </a:rPr>
                              <m:t>0</m:t>
                            </m:r>
                          </m:sub>
                        </m:sSub>
                      </m:den>
                    </m:f>
                  </m:oMath>
                </a14:m>
                <a:endParaRPr lang="en-US" sz="2200" dirty="0">
                  <a:solidFill>
                    <a:srgbClr val="002060"/>
                  </a:solidFill>
                </a:endParaRPr>
              </a:p>
              <a:p>
                <a:pPr marL="0" indent="0" algn="just">
                  <a:buNone/>
                </a:pPr>
                <a:endParaRPr lang="en-US" sz="500" i="1" dirty="0">
                  <a:solidFill>
                    <a:srgbClr val="002060"/>
                  </a:solidFill>
                  <a:latin typeface="Cambria Math" panose="02040503050406030204" pitchFamily="18" charset="0"/>
                </a:endParaRPr>
              </a:p>
              <a:p>
                <a:pPr marL="0" indent="0" algn="just">
                  <a:buNone/>
                </a:pPr>
                <a14:m>
                  <m:oMathPara xmlns:m="http://schemas.openxmlformats.org/officeDocument/2006/math">
                    <m:oMathParaPr>
                      <m:jc m:val="center"/>
                    </m:oMathParaPr>
                    <m:oMath xmlns:m="http://schemas.openxmlformats.org/officeDocument/2006/math">
                      <m:sSup>
                        <m:sSupPr>
                          <m:ctrlPr>
                            <a:rPr lang="en-US" sz="220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10</m:t>
                          </m:r>
                        </m:e>
                        <m:sup>
                          <m:r>
                            <a:rPr lang="en-US" sz="2200" b="0" i="1" smtClean="0">
                              <a:solidFill>
                                <a:srgbClr val="002060"/>
                              </a:solidFill>
                              <a:latin typeface="Cambria Math" panose="02040503050406030204" pitchFamily="18" charset="0"/>
                            </a:rPr>
                            <m:t>𝑀</m:t>
                          </m:r>
                        </m:sup>
                      </m:sSup>
                      <m:r>
                        <a:rPr lang="en-US" sz="2200" b="0" i="1" smtClean="0">
                          <a:solidFill>
                            <a:srgbClr val="002060"/>
                          </a:solidFill>
                          <a:latin typeface="Cambria Math" panose="02040503050406030204" pitchFamily="18" charset="0"/>
                        </a:rPr>
                        <m:t>=</m:t>
                      </m:r>
                      <m:f>
                        <m:fPr>
                          <m:ctrlPr>
                            <a:rPr lang="en-US" sz="2200" i="1">
                              <a:solidFill>
                                <a:srgbClr val="002060"/>
                              </a:solidFill>
                              <a:latin typeface="Cambria Math" panose="02040503050406030204" pitchFamily="18" charset="0"/>
                            </a:rPr>
                          </m:ctrlPr>
                        </m:fPr>
                        <m:num>
                          <m:r>
                            <a:rPr lang="en-US" sz="2200" b="0" i="1">
                              <a:solidFill>
                                <a:srgbClr val="002060"/>
                              </a:solidFill>
                              <a:latin typeface="Cambria Math" panose="02040503050406030204" pitchFamily="18" charset="0"/>
                            </a:rPr>
                            <m:t>𝐴</m:t>
                          </m:r>
                        </m:num>
                        <m:den>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𝐴</m:t>
                              </m:r>
                            </m:e>
                            <m:sub>
                              <m:r>
                                <a:rPr lang="en-US" sz="2200" b="0" i="1">
                                  <a:solidFill>
                                    <a:srgbClr val="002060"/>
                                  </a:solidFill>
                                  <a:latin typeface="Cambria Math" panose="02040503050406030204" pitchFamily="18" charset="0"/>
                                </a:rPr>
                                <m:t>0</m:t>
                              </m:r>
                            </m:sub>
                          </m:sSub>
                        </m:den>
                      </m:f>
                    </m:oMath>
                  </m:oMathPara>
                </a14:m>
                <a:endParaRPr lang="en-US" sz="2200" dirty="0">
                  <a:solidFill>
                    <a:srgbClr val="002060"/>
                  </a:solidFill>
                </a:endParaRPr>
              </a:p>
              <a:p>
                <a:pPr marL="0" indent="0" algn="just">
                  <a:buNone/>
                </a:pPr>
                <a:endParaRPr lang="en-US" sz="500" dirty="0">
                  <a:solidFill>
                    <a:srgbClr val="002060"/>
                  </a:solidFill>
                </a:endParaRPr>
              </a:p>
              <a:p>
                <a:pPr marL="0" indent="0" algn="just">
                  <a:buNone/>
                </a:pPr>
                <a14:m>
                  <m:oMathPara xmlns:m="http://schemas.openxmlformats.org/officeDocument/2006/math">
                    <m:oMathParaPr>
                      <m:jc m:val="center"/>
                    </m:oMathParaPr>
                    <m:oMath xmlns:m="http://schemas.openxmlformats.org/officeDocument/2006/math">
                      <m:sSup>
                        <m:sSupPr>
                          <m:ctrlPr>
                            <a:rPr lang="en-US" sz="2200" i="1">
                              <a:solidFill>
                                <a:srgbClr val="002060"/>
                              </a:solidFill>
                              <a:latin typeface="Cambria Math" panose="02040503050406030204" pitchFamily="18" charset="0"/>
                            </a:rPr>
                          </m:ctrlPr>
                        </m:sSupPr>
                        <m:e>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𝐴</m:t>
                              </m:r>
                            </m:e>
                            <m:sub>
                              <m:r>
                                <a:rPr lang="en-US" sz="2200" b="0" i="1">
                                  <a:solidFill>
                                    <a:srgbClr val="002060"/>
                                  </a:solidFill>
                                  <a:latin typeface="Cambria Math" panose="02040503050406030204" pitchFamily="18" charset="0"/>
                                </a:rPr>
                                <m:t>0</m:t>
                              </m:r>
                            </m:sub>
                          </m:sSub>
                          <m:r>
                            <a:rPr lang="en-US" sz="2200" b="0" i="1">
                              <a:solidFill>
                                <a:srgbClr val="002060"/>
                              </a:solidFill>
                              <a:latin typeface="Cambria Math" panose="02040503050406030204" pitchFamily="18" charset="0"/>
                            </a:rPr>
                            <m:t>10</m:t>
                          </m:r>
                        </m:e>
                        <m:sup>
                          <m:r>
                            <a:rPr lang="en-US" sz="2200" b="0" i="1">
                              <a:solidFill>
                                <a:srgbClr val="002060"/>
                              </a:solidFill>
                              <a:latin typeface="Cambria Math" panose="02040503050406030204" pitchFamily="18" charset="0"/>
                            </a:rPr>
                            <m:t>𝑀</m:t>
                          </m:r>
                        </m:sup>
                      </m:sSup>
                      <m:r>
                        <a:rPr lang="en-US" sz="2200" b="0" i="1" smtClean="0">
                          <a:solidFill>
                            <a:srgbClr val="002060"/>
                          </a:solidFill>
                          <a:latin typeface="Cambria Math" panose="02040503050406030204" pitchFamily="18" charset="0"/>
                        </a:rPr>
                        <m:t>=</m:t>
                      </m:r>
                      <m:r>
                        <a:rPr lang="en-US" sz="2200" b="0" i="1" smtClean="0">
                          <a:solidFill>
                            <a:srgbClr val="002060"/>
                          </a:solidFill>
                          <a:latin typeface="Cambria Math" panose="02040503050406030204" pitchFamily="18" charset="0"/>
                        </a:rPr>
                        <m:t>𝐴</m:t>
                      </m:r>
                    </m:oMath>
                  </m:oMathPara>
                </a14:m>
                <a:endParaRPr lang="en-US" sz="2200" dirty="0">
                  <a:solidFill>
                    <a:srgbClr val="002060"/>
                  </a:solidFill>
                </a:endParaRPr>
              </a:p>
              <a:p>
                <a:pPr marL="0" indent="0" algn="just">
                  <a:buNone/>
                </a:pPr>
                <a:endParaRPr lang="en-US" sz="500" dirty="0">
                  <a:solidFill>
                    <a:srgbClr val="002060"/>
                  </a:solidFill>
                </a:endParaRPr>
              </a:p>
              <a:p>
                <a:pPr marL="0" indent="0" algn="ctr">
                  <a:buNone/>
                </a:pPr>
                <a14:m>
                  <m:oMathPara xmlns:m="http://schemas.openxmlformats.org/officeDocument/2006/math">
                    <m:oMathParaPr>
                      <m:jc m:val="center"/>
                    </m:oMathParaPr>
                    <m:oMath xmlns:m="http://schemas.openxmlformats.org/officeDocument/2006/math">
                      <m:f>
                        <m:fPr>
                          <m:ctrlPr>
                            <a:rPr lang="en-US" sz="2200" i="1" smtClean="0">
                              <a:solidFill>
                                <a:srgbClr val="002060"/>
                              </a:solidFill>
                              <a:latin typeface="Cambria Math" panose="02040503050406030204" pitchFamily="18" charset="0"/>
                            </a:rPr>
                          </m:ctrlPr>
                        </m:fPr>
                        <m:num>
                          <m:sSub>
                            <m:sSubPr>
                              <m:ctrlPr>
                                <a:rPr lang="en-US" sz="220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𝐴</m:t>
                              </m:r>
                            </m:e>
                            <m:sub>
                              <m:r>
                                <a:rPr lang="en-US" sz="2200" b="0" i="1" smtClean="0">
                                  <a:solidFill>
                                    <a:srgbClr val="002060"/>
                                  </a:solidFill>
                                  <a:latin typeface="Cambria Math" panose="02040503050406030204" pitchFamily="18" charset="0"/>
                                </a:rPr>
                                <m:t>𝑁𝑍</m:t>
                              </m:r>
                            </m:sub>
                          </m:sSub>
                        </m:num>
                        <m:den>
                          <m:sSub>
                            <m:sSubPr>
                              <m:ctrlPr>
                                <a:rPr lang="en-US" sz="2200" i="1" smtClean="0">
                                  <a:solidFill>
                                    <a:srgbClr val="002060"/>
                                  </a:solidFill>
                                  <a:latin typeface="Cambria Math" panose="02040503050406030204" pitchFamily="18" charset="0"/>
                                </a:rPr>
                              </m:ctrlPr>
                            </m:sSubPr>
                            <m:e>
                              <m:r>
                                <a:rPr lang="en-US" sz="2200" b="0" i="1" smtClean="0">
                                  <a:solidFill>
                                    <a:srgbClr val="002060"/>
                                  </a:solidFill>
                                  <a:latin typeface="Cambria Math" panose="02040503050406030204" pitchFamily="18" charset="0"/>
                                </a:rPr>
                                <m:t>𝐴</m:t>
                              </m:r>
                            </m:e>
                            <m:sub>
                              <m:r>
                                <a:rPr lang="en-US" sz="2200" b="0" i="1" smtClean="0">
                                  <a:solidFill>
                                    <a:srgbClr val="002060"/>
                                  </a:solidFill>
                                  <a:latin typeface="Cambria Math" panose="02040503050406030204" pitchFamily="18" charset="0"/>
                                </a:rPr>
                                <m:t>𝐻</m:t>
                              </m:r>
                            </m:sub>
                          </m:sSub>
                        </m:den>
                      </m:f>
                      <m:r>
                        <a:rPr lang="en-US" sz="2200" b="0" i="1" smtClean="0">
                          <a:solidFill>
                            <a:srgbClr val="002060"/>
                          </a:solidFill>
                          <a:latin typeface="Cambria Math" panose="02040503050406030204" pitchFamily="18" charset="0"/>
                        </a:rPr>
                        <m:t>=</m:t>
                      </m:r>
                      <m:f>
                        <m:fPr>
                          <m:ctrlPr>
                            <a:rPr lang="en-US" sz="2200" i="1" smtClean="0">
                              <a:solidFill>
                                <a:srgbClr val="002060"/>
                              </a:solidFill>
                              <a:latin typeface="Cambria Math" panose="02040503050406030204" pitchFamily="18" charset="0"/>
                            </a:rPr>
                          </m:ctrlPr>
                        </m:fPr>
                        <m:num>
                          <m:sSup>
                            <m:sSupPr>
                              <m:ctrlPr>
                                <a:rPr lang="en-US" sz="220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10</m:t>
                              </m:r>
                            </m:e>
                            <m:sup>
                              <m:r>
                                <a:rPr lang="en-US" sz="2200" b="0" i="1" smtClean="0">
                                  <a:solidFill>
                                    <a:srgbClr val="002060"/>
                                  </a:solidFill>
                                  <a:latin typeface="Cambria Math" panose="02040503050406030204" pitchFamily="18" charset="0"/>
                                </a:rPr>
                                <m:t>5.5</m:t>
                              </m:r>
                            </m:sup>
                          </m:sSup>
                        </m:num>
                        <m:den>
                          <m:sSup>
                            <m:sSupPr>
                              <m:ctrlPr>
                                <a:rPr lang="en-US" sz="220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10</m:t>
                              </m:r>
                            </m:e>
                            <m:sup>
                              <m:r>
                                <a:rPr lang="en-US" sz="2200" b="0" i="1" smtClean="0">
                                  <a:solidFill>
                                    <a:srgbClr val="002060"/>
                                  </a:solidFill>
                                  <a:latin typeface="Cambria Math" panose="02040503050406030204" pitchFamily="18" charset="0"/>
                                </a:rPr>
                                <m:t>3.4</m:t>
                              </m:r>
                            </m:sup>
                          </m:sSup>
                        </m:den>
                      </m:f>
                      <m:r>
                        <a:rPr lang="en-US" sz="2200" b="0" i="1" smtClean="0">
                          <a:solidFill>
                            <a:srgbClr val="002060"/>
                          </a:solidFill>
                          <a:latin typeface="Cambria Math" panose="02040503050406030204" pitchFamily="18" charset="0"/>
                        </a:rPr>
                        <m:t>=</m:t>
                      </m:r>
                      <m:sSup>
                        <m:sSupPr>
                          <m:ctrlPr>
                            <a:rPr lang="en-US" sz="2200" i="1" smtClean="0">
                              <a:solidFill>
                                <a:srgbClr val="002060"/>
                              </a:solidFill>
                              <a:latin typeface="Cambria Math" panose="02040503050406030204" pitchFamily="18" charset="0"/>
                            </a:rPr>
                          </m:ctrlPr>
                        </m:sSupPr>
                        <m:e>
                          <m:r>
                            <a:rPr lang="en-US" sz="2200" b="0" i="1" smtClean="0">
                              <a:solidFill>
                                <a:srgbClr val="002060"/>
                              </a:solidFill>
                              <a:latin typeface="Cambria Math" panose="02040503050406030204" pitchFamily="18" charset="0"/>
                            </a:rPr>
                            <m:t>10</m:t>
                          </m:r>
                        </m:e>
                        <m:sup>
                          <m:r>
                            <a:rPr lang="en-US" sz="2200" b="0" i="1" smtClean="0">
                              <a:solidFill>
                                <a:srgbClr val="002060"/>
                              </a:solidFill>
                              <a:latin typeface="Cambria Math" panose="02040503050406030204" pitchFamily="18" charset="0"/>
                            </a:rPr>
                            <m:t>2.1</m:t>
                          </m:r>
                        </m:sup>
                      </m:sSup>
                    </m:oMath>
                  </m:oMathPara>
                </a14:m>
                <a:endParaRPr lang="en-US" sz="2200" dirty="0">
                  <a:solidFill>
                    <a:srgbClr val="002060"/>
                  </a:solidFill>
                </a:endParaRP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42875" y="777874"/>
                <a:ext cx="11868150" cy="5927725"/>
              </a:xfrm>
              <a:blipFill>
                <a:blip r:embed="rId2"/>
                <a:stretch>
                  <a:fillRect l="-668" t="-1337" r="-668"/>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710726AB-01CB-410F-B61C-D35CC8140D65}"/>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5" name="TextBox 4">
            <a:extLst>
              <a:ext uri="{FF2B5EF4-FFF2-40B4-BE49-F238E27FC236}">
                <a16:creationId xmlns:a16="http://schemas.microsoft.com/office/drawing/2014/main" id="{26B554D9-05DD-417B-9407-81051A00F761}"/>
              </a:ext>
            </a:extLst>
          </p:cNvPr>
          <p:cNvSpPr txBox="1"/>
          <p:nvPr/>
        </p:nvSpPr>
        <p:spPr>
          <a:xfrm>
            <a:off x="7801864" y="4125784"/>
            <a:ext cx="5293360" cy="923330"/>
          </a:xfrm>
          <a:prstGeom prst="rect">
            <a:avLst/>
          </a:prstGeom>
          <a:noFill/>
        </p:spPr>
        <p:txBody>
          <a:bodyPr wrap="square" rtlCol="0">
            <a:spAutoFit/>
          </a:bodyPr>
          <a:lstStyle/>
          <a:p>
            <a:r>
              <a:rPr lang="en-AU" dirty="0">
                <a:solidFill>
                  <a:srgbClr val="002060"/>
                </a:solidFill>
              </a:rPr>
              <a:t>✓ Converts log statement to an index form</a:t>
            </a:r>
          </a:p>
          <a:p>
            <a:r>
              <a:rPr lang="en-AU" dirty="0">
                <a:solidFill>
                  <a:srgbClr val="002060"/>
                </a:solidFill>
              </a:rPr>
              <a:t>✓ Subtracts Richter magnitudes</a:t>
            </a:r>
          </a:p>
          <a:p>
            <a:r>
              <a:rPr lang="en-AU" dirty="0">
                <a:solidFill>
                  <a:srgbClr val="002060"/>
                </a:solidFill>
              </a:rPr>
              <a:t>✓ Determines ratio of amplitudes</a:t>
            </a:r>
          </a:p>
        </p:txBody>
      </p:sp>
    </p:spTree>
    <p:extLst>
      <p:ext uri="{BB962C8B-B14F-4D97-AF65-F5344CB8AC3E}">
        <p14:creationId xmlns:p14="http://schemas.microsoft.com/office/powerpoint/2010/main" val="388820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15824" y="746633"/>
                <a:ext cx="11917680" cy="4351338"/>
              </a:xfrm>
            </p:spPr>
            <p:txBody>
              <a:bodyPr>
                <a:normAutofit/>
              </a:bodyPr>
              <a:lstStyle/>
              <a:p>
                <a:pPr marL="0" indent="0">
                  <a:buNone/>
                </a:pPr>
                <a:r>
                  <a:rPr lang="en-US" sz="2200" dirty="0"/>
                  <a:t>The decibel scale for sound, measured in decibels (dB), is defined as: </a:t>
                </a:r>
              </a:p>
              <a:p>
                <a:pPr marL="0" indent="0">
                  <a:buNone/>
                </a:pPr>
                <a:endParaRPr lang="en-US" sz="1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m:t>
                      </m:r>
                      <m:r>
                        <a:rPr lang="en-US" sz="2200" b="0" i="1" smtClean="0">
                          <a:latin typeface="Cambria Math" panose="02040503050406030204" pitchFamily="18" charset="0"/>
                        </a:rPr>
                        <m:t>=20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10</m:t>
                          </m:r>
                        </m:sub>
                      </m:sSub>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𝑃</m:t>
                              </m:r>
                            </m:num>
                            <m:den>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𝑟𝑒𝑓</m:t>
                                  </m:r>
                                </m:sub>
                              </m:sSub>
                            </m:den>
                          </m:f>
                        </m:e>
                      </m:d>
                    </m:oMath>
                  </m:oMathPara>
                </a14:m>
                <a:endParaRPr lang="en-US" sz="2200" dirty="0"/>
              </a:p>
              <a:p>
                <a:pPr marL="0" indent="0">
                  <a:buNone/>
                </a:pPr>
                <a:r>
                  <a:rPr lang="en-US" sz="2200" dirty="0"/>
                  <a:t>where </a:t>
                </a:r>
                <a14:m>
                  <m:oMath xmlns:m="http://schemas.openxmlformats.org/officeDocument/2006/math">
                    <m:r>
                      <a:rPr lang="en-US" sz="2200" b="0" i="1" dirty="0" smtClean="0">
                        <a:latin typeface="Cambria Math" panose="02040503050406030204" pitchFamily="18" charset="0"/>
                      </a:rPr>
                      <m:t>𝑃</m:t>
                    </m:r>
                  </m:oMath>
                </a14:m>
                <a:r>
                  <a:rPr lang="en-US" sz="2200" i="1" dirty="0"/>
                  <a:t> </a:t>
                </a:r>
                <a:r>
                  <a:rPr lang="en-US" sz="2200" dirty="0"/>
                  <a:t>is the pressure of the sound being measured 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𝑟𝑒𝑓</m:t>
                        </m:r>
                      </m:sub>
                    </m:sSub>
                    <m:r>
                      <a:rPr lang="en-US" sz="2200" b="0" i="1" smtClean="0">
                        <a:latin typeface="Cambria Math" panose="02040503050406030204" pitchFamily="18" charset="0"/>
                      </a:rPr>
                      <m:t> </m:t>
                    </m:r>
                  </m:oMath>
                </a14:m>
                <a:r>
                  <a:rPr lang="en-US" sz="2200" dirty="0"/>
                  <a:t>is a fixed reference pressure. </a:t>
                </a:r>
                <a:br>
                  <a:rPr lang="en-US" sz="2200" dirty="0"/>
                </a:br>
                <a:endParaRPr lang="en-US" sz="2200" dirty="0"/>
              </a:p>
              <a:p>
                <a:pPr marL="457200" indent="-457200">
                  <a:buAutoNum type="alphaLcParenR"/>
                </a:pPr>
                <a:r>
                  <a:rPr lang="en-US" sz="2200" dirty="0"/>
                  <a:t>What is the decibel measure for a sound with pressure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2</m:t>
                        </m:r>
                        <m:r>
                          <a:rPr lang="en-US" sz="2200" b="0" i="1" smtClean="0">
                            <a:latin typeface="Cambria Math" panose="02040503050406030204" pitchFamily="18" charset="0"/>
                          </a:rPr>
                          <m:t>𝑃</m:t>
                        </m:r>
                      </m:e>
                      <m:sub>
                        <m:r>
                          <a:rPr lang="en-US" sz="2200" b="0" i="1" smtClean="0">
                            <a:latin typeface="Cambria Math" panose="02040503050406030204" pitchFamily="18" charset="0"/>
                          </a:rPr>
                          <m:t>𝑟𝑒𝑓</m:t>
                        </m:r>
                      </m:sub>
                    </m:sSub>
                  </m:oMath>
                </a14:m>
                <a:r>
                  <a:rPr lang="en-AU" sz="2200" dirty="0"/>
                  <a:t>? (1 MARK)</a:t>
                </a:r>
                <a:br>
                  <a:rPr lang="en-AU" sz="2200" dirty="0"/>
                </a:br>
                <a:endParaRPr lang="en-AU" sz="2200" dirty="0"/>
              </a:p>
              <a:p>
                <a:pPr marL="457200" indent="-457200">
                  <a:buAutoNum type="alphaLcParenR"/>
                </a:pPr>
                <a:r>
                  <a:rPr lang="en-US" sz="2200" dirty="0"/>
                  <a:t>The sound produced by a symphony orchestra measures 120 dB, while that of a rock concert measures 150 </a:t>
                </a:r>
                <a:r>
                  <a:rPr lang="en-US" sz="2200" dirty="0" err="1"/>
                  <a:t>dB.</a:t>
                </a:r>
                <a:r>
                  <a:rPr lang="en-US" sz="2200" dirty="0"/>
                  <a:t> How many times greater is the sound pressure of the rock concert than that of the orchestra? (4 MARKS)</a:t>
                </a:r>
                <a:endParaRPr lang="en-AU" sz="2200" dirty="0"/>
              </a:p>
              <a:p>
                <a:pPr marL="457200" indent="-457200">
                  <a:buAutoNum type="alphaLcParenR"/>
                </a:pPr>
                <a:endParaRPr lang="en-AU" sz="2200" dirty="0"/>
              </a:p>
              <a:p>
                <a:pPr marL="0" indent="0">
                  <a:buNone/>
                </a:pPr>
                <a:endParaRPr lang="en-AU" sz="2200" dirty="0"/>
              </a:p>
              <a:p>
                <a:pPr marL="0" indent="0">
                  <a:buNone/>
                </a:pPr>
                <a:endParaRPr lang="en-AU" sz="2200" dirty="0"/>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15824" y="746633"/>
                <a:ext cx="11917680" cy="4351338"/>
              </a:xfrm>
              <a:blipFill>
                <a:blip r:embed="rId2"/>
                <a:stretch>
                  <a:fillRect l="-665" t="-1681"/>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AB3ED60D-D153-8D9B-C6E4-2597DAFEC62A}"/>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4144608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15824" y="746632"/>
                <a:ext cx="11917680" cy="5699887"/>
              </a:xfrm>
            </p:spPr>
            <p:txBody>
              <a:bodyPr>
                <a:normAutofit/>
              </a:bodyPr>
              <a:lstStyle/>
              <a:p>
                <a:pPr marL="0" indent="0">
                  <a:buNone/>
                </a:pPr>
                <a:r>
                  <a:rPr lang="en-US" sz="2200" dirty="0"/>
                  <a:t>The decibel scale for sound, measured in decibels (dB), is defined as: </a:t>
                </a:r>
              </a:p>
              <a:p>
                <a:pPr marL="0" indent="0">
                  <a:buNone/>
                </a:pPr>
                <a:endParaRPr lang="en-US" sz="10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m:t>
                      </m:r>
                      <m:r>
                        <a:rPr lang="en-US" sz="2200" b="0" i="1" smtClean="0">
                          <a:latin typeface="Cambria Math" panose="02040503050406030204" pitchFamily="18" charset="0"/>
                        </a:rPr>
                        <m:t>=20 </m:t>
                      </m:r>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𝑙𝑜𝑔</m:t>
                          </m:r>
                        </m:e>
                        <m:sub>
                          <m:r>
                            <a:rPr lang="en-US" sz="2200" b="0" i="1" smtClean="0">
                              <a:latin typeface="Cambria Math" panose="02040503050406030204" pitchFamily="18" charset="0"/>
                            </a:rPr>
                            <m:t>10</m:t>
                          </m:r>
                        </m:sub>
                      </m:sSub>
                      <m:d>
                        <m:dPr>
                          <m:ctrlPr>
                            <a:rPr lang="en-US" sz="2200" i="1" smtClean="0">
                              <a:latin typeface="Cambria Math" panose="02040503050406030204" pitchFamily="18" charset="0"/>
                            </a:rPr>
                          </m:ctrlPr>
                        </m:dPr>
                        <m:e>
                          <m:f>
                            <m:fPr>
                              <m:ctrlPr>
                                <a:rPr lang="en-US" sz="2200" i="1" smtClean="0">
                                  <a:latin typeface="Cambria Math" panose="02040503050406030204" pitchFamily="18" charset="0"/>
                                </a:rPr>
                              </m:ctrlPr>
                            </m:fPr>
                            <m:num>
                              <m:r>
                                <a:rPr lang="en-US" sz="2200" b="0" i="1" smtClean="0">
                                  <a:latin typeface="Cambria Math" panose="02040503050406030204" pitchFamily="18" charset="0"/>
                                </a:rPr>
                                <m:t>𝑃</m:t>
                              </m:r>
                            </m:num>
                            <m:den>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𝑟𝑒𝑓</m:t>
                                  </m:r>
                                </m:sub>
                              </m:sSub>
                            </m:den>
                          </m:f>
                        </m:e>
                      </m:d>
                    </m:oMath>
                  </m:oMathPara>
                </a14:m>
                <a:endParaRPr lang="en-US" sz="2200" dirty="0"/>
              </a:p>
              <a:p>
                <a:pPr marL="0" indent="0">
                  <a:buNone/>
                </a:pPr>
                <a:r>
                  <a:rPr lang="en-US" sz="2200" dirty="0"/>
                  <a:t>where </a:t>
                </a:r>
                <a14:m>
                  <m:oMath xmlns:m="http://schemas.openxmlformats.org/officeDocument/2006/math">
                    <m:r>
                      <a:rPr lang="en-US" sz="2200" b="0" i="1" dirty="0" smtClean="0">
                        <a:latin typeface="Cambria Math" panose="02040503050406030204" pitchFamily="18" charset="0"/>
                      </a:rPr>
                      <m:t>𝑃</m:t>
                    </m:r>
                  </m:oMath>
                </a14:m>
                <a:r>
                  <a:rPr lang="en-US" sz="2200" i="1" dirty="0"/>
                  <a:t> </a:t>
                </a:r>
                <a:r>
                  <a:rPr lang="en-US" sz="2200" dirty="0"/>
                  <a:t>is the pressure of the sound being measured and </a:t>
                </a:r>
                <a14:m>
                  <m:oMath xmlns:m="http://schemas.openxmlformats.org/officeDocument/2006/math">
                    <m:sSub>
                      <m:sSubPr>
                        <m:ctrlPr>
                          <a:rPr lang="en-US" sz="220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𝑟𝑒𝑓</m:t>
                        </m:r>
                      </m:sub>
                    </m:sSub>
                    <m:r>
                      <a:rPr lang="en-US" sz="2200" b="0" i="1" smtClean="0">
                        <a:latin typeface="Cambria Math" panose="02040503050406030204" pitchFamily="18" charset="0"/>
                      </a:rPr>
                      <m:t> </m:t>
                    </m:r>
                  </m:oMath>
                </a14:m>
                <a:r>
                  <a:rPr lang="en-US" sz="2200" dirty="0"/>
                  <a:t>is a fixed reference pressure. </a:t>
                </a:r>
              </a:p>
              <a:p>
                <a:pPr marL="457200" indent="-457200">
                  <a:buAutoNum type="alphaLcParenR"/>
                </a:pPr>
                <a:r>
                  <a:rPr lang="en-US" sz="2200" dirty="0"/>
                  <a:t>What is the decibel measure for a sound with pressure </a:t>
                </a:r>
                <a14:m>
                  <m:oMath xmlns:m="http://schemas.openxmlformats.org/officeDocument/2006/math">
                    <m:sSub>
                      <m:sSubPr>
                        <m:ctrlPr>
                          <a:rPr lang="en-US" sz="2200" i="1">
                            <a:latin typeface="Cambria Math" panose="02040503050406030204" pitchFamily="18" charset="0"/>
                          </a:rPr>
                        </m:ctrlPr>
                      </m:sSubPr>
                      <m:e>
                        <m:r>
                          <a:rPr lang="en-US" sz="2200" b="0" i="1" smtClean="0">
                            <a:latin typeface="Cambria Math" panose="02040503050406030204" pitchFamily="18" charset="0"/>
                          </a:rPr>
                          <m:t>2</m:t>
                        </m:r>
                        <m:r>
                          <a:rPr lang="en-US" sz="2200" b="0" i="1">
                            <a:latin typeface="Cambria Math" panose="02040503050406030204" pitchFamily="18" charset="0"/>
                          </a:rPr>
                          <m:t>𝑃</m:t>
                        </m:r>
                      </m:e>
                      <m:sub>
                        <m:r>
                          <a:rPr lang="en-US" sz="2200" b="0" i="1">
                            <a:latin typeface="Cambria Math" panose="02040503050406030204" pitchFamily="18" charset="0"/>
                          </a:rPr>
                          <m:t>𝑟𝑒𝑓</m:t>
                        </m:r>
                      </m:sub>
                    </m:sSub>
                  </m:oMath>
                </a14:m>
                <a:r>
                  <a:rPr lang="en-AU" sz="2200" dirty="0"/>
                  <a:t>?</a:t>
                </a:r>
              </a:p>
              <a:p>
                <a:pPr marL="0" indent="0">
                  <a:buNone/>
                </a:pPr>
                <a:endParaRPr lang="en-AU" sz="2200" dirty="0"/>
              </a:p>
              <a:p>
                <a:pPr marL="0" indent="0">
                  <a:buNone/>
                </a:pPr>
                <a14:m>
                  <m:oMathPara xmlns:m="http://schemas.openxmlformats.org/officeDocument/2006/math">
                    <m:oMathParaPr>
                      <m:jc m:val="centerGroup"/>
                    </m:oMathParaPr>
                    <m:oMath xmlns:m="http://schemas.openxmlformats.org/officeDocument/2006/math">
                      <m:r>
                        <a:rPr lang="en-US" sz="2200" b="0" i="1" smtClean="0">
                          <a:solidFill>
                            <a:srgbClr val="002060"/>
                          </a:solidFill>
                          <a:latin typeface="Cambria Math" panose="02040503050406030204" pitchFamily="18" charset="0"/>
                        </a:rPr>
                        <m:t>𝐷</m:t>
                      </m:r>
                      <m:r>
                        <a:rPr lang="en-US" sz="2200" b="0" i="1" smtClean="0">
                          <a:solidFill>
                            <a:srgbClr val="002060"/>
                          </a:solidFill>
                          <a:latin typeface="Cambria Math" panose="02040503050406030204" pitchFamily="18" charset="0"/>
                        </a:rPr>
                        <m:t>=20 </m:t>
                      </m:r>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𝑙𝑜𝑔</m:t>
                          </m:r>
                        </m:e>
                        <m:sub>
                          <m:r>
                            <a:rPr lang="en-US" sz="2200" b="0" i="1">
                              <a:solidFill>
                                <a:srgbClr val="002060"/>
                              </a:solidFill>
                              <a:latin typeface="Cambria Math" panose="02040503050406030204" pitchFamily="18" charset="0"/>
                            </a:rPr>
                            <m:t>10</m:t>
                          </m:r>
                        </m:sub>
                      </m:sSub>
                      <m:d>
                        <m:dPr>
                          <m:ctrlPr>
                            <a:rPr lang="en-US" sz="2200" i="1">
                              <a:solidFill>
                                <a:srgbClr val="002060"/>
                              </a:solidFill>
                              <a:latin typeface="Cambria Math" panose="02040503050406030204" pitchFamily="18" charset="0"/>
                            </a:rPr>
                          </m:ctrlPr>
                        </m:dPr>
                        <m:e>
                          <m:f>
                            <m:fPr>
                              <m:ctrlPr>
                                <a:rPr lang="en-US" sz="2200" i="1">
                                  <a:solidFill>
                                    <a:srgbClr val="002060"/>
                                  </a:solidFill>
                                  <a:latin typeface="Cambria Math" panose="02040503050406030204" pitchFamily="18" charset="0"/>
                                </a:rPr>
                              </m:ctrlPr>
                            </m:fPr>
                            <m:num>
                              <m:r>
                                <a:rPr lang="en-US" sz="2200" b="0" i="1" smtClean="0">
                                  <a:solidFill>
                                    <a:srgbClr val="002060"/>
                                  </a:solidFill>
                                  <a:latin typeface="Cambria Math" panose="02040503050406030204" pitchFamily="18" charset="0"/>
                                </a:rPr>
                                <m:t>2</m:t>
                              </m:r>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𝑃</m:t>
                                  </m:r>
                                </m:e>
                                <m:sub>
                                  <m:r>
                                    <a:rPr lang="en-US" sz="2200" b="0" i="1">
                                      <a:solidFill>
                                        <a:srgbClr val="002060"/>
                                      </a:solidFill>
                                      <a:latin typeface="Cambria Math" panose="02040503050406030204" pitchFamily="18" charset="0"/>
                                    </a:rPr>
                                    <m:t>𝑟𝑒𝑓</m:t>
                                  </m:r>
                                </m:sub>
                              </m:sSub>
                            </m:num>
                            <m:den>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𝑃</m:t>
                                  </m:r>
                                </m:e>
                                <m:sub>
                                  <m:r>
                                    <a:rPr lang="en-US" sz="2200" b="0" i="1">
                                      <a:solidFill>
                                        <a:srgbClr val="002060"/>
                                      </a:solidFill>
                                      <a:latin typeface="Cambria Math" panose="02040503050406030204" pitchFamily="18" charset="0"/>
                                    </a:rPr>
                                    <m:t>𝑟𝑒𝑓</m:t>
                                  </m:r>
                                </m:sub>
                              </m:sSub>
                            </m:den>
                          </m:f>
                        </m:e>
                      </m:d>
                    </m:oMath>
                  </m:oMathPara>
                </a14:m>
                <a:endParaRPr lang="en-AU" sz="2200" dirty="0">
                  <a:solidFill>
                    <a:srgbClr val="002060"/>
                  </a:solidFill>
                </a:endParaRPr>
              </a:p>
              <a:p>
                <a:pPr marL="0" indent="0">
                  <a:buNone/>
                </a:pPr>
                <a:endParaRPr lang="en-AU" sz="2200" dirty="0">
                  <a:solidFill>
                    <a:srgbClr val="002060"/>
                  </a:solidFill>
                </a:endParaRPr>
              </a:p>
              <a:p>
                <a:pPr marL="0" indent="0" algn="ctr">
                  <a:buNone/>
                </a:pPr>
                <a14:m>
                  <m:oMath xmlns:m="http://schemas.openxmlformats.org/officeDocument/2006/math">
                    <m:r>
                      <a:rPr lang="en-US" sz="2200" b="0" i="1" smtClean="0">
                        <a:solidFill>
                          <a:srgbClr val="002060"/>
                        </a:solidFill>
                        <a:latin typeface="Cambria Math" panose="02040503050406030204" pitchFamily="18" charset="0"/>
                      </a:rPr>
                      <m:t>𝐷</m:t>
                    </m:r>
                    <m:r>
                      <a:rPr lang="en-US" sz="2200" b="0" i="1" smtClean="0">
                        <a:solidFill>
                          <a:srgbClr val="002060"/>
                        </a:solidFill>
                        <a:latin typeface="Cambria Math" panose="02040503050406030204" pitchFamily="18" charset="0"/>
                      </a:rPr>
                      <m:t>=20 </m:t>
                    </m:r>
                    <m:sSub>
                      <m:sSubPr>
                        <m:ctrlPr>
                          <a:rPr lang="en-US" sz="2200" i="1">
                            <a:solidFill>
                              <a:srgbClr val="002060"/>
                            </a:solidFill>
                            <a:latin typeface="Cambria Math" panose="02040503050406030204" pitchFamily="18" charset="0"/>
                          </a:rPr>
                        </m:ctrlPr>
                      </m:sSubPr>
                      <m:e>
                        <m:r>
                          <a:rPr lang="en-US" sz="2200" b="0" i="1">
                            <a:solidFill>
                              <a:srgbClr val="002060"/>
                            </a:solidFill>
                            <a:latin typeface="Cambria Math" panose="02040503050406030204" pitchFamily="18" charset="0"/>
                          </a:rPr>
                          <m:t>𝑙𝑜𝑔</m:t>
                        </m:r>
                      </m:e>
                      <m:sub>
                        <m:r>
                          <a:rPr lang="en-US" sz="2200" b="0" i="1">
                            <a:solidFill>
                              <a:srgbClr val="002060"/>
                            </a:solidFill>
                            <a:latin typeface="Cambria Math" panose="02040503050406030204" pitchFamily="18" charset="0"/>
                          </a:rPr>
                          <m:t>10</m:t>
                        </m:r>
                      </m:sub>
                    </m:sSub>
                    <m:d>
                      <m:dPr>
                        <m:ctrlPr>
                          <a:rPr lang="en-US" sz="2200" i="1">
                            <a:solidFill>
                              <a:srgbClr val="002060"/>
                            </a:solidFill>
                            <a:latin typeface="Cambria Math" panose="02040503050406030204" pitchFamily="18" charset="0"/>
                          </a:rPr>
                        </m:ctrlPr>
                      </m:dPr>
                      <m:e>
                        <m:r>
                          <a:rPr lang="en-US" sz="2200" b="0" i="1" smtClean="0">
                            <a:solidFill>
                              <a:srgbClr val="002060"/>
                            </a:solidFill>
                            <a:latin typeface="Cambria Math" panose="02040503050406030204" pitchFamily="18" charset="0"/>
                          </a:rPr>
                          <m:t>2</m:t>
                        </m:r>
                      </m:e>
                    </m:d>
                    <m:r>
                      <a:rPr lang="en-US" sz="2200" b="0" i="1">
                        <a:solidFill>
                          <a:srgbClr val="002060"/>
                        </a:solidFill>
                        <a:latin typeface="Cambria Math" panose="02040503050406030204" pitchFamily="18" charset="0"/>
                        <a:ea typeface="Cambria Math" panose="02040503050406030204" pitchFamily="18" charset="0"/>
                      </a:rPr>
                      <m:t>≈</m:t>
                    </m:r>
                    <m:r>
                      <a:rPr lang="en-US" sz="2200" b="0" i="1" smtClean="0">
                        <a:solidFill>
                          <a:srgbClr val="002060"/>
                        </a:solidFill>
                        <a:latin typeface="Cambria Math" panose="02040503050406030204" pitchFamily="18" charset="0"/>
                      </a:rPr>
                      <m:t>6.0</m:t>
                    </m:r>
                  </m:oMath>
                </a14:m>
                <a:r>
                  <a:rPr lang="en-AU" sz="2200" dirty="0">
                    <a:solidFill>
                      <a:srgbClr val="002060"/>
                    </a:solidFill>
                  </a:rPr>
                  <a:t> dB</a:t>
                </a:r>
              </a:p>
              <a:p>
                <a:pPr marL="0" indent="0">
                  <a:buNone/>
                </a:pPr>
                <a:endParaRPr lang="en-AU" sz="2200" dirty="0"/>
              </a:p>
              <a:p>
                <a:pPr marL="0" indent="0">
                  <a:buNone/>
                </a:pPr>
                <a:endParaRPr lang="en-AU" sz="2200" dirty="0"/>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15824" y="746632"/>
                <a:ext cx="11917680" cy="5699887"/>
              </a:xfrm>
              <a:blipFill>
                <a:blip r:embed="rId2"/>
                <a:stretch>
                  <a:fillRect l="-665" t="-1283"/>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05A62DFA-01FE-4B23-A27C-E22C7FE9EC6E}"/>
              </a:ext>
            </a:extLst>
          </p:cNvPr>
          <p:cNvSpPr txBox="1"/>
          <p:nvPr/>
        </p:nvSpPr>
        <p:spPr>
          <a:xfrm>
            <a:off x="5968419" y="5144396"/>
            <a:ext cx="5293360" cy="369332"/>
          </a:xfrm>
          <a:prstGeom prst="rect">
            <a:avLst/>
          </a:prstGeom>
          <a:noFill/>
        </p:spPr>
        <p:txBody>
          <a:bodyPr wrap="square" rtlCol="0">
            <a:spAutoFit/>
          </a:bodyPr>
          <a:lstStyle/>
          <a:p>
            <a:r>
              <a:rPr lang="en-AU" dirty="0">
                <a:solidFill>
                  <a:srgbClr val="002060"/>
                </a:solidFill>
              </a:rPr>
              <a:t>✓ Correctly calculates the decibel measure</a:t>
            </a:r>
          </a:p>
        </p:txBody>
      </p:sp>
      <p:sp>
        <p:nvSpPr>
          <p:cNvPr id="2" name="TextBox 1">
            <a:extLst>
              <a:ext uri="{FF2B5EF4-FFF2-40B4-BE49-F238E27FC236}">
                <a16:creationId xmlns:a16="http://schemas.microsoft.com/office/drawing/2014/main" id="{7B9933D2-A2B8-0C0F-DAE5-3826662E3E6B}"/>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377760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15824" y="746632"/>
                <a:ext cx="11917680" cy="5690743"/>
              </a:xfrm>
            </p:spPr>
            <p:txBody>
              <a:bodyPr>
                <a:normAutofit/>
              </a:bodyPr>
              <a:lstStyle/>
              <a:p>
                <a:pPr marL="457200" indent="-457200">
                  <a:buFont typeface="+mj-lt"/>
                  <a:buAutoNum type="alphaLcParenR" startAt="2"/>
                </a:pPr>
                <a:r>
                  <a:rPr lang="en-US" sz="2000" dirty="0"/>
                  <a:t>The sound produced by a symphony orchestra measures 120 dB, while that of a rock concert measures 150 </a:t>
                </a:r>
                <a:r>
                  <a:rPr lang="en-US" sz="2000" dirty="0" err="1"/>
                  <a:t>dB.</a:t>
                </a:r>
                <a:r>
                  <a:rPr lang="en-US" sz="2000" dirty="0"/>
                  <a:t> How many times greater is the sound pressure of the rock concert than that of the orchestra? (4 MARKS)</a:t>
                </a:r>
                <a:endParaRPr lang="en-AU" sz="2000" dirty="0"/>
              </a:p>
              <a:p>
                <a:pPr marL="0" indent="0" algn="ctr">
                  <a:buNone/>
                </a:pPr>
                <a14:m>
                  <m:oMath xmlns:m="http://schemas.openxmlformats.org/officeDocument/2006/math">
                    <m:r>
                      <a:rPr lang="en-US" sz="2000" b="0" i="1" smtClean="0">
                        <a:solidFill>
                          <a:srgbClr val="002060"/>
                        </a:solidFill>
                        <a:latin typeface="Cambria Math" panose="02040503050406030204" pitchFamily="18" charset="0"/>
                      </a:rPr>
                      <m:t>120=20</m:t>
                    </m:r>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𝑙𝑜𝑔</m:t>
                        </m:r>
                      </m:e>
                      <m:sub>
                        <m:r>
                          <a:rPr lang="en-US" sz="2000" b="0" i="1">
                            <a:solidFill>
                              <a:srgbClr val="002060"/>
                            </a:solidFill>
                            <a:latin typeface="Cambria Math" panose="02040503050406030204" pitchFamily="18" charset="0"/>
                          </a:rPr>
                          <m:t>10</m:t>
                        </m:r>
                      </m:sub>
                    </m:sSub>
                    <m:d>
                      <m:dPr>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𝑂𝑅𝐶</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den>
                        </m:f>
                      </m:e>
                    </m:d>
                  </m:oMath>
                </a14:m>
                <a:r>
                  <a:rPr lang="en-AU" sz="2000" dirty="0">
                    <a:solidFill>
                      <a:srgbClr val="002060"/>
                    </a:solidFill>
                  </a:rPr>
                  <a:t>		</a:t>
                </a:r>
              </a:p>
              <a:p>
                <a:pPr marL="0" indent="0" algn="ctr">
                  <a:buNone/>
                </a:pPr>
                <a:r>
                  <a:rPr lang="en-AU" sz="2000" dirty="0">
                    <a:solidFill>
                      <a:srgbClr val="002060"/>
                    </a:solidFill>
                    <a:sym typeface="Wingdings" panose="05000000000000000000" pitchFamily="2" charset="2"/>
                  </a:rPr>
                  <a:t>	</a:t>
                </a:r>
                <a14:m>
                  <m:oMath xmlns:m="http://schemas.openxmlformats.org/officeDocument/2006/math">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𝑂𝑅𝐶</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den>
                    </m:f>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6</m:t>
                        </m:r>
                      </m:sup>
                    </m:sSup>
                  </m:oMath>
                </a14:m>
                <a:r>
                  <a:rPr lang="en-AU" sz="2000" dirty="0">
                    <a:solidFill>
                      <a:srgbClr val="002060"/>
                    </a:solidFill>
                  </a:rPr>
                  <a:t>	</a:t>
                </a:r>
                <a:r>
                  <a:rPr lang="en-AU" sz="2000" dirty="0">
                    <a:solidFill>
                      <a:srgbClr val="002060"/>
                    </a:solidFill>
                    <a:sym typeface="Wingdings" panose="05000000000000000000" pitchFamily="2" charset="2"/>
                  </a:rPr>
                  <a:t>	</a:t>
                </a:r>
                <a14:m>
                  <m:oMath xmlns:m="http://schemas.openxmlformats.org/officeDocument/2006/math">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𝑂𝑅𝐶</m:t>
                        </m:r>
                      </m:sub>
                    </m:sSub>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6</m:t>
                        </m:r>
                      </m:sup>
                    </m:sSup>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𝑟𝑒𝑓</m:t>
                        </m:r>
                      </m:sub>
                    </m:sSub>
                  </m:oMath>
                </a14:m>
                <a:endParaRPr lang="en-AU" sz="2000" dirty="0">
                  <a:solidFill>
                    <a:srgbClr val="002060"/>
                  </a:solidFill>
                </a:endParaRPr>
              </a:p>
              <a:p>
                <a:pPr marL="0" indent="0" algn="ctr">
                  <a:buNone/>
                </a:pPr>
                <a14:m>
                  <m:oMath xmlns:m="http://schemas.openxmlformats.org/officeDocument/2006/math">
                    <m:r>
                      <a:rPr lang="en-US" sz="2000" b="0" i="1">
                        <a:solidFill>
                          <a:srgbClr val="002060"/>
                        </a:solidFill>
                        <a:latin typeface="Cambria Math" panose="02040503050406030204" pitchFamily="18" charset="0"/>
                      </a:rPr>
                      <m:t>1</m:t>
                    </m:r>
                    <m:r>
                      <a:rPr lang="en-US" sz="2000" b="0" i="1" smtClean="0">
                        <a:solidFill>
                          <a:srgbClr val="002060"/>
                        </a:solidFill>
                        <a:latin typeface="Cambria Math" panose="02040503050406030204" pitchFamily="18" charset="0"/>
                      </a:rPr>
                      <m:t>5</m:t>
                    </m:r>
                    <m:r>
                      <a:rPr lang="en-US" sz="2000" b="0" i="1">
                        <a:solidFill>
                          <a:srgbClr val="002060"/>
                        </a:solidFill>
                        <a:latin typeface="Cambria Math" panose="02040503050406030204" pitchFamily="18" charset="0"/>
                      </a:rPr>
                      <m:t>0=20</m:t>
                    </m:r>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𝑙𝑜𝑔</m:t>
                        </m:r>
                      </m:e>
                      <m:sub>
                        <m:r>
                          <a:rPr lang="en-US" sz="2000" b="0" i="1">
                            <a:solidFill>
                              <a:srgbClr val="002060"/>
                            </a:solidFill>
                            <a:latin typeface="Cambria Math" panose="02040503050406030204" pitchFamily="18" charset="0"/>
                          </a:rPr>
                          <m:t>10</m:t>
                        </m:r>
                      </m:sub>
                    </m:sSub>
                    <m:d>
                      <m:dPr>
                        <m:ctrlPr>
                          <a:rPr lang="en-US" sz="2000" i="1">
                            <a:solidFill>
                              <a:srgbClr val="002060"/>
                            </a:solidFill>
                            <a:latin typeface="Cambria Math" panose="02040503050406030204" pitchFamily="18" charset="0"/>
                          </a:rPr>
                        </m:ctrlPr>
                      </m:dPr>
                      <m:e>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𝑅𝑂𝐶𝐾</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den>
                        </m:f>
                      </m:e>
                    </m:d>
                  </m:oMath>
                </a14:m>
                <a:r>
                  <a:rPr lang="en-AU" sz="2000" dirty="0">
                    <a:solidFill>
                      <a:srgbClr val="002060"/>
                    </a:solidFill>
                  </a:rPr>
                  <a:t>	</a:t>
                </a:r>
              </a:p>
              <a:p>
                <a:pPr marL="0" indent="0" algn="ctr">
                  <a:buNone/>
                </a:pPr>
                <a:r>
                  <a:rPr lang="en-AU" sz="2000" dirty="0">
                    <a:solidFill>
                      <a:srgbClr val="002060"/>
                    </a:solidFill>
                    <a:sym typeface="Wingdings" panose="05000000000000000000" pitchFamily="2" charset="2"/>
                  </a:rPr>
                  <a:t>	</a:t>
                </a:r>
                <a:r>
                  <a:rPr lang="en-US" sz="2000" dirty="0">
                    <a:solidFill>
                      <a:srgbClr val="002060"/>
                    </a:solidFill>
                  </a:rPr>
                  <a:t> </a:t>
                </a:r>
                <a14:m>
                  <m:oMath xmlns:m="http://schemas.openxmlformats.org/officeDocument/2006/math">
                    <m:f>
                      <m:fPr>
                        <m:ctrlPr>
                          <a:rPr lang="en-US" sz="2000" i="1">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𝑅𝑂𝐶𝐾</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den>
                    </m:f>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7.5</m:t>
                        </m:r>
                      </m:sup>
                    </m:sSup>
                  </m:oMath>
                </a14:m>
                <a:r>
                  <a:rPr lang="en-AU" sz="2000" dirty="0">
                    <a:solidFill>
                      <a:srgbClr val="002060"/>
                    </a:solidFill>
                  </a:rPr>
                  <a:t>	</a:t>
                </a:r>
                <a:r>
                  <a:rPr lang="en-AU" sz="2000" dirty="0">
                    <a:solidFill>
                      <a:srgbClr val="002060"/>
                    </a:solidFill>
                    <a:sym typeface="Wingdings" panose="05000000000000000000" pitchFamily="2" charset="2"/>
                  </a:rPr>
                  <a:t>	</a:t>
                </a:r>
                <a:r>
                  <a:rPr lang="en-US" sz="2000" dirty="0">
                    <a:solidFill>
                      <a:srgbClr val="002060"/>
                    </a:solidFill>
                  </a:rPr>
                  <a:t> </a:t>
                </a:r>
                <a14:m>
                  <m:oMath xmlns:m="http://schemas.openxmlformats.org/officeDocument/2006/math">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smtClean="0">
                            <a:solidFill>
                              <a:srgbClr val="002060"/>
                            </a:solidFill>
                            <a:latin typeface="Cambria Math" panose="02040503050406030204" pitchFamily="18" charset="0"/>
                          </a:rPr>
                          <m:t>𝑅𝑂</m:t>
                        </m:r>
                        <m:r>
                          <a:rPr lang="en-US" sz="2000" b="0" i="1">
                            <a:solidFill>
                              <a:srgbClr val="002060"/>
                            </a:solidFill>
                            <a:latin typeface="Cambria Math" panose="02040503050406030204" pitchFamily="18" charset="0"/>
                          </a:rPr>
                          <m:t>𝐶</m:t>
                        </m:r>
                        <m:r>
                          <a:rPr lang="en-US" sz="2000" b="0" i="1" smtClean="0">
                            <a:solidFill>
                              <a:srgbClr val="002060"/>
                            </a:solidFill>
                            <a:latin typeface="Cambria Math" panose="02040503050406030204" pitchFamily="18" charset="0"/>
                          </a:rPr>
                          <m:t>𝐾</m:t>
                        </m:r>
                      </m:sub>
                    </m:sSub>
                    <m:r>
                      <a:rPr lang="en-US" sz="2000" b="0" i="1">
                        <a:solidFill>
                          <a:srgbClr val="002060"/>
                        </a:solidFill>
                        <a:latin typeface="Cambria Math" panose="02040503050406030204" pitchFamily="18" charset="0"/>
                      </a:rPr>
                      <m:t>=</m:t>
                    </m:r>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7.5</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oMath>
                </a14:m>
                <a:endParaRPr lang="en-AU" sz="2000" dirty="0">
                  <a:solidFill>
                    <a:srgbClr val="002060"/>
                  </a:solidFill>
                </a:endParaRPr>
              </a:p>
              <a:p>
                <a:pPr marL="0" indent="0">
                  <a:buNone/>
                </a:pPr>
                <a:endParaRPr lang="en-AU" sz="2000" dirty="0">
                  <a:solidFill>
                    <a:srgbClr val="002060"/>
                  </a:solidFill>
                </a:endParaRPr>
              </a:p>
              <a:p>
                <a:pPr marL="0" indent="0" algn="ctr">
                  <a:buNone/>
                </a:pPr>
                <a14:m>
                  <m:oMath xmlns:m="http://schemas.openxmlformats.org/officeDocument/2006/math">
                    <m:f>
                      <m:fPr>
                        <m:ctrlPr>
                          <a:rPr lang="en-AU" sz="2000" i="1" smtClean="0">
                            <a:solidFill>
                              <a:srgbClr val="002060"/>
                            </a:solidFill>
                            <a:latin typeface="Cambria Math" panose="02040503050406030204" pitchFamily="18" charset="0"/>
                          </a:rPr>
                        </m:ctrlPr>
                      </m:fPr>
                      <m:num>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𝑅𝑂𝐶𝐾</m:t>
                            </m:r>
                          </m:sub>
                        </m:sSub>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𝑂𝑅𝐶</m:t>
                            </m:r>
                          </m:sub>
                        </m:sSub>
                      </m:den>
                    </m:f>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a:solidFill>
                                  <a:srgbClr val="002060"/>
                                </a:solidFill>
                                <a:latin typeface="Cambria Math" panose="02040503050406030204" pitchFamily="18" charset="0"/>
                              </a:rPr>
                              <m:t>7.5</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num>
                      <m:den>
                        <m:sSup>
                          <m:sSupPr>
                            <m:ctrlPr>
                              <a:rPr lang="en-US" sz="2000" i="1">
                                <a:solidFill>
                                  <a:srgbClr val="002060"/>
                                </a:solidFill>
                                <a:latin typeface="Cambria Math" panose="02040503050406030204" pitchFamily="18" charset="0"/>
                              </a:rPr>
                            </m:ctrlPr>
                          </m:sSupPr>
                          <m:e>
                            <m:r>
                              <a:rPr lang="en-US" sz="2000" b="0" i="1">
                                <a:solidFill>
                                  <a:srgbClr val="002060"/>
                                </a:solidFill>
                                <a:latin typeface="Cambria Math" panose="02040503050406030204" pitchFamily="18" charset="0"/>
                              </a:rPr>
                              <m:t>10</m:t>
                            </m:r>
                          </m:e>
                          <m:sup>
                            <m:r>
                              <a:rPr lang="en-US" sz="2000" b="0" i="1">
                                <a:solidFill>
                                  <a:srgbClr val="002060"/>
                                </a:solidFill>
                                <a:latin typeface="Cambria Math" panose="02040503050406030204" pitchFamily="18" charset="0"/>
                              </a:rPr>
                              <m:t>6</m:t>
                            </m:r>
                          </m:sup>
                        </m:sSup>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𝑃</m:t>
                            </m:r>
                          </m:e>
                          <m:sub>
                            <m:r>
                              <a:rPr lang="en-US" sz="2000" b="0" i="1">
                                <a:solidFill>
                                  <a:srgbClr val="002060"/>
                                </a:solidFill>
                                <a:latin typeface="Cambria Math" panose="02040503050406030204" pitchFamily="18" charset="0"/>
                              </a:rPr>
                              <m:t>𝑟𝑒𝑓</m:t>
                            </m:r>
                          </m:sub>
                        </m:sSub>
                      </m:den>
                    </m:f>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1.5</m:t>
                        </m:r>
                      </m:sup>
                    </m:sSup>
                    <m:r>
                      <a:rPr lang="en-US" sz="2000" b="0" i="1">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ea typeface="Cambria Math" panose="02040503050406030204" pitchFamily="18" charset="0"/>
                      </a:rPr>
                      <m:t>31.6</m:t>
                    </m:r>
                  </m:oMath>
                </a14:m>
                <a:r>
                  <a:rPr lang="en-AU" sz="2000" dirty="0">
                    <a:solidFill>
                      <a:srgbClr val="002060"/>
                    </a:solidFill>
                  </a:rPr>
                  <a:t>	(31.6 times greater in sound pressure)</a:t>
                </a: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15824" y="746632"/>
                <a:ext cx="11917680" cy="5690743"/>
              </a:xfrm>
              <a:blipFill>
                <a:blip r:embed="rId2"/>
                <a:stretch>
                  <a:fillRect l="-563" t="-1178"/>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E05CBD8F-1D26-4765-A47F-932BE9AFB11E}"/>
              </a:ext>
            </a:extLst>
          </p:cNvPr>
          <p:cNvSpPr txBox="1"/>
          <p:nvPr/>
        </p:nvSpPr>
        <p:spPr>
          <a:xfrm>
            <a:off x="545157" y="5458562"/>
            <a:ext cx="11488347" cy="1200329"/>
          </a:xfrm>
          <a:prstGeom prst="rect">
            <a:avLst/>
          </a:prstGeom>
          <a:noFill/>
        </p:spPr>
        <p:txBody>
          <a:bodyPr wrap="square" rtlCol="0">
            <a:spAutoFit/>
          </a:bodyPr>
          <a:lstStyle/>
          <a:p>
            <a:r>
              <a:rPr lang="en-AU" dirty="0">
                <a:solidFill>
                  <a:srgbClr val="002060"/>
                </a:solidFill>
              </a:rPr>
              <a:t>✓ States the equations to each concert in logarithmic form</a:t>
            </a:r>
          </a:p>
          <a:p>
            <a:r>
              <a:rPr lang="en-AU" dirty="0">
                <a:solidFill>
                  <a:srgbClr val="002060"/>
                </a:solidFill>
              </a:rPr>
              <a:t>✓ Simplifies the equations using log laws to solve for the sound pressure of each concert</a:t>
            </a:r>
          </a:p>
          <a:p>
            <a:r>
              <a:rPr lang="en-AU" dirty="0">
                <a:solidFill>
                  <a:srgbClr val="002060"/>
                </a:solidFill>
              </a:rPr>
              <a:t>✓ Takes the ratio and cancel P</a:t>
            </a:r>
            <a:r>
              <a:rPr lang="en-AU" baseline="-25000" dirty="0">
                <a:solidFill>
                  <a:srgbClr val="002060"/>
                </a:solidFill>
              </a:rPr>
              <a:t>ref</a:t>
            </a:r>
            <a:endParaRPr lang="en-AU" dirty="0">
              <a:solidFill>
                <a:srgbClr val="002060"/>
              </a:solidFill>
            </a:endParaRPr>
          </a:p>
          <a:p>
            <a:r>
              <a:rPr lang="en-AU" dirty="0">
                <a:solidFill>
                  <a:srgbClr val="002060"/>
                </a:solidFill>
              </a:rPr>
              <a:t>✓ Determines how many more times greater the sound pressure is</a:t>
            </a:r>
          </a:p>
        </p:txBody>
      </p:sp>
      <p:sp>
        <p:nvSpPr>
          <p:cNvPr id="6" name="TextBox 5">
            <a:extLst>
              <a:ext uri="{FF2B5EF4-FFF2-40B4-BE49-F238E27FC236}">
                <a16:creationId xmlns:a16="http://schemas.microsoft.com/office/drawing/2014/main" id="{4C8AA276-38C2-C9CF-EC20-C3A390600C19}"/>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4231162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80281" y="693509"/>
                <a:ext cx="11896725" cy="5705983"/>
              </a:xfrm>
            </p:spPr>
            <p:txBody>
              <a:bodyPr>
                <a:normAutofit/>
              </a:bodyPr>
              <a:lstStyle/>
              <a:p>
                <a:pPr marL="0" indent="0" algn="just">
                  <a:buNone/>
                </a:pPr>
                <a:r>
                  <a:rPr lang="en-US" sz="2000" dirty="0">
                    <a:solidFill>
                      <a:schemeClr val="tx1"/>
                    </a:solidFill>
                  </a:rPr>
                  <a:t>The ear has the remarkable ability to handle an enormous range of sound levels. In order to express levels of sound meaningfully in numbers that are more manageable, a logarithmic scale is used, rather than a linear scale. This scale is the decibel (dB) scale. </a:t>
                </a:r>
              </a:p>
              <a:p>
                <a:pPr marL="0" indent="0" algn="just">
                  <a:buNone/>
                </a:pPr>
                <a:r>
                  <a:rPr lang="en-US" sz="2000" dirty="0">
                    <a:solidFill>
                      <a:schemeClr val="tx1"/>
                    </a:solidFill>
                  </a:rPr>
                  <a:t>The sound intensity level, </a:t>
                </a:r>
                <a:r>
                  <a:rPr lang="en-US" sz="2000" i="1" dirty="0">
                    <a:solidFill>
                      <a:schemeClr val="tx1"/>
                    </a:solidFill>
                  </a:rPr>
                  <a:t>L</a:t>
                </a:r>
                <a:r>
                  <a:rPr lang="en-US" sz="2000" dirty="0">
                    <a:solidFill>
                      <a:schemeClr val="tx1"/>
                    </a:solidFill>
                  </a:rPr>
                  <a:t>, is given by the formula below: </a:t>
                </a:r>
              </a:p>
              <a:p>
                <a:pPr marL="0" indent="0" algn="just">
                  <a:buNone/>
                </a:pPr>
                <a:endParaRPr lang="en-US" sz="500" dirty="0">
                  <a:solidFill>
                    <a:schemeClr val="tx1"/>
                  </a:solidFill>
                </a:endParaRPr>
              </a:p>
              <a:p>
                <a:pPr marL="0" indent="0" algn="ctr">
                  <a:buNone/>
                </a:pPr>
                <a14:m>
                  <m:oMath xmlns:m="http://schemas.openxmlformats.org/officeDocument/2006/math">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=10 </m:t>
                    </m:r>
                    <m:r>
                      <a:rPr lang="en-US" sz="2000" b="0" i="1" smtClean="0">
                        <a:solidFill>
                          <a:schemeClr val="tx1"/>
                        </a:solidFill>
                        <a:latin typeface="Cambria Math" panose="02040503050406030204" pitchFamily="18" charset="0"/>
                      </a:rPr>
                      <m:t>𝑙𝑜𝑔</m:t>
                    </m:r>
                    <m:r>
                      <a:rPr lang="en-US" sz="2000" b="0" i="1" smtClean="0">
                        <a:solidFill>
                          <a:schemeClr val="tx1"/>
                        </a:solidFill>
                        <a:latin typeface="Cambria Math" panose="02040503050406030204" pitchFamily="18" charset="0"/>
                      </a:rPr>
                      <m:t> </m:t>
                    </m:r>
                    <m:f>
                      <m:fPr>
                        <m:ctrlPr>
                          <a:rPr lang="en-US" sz="200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𝐼</m:t>
                        </m:r>
                      </m:num>
                      <m:den>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den>
                    </m:f>
                  </m:oMath>
                </a14:m>
                <a:r>
                  <a:rPr lang="en-US" sz="2000" dirty="0">
                    <a:solidFill>
                      <a:schemeClr val="tx1"/>
                    </a:solidFill>
                  </a:rPr>
                  <a:t>		dB where </a:t>
                </a:r>
                <a14:m>
                  <m:oMath xmlns:m="http://schemas.openxmlformats.org/officeDocument/2006/math">
                    <m:r>
                      <a:rPr lang="en-US" sz="2000" b="0" i="1" smtClean="0">
                        <a:solidFill>
                          <a:schemeClr val="tx1"/>
                        </a:solidFill>
                        <a:latin typeface="Cambria Math" panose="02040503050406030204" pitchFamily="18" charset="0"/>
                      </a:rPr>
                      <m:t>𝐼</m:t>
                    </m:r>
                  </m:oMath>
                </a14:m>
                <a:r>
                  <a:rPr lang="en-US" sz="2000" dirty="0">
                    <a:solidFill>
                      <a:schemeClr val="tx1"/>
                    </a:solidFill>
                  </a:rPr>
                  <a:t> is the sound intensity and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is the reference sound intensity. </a:t>
                </a:r>
              </a:p>
              <a:p>
                <a:pPr marL="0" indent="0">
                  <a:buNone/>
                </a:pPr>
                <a:r>
                  <a:rPr lang="en-US" sz="2000" dirty="0">
                    <a:solidFill>
                      <a:schemeClr val="tx1"/>
                    </a:solidFill>
                  </a:rPr>
                  <a:t>			            </a:t>
                </a:r>
                <a14:m>
                  <m:oMath xmlns:m="http://schemas.openxmlformats.org/officeDocument/2006/math">
                    <m:r>
                      <a:rPr lang="en-US" sz="2000" b="0" i="1" smtClean="0">
                        <a:solidFill>
                          <a:schemeClr val="tx1"/>
                        </a:solidFill>
                        <a:latin typeface="Cambria Math" panose="02040503050406030204" pitchFamily="18" charset="0"/>
                      </a:rPr>
                      <m:t>𝐼</m:t>
                    </m:r>
                  </m:oMath>
                </a14:m>
                <a:r>
                  <a:rPr lang="en-US" sz="2000" dirty="0">
                    <a:solidFill>
                      <a:schemeClr val="tx1"/>
                    </a:solidFill>
                  </a:rPr>
                  <a:t> and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are measured in watt/m</a:t>
                </a:r>
                <a:r>
                  <a:rPr lang="en-US" sz="2000" baseline="30000" dirty="0">
                    <a:solidFill>
                      <a:schemeClr val="tx1"/>
                    </a:solidFill>
                  </a:rPr>
                  <a:t>2</a:t>
                </a:r>
                <a:r>
                  <a:rPr lang="en-US" sz="2000" dirty="0">
                    <a:solidFill>
                      <a:schemeClr val="tx1"/>
                    </a:solidFill>
                  </a:rPr>
                  <a:t>.</a:t>
                </a:r>
              </a:p>
              <a:p>
                <a:pPr marL="0" indent="0">
                  <a:buNone/>
                </a:pPr>
                <a:endParaRPr lang="en-US" sz="500" dirty="0">
                  <a:solidFill>
                    <a:schemeClr val="tx1"/>
                  </a:solidFill>
                </a:endParaRPr>
              </a:p>
              <a:p>
                <a:pPr marL="0" indent="0" algn="just">
                  <a:buNone/>
                </a:pPr>
                <a:r>
                  <a:rPr lang="en-US" sz="2000" dirty="0">
                    <a:solidFill>
                      <a:schemeClr val="tx1"/>
                    </a:solidFill>
                  </a:rPr>
                  <a:t>a)  Listening to a sound intensity of 5 billion times that of the reference intensity </a:t>
                </a:r>
                <a14:m>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𝐼</m:t>
                    </m:r>
                    <m:r>
                      <a:rPr lang="en-US" sz="2000" b="0" i="1" smtClean="0">
                        <a:solidFill>
                          <a:schemeClr val="tx1"/>
                        </a:solidFill>
                        <a:latin typeface="Cambria Math" panose="02040503050406030204" pitchFamily="18" charset="0"/>
                      </a:rPr>
                      <m:t>=5×</m:t>
                    </m:r>
                    <m:sSup>
                      <m:sSupPr>
                        <m:ctrlPr>
                          <a:rPr lang="en-US" sz="200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10</m:t>
                        </m:r>
                      </m:e>
                      <m:sup>
                        <m:r>
                          <a:rPr lang="en-US" sz="2000" b="0" i="1" smtClean="0">
                            <a:solidFill>
                              <a:schemeClr val="tx1"/>
                            </a:solidFill>
                            <a:latin typeface="Cambria Math" panose="02040503050406030204" pitchFamily="18" charset="0"/>
                            <a:ea typeface="Cambria Math" panose="02040503050406030204" pitchFamily="18" charset="0"/>
                          </a:rPr>
                          <m:t>9</m:t>
                        </m:r>
                      </m:sup>
                    </m:sSup>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𝐼</m:t>
                        </m:r>
                      </m:e>
                      <m:sub>
                        <m:r>
                          <a:rPr lang="en-US" sz="2000" b="0" i="1" smtClean="0">
                            <a:solidFill>
                              <a:schemeClr val="tx1"/>
                            </a:solidFill>
                            <a:latin typeface="Cambria Math" panose="02040503050406030204" pitchFamily="18" charset="0"/>
                            <a:ea typeface="Cambria Math" panose="02040503050406030204" pitchFamily="18" charset="0"/>
                          </a:rPr>
                          <m:t>0</m:t>
                        </m:r>
                      </m:sub>
                    </m:sSub>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for </a:t>
                </a:r>
              </a:p>
              <a:p>
                <a:pPr marL="0" indent="0" algn="just">
                  <a:buNone/>
                </a:pPr>
                <a:r>
                  <a:rPr lang="en-US" sz="2000" dirty="0">
                    <a:solidFill>
                      <a:schemeClr val="tx1"/>
                    </a:solidFill>
                  </a:rPr>
                  <a:t>      more than 30 minutes is considered unsafe. To what sound intensity level does this correspond? (2 MARKS)</a:t>
                </a:r>
              </a:p>
              <a:p>
                <a:pPr marL="0" indent="0" algn="just">
                  <a:buNone/>
                </a:pPr>
                <a:r>
                  <a:rPr lang="en-US" sz="2000" dirty="0">
                    <a:solidFill>
                      <a:schemeClr val="tx1"/>
                    </a:solidFill>
                  </a:rPr>
                  <a:t>b)  The reference sound intensity,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has a sound intensity level of 0 </a:t>
                </a:r>
                <a:r>
                  <a:rPr lang="en-US" sz="2000" dirty="0" err="1">
                    <a:solidFill>
                      <a:schemeClr val="tx1"/>
                    </a:solidFill>
                  </a:rPr>
                  <a:t>dB.</a:t>
                </a:r>
                <a:r>
                  <a:rPr lang="en-US" sz="2000" dirty="0">
                    <a:solidFill>
                      <a:schemeClr val="tx1"/>
                    </a:solidFill>
                  </a:rPr>
                  <a:t> If a household vacuum </a:t>
                </a:r>
              </a:p>
              <a:p>
                <a:pPr marL="0" indent="0" algn="just">
                  <a:buNone/>
                </a:pPr>
                <a:r>
                  <a:rPr lang="en-US" sz="2000" dirty="0">
                    <a:solidFill>
                      <a:schemeClr val="tx1"/>
                    </a:solidFill>
                  </a:rPr>
                  <a:t>      cleaner has a sound intensity, </a:t>
                </a:r>
                <a14:m>
                  <m:oMath xmlns:m="http://schemas.openxmlformats.org/officeDocument/2006/math">
                    <m:r>
                      <a:rPr lang="en-US" sz="2000" b="0" i="1" smtClean="0">
                        <a:solidFill>
                          <a:schemeClr val="tx1"/>
                        </a:solidFill>
                        <a:latin typeface="Cambria Math" panose="02040503050406030204" pitchFamily="18" charset="0"/>
                      </a:rPr>
                      <m:t>𝐼</m:t>
                    </m:r>
                    <m:r>
                      <a:rPr lang="en-US" sz="2000" b="0" i="1" smtClean="0">
                        <a:solidFill>
                          <a:schemeClr val="tx1"/>
                        </a:solidFill>
                        <a:latin typeface="Cambria Math" panose="02040503050406030204" pitchFamily="18" charset="0"/>
                      </a:rPr>
                      <m:t>=1×</m:t>
                    </m:r>
                    <m:sSup>
                      <m:sSupPr>
                        <m:ctrlPr>
                          <a:rPr lang="en-US" sz="200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10</m:t>
                        </m:r>
                      </m:e>
                      <m:sup>
                        <m:r>
                          <a:rPr lang="en-US" sz="2000" b="0" i="1" smtClean="0">
                            <a:solidFill>
                              <a:schemeClr val="tx1"/>
                            </a:solidFill>
                            <a:latin typeface="Cambria Math" panose="02040503050406030204" pitchFamily="18" charset="0"/>
                            <a:ea typeface="Cambria Math" panose="02040503050406030204" pitchFamily="18" charset="0"/>
                          </a:rPr>
                          <m:t>−5</m:t>
                        </m:r>
                      </m:sup>
                    </m:sSup>
                  </m:oMath>
                </a14:m>
                <a:r>
                  <a:rPr lang="en-US" sz="2000" dirty="0">
                    <a:solidFill>
                      <a:schemeClr val="tx1"/>
                    </a:solidFill>
                  </a:rPr>
                  <a:t> watt/m</a:t>
                </a:r>
                <a:r>
                  <a:rPr lang="en-US" sz="2000" baseline="30000" dirty="0">
                    <a:solidFill>
                      <a:schemeClr val="tx1"/>
                    </a:solidFill>
                  </a:rPr>
                  <a:t>2</a:t>
                </a:r>
                <a:r>
                  <a:rPr lang="en-US" sz="2000" dirty="0">
                    <a:solidFill>
                      <a:schemeClr val="tx1"/>
                    </a:solidFill>
                  </a:rPr>
                  <a:t> and this corresponds to a sound intensity </a:t>
                </a:r>
              </a:p>
              <a:p>
                <a:pPr marL="0" indent="0" algn="just">
                  <a:buNone/>
                </a:pPr>
                <a:r>
                  <a:rPr lang="en-US" sz="2000" dirty="0">
                    <a:solidFill>
                      <a:schemeClr val="tx1"/>
                    </a:solidFill>
                  </a:rPr>
                  <a:t>      level </a:t>
                </a:r>
                <a14:m>
                  <m:oMath xmlns:m="http://schemas.openxmlformats.org/officeDocument/2006/math">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=70</m:t>
                    </m:r>
                  </m:oMath>
                </a14:m>
                <a:r>
                  <a:rPr lang="en-US" sz="2000" dirty="0">
                    <a:solidFill>
                      <a:schemeClr val="tx1"/>
                    </a:solidFill>
                  </a:rPr>
                  <a:t> dB, determine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(2 MARKS)</a:t>
                </a:r>
              </a:p>
              <a:p>
                <a:pPr marL="0" indent="0" algn="just">
                  <a:buNone/>
                </a:pPr>
                <a:r>
                  <a:rPr lang="en-US" sz="2000" dirty="0">
                    <a:solidFill>
                      <a:schemeClr val="tx1"/>
                    </a:solidFill>
                  </a:rPr>
                  <a:t>The average sound intensity level for rainfall is 50 dB and for heavy traffic 85 </a:t>
                </a:r>
                <a:r>
                  <a:rPr lang="en-US" sz="2000" dirty="0" err="1">
                    <a:solidFill>
                      <a:schemeClr val="tx1"/>
                    </a:solidFill>
                  </a:rPr>
                  <a:t>dB.</a:t>
                </a:r>
                <a:r>
                  <a:rPr lang="en-US" sz="2000" dirty="0">
                    <a:solidFill>
                      <a:schemeClr val="tx1"/>
                    </a:solidFill>
                  </a:rPr>
                  <a:t> </a:t>
                </a:r>
              </a:p>
              <a:p>
                <a:pPr marL="0" indent="0" algn="just">
                  <a:buNone/>
                </a:pPr>
                <a:r>
                  <a:rPr lang="en-US" sz="2000" dirty="0">
                    <a:solidFill>
                      <a:schemeClr val="tx1"/>
                    </a:solidFill>
                  </a:rPr>
                  <a:t>c)   How many times more intense is the sound of traffic than that of rainfall? (3 MARKS)</a:t>
                </a: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80281" y="693509"/>
                <a:ext cx="11896725" cy="5705983"/>
              </a:xfrm>
              <a:blipFill>
                <a:blip r:embed="rId2"/>
                <a:stretch>
                  <a:fillRect l="-512" t="-1175" r="-512"/>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710726AB-01CB-410F-B61C-D35CC8140D65}"/>
              </a:ext>
            </a:extLst>
          </p:cNvPr>
          <p:cNvSpPr txBox="1"/>
          <p:nvPr/>
        </p:nvSpPr>
        <p:spPr>
          <a:xfrm>
            <a:off x="0" y="0"/>
            <a:ext cx="736480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2018 WACE Calc-Assumed (Q18 - 7marks)</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1100606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23824" y="758824"/>
                <a:ext cx="11896725" cy="5705983"/>
              </a:xfrm>
            </p:spPr>
            <p:txBody>
              <a:bodyPr>
                <a:normAutofit/>
              </a:bodyPr>
              <a:lstStyle/>
              <a:p>
                <a:pPr marL="0" indent="0" algn="just">
                  <a:buNone/>
                </a:pPr>
                <a:r>
                  <a:rPr lang="en-US" sz="2000" dirty="0"/>
                  <a:t>The ear has the remarkable ability to handle an enormous range of sound levels. In order to express levels of sound meaningfully in numbers that are more manageable, a logarithmic scale is used, rather than a linear scale. This scale is the decibel (dB) scale. </a:t>
                </a:r>
              </a:p>
              <a:p>
                <a:pPr marL="0" indent="0" algn="just">
                  <a:buNone/>
                </a:pPr>
                <a:r>
                  <a:rPr lang="en-US" sz="2000" dirty="0"/>
                  <a:t>The sound intensity level, </a:t>
                </a:r>
                <a:r>
                  <a:rPr lang="en-US" sz="2000" i="1" dirty="0"/>
                  <a:t>L</a:t>
                </a:r>
                <a:r>
                  <a:rPr lang="en-US" sz="2000" dirty="0"/>
                  <a:t>, is given by the formula below: </a:t>
                </a:r>
              </a:p>
              <a:p>
                <a:pPr marL="0" indent="0" algn="just">
                  <a:buNone/>
                </a:pPr>
                <a:endParaRPr lang="en-US" sz="500" dirty="0"/>
              </a:p>
              <a:p>
                <a:pPr marL="0" indent="0" algn="ctr">
                  <a:buNone/>
                </a:pPr>
                <a14:m>
                  <m:oMath xmlns:m="http://schemas.openxmlformats.org/officeDocument/2006/math">
                    <m:r>
                      <a:rPr lang="en-US" sz="2000" b="0" i="1" smtClean="0">
                        <a:latin typeface="Cambria Math" panose="02040503050406030204" pitchFamily="18" charset="0"/>
                      </a:rPr>
                      <m:t>𝐿</m:t>
                    </m:r>
                    <m:r>
                      <a:rPr lang="en-US" sz="2000" b="0" i="1" smtClean="0">
                        <a:latin typeface="Cambria Math" panose="02040503050406030204" pitchFamily="18" charset="0"/>
                      </a:rPr>
                      <m:t>=10 </m:t>
                    </m:r>
                    <m:r>
                      <a:rPr lang="en-US" sz="2000" b="0" i="1" smtClean="0">
                        <a:latin typeface="Cambria Math" panose="02040503050406030204" pitchFamily="18" charset="0"/>
                      </a:rPr>
                      <m:t>𝑙𝑜𝑔</m:t>
                    </m:r>
                    <m:r>
                      <a:rPr lang="en-US" sz="2000" b="0" i="1" smtClean="0">
                        <a:latin typeface="Cambria Math" panose="02040503050406030204" pitchFamily="18" charset="0"/>
                      </a:rPr>
                      <m:t> </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𝐼</m:t>
                        </m:r>
                      </m:num>
                      <m:den>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0</m:t>
                            </m:r>
                          </m:sub>
                        </m:sSub>
                      </m:den>
                    </m:f>
                  </m:oMath>
                </a14:m>
                <a:r>
                  <a:rPr lang="en-US" sz="2000" dirty="0"/>
                  <a:t>		dB where </a:t>
                </a:r>
                <a14:m>
                  <m:oMath xmlns:m="http://schemas.openxmlformats.org/officeDocument/2006/math">
                    <m:r>
                      <a:rPr lang="en-US" sz="2000" b="0" i="1" smtClean="0">
                        <a:latin typeface="Cambria Math" panose="02040503050406030204" pitchFamily="18" charset="0"/>
                      </a:rPr>
                      <m:t>𝐼</m:t>
                    </m:r>
                  </m:oMath>
                </a14:m>
                <a:r>
                  <a:rPr lang="en-US" sz="2000" dirty="0"/>
                  <a:t> is the sound intensity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0</m:t>
                        </m:r>
                      </m:sub>
                    </m:sSub>
                  </m:oMath>
                </a14:m>
                <a:r>
                  <a:rPr lang="en-US" sz="2000" dirty="0"/>
                  <a:t> is the reference sound intensity. </a:t>
                </a:r>
              </a:p>
              <a:p>
                <a:pPr marL="0" indent="0">
                  <a:buNone/>
                </a:pPr>
                <a:r>
                  <a:rPr lang="en-US" sz="2000" dirty="0"/>
                  <a:t>			            </a:t>
                </a:r>
                <a14:m>
                  <m:oMath xmlns:m="http://schemas.openxmlformats.org/officeDocument/2006/math">
                    <m:r>
                      <a:rPr lang="en-US" sz="2000" b="0" i="1" smtClean="0">
                        <a:latin typeface="Cambria Math" panose="02040503050406030204" pitchFamily="18" charset="0"/>
                      </a:rPr>
                      <m:t>𝐼</m:t>
                    </m:r>
                  </m:oMath>
                </a14:m>
                <a:r>
                  <a:rPr lang="en-US" sz="2000" dirty="0"/>
                  <a:t> and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0</m:t>
                        </m:r>
                      </m:sub>
                    </m:sSub>
                  </m:oMath>
                </a14:m>
                <a:r>
                  <a:rPr lang="en-US" sz="2000" dirty="0"/>
                  <a:t> are measured in watt/m</a:t>
                </a:r>
                <a:r>
                  <a:rPr lang="en-US" sz="2000" baseline="30000" dirty="0"/>
                  <a:t>2</a:t>
                </a:r>
                <a:r>
                  <a:rPr lang="en-US" sz="2000" dirty="0"/>
                  <a:t>.</a:t>
                </a:r>
              </a:p>
              <a:p>
                <a:pPr marL="0" indent="0">
                  <a:buNone/>
                </a:pPr>
                <a:endParaRPr lang="en-US" sz="500" dirty="0"/>
              </a:p>
              <a:p>
                <a:pPr marL="0" indent="0" algn="just">
                  <a:buNone/>
                </a:pPr>
                <a:r>
                  <a:rPr lang="en-US" sz="2000" dirty="0">
                    <a:solidFill>
                      <a:schemeClr val="tx1"/>
                    </a:solidFill>
                  </a:rPr>
                  <a:t>a)  Listening to a sound intensity of 5 billion times that of the reference intensity </a:t>
                </a:r>
                <a14:m>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𝐼</m:t>
                    </m:r>
                    <m:r>
                      <a:rPr lang="en-US" sz="2000" b="0" i="1" smtClean="0">
                        <a:solidFill>
                          <a:schemeClr val="tx1"/>
                        </a:solidFill>
                        <a:latin typeface="Cambria Math" panose="02040503050406030204" pitchFamily="18" charset="0"/>
                      </a:rPr>
                      <m:t>=5×</m:t>
                    </m:r>
                    <m:sSup>
                      <m:sSupPr>
                        <m:ctrlPr>
                          <a:rPr lang="en-US" sz="200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10</m:t>
                        </m:r>
                      </m:e>
                      <m:sup>
                        <m:r>
                          <a:rPr lang="en-US" sz="2000" b="0" i="1" smtClean="0">
                            <a:solidFill>
                              <a:schemeClr val="tx1"/>
                            </a:solidFill>
                            <a:latin typeface="Cambria Math" panose="02040503050406030204" pitchFamily="18" charset="0"/>
                            <a:ea typeface="Cambria Math" panose="02040503050406030204" pitchFamily="18" charset="0"/>
                          </a:rPr>
                          <m:t>9</m:t>
                        </m:r>
                      </m:sup>
                    </m:sSup>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𝐼</m:t>
                        </m:r>
                      </m:e>
                      <m:sub>
                        <m:r>
                          <a:rPr lang="en-US" sz="2000" b="0" i="1" smtClean="0">
                            <a:solidFill>
                              <a:schemeClr val="tx1"/>
                            </a:solidFill>
                            <a:latin typeface="Cambria Math" panose="02040503050406030204" pitchFamily="18" charset="0"/>
                            <a:ea typeface="Cambria Math" panose="02040503050406030204" pitchFamily="18" charset="0"/>
                          </a:rPr>
                          <m:t>0</m:t>
                        </m:r>
                      </m:sub>
                    </m:sSub>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for </a:t>
                </a:r>
              </a:p>
              <a:p>
                <a:pPr marL="0" indent="0" algn="just">
                  <a:buNone/>
                </a:pPr>
                <a:r>
                  <a:rPr lang="en-US" sz="2000" dirty="0">
                    <a:solidFill>
                      <a:schemeClr val="tx1"/>
                    </a:solidFill>
                  </a:rPr>
                  <a:t>      more than 30 minutes is considered unsafe. To what sound intensity level does this correspond? (2 MARKS)</a:t>
                </a:r>
              </a:p>
              <a:p>
                <a:pPr marL="0" indent="0" algn="just">
                  <a:buNone/>
                </a:pPr>
                <a:endParaRPr lang="en-US" sz="2000" dirty="0"/>
              </a:p>
              <a:p>
                <a:pPr marL="0" indent="0" algn="just">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𝐿</m:t>
                      </m:r>
                      <m:r>
                        <a:rPr lang="en-US" sz="2000" b="0" i="1" smtClean="0">
                          <a:solidFill>
                            <a:srgbClr val="002060"/>
                          </a:solidFill>
                          <a:latin typeface="Cambria Math" panose="02040503050406030204" pitchFamily="18" charset="0"/>
                        </a:rPr>
                        <m:t>=10 </m:t>
                      </m:r>
                      <m:r>
                        <a:rPr lang="en-US" sz="2000" b="0" i="1" smtClean="0">
                          <a:solidFill>
                            <a:srgbClr val="002060"/>
                          </a:solidFill>
                          <a:latin typeface="Cambria Math" panose="02040503050406030204" pitchFamily="18" charset="0"/>
                        </a:rPr>
                        <m:t>𝑙𝑜𝑔</m:t>
                      </m:r>
                      <m:f>
                        <m:fPr>
                          <m:ctrlPr>
                            <a:rPr lang="en-US" sz="2000" i="1" smtClean="0">
                              <a:solidFill>
                                <a:srgbClr val="002060"/>
                              </a:solidFill>
                              <a:latin typeface="Cambria Math" panose="02040503050406030204" pitchFamily="18" charset="0"/>
                            </a:rPr>
                          </m:ctrlPr>
                        </m:fPr>
                        <m:num>
                          <m:r>
                            <a:rPr lang="en-US" sz="2000" b="0" i="1" smtClean="0">
                              <a:solidFill>
                                <a:srgbClr val="002060"/>
                              </a:solidFill>
                              <a:latin typeface="Cambria Math" panose="02040503050406030204" pitchFamily="18" charset="0"/>
                            </a:rPr>
                            <m:t>(5</m:t>
                          </m:r>
                          <m:r>
                            <a:rPr lang="en-US" sz="2000" b="0" i="1" smtClean="0">
                              <a:solidFill>
                                <a:srgbClr val="002060"/>
                              </a:solidFill>
                              <a:latin typeface="Cambria Math" panose="02040503050406030204" pitchFamily="18" charset="0"/>
                              <a:ea typeface="Cambria Math" panose="02040503050406030204" pitchFamily="18" charset="0"/>
                            </a:rPr>
                            <m:t>×</m:t>
                          </m:r>
                          <m:sSup>
                            <m:sSupPr>
                              <m:ctrlPr>
                                <a:rPr lang="en-US" sz="200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10</m:t>
                              </m:r>
                            </m:e>
                            <m:sup>
                              <m:r>
                                <a:rPr lang="en-US" sz="2000" b="0" i="1" smtClean="0">
                                  <a:solidFill>
                                    <a:srgbClr val="002060"/>
                                  </a:solidFill>
                                  <a:latin typeface="Cambria Math" panose="02040503050406030204" pitchFamily="18" charset="0"/>
                                  <a:ea typeface="Cambria Math" panose="02040503050406030204" pitchFamily="18" charset="0"/>
                                </a:rPr>
                                <m:t>9</m:t>
                              </m:r>
                            </m:sup>
                          </m:sSup>
                          <m:r>
                            <a:rPr lang="en-US" sz="2000" b="0" i="1" smtClean="0">
                              <a:solidFill>
                                <a:srgbClr val="002060"/>
                              </a:solidFill>
                              <a:latin typeface="Cambria Math" panose="02040503050406030204" pitchFamily="18" charset="0"/>
                              <a:ea typeface="Cambria Math" panose="02040503050406030204" pitchFamily="18" charset="0"/>
                            </a:rPr>
                            <m:t>)</m:t>
                          </m:r>
                          <m:sSub>
                            <m:sSubPr>
                              <m:ctrlPr>
                                <a:rPr lang="en-US" sz="2000" i="1" smtClean="0">
                                  <a:solidFill>
                                    <a:srgbClr val="002060"/>
                                  </a:solidFill>
                                  <a:latin typeface="Cambria Math" panose="02040503050406030204" pitchFamily="18" charset="0"/>
                                  <a:ea typeface="Cambria Math" panose="02040503050406030204" pitchFamily="18" charset="0"/>
                                </a:rPr>
                              </m:ctrlPr>
                            </m:sSubPr>
                            <m:e>
                              <m:r>
                                <a:rPr lang="en-US" sz="2000" b="0" i="1" smtClean="0">
                                  <a:solidFill>
                                    <a:srgbClr val="002060"/>
                                  </a:solidFill>
                                  <a:latin typeface="Cambria Math" panose="02040503050406030204" pitchFamily="18" charset="0"/>
                                  <a:ea typeface="Cambria Math" panose="02040503050406030204" pitchFamily="18" charset="0"/>
                                </a:rPr>
                                <m:t>𝐼</m:t>
                              </m:r>
                            </m:e>
                            <m:sub>
                              <m:r>
                                <a:rPr lang="en-US" sz="2000" b="0" i="1" smtClean="0">
                                  <a:solidFill>
                                    <a:srgbClr val="002060"/>
                                  </a:solidFill>
                                  <a:latin typeface="Cambria Math" panose="02040503050406030204" pitchFamily="18" charset="0"/>
                                  <a:ea typeface="Cambria Math" panose="02040503050406030204" pitchFamily="18" charset="0"/>
                                </a:rPr>
                                <m:t>0</m:t>
                              </m:r>
                            </m:sub>
                          </m:sSub>
                        </m:num>
                        <m:den>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0</m:t>
                              </m:r>
                            </m:sub>
                          </m:sSub>
                        </m:den>
                      </m:f>
                    </m:oMath>
                  </m:oMathPara>
                </a14:m>
                <a:endParaRPr lang="en-US" sz="2000" dirty="0">
                  <a:solidFill>
                    <a:srgbClr val="002060"/>
                  </a:solidFill>
                </a:endParaRPr>
              </a:p>
              <a:p>
                <a:pPr marL="0" indent="0" algn="just">
                  <a:buNone/>
                </a:pPr>
                <a:endParaRPr lang="en-US" sz="2000" dirty="0">
                  <a:solidFill>
                    <a:srgbClr val="002060"/>
                  </a:solidFill>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𝐿</m:t>
                      </m:r>
                      <m:r>
                        <a:rPr lang="en-US" sz="2000" b="0" i="1" smtClean="0">
                          <a:solidFill>
                            <a:srgbClr val="002060"/>
                          </a:solidFill>
                          <a:latin typeface="Cambria Math" panose="02040503050406030204" pitchFamily="18" charset="0"/>
                        </a:rPr>
                        <m:t>=10 </m:t>
                      </m:r>
                      <m:r>
                        <a:rPr lang="en-US" sz="2000" b="0" i="1" smtClean="0">
                          <a:solidFill>
                            <a:srgbClr val="002060"/>
                          </a:solidFill>
                          <a:latin typeface="Cambria Math" panose="02040503050406030204" pitchFamily="18" charset="0"/>
                        </a:rPr>
                        <m:t>𝑙𝑜𝑔</m:t>
                      </m:r>
                      <m:r>
                        <a:rPr lang="en-US" sz="2000" b="0" i="1" smtClean="0">
                          <a:solidFill>
                            <a:srgbClr val="002060"/>
                          </a:solidFill>
                          <a:latin typeface="Cambria Math" panose="02040503050406030204" pitchFamily="18" charset="0"/>
                        </a:rPr>
                        <m:t> (</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5</m:t>
                          </m:r>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9</m:t>
                          </m:r>
                        </m:sup>
                      </m:sSup>
                      <m:r>
                        <a:rPr lang="en-US" sz="2000" b="0" i="1" smtClean="0">
                          <a:solidFill>
                            <a:srgbClr val="002060"/>
                          </a:solidFill>
                          <a:latin typeface="Cambria Math" panose="02040503050406030204" pitchFamily="18" charset="0"/>
                        </a:rPr>
                        <m:t>)</m:t>
                      </m:r>
                    </m:oMath>
                  </m:oMathPara>
                </a14:m>
                <a:endParaRPr lang="en-US" sz="2000" dirty="0">
                  <a:solidFill>
                    <a:srgbClr val="002060"/>
                  </a:solidFill>
                </a:endParaRPr>
              </a:p>
              <a:p>
                <a:pPr marL="0" indent="0" algn="ctr">
                  <a:buNone/>
                </a:pPr>
                <a14:m>
                  <m:oMath xmlns:m="http://schemas.openxmlformats.org/officeDocument/2006/math">
                    <m:r>
                      <a:rPr lang="en-US" sz="2000" b="0" i="1" smtClean="0">
                        <a:solidFill>
                          <a:srgbClr val="002060"/>
                        </a:solidFill>
                        <a:latin typeface="Cambria Math" panose="02040503050406030204" pitchFamily="18" charset="0"/>
                        <a:ea typeface="Cambria Math" panose="02040503050406030204" pitchFamily="18" charset="0"/>
                      </a:rPr>
                      <m:t>≈97</m:t>
                    </m:r>
                  </m:oMath>
                </a14:m>
                <a:r>
                  <a:rPr lang="en-US" sz="2000" dirty="0">
                    <a:solidFill>
                      <a:srgbClr val="002060"/>
                    </a:solidFill>
                  </a:rPr>
                  <a:t> dB</a:t>
                </a:r>
              </a:p>
              <a:p>
                <a:pPr marL="0" indent="0" algn="just">
                  <a:buNone/>
                </a:pPr>
                <a:endParaRPr lang="en-US" sz="2000" dirty="0"/>
              </a:p>
              <a:p>
                <a:pPr marL="0" indent="0" algn="just">
                  <a:buNone/>
                </a:pPr>
                <a:endParaRPr lang="en-US" sz="2000" dirty="0">
                  <a:solidFill>
                    <a:schemeClr val="tx1"/>
                  </a:solidFill>
                </a:endParaRP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23824" y="758824"/>
                <a:ext cx="11896725" cy="5705983"/>
              </a:xfrm>
              <a:blipFill>
                <a:blip r:embed="rId2"/>
                <a:stretch>
                  <a:fillRect l="-512" t="-1068" r="-512"/>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710726AB-01CB-410F-B61C-D35CC8140D65}"/>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2018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5" name="TextBox 4">
            <a:extLst>
              <a:ext uri="{FF2B5EF4-FFF2-40B4-BE49-F238E27FC236}">
                <a16:creationId xmlns:a16="http://schemas.microsoft.com/office/drawing/2014/main" id="{71CEE5AD-176B-417B-AFFB-FA1D7A5A4C30}"/>
              </a:ext>
            </a:extLst>
          </p:cNvPr>
          <p:cNvSpPr txBox="1"/>
          <p:nvPr/>
        </p:nvSpPr>
        <p:spPr>
          <a:xfrm>
            <a:off x="7713907" y="5906107"/>
            <a:ext cx="5293360" cy="646331"/>
          </a:xfrm>
          <a:prstGeom prst="rect">
            <a:avLst/>
          </a:prstGeom>
          <a:noFill/>
        </p:spPr>
        <p:txBody>
          <a:bodyPr wrap="square" rtlCol="0">
            <a:spAutoFit/>
          </a:bodyPr>
          <a:lstStyle/>
          <a:p>
            <a:r>
              <a:rPr lang="en-AU" dirty="0">
                <a:solidFill>
                  <a:srgbClr val="002060"/>
                </a:solidFill>
              </a:rPr>
              <a:t>✓ Substitutes for L</a:t>
            </a:r>
          </a:p>
          <a:p>
            <a:r>
              <a:rPr lang="en-AU" dirty="0">
                <a:solidFill>
                  <a:srgbClr val="002060"/>
                </a:solidFill>
              </a:rPr>
              <a:t>✓ Calculates the intensity level</a:t>
            </a:r>
          </a:p>
        </p:txBody>
      </p:sp>
    </p:spTree>
    <p:extLst>
      <p:ext uri="{BB962C8B-B14F-4D97-AF65-F5344CB8AC3E}">
        <p14:creationId xmlns:p14="http://schemas.microsoft.com/office/powerpoint/2010/main" val="24882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38B9334-92AA-4F53-9076-FFFB7F045B58}"/>
                  </a:ext>
                </a:extLst>
              </p:cNvPr>
              <p:cNvSpPr>
                <a:spLocks noGrp="1"/>
              </p:cNvSpPr>
              <p:nvPr>
                <p:ph idx="1"/>
              </p:nvPr>
            </p:nvSpPr>
            <p:spPr>
              <a:xfrm>
                <a:off x="123824" y="758824"/>
                <a:ext cx="11896725" cy="6007736"/>
              </a:xfrm>
            </p:spPr>
            <p:txBody>
              <a:bodyPr>
                <a:normAutofit/>
              </a:bodyPr>
              <a:lstStyle/>
              <a:p>
                <a:pPr marL="0" indent="0" algn="just">
                  <a:buNone/>
                </a:pPr>
                <a:r>
                  <a:rPr lang="en-US" sz="2000" dirty="0">
                    <a:solidFill>
                      <a:schemeClr val="tx1"/>
                    </a:solidFill>
                  </a:rPr>
                  <a:t>b)  The reference sound intensity,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has a sound intensity level of 0 </a:t>
                </a:r>
                <a:r>
                  <a:rPr lang="en-US" sz="2000" dirty="0" err="1">
                    <a:solidFill>
                      <a:schemeClr val="tx1"/>
                    </a:solidFill>
                  </a:rPr>
                  <a:t>dB.</a:t>
                </a:r>
                <a:r>
                  <a:rPr lang="en-US" sz="2000" dirty="0">
                    <a:solidFill>
                      <a:schemeClr val="tx1"/>
                    </a:solidFill>
                  </a:rPr>
                  <a:t> If a household vacuum cleaner has a </a:t>
                </a:r>
              </a:p>
              <a:p>
                <a:pPr marL="0" indent="0" algn="just">
                  <a:buNone/>
                </a:pPr>
                <a:r>
                  <a:rPr lang="en-US" sz="2000" dirty="0">
                    <a:solidFill>
                      <a:schemeClr val="tx1"/>
                    </a:solidFill>
                  </a:rPr>
                  <a:t>      sound intensity, </a:t>
                </a:r>
                <a14:m>
                  <m:oMath xmlns:m="http://schemas.openxmlformats.org/officeDocument/2006/math">
                    <m:r>
                      <a:rPr lang="en-US" sz="2000" b="0" i="1" smtClean="0">
                        <a:solidFill>
                          <a:schemeClr val="tx1"/>
                        </a:solidFill>
                        <a:latin typeface="Cambria Math" panose="02040503050406030204" pitchFamily="18" charset="0"/>
                      </a:rPr>
                      <m:t>𝐼</m:t>
                    </m:r>
                    <m:r>
                      <a:rPr lang="en-US" sz="2000" b="0" i="1" smtClean="0">
                        <a:solidFill>
                          <a:schemeClr val="tx1"/>
                        </a:solidFill>
                        <a:latin typeface="Cambria Math" panose="02040503050406030204" pitchFamily="18" charset="0"/>
                      </a:rPr>
                      <m:t>=1×</m:t>
                    </m:r>
                    <m:sSup>
                      <m:sSupPr>
                        <m:ctrlPr>
                          <a:rPr lang="en-US" sz="2000" i="1" smtClean="0">
                            <a:solidFill>
                              <a:schemeClr val="tx1"/>
                            </a:solidFill>
                            <a:latin typeface="Cambria Math" panose="02040503050406030204" pitchFamily="18" charset="0"/>
                            <a:ea typeface="Cambria Math" panose="02040503050406030204" pitchFamily="18" charset="0"/>
                          </a:rPr>
                        </m:ctrlPr>
                      </m:sSupPr>
                      <m:e>
                        <m:r>
                          <a:rPr lang="en-US" sz="2000" b="0" i="1" smtClean="0">
                            <a:solidFill>
                              <a:schemeClr val="tx1"/>
                            </a:solidFill>
                            <a:latin typeface="Cambria Math" panose="02040503050406030204" pitchFamily="18" charset="0"/>
                            <a:ea typeface="Cambria Math" panose="02040503050406030204" pitchFamily="18" charset="0"/>
                          </a:rPr>
                          <m:t>10</m:t>
                        </m:r>
                      </m:e>
                      <m:sup>
                        <m:r>
                          <a:rPr lang="en-US" sz="2000" b="0" i="1" smtClean="0">
                            <a:solidFill>
                              <a:schemeClr val="tx1"/>
                            </a:solidFill>
                            <a:latin typeface="Cambria Math" panose="02040503050406030204" pitchFamily="18" charset="0"/>
                            <a:ea typeface="Cambria Math" panose="02040503050406030204" pitchFamily="18" charset="0"/>
                          </a:rPr>
                          <m:t>−5</m:t>
                        </m:r>
                      </m:sup>
                    </m:sSup>
                  </m:oMath>
                </a14:m>
                <a:r>
                  <a:rPr lang="en-US" sz="2000" dirty="0">
                    <a:solidFill>
                      <a:schemeClr val="tx1"/>
                    </a:solidFill>
                  </a:rPr>
                  <a:t> watt/m</a:t>
                </a:r>
                <a:r>
                  <a:rPr lang="en-US" sz="2000" baseline="30000" dirty="0">
                    <a:solidFill>
                      <a:schemeClr val="tx1"/>
                    </a:solidFill>
                  </a:rPr>
                  <a:t>2</a:t>
                </a:r>
                <a:r>
                  <a:rPr lang="en-US" sz="2000" dirty="0">
                    <a:solidFill>
                      <a:schemeClr val="tx1"/>
                    </a:solidFill>
                  </a:rPr>
                  <a:t> and this corresponds to a sound intensity level </a:t>
                </a:r>
                <a14:m>
                  <m:oMath xmlns:m="http://schemas.openxmlformats.org/officeDocument/2006/math">
                    <m:r>
                      <a:rPr lang="en-US" sz="2000" b="0" i="1" smtClean="0">
                        <a:solidFill>
                          <a:schemeClr val="tx1"/>
                        </a:solidFill>
                        <a:latin typeface="Cambria Math" panose="02040503050406030204" pitchFamily="18" charset="0"/>
                      </a:rPr>
                      <m:t>𝐿</m:t>
                    </m:r>
                    <m:r>
                      <a:rPr lang="en-US" sz="2000" b="0" i="1" smtClean="0">
                        <a:solidFill>
                          <a:schemeClr val="tx1"/>
                        </a:solidFill>
                        <a:latin typeface="Cambria Math" panose="02040503050406030204" pitchFamily="18" charset="0"/>
                      </a:rPr>
                      <m:t>=70</m:t>
                    </m:r>
                  </m:oMath>
                </a14:m>
                <a:r>
                  <a:rPr lang="en-US" sz="2000" dirty="0">
                    <a:solidFill>
                      <a:schemeClr val="tx1"/>
                    </a:solidFill>
                  </a:rPr>
                  <a:t> dB, </a:t>
                </a:r>
              </a:p>
              <a:p>
                <a:pPr marL="0" indent="0" algn="just">
                  <a:buNone/>
                </a:pPr>
                <a:r>
                  <a:rPr lang="en-US" sz="2000" dirty="0">
                    <a:solidFill>
                      <a:schemeClr val="tx1"/>
                    </a:solidFill>
                  </a:rPr>
                  <a:t>      determine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𝐼</m:t>
                        </m:r>
                      </m:e>
                      <m:sub>
                        <m:r>
                          <a:rPr lang="en-US" sz="2000" b="0" i="1" smtClean="0">
                            <a:solidFill>
                              <a:schemeClr val="tx1"/>
                            </a:solidFill>
                            <a:latin typeface="Cambria Math" panose="02040503050406030204" pitchFamily="18" charset="0"/>
                          </a:rPr>
                          <m:t>0</m:t>
                        </m:r>
                      </m:sub>
                    </m:sSub>
                  </m:oMath>
                </a14:m>
                <a:r>
                  <a:rPr lang="en-US" sz="2000" dirty="0">
                    <a:solidFill>
                      <a:schemeClr val="tx1"/>
                    </a:solidFill>
                  </a:rPr>
                  <a:t>.	  (2 MARKS)</a:t>
                </a:r>
                <a:endParaRPr lang="en-US" sz="2000" dirty="0"/>
              </a:p>
              <a:p>
                <a:pPr marL="0" indent="0" algn="just">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70</m:t>
                      </m:r>
                      <m:r>
                        <a:rPr lang="en-US" sz="2000" b="0" i="1">
                          <a:solidFill>
                            <a:srgbClr val="002060"/>
                          </a:solidFill>
                          <a:latin typeface="Cambria Math" panose="02040503050406030204" pitchFamily="18" charset="0"/>
                        </a:rPr>
                        <m:t>=10 </m:t>
                      </m:r>
                      <m:r>
                        <a:rPr lang="en-US" sz="2000" b="0" i="1">
                          <a:solidFill>
                            <a:srgbClr val="002060"/>
                          </a:solidFill>
                          <a:latin typeface="Cambria Math" panose="02040503050406030204" pitchFamily="18" charset="0"/>
                        </a:rPr>
                        <m:t>𝑙𝑜𝑔</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m:t>
                          </m:r>
                          <m:r>
                            <a:rPr lang="en-US" sz="2000" b="0" i="1" smtClean="0">
                              <a:solidFill>
                                <a:srgbClr val="002060"/>
                              </a:solidFill>
                              <a:latin typeface="Cambria Math" panose="02040503050406030204" pitchFamily="18" charset="0"/>
                            </a:rPr>
                            <m:t>1</m:t>
                          </m:r>
                          <m:r>
                            <a:rPr lang="en-US" sz="2000" b="0" i="1">
                              <a:solidFill>
                                <a:srgbClr val="002060"/>
                              </a:solidFill>
                              <a:latin typeface="Cambria Math" panose="02040503050406030204" pitchFamily="18" charset="0"/>
                              <a:ea typeface="Cambria Math" panose="02040503050406030204" pitchFamily="18" charset="0"/>
                            </a:rPr>
                            <m:t>×</m:t>
                          </m:r>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b="0" i="1">
                                  <a:solidFill>
                                    <a:srgbClr val="002060"/>
                                  </a:solidFill>
                                  <a:latin typeface="Cambria Math" panose="02040503050406030204" pitchFamily="18" charset="0"/>
                                  <a:ea typeface="Cambria Math" panose="02040503050406030204" pitchFamily="18" charset="0"/>
                                </a:rPr>
                                <m:t>10</m:t>
                              </m:r>
                            </m:e>
                            <m:sup>
                              <m:r>
                                <a:rPr lang="en-US" sz="2000" b="0" i="1" smtClean="0">
                                  <a:solidFill>
                                    <a:srgbClr val="002060"/>
                                  </a:solidFill>
                                  <a:latin typeface="Cambria Math" panose="02040503050406030204" pitchFamily="18" charset="0"/>
                                  <a:ea typeface="Cambria Math" panose="02040503050406030204" pitchFamily="18" charset="0"/>
                                </a:rPr>
                                <m:t>−5</m:t>
                              </m:r>
                            </m:sup>
                          </m:sSup>
                          <m:r>
                            <a:rPr lang="en-US" sz="2000" b="0" i="1">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ea typeface="Cambria Math" panose="02040503050406030204" pitchFamily="18" charset="0"/>
                            </a:rPr>
                            <m:t> </m:t>
                          </m:r>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m:oMathPara>
                </a14:m>
                <a:endParaRPr lang="en-US" sz="2000" dirty="0">
                  <a:solidFill>
                    <a:srgbClr val="002060"/>
                  </a:solidFill>
                </a:endParaRPr>
              </a:p>
              <a:p>
                <a:pPr marL="0" indent="0" algn="just">
                  <a:buNone/>
                </a:pPr>
                <a:endParaRPr lang="en-US" sz="500" dirty="0">
                  <a:solidFill>
                    <a:srgbClr val="002060"/>
                  </a:solidFill>
                </a:endParaRPr>
              </a:p>
              <a:p>
                <a:pPr marL="0" indent="0" algn="just">
                  <a:buNone/>
                </a:pPr>
                <a14:m>
                  <m:oMathPara xmlns:m="http://schemas.openxmlformats.org/officeDocument/2006/math">
                    <m:oMathParaPr>
                      <m:jc m:val="centerGroup"/>
                    </m:oMathParaPr>
                    <m:oMath xmlns:m="http://schemas.openxmlformats.org/officeDocument/2006/math">
                      <m:r>
                        <a:rPr lang="en-US" sz="2000" b="0" i="1" smtClean="0">
                          <a:solidFill>
                            <a:srgbClr val="002060"/>
                          </a:solidFill>
                          <a:latin typeface="Cambria Math" panose="02040503050406030204" pitchFamily="18" charset="0"/>
                        </a:rPr>
                        <m:t>7</m:t>
                      </m:r>
                      <m:r>
                        <a:rPr lang="en-US" sz="2000" b="0" i="1">
                          <a:solidFill>
                            <a:srgbClr val="002060"/>
                          </a:solidFill>
                          <a:latin typeface="Cambria Math" panose="02040503050406030204" pitchFamily="18" charset="0"/>
                        </a:rPr>
                        <m:t>=</m:t>
                      </m:r>
                      <m:r>
                        <a:rPr lang="en-US" sz="2000" b="0" i="1">
                          <a:solidFill>
                            <a:srgbClr val="002060"/>
                          </a:solidFill>
                          <a:latin typeface="Cambria Math" panose="02040503050406030204" pitchFamily="18" charset="0"/>
                        </a:rPr>
                        <m:t>𝑙𝑜𝑔</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1×</m:t>
                              </m:r>
                              <m:r>
                                <a:rPr lang="en-US" sz="2000" b="0" i="1">
                                  <a:solidFill>
                                    <a:srgbClr val="002060"/>
                                  </a:solidFill>
                                  <a:latin typeface="Cambria Math" panose="02040503050406030204" pitchFamily="18" charset="0"/>
                                  <a:ea typeface="Cambria Math" panose="02040503050406030204" pitchFamily="18" charset="0"/>
                                </a:rPr>
                                <m:t>10</m:t>
                              </m:r>
                            </m:e>
                            <m:sup>
                              <m:r>
                                <a:rPr lang="en-US" sz="2000" b="0" i="1">
                                  <a:solidFill>
                                    <a:srgbClr val="002060"/>
                                  </a:solidFill>
                                  <a:latin typeface="Cambria Math" panose="02040503050406030204" pitchFamily="18" charset="0"/>
                                  <a:ea typeface="Cambria Math" panose="02040503050406030204" pitchFamily="18" charset="0"/>
                                </a:rPr>
                                <m:t>−5</m:t>
                              </m:r>
                            </m:sup>
                          </m:sSup>
                          <m:r>
                            <a:rPr lang="en-US" sz="2000" b="0" i="1">
                              <a:solidFill>
                                <a:srgbClr val="002060"/>
                              </a:solidFill>
                              <a:latin typeface="Cambria Math" panose="02040503050406030204" pitchFamily="18" charset="0"/>
                              <a:ea typeface="Cambria Math" panose="02040503050406030204" pitchFamily="18" charset="0"/>
                            </a:rPr>
                            <m:t>) </m:t>
                          </m:r>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m:oMathPara>
                </a14:m>
                <a:endParaRPr lang="en-US" sz="2000" i="1" dirty="0">
                  <a:solidFill>
                    <a:srgbClr val="002060"/>
                  </a:solidFill>
                  <a:latin typeface="Cambria Math" panose="02040503050406030204" pitchFamily="18" charset="0"/>
                </a:endParaRPr>
              </a:p>
              <a:p>
                <a:pPr marL="0" indent="0" algn="just">
                  <a:buNone/>
                </a:pPr>
                <a:endParaRPr lang="en-US" sz="2000" i="1" dirty="0">
                  <a:solidFill>
                    <a:srgbClr val="002060"/>
                  </a:solidFill>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7</m:t>
                          </m:r>
                        </m:sup>
                      </m:sSup>
                      <m:r>
                        <a:rPr lang="en-US" sz="2000" b="0" i="1" smtClean="0">
                          <a:solidFill>
                            <a:srgbClr val="002060"/>
                          </a:solidFill>
                          <a:latin typeface="Cambria Math" panose="02040503050406030204" pitchFamily="18" charset="0"/>
                        </a:rPr>
                        <m:t>=</m:t>
                      </m:r>
                      <m:f>
                        <m:fPr>
                          <m:ctrlPr>
                            <a:rPr lang="en-US" sz="2000" i="1">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m:t>
                          </m:r>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1×</m:t>
                              </m:r>
                              <m:r>
                                <a:rPr lang="en-US" sz="2000" b="0" i="1">
                                  <a:solidFill>
                                    <a:srgbClr val="002060"/>
                                  </a:solidFill>
                                  <a:latin typeface="Cambria Math" panose="02040503050406030204" pitchFamily="18" charset="0"/>
                                  <a:ea typeface="Cambria Math" panose="02040503050406030204" pitchFamily="18" charset="0"/>
                                </a:rPr>
                                <m:t>10</m:t>
                              </m:r>
                            </m:e>
                            <m:sup>
                              <m:r>
                                <a:rPr lang="en-US" sz="2000" b="0" i="1">
                                  <a:solidFill>
                                    <a:srgbClr val="002060"/>
                                  </a:solidFill>
                                  <a:latin typeface="Cambria Math" panose="02040503050406030204" pitchFamily="18" charset="0"/>
                                  <a:ea typeface="Cambria Math" panose="02040503050406030204" pitchFamily="18" charset="0"/>
                                </a:rPr>
                                <m:t>−5</m:t>
                              </m:r>
                            </m:sup>
                          </m:sSup>
                          <m:r>
                            <a:rPr lang="en-US" sz="2000" b="0" i="1">
                              <a:solidFill>
                                <a:srgbClr val="002060"/>
                              </a:solidFill>
                              <a:latin typeface="Cambria Math" panose="02040503050406030204" pitchFamily="18" charset="0"/>
                              <a:ea typeface="Cambria Math" panose="02040503050406030204" pitchFamily="18" charset="0"/>
                            </a:rPr>
                            <m:t>) </m:t>
                          </m:r>
                        </m:num>
                        <m:den>
                          <m:sSub>
                            <m:sSubPr>
                              <m:ctrlPr>
                                <a:rPr lang="en-US" sz="2000" i="1">
                                  <a:solidFill>
                                    <a:srgbClr val="002060"/>
                                  </a:solidFill>
                                  <a:latin typeface="Cambria Math" panose="02040503050406030204" pitchFamily="18" charset="0"/>
                                </a:rPr>
                              </m:ctrlPr>
                            </m:sSubPr>
                            <m:e>
                              <m:r>
                                <a:rPr lang="en-US" sz="2000" b="0" i="1">
                                  <a:solidFill>
                                    <a:srgbClr val="002060"/>
                                  </a:solidFill>
                                  <a:latin typeface="Cambria Math" panose="02040503050406030204" pitchFamily="18" charset="0"/>
                                </a:rPr>
                                <m:t>𝐼</m:t>
                              </m:r>
                            </m:e>
                            <m:sub>
                              <m:r>
                                <a:rPr lang="en-US" sz="2000" b="0" i="1">
                                  <a:solidFill>
                                    <a:srgbClr val="002060"/>
                                  </a:solidFill>
                                  <a:latin typeface="Cambria Math" panose="02040503050406030204" pitchFamily="18" charset="0"/>
                                </a:rPr>
                                <m:t>0</m:t>
                              </m:r>
                            </m:sub>
                          </m:sSub>
                        </m:den>
                      </m:f>
                    </m:oMath>
                  </m:oMathPara>
                </a14:m>
                <a:endParaRPr lang="en-US" sz="2000" dirty="0">
                  <a:solidFill>
                    <a:srgbClr val="002060"/>
                  </a:solidFill>
                </a:endParaRPr>
              </a:p>
              <a:p>
                <a:pPr marL="0" indent="0" algn="just">
                  <a:buNone/>
                </a:pPr>
                <a:endParaRPr lang="en-US" sz="2000" dirty="0">
                  <a:solidFill>
                    <a:srgbClr val="002060"/>
                  </a:solidFill>
                </a:endParaRPr>
              </a:p>
              <a:p>
                <a:pPr marL="0" indent="0" algn="ctr">
                  <a:buNone/>
                </a:pPr>
                <a14:m>
                  <m:oMath xmlns:m="http://schemas.openxmlformats.org/officeDocument/2006/math">
                    <m:sSub>
                      <m:sSubPr>
                        <m:ctrlPr>
                          <a:rPr lang="en-US" sz="200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𝐼</m:t>
                        </m:r>
                      </m:e>
                      <m:sub>
                        <m:r>
                          <a:rPr lang="en-US" sz="2000" b="0" i="1" smtClean="0">
                            <a:solidFill>
                              <a:srgbClr val="002060"/>
                            </a:solidFill>
                            <a:latin typeface="Cambria Math" panose="02040503050406030204" pitchFamily="18" charset="0"/>
                          </a:rPr>
                          <m:t>0</m:t>
                        </m:r>
                      </m:sub>
                    </m:sSub>
                    <m:r>
                      <a:rPr lang="en-US" sz="2000" b="0" i="1" smtClean="0">
                        <a:solidFill>
                          <a:srgbClr val="002060"/>
                        </a:solidFill>
                        <a:latin typeface="Cambria Math" panose="02040503050406030204" pitchFamily="18" charset="0"/>
                      </a:rPr>
                      <m:t>=</m:t>
                    </m:r>
                    <m:f>
                      <m:fPr>
                        <m:ctrlPr>
                          <a:rPr lang="en-US" sz="2000" i="1" smtClean="0">
                            <a:solidFill>
                              <a:srgbClr val="002060"/>
                            </a:solidFill>
                            <a:latin typeface="Cambria Math" panose="02040503050406030204" pitchFamily="18" charset="0"/>
                          </a:rPr>
                        </m:ctrlPr>
                      </m:fPr>
                      <m:num>
                        <m:r>
                          <a:rPr lang="en-US" sz="2000" b="0" i="1">
                            <a:solidFill>
                              <a:srgbClr val="002060"/>
                            </a:solidFill>
                            <a:latin typeface="Cambria Math" panose="02040503050406030204" pitchFamily="18" charset="0"/>
                          </a:rPr>
                          <m:t>(</m:t>
                        </m:r>
                        <m:sSup>
                          <m:sSupPr>
                            <m:ctrlPr>
                              <a:rPr lang="en-US" sz="2000" i="1">
                                <a:solidFill>
                                  <a:srgbClr val="002060"/>
                                </a:solidFill>
                                <a:latin typeface="Cambria Math" panose="02040503050406030204" pitchFamily="18" charset="0"/>
                                <a:ea typeface="Cambria Math" panose="02040503050406030204" pitchFamily="18" charset="0"/>
                              </a:rPr>
                            </m:ctrlPr>
                          </m:sSupPr>
                          <m:e>
                            <m:r>
                              <a:rPr lang="en-US" sz="2000" b="0" i="1" smtClean="0">
                                <a:solidFill>
                                  <a:srgbClr val="002060"/>
                                </a:solidFill>
                                <a:latin typeface="Cambria Math" panose="02040503050406030204" pitchFamily="18" charset="0"/>
                                <a:ea typeface="Cambria Math" panose="02040503050406030204" pitchFamily="18" charset="0"/>
                              </a:rPr>
                              <m:t>1×</m:t>
                            </m:r>
                            <m:r>
                              <a:rPr lang="en-US" sz="2000" b="0" i="1">
                                <a:solidFill>
                                  <a:srgbClr val="002060"/>
                                </a:solidFill>
                                <a:latin typeface="Cambria Math" panose="02040503050406030204" pitchFamily="18" charset="0"/>
                                <a:ea typeface="Cambria Math" panose="02040503050406030204" pitchFamily="18" charset="0"/>
                              </a:rPr>
                              <m:t>10</m:t>
                            </m:r>
                          </m:e>
                          <m:sup>
                            <m:r>
                              <a:rPr lang="en-US" sz="2000" b="0" i="1">
                                <a:solidFill>
                                  <a:srgbClr val="002060"/>
                                </a:solidFill>
                                <a:latin typeface="Cambria Math" panose="02040503050406030204" pitchFamily="18" charset="0"/>
                                <a:ea typeface="Cambria Math" panose="02040503050406030204" pitchFamily="18" charset="0"/>
                              </a:rPr>
                              <m:t>−5</m:t>
                            </m:r>
                          </m:sup>
                        </m:sSup>
                        <m:r>
                          <a:rPr lang="en-US" sz="2000" b="0" i="1">
                            <a:solidFill>
                              <a:srgbClr val="002060"/>
                            </a:solidFill>
                            <a:latin typeface="Cambria Math" panose="02040503050406030204" pitchFamily="18" charset="0"/>
                            <a:ea typeface="Cambria Math" panose="02040503050406030204" pitchFamily="18" charset="0"/>
                          </a:rPr>
                          <m:t>)</m:t>
                        </m:r>
                      </m:num>
                      <m:den>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7</m:t>
                            </m:r>
                          </m:sup>
                        </m:sSup>
                      </m:den>
                    </m:f>
                    <m:r>
                      <a:rPr lang="en-US" sz="2000" b="0" i="1" smtClean="0">
                        <a:solidFill>
                          <a:srgbClr val="002060"/>
                        </a:solidFill>
                        <a:latin typeface="Cambria Math" panose="02040503050406030204" pitchFamily="18" charset="0"/>
                      </a:rPr>
                      <m:t>=</m:t>
                    </m:r>
                    <m:sSup>
                      <m:sSupPr>
                        <m:ctrlPr>
                          <a:rPr lang="en-US" sz="2000" i="1" smtClean="0">
                            <a:solidFill>
                              <a:srgbClr val="002060"/>
                            </a:solidFill>
                            <a:latin typeface="Cambria Math" panose="02040503050406030204" pitchFamily="18" charset="0"/>
                          </a:rPr>
                        </m:ctrlPr>
                      </m:sSupPr>
                      <m:e>
                        <m:r>
                          <a:rPr lang="en-US" sz="2000" b="0" i="1" smtClean="0">
                            <a:solidFill>
                              <a:srgbClr val="002060"/>
                            </a:solidFill>
                            <a:latin typeface="Cambria Math" panose="02040503050406030204" pitchFamily="18" charset="0"/>
                          </a:rPr>
                          <m:t>1</m:t>
                        </m:r>
                        <m:r>
                          <a:rPr lang="en-US" sz="2000" b="0" i="1" smtClean="0">
                            <a:solidFill>
                              <a:srgbClr val="002060"/>
                            </a:solidFill>
                            <a:latin typeface="Cambria Math" panose="02040503050406030204" pitchFamily="18" charset="0"/>
                            <a:ea typeface="Cambria Math" panose="02040503050406030204" pitchFamily="18" charset="0"/>
                          </a:rPr>
                          <m:t>×</m:t>
                        </m:r>
                        <m:r>
                          <a:rPr lang="en-US" sz="2000" b="0" i="1" smtClean="0">
                            <a:solidFill>
                              <a:srgbClr val="002060"/>
                            </a:solidFill>
                            <a:latin typeface="Cambria Math" panose="02040503050406030204" pitchFamily="18" charset="0"/>
                          </a:rPr>
                          <m:t>10</m:t>
                        </m:r>
                      </m:e>
                      <m:sup>
                        <m:r>
                          <a:rPr lang="en-US" sz="2000" b="0" i="1" smtClean="0">
                            <a:solidFill>
                              <a:srgbClr val="002060"/>
                            </a:solidFill>
                            <a:latin typeface="Cambria Math" panose="02040503050406030204" pitchFamily="18" charset="0"/>
                          </a:rPr>
                          <m:t>−12</m:t>
                        </m:r>
                      </m:sup>
                    </m:sSup>
                  </m:oMath>
                </a14:m>
                <a:r>
                  <a:rPr lang="en-US" sz="2000" dirty="0">
                    <a:solidFill>
                      <a:srgbClr val="002060"/>
                    </a:solidFill>
                  </a:rPr>
                  <a:t> watts/m</a:t>
                </a:r>
                <a:r>
                  <a:rPr lang="en-US" sz="2000" baseline="30000" dirty="0">
                    <a:solidFill>
                      <a:srgbClr val="002060"/>
                    </a:solidFill>
                  </a:rPr>
                  <a:t>2</a:t>
                </a:r>
                <a:endParaRPr lang="en-US" sz="2000" dirty="0">
                  <a:solidFill>
                    <a:srgbClr val="002060"/>
                  </a:solidFill>
                </a:endParaRPr>
              </a:p>
            </p:txBody>
          </p:sp>
        </mc:Choice>
        <mc:Fallback>
          <p:sp>
            <p:nvSpPr>
              <p:cNvPr id="3" name="Content Placeholder 2">
                <a:extLst>
                  <a:ext uri="{FF2B5EF4-FFF2-40B4-BE49-F238E27FC236}">
                    <a16:creationId xmlns:a16="http://schemas.microsoft.com/office/drawing/2014/main" id="{638B9334-92AA-4F53-9076-FFFB7F045B58}"/>
                  </a:ext>
                </a:extLst>
              </p:cNvPr>
              <p:cNvSpPr>
                <a:spLocks noGrp="1" noRot="1" noChangeAspect="1" noMove="1" noResize="1" noEditPoints="1" noAdjustHandles="1" noChangeArrowheads="1" noChangeShapeType="1" noTextEdit="1"/>
              </p:cNvSpPr>
              <p:nvPr>
                <p:ph idx="1"/>
              </p:nvPr>
            </p:nvSpPr>
            <p:spPr>
              <a:xfrm>
                <a:off x="123824" y="758824"/>
                <a:ext cx="11896725" cy="6007736"/>
              </a:xfrm>
              <a:blipFill>
                <a:blip r:embed="rId2"/>
                <a:stretch>
                  <a:fillRect l="-512" t="-1014"/>
                </a:stretch>
              </a:blipFill>
            </p:spPr>
            <p:txBody>
              <a:bodyPr/>
              <a:lstStyle/>
              <a:p>
                <a:r>
                  <a:rPr lang="en-AU">
                    <a:noFill/>
                  </a:rPr>
                  <a:t> </a:t>
                </a:r>
              </a:p>
            </p:txBody>
          </p:sp>
        </mc:Fallback>
      </mc:AlternateContent>
      <p:sp>
        <p:nvSpPr>
          <p:cNvPr id="4" name="TextBox 3">
            <a:extLst>
              <a:ext uri="{FF2B5EF4-FFF2-40B4-BE49-F238E27FC236}">
                <a16:creationId xmlns:a16="http://schemas.microsoft.com/office/drawing/2014/main" id="{710726AB-01CB-410F-B61C-D35CC8140D65}"/>
              </a:ext>
            </a:extLst>
          </p:cNvPr>
          <p:cNvSpPr txBox="1"/>
          <p:nvPr/>
        </p:nvSpPr>
        <p:spPr>
          <a:xfrm>
            <a:off x="0" y="0"/>
            <a:ext cx="4749274"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2018 WACE Calc-Assumed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5" name="TextBox 4">
            <a:extLst>
              <a:ext uri="{FF2B5EF4-FFF2-40B4-BE49-F238E27FC236}">
                <a16:creationId xmlns:a16="http://schemas.microsoft.com/office/drawing/2014/main" id="{90738C51-5A58-4787-9A39-6E49D9F58D4D}"/>
              </a:ext>
            </a:extLst>
          </p:cNvPr>
          <p:cNvSpPr txBox="1"/>
          <p:nvPr/>
        </p:nvSpPr>
        <p:spPr>
          <a:xfrm>
            <a:off x="7605922" y="5831213"/>
            <a:ext cx="5293360" cy="646331"/>
          </a:xfrm>
          <a:prstGeom prst="rect">
            <a:avLst/>
          </a:prstGeom>
          <a:noFill/>
        </p:spPr>
        <p:txBody>
          <a:bodyPr wrap="square" rtlCol="0">
            <a:spAutoFit/>
          </a:bodyPr>
          <a:lstStyle/>
          <a:p>
            <a:r>
              <a:rPr lang="en-AU" dirty="0">
                <a:solidFill>
                  <a:srgbClr val="002060"/>
                </a:solidFill>
              </a:rPr>
              <a:t>✓ Substitutes for L and I</a:t>
            </a:r>
          </a:p>
          <a:p>
            <a:r>
              <a:rPr lang="en-AU" dirty="0">
                <a:solidFill>
                  <a:srgbClr val="002060"/>
                </a:solidFill>
              </a:rPr>
              <a:t>✓ Determines I</a:t>
            </a:r>
            <a:r>
              <a:rPr lang="en-AU" baseline="-25000" dirty="0">
                <a:solidFill>
                  <a:srgbClr val="002060"/>
                </a:solidFill>
              </a:rPr>
              <a:t>0</a:t>
            </a:r>
            <a:r>
              <a:rPr lang="en-AU" dirty="0">
                <a:solidFill>
                  <a:srgbClr val="002060"/>
                </a:solidFill>
              </a:rPr>
              <a:t> including units</a:t>
            </a:r>
          </a:p>
        </p:txBody>
      </p:sp>
    </p:spTree>
    <p:extLst>
      <p:ext uri="{BB962C8B-B14F-4D97-AF65-F5344CB8AC3E}">
        <p14:creationId xmlns:p14="http://schemas.microsoft.com/office/powerpoint/2010/main" val="1354144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27134</TotalTime>
  <Words>2260</Words>
  <Application>Microsoft Office PowerPoint</Application>
  <PresentationFormat>Widescreen</PresentationFormat>
  <Paragraphs>210</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667</cp:revision>
  <dcterms:created xsi:type="dcterms:W3CDTF">2020-02-17T13:56:23Z</dcterms:created>
  <dcterms:modified xsi:type="dcterms:W3CDTF">2023-06-09T00:12:55Z</dcterms:modified>
</cp:coreProperties>
</file>