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09" r:id="rId3"/>
    <p:sldId id="341" r:id="rId4"/>
    <p:sldId id="270" r:id="rId5"/>
    <p:sldId id="340" r:id="rId6"/>
    <p:sldId id="308" r:id="rId7"/>
    <p:sldId id="269" r:id="rId8"/>
    <p:sldId id="271" r:id="rId9"/>
    <p:sldId id="27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7EBF4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1FD78-146A-429D-AB57-320D41FD5084}" v="1327" dt="2023-06-11T04:41:52.716"/>
    <p1510:client id="{C3B2CD3A-B7E1-46CA-B285-F2BCE5026DF9}" v="90" dt="2023-06-11T05:16:35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4:42:25.057" v="1581" actId="1076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4:34:27.196" v="117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4:34:27.196" v="117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C3B2CD3A-B7E1-46CA-B285-F2BCE5026DF9}"/>
    <pc:docChg chg="undo custSel addSld delSld modSld sldOrd">
      <pc:chgData name="TAN Mei Yi [Harrisdale Senior High School]" userId="f9f029c9-d743-4d60-9f2c-e74bdec1ab07" providerId="ADAL" clId="{C3B2CD3A-B7E1-46CA-B285-F2BCE5026DF9}" dt="2023-06-11T05:16:38.886" v="159" actId="47"/>
      <pc:docMkLst>
        <pc:docMk/>
      </pc:docMkLst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30791497" sldId="25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27595002" sldId="25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4082485183" sldId="26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581592662" sldId="26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732750732" sldId="265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808648982" sldId="266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4:47.332" v="112"/>
        <pc:sldMkLst>
          <pc:docMk/>
          <pc:sldMk cId="1318951816" sldId="269"/>
        </pc:sldMkLst>
        <pc:spChg chg="add mod">
          <ac:chgData name="TAN Mei Yi [Harrisdale Senior High School]" userId="f9f029c9-d743-4d60-9f2c-e74bdec1ab07" providerId="ADAL" clId="{C3B2CD3A-B7E1-46CA-B285-F2BCE5026DF9}" dt="2023-06-11T04:57:53.776" v="40"/>
          <ac:spMkLst>
            <pc:docMk/>
            <pc:sldMk cId="1318951816" sldId="269"/>
            <ac:spMk id="2" creationId="{3515EBDF-6D8A-09ED-5A29-318EC454B4C2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17.474" v="95" actId="207"/>
          <ac:spMkLst>
            <pc:docMk/>
            <pc:sldMk cId="1318951816" sldId="269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53.226" v="39" actId="478"/>
          <ac:spMkLst>
            <pc:docMk/>
            <pc:sldMk cId="1318951816" sldId="269"/>
            <ac:spMk id="4" creationId="{E11258B5-67DA-4EE6-98F0-BB99D723EC8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3:03.605" v="101" actId="207"/>
          <ac:spMkLst>
            <pc:docMk/>
            <pc:sldMk cId="1318951816" sldId="269"/>
            <ac:spMk id="6" creationId="{FB0E3FB2-C3CB-44CA-AD2A-7D1F3F5F852F}"/>
          </ac:spMkLst>
        </pc:spChg>
        <pc:spChg chg="mod ord">
          <ac:chgData name="TAN Mei Yi [Harrisdale Senior High School]" userId="f9f029c9-d743-4d60-9f2c-e74bdec1ab07" providerId="ADAL" clId="{C3B2CD3A-B7E1-46CA-B285-F2BCE5026DF9}" dt="2023-06-11T05:02:36.144" v="99" actId="167"/>
          <ac:spMkLst>
            <pc:docMk/>
            <pc:sldMk cId="1318951816" sldId="269"/>
            <ac:spMk id="7" creationId="{27726421-3811-4F8A-A221-03D8DEE8BB6C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4:38.276" v="110" actId="9405"/>
          <ac:inkMkLst>
            <pc:docMk/>
            <pc:sldMk cId="1318951816" sldId="269"/>
            <ac:inkMk id="5" creationId="{13951D6E-94F4-3588-E908-C830BF4DEA74}"/>
          </ac:inkMkLst>
        </pc:inkChg>
      </pc:sldChg>
      <pc:sldChg chg="addSp delSp modSp add mod ord modAnim">
        <pc:chgData name="TAN Mei Yi [Harrisdale Senior High School]" userId="f9f029c9-d743-4d60-9f2c-e74bdec1ab07" providerId="ADAL" clId="{C3B2CD3A-B7E1-46CA-B285-F2BCE5026DF9}" dt="2023-06-11T05:01:12.797" v="89"/>
        <pc:sldMkLst>
          <pc:docMk/>
          <pc:sldMk cId="2239862296" sldId="270"/>
        </pc:sldMkLst>
        <pc:spChg chg="add mod">
          <ac:chgData name="TAN Mei Yi [Harrisdale Senior High School]" userId="f9f029c9-d743-4d60-9f2c-e74bdec1ab07" providerId="ADAL" clId="{C3B2CD3A-B7E1-46CA-B285-F2BCE5026DF9}" dt="2023-06-11T04:57:45.213" v="36"/>
          <ac:spMkLst>
            <pc:docMk/>
            <pc:sldMk cId="2239862296" sldId="270"/>
            <ac:spMk id="2" creationId="{9A7688CC-9AA4-0464-2755-D3F927C722B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0:21.725" v="72" actId="20577"/>
          <ac:spMkLst>
            <pc:docMk/>
            <pc:sldMk cId="2239862296" sldId="27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02.785" v="87" actId="20577"/>
          <ac:spMkLst>
            <pc:docMk/>
            <pc:sldMk cId="2239862296" sldId="270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00:06.346" v="63"/>
          <ac:spMkLst>
            <pc:docMk/>
            <pc:sldMk cId="2239862296" sldId="270"/>
            <ac:spMk id="5" creationId="{68C79150-7CF2-348A-72B0-263D375B14E2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4.791" v="35" actId="478"/>
          <ac:spMkLst>
            <pc:docMk/>
            <pc:sldMk cId="2239862296" sldId="270"/>
            <ac:spMk id="7" creationId="{3FB4E75C-0353-430D-99D4-EB4A03420DEC}"/>
          </ac:spMkLst>
        </pc:spChg>
      </pc:sldChg>
      <pc:sldChg chg="addSp delSp modSp add mod modAnim">
        <pc:chgData name="TAN Mei Yi [Harrisdale Senior High School]" userId="f9f029c9-d743-4d60-9f2c-e74bdec1ab07" providerId="ADAL" clId="{C3B2CD3A-B7E1-46CA-B285-F2BCE5026DF9}" dt="2023-06-11T05:06:56.480" v="129"/>
        <pc:sldMkLst>
          <pc:docMk/>
          <pc:sldMk cId="1481058828" sldId="271"/>
        </pc:sldMkLst>
        <pc:spChg chg="add mod">
          <ac:chgData name="TAN Mei Yi [Harrisdale Senior High School]" userId="f9f029c9-d743-4d60-9f2c-e74bdec1ab07" providerId="ADAL" clId="{C3B2CD3A-B7E1-46CA-B285-F2BCE5026DF9}" dt="2023-06-11T04:58:46.919" v="48"/>
          <ac:spMkLst>
            <pc:docMk/>
            <pc:sldMk cId="1481058828" sldId="271"/>
            <ac:spMk id="2" creationId="{59B7D645-0D26-0BF4-FD0F-5AD532F7ADED}"/>
          </ac:spMkLst>
        </pc:spChg>
        <pc:spChg chg="mod">
          <ac:chgData name="TAN Mei Yi [Harrisdale Senior High School]" userId="f9f029c9-d743-4d60-9f2c-e74bdec1ab07" providerId="ADAL" clId="{C3B2CD3A-B7E1-46CA-B285-F2BCE5026DF9}" dt="2023-06-11T05:04:06.921" v="107" actId="207"/>
          <ac:spMkLst>
            <pc:docMk/>
            <pc:sldMk cId="1481058828" sldId="271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46.666" v="47" actId="478"/>
          <ac:spMkLst>
            <pc:docMk/>
            <pc:sldMk cId="1481058828" sldId="271"/>
            <ac:spMk id="4" creationId="{E11258B5-67DA-4EE6-98F0-BB99D723EC85}"/>
          </ac:spMkLst>
        </pc:spChg>
        <pc:spChg chg="add mod ord">
          <ac:chgData name="TAN Mei Yi [Harrisdale Senior High School]" userId="f9f029c9-d743-4d60-9f2c-e74bdec1ab07" providerId="ADAL" clId="{C3B2CD3A-B7E1-46CA-B285-F2BCE5026DF9}" dt="2023-06-11T05:05:43.113" v="121" actId="167"/>
          <ac:spMkLst>
            <pc:docMk/>
            <pc:sldMk cId="1481058828" sldId="271"/>
            <ac:spMk id="6" creationId="{AC0FC886-D926-D765-0CCE-16A5455AAA5F}"/>
          </ac:spMkLst>
        </pc:spChg>
        <pc:inkChg chg="add">
          <ac:chgData name="TAN Mei Yi [Harrisdale Senior High School]" userId="f9f029c9-d743-4d60-9f2c-e74bdec1ab07" providerId="ADAL" clId="{C3B2CD3A-B7E1-46CA-B285-F2BCE5026DF9}" dt="2023-06-11T05:05:01.746" v="113" actId="9405"/>
          <ac:inkMkLst>
            <pc:docMk/>
            <pc:sldMk cId="1481058828" sldId="271"/>
            <ac:inkMk id="5" creationId="{48D02637-1EA5-A491-573A-848A51FDBB5D}"/>
          </ac:inkMkLst>
        </pc:inkChg>
      </pc:sldChg>
      <pc:sldChg chg="add del">
        <pc:chgData name="TAN Mei Yi [Harrisdale Senior High School]" userId="f9f029c9-d743-4d60-9f2c-e74bdec1ab07" providerId="ADAL" clId="{C3B2CD3A-B7E1-46CA-B285-F2BCE5026DF9}" dt="2023-06-11T04:58:58.231" v="52" actId="47"/>
        <pc:sldMkLst>
          <pc:docMk/>
          <pc:sldMk cId="3727571065" sldId="273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7:40.361" v="134"/>
        <pc:sldMkLst>
          <pc:docMk/>
          <pc:sldMk cId="1803954934" sldId="274"/>
        </pc:sldMkLst>
        <pc:spChg chg="add mod">
          <ac:chgData name="TAN Mei Yi [Harrisdale Senior High School]" userId="f9f029c9-d743-4d60-9f2c-e74bdec1ab07" providerId="ADAL" clId="{C3B2CD3A-B7E1-46CA-B285-F2BCE5026DF9}" dt="2023-06-11T04:58:55.919" v="51"/>
          <ac:spMkLst>
            <pc:docMk/>
            <pc:sldMk cId="1803954934" sldId="274"/>
            <ac:spMk id="2" creationId="{982F9309-B371-B023-2E58-A7736B6437EC}"/>
          </ac:spMkLst>
        </pc:spChg>
        <pc:spChg chg="mod">
          <ac:chgData name="TAN Mei Yi [Harrisdale Senior High School]" userId="f9f029c9-d743-4d60-9f2c-e74bdec1ab07" providerId="ADAL" clId="{C3B2CD3A-B7E1-46CA-B285-F2BCE5026DF9}" dt="2023-06-11T05:07:24.581" v="131" actId="207"/>
          <ac:spMkLst>
            <pc:docMk/>
            <pc:sldMk cId="1803954934" sldId="274"/>
            <ac:spMk id="3" creationId="{C8C03E52-AF8F-4D31-BF75-B28AE8F35797}"/>
          </ac:spMkLst>
        </pc:spChg>
        <pc:spChg chg="del">
          <ac:chgData name="TAN Mei Yi [Harrisdale Senior High School]" userId="f9f029c9-d743-4d60-9f2c-e74bdec1ab07" providerId="ADAL" clId="{C3B2CD3A-B7E1-46CA-B285-F2BCE5026DF9}" dt="2023-06-11T04:58:55.598" v="50" actId="478"/>
          <ac:spMkLst>
            <pc:docMk/>
            <pc:sldMk cId="1803954934" sldId="274"/>
            <ac:spMk id="4" creationId="{E11258B5-67DA-4EE6-98F0-BB99D723EC85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5:14:25.793" v="15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3B2CD3A-B7E1-46CA-B285-F2BCE5026DF9}" dt="2023-06-11T05:14:25.793" v="15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3B2CD3A-B7E1-46CA-B285-F2BCE5026DF9}" dt="2023-06-11T04:48:15.534" v="2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3B2CD3A-B7E1-46CA-B285-F2BCE5026DF9}" dt="2023-06-11T04:47:20.862" v="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3B2CD3A-B7E1-46CA-B285-F2BCE5026DF9}" dt="2023-06-11T04:48:15.534" v="2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057994458" sldId="29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1600687480" sldId="296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19249193" sldId="298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170412506" sldId="299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41039748" sldId="300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821331227" sldId="301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956705432" sldId="302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476950925" sldId="303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3197842005" sldId="304"/>
        </pc:sldMkLst>
      </pc:sldChg>
      <pc:sldChg chg="del">
        <pc:chgData name="TAN Mei Yi [Harrisdale Senior High School]" userId="f9f029c9-d743-4d60-9f2c-e74bdec1ab07" providerId="ADAL" clId="{C3B2CD3A-B7E1-46CA-B285-F2BCE5026DF9}" dt="2023-06-11T04:57:27.480" v="34" actId="47"/>
        <pc:sldMkLst>
          <pc:docMk/>
          <pc:sldMk cId="2308434004" sldId="305"/>
        </pc:sldMkLst>
      </pc:sldChg>
      <pc:sldChg chg="modSp add del mod modAnim">
        <pc:chgData name="TAN Mei Yi [Harrisdale Senior High School]" userId="f9f029c9-d743-4d60-9f2c-e74bdec1ab07" providerId="ADAL" clId="{C3B2CD3A-B7E1-46CA-B285-F2BCE5026DF9}" dt="2023-06-11T04:56:22.484" v="29" actId="47"/>
        <pc:sldMkLst>
          <pc:docMk/>
          <pc:sldMk cId="938807537" sldId="306"/>
        </pc:sldMkLst>
        <pc:spChg chg="mod">
          <ac:chgData name="TAN Mei Yi [Harrisdale Senior High School]" userId="f9f029c9-d743-4d60-9f2c-e74bdec1ab07" providerId="ADAL" clId="{C3B2CD3A-B7E1-46CA-B285-F2BCE5026DF9}" dt="2023-06-11T04:49:27.145" v="28" actId="207"/>
          <ac:spMkLst>
            <pc:docMk/>
            <pc:sldMk cId="938807537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C3B2CD3A-B7E1-46CA-B285-F2BCE5026DF9}" dt="2023-06-11T04:49:11.814" v="25" actId="208"/>
          <ac:spMkLst>
            <pc:docMk/>
            <pc:sldMk cId="938807537" sldId="306"/>
            <ac:spMk id="6" creationId="{B54C84CA-BD6D-419A-B8F8-0FE4B9847EF7}"/>
          </ac:spMkLst>
        </pc:spChg>
      </pc:sldChg>
      <pc:sldChg chg="add del">
        <pc:chgData name="TAN Mei Yi [Harrisdale Senior High School]" userId="f9f029c9-d743-4d60-9f2c-e74bdec1ab07" providerId="ADAL" clId="{C3B2CD3A-B7E1-46CA-B285-F2BCE5026DF9}" dt="2023-06-11T04:56:43.496" v="33" actId="47"/>
        <pc:sldMkLst>
          <pc:docMk/>
          <pc:sldMk cId="1730155264" sldId="307"/>
        </pc:sldMkLst>
      </pc:sldChg>
      <pc:sldChg chg="addSp delSp modSp add mod modAnim">
        <pc:chgData name="TAN Mei Yi [Harrisdale Senior High School]" userId="f9f029c9-d743-4d60-9f2c-e74bdec1ab07" providerId="ADAL" clId="{C3B2CD3A-B7E1-46CA-B285-F2BCE5026DF9}" dt="2023-06-11T05:01:33.842" v="93"/>
        <pc:sldMkLst>
          <pc:docMk/>
          <pc:sldMk cId="297318505" sldId="308"/>
        </pc:sldMkLst>
        <pc:spChg chg="add mod">
          <ac:chgData name="TAN Mei Yi [Harrisdale Senior High School]" userId="f9f029c9-d743-4d60-9f2c-e74bdec1ab07" providerId="ADAL" clId="{C3B2CD3A-B7E1-46CA-B285-F2BCE5026DF9}" dt="2023-06-11T04:57:49.539" v="38"/>
          <ac:spMkLst>
            <pc:docMk/>
            <pc:sldMk cId="297318505" sldId="308"/>
            <ac:spMk id="2" creationId="{B3D4894E-4D91-E233-F29C-F1BE52E60D55}"/>
          </ac:spMkLst>
        </pc:spChg>
        <pc:spChg chg="mod">
          <ac:chgData name="TAN Mei Yi [Harrisdale Senior High School]" userId="f9f029c9-d743-4d60-9f2c-e74bdec1ab07" providerId="ADAL" clId="{C3B2CD3A-B7E1-46CA-B285-F2BCE5026DF9}" dt="2023-06-11T05:01:28.158" v="92" actId="207"/>
          <ac:spMkLst>
            <pc:docMk/>
            <pc:sldMk cId="297318505" sldId="308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4:57:49.185" v="37" actId="478"/>
          <ac:spMkLst>
            <pc:docMk/>
            <pc:sldMk cId="297318505" sldId="308"/>
            <ac:spMk id="4" creationId="{4D8A380B-B533-4EAE-8E8D-3860D4C9BE03}"/>
          </ac:spMkLst>
        </pc:spChg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938807537" sldId="309"/>
        </pc:sldMkLst>
      </pc:sldChg>
      <pc:sldChg chg="add">
        <pc:chgData name="TAN Mei Yi [Harrisdale Senior High School]" userId="f9f029c9-d743-4d60-9f2c-e74bdec1ab07" providerId="ADAL" clId="{C3B2CD3A-B7E1-46CA-B285-F2BCE5026DF9}" dt="2023-06-11T04:56:27.845" v="30"/>
        <pc:sldMkLst>
          <pc:docMk/>
          <pc:sldMk cId="116718190" sldId="340"/>
        </pc:sldMkLst>
      </pc:sldChg>
      <pc:sldChg chg="add ord">
        <pc:chgData name="TAN Mei Yi [Harrisdale Senior High School]" userId="f9f029c9-d743-4d60-9f2c-e74bdec1ab07" providerId="ADAL" clId="{C3B2CD3A-B7E1-46CA-B285-F2BCE5026DF9}" dt="2023-06-11T04:56:40.947" v="32"/>
        <pc:sldMkLst>
          <pc:docMk/>
          <pc:sldMk cId="2660949895" sldId="341"/>
        </pc:sldMkLst>
      </pc:sldChg>
      <pc:sldChg chg="addSp delSp modSp add del mod ord addAnim delAnim modAnim">
        <pc:chgData name="TAN Mei Yi [Harrisdale Senior High School]" userId="f9f029c9-d743-4d60-9f2c-e74bdec1ab07" providerId="ADAL" clId="{C3B2CD3A-B7E1-46CA-B285-F2BCE5026DF9}" dt="2023-06-11T05:16:38.886" v="159" actId="47"/>
        <pc:sldMkLst>
          <pc:docMk/>
          <pc:sldMk cId="2738544585" sldId="342"/>
        </pc:sldMkLst>
        <pc:spChg chg="add del mod">
          <ac:chgData name="TAN Mei Yi [Harrisdale Senior High School]" userId="f9f029c9-d743-4d60-9f2c-e74bdec1ab07" providerId="ADAL" clId="{C3B2CD3A-B7E1-46CA-B285-F2BCE5026DF9}" dt="2023-06-11T05:16:35.854" v="158" actId="20577"/>
          <ac:spMkLst>
            <pc:docMk/>
            <pc:sldMk cId="2738544585" sldId="34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3B2CD3A-B7E1-46CA-B285-F2BCE5026DF9}" dt="2023-06-11T05:12:51.851" v="140" actId="478"/>
          <ac:spMkLst>
            <pc:docMk/>
            <pc:sldMk cId="2738544585" sldId="342"/>
            <ac:spMk id="4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C3B2CD3A-B7E1-46CA-B285-F2BCE5026DF9}" dt="2023-06-11T05:16:29.927" v="156" actId="478"/>
          <ac:spMkLst>
            <pc:docMk/>
            <pc:sldMk cId="2738544585" sldId="342"/>
            <ac:spMk id="8" creationId="{F280341C-67C4-B65B-6C84-480E7B4C9E98}"/>
          </ac:spMkLst>
        </pc:spChg>
        <pc:picChg chg="add mod">
          <ac:chgData name="TAN Mei Yi [Harrisdale Senior High School]" userId="f9f029c9-d743-4d60-9f2c-e74bdec1ab07" providerId="ADAL" clId="{C3B2CD3A-B7E1-46CA-B285-F2BCE5026DF9}" dt="2023-06-11T05:16:20.143" v="154" actId="1076"/>
          <ac:picMkLst>
            <pc:docMk/>
            <pc:sldMk cId="2738544585" sldId="342"/>
            <ac:picMk id="6" creationId="{20B736A1-358E-EDB0-63D8-41269B4D45E9}"/>
          </ac:picMkLst>
        </pc:pic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1T05:04:38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1017 245 2304 0 0,'-1'1'331'0'0,"-1"3"17"0"0,-4 6 736 0 0,5-9-940 0 0,1 0-1 0 0,-1 0 1 0 0,0-1 0 0 0,0 1 0 0 0,0 0 0 0 0,0 0 0 0 0,0 0 0 0 0,0-1 0 0 0,0 1-1 0 0,0 0 1 0 0,-3 0 0 0 0,-42 23 1340 0 0,34-18-1475 0 0,-22 12-1 0 0,23-11-48 0 0,-1-1 0 0 0,-22 8 0 0 0,-2-1-376 0 0,14-5-400 0 0,-41 9-1 0 0,-4-8 132 0 0,49-7 682 0 0,16-3 5 0 0,0 1-1 0 0,0 1 0 0 0,0-1 1 0 0,-1 0-1 0 0,1 0 0 0 0,0 1 1 0 0,0-1-1 0 0,0 1 0 0 0,-2 1 1 0 0,-1-1 130 0 0,1 1 1 0 0,-1-1-1 0 0,0 0 1 0 0,0-1-1 0 0,-26 0 6179 0 0,38-4-6140 0 0,0 0-1 0 0,1 1 1 0 0,0 1 0 0 0,0-1 0 0 0,0 1 0 0 0,0 0 0 0 0,15-1 0 0 0,63 1 522 0 0,-62 2-519 0 0,430 8 1040 0 0,-243-6-834 0 0,62 3 216 0 0,52-1-410 0 0,-65-3 196 0 0,797 13 1439 0 0,-577 12-1608 0 0,-232-16-21 0 0,-168-3 21 0 0,-83-8-191 0 0,0 1 0 0 0,0-1 0 0 0,0 0 0 0 0,0 0 0 0 0,1 0 0 0 0,-1 0 0 0 0,-2-2 0 0 0,-11-4-8 0 0,-2 3 9 0 0,0 0 0 0 0,-22 0 0 0 0,-16-4-26 0 0,-7-4 3 0 0,-62-13 60 0 0,0 1 10 0 0,30 7-10 0 0,-243-33 14 0 0,60 20-9 0 0,50 4-66 0 0,54 12 1 0 0,-248 12 0 0 0,271 9 0 0 0,-157 13 0 0 0,-216 41 0 0 0,404-45 0 0 0,-62 10 0 0 0,128-16 0 0 0,-71 24 0 0 0,120-32 0 0 0,-30 9-5 0 0,-40 20 0 0 0,37-13-48 0 0,22-11 53 0 0,0 0 0 0 0,-30 20-1 0 0,24-16 1 0 0,15-4 0 0 0,7-6 0 0 0,0-1 0 0 0,-1 0 0 0 0,1 1 0 0 0,0-1 0 0 0,0 0 0 0 0,-1 1 0 0 0,1-1 0 0 0,0 1 0 0 0,0-1 0 0 0,0 0 0 0 0,0 1 0 0 0,-1-1 0 0 0,1 0 0 0 0,0 1 0 0 0,0-1 0 0 0,0 1 0 0 0,0-1 0 0 0,0 1 0 0 0,0-1 0 0 0,0 0 0 0 0,0 1 0 0 0,0-1 0 0 0,1 1 0 0 0,0 0 2 0 0,0 1-1 0 0,1-1 0 0 0,0 0 1 0 0,-1 0-1 0 0,1 0 1 0 0,0 0-1 0 0,-1-1 0 0 0,1 1 1 0 0,0 0-1 0 0,0-1 0 0 0,0 1 1 0 0,-1-1-1 0 0,4 1 0 0 0,29 3 55 0 0,437-4 469 0 0,-397 1-525 0 0,53-1 54 0 0,258-10 116 0 0,-121 3-170 0 0,-148 2 25 0 0,38 0 14 0 0,799 2-39 0 0,-627 14 11 0 0,-89-1 42 0 0,27-1 1 0 0,-33 7-43 0 0,-53-2-12 0 0,16 6 1 0 0,-44-4 0 0 0,-66-9 33 0 0,196 23-2 0 0,-134-14-34 0 0,-64-8 60 0 0,-66-7-25 0 0,26 0 0 0 0,6-2 48 0 0,-45 1 74 0 0,-3-2-90 0 0,-2-7 0 0 0,0 6-55 0 0,0 0 0 0 0,0 0 0 0 0,-1 0 0 0 0,1 0 1 0 0,0 0-1 0 0,-1 1 0 0 0,0 0 0 0 0,0-1 0 0 0,-5-2 0 0 0,-32-19 39 0 0,37 23-43 0 0,-29-15 33 0 0,-1 3 0 0 0,0 0 0 0 0,-66-14 0 0 0,66 18-94 0 0,-111-17 39 0 0,24 6 18 0 0,-15-9-1 0 0,-201-18 0 0 0,225 38 0 0 0,-25-2 0 0 0,-22-1 0 0 0,-51-1 0 0 0,153 11 0 0 0,-188 3 0 0 0,-245 10 0 0 0,116 1 0 0 0,186-4 0 0 0,20-1 0 0 0,-240 2 0 0 0,244-6 0 0 0,102 0 0 0 0,1-3 0 0 0,-99-12 0 0 0,135 8 1 0 0,9 2 1 0 0,1 0 0 0 0,-1-1 0 0 0,1-1 0 0 0,-18-7 0 0 0,19 2 58 0 0,12 8-56 0 0,1 0 0 0 0,-1 1 0 0 0,1 0 0 0 0,0 0-1 0 0,-1-1 1 0 0,1 1 0 0 0,0 0 0 0 0,0-1 0 0 0,0 1 0 0 0,-1 0-1 0 0,1-1 1 0 0,0 1 0 0 0,0-1 0 0 0,0 1 0 0 0,0 0 0 0 0,-1-1-1 0 0,1 1 1 0 0,0-1 0 0 0,0 1 0 0 0,0 0 0 0 0,0-1 0 0 0,0 1-1 0 0,0-1 1 0 0,0 1 0 0 0,0-1 0 0 0,0 1 0 0 0,1 0 0 0 0,-1-1-1 0 0,0 1 1 0 0,0 0 0 0 0,0-1 0 0 0,0 1 0 0 0,1-1 0 0 0,-1 1-1 0 0,0 0 1 0 0,0-1 0 0 0,0 1 0 0 0,1 0 0 0 0,-1-1 0 0 0,1 0 15 0 0,1-1 2 0 0,0-1-1 0 0,0 0 0 0 0,0 1 0 0 0,1 0 1 0 0,-1-1-1 0 0,1 1 0 0 0,-1 0 0 0 0,1 0 1 0 0,0 0-1 0 0,0 1 0 0 0,0-1 0 0 0,6-2 0 0 0,3-1-5 0 0,24-5-1 0 0,69-10-14 0 0,-62 13 0 0 0,83-10 0 0 0,136 1 0 0 0,-228 14 0 0 0,206-18 0 0 0,-88 9 0 0 0,48-3 0 0 0,310 17 0 0 0,-1 16 0 0 0,-433-16 0 0 0,22 0 0 0 0,86 5 0 0 0,215 20 0 0 0,-58-6 0 0 0,-136-15 0 0 0,-42-4 0 0 0,-48 0 0 0 0,51 4 0 0 0,31 14 0 0 0,-96-1 288 0 0,-87-19-208 0 0,-1-1-77 0 0,-10 0-67 0 0,-14-2 17 0 0,9 2 58 0 0,-6-4 13 0 0,1 0 0 0 0,-1 1 1 0 0,0 1-1 0 0,-16-4 0 0 0,-1 4-24 0 0,-44 1 0 0 0,13 0 0 0 0,-94-5 0 0 0,-32 8-35 0 0,8 1-7 0 0,-568-19 95 0 0,133 7-53 0 0,208 3 0 0 0,-1-6 0 0 0,195 4 0 0 0,-42-2 0 0 0,-265-5 0 0 0,113-5 0 0 0,319 14 0 0 0,-147-14 15 0 0,-2-8 210 0 0,140 14-185 0 0,-19-8-40 0 0,-16-1 0 0 0,97 19 4 0 0,0 0-1 0 0,-28-9 1 0 0,20 7 39 0 0,30 5-34 0 0,0 1 0 0 0,1-1 0 0 0,-1 0 1 0 0,1-1-1 0 0,0 0 0 0 0,-8-3 0 0 0,-11-11 2 0 0,21 14-11 0 0,0-1 0 0 0,0 0 0 0 0,0 1 0 0 0,0-1 0 0 0,0 1 0 0 0,-1 1-1 0 0,1-1 1 0 0,-9-2 0 0 0,3 2 4 0 0,1 0-1 0 0,-1-1 1 0 0,-15-7-1 0 0,6 2 53 0 0,17 8 34 0 0,14-2 6 0 0,-7 0-96 0 0,6 2 0 0 0,0 0 0 0 0,-1 0 0 0 0,1 1 0 0 0,-1 0 0 0 0,11 4 0 0 0,-7-3 0 0 0,0 1 0 0 0,17-1 0 0 0,170 3 0 0 0,-71 1 2 0 0,-78-2-46 0 0,89-4 0 0 0,-115-2-346 0 0,67-6 369 0 0,-30 4-6092 0 0,-23 3-820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11T05:05:01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1345 706 9672 0 0,'-93'-131'1048'0'0,"84"119"-728"0"0,-12-23-1 0 0,-8-13 546 0 0,-4-4-162 0 0,24 36-672 0 0,-1 0 0 0 0,-22-27 0 0 0,16 26 5 0 0,-1 1 1 0 0,-1 1-1 0 0,-37-26 1 0 0,21 21 14 0 0,-57-26 1 0 0,56 31 91 0 0,-137-59 301 0 0,130 59-455 0 0,0 2-1 0 0,-57-11 1 0 0,-141-23 325 0 0,211 43-258 0 0,1 0 0 0 0,-1 2 0 0 0,-45 2 0 0 0,34 1 21 0 0,35-1-57 0 0,1 0-1 0 0,0 1 1 0 0,0-1-1 0 0,0 1 1 0 0,-1 0 0 0 0,-6 2-1 0 0,7-1-9 0 0,2-2 64 0 0,3 1-68 0 0,0 0 0 0 0,0 0 0 0 0,-1 0 0 0 0,1 0-1 0 0,0 0 1 0 0,0-1 0 0 0,0 1 0 0 0,0 0 0 0 0,0-1 0 0 0,3 2-1 0 0,-3-2 1 0 0,3 3-6 0 0,1-1 0 0 0,0-1 0 0 0,0 1 0 0 0,0-1 0 0 0,0 1 0 0 0,10 0 0 0 0,9 2 0 0 0,149 31 240 0 0,5-17-76 0 0,-19-3-35 0 0,405 54 346 0 0,-535-67-428 0 0,199 23-113 0 0,-224-25 59 0 0,158 20-191 0 0,174 19 599 0 0,-179-16-633 0 0,-8 2 228 0 0,-136-24 48 0 0,-1 1 0 0 0,17 5 0 0 0,-25-6-41 0 0,1 1-1 0 0,-1-1 1 0 0,0 1-1 0 0,0 0 1 0 0,1 1-1 0 0,-2-1 1 0 0,1 1-1 0 0,7 5 1 0 0,-11-8-5 0 0,1 1 0 0 0,-1 0 0 0 0,1-1 0 0 0,0 1 0 0 0,-1 0 0 0 0,0-1 0 0 0,1 1 0 0 0,-1 0 0 0 0,1-1 0 0 0,-1 1 0 0 0,0 0 0 0 0,0 0 0 0 0,1 0 0 0 0,-1-1 0 0 0,0 1 0 0 0,0 0 0 0 0,0 0 0 0 0,0 0 0 0 0,0-1 0 0 0,0 1 0 0 0,0 0 0 0 0,0 0 0 0 0,0 0 0 0 0,0-1 0 0 0,-1 1 0 0 0,1 0 0 0 0,0 0 0 0 0,0 0 0 0 0,-1-1 0 0 0,1 1 0 0 0,0 0 0 0 0,-1-1 0 0 0,1 1 0 0 0,-1 0 0 0 0,1-1 0 0 0,-1 1 0 0 0,0 0 0 0 0,1-1 0 0 0,-1 1 0 0 0,1-1 0 0 0,-1 1 0 0 0,0-1 0 0 0,-1 1 0 0 0,-3 3 5 0 0,-1 0 0 0 0,0-1 0 0 0,-13 6 1 0 0,15-7-9 0 0,-45 17 48 0 0,-1-1 0 0 0,-66 13 0 0 0,-109 11 0 0 0,155-30-45 0 0,-142 20 56 0 0,-155 17-54 0 0,205-28 0 0 0,-98 6 49 0 0,28-2 26 0 0,-111 4 185 0 0,337-29-228 0 0,-89 1 268 0 0,82-2-137 0 0,1 0 1 0 0,0-1-1 0 0,0-1 0 0 0,0 0 0 0 0,-18-7 656 0 0,110 0-677 0 0,154-15-12 0 0,-45 13-130 0 0,-85 8 0 0 0,-46 0 0 0 0,442-24 0 0 0,-302 23 0 0 0,68-5 0 0 0,136-20 0 0 0,-357 26 1 0 0,99-2 9 0 0,-173-4 127 0 0,-11 7-82 0 0,0 2 0 0 0,-51 4-1 0 0,-151 8-54 0 0,87-7 0 0 0,-440 7-80 0 0,321-22 144 0 0,164-3-64 0 0,34 3 0 0 0,65 10 18 0 0,1 0 0 0 0,0-1-1 0 0,0-1 1 0 0,0 1 0 0 0,0-2-1 0 0,0 1 1 0 0,-18-10 0 0 0,27 12-9 0 0,0 0 0 0 0,-1-1 1 0 0,1 1-1 0 0,0 0 0 0 0,0 0 1 0 0,-1-1-1 0 0,1 1 0 0 0,0-1 1 0 0,0 1-1 0 0,0-1 0 0 0,1 1 1 0 0,-1-1-1 0 0,0 1 0 0 0,1-1 1 0 0,-1 0-1 0 0,1 1 0 0 0,-1-1 1 0 0,1 0-1 0 0,0 0 0 0 0,0 1 1 0 0,-1-1-1 0 0,1 0 0 0 0,1 0 1 0 0,-1-2-1 0 0,3 0 56 0 0,84-34 74 0 0,-76 33-141 0 0,1 2 0 0 0,0-1 0 0 0,0 2 1 0 0,1 0-1 0 0,23-2 0 0 0,125 9 2 0 0,27 6-88 0 0,-117-5 12 0 0,121 25-1 0 0,-120-17 66 0 0,390 97-49 0 0,-372-88 60 0 0,-18-6 0 0 0,-72-17 0 0 0,6 2 11 0 0,1 0 0 0 0,-1 0-1 0 0,0 0 1 0 0,9 5 0 0 0,-9-1-2 0 0,-8-3-7 0 0,-9-1-3 0 0,11-2 1 0 0,-148 1 69 0 0,123-2-74 0 0,-385-28-79 0 0,323 21 19 0 0,-5-4 60 0 0,-98-26 0 0 0,140 27 4 0 0,-43-10 1 0 0,-102-39 0 0 0,98 20 37 0 0,-18-6-10 0 0,99 40-14 0 0,1 0 0 0 0,0-1 0 0 0,0-1 0 0 0,-21-15-1 0 0,32 20-5 0 0,1 0-1 0 0,0 0 0 0 0,0 0 0 0 0,0 0 1 0 0,0-1-1 0 0,0 0 0 0 0,1 1 1 0 0,0-1-1 0 0,-1 0 0 0 0,-1-7 0 0 0,3 10-4 0 0,0-1 0 0 0,1 1 0 0 0,-1-1 0 0 0,1 0 0 0 0,-1 1 0 0 0,1-1 0 0 0,0 0 0 0 0,-1 1 0 0 0,1-1 0 0 0,0 0 0 0 0,0 0 0 0 0,0 1 0 0 0,1-1 0 0 0,-1 0 0 0 0,0 1 0 0 0,1-1 0 0 0,-1 0 0 0 0,1 1 0 0 0,-1-1 0 0 0,1 1 0 0 0,0-1 0 0 0,0 1 0 0 0,0-1 0 0 0,0 1 0 0 0,0-1 0 0 0,0 1 0 0 0,0 0-1 0 0,0 0 1 0 0,2-2 0 0 0,4-2-2 0 0,1 1 0 0 0,0 0 0 0 0,0 0 0 0 0,0 0 0 0 0,0 1 0 0 0,15-3 0 0 0,-1-1 0 0 0,15-3-23 0 0,0 2 1 0 0,73-8-1 0 0,79 7-61 0 0,-128 8 92 0 0,142 4-42 0 0,-174-2 15 0 0,200 18 9 0 0,-122-8 9 0 0,-28-1-25 0 0,142 36-1 0 0,-145-25 22 0 0,127 52-1 0 0,-193-68 6 0 0,-1 0 0 0 0,0 0 0 0 0,0 1 0 0 0,0 0 0 0 0,-1 1 0 0 0,1 0 0 0 0,11 13 0 0 0,-17-17 0 0 0,-1 1 0 0 0,1-1 0 0 0,-1 1 0 0 0,0-1 0 0 0,0 1 0 0 0,0 0 0 0 0,-1-1 0 0 0,1 1 0 0 0,-1 0 0 0 0,1 5 0 0 0,-1-7 0 0 0,-1 1 0 0 0,0 0 0 0 0,0-1 0 0 0,0 1 0 0 0,0 0 0 0 0,-1-1 0 0 0,1 1 0 0 0,-1 0 0 0 0,1-1 0 0 0,-1 1 0 0 0,0-1 0 0 0,0 1 0 0 0,0-1 0 0 0,-1 1 0 0 0,1-1 0 0 0,-3 4 0 0 0,-2 1-7 0 0,0-1-1 0 0,0 0 1 0 0,0 0-1 0 0,-1 0 1 0 0,0-1-1 0 0,0 0 1 0 0,0-1-1 0 0,-13 7 1 0 0,-6 0 1 0 0,-38 13-1 0 0,-388 88-521 0 0,295-83 220 0 0,-276 14 0 0 0,398-42 304 0 0,-178 2 61 0 0,164-5-48 0 0,1-2 0 0 0,-68-14 0 0 0,95 14-4 0 0,-6-2 54 0 0,0-1 0 0 0,-36-14 0 0 0,57 19-33 0 0,0 0 1 0 0,0-1-1 0 0,0 0 1 0 0,1 0-1 0 0,-1-1 1 0 0,1 1-1 0 0,0-1 1 0 0,0 0-1 0 0,0-1 1 0 0,1 1-1 0 0,0-1 1 0 0,-1 0-1 0 0,2 0 1 0 0,-1 0-1 0 0,0-1 1 0 0,-2-6-1 0 0,5 9-6 0 0,-1 0 1 0 0,2 0-1 0 0,-1 0 0 0 0,0-1 0 0 0,0 1 0 0 0,1 0 0 0 0,0 0 0 0 0,-1-1 0 0 0,1 1 0 0 0,1 0 0 0 0,-1-1 0 0 0,0 1 0 0 0,1 0 0 0 0,1-6 0 0 0,0 4-4 0 0,0 1 0 0 0,0 0-1 0 0,0 0 1 0 0,1 1 0 0 0,-1-1-1 0 0,1 0 1 0 0,0 1 0 0 0,0 0 0 0 0,6-6-1 0 0,6-1-2 0 0,-1 0 0 0 0,2 0-1 0 0,-1 2 1 0 0,24-11 0 0 0,-28 15-15 0 0,27-13-22 0 0,1 3-1 0 0,1 1 0 0 0,1 2 1 0 0,-1 1-1 0 0,68-6 0 0 0,183-6-71 0 0,-211 20 62 0 0,133 14 0 0 0,-112 1-5 0 0,0 5 0 0 0,195 60 0 0 0,-260-66 34 0 0,120 47-1 0 0,-130-47 6 0 0,0 1 0 0 0,0 1 0 0 0,37 27 0 0 0,-52-32-10 0 0,0-1-1 0 0,0 1 0 0 0,-1 1 1 0 0,-1-1-1 0 0,14 19 0 0 0,-18-20 12 0 0,-3-6-2 0 0,0 1 0 0 0,0 0 0 0 0,0 0 0 0 0,-1 0 0 0 0,1-1 0 0 0,0 5 1 0 0,-2-6-4 0 0,1 1 0 0 0,-1-1 0 0 0,0 0 1 0 0,0 1-1 0 0,0-1 0 0 0,0 0 0 0 0,-1 1 1 0 0,1-1-1 0 0,0 0 0 0 0,0 0 0 0 0,-1 1 1 0 0,1-1-1 0 0,-1 0 0 0 0,1 0 0 0 0,-1 1 1 0 0,0-1-1 0 0,-1 2 0 0 0,-1 2-20 0 0,-1-1 0 0 0,0 1 0 0 0,0-1 0 0 0,0 0 0 0 0,-1 0 0 0 0,1-1 0 0 0,-1 1-1 0 0,0-1 1 0 0,0 0 0 0 0,0 0 0 0 0,-8 2 0 0 0,-7 3-68 0 0,-37 9 1 0 0,56-17 90 0 0,-93 20-25 0 0,-135 11 1 0 0,12-19-303 0 0,129-9 189 0 0,-51-1 67 0 0,-165-18 0 0 0,199 9 192 0 0,46 4 90 0 0,-77-14 0 0 0,97 9-163 0 0,-59-12-133 0 0,79 15 95 0 0,-1-1-1 0 0,-33-15 1 0 0,48 18 43 0 0,-1 0 1 0 0,1 0-1 0 0,0 0 1 0 0,0 0-1 0 0,0-1 0 0 0,-8-8 1 0 0,13 11-38 0 0,-1 0 0 0 0,0 0 0 0 0,1 1 0 0 0,-1-1 1 0 0,1 0-1 0 0,-1 0 0 0 0,1 0 0 0 0,-1-1 0 0 0,1 1 1 0 0,-1 0-1 0 0,1 0 0 0 0,0 0 0 0 0,0 0 0 0 0,0 0 0 0 0,0 0 1 0 0,-1 0-1 0 0,2-2 0 0 0,-1 1 3 0 0,0 1 0 0 0,1 0 0 0 0,0-1 0 0 0,-1 1 0 0 0,1-1 0 0 0,0 1 0 0 0,0 0 0 0 0,-1-1 0 0 0,1 1 0 0 0,0 0 0 0 0,0 0 0 0 0,1 0 0 0 0,-1 0 0 0 0,0 0-1 0 0,0 0 1 0 0,2-1 0 0 0,10-5 13 0 0,-1 0-1 0 0,1 1 0 0 0,0 0 0 0 0,1 1 0 0 0,26-6 0 0 0,-24 7 3 0 0,40-8-28 0 0,100-10 0 0 0,-54 11 9 0 0,397-30 127 0 0,2 35-153 0 0,-489 6 13 0 0,118-2 0 0 0,136 4 9 0 0,-59 5 54 0 0,-158-3-3 0 0,-40-1 9 0 0,-35-2 58 0 0,-203 15 247 0 0,102-4-510 0 0,-196 19-439 0 0,286-27 420 0 0,-100 15-384 0 0,-1 3-26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integrate reciprocal functions to solve practical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289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AU" dirty="0"/>
                  <a:t>4.1.12		Establish and use the formula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4.1.13		</a:t>
                </a:r>
                <a:r>
                  <a:rPr lang="en-AU" dirty="0"/>
                  <a:t>Determine derivatives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AU" dirty="0"/>
                  <a:t> and 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4.1.14		Use logarithmic functions and their derivatives to solve practical problems. 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2897653"/>
              </a:xfrm>
              <a:prstGeom prst="rect">
                <a:avLst/>
              </a:prstGeom>
              <a:blipFill>
                <a:blip r:embed="rId2"/>
                <a:stretch>
                  <a:fillRect l="-410" t="-10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6C, 6E, 6H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508" y="714375"/>
                <a:ext cx="11946924" cy="5991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If:</a:t>
                </a:r>
              </a:p>
              <a:p>
                <a:pPr marL="0" indent="0" algn="ctr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y = ln(x)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Integrating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would give us y = ln(x) + c</a:t>
                </a:r>
              </a:p>
              <a:p>
                <a:pPr marL="0" indent="0">
                  <a:buNone/>
                </a:pPr>
                <a:r>
                  <a:rPr lang="en-AU" sz="2000" dirty="0"/>
                  <a:t>Similarly if:</a:t>
                </a:r>
              </a:p>
              <a:p>
                <a:pPr marL="0" indent="0" algn="ctr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y = ln(f(x))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Integrating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would give us y = ln(f(x)) + c</a:t>
                </a:r>
              </a:p>
              <a:p>
                <a:pPr marL="0" indent="0">
                  <a:buNone/>
                </a:pPr>
                <a:r>
                  <a:rPr lang="en-AU" sz="2000" dirty="0"/>
                  <a:t>Note that x &gt; 0 and f(x) &gt; 0, since we cannot take negative logarithms. </a:t>
                </a:r>
              </a:p>
              <a:p>
                <a:pPr marL="0" indent="0">
                  <a:buNone/>
                </a:pPr>
                <a:r>
                  <a:rPr lang="en-AU" sz="2000" dirty="0"/>
                  <a:t>Sometimes your solution on the </a:t>
                </a:r>
                <a:r>
                  <a:rPr lang="en-AU" sz="2000" dirty="0" err="1"/>
                  <a:t>Classpad</a:t>
                </a:r>
                <a:r>
                  <a:rPr lang="en-AU" sz="2000" dirty="0"/>
                  <a:t> will appear as </a:t>
                </a:r>
                <a:r>
                  <a:rPr lang="en-AU" sz="2000" b="1" dirty="0" err="1"/>
                  <a:t>ln|x</a:t>
                </a:r>
                <a:r>
                  <a:rPr lang="en-AU" sz="2000" b="1" dirty="0"/>
                  <a:t>| + c </a:t>
                </a:r>
                <a:r>
                  <a:rPr lang="en-AU" sz="2000" dirty="0"/>
                  <a:t>instead of ln(x) + c, to ensure that x remains positive. </a:t>
                </a:r>
                <a:br>
                  <a:rPr lang="en-AU" sz="2000" dirty="0"/>
                </a:b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Therefore,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508" y="714375"/>
                <a:ext cx="11946924" cy="5991225"/>
              </a:xfrm>
              <a:blipFill>
                <a:blip r:embed="rId2"/>
                <a:stretch>
                  <a:fillRect l="-561" t="-10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4C84CA-BD6D-419A-B8F8-0FE4B9847EF7}"/>
              </a:ext>
            </a:extLst>
          </p:cNvPr>
          <p:cNvSpPr txBox="1"/>
          <p:nvPr/>
        </p:nvSpPr>
        <p:spPr>
          <a:xfrm>
            <a:off x="0" y="0"/>
            <a:ext cx="6015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Integrating Logarithmic Functions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92695-E44B-C6D0-CE35-982D2A798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3072" y="5041328"/>
            <a:ext cx="354379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3" y="823784"/>
                <a:ext cx="5708822" cy="5857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		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	</a:t>
                </a:r>
                <a:r>
                  <a:rPr lang="en-AU" sz="20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 + c</a:t>
                </a:r>
              </a:p>
              <a:p>
                <a:pPr marL="0" indent="0">
                  <a:buNone/>
                </a:pPr>
                <a:endParaRPr lang="en-AU" sz="2000" i="1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" y="823784"/>
                <a:ext cx="5708822" cy="5857102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308124" y="823784"/>
                <a:ext cx="5743834" cy="5857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 −3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AU" sz="2000" b="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Check that the numerator is fully factorised first.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Notice that the derivative of x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2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– 3x + 5 is 2x – 3.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Therefore:</a:t>
                </a:r>
              </a:p>
              <a:p>
                <a:pPr marL="0" indent="0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	</a:t>
                </a:r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−3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AU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 = ln(x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2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-3x + 5) + c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24" y="823784"/>
                <a:ext cx="5743834" cy="5857101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BF98DB-8586-47AD-9C51-A740F459E3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7" y="3543886"/>
                <a:ext cx="5955958" cy="30909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3(2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Notice that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Therefore: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3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:r>
                  <a:rPr lang="en-AU" sz="2000" dirty="0">
                    <a:solidFill>
                      <a:srgbClr val="0070C0"/>
                    </a:solidFill>
                  </a:rPr>
                  <a:t>	</a:t>
                </a:r>
                <a:endParaRPr lang="en-AU" sz="20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BF98DB-8586-47AD-9C51-A740F459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7" y="3543886"/>
                <a:ext cx="5955958" cy="3090991"/>
              </a:xfrm>
              <a:prstGeom prst="rect">
                <a:avLst/>
              </a:prstGeom>
              <a:blipFill>
                <a:blip r:embed="rId4"/>
                <a:stretch>
                  <a:fillRect l="-1126" t="-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AF62DE-F157-6729-568B-06F41F5E26B3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9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3" y="823784"/>
                <a:ext cx="5708822" cy="5857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Note: the derivative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" y="823784"/>
                <a:ext cx="5708822" cy="5857102"/>
              </a:xfrm>
              <a:blipFill>
                <a:blip r:embed="rId2"/>
                <a:stretch>
                  <a:fillRect l="-1175" t="-10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308124" y="823784"/>
                <a:ext cx="5743834" cy="58571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/>
                  <a:t>Determine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AU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AU" sz="2000" b="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Note: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000" i="1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Therefore:</a:t>
                </a:r>
              </a:p>
              <a:p>
                <a:pPr marL="0" indent="0"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AU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AU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124" y="823784"/>
                <a:ext cx="5743834" cy="5857101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A7688CC-9AA4-0464-2755-D3F927C722B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98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3CFF264E-9F23-4BF4-B24C-D6DAEF0ED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1" y="737618"/>
                <a:ext cx="12053080" cy="1039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Evaluate the following integrals:</a:t>
                </a:r>
              </a:p>
              <a:p>
                <a:pPr marL="0" indent="0">
                  <a:buNone/>
                </a:pPr>
                <a:r>
                  <a:rPr lang="en-GB" sz="2400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AU" sz="2400" dirty="0"/>
                  <a:t>		b)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GB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AU" sz="2400" dirty="0"/>
                  <a:t>			c)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4−3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GB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3CFF264E-9F23-4BF4-B24C-D6DAEF0ED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1" y="737618"/>
                <a:ext cx="12053080" cy="1039424"/>
              </a:xfrm>
              <a:blipFill>
                <a:blip r:embed="rId2"/>
                <a:stretch>
                  <a:fillRect l="-758" t="-8187" b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A0654-C17F-4B44-8260-1F1BAC502B44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B98E9-4126-A508-FD6E-01775B770F6F}"/>
                  </a:ext>
                </a:extLst>
              </p:cNvPr>
              <p:cNvSpPr txBox="1"/>
              <p:nvPr/>
            </p:nvSpPr>
            <p:spPr>
              <a:xfrm>
                <a:off x="359995" y="1929885"/>
                <a:ext cx="1435073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B98E9-4126-A508-FD6E-01775B770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5" y="1929885"/>
                <a:ext cx="1435073" cy="807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F89D-AB9B-4266-1D9D-1F0145C88ED8}"/>
                  </a:ext>
                </a:extLst>
              </p:cNvPr>
              <p:cNvSpPr txBox="1"/>
              <p:nvPr/>
            </p:nvSpPr>
            <p:spPr>
              <a:xfrm>
                <a:off x="141880" y="2852817"/>
                <a:ext cx="209345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−5|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F89D-AB9B-4266-1D9D-1F0145C8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0" y="2852817"/>
                <a:ext cx="2093458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046163-11C1-7DC3-8CAF-859EB8A3C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3678" y="0"/>
            <a:ext cx="3543795" cy="88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0F2A1-B9A5-A096-F526-5B3D07488DD7}"/>
                  </a:ext>
                </a:extLst>
              </p:cNvPr>
              <p:cNvSpPr txBox="1"/>
              <p:nvPr/>
            </p:nvSpPr>
            <p:spPr>
              <a:xfrm>
                <a:off x="3112478" y="2045814"/>
                <a:ext cx="1487971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nary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0F2A1-B9A5-A096-F526-5B3D07488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78" y="2045814"/>
                <a:ext cx="1487971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D8CC8-3E59-3C49-D195-9F496D6E10CA}"/>
                  </a:ext>
                </a:extLst>
              </p:cNvPr>
              <p:cNvSpPr txBox="1"/>
              <p:nvPr/>
            </p:nvSpPr>
            <p:spPr>
              <a:xfrm>
                <a:off x="2848655" y="2850765"/>
                <a:ext cx="2015615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| 3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+2|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D8CC8-3E59-3C49-D195-9F496D6E1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55" y="2850765"/>
                <a:ext cx="2015615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79E81-1770-531B-5CD7-609A25D10BDF}"/>
                  </a:ext>
                </a:extLst>
              </p:cNvPr>
              <p:cNvSpPr txBox="1"/>
              <p:nvPr/>
            </p:nvSpPr>
            <p:spPr>
              <a:xfrm>
                <a:off x="2848655" y="3542543"/>
                <a:ext cx="218303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79E81-1770-531B-5CD7-609A25D1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55" y="3542543"/>
                <a:ext cx="2183034" cy="57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F65B0-57C0-7B81-83F9-49AF45276AD2}"/>
                  </a:ext>
                </a:extLst>
              </p:cNvPr>
              <p:cNvSpPr txBox="1"/>
              <p:nvPr/>
            </p:nvSpPr>
            <p:spPr>
              <a:xfrm>
                <a:off x="2848655" y="4234321"/>
                <a:ext cx="1254189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F65B0-57C0-7B81-83F9-49AF4527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55" y="4234321"/>
                <a:ext cx="1254189" cy="6915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9D1D9-868D-6C4E-853E-D128FBDE6B55}"/>
                  </a:ext>
                </a:extLst>
              </p:cNvPr>
              <p:cNvSpPr txBox="1"/>
              <p:nvPr/>
            </p:nvSpPr>
            <p:spPr>
              <a:xfrm>
                <a:off x="6721143" y="1823252"/>
                <a:ext cx="1529650" cy="69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9D1D9-868D-6C4E-853E-D128FBDE6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143" y="1823252"/>
                <a:ext cx="1529650" cy="690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12F39-BD04-4068-BA67-541EFC2D8373}"/>
                  </a:ext>
                </a:extLst>
              </p:cNvPr>
              <p:cNvSpPr txBox="1"/>
              <p:nvPr/>
            </p:nvSpPr>
            <p:spPr>
              <a:xfrm>
                <a:off x="6658655" y="2850764"/>
                <a:ext cx="238700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| 4−3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B12F39-BD04-4068-BA67-541EFC2D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55" y="2850764"/>
                <a:ext cx="2387000" cy="578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32395D-5E26-74EC-CDBA-A65C418D86D3}"/>
                  </a:ext>
                </a:extLst>
              </p:cNvPr>
              <p:cNvSpPr txBox="1"/>
              <p:nvPr/>
            </p:nvSpPr>
            <p:spPr>
              <a:xfrm>
                <a:off x="6760638" y="3620411"/>
                <a:ext cx="251113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32395D-5E26-74EC-CDBA-A65C418D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38" y="3620411"/>
                <a:ext cx="2511137" cy="57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C8B725-4408-9938-3869-7757E0332F21}"/>
                  </a:ext>
                </a:extLst>
              </p:cNvPr>
              <p:cNvSpPr txBox="1"/>
              <p:nvPr/>
            </p:nvSpPr>
            <p:spPr>
              <a:xfrm>
                <a:off x="6760638" y="4390058"/>
                <a:ext cx="270093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C8B725-4408-9938-3869-7757E033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38" y="4390058"/>
                <a:ext cx="2700932" cy="6915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2" y="823784"/>
                <a:ext cx="11928389" cy="5857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Find the area between the x-axis and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/>
                  <a:t> from x = 1 to x = 3.</a:t>
                </a:r>
                <a:endParaRPr lang="en-AU" sz="2000" dirty="0"/>
              </a:p>
              <a:p>
                <a:pPr marL="0" indent="0">
                  <a:buNone/>
                </a:pPr>
                <a:endParaRPr lang="en-AU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6+</m:t>
                    </m:r>
                    <m:func>
                      <m:func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−(2+</m:t>
                    </m:r>
                    <m:func>
                      <m:func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4+</m:t>
                      </m:r>
                      <m:func>
                        <m:func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Hence the area under the curve is 4 + ln(3) units</a:t>
                </a:r>
                <a:r>
                  <a:rPr lang="en-AU" sz="2400" baseline="30000" dirty="0">
                    <a:solidFill>
                      <a:srgbClr val="002060"/>
                    </a:solidFill>
                  </a:rPr>
                  <a:t>2</a:t>
                </a:r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2" y="823784"/>
                <a:ext cx="11928389" cy="5857102"/>
              </a:xfrm>
              <a:blipFill>
                <a:blip r:embed="rId2"/>
                <a:stretch>
                  <a:fillRect l="-818" t="-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D4894E-4D91-E233-F29C-F1BE52E60D5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3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26421-3811-4F8A-A221-03D8DEE8BB6C}"/>
              </a:ext>
            </a:extLst>
          </p:cNvPr>
          <p:cNvSpPr/>
          <p:nvPr/>
        </p:nvSpPr>
        <p:spPr>
          <a:xfrm>
            <a:off x="6185798" y="3048000"/>
            <a:ext cx="2167628" cy="103822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96924"/>
                <a:ext cx="11925300" cy="5970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AU" sz="2400" dirty="0"/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+7)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den>
                          </m:f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+7)</m:t>
                          </m: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(7)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96924"/>
                <a:ext cx="11925300" cy="5970389"/>
              </a:xfrm>
              <a:blipFill>
                <a:blip r:embed="rId2"/>
                <a:stretch>
                  <a:fillRect l="-818" t="-1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0E3FB2-C3CB-44CA-AD2A-7D1F3F5F852F}"/>
              </a:ext>
            </a:extLst>
          </p:cNvPr>
          <p:cNvSpPr txBox="1"/>
          <p:nvPr/>
        </p:nvSpPr>
        <p:spPr>
          <a:xfrm>
            <a:off x="9267825" y="90686"/>
            <a:ext cx="28194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AU" b="1" dirty="0"/>
              <a:t>REMEMBER, when a question says ‘hence evaluate’ it implies you must show the use of your previous answer to respond to this part of the question.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5EBDF-6D8A-09ED-5A29-318EC454B4C2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951D6E-94F4-3588-E908-C830BF4DEA74}"/>
                  </a:ext>
                </a:extLst>
              </p14:cNvPr>
              <p14:cNvContentPartPr/>
              <p14:nvPr/>
            </p14:nvContentPartPr>
            <p14:xfrm>
              <a:off x="3918291" y="934103"/>
              <a:ext cx="1969200" cy="24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951D6E-94F4-3588-E908-C830BF4DEA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2291" y="862463"/>
                <a:ext cx="2040840" cy="3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9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0FC886-D926-D765-0CCE-16A5455AAA5F}"/>
              </a:ext>
            </a:extLst>
          </p:cNvPr>
          <p:cNvSpPr/>
          <p:nvPr/>
        </p:nvSpPr>
        <p:spPr>
          <a:xfrm>
            <a:off x="246743" y="2416629"/>
            <a:ext cx="9746343" cy="1284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4" y="796924"/>
                <a:ext cx="11858625" cy="594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,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hence find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(by the Product Rule)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By FTC: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514350" indent="-514350">
                  <a:buAutoNum type="alphaLcParenR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4" y="796924"/>
                <a:ext cx="11858625" cy="5946775"/>
              </a:xfrm>
              <a:blipFill>
                <a:blip r:embed="rId2"/>
                <a:stretch>
                  <a:fillRect l="-1080" t="-14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9B7D645-0D26-0BF4-FD0F-5AD532F7ADE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D02637-1EA5-A491-573A-848A51FDBB5D}"/>
                  </a:ext>
                </a:extLst>
              </p14:cNvPr>
              <p14:cNvContentPartPr/>
              <p14:nvPr/>
            </p14:nvContentPartPr>
            <p14:xfrm>
              <a:off x="6166491" y="843743"/>
              <a:ext cx="906120" cy="32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D02637-1EA5-A491-573A-848A51FDBB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0851" y="771743"/>
                <a:ext cx="977760" cy="4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0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4" y="796925"/>
                <a:ext cx="11858625" cy="593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,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hence find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AU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lphaLcParenR" startAt="2"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(by the Product Rule)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By FTC: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3E52-AF8F-4D31-BF75-B28AE8F35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4" y="796925"/>
                <a:ext cx="11858625" cy="5937250"/>
              </a:xfrm>
              <a:blipFill>
                <a:blip r:embed="rId2"/>
                <a:stretch>
                  <a:fillRect l="-1080" t="-20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2F9309-B371-B023-2E58-A7736B6437EC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39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27300</TotalTime>
  <Words>632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2023-06-11T05:16:44Z</dcterms:modified>
</cp:coreProperties>
</file>