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2" r:id="rId2"/>
    <p:sldId id="265" r:id="rId3"/>
    <p:sldId id="268" r:id="rId4"/>
    <p:sldId id="342" r:id="rId5"/>
    <p:sldId id="343" r:id="rId6"/>
    <p:sldId id="259" r:id="rId7"/>
    <p:sldId id="257" r:id="rId8"/>
    <p:sldId id="344" r:id="rId9"/>
    <p:sldId id="258" r:id="rId10"/>
    <p:sldId id="270" r:id="rId11"/>
    <p:sldId id="345" r:id="rId12"/>
    <p:sldId id="261" r:id="rId13"/>
    <p:sldId id="260" r:id="rId14"/>
    <p:sldId id="271" r:id="rId15"/>
    <p:sldId id="346" r:id="rId16"/>
    <p:sldId id="347" r:id="rId17"/>
    <p:sldId id="348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E7EBF4"/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2DC4D-F5A7-44C2-80AB-A6ABC97E6929}" v="1814" dt="2023-06-27T04:07:29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9" y="38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852031B6-0B84-407F-A52B-054735AE8AC5}"/>
    <pc:docChg chg="undo custSel addSld delSld modSld">
      <pc:chgData name="TAN Mei Yi [Harrisdale Senior High School]" userId="f9f029c9-d743-4d60-9f2c-e74bdec1ab07" providerId="ADAL" clId="{852031B6-0B84-407F-A52B-054735AE8AC5}" dt="2023-05-19T02:26:59.866" v="3332" actId="20577"/>
      <pc:docMkLst>
        <pc:docMk/>
      </pc:docMkLst>
      <pc:sldChg chg="del">
        <pc:chgData name="TAN Mei Yi [Harrisdale Senior High School]" userId="f9f029c9-d743-4d60-9f2c-e74bdec1ab07" providerId="ADAL" clId="{852031B6-0B84-407F-A52B-054735AE8AC5}" dt="2023-05-19T00:25:24.334" v="465" actId="47"/>
        <pc:sldMkLst>
          <pc:docMk/>
          <pc:sldMk cId="3037864218" sldId="257"/>
        </pc:sldMkLst>
      </pc:sldChg>
      <pc:sldChg chg="del">
        <pc:chgData name="TAN Mei Yi [Harrisdale Senior High School]" userId="f9f029c9-d743-4d60-9f2c-e74bdec1ab07" providerId="ADAL" clId="{852031B6-0B84-407F-A52B-054735AE8AC5}" dt="2023-05-19T00:25:26.446" v="466" actId="47"/>
        <pc:sldMkLst>
          <pc:docMk/>
          <pc:sldMk cId="2920466248" sldId="258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1533042153" sldId="259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1877691218" sldId="259"/>
        </pc:sldMkLst>
      </pc:sldChg>
      <pc:sldChg chg="del">
        <pc:chgData name="TAN Mei Yi [Harrisdale Senior High School]" userId="f9f029c9-d743-4d60-9f2c-e74bdec1ab07" providerId="ADAL" clId="{852031B6-0B84-407F-A52B-054735AE8AC5}" dt="2023-05-19T00:25:42.556" v="472" actId="47"/>
        <pc:sldMkLst>
          <pc:docMk/>
          <pc:sldMk cId="2474131926" sldId="260"/>
        </pc:sldMkLst>
      </pc:sldChg>
      <pc:sldChg chg="del">
        <pc:chgData name="TAN Mei Yi [Harrisdale Senior High School]" userId="f9f029c9-d743-4d60-9f2c-e74bdec1ab07" providerId="ADAL" clId="{852031B6-0B84-407F-A52B-054735AE8AC5}" dt="2023-05-19T00:25:44.991" v="473" actId="47"/>
        <pc:sldMkLst>
          <pc:docMk/>
          <pc:sldMk cId="1687086788" sldId="261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1614448363" sldId="262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3558024861" sldId="262"/>
        </pc:sldMkLst>
      </pc:sldChg>
      <pc:sldChg chg="del">
        <pc:chgData name="TAN Mei Yi [Harrisdale Senior High School]" userId="f9f029c9-d743-4d60-9f2c-e74bdec1ab07" providerId="ADAL" clId="{852031B6-0B84-407F-A52B-054735AE8AC5}" dt="2023-05-19T00:25:35.505" v="470" actId="47"/>
        <pc:sldMkLst>
          <pc:docMk/>
          <pc:sldMk cId="1792094988" sldId="263"/>
        </pc:sldMkLst>
      </pc:sldChg>
      <pc:sldChg chg="del">
        <pc:chgData name="TAN Mei Yi [Harrisdale Senior High School]" userId="f9f029c9-d743-4d60-9f2c-e74bdec1ab07" providerId="ADAL" clId="{852031B6-0B84-407F-A52B-054735AE8AC5}" dt="2023-05-19T00:25:31.938" v="468" actId="47"/>
        <pc:sldMkLst>
          <pc:docMk/>
          <pc:sldMk cId="1411576514" sldId="264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658558154" sldId="265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107905157" sldId="268"/>
        </pc:sldMkLst>
      </pc:sldChg>
      <pc:sldChg chg="modSp mod">
        <pc:chgData name="TAN Mei Yi [Harrisdale Senior High School]" userId="f9f029c9-d743-4d60-9f2c-e74bdec1ab07" providerId="ADAL" clId="{852031B6-0B84-407F-A52B-054735AE8AC5}" dt="2023-05-19T02:26:59.866" v="333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852031B6-0B84-407F-A52B-054735AE8AC5}" dt="2023-05-19T02:26:59.866" v="333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852031B6-0B84-407F-A52B-054735AE8AC5}" dt="2023-05-19T00:09:22.229" v="356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852031B6-0B84-407F-A52B-054735AE8AC5}" dt="2023-05-19T00:09:22.229" v="356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852031B6-0B84-407F-A52B-054735AE8AC5}" dt="2023-05-19T00:08:43.271" v="257" actId="1076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852031B6-0B84-407F-A52B-054735AE8AC5}" dt="2023-05-19T00:25:29.107" v="467" actId="47"/>
        <pc:sldMkLst>
          <pc:docMk/>
          <pc:sldMk cId="1773869733" sldId="317"/>
        </pc:sldMkLst>
      </pc:sldChg>
      <pc:sldChg chg="del">
        <pc:chgData name="TAN Mei Yi [Harrisdale Senior High School]" userId="f9f029c9-d743-4d60-9f2c-e74bdec1ab07" providerId="ADAL" clId="{852031B6-0B84-407F-A52B-054735AE8AC5}" dt="2023-05-19T00:25:33.633" v="469" actId="47"/>
        <pc:sldMkLst>
          <pc:docMk/>
          <pc:sldMk cId="3205503026" sldId="318"/>
        </pc:sldMkLst>
      </pc:sldChg>
      <pc:sldChg chg="del">
        <pc:chgData name="TAN Mei Yi [Harrisdale Senior High School]" userId="f9f029c9-d743-4d60-9f2c-e74bdec1ab07" providerId="ADAL" clId="{852031B6-0B84-407F-A52B-054735AE8AC5}" dt="2023-05-19T00:25:37.258" v="471" actId="47"/>
        <pc:sldMkLst>
          <pc:docMk/>
          <pc:sldMk cId="3537713335" sldId="319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165316538" sldId="320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3503087137" sldId="320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778216161" sldId="321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841833187" sldId="322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66020086" sldId="323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75857428" sldId="324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269088832" sldId="325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549203776" sldId="326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97438224" sldId="327"/>
        </pc:sldMkLst>
      </pc:sldChg>
      <pc:sldChg chg="addSp delSp modSp add mod modAnim">
        <pc:chgData name="TAN Mei Yi [Harrisdale Senior High School]" userId="f9f029c9-d743-4d60-9f2c-e74bdec1ab07" providerId="ADAL" clId="{852031B6-0B84-407F-A52B-054735AE8AC5}" dt="2023-05-19T01:09:17.838" v="847"/>
        <pc:sldMkLst>
          <pc:docMk/>
          <pc:sldMk cId="1753222144" sldId="328"/>
        </pc:sldMkLst>
        <pc:spChg chg="mod">
          <ac:chgData name="TAN Mei Yi [Harrisdale Senior High School]" userId="f9f029c9-d743-4d60-9f2c-e74bdec1ab07" providerId="ADAL" clId="{852031B6-0B84-407F-A52B-054735AE8AC5}" dt="2023-05-19T01:03:51.386" v="828" actId="113"/>
          <ac:spMkLst>
            <pc:docMk/>
            <pc:sldMk cId="1753222144" sldId="328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852031B6-0B84-407F-A52B-054735AE8AC5}" dt="2023-05-19T01:03:56.593" v="830" actId="22"/>
          <ac:spMkLst>
            <pc:docMk/>
            <pc:sldMk cId="1753222144" sldId="328"/>
            <ac:spMk id="4" creationId="{F32EDF5D-BB94-5BAB-4109-73CE6C729CB2}"/>
          </ac:spMkLst>
        </pc:spChg>
        <pc:spChg chg="mod">
          <ac:chgData name="TAN Mei Yi [Harrisdale Senior High School]" userId="f9f029c9-d743-4d60-9f2c-e74bdec1ab07" providerId="ADAL" clId="{852031B6-0B84-407F-A52B-054735AE8AC5}" dt="2023-05-19T00:12:53.122" v="358" actId="207"/>
          <ac:spMkLst>
            <pc:docMk/>
            <pc:sldMk cId="1753222144" sldId="328"/>
            <ac:spMk id="6" creationId="{79EC3517-C783-4B17-8028-E41A2676D2C0}"/>
          </ac:spMkLst>
        </pc:spChg>
      </pc:sldChg>
      <pc:sldChg chg="addSp modSp add mod modAnim">
        <pc:chgData name="TAN Mei Yi [Harrisdale Senior High School]" userId="f9f029c9-d743-4d60-9f2c-e74bdec1ab07" providerId="ADAL" clId="{852031B6-0B84-407F-A52B-054735AE8AC5}" dt="2023-05-19T01:13:16.740" v="958"/>
        <pc:sldMkLst>
          <pc:docMk/>
          <pc:sldMk cId="3107942937" sldId="329"/>
        </pc:sldMkLst>
        <pc:spChg chg="mod">
          <ac:chgData name="TAN Mei Yi [Harrisdale Senior High School]" userId="f9f029c9-d743-4d60-9f2c-e74bdec1ab07" providerId="ADAL" clId="{852031B6-0B84-407F-A52B-054735AE8AC5}" dt="2023-05-19T01:12:41.363" v="952" actId="403"/>
          <ac:spMkLst>
            <pc:docMk/>
            <pc:sldMk cId="3107942937" sldId="32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09:45.139" v="864" actId="20577"/>
          <ac:spMkLst>
            <pc:docMk/>
            <pc:sldMk cId="3107942937" sldId="329"/>
            <ac:spMk id="6" creationId="{85D6F470-3C91-4091-B3FE-F39351BEEA05}"/>
          </ac:spMkLst>
        </pc:spChg>
        <pc:grpChg chg="mod">
          <ac:chgData name="TAN Mei Yi [Harrisdale Senior High School]" userId="f9f029c9-d743-4d60-9f2c-e74bdec1ab07" providerId="ADAL" clId="{852031B6-0B84-407F-A52B-054735AE8AC5}" dt="2023-05-19T01:13:03.738" v="957"/>
          <ac:grpSpMkLst>
            <pc:docMk/>
            <pc:sldMk cId="3107942937" sldId="329"/>
            <ac:grpSpMk id="8" creationId="{E34D19F0-5450-996E-0876-17D169588F3C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1:13:03.738" v="957"/>
          <ac:grpSpMkLst>
            <pc:docMk/>
            <pc:sldMk cId="3107942937" sldId="329"/>
            <ac:grpSpMk id="9" creationId="{87F20492-A392-8F58-94DF-EC2F6F220FDD}"/>
          </ac:grpSpMkLst>
        </pc:grp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2" creationId="{C7EAA4E8-DFF8-3EA7-4CF7-7330B03F84E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4" creationId="{C3F94EDB-5C39-7F3D-6B57-21C7904A6B9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5" creationId="{38DC0B7C-9036-6E81-E88B-C33720D00B54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7" creationId="{C9874CBA-DB8C-503B-C374-EDC622DA7169}"/>
          </ac:inkMkLst>
        </pc:ink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16:58.477" v="1146"/>
        <pc:sldMkLst>
          <pc:docMk/>
          <pc:sldMk cId="3013727065" sldId="330"/>
        </pc:sldMkLst>
        <pc:spChg chg="add mod">
          <ac:chgData name="TAN Mei Yi [Harrisdale Senior High School]" userId="f9f029c9-d743-4d60-9f2c-e74bdec1ab07" providerId="ADAL" clId="{852031B6-0B84-407F-A52B-054735AE8AC5}" dt="2023-05-19T00:13:12.128" v="361"/>
          <ac:spMkLst>
            <pc:docMk/>
            <pc:sldMk cId="3013727065" sldId="330"/>
            <ac:spMk id="2" creationId="{0A0DC0FD-84C5-AB7F-59B7-88B82BBCFCF6}"/>
          </ac:spMkLst>
        </pc:spChg>
        <pc:spChg chg="mod">
          <ac:chgData name="TAN Mei Yi [Harrisdale Senior High School]" userId="f9f029c9-d743-4d60-9f2c-e74bdec1ab07" providerId="ADAL" clId="{852031B6-0B84-407F-A52B-054735AE8AC5}" dt="2023-05-19T01:16:50.511" v="1144"/>
          <ac:spMkLst>
            <pc:docMk/>
            <pc:sldMk cId="3013727065" sldId="33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11.925" v="360" actId="478"/>
          <ac:spMkLst>
            <pc:docMk/>
            <pc:sldMk cId="3013727065" sldId="330"/>
            <ac:spMk id="6" creationId="{020CFDB5-1954-4901-82E9-61EA804168F5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2:39.194" v="1312"/>
        <pc:sldMkLst>
          <pc:docMk/>
          <pc:sldMk cId="2247586646" sldId="331"/>
        </pc:sldMkLst>
        <pc:spChg chg="add mod">
          <ac:chgData name="TAN Mei Yi [Harrisdale Senior High School]" userId="f9f029c9-d743-4d60-9f2c-e74bdec1ab07" providerId="ADAL" clId="{852031B6-0B84-407F-A52B-054735AE8AC5}" dt="2023-05-19T00:13:16.563" v="363"/>
          <ac:spMkLst>
            <pc:docMk/>
            <pc:sldMk cId="2247586646" sldId="331"/>
            <ac:spMk id="2" creationId="{6E627610-6F65-7590-4BAB-28659D4E7599}"/>
          </ac:spMkLst>
        </pc:spChg>
        <pc:spChg chg="mod">
          <ac:chgData name="TAN Mei Yi [Harrisdale Senior High School]" userId="f9f029c9-d743-4d60-9f2c-e74bdec1ab07" providerId="ADAL" clId="{852031B6-0B84-407F-A52B-054735AE8AC5}" dt="2023-05-19T01:31:28.285" v="1309" actId="20577"/>
          <ac:spMkLst>
            <pc:docMk/>
            <pc:sldMk cId="2247586646" sldId="33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20:28.467" v="1297" actId="20577"/>
          <ac:spMkLst>
            <pc:docMk/>
            <pc:sldMk cId="2247586646" sldId="331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16.172" v="362" actId="478"/>
          <ac:spMkLst>
            <pc:docMk/>
            <pc:sldMk cId="2247586646" sldId="331"/>
            <ac:spMk id="7" creationId="{9D8BDB83-C532-4C26-94C0-1649B3358147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4:48.838" v="1378" actId="114"/>
        <pc:sldMkLst>
          <pc:docMk/>
          <pc:sldMk cId="3432313464" sldId="332"/>
        </pc:sldMkLst>
        <pc:spChg chg="add mod">
          <ac:chgData name="TAN Mei Yi [Harrisdale Senior High School]" userId="f9f029c9-d743-4d60-9f2c-e74bdec1ab07" providerId="ADAL" clId="{852031B6-0B84-407F-A52B-054735AE8AC5}" dt="2023-05-19T00:13:22.109" v="365"/>
          <ac:spMkLst>
            <pc:docMk/>
            <pc:sldMk cId="3432313464" sldId="332"/>
            <ac:spMk id="2" creationId="{8D59B748-1D5A-2221-9416-0FE1EA0796DD}"/>
          </ac:spMkLst>
        </pc:spChg>
        <pc:spChg chg="mod">
          <ac:chgData name="TAN Mei Yi [Harrisdale Senior High School]" userId="f9f029c9-d743-4d60-9f2c-e74bdec1ab07" providerId="ADAL" clId="{852031B6-0B84-407F-A52B-054735AE8AC5}" dt="2023-05-19T01:33:54.584" v="1361" actId="20577"/>
          <ac:spMkLst>
            <pc:docMk/>
            <pc:sldMk cId="3432313464" sldId="33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25.453" v="1373" actId="114"/>
          <ac:spMkLst>
            <pc:docMk/>
            <pc:sldMk cId="3432313464" sldId="332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35.469" v="1376" actId="114"/>
          <ac:spMkLst>
            <pc:docMk/>
            <pc:sldMk cId="3432313464" sldId="332"/>
            <ac:spMk id="5" creationId="{AAF184DC-0BFF-8EC1-3C9C-86D56EBDCC4F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3.693" v="1377" actId="114"/>
          <ac:spMkLst>
            <pc:docMk/>
            <pc:sldMk cId="3432313464" sldId="332"/>
            <ac:spMk id="6" creationId="{827188B0-6C24-3AFA-733D-887C9F56C7BE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21.676" v="364" actId="478"/>
          <ac:spMkLst>
            <pc:docMk/>
            <pc:sldMk cId="3432313464" sldId="332"/>
            <ac:spMk id="7" creationId="{9D8BDB83-C532-4C26-94C0-1649B3358147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3.693" v="1377" actId="114"/>
          <ac:spMkLst>
            <pc:docMk/>
            <pc:sldMk cId="3432313464" sldId="332"/>
            <ac:spMk id="8" creationId="{FEA5452F-181C-6C30-4528-1D470BF37D35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9" creationId="{60208F7A-5A4A-C39F-52BD-2431A424AC3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0" creationId="{0E542C80-6136-9CFD-2AD8-3B3FCC1C310F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1" creationId="{D4F960CD-F2FE-2298-6950-64DBFD12D703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2" creationId="{2EABE43C-8E99-ED85-C895-BFEF4B8AC57D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8:22.663" v="1431" actId="1076"/>
        <pc:sldMkLst>
          <pc:docMk/>
          <pc:sldMk cId="1182118295" sldId="333"/>
        </pc:sldMkLst>
        <pc:spChg chg="add mod">
          <ac:chgData name="TAN Mei Yi [Harrisdale Senior High School]" userId="f9f029c9-d743-4d60-9f2c-e74bdec1ab07" providerId="ADAL" clId="{852031B6-0B84-407F-A52B-054735AE8AC5}" dt="2023-05-19T00:25:10.338" v="448"/>
          <ac:spMkLst>
            <pc:docMk/>
            <pc:sldMk cId="1182118295" sldId="333"/>
            <ac:spMk id="2" creationId="{D7C03138-3F72-8FE9-A9DF-0C8B7CBA726E}"/>
          </ac:spMkLst>
        </pc:spChg>
        <pc:spChg chg="mod">
          <ac:chgData name="TAN Mei Yi [Harrisdale Senior High School]" userId="f9f029c9-d743-4d60-9f2c-e74bdec1ab07" providerId="ADAL" clId="{852031B6-0B84-407F-A52B-054735AE8AC5}" dt="2023-05-19T01:37:57.910" v="1426" actId="20577"/>
          <ac:spMkLst>
            <pc:docMk/>
            <pc:sldMk cId="1182118295" sldId="333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8:22.663" v="1431" actId="1076"/>
          <ac:spMkLst>
            <pc:docMk/>
            <pc:sldMk cId="1182118295" sldId="333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25:09.962" v="447" actId="478"/>
          <ac:spMkLst>
            <pc:docMk/>
            <pc:sldMk cId="1182118295" sldId="333"/>
            <ac:spMk id="7" creationId="{58725D49-5125-4112-BC49-FD62F27F9943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26:53.303" v="3326"/>
        <pc:sldMkLst>
          <pc:docMk/>
          <pc:sldMk cId="465792230" sldId="334"/>
        </pc:sldMkLst>
        <pc:spChg chg="add mod">
          <ac:chgData name="TAN Mei Yi [Harrisdale Senior High School]" userId="f9f029c9-d743-4d60-9f2c-e74bdec1ab07" providerId="ADAL" clId="{852031B6-0B84-407F-A52B-054735AE8AC5}" dt="2023-05-19T02:19:40.939" v="2995" actId="1076"/>
          <ac:spMkLst>
            <pc:docMk/>
            <pc:sldMk cId="465792230" sldId="334"/>
            <ac:spMk id="2" creationId="{1B9650F2-FE15-969F-FCBC-9FD0D055188E}"/>
          </ac:spMkLst>
        </pc:spChg>
        <pc:spChg chg="mod">
          <ac:chgData name="TAN Mei Yi [Harrisdale Senior High School]" userId="f9f029c9-d743-4d60-9f2c-e74bdec1ab07" providerId="ADAL" clId="{852031B6-0B84-407F-A52B-054735AE8AC5}" dt="2023-05-19T02:23:23.001" v="3213" actId="27636"/>
          <ac:spMkLst>
            <pc:docMk/>
            <pc:sldMk cId="465792230" sldId="334"/>
            <ac:spMk id="3" creationId="{84F23582-ED0F-485F-981C-3A1F809DC0CF}"/>
          </ac:spMkLst>
        </pc:spChg>
        <pc:spChg chg="mod">
          <ac:chgData name="TAN Mei Yi [Harrisdale Senior High School]" userId="f9f029c9-d743-4d60-9f2c-e74bdec1ab07" providerId="ADAL" clId="{852031B6-0B84-407F-A52B-054735AE8AC5}" dt="2023-05-19T00:25:19.737" v="464" actId="207"/>
          <ac:spMkLst>
            <pc:docMk/>
            <pc:sldMk cId="465792230" sldId="334"/>
            <ac:spMk id="4" creationId="{3F9BD477-D0CD-4525-92F4-3E0D3D79F24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0:13.032" v="3042" actId="1076"/>
          <ac:spMkLst>
            <pc:docMk/>
            <pc:sldMk cId="465792230" sldId="334"/>
            <ac:spMk id="6" creationId="{14582F44-6C72-0923-9920-BDE6BFFC11C5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0:57.016" v="3084" actId="1076"/>
          <ac:spMkLst>
            <pc:docMk/>
            <pc:sldMk cId="465792230" sldId="334"/>
            <ac:spMk id="7" creationId="{EC7F9F2F-B3DC-001A-DEE9-7A42209034F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10.664" v="3105" actId="1076"/>
          <ac:spMkLst>
            <pc:docMk/>
            <pc:sldMk cId="465792230" sldId="334"/>
            <ac:spMk id="8" creationId="{224E07CD-0477-0784-0948-55F60BC3384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29.430" v="3122" actId="20577"/>
          <ac:spMkLst>
            <pc:docMk/>
            <pc:sldMk cId="465792230" sldId="334"/>
            <ac:spMk id="9" creationId="{01106C4F-70C3-A4A1-7867-530D4541D06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46.748" v="3143" actId="20577"/>
          <ac:spMkLst>
            <pc:docMk/>
            <pc:sldMk cId="465792230" sldId="334"/>
            <ac:spMk id="10" creationId="{639713E8-E910-06F6-75DE-612A2F074F6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00.446" v="3154" actId="27636"/>
          <ac:spMkLst>
            <pc:docMk/>
            <pc:sldMk cId="465792230" sldId="334"/>
            <ac:spMk id="11" creationId="{8C02C4E0-3239-069A-7C5C-685D330AB03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30.772" v="3168" actId="1076"/>
          <ac:spMkLst>
            <pc:docMk/>
            <pc:sldMk cId="465792230" sldId="334"/>
            <ac:spMk id="12" creationId="{32BC051B-503E-416D-8465-A4F67784621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36.774" v="3172" actId="20577"/>
          <ac:spMkLst>
            <pc:docMk/>
            <pc:sldMk cId="465792230" sldId="334"/>
            <ac:spMk id="13" creationId="{8EEA1EF2-813A-DFEC-4C32-A5E2D37F190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57.534" v="3198" actId="27636"/>
          <ac:spMkLst>
            <pc:docMk/>
            <pc:sldMk cId="465792230" sldId="334"/>
            <ac:spMk id="14" creationId="{6B0BAF47-490A-D638-1EBE-52E96DE290E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3:15.346" v="3211" actId="20577"/>
          <ac:spMkLst>
            <pc:docMk/>
            <pc:sldMk cId="465792230" sldId="334"/>
            <ac:spMk id="15" creationId="{78F910F0-4263-960D-A3D9-6FFC0D7344FA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3:48.044" v="3235" actId="20577"/>
          <ac:spMkLst>
            <pc:docMk/>
            <pc:sldMk cId="465792230" sldId="334"/>
            <ac:spMk id="16" creationId="{5B403E75-1152-F4A6-A647-FAA21737428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11.278" v="3247" actId="1076"/>
          <ac:spMkLst>
            <pc:docMk/>
            <pc:sldMk cId="465792230" sldId="334"/>
            <ac:spMk id="17" creationId="{BDBA12B9-4FC1-4F4C-E6E5-31ED19AE770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48.571" v="3262" actId="20577"/>
          <ac:spMkLst>
            <pc:docMk/>
            <pc:sldMk cId="465792230" sldId="334"/>
            <ac:spMk id="18" creationId="{7FC2DB55-3E82-87D4-262F-1CFF0455F61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56.206" v="3264" actId="1076"/>
          <ac:spMkLst>
            <pc:docMk/>
            <pc:sldMk cId="465792230" sldId="334"/>
            <ac:spMk id="19" creationId="{2EA75E3D-FEEA-2489-466B-97F8147DDDA3}"/>
          </ac:spMkLst>
        </pc:spChg>
        <pc:grpChg chg="del mod">
          <ac:chgData name="TAN Mei Yi [Harrisdale Senior High School]" userId="f9f029c9-d743-4d60-9f2c-e74bdec1ab07" providerId="ADAL" clId="{852031B6-0B84-407F-A52B-054735AE8AC5}" dt="2023-05-19T02:26:01.311" v="3295"/>
          <ac:grpSpMkLst>
            <pc:docMk/>
            <pc:sldMk cId="465792230" sldId="334"/>
            <ac:grpSpMk id="35" creationId="{B13B0895-519C-B2CC-B0B3-DF4CE0400843}"/>
          </ac:grpSpMkLst>
        </pc:grpChg>
        <pc:grpChg chg="del mod">
          <ac:chgData name="TAN Mei Yi [Harrisdale Senior High School]" userId="f9f029c9-d743-4d60-9f2c-e74bdec1ab07" providerId="ADAL" clId="{852031B6-0B84-407F-A52B-054735AE8AC5}" dt="2023-05-19T02:26:03.465" v="3298"/>
          <ac:grpSpMkLst>
            <pc:docMk/>
            <pc:sldMk cId="465792230" sldId="334"/>
            <ac:grpSpMk id="38" creationId="{ACEB597D-3871-ECCB-DAEE-7872EADC47F3}"/>
          </ac:grpSpMkLst>
        </pc:grpChg>
        <pc:grpChg chg="del mod">
          <ac:chgData name="TAN Mei Yi [Harrisdale Senior High School]" userId="f9f029c9-d743-4d60-9f2c-e74bdec1ab07" providerId="ADAL" clId="{852031B6-0B84-407F-A52B-054735AE8AC5}" dt="2023-05-19T02:26:30.538" v="3315" actId="478"/>
          <ac:grpSpMkLst>
            <pc:docMk/>
            <pc:sldMk cId="465792230" sldId="334"/>
            <ac:grpSpMk id="41" creationId="{5E6BE796-A757-5239-8860-302D92C88729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18.556" v="3306"/>
          <ac:grpSpMkLst>
            <pc:docMk/>
            <pc:sldMk cId="465792230" sldId="334"/>
            <ac:grpSpMk id="49" creationId="{7ACBBB31-D1AD-F9F5-0EBB-31C3EE765A57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43.082" v="3324"/>
          <ac:grpSpMkLst>
            <pc:docMk/>
            <pc:sldMk cId="465792230" sldId="334"/>
            <ac:grpSpMk id="58" creationId="{A608D53E-DE4A-901B-0A1E-780F571200AD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43.082" v="3324"/>
          <ac:grpSpMkLst>
            <pc:docMk/>
            <pc:sldMk cId="465792230" sldId="334"/>
            <ac:grpSpMk id="59" creationId="{4978B3F3-A178-52D6-4881-2E0EFBBBBB6B}"/>
          </ac:grpSpMkLst>
        </pc:grpChg>
        <pc:picChg chg="del">
          <ac:chgData name="TAN Mei Yi [Harrisdale Senior High School]" userId="f9f029c9-d743-4d60-9f2c-e74bdec1ab07" providerId="ADAL" clId="{852031B6-0B84-407F-A52B-054735AE8AC5}" dt="2023-05-19T02:18:39.782" v="2941" actId="478"/>
          <ac:picMkLst>
            <pc:docMk/>
            <pc:sldMk cId="465792230" sldId="334"/>
            <ac:picMk id="5" creationId="{F20EBECA-AE32-46A6-8343-63567F2586C6}"/>
          </ac:picMkLst>
        </pc:picChg>
        <pc:inkChg chg="add del">
          <ac:chgData name="TAN Mei Yi [Harrisdale Senior High School]" userId="f9f029c9-d743-4d60-9f2c-e74bdec1ab07" providerId="ADAL" clId="{852031B6-0B84-407F-A52B-054735AE8AC5}" dt="2023-05-19T02:25:44.972" v="3277"/>
          <ac:inkMkLst>
            <pc:docMk/>
            <pc:sldMk cId="465792230" sldId="334"/>
            <ac:inkMk id="20" creationId="{5FA3FA76-4BA6-AAC4-E8B4-285E6ADC01D4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2"/>
          <ac:inkMkLst>
            <pc:docMk/>
            <pc:sldMk cId="465792230" sldId="334"/>
            <ac:inkMk id="21" creationId="{F449C6B0-2C0F-1592-8DE1-6D5DBA7A0122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8"/>
          <ac:inkMkLst>
            <pc:docMk/>
            <pc:sldMk cId="465792230" sldId="334"/>
            <ac:inkMk id="22" creationId="{A4A7F747-4C37-5968-D803-11A31C96CD73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3"/>
          <ac:inkMkLst>
            <pc:docMk/>
            <pc:sldMk cId="465792230" sldId="334"/>
            <ac:inkMk id="23" creationId="{7A611472-48A5-2F4D-27D2-4D8ACF2DC548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6"/>
          <ac:inkMkLst>
            <pc:docMk/>
            <pc:sldMk cId="465792230" sldId="334"/>
            <ac:inkMk id="24" creationId="{C0C55D01-78D4-F0D8-5E56-7E4DE96DE7A0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79"/>
          <ac:inkMkLst>
            <pc:docMk/>
            <pc:sldMk cId="465792230" sldId="334"/>
            <ac:inkMk id="25" creationId="{B9C08B51-E42E-6145-2CCF-19A007BF69F7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80"/>
          <ac:inkMkLst>
            <pc:docMk/>
            <pc:sldMk cId="465792230" sldId="334"/>
            <ac:inkMk id="26" creationId="{50E20807-EBF0-CF41-7026-C03367D544CA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81"/>
          <ac:inkMkLst>
            <pc:docMk/>
            <pc:sldMk cId="465792230" sldId="334"/>
            <ac:inkMk id="27" creationId="{B975C50E-B4B0-0866-4506-CFC7531B1EB4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7"/>
          <ac:inkMkLst>
            <pc:docMk/>
            <pc:sldMk cId="465792230" sldId="334"/>
            <ac:inkMk id="28" creationId="{E5237639-A19B-EDC7-C2BD-71363545CE2A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5"/>
          <ac:inkMkLst>
            <pc:docMk/>
            <pc:sldMk cId="465792230" sldId="334"/>
            <ac:inkMk id="29" creationId="{F72916ED-A163-24D9-0B0F-F5F8CC6B93ED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0" v="3278"/>
          <ac:inkMkLst>
            <pc:docMk/>
            <pc:sldMk cId="465792230" sldId="334"/>
            <ac:inkMk id="30" creationId="{2D6D6CFD-D8BF-37E7-A934-7D9A1FCADA5C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4"/>
          <ac:inkMkLst>
            <pc:docMk/>
            <pc:sldMk cId="465792230" sldId="334"/>
            <ac:inkMk id="31" creationId="{584D8439-8FDC-F03A-BD7E-4BF85FD11DD7}"/>
          </ac:inkMkLst>
        </pc:inkChg>
        <pc:inkChg chg="add del mod">
          <ac:chgData name="TAN Mei Yi [Harrisdale Senior High School]" userId="f9f029c9-d743-4d60-9f2c-e74bdec1ab07" providerId="ADAL" clId="{852031B6-0B84-407F-A52B-054735AE8AC5}" dt="2023-05-19T02:26:23.524" v="3308"/>
          <ac:inkMkLst>
            <pc:docMk/>
            <pc:sldMk cId="465792230" sldId="334"/>
            <ac:inkMk id="32" creationId="{5F07E5D0-A186-57EF-E10E-9F2BFB0AC8B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3" creationId="{7A6965F2-DFC2-927F-56B3-265609D1A93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4" creationId="{CC3ED1D9-9379-3812-3519-15C3133D194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6" creationId="{5B308898-E90A-51EB-D3B3-525356D18F7C}"/>
          </ac:inkMkLst>
        </pc:inkChg>
        <pc:inkChg chg="add del mod">
          <ac:chgData name="TAN Mei Yi [Harrisdale Senior High School]" userId="f9f029c9-d743-4d60-9f2c-e74bdec1ab07" providerId="ADAL" clId="{852031B6-0B84-407F-A52B-054735AE8AC5}" dt="2023-05-19T02:26:23.524" v="3307"/>
          <ac:inkMkLst>
            <pc:docMk/>
            <pc:sldMk cId="465792230" sldId="334"/>
            <ac:inkMk id="37" creationId="{B79F0DDC-ED4B-98BF-C314-F6AF6658266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9" creationId="{D5811B29-EFCF-25E3-53C6-C225E944ABDD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40" creationId="{60794424-F23F-04DD-8E00-71DA19A23CB2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2" creationId="{5288E6DA-BF8D-706A-C3DC-BC94681CCB44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3" creationId="{CD43BA54-9612-0113-8AFB-5A6A44F7F288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4" creationId="{6E5F9274-C2A9-7086-7433-23FEEF31572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5" creationId="{E80DD66D-C1A3-EFA2-096F-16241D9799C3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6" creationId="{930EA9C0-1220-D0C5-6DE1-564F6376C4B5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7" creationId="{F46AC53E-07DF-3843-51F8-98CDF509CD18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8" creationId="{238CB337-2022-A0DB-817C-9134EBF62FBD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0" creationId="{D35627D7-CC6C-BB5F-9710-C9F6779F76C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1" creationId="{A8B26D2F-CE3C-DAB1-E42B-500F3FDAFAD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2" creationId="{E12E9B41-C2A6-B0D3-1217-FB894AC0073E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3" creationId="{B6EDC621-D036-79A6-CF53-85FC00465549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4" creationId="{0FF3C57C-874A-B085-7F46-9CF75374E8A9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5" creationId="{BB143FD3-6CE7-7E0B-D97C-B16602FE14C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6" creationId="{AB3BED99-E37C-6DE0-9010-184E487A79B1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7" creationId="{A3E87F83-1D45-7C52-9C1B-6FEB5D812EE6}"/>
          </ac:inkMkLst>
        </pc:inkChg>
        <pc:inkChg chg="add">
          <ac:chgData name="TAN Mei Yi [Harrisdale Senior High School]" userId="f9f029c9-d743-4d60-9f2c-e74bdec1ab07" providerId="ADAL" clId="{852031B6-0B84-407F-A52B-054735AE8AC5}" dt="2023-05-19T02:26:43.760" v="3325" actId="9405"/>
          <ac:inkMkLst>
            <pc:docMk/>
            <pc:sldMk cId="465792230" sldId="334"/>
            <ac:inkMk id="60" creationId="{90EF590E-3BE9-7503-A4F2-9F5DE101556C}"/>
          </ac:inkMkLst>
        </pc:ink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0:44:20.912" v="718"/>
        <pc:sldMkLst>
          <pc:docMk/>
          <pc:sldMk cId="479273064" sldId="335"/>
        </pc:sldMkLst>
        <pc:spChg chg="del">
          <ac:chgData name="TAN Mei Yi [Harrisdale Senior High School]" userId="f9f029c9-d743-4d60-9f2c-e74bdec1ab07" providerId="ADAL" clId="{852031B6-0B84-407F-A52B-054735AE8AC5}" dt="2023-05-19T00:23:40.335" v="396" actId="478"/>
          <ac:spMkLst>
            <pc:docMk/>
            <pc:sldMk cId="479273064" sldId="335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852031B6-0B84-407F-A52B-054735AE8AC5}" dt="2023-05-19T00:24:25.553" v="401" actId="478"/>
          <ac:spMkLst>
            <pc:docMk/>
            <pc:sldMk cId="479273064" sldId="335"/>
            <ac:spMk id="4" creationId="{B97176AC-5FB7-F73C-26EF-25DCEB4D86E6}"/>
          </ac:spMkLst>
        </pc:spChg>
        <pc:spChg chg="mod">
          <ac:chgData name="TAN Mei Yi [Harrisdale Senior High School]" userId="f9f029c9-d743-4d60-9f2c-e74bdec1ab07" providerId="ADAL" clId="{852031B6-0B84-407F-A52B-054735AE8AC5}" dt="2023-05-19T00:21:59.914" v="395" actId="20577"/>
          <ac:spMkLst>
            <pc:docMk/>
            <pc:sldMk cId="479273064" sldId="335"/>
            <ac:spMk id="6" creationId="{79EC3517-C783-4B17-8028-E41A2676D2C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4:46.762" v="441" actId="403"/>
          <ac:spMkLst>
            <pc:docMk/>
            <pc:sldMk cId="479273064" sldId="335"/>
            <ac:spMk id="8" creationId="{23266FA8-DD88-FDCD-E53F-37E15988D6E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7:08.380" v="576" actId="1076"/>
          <ac:spMkLst>
            <pc:docMk/>
            <pc:sldMk cId="479273064" sldId="335"/>
            <ac:spMk id="9" creationId="{A5DB0188-AD7A-18B4-5A35-5D3D126C641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1.367" v="662" actId="113"/>
          <ac:spMkLst>
            <pc:docMk/>
            <pc:sldMk cId="479273064" sldId="335"/>
            <ac:spMk id="10" creationId="{DA363D7D-3D73-FD8E-C48C-F91FC9CB2F87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7.561" v="664" actId="1076"/>
          <ac:spMkLst>
            <pc:docMk/>
            <pc:sldMk cId="479273064" sldId="335"/>
            <ac:spMk id="11" creationId="{E5F4C9EB-051F-6EBB-9515-818D8441E1F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1.367" v="662" actId="113"/>
          <ac:spMkLst>
            <pc:docMk/>
            <pc:sldMk cId="479273064" sldId="335"/>
            <ac:spMk id="12" creationId="{4446E517-57BB-728A-D7C3-51C708C0CFD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11.262" v="665" actId="113"/>
          <ac:spMkLst>
            <pc:docMk/>
            <pc:sldMk cId="479273064" sldId="335"/>
            <ac:spMk id="13" creationId="{ACD863E1-7FDD-3F3B-A2D1-72D13280762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9:14.308" v="642" actId="20577"/>
          <ac:spMkLst>
            <pc:docMk/>
            <pc:sldMk cId="479273064" sldId="335"/>
            <ac:spMk id="14" creationId="{CF4920EE-4517-5BBB-8485-BFAD1F0B227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21.683" v="700" actId="403"/>
          <ac:spMkLst>
            <pc:docMk/>
            <pc:sldMk cId="479273064" sldId="335"/>
            <ac:spMk id="15" creationId="{B5BD3296-D332-F4E7-D24A-35BEFA5696D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25.893" v="701" actId="1076"/>
          <ac:spMkLst>
            <pc:docMk/>
            <pc:sldMk cId="479273064" sldId="335"/>
            <ac:spMk id="16" creationId="{55F311AC-E1C5-9207-5554-F657B2FE8EC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16.785" v="698" actId="1076"/>
          <ac:spMkLst>
            <pc:docMk/>
            <pc:sldMk cId="479273064" sldId="335"/>
            <ac:spMk id="17" creationId="{68DC5E93-B50F-9854-74D3-BA309916D19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47.433" v="709" actId="1076"/>
          <ac:spMkLst>
            <pc:docMk/>
            <pc:sldMk cId="479273064" sldId="335"/>
            <ac:spMk id="18" creationId="{6317284D-9FE2-CC5B-EDFC-7C4490D34B88}"/>
          </ac:spMkLst>
        </pc:spChg>
        <pc:picChg chg="add mod">
          <ac:chgData name="TAN Mei Yi [Harrisdale Senior High School]" userId="f9f029c9-d743-4d60-9f2c-e74bdec1ab07" providerId="ADAL" clId="{852031B6-0B84-407F-A52B-054735AE8AC5}" dt="2023-05-19T00:27:52.863" v="610" actId="1076"/>
          <ac:picMkLst>
            <pc:docMk/>
            <pc:sldMk cId="479273064" sldId="335"/>
            <ac:picMk id="7" creationId="{D71806CB-C836-0B5B-5AEE-4981F82DCD6F}"/>
          </ac:picMkLst>
        </pc:picChg>
      </pc:sldChg>
      <pc:sldChg chg="modSp add del mod">
        <pc:chgData name="TAN Mei Yi [Harrisdale Senior High School]" userId="f9f029c9-d743-4d60-9f2c-e74bdec1ab07" providerId="ADAL" clId="{852031B6-0B84-407F-A52B-054735AE8AC5}" dt="2023-05-19T01:30:46.311" v="1298" actId="47"/>
        <pc:sldMkLst>
          <pc:docMk/>
          <pc:sldMk cId="60238435" sldId="336"/>
        </pc:sldMkLst>
        <pc:spChg chg="mod">
          <ac:chgData name="TAN Mei Yi [Harrisdale Senior High School]" userId="f9f029c9-d743-4d60-9f2c-e74bdec1ab07" providerId="ADAL" clId="{852031B6-0B84-407F-A52B-054735AE8AC5}" dt="2023-05-19T01:04:02.808" v="845" actId="20577"/>
          <ac:spMkLst>
            <pc:docMk/>
            <pc:sldMk cId="60238435" sldId="336"/>
            <ac:spMk id="6" creationId="{79EC3517-C783-4B17-8028-E41A2676D2C0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1:49:53.090" v="1772" actId="20577"/>
        <pc:sldMkLst>
          <pc:docMk/>
          <pc:sldMk cId="391395013" sldId="336"/>
        </pc:sldMkLst>
        <pc:spChg chg="mod">
          <ac:chgData name="TAN Mei Yi [Harrisdale Senior High School]" userId="f9f029c9-d743-4d60-9f2c-e74bdec1ab07" providerId="ADAL" clId="{852031B6-0B84-407F-A52B-054735AE8AC5}" dt="2023-05-19T01:43:34.806" v="1499" actId="20577"/>
          <ac:spMkLst>
            <pc:docMk/>
            <pc:sldMk cId="391395013" sldId="33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45:22.621" v="1521" actId="1076"/>
          <ac:spMkLst>
            <pc:docMk/>
            <pc:sldMk cId="391395013" sldId="336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5" creationId="{AAF184DC-0BFF-8EC1-3C9C-86D56EBDCC4F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6" creationId="{827188B0-6C24-3AFA-733D-887C9F56C7B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6:16.706" v="1563" actId="1076"/>
          <ac:spMkLst>
            <pc:docMk/>
            <pc:sldMk cId="391395013" sldId="336"/>
            <ac:spMk id="7" creationId="{D3B8D42C-6825-2C47-A1EF-F4C46E17D5A2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8" creationId="{FEA5452F-181C-6C30-4528-1D470BF37D35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9" creationId="{60208F7A-5A4A-C39F-52BD-2431A424AC30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10" creationId="{0E542C80-6136-9CFD-2AD8-3B3FCC1C310F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11" creationId="{D4F960CD-F2FE-2298-6950-64DBFD12D703}"/>
          </ac:spMkLst>
        </pc:spChg>
        <pc:spChg chg="mod">
          <ac:chgData name="TAN Mei Yi [Harrisdale Senior High School]" userId="f9f029c9-d743-4d60-9f2c-e74bdec1ab07" providerId="ADAL" clId="{852031B6-0B84-407F-A52B-054735AE8AC5}" dt="2023-05-19T01:45:50.581" v="1548" actId="1076"/>
          <ac:spMkLst>
            <pc:docMk/>
            <pc:sldMk cId="391395013" sldId="336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6:30.084" v="1574" actId="1076"/>
          <ac:spMkLst>
            <pc:docMk/>
            <pc:sldMk cId="391395013" sldId="336"/>
            <ac:spMk id="13" creationId="{FA826607-00B6-5F21-8CF6-18C227E9179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7:02.761" v="1599" actId="20577"/>
          <ac:spMkLst>
            <pc:docMk/>
            <pc:sldMk cId="391395013" sldId="336"/>
            <ac:spMk id="14" creationId="{586CBBF0-5E31-8DDB-9346-DC8E8299552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8:34.472" v="1641" actId="1076"/>
          <ac:spMkLst>
            <pc:docMk/>
            <pc:sldMk cId="391395013" sldId="336"/>
            <ac:spMk id="15" creationId="{3F8DA46C-FCE2-AAC1-C338-7506FB6F447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19.958" v="1732" actId="14100"/>
          <ac:spMkLst>
            <pc:docMk/>
            <pc:sldMk cId="391395013" sldId="336"/>
            <ac:spMk id="16" creationId="{699B1113-7ED3-6898-C7B2-C0097C60A69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29.412" v="1750" actId="20577"/>
          <ac:spMkLst>
            <pc:docMk/>
            <pc:sldMk cId="391395013" sldId="336"/>
            <ac:spMk id="17" creationId="{E85C15EB-E375-2153-C1EC-E4B03FBDDAE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45.362" v="1764" actId="1076"/>
          <ac:spMkLst>
            <pc:docMk/>
            <pc:sldMk cId="391395013" sldId="336"/>
            <ac:spMk id="18" creationId="{86467B45-9E00-AF2D-C543-BBFD8F7CC03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53.090" v="1772" actId="20577"/>
          <ac:spMkLst>
            <pc:docMk/>
            <pc:sldMk cId="391395013" sldId="336"/>
            <ac:spMk id="19" creationId="{50CBCB52-A823-C28F-D997-758182807019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1:55:15.158" v="1997" actId="20577"/>
        <pc:sldMkLst>
          <pc:docMk/>
          <pc:sldMk cId="1857984037" sldId="337"/>
        </pc:sldMkLst>
        <pc:spChg chg="mod">
          <ac:chgData name="TAN Mei Yi [Harrisdale Senior High School]" userId="f9f029c9-d743-4d60-9f2c-e74bdec1ab07" providerId="ADAL" clId="{852031B6-0B84-407F-A52B-054735AE8AC5}" dt="2023-05-19T01:51:24.657" v="1845" actId="20577"/>
          <ac:spMkLst>
            <pc:docMk/>
            <pc:sldMk cId="1857984037" sldId="33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51:55.064" v="1850" actId="6549"/>
          <ac:spMkLst>
            <pc:docMk/>
            <pc:sldMk cId="1857984037" sldId="337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3:43.906" v="1903" actId="1076"/>
          <ac:spMkLst>
            <pc:docMk/>
            <pc:sldMk cId="1857984037" sldId="337"/>
            <ac:spMk id="5" creationId="{AAE2C870-2A14-B8B7-7ED6-D6886502B6C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3:56.132" v="1911" actId="1076"/>
          <ac:spMkLst>
            <pc:docMk/>
            <pc:sldMk cId="1857984037" sldId="337"/>
            <ac:spMk id="6" creationId="{9B76ECD3-940A-50FD-664A-CE02233C5388}"/>
          </ac:spMkLst>
        </pc:spChg>
        <pc:spChg chg="mod">
          <ac:chgData name="TAN Mei Yi [Harrisdale Senior High School]" userId="f9f029c9-d743-4d60-9f2c-e74bdec1ab07" providerId="ADAL" clId="{852031B6-0B84-407F-A52B-054735AE8AC5}" dt="2023-05-19T01:52:33.945" v="1863" actId="1076"/>
          <ac:spMkLst>
            <pc:docMk/>
            <pc:sldMk cId="1857984037" sldId="337"/>
            <ac:spMk id="7" creationId="{D3B8D42C-6825-2C47-A1EF-F4C46E17D5A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02.139" v="1918" actId="27636"/>
          <ac:spMkLst>
            <pc:docMk/>
            <pc:sldMk cId="1857984037" sldId="337"/>
            <ac:spMk id="8" creationId="{6356B4FC-A089-B39B-A6FB-8496261A3A7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23.973" v="1946" actId="20577"/>
          <ac:spMkLst>
            <pc:docMk/>
            <pc:sldMk cId="1857984037" sldId="337"/>
            <ac:spMk id="9" creationId="{8BD902FE-44E9-042F-47A3-DCEDE2B9A0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44.708" v="1967" actId="1076"/>
          <ac:spMkLst>
            <pc:docMk/>
            <pc:sldMk cId="1857984037" sldId="337"/>
            <ac:spMk id="10" creationId="{311EFAB2-A87C-6C1F-0E56-37C4D1D06BF6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5:05.693" v="1982" actId="1076"/>
          <ac:spMkLst>
            <pc:docMk/>
            <pc:sldMk cId="1857984037" sldId="337"/>
            <ac:spMk id="11" creationId="{1B27AA83-DC33-52A0-EC14-C1D41A9D93E9}"/>
          </ac:spMkLst>
        </pc:spChg>
        <pc:spChg chg="mod">
          <ac:chgData name="TAN Mei Yi [Harrisdale Senior High School]" userId="f9f029c9-d743-4d60-9f2c-e74bdec1ab07" providerId="ADAL" clId="{852031B6-0B84-407F-A52B-054735AE8AC5}" dt="2023-05-19T01:52:23.732" v="1858" actId="14100"/>
          <ac:spMkLst>
            <pc:docMk/>
            <pc:sldMk cId="1857984037" sldId="337"/>
            <ac:spMk id="12" creationId="{2EABE43C-8E99-ED85-C895-BFEF4B8AC57D}"/>
          </ac:spMkLst>
        </pc:spChg>
        <pc:spChg chg="del">
          <ac:chgData name="TAN Mei Yi [Harrisdale Senior High School]" userId="f9f029c9-d743-4d60-9f2c-e74bdec1ab07" providerId="ADAL" clId="{852031B6-0B84-407F-A52B-054735AE8AC5}" dt="2023-05-19T01:52:36.891" v="1864" actId="478"/>
          <ac:spMkLst>
            <pc:docMk/>
            <pc:sldMk cId="1857984037" sldId="337"/>
            <ac:spMk id="13" creationId="{FA826607-00B6-5F21-8CF6-18C227E9179C}"/>
          </ac:spMkLst>
        </pc:spChg>
        <pc:spChg chg="mod">
          <ac:chgData name="TAN Mei Yi [Harrisdale Senior High School]" userId="f9f029c9-d743-4d60-9f2c-e74bdec1ab07" providerId="ADAL" clId="{852031B6-0B84-407F-A52B-054735AE8AC5}" dt="2023-05-19T01:53:25.841" v="1887" actId="1076"/>
          <ac:spMkLst>
            <pc:docMk/>
            <pc:sldMk cId="1857984037" sldId="337"/>
            <ac:spMk id="14" creationId="{586CBBF0-5E31-8DDB-9346-DC8E8299552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5" creationId="{3F8DA46C-FCE2-AAC1-C338-7506FB6F4474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6" creationId="{699B1113-7ED3-6898-C7B2-C0097C60A698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7" creationId="{E85C15EB-E375-2153-C1EC-E4B03FBDDAEF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8" creationId="{86467B45-9E00-AF2D-C543-BBFD8F7CC03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9" creationId="{50CBCB52-A823-C28F-D997-75818280701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5:15.158" v="1997" actId="20577"/>
          <ac:spMkLst>
            <pc:docMk/>
            <pc:sldMk cId="1857984037" sldId="337"/>
            <ac:spMk id="20" creationId="{E4425231-7B0E-3E66-1E21-CB0000DC1296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10:03.675" v="2602"/>
        <pc:sldMkLst>
          <pc:docMk/>
          <pc:sldMk cId="235913357" sldId="338"/>
        </pc:sldMkLst>
        <pc:spChg chg="mod">
          <ac:chgData name="TAN Mei Yi [Harrisdale Senior High School]" userId="f9f029c9-d743-4d60-9f2c-e74bdec1ab07" providerId="ADAL" clId="{852031B6-0B84-407F-A52B-054735AE8AC5}" dt="2023-05-19T02:05:31.664" v="2384" actId="20577"/>
          <ac:spMkLst>
            <pc:docMk/>
            <pc:sldMk cId="235913357" sldId="33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2:05:27.692" v="2380" actId="20577"/>
          <ac:spMkLst>
            <pc:docMk/>
            <pc:sldMk cId="235913357" sldId="338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5" creationId="{AAE2C870-2A14-B8B7-7ED6-D6886502B6C1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6" creationId="{9B76ECD3-940A-50FD-664A-CE02233C5388}"/>
          </ac:spMkLst>
        </pc:spChg>
        <pc:spChg chg="mod">
          <ac:chgData name="TAN Mei Yi [Harrisdale Senior High School]" userId="f9f029c9-d743-4d60-9f2c-e74bdec1ab07" providerId="ADAL" clId="{852031B6-0B84-407F-A52B-054735AE8AC5}" dt="2023-05-19T02:03:29.178" v="2282" actId="20577"/>
          <ac:spMkLst>
            <pc:docMk/>
            <pc:sldMk cId="235913357" sldId="338"/>
            <ac:spMk id="7" creationId="{D3B8D42C-6825-2C47-A1EF-F4C46E17D5A2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8" creationId="{6356B4FC-A089-B39B-A6FB-8496261A3A79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9" creationId="{8BD902FE-44E9-042F-47A3-DCEDE2B9A07D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10" creationId="{311EFAB2-A87C-6C1F-0E56-37C4D1D06BF6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11" creationId="{1B27AA83-DC33-52A0-EC14-C1D41A9D93E9}"/>
          </ac:spMkLst>
        </pc:spChg>
        <pc:spChg chg="mod">
          <ac:chgData name="TAN Mei Yi [Harrisdale Senior High School]" userId="f9f029c9-d743-4d60-9f2c-e74bdec1ab07" providerId="ADAL" clId="{852031B6-0B84-407F-A52B-054735AE8AC5}" dt="2023-05-19T02:05:23.104" v="2376" actId="20577"/>
          <ac:spMkLst>
            <pc:docMk/>
            <pc:sldMk cId="235913357" sldId="338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25.483" v="2278" actId="20577"/>
          <ac:spMkLst>
            <pc:docMk/>
            <pc:sldMk cId="235913357" sldId="338"/>
            <ac:spMk id="13" creationId="{47C6F0AC-5BB8-9BDB-C80E-54B49D48AF47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14" creationId="{586CBBF0-5E31-8DDB-9346-DC8E8299552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47.957" v="2284" actId="20577"/>
          <ac:spMkLst>
            <pc:docMk/>
            <pc:sldMk cId="235913357" sldId="338"/>
            <ac:spMk id="15" creationId="{4C7F089A-C19F-EFCF-15B2-DFC0F25C296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54.616" v="2289" actId="20577"/>
          <ac:spMkLst>
            <pc:docMk/>
            <pc:sldMk cId="235913357" sldId="338"/>
            <ac:spMk id="16" creationId="{A0719605-845E-24BE-7841-5D4B47C7B7F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6:46.035" v="2501" actId="20577"/>
          <ac:spMkLst>
            <pc:docMk/>
            <pc:sldMk cId="235913357" sldId="338"/>
            <ac:spMk id="17" creationId="{BB96A6BF-C3B8-249E-6141-9150C394B383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7:57.410" v="2529" actId="20577"/>
          <ac:spMkLst>
            <pc:docMk/>
            <pc:sldMk cId="235913357" sldId="338"/>
            <ac:spMk id="18" creationId="{0E026088-D44F-386E-0A86-E1929E11170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8:22.312" v="2553" actId="14100"/>
          <ac:spMkLst>
            <pc:docMk/>
            <pc:sldMk cId="235913357" sldId="338"/>
            <ac:spMk id="19" creationId="{DC468970-8EA2-B0FE-151B-27A63A83E652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20" creationId="{E4425231-7B0E-3E66-1E21-CB0000DC1296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8:42.301" v="2570" actId="20577"/>
          <ac:spMkLst>
            <pc:docMk/>
            <pc:sldMk cId="235913357" sldId="338"/>
            <ac:spMk id="21" creationId="{AF710CCA-94E4-D4E2-8949-F636A70A769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00.753" v="2579" actId="1076"/>
          <ac:spMkLst>
            <pc:docMk/>
            <pc:sldMk cId="235913357" sldId="338"/>
            <ac:spMk id="22" creationId="{4F78F42B-8CF2-A754-B2DB-E9B536C608D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13.143" v="2585" actId="1076"/>
          <ac:spMkLst>
            <pc:docMk/>
            <pc:sldMk cId="235913357" sldId="338"/>
            <ac:spMk id="23" creationId="{3A698FF8-9335-919F-CC4B-0D1818439965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22.953" v="2593" actId="27636"/>
          <ac:spMkLst>
            <pc:docMk/>
            <pc:sldMk cId="235913357" sldId="338"/>
            <ac:spMk id="24" creationId="{7AD76AC8-C0D9-3407-5DEB-0A4FE70EDF60}"/>
          </ac:spMkLst>
        </pc:spChg>
        <pc:picChg chg="add mod">
          <ac:chgData name="TAN Mei Yi [Harrisdale Senior High School]" userId="f9f029c9-d743-4d60-9f2c-e74bdec1ab07" providerId="ADAL" clId="{852031B6-0B84-407F-A52B-054735AE8AC5}" dt="2023-05-19T02:09:55.779" v="2600" actId="1076"/>
          <ac:picMkLst>
            <pc:docMk/>
            <pc:sldMk cId="235913357" sldId="338"/>
            <ac:picMk id="26" creationId="{5BA35EBA-08A8-9A4B-1C60-631E25D4D3E4}"/>
          </ac:picMkLst>
        </pc:picChg>
      </pc:sldChg>
      <pc:sldChg chg="addSp modSp add mod modAnim">
        <pc:chgData name="TAN Mei Yi [Harrisdale Senior High School]" userId="f9f029c9-d743-4d60-9f2c-e74bdec1ab07" providerId="ADAL" clId="{852031B6-0B84-407F-A52B-054735AE8AC5}" dt="2023-05-19T02:17:02.960" v="2875" actId="1076"/>
        <pc:sldMkLst>
          <pc:docMk/>
          <pc:sldMk cId="3977017010" sldId="339"/>
        </pc:sldMkLst>
        <pc:spChg chg="mod">
          <ac:chgData name="TAN Mei Yi [Harrisdale Senior High School]" userId="f9f029c9-d743-4d60-9f2c-e74bdec1ab07" providerId="ADAL" clId="{852031B6-0B84-407F-A52B-054735AE8AC5}" dt="2023-05-19T01:59:12.693" v="2108" actId="20577"/>
          <ac:spMkLst>
            <pc:docMk/>
            <pc:sldMk cId="3977017010" sldId="33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2:14:10.208" v="2738" actId="1076"/>
          <ac:spMkLst>
            <pc:docMk/>
            <pc:sldMk cId="3977017010" sldId="339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2:55.244" v="2665" actId="20577"/>
          <ac:spMkLst>
            <pc:docMk/>
            <pc:sldMk cId="3977017010" sldId="339"/>
            <ac:spMk id="5" creationId="{A506D5AB-DC61-2FF9-92FF-B57CF2D2A8D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3:19.944" v="2682" actId="1076"/>
          <ac:spMkLst>
            <pc:docMk/>
            <pc:sldMk cId="3977017010" sldId="339"/>
            <ac:spMk id="6" creationId="{6277DD08-3D47-FBC0-5262-99775679A015}"/>
          </ac:spMkLst>
        </pc:spChg>
        <pc:spChg chg="mod">
          <ac:chgData name="TAN Mei Yi [Harrisdale Senior High School]" userId="f9f029c9-d743-4d60-9f2c-e74bdec1ab07" providerId="ADAL" clId="{852031B6-0B84-407F-A52B-054735AE8AC5}" dt="2023-05-19T02:12:43.441" v="2657" actId="1076"/>
          <ac:spMkLst>
            <pc:docMk/>
            <pc:sldMk cId="3977017010" sldId="339"/>
            <ac:spMk id="7" creationId="{D3B8D42C-6825-2C47-A1EF-F4C46E17D5A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3:29.765" v="2689" actId="20577"/>
          <ac:spMkLst>
            <pc:docMk/>
            <pc:sldMk cId="3977017010" sldId="339"/>
            <ac:spMk id="8" creationId="{6C10A8B8-45A2-8767-7680-C713E8485CB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4:02.476" v="2737" actId="20577"/>
          <ac:spMkLst>
            <pc:docMk/>
            <pc:sldMk cId="3977017010" sldId="339"/>
            <ac:spMk id="9" creationId="{CACEBF20-AA2D-0FF7-73A8-F5DAE424771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4:33.683" v="2766" actId="20577"/>
          <ac:spMkLst>
            <pc:docMk/>
            <pc:sldMk cId="3977017010" sldId="339"/>
            <ac:spMk id="10" creationId="{A3024B6F-3585-C564-DC29-FA85932DC0F7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26.114" v="2792" actId="20577"/>
          <ac:spMkLst>
            <pc:docMk/>
            <pc:sldMk cId="3977017010" sldId="339"/>
            <ac:spMk id="11" creationId="{EFF9E6F0-44A4-47B7-27EC-CF6A16F6E0B3}"/>
          </ac:spMkLst>
        </pc:spChg>
        <pc:spChg chg="mod">
          <ac:chgData name="TAN Mei Yi [Harrisdale Senior High School]" userId="f9f029c9-d743-4d60-9f2c-e74bdec1ab07" providerId="ADAL" clId="{852031B6-0B84-407F-A52B-054735AE8AC5}" dt="2023-05-19T02:12:25.541" v="2642" actId="20577"/>
          <ac:spMkLst>
            <pc:docMk/>
            <pc:sldMk cId="3977017010" sldId="339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40.432" v="2802" actId="20577"/>
          <ac:spMkLst>
            <pc:docMk/>
            <pc:sldMk cId="3977017010" sldId="339"/>
            <ac:spMk id="13" creationId="{76ED8DFF-8AE0-5D02-9966-647DB8053F5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59.203" v="2810" actId="20577"/>
          <ac:spMkLst>
            <pc:docMk/>
            <pc:sldMk cId="3977017010" sldId="339"/>
            <ac:spMk id="14" creationId="{52C9CD27-1EE4-9A2C-D9A3-C85335BBBBD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6:21.738" v="2829" actId="20577"/>
          <ac:spMkLst>
            <pc:docMk/>
            <pc:sldMk cId="3977017010" sldId="339"/>
            <ac:spMk id="15" creationId="{8004DFB4-D32B-4549-4370-C524A1BE938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7:02.960" v="2875" actId="1076"/>
          <ac:spMkLst>
            <pc:docMk/>
            <pc:sldMk cId="3977017010" sldId="339"/>
            <ac:spMk id="16" creationId="{ABAA7C22-B1CE-5C3F-EDB3-421C94A56B4D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18:32.175" v="2939" actId="1076"/>
        <pc:sldMkLst>
          <pc:docMk/>
          <pc:sldMk cId="2327973668" sldId="340"/>
        </pc:sldMkLst>
        <pc:spChg chg="mod">
          <ac:chgData name="TAN Mei Yi [Harrisdale Senior High School]" userId="f9f029c9-d743-4d60-9f2c-e74bdec1ab07" providerId="ADAL" clId="{852031B6-0B84-407F-A52B-054735AE8AC5}" dt="2023-05-19T02:17:25.387" v="2878" actId="20577"/>
          <ac:spMkLst>
            <pc:docMk/>
            <pc:sldMk cId="2327973668" sldId="34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2:17:31.810" v="2879" actId="478"/>
          <ac:spMkLst>
            <pc:docMk/>
            <pc:sldMk cId="2327973668" sldId="340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8:23.412" v="2930" actId="1076"/>
          <ac:spMkLst>
            <pc:docMk/>
            <pc:sldMk cId="2327973668" sldId="340"/>
            <ac:spMk id="5" creationId="{055F042F-617C-2D17-F497-4734B517A36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8:32.175" v="2939" actId="1076"/>
          <ac:spMkLst>
            <pc:docMk/>
            <pc:sldMk cId="2327973668" sldId="340"/>
            <ac:spMk id="6" creationId="{31A79CC6-0371-1D25-CEEC-C676049DBBD8}"/>
          </ac:spMkLst>
        </pc:spChg>
        <pc:spChg chg="mod">
          <ac:chgData name="TAN Mei Yi [Harrisdale Senior High School]" userId="f9f029c9-d743-4d60-9f2c-e74bdec1ab07" providerId="ADAL" clId="{852031B6-0B84-407F-A52B-054735AE8AC5}" dt="2023-05-19T02:18:16.362" v="2926" actId="1076"/>
          <ac:spMkLst>
            <pc:docMk/>
            <pc:sldMk cId="2327973668" sldId="340"/>
            <ac:spMk id="7" creationId="{D3B8D42C-6825-2C47-A1EF-F4C46E17D5A2}"/>
          </ac:spMkLst>
        </pc:spChg>
        <pc:spChg chg="mod">
          <ac:chgData name="TAN Mei Yi [Harrisdale Senior High School]" userId="f9f029c9-d743-4d60-9f2c-e74bdec1ab07" providerId="ADAL" clId="{852031B6-0B84-407F-A52B-054735AE8AC5}" dt="2023-05-19T02:17:48.844" v="2894" actId="1076"/>
          <ac:spMkLst>
            <pc:docMk/>
            <pc:sldMk cId="2327973668" sldId="340"/>
            <ac:spMk id="12" creationId="{2EABE43C-8E99-ED85-C895-BFEF4B8AC57D}"/>
          </ac:spMkLst>
        </pc:spChg>
      </pc:sldChg>
      <pc:sldChg chg="add del">
        <pc:chgData name="TAN Mei Yi [Harrisdale Senior High School]" userId="f9f029c9-d743-4d60-9f2c-e74bdec1ab07" providerId="ADAL" clId="{852031B6-0B84-407F-A52B-054735AE8AC5}" dt="2023-05-19T02:26:56.713" v="3327" actId="47"/>
        <pc:sldMkLst>
          <pc:docMk/>
          <pc:sldMk cId="1723082510" sldId="341"/>
        </pc:sldMkLst>
      </pc:sldChg>
    </pc:docChg>
  </pc:docChgLst>
  <pc:docChgLst>
    <pc:chgData name="TAN Mei Yi [Harrisdale Senior High School]" userId="f9f029c9-d743-4d60-9f2c-e74bdec1ab07" providerId="ADAL" clId="{0EF038EF-0409-4D66-9DD3-7C41C3255176}"/>
    <pc:docChg chg="undo custSel addSld delSld modSld sldOrd">
      <pc:chgData name="TAN Mei Yi [Harrisdale Senior High School]" userId="f9f029c9-d743-4d60-9f2c-e74bdec1ab07" providerId="ADAL" clId="{0EF038EF-0409-4D66-9DD3-7C41C3255176}" dt="2023-03-16T03:45:36.924" v="1631"/>
      <pc:docMkLst>
        <pc:docMk/>
      </pc:docMkLst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796527551" sldId="260"/>
        </pc:sldMkLst>
      </pc:sldChg>
      <pc:sldChg chg="modSp add mod">
        <pc:chgData name="TAN Mei Yi [Harrisdale Senior High School]" userId="f9f029c9-d743-4d60-9f2c-e74bdec1ab07" providerId="ADAL" clId="{0EF038EF-0409-4D66-9DD3-7C41C3255176}" dt="2023-03-16T00:18:07.974" v="302" actId="207"/>
        <pc:sldMkLst>
          <pc:docMk/>
          <pc:sldMk cId="2213608671" sldId="261"/>
        </pc:sldMkLst>
        <pc:spChg chg="mod">
          <ac:chgData name="TAN Mei Yi [Harrisdale Senior High School]" userId="f9f029c9-d743-4d60-9f2c-e74bdec1ab07" providerId="ADAL" clId="{0EF038EF-0409-4D66-9DD3-7C41C3255176}" dt="2023-03-16T00:18:07.974" v="302" actId="207"/>
          <ac:spMkLst>
            <pc:docMk/>
            <pc:sldMk cId="2213608671" sldId="26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0EF038EF-0409-4D66-9DD3-7C41C3255176}" dt="2023-03-16T00:12:05.513" v="293" actId="208"/>
          <ac:spMkLst>
            <pc:docMk/>
            <pc:sldMk cId="2213608671" sldId="261"/>
            <ac:spMk id="5" creationId="{3AD273D6-B952-4135-8C93-250BE3F3BB5D}"/>
          </ac:spMkLst>
        </pc:spChg>
      </pc:sldChg>
      <pc:sldChg chg="modSp add mod modAnim">
        <pc:chgData name="TAN Mei Yi [Harrisdale Senior High School]" userId="f9f029c9-d743-4d60-9f2c-e74bdec1ab07" providerId="ADAL" clId="{0EF038EF-0409-4D66-9DD3-7C41C3255176}" dt="2023-03-16T00:20:43.044" v="304"/>
        <pc:sldMkLst>
          <pc:docMk/>
          <pc:sldMk cId="4120631932" sldId="262"/>
        </pc:sldMkLst>
        <pc:spChg chg="mod">
          <ac:chgData name="TAN Mei Yi [Harrisdale Senior High School]" userId="f9f029c9-d743-4d60-9f2c-e74bdec1ab07" providerId="ADAL" clId="{0EF038EF-0409-4D66-9DD3-7C41C3255176}" dt="2023-03-16T00:11:48.823" v="291" actId="208"/>
          <ac:spMkLst>
            <pc:docMk/>
            <pc:sldMk cId="4120631932" sldId="262"/>
            <ac:spMk id="4" creationId="{74453E18-8BBE-4648-AF5D-BDD08FC03B18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1:57:41.470" v="790"/>
        <pc:sldMkLst>
          <pc:docMk/>
          <pc:sldMk cId="2310438841" sldId="263"/>
        </pc:sldMkLst>
        <pc:spChg chg="add mod">
          <ac:chgData name="TAN Mei Yi [Harrisdale Senior High School]" userId="f9f029c9-d743-4d60-9f2c-e74bdec1ab07" providerId="ADAL" clId="{0EF038EF-0409-4D66-9DD3-7C41C3255176}" dt="2023-03-16T00:11:21.543" v="289"/>
          <ac:spMkLst>
            <pc:docMk/>
            <pc:sldMk cId="2310438841" sldId="263"/>
            <ac:spMk id="2" creationId="{D810B9BC-0304-A64C-047E-87AD13240AF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28.081" v="465" actId="1076"/>
          <ac:spMkLst>
            <pc:docMk/>
            <pc:sldMk cId="2310438841" sldId="263"/>
            <ac:spMk id="3" creationId="{D14F3CE4-E5D4-7534-624D-9A508E8B27F6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20.647" v="288" actId="478"/>
          <ac:spMkLst>
            <pc:docMk/>
            <pc:sldMk cId="2310438841" sldId="263"/>
            <ac:spMk id="4" creationId="{D38FC9CE-25E9-4A35-B1FE-D3EF895F0A64}"/>
          </ac:spMkLst>
        </pc:spChg>
        <pc:spChg chg="mod">
          <ac:chgData name="TAN Mei Yi [Harrisdale Senior High School]" userId="f9f029c9-d743-4d60-9f2c-e74bdec1ab07" providerId="ADAL" clId="{0EF038EF-0409-4D66-9DD3-7C41C3255176}" dt="2023-03-16T01:53:32.685" v="646" actId="20577"/>
          <ac:spMkLst>
            <pc:docMk/>
            <pc:sldMk cId="2310438841" sldId="263"/>
            <ac:spMk id="5" creationId="{DCB94D9A-E022-46A9-8999-49F3AAD52B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3.094" v="466" actId="1076"/>
          <ac:spMkLst>
            <pc:docMk/>
            <pc:sldMk cId="2310438841" sldId="263"/>
            <ac:spMk id="58" creationId="{42A34E8C-194F-F720-8401-D84AB1C6FAD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59" creationId="{A6BC3CBF-657B-270F-D1EF-D96153FBBDB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60" creationId="{1431BBDE-A88B-3941-A003-29E88D904F6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1:37.595" v="431" actId="1076"/>
          <ac:spMkLst>
            <pc:docMk/>
            <pc:sldMk cId="2310438841" sldId="263"/>
            <ac:spMk id="61" creationId="{1BC82CC6-B477-66BA-959D-273F761580A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17.471" v="479" actId="1076"/>
          <ac:spMkLst>
            <pc:docMk/>
            <pc:sldMk cId="2310438841" sldId="263"/>
            <ac:spMk id="63" creationId="{6B91A253-607C-6CA5-B8FB-F3A8EAF7AA9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43.570" v="511" actId="20577"/>
          <ac:spMkLst>
            <pc:docMk/>
            <pc:sldMk cId="2310438841" sldId="263"/>
            <ac:spMk id="64" creationId="{29D6AAF8-E914-57CD-0BB4-5F726BCF265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03.292" v="519" actId="1076"/>
          <ac:spMkLst>
            <pc:docMk/>
            <pc:sldMk cId="2310438841" sldId="263"/>
            <ac:spMk id="65" creationId="{297F8CDC-7969-6547-E54E-E82551BB9B4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27.194" v="544" actId="1076"/>
          <ac:spMkLst>
            <pc:docMk/>
            <pc:sldMk cId="2310438841" sldId="263"/>
            <ac:spMk id="66" creationId="{4ACBA4BE-0FF3-CF01-BF72-4136996F083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40.882" v="549" actId="1076"/>
          <ac:spMkLst>
            <pc:docMk/>
            <pc:sldMk cId="2310438841" sldId="263"/>
            <ac:spMk id="67" creationId="{5CF570C7-3608-9A32-306D-B336D2D629C6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1:51:51.577" v="553"/>
          <ac:spMkLst>
            <pc:docMk/>
            <pc:sldMk cId="2310438841" sldId="263"/>
            <ac:spMk id="68" creationId="{D882296C-E2DF-20B7-AC18-2BB7D8AE9B5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21.774" v="585" actId="1076"/>
          <ac:spMkLst>
            <pc:docMk/>
            <pc:sldMk cId="2310438841" sldId="263"/>
            <ac:spMk id="69" creationId="{95AB6C8E-CE11-EC54-B650-405297E7BE5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52.842" v="608" actId="1076"/>
          <ac:spMkLst>
            <pc:docMk/>
            <pc:sldMk cId="2310438841" sldId="263"/>
            <ac:spMk id="70" creationId="{C4686A5C-65A5-6717-ACFA-BDBE0188A0E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3:05.844" v="622" actId="1076"/>
          <ac:spMkLst>
            <pc:docMk/>
            <pc:sldMk cId="2310438841" sldId="263"/>
            <ac:spMk id="71" creationId="{58EAC585-0769-AEF2-41C6-A598CB0648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4:57.410" v="721" actId="20577"/>
          <ac:spMkLst>
            <pc:docMk/>
            <pc:sldMk cId="2310438841" sldId="263"/>
            <ac:spMk id="72" creationId="{F09BE3F8-35C5-0012-8A34-8A2B8E008A7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21.157" v="725" actId="1076"/>
          <ac:spMkLst>
            <pc:docMk/>
            <pc:sldMk cId="2310438841" sldId="263"/>
            <ac:spMk id="73" creationId="{BF25B30E-83ED-8ED7-4FB8-C0DFBFCED5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17.851" v="724" actId="1076"/>
          <ac:spMkLst>
            <pc:docMk/>
            <pc:sldMk cId="2310438841" sldId="263"/>
            <ac:spMk id="74" creationId="{F15D5A9B-CEFE-0540-8B61-848EAAC2BF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6:30.702" v="739" actId="1076"/>
          <ac:spMkLst>
            <pc:docMk/>
            <pc:sldMk cId="2310438841" sldId="263"/>
            <ac:spMk id="77" creationId="{7C5C6C26-B60D-CA76-3198-677C3CE0137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7:07.481" v="783" actId="20577"/>
          <ac:spMkLst>
            <pc:docMk/>
            <pc:sldMk cId="2310438841" sldId="263"/>
            <ac:spMk id="81" creationId="{305F162C-1D7B-2940-4F58-2EFA8E9D1F36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0:30:16.385" v="356"/>
          <ac:grpSpMkLst>
            <pc:docMk/>
            <pc:sldMk cId="2310438841" sldId="263"/>
            <ac:grpSpMk id="9" creationId="{0C67998D-0EDB-4B01-B435-CD929422F6E9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5" v="357"/>
          <ac:grpSpMkLst>
            <pc:docMk/>
            <pc:sldMk cId="2310438841" sldId="263"/>
            <ac:grpSpMk id="16" creationId="{20C4DDD9-79B2-4480-BD69-5387E35EB323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4"/>
          <ac:grpSpMkLst>
            <pc:docMk/>
            <pc:sldMk cId="2310438841" sldId="263"/>
            <ac:grpSpMk id="20" creationId="{4890C073-B67F-418D-A156-D0C68616FA50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6" v="362"/>
          <ac:grpSpMkLst>
            <pc:docMk/>
            <pc:sldMk cId="2310438841" sldId="263"/>
            <ac:grpSpMk id="35" creationId="{CD53B4C7-0225-4D24-A1B2-91B6FA64036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3"/>
          <ac:grpSpMkLst>
            <pc:docMk/>
            <pc:sldMk cId="2310438841" sldId="263"/>
            <ac:grpSpMk id="36" creationId="{CBA2EBB2-C09D-4687-B6D1-078E9D96FB9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" v="419"/>
          <ac:grpSpMkLst>
            <pc:docMk/>
            <pc:sldMk cId="2310438841" sldId="263"/>
            <ac:grpSpMk id="39" creationId="{AF37144C-1419-47F8-93C1-1A5F1E782145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8"/>
          <ac:grpSpMkLst>
            <pc:docMk/>
            <pc:sldMk cId="2310438841" sldId="263"/>
            <ac:grpSpMk id="46" creationId="{0B45DA74-2145-4E97-BC76-16544E6AF9D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6"/>
          <ac:grpSpMkLst>
            <pc:docMk/>
            <pc:sldMk cId="2310438841" sldId="263"/>
            <ac:grpSpMk id="56" creationId="{CDF99171-F1B9-4E1A-A97D-9C08120CE4CC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.002" v="424"/>
          <ac:grpSpMkLst>
            <pc:docMk/>
            <pc:sldMk cId="2310438841" sldId="263"/>
            <ac:grpSpMk id="57" creationId="{4E1AC641-5B4E-4B99-B2D9-3B6EA5C55BCC}"/>
          </ac:grpSpMkLst>
        </pc:grpChg>
        <pc:grpChg chg="add del mod">
          <ac:chgData name="TAN Mei Yi [Harrisdale Senior High School]" userId="f9f029c9-d743-4d60-9f2c-e74bdec1ab07" providerId="ADAL" clId="{0EF038EF-0409-4D66-9DD3-7C41C3255176}" dt="2023-03-16T01:53:26.357" v="641" actId="478"/>
          <ac:grpSpMkLst>
            <pc:docMk/>
            <pc:sldMk cId="2310438841" sldId="263"/>
            <ac:grpSpMk id="62" creationId="{3358DFE2-EBFC-91DF-8E64-7F53C1DD11BF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23.460" v="726" actId="1076"/>
          <ac:grpSpMkLst>
            <pc:docMk/>
            <pc:sldMk cId="2310438841" sldId="263"/>
            <ac:grpSpMk id="75" creationId="{0D8F9FF0-0433-1FEF-265C-26E1386E6EE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14.453" v="723" actId="1076"/>
          <ac:grpSpMkLst>
            <pc:docMk/>
            <pc:sldMk cId="2310438841" sldId="263"/>
            <ac:grpSpMk id="76" creationId="{E9EC05A5-E799-E2A8-70BB-76BB4AD1F650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15.836" v="459" actId="478"/>
          <ac:grpSpMkLst>
            <pc:docMk/>
            <pc:sldMk cId="2310438841" sldId="263"/>
            <ac:grpSpMk id="87" creationId="{5E5C0092-681E-4823-A04A-7CCC3CD0A68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50.255" v="469" actId="478"/>
          <ac:grpSpMkLst>
            <pc:docMk/>
            <pc:sldMk cId="2310438841" sldId="263"/>
            <ac:grpSpMk id="97" creationId="{891CE5FF-09D1-4BF2-8987-D2AA37FA370D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03" creationId="{6EFF5451-5161-48CC-8D47-4BCE4A7F7B3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0" creationId="{8276ECFF-D006-48D2-BD89-8D37F769168C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2" creationId="{15F859FC-1BB5-4F04-A514-0E604C88E4F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0" creationId="{74622F4D-A488-4B92-A022-444C3F85273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2" creationId="{3F83638E-9B5F-491B-85EB-53507AD82DE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5" creationId="{9C2F5296-5EDC-433B-A280-096634BD580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1" creationId="{1E382499-F32B-4CC1-B740-5B280C07A28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2" creationId="{3EE4844A-4F2A-422D-A0E0-6D3D78905697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9" creationId="{E2BA2FC7-BCCC-4BFF-814C-08DF0EA6AA9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48.068" v="468" actId="478"/>
          <ac:grpSpMkLst>
            <pc:docMk/>
            <pc:sldMk cId="2310438841" sldId="263"/>
            <ac:grpSpMk id="187" creationId="{FDBB414F-8653-4365-B7F2-8CEB010F41F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198" creationId="{9E8682F2-CF5C-432F-AB6B-28566DA5EE99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07" creationId="{49F06D6D-6345-47A4-856F-A4166E80417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15" creationId="{EFDFCD63-9E2A-4B9E-999F-F34ECF4012AA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6.353" v="708" actId="478"/>
          <ac:grpSpMkLst>
            <pc:docMk/>
            <pc:sldMk cId="2310438841" sldId="263"/>
            <ac:grpSpMk id="229" creationId="{266DFF04-D659-4434-9F54-BE05E3107B3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8.004" v="728" actId="478"/>
          <ac:grpSpMkLst>
            <pc:docMk/>
            <pc:sldMk cId="2310438841" sldId="263"/>
            <ac:grpSpMk id="247" creationId="{FBA11295-2AA4-4FFA-886B-7F09ECEE42B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8.600" v="709" actId="478"/>
          <ac:grpSpMkLst>
            <pc:docMk/>
            <pc:sldMk cId="2310438841" sldId="263"/>
            <ac:grpSpMk id="248" creationId="{38D29E8D-DB13-48D8-A348-262B1269928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6.071" v="727" actId="478"/>
          <ac:grpSpMkLst>
            <pc:docMk/>
            <pc:sldMk cId="2310438841" sldId="263"/>
            <ac:grpSpMk id="249" creationId="{D7878502-0236-41A2-88C3-FC09962A03C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1:54:12.588" v="710" actId="1076"/>
          <ac:grpSpMkLst>
            <pc:docMk/>
            <pc:sldMk cId="2310438841" sldId="263"/>
            <ac:grpSpMk id="252" creationId="{A44EFB46-C785-45A8-A2EB-B961BD126BD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1:54:25.130" v="712" actId="165"/>
          <ac:grpSpMkLst>
            <pc:docMk/>
            <pc:sldMk cId="2310438841" sldId="263"/>
            <ac:grpSpMk id="292" creationId="{71C405A8-BEF4-4FB1-A215-7DF145C7BB9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1.160" v="780" actId="478"/>
          <ac:grpSpMkLst>
            <pc:docMk/>
            <pc:sldMk cId="2310438841" sldId="263"/>
            <ac:grpSpMk id="301" creationId="{4E9D8734-0AE4-49A1-A4A2-736DC6979BC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14" creationId="{2C3A337A-C130-4431-83BF-C3D6FDFC3B87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29" creationId="{B7FD6614-F683-41E9-9547-C5E95B059B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36" creationId="{08CBE0B4-4CF4-41AC-BB48-7D4F0711BA16}"/>
          </ac:grpSpMkLst>
        </pc:grpChg>
        <pc:inkChg chg="del mod">
          <ac:chgData name="TAN Mei Yi [Harrisdale Senior High School]" userId="f9f029c9-d743-4d60-9f2c-e74bdec1ab07" providerId="ADAL" clId="{0EF038EF-0409-4D66-9DD3-7C41C3255176}" dt="2023-03-16T00:30:16.386" v="359"/>
          <ac:inkMkLst>
            <pc:docMk/>
            <pc:sldMk cId="2310438841" sldId="263"/>
            <ac:inkMk id="6" creationId="{2661500B-8D84-4DEB-A6CA-68EC64A57F5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6"/>
          <ac:inkMkLst>
            <pc:docMk/>
            <pc:sldMk cId="2310438841" sldId="263"/>
            <ac:inkMk id="7" creationId="{71D838EF-AD74-4146-83BC-C0F585B49A5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6"/>
          <ac:inkMkLst>
            <pc:docMk/>
            <pc:sldMk cId="2310438841" sldId="263"/>
            <ac:inkMk id="8" creationId="{7142B136-D100-4CE7-A258-F56EE7A55CF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2"/>
          <ac:inkMkLst>
            <pc:docMk/>
            <pc:sldMk cId="2310438841" sldId="263"/>
            <ac:inkMk id="10" creationId="{69E601F8-C6BB-4B61-8AC2-977C838B0AF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7"/>
          <ac:inkMkLst>
            <pc:docMk/>
            <pc:sldMk cId="2310438841" sldId="263"/>
            <ac:inkMk id="11" creationId="{60D35552-3DBE-4416-A28E-573561D5CEF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6" v="339"/>
          <ac:inkMkLst>
            <pc:docMk/>
            <pc:sldMk cId="2310438841" sldId="263"/>
            <ac:inkMk id="12" creationId="{D0D868F0-2CBE-44AC-9C07-E34BA5E74B4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0"/>
          <ac:inkMkLst>
            <pc:docMk/>
            <pc:sldMk cId="2310438841" sldId="263"/>
            <ac:inkMk id="13" creationId="{EA98B9AA-BCC2-4860-9052-8C0CE49BC7E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7"/>
          <ac:inkMkLst>
            <pc:docMk/>
            <pc:sldMk cId="2310438841" sldId="263"/>
            <ac:inkMk id="14" creationId="{8E15C1D1-13C6-4709-83F8-104350AF5F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9"/>
          <ac:inkMkLst>
            <pc:docMk/>
            <pc:sldMk cId="2310438841" sldId="263"/>
            <ac:inkMk id="15" creationId="{4BA49E8D-63B4-4012-958E-A5880EA1875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5"/>
          <ac:inkMkLst>
            <pc:docMk/>
            <pc:sldMk cId="2310438841" sldId="263"/>
            <ac:inkMk id="17" creationId="{65B6CDCE-B7C2-42F9-8072-2555CBC99A8D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3"/>
          <ac:inkMkLst>
            <pc:docMk/>
            <pc:sldMk cId="2310438841" sldId="263"/>
            <ac:inkMk id="18" creationId="{14025024-F685-4855-A175-16561F03FAD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4"/>
          <ac:inkMkLst>
            <pc:docMk/>
            <pc:sldMk cId="2310438841" sldId="263"/>
            <ac:inkMk id="19" creationId="{1A9EC89D-8EED-4D04-8EE5-143DC20A3A1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4"/>
          <ac:inkMkLst>
            <pc:docMk/>
            <pc:sldMk cId="2310438841" sldId="263"/>
            <ac:inkMk id="21" creationId="{D70BAE92-9C40-44B4-BEB5-BB16FF5165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3"/>
          <ac:inkMkLst>
            <pc:docMk/>
            <pc:sldMk cId="2310438841" sldId="263"/>
            <ac:inkMk id="22" creationId="{407BE357-47BD-4C0F-93DD-98CF8F354C7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0"/>
          <ac:inkMkLst>
            <pc:docMk/>
            <pc:sldMk cId="2310438841" sldId="263"/>
            <ac:inkMk id="23" creationId="{79110A9F-A934-4988-A82C-65D02A0DCE9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58"/>
          <ac:inkMkLst>
            <pc:docMk/>
            <pc:sldMk cId="2310438841" sldId="263"/>
            <ac:inkMk id="24" creationId="{7306BFE2-8973-4A6D-9523-976349143D50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8"/>
          <ac:inkMkLst>
            <pc:docMk/>
            <pc:sldMk cId="2310438841" sldId="263"/>
            <ac:inkMk id="25" creationId="{A77EA6EE-6352-47FB-BD91-8CDDC0CB529B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3"/>
          <ac:inkMkLst>
            <pc:docMk/>
            <pc:sldMk cId="2310438841" sldId="263"/>
            <ac:inkMk id="26" creationId="{C50E0759-7270-46D1-9306-38C298A7CC8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7" v="340"/>
          <ac:inkMkLst>
            <pc:docMk/>
            <pc:sldMk cId="2310438841" sldId="263"/>
            <ac:inkMk id="27" creationId="{EE4DB570-D390-40D9-B8A9-C76D92820614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2"/>
          <ac:inkMkLst>
            <pc:docMk/>
            <pc:sldMk cId="2310438841" sldId="263"/>
            <ac:inkMk id="28" creationId="{6A8DCC58-9990-4E43-BE8C-652535771045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5"/>
          <ac:inkMkLst>
            <pc:docMk/>
            <pc:sldMk cId="2310438841" sldId="263"/>
            <ac:inkMk id="29" creationId="{A3842637-90EC-404F-AF11-6F4019ED4ECF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1"/>
          <ac:inkMkLst>
            <pc:docMk/>
            <pc:sldMk cId="2310438841" sldId="263"/>
            <ac:inkMk id="30" creationId="{6BC71824-9992-4E02-8B37-2AE2C0565D5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7" v="341"/>
          <ac:inkMkLst>
            <pc:docMk/>
            <pc:sldMk cId="2310438841" sldId="263"/>
            <ac:inkMk id="31" creationId="{7E09547B-F9A2-4E16-9D30-312670BB317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4"/>
          <ac:inkMkLst>
            <pc:docMk/>
            <pc:sldMk cId="2310438841" sldId="263"/>
            <ac:inkMk id="32" creationId="{5658E261-D4D6-4779-AA04-D6BC19E5946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1"/>
          <ac:inkMkLst>
            <pc:docMk/>
            <pc:sldMk cId="2310438841" sldId="263"/>
            <ac:inkMk id="33" creationId="{90B8DB1A-4809-4DB5-AB4D-5EFF3AA6433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8" v="342"/>
          <ac:inkMkLst>
            <pc:docMk/>
            <pc:sldMk cId="2310438841" sldId="263"/>
            <ac:inkMk id="34" creationId="{9CE6342B-32CF-428E-8391-20A8959656D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" v="419"/>
          <ac:inkMkLst>
            <pc:docMk/>
            <pc:sldMk cId="2310438841" sldId="263"/>
            <ac:inkMk id="37" creationId="{F8627ACB-2C64-4500-B0DD-96C38BF8D8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1"/>
          <ac:inkMkLst>
            <pc:docMk/>
            <pc:sldMk cId="2310438841" sldId="263"/>
            <ac:inkMk id="38" creationId="{15BC2694-B06B-4ED4-AB54-0484F8B9A08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4"/>
          <ac:inkMkLst>
            <pc:docMk/>
            <pc:sldMk cId="2310438841" sldId="263"/>
            <ac:inkMk id="40" creationId="{31CC9463-9322-4C58-80C4-EA5A5A62F97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7"/>
          <ac:inkMkLst>
            <pc:docMk/>
            <pc:sldMk cId="2310438841" sldId="263"/>
            <ac:inkMk id="41" creationId="{8939017D-756F-4CA5-8224-98CC011088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8" v="413"/>
          <ac:inkMkLst>
            <pc:docMk/>
            <pc:sldMk cId="2310438841" sldId="263"/>
            <ac:inkMk id="42" creationId="{829FC2B2-F1CA-412B-B6CA-9D2F9945539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6"/>
          <ac:inkMkLst>
            <pc:docMk/>
            <pc:sldMk cId="2310438841" sldId="263"/>
            <ac:inkMk id="43" creationId="{56EDFC1D-3ADA-4563-AE45-13632C52745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8"/>
          <ac:inkMkLst>
            <pc:docMk/>
            <pc:sldMk cId="2310438841" sldId="263"/>
            <ac:inkMk id="44" creationId="{FCE9833F-D7DE-44B8-B259-4EED93E1F6D9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.001" v="420"/>
          <ac:inkMkLst>
            <pc:docMk/>
            <pc:sldMk cId="2310438841" sldId="263"/>
            <ac:inkMk id="45" creationId="{F03DF906-08E0-41B5-8520-3D7FC80246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6" v="410"/>
          <ac:inkMkLst>
            <pc:docMk/>
            <pc:sldMk cId="2310438841" sldId="263"/>
            <ac:inkMk id="47" creationId="{9007F66B-EE41-40DB-8424-DF008938FEE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2"/>
          <ac:inkMkLst>
            <pc:docMk/>
            <pc:sldMk cId="2310438841" sldId="263"/>
            <ac:inkMk id="48" creationId="{EEA980D2-DF73-4F71-BE1B-A2AF242EF6F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1"/>
          <ac:inkMkLst>
            <pc:docMk/>
            <pc:sldMk cId="2310438841" sldId="263"/>
            <ac:inkMk id="49" creationId="{0A0A3363-3379-4D91-8493-E533FA203E7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5"/>
          <ac:inkMkLst>
            <pc:docMk/>
            <pc:sldMk cId="2310438841" sldId="263"/>
            <ac:inkMk id="50" creationId="{563A9B54-5789-40DF-912E-9F4CB5FA6C1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4"/>
          <ac:inkMkLst>
            <pc:docMk/>
            <pc:sldMk cId="2310438841" sldId="263"/>
            <ac:inkMk id="51" creationId="{C9E50F24-17D1-4C2A-92AE-0858B36260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6"/>
          <ac:inkMkLst>
            <pc:docMk/>
            <pc:sldMk cId="2310438841" sldId="263"/>
            <ac:inkMk id="52" creationId="{829AC632-479D-4483-9DC9-752EBD7C91D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5"/>
          <ac:inkMkLst>
            <pc:docMk/>
            <pc:sldMk cId="2310438841" sldId="263"/>
            <ac:inkMk id="53" creationId="{C7A2C024-2370-4C7D-9950-2339B0EB5F48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2"/>
          <ac:inkMkLst>
            <pc:docMk/>
            <pc:sldMk cId="2310438841" sldId="263"/>
            <ac:inkMk id="54" creationId="{7832C105-C1B1-42FA-9265-9B757DD252F0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3"/>
          <ac:inkMkLst>
            <pc:docMk/>
            <pc:sldMk cId="2310438841" sldId="263"/>
            <ac:inkMk id="55" creationId="{AB6EF5A6-B1A2-4D9F-BC3B-4BDD98216F90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3" creationId="{182C8ABD-7243-44E6-B7C1-566B0364B8AF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9" creationId="{14616634-F7F2-4EA9-83F6-6EC785C2A92D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20" creationId="{3BAB22F8-75C3-45B6-8151-A5336C80378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8" creationId="{40BE8CE0-2C7A-44F7-B0CF-EF2C0A8DC1E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9" creationId="{51840A32-B66B-4045-9483-5819B36B20A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2" creationId="{3028FCDB-E1B6-415C-B58F-84EFC800E9F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3" creationId="{9E43A7C0-D842-4863-983C-87FC41B2E08F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7" creationId="{0446C67B-892C-4852-A55C-C9F3447E795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9" creationId="{0641002C-72EC-4757-AC0B-E718F7A19F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6" creationId="{81F207BA-6FE8-4D9F-BC9E-7D4BCC2C9E35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8" creationId="{EBCA5417-B4DB-4278-8A2E-9F2C8C895A9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3" creationId="{519D2857-1F9F-46FF-BB6D-BF1E7F36A5A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4" creationId="{B2FD7604-1009-4126-AF24-21FA4850648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6" creationId="{8420AE4B-EC28-4828-8904-D1EB135AFC2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7" creationId="{4A64828C-25F9-40D3-8741-4B6034D9F6EF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8" creationId="{4049EF4E-E69B-42D6-87BA-88D98C3F4866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8" creationId="{5EF7C84D-12F7-48E6-AAAE-479C8FE15398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9" creationId="{BE4ECB52-C4EF-464E-8973-1B448D81700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0" creationId="{26A90C3D-C6AA-4584-8711-E9CC2E68A6FC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1" creationId="{A64FB7C3-347A-491F-BBE9-0DDAE83FF7B9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2" creationId="{0C4EEC85-EE71-437B-9AEA-3C948D8B49E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3" creationId="{6F9CA152-14DF-40B4-B04E-E6BF78779AC2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4" creationId="{9E87F7ED-1EE2-4F33-A20E-AC4A9DD2FB2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5" creationId="{1994E2A4-AD60-4B66-9408-6B425A994731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6" creationId="{D9FFABB7-0B90-40DC-92C4-BD57A5FAA89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7" creationId="{D71BC0DF-3651-4B62-BE4D-1BA6DCECEEB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8" creationId="{C06876E5-2EFD-4745-8DD8-D28168D48DA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0" creationId="{CAFC5C20-EF9B-494C-A7CD-7C9BE868E2D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1" creationId="{C6A8CCBE-2C80-43AA-AF8F-B88A01BDC7A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7:03.661" v="781" actId="478"/>
          <ac:inkMkLst>
            <pc:docMk/>
            <pc:sldMk cId="2310438841" sldId="263"/>
            <ac:inkMk id="337" creationId="{912D91BF-4CE1-4B80-B373-5EEB2A845512}"/>
          </ac:inkMkLst>
        </pc:ink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56995671" sldId="264"/>
        </pc:sldMkLst>
      </pc:sldChg>
      <pc:sldChg chg="addSp delSp modSp add del mod">
        <pc:chgData name="TAN Mei Yi [Harrisdale Senior High School]" userId="f9f029c9-d743-4d60-9f2c-e74bdec1ab07" providerId="ADAL" clId="{0EF038EF-0409-4D66-9DD3-7C41C3255176}" dt="2023-03-16T02:03:45.680" v="1057" actId="47"/>
        <pc:sldMkLst>
          <pc:docMk/>
          <pc:sldMk cId="3086715631" sldId="265"/>
        </pc:sldMkLst>
        <pc:spChg chg="add mod">
          <ac:chgData name="TAN Mei Yi [Harrisdale Senior High School]" userId="f9f029c9-d743-4d60-9f2c-e74bdec1ab07" providerId="ADAL" clId="{0EF038EF-0409-4D66-9DD3-7C41C3255176}" dt="2023-03-16T00:11:11.856" v="285"/>
          <ac:spMkLst>
            <pc:docMk/>
            <pc:sldMk cId="3086715631" sldId="265"/>
            <ac:spMk id="3" creationId="{FF55777D-7F8A-28C1-CF6C-FCD804BE610F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1.457" v="284" actId="478"/>
          <ac:spMkLst>
            <pc:docMk/>
            <pc:sldMk cId="3086715631" sldId="265"/>
            <ac:spMk id="4" creationId="{D38FC9CE-25E9-4A35-B1FE-D3EF895F0A64}"/>
          </ac:spMkLst>
        </pc:spChg>
      </pc:sldChg>
      <pc:sldChg chg="addSp delSp modSp add mod modAnim">
        <pc:chgData name="TAN Mei Yi [Harrisdale Senior High School]" userId="f9f029c9-d743-4d60-9f2c-e74bdec1ab07" providerId="ADAL" clId="{0EF038EF-0409-4D66-9DD3-7C41C3255176}" dt="2023-03-16T02:03:38.419" v="1056" actId="1076"/>
        <pc:sldMkLst>
          <pc:docMk/>
          <pc:sldMk cId="3191848351" sldId="267"/>
        </pc:sldMkLst>
        <pc:spChg chg="add mod">
          <ac:chgData name="TAN Mei Yi [Harrisdale Senior High School]" userId="f9f029c9-d743-4d60-9f2c-e74bdec1ab07" providerId="ADAL" clId="{0EF038EF-0409-4D66-9DD3-7C41C3255176}" dt="2023-03-16T00:11:17.139" v="287"/>
          <ac:spMkLst>
            <pc:docMk/>
            <pc:sldMk cId="3191848351" sldId="267"/>
            <ac:spMk id="2" creationId="{68B88AC1-26F2-4C64-E895-7710DE02D09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3" creationId="{4B0B149D-1B77-1CC0-6F0B-F52A0BFDC24A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6.700" v="286" actId="478"/>
          <ac:spMkLst>
            <pc:docMk/>
            <pc:sldMk cId="3191848351" sldId="267"/>
            <ac:spMk id="4" creationId="{C5E8D223-2281-44F8-888F-D57C0D64934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6" creationId="{46364AE7-46A0-E3BC-7322-4E0B72E8C96D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6.675" v="891" actId="1076"/>
          <ac:spMkLst>
            <pc:docMk/>
            <pc:sldMk cId="3191848351" sldId="267"/>
            <ac:spMk id="7" creationId="{E0F66834-3A29-04BC-486A-4AADC019BB3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9.558" v="889" actId="1076"/>
          <ac:spMkLst>
            <pc:docMk/>
            <pc:sldMk cId="3191848351" sldId="267"/>
            <ac:spMk id="8" creationId="{691913A1-93C1-F0CF-F431-002E1519E6B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2.817" v="890" actId="1076"/>
          <ac:spMkLst>
            <pc:docMk/>
            <pc:sldMk cId="3191848351" sldId="267"/>
            <ac:spMk id="9" creationId="{E5B1FA9A-9F43-737F-CEEA-51262A901DD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26.478" v="895" actId="20577"/>
          <ac:spMkLst>
            <pc:docMk/>
            <pc:sldMk cId="3191848351" sldId="267"/>
            <ac:spMk id="10" creationId="{55784C92-9FA0-F974-409B-9C1856DDBEBF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38.419" v="1056" actId="1076"/>
          <ac:spMkLst>
            <pc:docMk/>
            <pc:sldMk cId="3191848351" sldId="267"/>
            <ac:spMk id="11" creationId="{8100B15A-CA1A-AD6B-6FF9-37B29802BD1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2" creationId="{C26282BE-A326-CCA5-1A90-E4F3E9B525E1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3" creationId="{BE06B7D9-F31A-45CC-E6F3-E8C63248AD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3.817" v="994" actId="1076"/>
          <ac:spMkLst>
            <pc:docMk/>
            <pc:sldMk cId="3191848351" sldId="267"/>
            <ac:spMk id="14" creationId="{3117D020-8E1F-0335-69F9-DF3F026A28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7.785" v="995" actId="1076"/>
          <ac:spMkLst>
            <pc:docMk/>
            <pc:sldMk cId="3191848351" sldId="267"/>
            <ac:spMk id="15" creationId="{3A28B382-6B75-88F6-9D4F-EAB6C104533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45.071" v="1008" actId="1076"/>
          <ac:spMkLst>
            <pc:docMk/>
            <pc:sldMk cId="3191848351" sldId="267"/>
            <ac:spMk id="16" creationId="{DCFE15B5-912E-362E-36EE-8F21A147F51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0.009" v="1023" actId="6549"/>
          <ac:spMkLst>
            <pc:docMk/>
            <pc:sldMk cId="3191848351" sldId="267"/>
            <ac:spMk id="17" creationId="{467A03C6-1335-CCBE-24FF-213A5130C90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8.101" v="1027" actId="20577"/>
          <ac:spMkLst>
            <pc:docMk/>
            <pc:sldMk cId="3191848351" sldId="267"/>
            <ac:spMk id="18" creationId="{8C4ABB62-54AC-730F-9533-6C98D8C220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12.022" v="1028"/>
          <ac:spMkLst>
            <pc:docMk/>
            <pc:sldMk cId="3191848351" sldId="267"/>
            <ac:spMk id="19" creationId="{410967D3-E479-122C-4BD2-F93C16DAE2C6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766026793" sldId="268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508791986" sldId="269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625978006" sldId="270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548244521" sldId="271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495716913" sldId="27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924914058" sldId="277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2:26.501" v="297"/>
        <pc:sldMkLst>
          <pc:docMk/>
          <pc:sldMk cId="3059169463" sldId="278"/>
        </pc:sldMkLst>
        <pc:spChg chg="del">
          <ac:chgData name="TAN Mei Yi [Harrisdale Senior High School]" userId="f9f029c9-d743-4d60-9f2c-e74bdec1ab07" providerId="ADAL" clId="{0EF038EF-0409-4D66-9DD3-7C41C3255176}" dt="2023-03-16T00:12:26.168" v="296" actId="478"/>
          <ac:spMkLst>
            <pc:docMk/>
            <pc:sldMk cId="3059169463" sldId="278"/>
            <ac:spMk id="4" creationId="{89D82520-5C4B-4FED-831C-10556010266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12:26.501" v="297"/>
          <ac:spMkLst>
            <pc:docMk/>
            <pc:sldMk cId="3059169463" sldId="278"/>
            <ac:spMk id="5" creationId="{27ED0820-47A3-144B-C627-F85BBD638ACD}"/>
          </ac:spMkLst>
        </pc:spChg>
      </pc:sldChg>
      <pc:sldChg chg="addSp delSp modSp add mod">
        <pc:chgData name="TAN Mei Yi [Harrisdale Senior High School]" userId="f9f029c9-d743-4d60-9f2c-e74bdec1ab07" providerId="ADAL" clId="{0EF038EF-0409-4D66-9DD3-7C41C3255176}" dt="2023-03-16T00:12:19.802" v="295"/>
        <pc:sldMkLst>
          <pc:docMk/>
          <pc:sldMk cId="2992791712" sldId="279"/>
        </pc:sldMkLst>
        <pc:spChg chg="add mod">
          <ac:chgData name="TAN Mei Yi [Harrisdale Senior High School]" userId="f9f029c9-d743-4d60-9f2c-e74bdec1ab07" providerId="ADAL" clId="{0EF038EF-0409-4D66-9DD3-7C41C3255176}" dt="2023-03-16T00:12:19.802" v="295"/>
          <ac:spMkLst>
            <pc:docMk/>
            <pc:sldMk cId="2992791712" sldId="279"/>
            <ac:spMk id="2" creationId="{3F114C6F-6425-E279-66FB-86ADEB20A44D}"/>
          </ac:spMkLst>
        </pc:spChg>
        <pc:spChg chg="del">
          <ac:chgData name="TAN Mei Yi [Harrisdale Senior High School]" userId="f9f029c9-d743-4d60-9f2c-e74bdec1ab07" providerId="ADAL" clId="{0EF038EF-0409-4D66-9DD3-7C41C3255176}" dt="2023-03-16T00:12:19.468" v="294" actId="478"/>
          <ac:spMkLst>
            <pc:docMk/>
            <pc:sldMk cId="2992791712" sldId="279"/>
            <ac:spMk id="4" creationId="{89D82520-5C4B-4FED-831C-105560102665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2:40:14.351" v="14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F038EF-0409-4D66-9DD3-7C41C3255176}" dt="2023-03-16T02:40:14.351" v="14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0:05:33.418" v="278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F038EF-0409-4D66-9DD3-7C41C3255176}" dt="2023-03-16T00:04:30.359" v="25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F038EF-0409-4D66-9DD3-7C41C3255176}" dt="2023-03-16T00:05:33.418" v="278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34405350" sldId="294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18220807" sldId="295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816459769" sldId="29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412230769" sldId="298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3:12.010" v="299"/>
        <pc:sldMkLst>
          <pc:docMk/>
          <pc:sldMk cId="4199131447" sldId="299"/>
        </pc:sldMkLst>
        <pc:spChg chg="add mod">
          <ac:chgData name="TAN Mei Yi [Harrisdale Senior High School]" userId="f9f029c9-d743-4d60-9f2c-e74bdec1ab07" providerId="ADAL" clId="{0EF038EF-0409-4D66-9DD3-7C41C3255176}" dt="2023-03-16T00:13:12.010" v="299"/>
          <ac:spMkLst>
            <pc:docMk/>
            <pc:sldMk cId="4199131447" sldId="299"/>
            <ac:spMk id="2" creationId="{9406D13E-F8FC-683E-0851-1FDC7FE1B38B}"/>
          </ac:spMkLst>
        </pc:spChg>
        <pc:spChg chg="del">
          <ac:chgData name="TAN Mei Yi [Harrisdale Senior High School]" userId="f9f029c9-d743-4d60-9f2c-e74bdec1ab07" providerId="ADAL" clId="{0EF038EF-0409-4D66-9DD3-7C41C3255176}" dt="2023-03-16T00:13:10.756" v="298" actId="478"/>
          <ac:spMkLst>
            <pc:docMk/>
            <pc:sldMk cId="4199131447" sldId="299"/>
            <ac:spMk id="4" creationId="{89D82520-5C4B-4FED-831C-105560102665}"/>
          </ac:spMkLst>
        </pc:spChg>
      </pc:sldChg>
      <pc:sldChg chg="addSp delSp modSp add del mod">
        <pc:chgData name="TAN Mei Yi [Harrisdale Senior High School]" userId="f9f029c9-d743-4d60-9f2c-e74bdec1ab07" providerId="ADAL" clId="{0EF038EF-0409-4D66-9DD3-7C41C3255176}" dt="2023-03-16T02:10:59.136" v="1263" actId="47"/>
        <pc:sldMkLst>
          <pc:docMk/>
          <pc:sldMk cId="2644588069" sldId="300"/>
        </pc:sldMkLst>
        <pc:spChg chg="add mod">
          <ac:chgData name="TAN Mei Yi [Harrisdale Senior High School]" userId="f9f029c9-d743-4d60-9f2c-e74bdec1ab07" providerId="ADAL" clId="{0EF038EF-0409-4D66-9DD3-7C41C3255176}" dt="2023-03-16T00:10:45.900" v="282"/>
          <ac:spMkLst>
            <pc:docMk/>
            <pc:sldMk cId="2644588069" sldId="300"/>
            <ac:spMk id="3" creationId="{5E14CC3B-2BAC-81D9-64E6-E2A85804C2D3}"/>
          </ac:spMkLst>
        </pc:spChg>
        <pc:spChg chg="del">
          <ac:chgData name="TAN Mei Yi [Harrisdale Senior High School]" userId="f9f029c9-d743-4d60-9f2c-e74bdec1ab07" providerId="ADAL" clId="{0EF038EF-0409-4D66-9DD3-7C41C3255176}" dt="2023-03-16T00:10:45.460" v="281" actId="478"/>
          <ac:spMkLst>
            <pc:docMk/>
            <pc:sldMk cId="2644588069" sldId="300"/>
            <ac:spMk id="4" creationId="{C5E8D223-2281-44F8-888F-D57C0D649343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10:56.596" v="1262" actId="1076"/>
        <pc:sldMkLst>
          <pc:docMk/>
          <pc:sldMk cId="4165094341" sldId="301"/>
        </pc:sldMkLst>
        <pc:spChg chg="del">
          <ac:chgData name="TAN Mei Yi [Harrisdale Senior High School]" userId="f9f029c9-d743-4d60-9f2c-e74bdec1ab07" providerId="ADAL" clId="{0EF038EF-0409-4D66-9DD3-7C41C3255176}" dt="2023-03-16T02:04:13.064" v="1063" actId="478"/>
          <ac:spMkLst>
            <pc:docMk/>
            <pc:sldMk cId="4165094341" sldId="301"/>
            <ac:spMk id="3" creationId="{4B0B149D-1B77-1CC0-6F0B-F52A0BFDC2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4:54.668" v="1099" actId="20577"/>
          <ac:spMkLst>
            <pc:docMk/>
            <pc:sldMk cId="4165094341" sldId="301"/>
            <ac:spMk id="4" creationId="{2E1C2B91-0B76-29F1-2D70-3D55D02E8C91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37.432" v="1086" actId="14100"/>
          <ac:spMkLst>
            <pc:docMk/>
            <pc:sldMk cId="4165094341" sldId="301"/>
            <ac:spMk id="5" creationId="{AD048C6E-A3C1-4692-AC2A-1FC32F3958D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6" creationId="{46364AE7-46A0-E3BC-7322-4E0B72E8C96D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7" creationId="{E0F66834-3A29-04BC-486A-4AADC019BB37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8" creationId="{691913A1-93C1-F0CF-F431-002E1519E6B0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9" creationId="{E5B1FA9A-9F43-737F-CEEA-51262A901DD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0" creationId="{55784C92-9FA0-F974-409B-9C1856DDBEBF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29.189" v="1071" actId="20577"/>
          <ac:spMkLst>
            <pc:docMk/>
            <pc:sldMk cId="4165094341" sldId="301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2" creationId="{C26282BE-A326-CCA5-1A90-E4F3E9B525E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3" creationId="{BE06B7D9-F31A-45CC-E6F3-E8C63248ADE3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4" creationId="{3117D020-8E1F-0335-69F9-DF3F026A286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5" creationId="{3A28B382-6B75-88F6-9D4F-EAB6C1045334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6" creationId="{DCFE15B5-912E-362E-36EE-8F21A147F51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7" creationId="{467A03C6-1335-CCBE-24FF-213A5130C906}"/>
          </ac:spMkLst>
        </pc:spChg>
        <pc:spChg chg="mod">
          <ac:chgData name="TAN Mei Yi [Harrisdale Senior High School]" userId="f9f029c9-d743-4d60-9f2c-e74bdec1ab07" providerId="ADAL" clId="{0EF038EF-0409-4D66-9DD3-7C41C3255176}" dt="2023-03-16T02:07:03.175" v="1100" actId="1076"/>
          <ac:spMkLst>
            <pc:docMk/>
            <pc:sldMk cId="4165094341" sldId="301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9" creationId="{410967D3-E479-122C-4BD2-F93C16DAE2C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42.473" v="1252" actId="20577"/>
          <ac:spMkLst>
            <pc:docMk/>
            <pc:sldMk cId="4165094341" sldId="301"/>
            <ac:spMk id="90" creationId="{307AF652-7BFA-96BC-F144-EE8774CFDFE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56.596" v="1262" actId="1076"/>
          <ac:spMkLst>
            <pc:docMk/>
            <pc:sldMk cId="4165094341" sldId="301"/>
            <ac:spMk id="91" creationId="{76003E2A-527C-50A5-6A6C-45C8F4BDA797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2:07:16.643" v="1107"/>
          <ac:grpSpMkLst>
            <pc:docMk/>
            <pc:sldMk cId="4165094341" sldId="301"/>
            <ac:grpSpMk id="25" creationId="{30B27A15-0AA2-175E-2903-FBADF47E33B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16.644" v="1108"/>
          <ac:grpSpMkLst>
            <pc:docMk/>
            <pc:sldMk cId="4165094341" sldId="301"/>
            <ac:grpSpMk id="26" creationId="{75A3863B-2825-72A0-36F1-E0C13B5B8988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44.870" v="1140" actId="478"/>
          <ac:grpSpMkLst>
            <pc:docMk/>
            <pc:sldMk cId="4165094341" sldId="301"/>
            <ac:grpSpMk id="29" creationId="{C1E1FE6F-8EF0-7509-A2C4-8B7BA784FA2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0" creationId="{655EA9C1-A207-28CB-27F7-FFAFBCD19A9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1" creationId="{9993AC2F-3882-3DED-6A6F-08B395621FC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2.217" v="1132"/>
          <ac:grpSpMkLst>
            <pc:docMk/>
            <pc:sldMk cId="4165094341" sldId="301"/>
            <ac:grpSpMk id="46" creationId="{3C56C73F-D992-2B02-BD4A-B2EFA2EA61E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59" creationId="{F38088BB-B11A-9FE0-2E40-21B7A1758F4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0" creationId="{B0509F7C-34E3-747C-CD43-7615981B39E3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1" creationId="{D6C76190-8C0E-B66E-50DB-A80A2B28324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3" creationId="{F871E530-16F5-F134-EA5B-74615C3DB1D2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4" creationId="{D4478E51-E4AA-E8CA-B4AC-2502EDEE049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5" creationId="{ECBDD4A8-9474-DC9C-9DB5-1163602134A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14.901" v="1186"/>
          <ac:grpSpMkLst>
            <pc:docMk/>
            <pc:sldMk cId="4165094341" sldId="301"/>
            <ac:grpSpMk id="79" creationId="{4F26A694-1F6C-5DAD-6A35-D63FCF4E50B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7" creationId="{C25B4D04-5DA8-A110-5958-9E9014D696CB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8" creationId="{9CD6087F-9304-E2AE-AA5B-55D401ECEC82}"/>
          </ac:grpSpMkLst>
        </pc:grpChg>
        <pc:inkChg chg="add del mod">
          <ac:chgData name="TAN Mei Yi [Harrisdale Senior High School]" userId="f9f029c9-d743-4d60-9f2c-e74bdec1ab07" providerId="ADAL" clId="{0EF038EF-0409-4D66-9DD3-7C41C3255176}" dt="2023-03-16T02:07:16.644" v="1108"/>
          <ac:inkMkLst>
            <pc:docMk/>
            <pc:sldMk cId="4165094341" sldId="301"/>
            <ac:inkMk id="20" creationId="{A7B20B45-5323-DE1E-BC94-7957CB3F190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7" v="1110"/>
          <ac:inkMkLst>
            <pc:docMk/>
            <pc:sldMk cId="4165094341" sldId="301"/>
            <ac:inkMk id="21" creationId="{D2463158-E254-0D92-115C-EE52125F282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5" v="1109"/>
          <ac:inkMkLst>
            <pc:docMk/>
            <pc:sldMk cId="4165094341" sldId="301"/>
            <ac:inkMk id="22" creationId="{050B2BC8-12E7-E2E5-1194-D0A93DA23631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3" v="1107"/>
          <ac:inkMkLst>
            <pc:docMk/>
            <pc:sldMk cId="4165094341" sldId="301"/>
            <ac:inkMk id="23" creationId="{6A0A3309-5449-C6FF-4EBA-54B852A861D9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17.232" v="1111"/>
          <ac:inkMkLst>
            <pc:docMk/>
            <pc:sldMk cId="4165094341" sldId="301"/>
            <ac:inkMk id="24" creationId="{E07723BE-6C5C-0E18-0F8E-388D174D324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7" creationId="{92992B79-0E57-CE1C-CCC3-826A70EBEB6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8" creationId="{C49C52DA-05D0-126A-A56D-CAEBECB1AFDC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0" creationId="{C01B49B7-308F-2C47-8D0D-1F49219A7D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1" creationId="{FFEA5074-E3BA-A0D7-157D-B7C567C679C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2" creationId="{641B1311-2C1F-0A9B-8A38-565C6688EE89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0.949" v="1138" actId="478"/>
          <ac:inkMkLst>
            <pc:docMk/>
            <pc:sldMk cId="4165094341" sldId="301"/>
            <ac:inkMk id="33" creationId="{AE324B8E-C6C3-1DA1-21A9-75554E8DF5DE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4" creationId="{C606B008-5BD0-15CA-2B56-8E9524FA51C7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5" creationId="{FB1627A4-7646-DA38-BEA1-AE8F00DE21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6" creationId="{83EC7E8F-C360-8A22-ADC7-9328B965284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7" creationId="{4B36262F-4B64-FF18-82EF-A28E81EB86A6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8" creationId="{CBF9E55D-C2D8-016B-8DDE-B811172C150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9.253" v="1137"/>
          <ac:inkMkLst>
            <pc:docMk/>
            <pc:sldMk cId="4165094341" sldId="301"/>
            <ac:inkMk id="39" creationId="{599F4B31-E254-DC0F-A9AB-0C26AA2547ED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33.197" v="1135" actId="9405"/>
          <ac:inkMkLst>
            <pc:docMk/>
            <pc:sldMk cId="4165094341" sldId="301"/>
            <ac:inkMk id="42" creationId="{CEE5A034-13DE-738B-1E86-223A58EE5D8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882" v="1134" actId="9405"/>
          <ac:inkMkLst>
            <pc:docMk/>
            <pc:sldMk cId="4165094341" sldId="301"/>
            <ac:inkMk id="43" creationId="{67035022-3934-944F-6067-4329D750C81E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595" v="1133" actId="9405"/>
          <ac:inkMkLst>
            <pc:docMk/>
            <pc:sldMk cId="4165094341" sldId="301"/>
            <ac:inkMk id="44" creationId="{75B13ECF-74B7-B406-B6EC-9DE05ED797D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217" v="1132"/>
          <ac:inkMkLst>
            <pc:docMk/>
            <pc:sldMk cId="4165094341" sldId="301"/>
            <ac:inkMk id="45" creationId="{2AA7DAF2-15BD-3A77-C3AF-3385387B6BCA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7:48.667" v="1141" actId="9405"/>
          <ac:inkMkLst>
            <pc:docMk/>
            <pc:sldMk cId="4165094341" sldId="301"/>
            <ac:inkMk id="47" creationId="{5899FD09-9673-8755-3C6F-DB2CD94B7004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8" creationId="{3DBF87F5-F466-BC09-AF1E-024AB904815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9" creationId="{5C80CDFC-8943-957A-B901-AC1413618BB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0" creationId="{3CDE7DEE-7719-E19D-2853-9E71FFD334F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1" creationId="{3D04BE08-22AB-34FA-2F59-7FC1E292FA8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2" creationId="{353550E2-2780-9742-BF27-58881829B9A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3" creationId="{8B7A8A56-AC2E-2E2F-BF17-5A82E1EC3A9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4" creationId="{2D3B48BC-7D54-BFD2-A907-05EA31E8156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5" creationId="{D32BBE3B-7CB2-00D3-90AF-E34513931EF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6" creationId="{D7F84E59-CBD4-AB2E-1632-8F65E826615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7" creationId="{69AE6CDA-8C90-738F-A188-D00E45087F6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12.445" v="1155" actId="164"/>
          <ac:inkMkLst>
            <pc:docMk/>
            <pc:sldMk cId="4165094341" sldId="301"/>
            <ac:inkMk id="58" creationId="{DD3BF64B-2757-C99D-421B-3B6D29FA0E34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2.572" v="1157" actId="9405"/>
          <ac:inkMkLst>
            <pc:docMk/>
            <pc:sldMk cId="4165094341" sldId="301"/>
            <ac:inkMk id="62" creationId="{C5EC461D-03F6-B69E-F087-022A7976B0FD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51.061" v="1180" actId="164"/>
          <ac:inkMkLst>
            <pc:docMk/>
            <pc:sldMk cId="4165094341" sldId="301"/>
            <ac:inkMk id="63" creationId="{65860E7E-1D05-9B35-AEE6-CF270360BCE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4" creationId="{01600B6B-1728-0CEA-2F22-622E0128743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5" creationId="{EF803B2E-D352-4CEF-CAA3-0E90F8A02D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6" creationId="{54A851EC-438B-3E97-BC01-D10B47F78D9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7" creationId="{1398F770-C699-2A1B-18EE-3D33C7DFB5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8" creationId="{602D4946-33B7-0CC3-AA70-F24CEF6C248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9" creationId="{56F2EB61-F253-0698-F017-2E13FC5ADF9B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0" creationId="{9B1CA5B7-4F4A-8BEE-3CFD-D1B2A50B21A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1" creationId="{B1DE3A9D-A427-F9A9-1761-B58447E02D4B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9.851" v="1167" actId="9405"/>
          <ac:inkMkLst>
            <pc:docMk/>
            <pc:sldMk cId="4165094341" sldId="301"/>
            <ac:inkMk id="72" creationId="{D6DF7A18-3F6D-2542-76BC-9426081F0CC7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30.226" v="1195" actId="164"/>
          <ac:inkMkLst>
            <pc:docMk/>
            <pc:sldMk cId="4165094341" sldId="301"/>
            <ac:inkMk id="76" creationId="{966FF5B1-6837-CEDE-53FE-1B1BD972CF9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7" creationId="{5F8734EC-FCE7-7795-F3BE-2FE8A4EA2B95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8" creationId="{13AC44D5-A8C1-9933-C5B4-52FA840CD7B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0" creationId="{B3CB8B12-9CCE-0733-DF28-5FB5818A64D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1" creationId="{1490D3FA-366F-0919-BE48-D213AA3394C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2" creationId="{CAA91425-BED1-2477-74AA-AA005B793C9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3" creationId="{4286B8E1-8ED3-E451-C38B-7C54983DD25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4" creationId="{4FAA0A23-003E-DE8D-EE9F-650E81F71453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5" creationId="{C6B44324-6C51-2B9D-4CC5-7C2105037FD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6" creationId="{E2B0F1C2-51A6-80D8-9403-833B95E24D09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9:48.543" v="1204" actId="9405"/>
          <ac:inkMkLst>
            <pc:docMk/>
            <pc:sldMk cId="4165094341" sldId="301"/>
            <ac:inkMk id="89" creationId="{716704F4-4298-A1B6-4A98-9B0BE7E97332}"/>
          </ac:inkMkLst>
        </pc:inkChg>
      </pc:sldChg>
      <pc:sldChg chg="addSp delSp modSp add mod delAnim">
        <pc:chgData name="TAN Mei Yi [Harrisdale Senior High School]" userId="f9f029c9-d743-4d60-9f2c-e74bdec1ab07" providerId="ADAL" clId="{0EF038EF-0409-4D66-9DD3-7C41C3255176}" dt="2023-03-16T02:31:25.209" v="1341" actId="20577"/>
        <pc:sldMkLst>
          <pc:docMk/>
          <pc:sldMk cId="3151471876" sldId="302"/>
        </pc:sldMkLst>
        <pc:spChg chg="mod">
          <ac:chgData name="TAN Mei Yi [Harrisdale Senior High School]" userId="f9f029c9-d743-4d60-9f2c-e74bdec1ab07" providerId="ADAL" clId="{0EF038EF-0409-4D66-9DD3-7C41C3255176}" dt="2023-03-16T02:29:19.592" v="1307" actId="20577"/>
          <ac:spMkLst>
            <pc:docMk/>
            <pc:sldMk cId="3151471876" sldId="302"/>
            <ac:spMk id="2" creationId="{68B88AC1-26F2-4C64-E895-7710DE02D098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4" creationId="{2E1C2B91-0B76-29F1-2D70-3D55D02E8C91}"/>
          </ac:spMkLst>
        </pc:spChg>
        <pc:spChg chg="del mod">
          <ac:chgData name="TAN Mei Yi [Harrisdale Senior High School]" userId="f9f029c9-d743-4d60-9f2c-e74bdec1ab07" providerId="ADAL" clId="{0EF038EF-0409-4D66-9DD3-7C41C3255176}" dt="2023-03-16T02:29:46.559" v="1310" actId="478"/>
          <ac:spMkLst>
            <pc:docMk/>
            <pc:sldMk cId="3151471876" sldId="302"/>
            <ac:spMk id="5" creationId="{AD048C6E-A3C1-4692-AC2A-1FC32F3958D1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2:30:01.748" v="1312" actId="478"/>
          <ac:spMkLst>
            <pc:docMk/>
            <pc:sldMk cId="3151471876" sldId="302"/>
            <ac:spMk id="6" creationId="{FEB6A381-426E-0EBC-73D7-C132636DC72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1:25.209" v="1341" actId="20577"/>
          <ac:spMkLst>
            <pc:docMk/>
            <pc:sldMk cId="3151471876" sldId="302"/>
            <ac:spMk id="8" creationId="{88CBA163-0EF1-C98E-DE0C-9BCF5D58E2C5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0" creationId="{307AF652-7BFA-96BC-F144-EE8774CFDFEC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1" creationId="{76003E2A-527C-50A5-6A6C-45C8F4BDA797}"/>
          </ac:spMkLst>
        </pc:s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61" creationId="{D6C76190-8C0E-B66E-50DB-A80A2B28324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5" creationId="{ECBDD4A8-9474-DC9C-9DB5-1163602134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9" creationId="{4F26A694-1F6C-5DAD-6A35-D63FCF4E50B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88" creationId="{9CD6087F-9304-E2AE-AA5B-55D401ECEC82}"/>
          </ac:grpSpMkLst>
        </pc:grp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47" creationId="{5899FD09-9673-8755-3C6F-DB2CD94B700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62" creationId="{C5EC461D-03F6-B69E-F087-022A7976B0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72" creationId="{D6DF7A18-3F6D-2542-76BC-9426081F0CC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89" creationId="{716704F4-4298-A1B6-4A98-9B0BE7E97332}"/>
          </ac:inkMkLst>
        </pc:inkChg>
      </pc:sldChg>
      <pc:sldChg chg="addSp modSp add mod modAnim">
        <pc:chgData name="TAN Mei Yi [Harrisdale Senior High School]" userId="f9f029c9-d743-4d60-9f2c-e74bdec1ab07" providerId="ADAL" clId="{0EF038EF-0409-4D66-9DD3-7C41C3255176}" dt="2023-03-16T02:35:17.940" v="1384"/>
        <pc:sldMkLst>
          <pc:docMk/>
          <pc:sldMk cId="3779226486" sldId="303"/>
        </pc:sldMkLst>
        <pc:spChg chg="add mod">
          <ac:chgData name="TAN Mei Yi [Harrisdale Senior High School]" userId="f9f029c9-d743-4d60-9f2c-e74bdec1ab07" providerId="ADAL" clId="{0EF038EF-0409-4D66-9DD3-7C41C3255176}" dt="2023-03-16T02:35:01.107" v="1381" actId="20577"/>
          <ac:spMkLst>
            <pc:docMk/>
            <pc:sldMk cId="3779226486" sldId="303"/>
            <ac:spMk id="3" creationId="{1C4B640E-791F-6DF7-1BE3-D186BF7AA80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3:55.897" v="1368" actId="255"/>
          <ac:spMkLst>
            <pc:docMk/>
            <pc:sldMk cId="3779226486" sldId="303"/>
            <ac:spMk id="4" creationId="{978342E5-C9B0-A622-F29E-127437926A33}"/>
          </ac:spMkLst>
        </pc:spChg>
        <pc:spChg chg="mod">
          <ac:chgData name="TAN Mei Yi [Harrisdale Senior High School]" userId="f9f029c9-d743-4d60-9f2c-e74bdec1ab07" providerId="ADAL" clId="{0EF038EF-0409-4D66-9DD3-7C41C3255176}" dt="2023-03-16T02:31:43.230" v="1349" actId="20577"/>
          <ac:spMkLst>
            <pc:docMk/>
            <pc:sldMk cId="3779226486" sldId="303"/>
            <ac:spMk id="8" creationId="{88CBA163-0EF1-C98E-DE0C-9BCF5D58E2C5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40:25.864" v="1442" actId="1076"/>
        <pc:sldMkLst>
          <pc:docMk/>
          <pc:sldMk cId="4264768289" sldId="304"/>
        </pc:sldMkLst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3" creationId="{1C4B640E-791F-6DF7-1BE3-D186BF7AA804}"/>
          </ac:spMkLst>
        </pc:spChg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4" creationId="{978342E5-C9B0-A622-F29E-127437926A3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40:25.864" v="1442" actId="1076"/>
          <ac:spMkLst>
            <pc:docMk/>
            <pc:sldMk cId="4264768289" sldId="304"/>
            <ac:spMk id="5" creationId="{959425CF-1BE7-B2E8-3DD9-F1EE77482DA9}"/>
          </ac:spMkLst>
        </pc:spChg>
        <pc:spChg chg="mod">
          <ac:chgData name="TAN Mei Yi [Harrisdale Senior High School]" userId="f9f029c9-d743-4d60-9f2c-e74bdec1ab07" providerId="ADAL" clId="{0EF038EF-0409-4D66-9DD3-7C41C3255176}" dt="2023-03-16T02:37:05.943" v="1389"/>
          <ac:spMkLst>
            <pc:docMk/>
            <pc:sldMk cId="4264768289" sldId="304"/>
            <ac:spMk id="8" creationId="{88CBA163-0EF1-C98E-DE0C-9BCF5D58E2C5}"/>
          </ac:spMkLst>
        </pc:spChg>
      </pc:sldChg>
      <pc:sldChg chg="modSp add mod ord">
        <pc:chgData name="TAN Mei Yi [Harrisdale Senior High School]" userId="f9f029c9-d743-4d60-9f2c-e74bdec1ab07" providerId="ADAL" clId="{0EF038EF-0409-4D66-9DD3-7C41C3255176}" dt="2023-03-16T03:38:18.497" v="1489" actId="20577"/>
        <pc:sldMkLst>
          <pc:docMk/>
          <pc:sldMk cId="425146844" sldId="305"/>
        </pc:sldMkLst>
        <pc:spChg chg="mod">
          <ac:chgData name="TAN Mei Yi [Harrisdale Senior High School]" userId="f9f029c9-d743-4d60-9f2c-e74bdec1ab07" providerId="ADAL" clId="{0EF038EF-0409-4D66-9DD3-7C41C3255176}" dt="2023-03-16T03:38:18.497" v="1489" actId="20577"/>
          <ac:spMkLst>
            <pc:docMk/>
            <pc:sldMk cId="425146844" sldId="305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2:11.995" v="1560"/>
        <pc:sldMkLst>
          <pc:docMk/>
          <pc:sldMk cId="465988273" sldId="306"/>
        </pc:sldMkLst>
        <pc:spChg chg="add mod">
          <ac:chgData name="TAN Mei Yi [Harrisdale Senior High School]" userId="f9f029c9-d743-4d60-9f2c-e74bdec1ab07" providerId="ADAL" clId="{0EF038EF-0409-4D66-9DD3-7C41C3255176}" dt="2023-03-16T03:40:38.768" v="1538" actId="16959"/>
          <ac:spMkLst>
            <pc:docMk/>
            <pc:sldMk cId="465988273" sldId="306"/>
            <ac:spMk id="3" creationId="{CF2EBC7E-47BF-0AB0-E091-D9EC3339E6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2:03.630" v="1558" actId="20577"/>
          <ac:spMkLst>
            <pc:docMk/>
            <pc:sldMk cId="465988273" sldId="306"/>
            <ac:spMk id="4" creationId="{531AE8AD-F8E5-3AAF-7B4A-268389367305}"/>
          </ac:spMkLst>
        </pc:spChg>
        <pc:spChg chg="mod">
          <ac:chgData name="TAN Mei Yi [Harrisdale Senior High School]" userId="f9f029c9-d743-4d60-9f2c-e74bdec1ab07" providerId="ADAL" clId="{0EF038EF-0409-4D66-9DD3-7C41C3255176}" dt="2023-03-16T03:38:39.671" v="1498" actId="20577"/>
          <ac:spMkLst>
            <pc:docMk/>
            <pc:sldMk cId="465988273" sldId="306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5:36.924" v="1631"/>
        <pc:sldMkLst>
          <pc:docMk/>
          <pc:sldMk cId="1775565470" sldId="307"/>
        </pc:sldMkLst>
        <pc:spChg chg="add mod">
          <ac:chgData name="TAN Mei Yi [Harrisdale Senior High School]" userId="f9f029c9-d743-4d60-9f2c-e74bdec1ab07" providerId="ADAL" clId="{0EF038EF-0409-4D66-9DD3-7C41C3255176}" dt="2023-03-16T03:45:01.813" v="1625" actId="20577"/>
          <ac:spMkLst>
            <pc:docMk/>
            <pc:sldMk cId="1775565470" sldId="307"/>
            <ac:spMk id="3" creationId="{BB7CDD0F-EF89-CA72-4252-CAFD5558333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5:25.037" v="1628" actId="14100"/>
          <ac:spMkLst>
            <pc:docMk/>
            <pc:sldMk cId="1775565470" sldId="307"/>
            <ac:spMk id="4" creationId="{1BEDE9B6-E2B4-8A63-3A70-464A636328D6}"/>
          </ac:spMkLst>
        </pc:spChg>
        <pc:spChg chg="mod">
          <ac:chgData name="TAN Mei Yi [Harrisdale Senior High School]" userId="f9f029c9-d743-4d60-9f2c-e74bdec1ab07" providerId="ADAL" clId="{0EF038EF-0409-4D66-9DD3-7C41C3255176}" dt="2023-03-16T03:42:32.874" v="1569" actId="6549"/>
          <ac:spMkLst>
            <pc:docMk/>
            <pc:sldMk cId="1775565470" sldId="307"/>
            <ac:spMk id="8" creationId="{88CBA163-0EF1-C98E-DE0C-9BCF5D58E2C5}"/>
          </ac:spMkLst>
        </pc:spChg>
      </pc:sldChg>
    </pc:docChg>
  </pc:docChgLst>
  <pc:docChgLst>
    <pc:chgData name="TAN Mei Yi [Harrisdale Senior High School]" userId="f9f029c9-d743-4d60-9f2c-e74bdec1ab07" providerId="ADAL" clId="{F5D9525F-F42D-4793-A437-E116E24B8C02}"/>
    <pc:docChg chg="custSel addSld delSld modSld">
      <pc:chgData name="TAN Mei Yi [Harrisdale Senior High School]" userId="f9f029c9-d743-4d60-9f2c-e74bdec1ab07" providerId="ADAL" clId="{F5D9525F-F42D-4793-A437-E116E24B8C02}" dt="2023-03-17T02:49:12.014" v="1083" actId="20577"/>
      <pc:docMkLst>
        <pc:docMk/>
      </pc:docMkLst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606308892" sldId="257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295786798" sldId="25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549722304" sldId="25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752510683" sldId="26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141336886" sldId="265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1258836" sldId="266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0704113" sldId="26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266348731" sldId="26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686747282" sldId="27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364547943" sldId="27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791804202" sldId="272"/>
        </pc:sldMkLst>
      </pc:sldChg>
      <pc:sldChg chg="modSp mod">
        <pc:chgData name="TAN Mei Yi [Harrisdale Senior High School]" userId="f9f029c9-d743-4d60-9f2c-e74bdec1ab07" providerId="ADAL" clId="{F5D9525F-F42D-4793-A437-E116E24B8C02}" dt="2023-03-17T01:40:05.838" v="814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F5D9525F-F42D-4793-A437-E116E24B8C02}" dt="2023-03-17T01:40:05.838" v="814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F5D9525F-F42D-4793-A437-E116E24B8C02}" dt="2023-03-17T01:25:51.698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5D9525F-F42D-4793-A437-E116E24B8C02}" dt="2023-03-17T01:25:43.613" v="20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F5D9525F-F42D-4793-A437-E116E24B8C02}" dt="2023-03-17T01:25:51.698" v="6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839490353" sldId="30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951545500" sldId="30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594853329" sldId="31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790420550" sldId="31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095706600" sldId="312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990818733" sldId="313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094949442" sldId="314"/>
        </pc:sldMkLst>
      </pc:sldChg>
      <pc:sldChg chg="modSp add mod">
        <pc:chgData name="TAN Mei Yi [Harrisdale Senior High School]" userId="f9f029c9-d743-4d60-9f2c-e74bdec1ab07" providerId="ADAL" clId="{F5D9525F-F42D-4793-A437-E116E24B8C02}" dt="2023-03-17T01:36:07.733" v="363" actId="20577"/>
        <pc:sldMkLst>
          <pc:docMk/>
          <pc:sldMk cId="3554718882" sldId="548"/>
        </pc:sldMkLst>
        <pc:spChg chg="mod">
          <ac:chgData name="TAN Mei Yi [Harrisdale Senior High School]" userId="f9f029c9-d743-4d60-9f2c-e74bdec1ab07" providerId="ADAL" clId="{F5D9525F-F42D-4793-A437-E116E24B8C02}" dt="2023-03-17T01:36:07.733" v="363" actId="20577"/>
          <ac:spMkLst>
            <pc:docMk/>
            <pc:sldMk cId="3554718882" sldId="548"/>
            <ac:spMk id="71" creationId="{9EBEE264-396E-4E54-8000-6F24F770F99A}"/>
          </ac:spMkLst>
        </pc:spChg>
      </pc:sldChg>
      <pc:sldChg chg="addSp modSp add">
        <pc:chgData name="TAN Mei Yi [Harrisdale Senior High School]" userId="f9f029c9-d743-4d60-9f2c-e74bdec1ab07" providerId="ADAL" clId="{F5D9525F-F42D-4793-A437-E116E24B8C02}" dt="2023-03-17T01:36:28.068" v="372"/>
        <pc:sldMkLst>
          <pc:docMk/>
          <pc:sldMk cId="3063221053" sldId="554"/>
        </pc:sldMkLst>
        <pc:spChg chg="add mod">
          <ac:chgData name="TAN Mei Yi [Harrisdale Senior High School]" userId="f9f029c9-d743-4d60-9f2c-e74bdec1ab07" providerId="ADAL" clId="{F5D9525F-F42D-4793-A437-E116E24B8C02}" dt="2023-03-17T01:36:28.068" v="372"/>
          <ac:spMkLst>
            <pc:docMk/>
            <pc:sldMk cId="3063221053" sldId="554"/>
            <ac:spMk id="2" creationId="{DBCDFD26-6492-A888-B87C-A6F8B8BB318C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3.584" v="365"/>
        <pc:sldMkLst>
          <pc:docMk/>
          <pc:sldMk cId="1789405768" sldId="556"/>
        </pc:sldMkLst>
        <pc:spChg chg="add mod">
          <ac:chgData name="TAN Mei Yi [Harrisdale Senior High School]" userId="f9f029c9-d743-4d60-9f2c-e74bdec1ab07" providerId="ADAL" clId="{F5D9525F-F42D-4793-A437-E116E24B8C02}" dt="2023-03-17T01:36:13.584" v="365"/>
          <ac:spMkLst>
            <pc:docMk/>
            <pc:sldMk cId="1789405768" sldId="556"/>
            <ac:spMk id="4" creationId="{D1BADCB1-DBB6-4153-4AF3-67962014BFFC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3.235" v="364" actId="478"/>
          <ac:spMkLst>
            <pc:docMk/>
            <pc:sldMk cId="1789405768" sldId="556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9.756" v="369"/>
        <pc:sldMkLst>
          <pc:docMk/>
          <pc:sldMk cId="3099332800" sldId="559"/>
        </pc:sldMkLst>
        <pc:spChg chg="add mod">
          <ac:chgData name="TAN Mei Yi [Harrisdale Senior High School]" userId="f9f029c9-d743-4d60-9f2c-e74bdec1ab07" providerId="ADAL" clId="{F5D9525F-F42D-4793-A437-E116E24B8C02}" dt="2023-03-17T01:36:19.756" v="369"/>
          <ac:spMkLst>
            <pc:docMk/>
            <pc:sldMk cId="3099332800" sldId="559"/>
            <ac:spMk id="4" creationId="{E601CD9D-C6CB-A755-788C-85B96F185162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9.572" v="368" actId="478"/>
          <ac:spMkLst>
            <pc:docMk/>
            <pc:sldMk cId="3099332800" sldId="559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23.769" v="371"/>
        <pc:sldMkLst>
          <pc:docMk/>
          <pc:sldMk cId="2359057682" sldId="560"/>
        </pc:sldMkLst>
        <pc:spChg chg="add mod">
          <ac:chgData name="TAN Mei Yi [Harrisdale Senior High School]" userId="f9f029c9-d743-4d60-9f2c-e74bdec1ab07" providerId="ADAL" clId="{F5D9525F-F42D-4793-A437-E116E24B8C02}" dt="2023-03-17T01:36:23.769" v="371"/>
          <ac:spMkLst>
            <pc:docMk/>
            <pc:sldMk cId="2359057682" sldId="560"/>
            <ac:spMk id="2" creationId="{0D81D0D6-68AB-F085-70F4-D63B81F953F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23.548" v="370" actId="478"/>
          <ac:spMkLst>
            <pc:docMk/>
            <pc:sldMk cId="2359057682" sldId="560"/>
            <ac:spMk id="20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32.668" v="374"/>
        <pc:sldMkLst>
          <pc:docMk/>
          <pc:sldMk cId="1384065172" sldId="564"/>
        </pc:sldMkLst>
        <pc:spChg chg="del">
          <ac:chgData name="TAN Mei Yi [Harrisdale Senior High School]" userId="f9f029c9-d743-4d60-9f2c-e74bdec1ab07" providerId="ADAL" clId="{F5D9525F-F42D-4793-A437-E116E24B8C02}" dt="2023-03-17T01:36:32.386" v="373" actId="478"/>
          <ac:spMkLst>
            <pc:docMk/>
            <pc:sldMk cId="1384065172" sldId="564"/>
            <ac:spMk id="4" creationId="{ADC61CF9-700A-9873-8899-330C30A2809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32.668" v="374"/>
          <ac:spMkLst>
            <pc:docMk/>
            <pc:sldMk cId="1384065172" sldId="564"/>
            <ac:spMk id="5" creationId="{9B98120B-C1C0-8814-5F11-4C477FD55260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6.848" v="367"/>
        <pc:sldMkLst>
          <pc:docMk/>
          <pc:sldMk cId="1976712290" sldId="565"/>
        </pc:sldMkLst>
        <pc:spChg chg="add mod">
          <ac:chgData name="TAN Mei Yi [Harrisdale Senior High School]" userId="f9f029c9-d743-4d60-9f2c-e74bdec1ab07" providerId="ADAL" clId="{F5D9525F-F42D-4793-A437-E116E24B8C02}" dt="2023-03-17T01:36:16.848" v="367"/>
          <ac:spMkLst>
            <pc:docMk/>
            <pc:sldMk cId="1976712290" sldId="565"/>
            <ac:spMk id="4" creationId="{9973513F-903D-29A5-8D51-79544C84D5B1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6.636" v="366" actId="478"/>
          <ac:spMkLst>
            <pc:docMk/>
            <pc:sldMk cId="1976712290" sldId="565"/>
            <ac:spMk id="7" creationId="{3C33A46A-593E-4060-821F-A6452B42CC09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46.089" v="381"/>
        <pc:sldMkLst>
          <pc:docMk/>
          <pc:sldMk cId="3882738070" sldId="573"/>
        </pc:sldMkLst>
        <pc:spChg chg="mod">
          <ac:chgData name="TAN Mei Yi [Harrisdale Senior High School]" userId="f9f029c9-d743-4d60-9f2c-e74bdec1ab07" providerId="ADAL" clId="{F5D9525F-F42D-4793-A437-E116E24B8C02}" dt="2023-03-17T01:36:43.230" v="379" actId="6549"/>
          <ac:spMkLst>
            <pc:docMk/>
            <pc:sldMk cId="3882738070" sldId="573"/>
            <ac:spMk id="2" creationId="{55D98FEF-61C3-824B-BCC0-67B01E55ED2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46.089" v="381"/>
          <ac:spMkLst>
            <pc:docMk/>
            <pc:sldMk cId="3882738070" sldId="573"/>
            <ac:spMk id="3" creationId="{F76B1798-683D-156F-2934-48E9333264F0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45.737" v="380" actId="478"/>
          <ac:spMkLst>
            <pc:docMk/>
            <pc:sldMk cId="3882738070" sldId="573"/>
            <ac:spMk id="6" creationId="{5B9F9F24-C8D6-81AE-106F-991073CD0EF7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7:38.303" v="383"/>
        <pc:sldMkLst>
          <pc:docMk/>
          <pc:sldMk cId="3292186429" sldId="585"/>
        </pc:sldMkLst>
        <pc:spChg chg="add mod">
          <ac:chgData name="TAN Mei Yi [Harrisdale Senior High School]" userId="f9f029c9-d743-4d60-9f2c-e74bdec1ab07" providerId="ADAL" clId="{F5D9525F-F42D-4793-A437-E116E24B8C02}" dt="2023-03-17T01:37:38.303" v="383"/>
          <ac:spMkLst>
            <pc:docMk/>
            <pc:sldMk cId="3292186429" sldId="585"/>
            <ac:spMk id="3" creationId="{2AC4B7EE-D02A-D887-0420-E1F1FA1D03F6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37.972" v="382" actId="478"/>
          <ac:spMkLst>
            <pc:docMk/>
            <pc:sldMk cId="3292186429" sldId="585"/>
            <ac:spMk id="20" creationId="{9EBEE264-396E-4E54-8000-6F24F770F99A}"/>
          </ac:spMkLst>
        </pc:sp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9:12.014" v="1083" actId="20577"/>
        <pc:sldMkLst>
          <pc:docMk/>
          <pc:sldMk cId="1153950275" sldId="586"/>
        </pc:sldMkLst>
        <pc:spChg chg="add mod">
          <ac:chgData name="TAN Mei Yi [Harrisdale Senior High School]" userId="f9f029c9-d743-4d60-9f2c-e74bdec1ab07" providerId="ADAL" clId="{F5D9525F-F42D-4793-A437-E116E24B8C02}" dt="2023-03-17T01:54:57.739" v="875" actId="1076"/>
          <ac:spMkLst>
            <pc:docMk/>
            <pc:sldMk cId="1153950275" sldId="586"/>
            <ac:spMk id="3" creationId="{76E4C47E-F639-A833-7D79-2C493E8C627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02.951" v="878" actId="20577"/>
          <ac:spMkLst>
            <pc:docMk/>
            <pc:sldMk cId="1153950275" sldId="586"/>
            <ac:spMk id="4" creationId="{15C728F6-D823-745C-EEDF-72E8F127B2A4}"/>
          </ac:spMkLst>
        </pc:spChg>
        <pc:spChg chg="mod">
          <ac:chgData name="TAN Mei Yi [Harrisdale Senior High School]" userId="f9f029c9-d743-4d60-9f2c-e74bdec1ab07" providerId="ADAL" clId="{F5D9525F-F42D-4793-A437-E116E24B8C02}" dt="2023-03-17T01:54:50.907" v="870" actId="1076"/>
          <ac:spMkLst>
            <pc:docMk/>
            <pc:sldMk cId="1153950275" sldId="586"/>
            <ac:spMk id="6" creationId="{3BB71D0D-422A-45F4-82F7-A607B4D6700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7" creationId="{E6AB474D-6E90-4E65-9683-B4D5357303DF}"/>
          </ac:spMkLst>
        </pc:spChg>
        <pc:spChg chg="mod">
          <ac:chgData name="TAN Mei Yi [Harrisdale Senior High School]" userId="f9f029c9-d743-4d60-9f2c-e74bdec1ab07" providerId="ADAL" clId="{F5D9525F-F42D-4793-A437-E116E24B8C02}" dt="2023-03-17T01:53:46.494" v="817" actId="20577"/>
          <ac:spMkLst>
            <pc:docMk/>
            <pc:sldMk cId="1153950275" sldId="586"/>
            <ac:spMk id="8" creationId="{806745C4-844C-C342-B92F-C33E2AD0B9A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9" creationId="{EDC1E8B4-11F7-471C-B04B-52673004A62D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17.743" v="883" actId="1076"/>
          <ac:spMkLst>
            <pc:docMk/>
            <pc:sldMk cId="1153950275" sldId="586"/>
            <ac:spMk id="10" creationId="{E1D9FD84-9F9C-01E6-9464-858CC3B7A1B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21.637" v="884" actId="1076"/>
          <ac:spMkLst>
            <pc:docMk/>
            <pc:sldMk cId="1153950275" sldId="586"/>
            <ac:spMk id="11" creationId="{937650A1-F94D-8DC5-D763-4F2F20DA646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32.293" v="891" actId="6549"/>
          <ac:spMkLst>
            <pc:docMk/>
            <pc:sldMk cId="1153950275" sldId="586"/>
            <ac:spMk id="12" creationId="{590D9E3C-469B-F20F-6CC6-E70151DD959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11.474" v="898" actId="20577"/>
          <ac:spMkLst>
            <pc:docMk/>
            <pc:sldMk cId="1153950275" sldId="586"/>
            <ac:spMk id="13" creationId="{FD3E0DE6-6FDE-2719-7587-91D91E829142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21.647" v="904" actId="20577"/>
          <ac:spMkLst>
            <pc:docMk/>
            <pc:sldMk cId="1153950275" sldId="586"/>
            <ac:spMk id="14" creationId="{C715DA77-1343-1B4B-4F2E-AA904908CB88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5" creationId="{E60FDEAE-7B4A-5D79-3A6B-7D0C30FC80C1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6" creationId="{5CD10993-B676-3E95-B57F-4D6A39CBBC2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7:24.194" v="932" actId="1076"/>
          <ac:spMkLst>
            <pc:docMk/>
            <pc:sldMk cId="1153950275" sldId="586"/>
            <ac:spMk id="17" creationId="{05915BE1-225A-3F15-4E36-F70F7E9C106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8:36.120" v="975" actId="1076"/>
          <ac:spMkLst>
            <pc:docMk/>
            <pc:sldMk cId="1153950275" sldId="586"/>
            <ac:spMk id="18" creationId="{F382D302-4284-05C6-2398-04D8A736E18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9:12.014" v="1083" actId="20577"/>
          <ac:spMkLst>
            <pc:docMk/>
            <pc:sldMk cId="1153950275" sldId="586"/>
            <ac:spMk id="19" creationId="{78A89D5C-001A-7FF8-73C1-A2543C67DFA0}"/>
          </ac:spMkLst>
        </pc:spChg>
        <pc:graphicFrameChg chg="add mod modGraphic">
          <ac:chgData name="TAN Mei Yi [Harrisdale Senior High School]" userId="f9f029c9-d743-4d60-9f2c-e74bdec1ab07" providerId="ADAL" clId="{F5D9525F-F42D-4793-A437-E116E24B8C02}" dt="2023-03-17T01:54:23.076" v="827" actId="1076"/>
          <ac:graphicFrameMkLst>
            <pc:docMk/>
            <pc:sldMk cId="1153950275" sldId="586"/>
            <ac:graphicFrameMk id="2" creationId="{43836F48-3F0F-B817-EDA3-F8BC70AF12F7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2:44.962" v="1078" actId="20577"/>
        <pc:sldMkLst>
          <pc:docMk/>
          <pc:sldMk cId="4063479745" sldId="587"/>
        </pc:sldMkLst>
        <pc:spChg chg="add mod">
          <ac:chgData name="TAN Mei Yi [Harrisdale Senior High School]" userId="f9f029c9-d743-4d60-9f2c-e74bdec1ab07" providerId="ADAL" clId="{F5D9525F-F42D-4793-A437-E116E24B8C02}" dt="2023-03-17T02:34:35.360" v="1015" actId="20577"/>
          <ac:spMkLst>
            <pc:docMk/>
            <pc:sldMk cId="4063479745" sldId="587"/>
            <ac:spMk id="2" creationId="{2BF15ECB-E4D5-5943-25CF-F51FD483771D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2:34:43.839" v="1018" actId="478"/>
          <ac:spMkLst>
            <pc:docMk/>
            <pc:sldMk cId="4063479745" sldId="587"/>
            <ac:spMk id="4" creationId="{70C7DF95-DEC5-8719-2415-A6D82C6C8CC7}"/>
          </ac:spMkLst>
        </pc:spChg>
        <pc:spChg chg="del mod">
          <ac:chgData name="TAN Mei Yi [Harrisdale Senior High School]" userId="f9f029c9-d743-4d60-9f2c-e74bdec1ab07" providerId="ADAL" clId="{F5D9525F-F42D-4793-A437-E116E24B8C02}" dt="2023-03-17T02:34:17.862" v="1001" actId="478"/>
          <ac:spMkLst>
            <pc:docMk/>
            <pc:sldMk cId="4063479745" sldId="587"/>
            <ac:spMk id="6" creationId="{3BB71D0D-422A-45F4-82F7-A607B4D6700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3.202" v="1023" actId="20577"/>
          <ac:spMkLst>
            <pc:docMk/>
            <pc:sldMk cId="4063479745" sldId="587"/>
            <ac:spMk id="7" creationId="{3009F1F1-8AE1-2226-FB2F-5D81DA2A19F1}"/>
          </ac:spMkLst>
        </pc:spChg>
        <pc:spChg chg="mod">
          <ac:chgData name="TAN Mei Yi [Harrisdale Senior High School]" userId="f9f029c9-d743-4d60-9f2c-e74bdec1ab07" providerId="ADAL" clId="{F5D9525F-F42D-4793-A437-E116E24B8C02}" dt="2023-03-17T02:34:23.356" v="1004" actId="1076"/>
          <ac:spMkLst>
            <pc:docMk/>
            <pc:sldMk cId="4063479745" sldId="587"/>
            <ac:spMk id="8" creationId="{806745C4-844C-C342-B92F-C33E2AD0B9A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6.857" v="1024" actId="20577"/>
          <ac:spMkLst>
            <pc:docMk/>
            <pc:sldMk cId="4063479745" sldId="587"/>
            <ac:spMk id="9" creationId="{92C80EA9-619C-C47B-4589-7EAA854EE5D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4:58.459" v="1021" actId="20577"/>
          <ac:spMkLst>
            <pc:docMk/>
            <pc:sldMk cId="4063479745" sldId="587"/>
            <ac:spMk id="10" creationId="{0CDDEDC6-75EE-2958-A331-E275DD7983C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0.865" v="1022" actId="20577"/>
          <ac:spMkLst>
            <pc:docMk/>
            <pc:sldMk cId="4063479745" sldId="587"/>
            <ac:spMk id="11" creationId="{D8A44F14-2FA0-F822-E9EB-A2BADC5E671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21.297" v="1032" actId="6549"/>
          <ac:spMkLst>
            <pc:docMk/>
            <pc:sldMk cId="4063479745" sldId="587"/>
            <ac:spMk id="12" creationId="{D9F209F7-C4B1-17C9-9E41-060C4ECD284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32.927" v="1036" actId="20577"/>
          <ac:spMkLst>
            <pc:docMk/>
            <pc:sldMk cId="4063479745" sldId="587"/>
            <ac:spMk id="13" creationId="{9049B2FF-C2B1-4397-F1E1-BC8ADB74D15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44.185" v="1042" actId="20577"/>
          <ac:spMkLst>
            <pc:docMk/>
            <pc:sldMk cId="4063479745" sldId="587"/>
            <ac:spMk id="14" creationId="{B8F744CD-6792-F8C0-5C6A-43D5682AFBC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6:15.548" v="1049" actId="1076"/>
          <ac:spMkLst>
            <pc:docMk/>
            <pc:sldMk cId="4063479745" sldId="587"/>
            <ac:spMk id="15" creationId="{A53E9BE6-9432-F35A-B30D-B8F2FAF15AC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13.686" v="1057" actId="20577"/>
          <ac:spMkLst>
            <pc:docMk/>
            <pc:sldMk cId="4063479745" sldId="587"/>
            <ac:spMk id="16" creationId="{D126680F-86EB-8E93-7B07-7C43853F6BE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25.878" v="1061" actId="20577"/>
          <ac:spMkLst>
            <pc:docMk/>
            <pc:sldMk cId="4063479745" sldId="587"/>
            <ac:spMk id="17" creationId="{5EE446FA-C80E-0108-105C-D475A2B8E8F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51.866" v="1068" actId="20577"/>
          <ac:spMkLst>
            <pc:docMk/>
            <pc:sldMk cId="4063479745" sldId="587"/>
            <ac:spMk id="18" creationId="{5738F6C6-1F61-9BFF-D6C7-99C99B6386A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1:05.921" v="1072" actId="20577"/>
          <ac:spMkLst>
            <pc:docMk/>
            <pc:sldMk cId="4063479745" sldId="587"/>
            <ac:spMk id="19" creationId="{FD5AA7FD-0F19-1D04-21CC-15AADB9A7FA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27.374" v="1074" actId="1076"/>
          <ac:spMkLst>
            <pc:docMk/>
            <pc:sldMk cId="4063479745" sldId="587"/>
            <ac:spMk id="21" creationId="{B6AA2CB3-6311-0A59-4EA6-EA78A4F4C39A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44.962" v="1078" actId="20577"/>
          <ac:spMkLst>
            <pc:docMk/>
            <pc:sldMk cId="4063479745" sldId="587"/>
            <ac:spMk id="22" creationId="{D2DE2FC6-C575-8E6D-5FEF-0FD1BD93DB90}"/>
          </ac:spMkLst>
        </pc:spChg>
        <pc:graphicFrameChg chg="add mod">
          <ac:chgData name="TAN Mei Yi [Harrisdale Senior High School]" userId="f9f029c9-d743-4d60-9f2c-e74bdec1ab07" providerId="ADAL" clId="{F5D9525F-F42D-4793-A437-E116E24B8C02}" dt="2023-03-17T02:34:20.673" v="1003" actId="1076"/>
          <ac:graphicFrameMkLst>
            <pc:docMk/>
            <pc:sldMk cId="4063479745" sldId="587"/>
            <ac:graphicFrameMk id="3" creationId="{C105DE9E-68CD-2514-4072-DFEC29C4CA54}"/>
          </ac:graphicFrameMkLst>
        </pc:graphicFrameChg>
      </pc:sldChg>
    </pc:docChg>
  </pc:docChgLst>
  <pc:docChgLst>
    <pc:chgData name="MeiYi TAN" userId="f9f029c9-d743-4d60-9f2c-e74bdec1ab07" providerId="ADAL" clId="{B400698A-0626-41AC-BE53-F57D5A41F51A}"/>
    <pc:docChg chg="undo custSel addSld delSld modSld">
      <pc:chgData name="MeiYi TAN" userId="f9f029c9-d743-4d60-9f2c-e74bdec1ab07" providerId="ADAL" clId="{B400698A-0626-41AC-BE53-F57D5A41F51A}" dt="2023-03-09T07:28:47.013" v="922" actId="20577"/>
      <pc:docMkLst>
        <pc:docMk/>
      </pc:docMkLst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683791084" sldId="257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3524783768" sldId="25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3019389779" sldId="26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4102982934" sldId="261"/>
        </pc:sldMkLst>
      </pc:sldChg>
      <pc:sldChg chg="modSp modAnim">
        <pc:chgData name="MeiYi TAN" userId="f9f029c9-d743-4d60-9f2c-e74bdec1ab07" providerId="ADAL" clId="{B400698A-0626-41AC-BE53-F57D5A41F51A}" dt="2023-03-09T03:47:33.533" v="312" actId="6549"/>
        <pc:sldMkLst>
          <pc:docMk/>
          <pc:sldMk cId="314037390" sldId="266"/>
        </pc:sldMkLst>
        <pc:spChg chg="mod">
          <ac:chgData name="MeiYi TAN" userId="f9f029c9-d743-4d60-9f2c-e74bdec1ab07" providerId="ADAL" clId="{B400698A-0626-41AC-BE53-F57D5A41F51A}" dt="2023-03-09T03:47:33.533" v="312" actId="6549"/>
          <ac:spMkLst>
            <pc:docMk/>
            <pc:sldMk cId="314037390" sldId="266"/>
            <ac:spMk id="3" creationId="{00000000-0000-0000-0000-000000000000}"/>
          </ac:spMkLst>
        </pc:spChg>
      </pc:sldChg>
      <pc:sldChg chg="modSp mod">
        <pc:chgData name="MeiYi TAN" userId="f9f029c9-d743-4d60-9f2c-e74bdec1ab07" providerId="ADAL" clId="{B400698A-0626-41AC-BE53-F57D5A41F51A}" dt="2023-03-09T07:28:47.013" v="922" actId="20577"/>
        <pc:sldMkLst>
          <pc:docMk/>
          <pc:sldMk cId="3000480193" sldId="288"/>
        </pc:sldMkLst>
        <pc:spChg chg="mod">
          <ac:chgData name="MeiYi TAN" userId="f9f029c9-d743-4d60-9f2c-e74bdec1ab07" providerId="ADAL" clId="{B400698A-0626-41AC-BE53-F57D5A41F51A}" dt="2023-03-09T07:28:47.013" v="92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mod delAnim modAnim">
        <pc:chgData name="MeiYi TAN" userId="f9f029c9-d743-4d60-9f2c-e74bdec1ab07" providerId="ADAL" clId="{B400698A-0626-41AC-BE53-F57D5A41F51A}" dt="2023-03-09T03:55:23.485" v="411" actId="20577"/>
        <pc:sldMkLst>
          <pc:docMk/>
          <pc:sldMk cId="1941661573" sldId="295"/>
        </pc:sldMkLst>
        <pc:spChg chg="mod">
          <ac:chgData name="MeiYi TAN" userId="f9f029c9-d743-4d60-9f2c-e74bdec1ab07" providerId="ADAL" clId="{B400698A-0626-41AC-BE53-F57D5A41F51A}" dt="2023-03-09T03:43:42.541" v="258" actId="1076"/>
          <ac:spMkLst>
            <pc:docMk/>
            <pc:sldMk cId="1941661573" sldId="295"/>
            <ac:spMk id="2" creationId="{4321536B-C668-1A21-E495-390986A5A864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MeiYi TAN" userId="f9f029c9-d743-4d60-9f2c-e74bdec1ab07" providerId="ADAL" clId="{B400698A-0626-41AC-BE53-F57D5A41F51A}" dt="2023-03-09T03:45:18.413" v="271" actId="20577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MeiYi TAN" userId="f9f029c9-d743-4d60-9f2c-e74bdec1ab07" providerId="ADAL" clId="{B400698A-0626-41AC-BE53-F57D5A41F51A}" dt="2023-03-09T03:43:44.857" v="259" actId="1076"/>
          <ac:spMkLst>
            <pc:docMk/>
            <pc:sldMk cId="1941661573" sldId="295"/>
            <ac:spMk id="6" creationId="{CA6ED532-339A-4640-9086-94C725EECA07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7" creationId="{DE545977-54A1-3404-5E44-661583C6B90D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8" creationId="{42F71555-C829-70D0-DC57-EA1EED61977F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9" creationId="{F2FB7520-1471-F013-9F56-CD069C9E4409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0" creationId="{D0857F26-874C-E317-C687-37BC926D04A4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1" creationId="{4DFFCFCF-E58C-D232-BC03-5AC4A4A385F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2" creationId="{CEC5041B-D6CE-7038-B05F-1E7C0EBB757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3" creationId="{2A7CE27F-75A2-ED76-461D-86066867D7A6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4" creationId="{1416E678-6943-FFDC-3B9D-40B919EE4513}"/>
          </ac:spMkLst>
        </pc:spChg>
        <pc:spChg chg="add mod">
          <ac:chgData name="MeiYi TAN" userId="f9f029c9-d743-4d60-9f2c-e74bdec1ab07" providerId="ADAL" clId="{B400698A-0626-41AC-BE53-F57D5A41F51A}" dt="2023-03-09T03:51:16.932" v="388" actId="20577"/>
          <ac:spMkLst>
            <pc:docMk/>
            <pc:sldMk cId="1941661573" sldId="295"/>
            <ac:spMk id="25" creationId="{4A1D5A6F-8119-3EB2-564E-0934F0CC71CD}"/>
          </ac:spMkLst>
        </pc:spChg>
        <pc:spChg chg="add del mod">
          <ac:chgData name="MeiYi TAN" userId="f9f029c9-d743-4d60-9f2c-e74bdec1ab07" providerId="ADAL" clId="{B400698A-0626-41AC-BE53-F57D5A41F51A}" dt="2023-03-09T03:48:53.739" v="320" actId="478"/>
          <ac:spMkLst>
            <pc:docMk/>
            <pc:sldMk cId="1941661573" sldId="295"/>
            <ac:spMk id="26" creationId="{0DA9A90F-5D55-C1C2-9680-4E456C56D54C}"/>
          </ac:spMkLst>
        </pc:spChg>
        <pc:spChg chg="add mod">
          <ac:chgData name="MeiYi TAN" userId="f9f029c9-d743-4d60-9f2c-e74bdec1ab07" providerId="ADAL" clId="{B400698A-0626-41AC-BE53-F57D5A41F51A}" dt="2023-03-09T03:51:21.989" v="389" actId="1076"/>
          <ac:spMkLst>
            <pc:docMk/>
            <pc:sldMk cId="1941661573" sldId="295"/>
            <ac:spMk id="27" creationId="{2BB1C1A9-E345-9A4D-B313-CA9C0411BD98}"/>
          </ac:spMkLst>
        </pc:spChg>
        <pc:spChg chg="add mod">
          <ac:chgData name="MeiYi TAN" userId="f9f029c9-d743-4d60-9f2c-e74bdec1ab07" providerId="ADAL" clId="{B400698A-0626-41AC-BE53-F57D5A41F51A}" dt="2023-03-09T03:51:00.090" v="384" actId="20577"/>
          <ac:spMkLst>
            <pc:docMk/>
            <pc:sldMk cId="1941661573" sldId="295"/>
            <ac:spMk id="28" creationId="{7AA57CA2-E5C1-C7EE-C2E7-6F4E296399E5}"/>
          </ac:spMkLst>
        </pc:spChg>
        <pc:spChg chg="add mod">
          <ac:chgData name="MeiYi TAN" userId="f9f029c9-d743-4d60-9f2c-e74bdec1ab07" providerId="ADAL" clId="{B400698A-0626-41AC-BE53-F57D5A41F51A}" dt="2023-03-09T03:52:02.505" v="406" actId="20577"/>
          <ac:spMkLst>
            <pc:docMk/>
            <pc:sldMk cId="1941661573" sldId="295"/>
            <ac:spMk id="29" creationId="{5558A326-1553-DA2E-20B0-C48A2D43A2E2}"/>
          </ac:spMkLst>
        </pc:spChg>
        <pc:spChg chg="add mod">
          <ac:chgData name="MeiYi TAN" userId="f9f029c9-d743-4d60-9f2c-e74bdec1ab07" providerId="ADAL" clId="{B400698A-0626-41AC-BE53-F57D5A41F51A}" dt="2023-03-09T03:55:23.485" v="411" actId="20577"/>
          <ac:spMkLst>
            <pc:docMk/>
            <pc:sldMk cId="1941661573" sldId="295"/>
            <ac:spMk id="30" creationId="{94C8E19C-911B-0E6B-083B-FEED36F318FB}"/>
          </ac:spMkLst>
        </pc:spChg>
        <pc:picChg chg="add del">
          <ac:chgData name="MeiYi TAN" userId="f9f029c9-d743-4d60-9f2c-e74bdec1ab07" providerId="ADAL" clId="{B400698A-0626-41AC-BE53-F57D5A41F51A}" dt="2023-03-09T03:36:38.876" v="189" actId="22"/>
          <ac:picMkLst>
            <pc:docMk/>
            <pc:sldMk cId="1941661573" sldId="295"/>
            <ac:picMk id="16" creationId="{7CD7F6F5-2607-8FA5-48D1-478AA00C327F}"/>
          </ac:picMkLst>
        </pc:picChg>
        <pc:picChg chg="add mod">
          <ac:chgData name="MeiYi TAN" userId="f9f029c9-d743-4d60-9f2c-e74bdec1ab07" providerId="ADAL" clId="{B400698A-0626-41AC-BE53-F57D5A41F51A}" dt="2023-03-09T03:43:46.002" v="260" actId="1076"/>
          <ac:picMkLst>
            <pc:docMk/>
            <pc:sldMk cId="1941661573" sldId="295"/>
            <ac:picMk id="18" creationId="{66511BBE-9DE4-7DA2-2AA3-5AEB5F7F157F}"/>
          </ac:picMkLst>
        </pc:picChg>
        <pc:picChg chg="add del mod">
          <ac:chgData name="MeiYi TAN" userId="f9f029c9-d743-4d60-9f2c-e74bdec1ab07" providerId="ADAL" clId="{B400698A-0626-41AC-BE53-F57D5A41F51A}" dt="2023-03-09T03:41:31.610" v="251" actId="478"/>
          <ac:picMkLst>
            <pc:docMk/>
            <pc:sldMk cId="1941661573" sldId="295"/>
            <ac:picMk id="19" creationId="{7ECA682E-15EB-A76B-7D18-94D09E77C487}"/>
          </ac:picMkLst>
        </pc:picChg>
        <pc:picChg chg="add mod">
          <ac:chgData name="MeiYi TAN" userId="f9f029c9-d743-4d60-9f2c-e74bdec1ab07" providerId="ADAL" clId="{B400698A-0626-41AC-BE53-F57D5A41F51A}" dt="2023-03-09T03:43:39.871" v="257" actId="1076"/>
          <ac:picMkLst>
            <pc:docMk/>
            <pc:sldMk cId="1941661573" sldId="295"/>
            <ac:picMk id="20" creationId="{70997540-4202-3F70-C2B4-BDA42EAC3FA5}"/>
          </ac:picMkLst>
        </pc:picChg>
        <pc:picChg chg="add del mod">
          <ac:chgData name="MeiYi TAN" userId="f9f029c9-d743-4d60-9f2c-e74bdec1ab07" providerId="ADAL" clId="{B400698A-0626-41AC-BE53-F57D5A41F51A}" dt="2023-03-09T03:45:20.824" v="272" actId="478"/>
          <ac:picMkLst>
            <pc:docMk/>
            <pc:sldMk cId="1941661573" sldId="295"/>
            <ac:picMk id="22" creationId="{F98AA521-99E9-B62E-10DE-1373572AFB99}"/>
          </ac:picMkLst>
        </pc:picChg>
        <pc:picChg chg="add mod">
          <ac:chgData name="MeiYi TAN" userId="f9f029c9-d743-4d60-9f2c-e74bdec1ab07" providerId="ADAL" clId="{B400698A-0626-41AC-BE53-F57D5A41F51A}" dt="2023-03-09T03:55:17.803" v="407" actId="1076"/>
          <ac:picMkLst>
            <pc:docMk/>
            <pc:sldMk cId="1941661573" sldId="295"/>
            <ac:picMk id="24" creationId="{4E4C078C-D5FE-C53B-9DFE-6BE3BA6BA5B6}"/>
          </ac:picMkLst>
        </pc:picChg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191237462" sldId="29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92472590" sldId="30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4611452" sldId="301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25934215" sldId="302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747611421" sldId="307"/>
        </pc:sldMkLst>
      </pc:sldChg>
      <pc:sldChg chg="addSp delSp modSp add mod delAnim modAnim">
        <pc:chgData name="MeiYi TAN" userId="f9f029c9-d743-4d60-9f2c-e74bdec1ab07" providerId="ADAL" clId="{B400698A-0626-41AC-BE53-F57D5A41F51A}" dt="2023-03-09T07:28:09.307" v="905"/>
        <pc:sldMkLst>
          <pc:docMk/>
          <pc:sldMk cId="1339311323" sldId="307"/>
        </pc:sldMkLst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" creationId="{4321536B-C668-1A21-E495-390986A5A864}"/>
          </ac:spMkLst>
        </pc:spChg>
        <pc:spChg chg="add mod">
          <ac:chgData name="MeiYi TAN" userId="f9f029c9-d743-4d60-9f2c-e74bdec1ab07" providerId="ADAL" clId="{B400698A-0626-41AC-BE53-F57D5A41F51A}" dt="2023-03-09T07:19:32.347" v="753" actId="20577"/>
          <ac:spMkLst>
            <pc:docMk/>
            <pc:sldMk cId="1339311323" sldId="307"/>
            <ac:spMk id="3" creationId="{8C1320CD-302F-4D59-DDFA-05518E31419A}"/>
          </ac:spMkLst>
        </pc:spChg>
        <pc:spChg chg="mod">
          <ac:chgData name="MeiYi TAN" userId="f9f029c9-d743-4d60-9f2c-e74bdec1ab07" providerId="ADAL" clId="{B400698A-0626-41AC-BE53-F57D5A41F51A}" dt="2023-03-09T07:16:33.824" v="665"/>
          <ac:spMkLst>
            <pc:docMk/>
            <pc:sldMk cId="1339311323" sldId="307"/>
            <ac:spMk id="5" creationId="{4A2F2FD7-C7C4-4519-81DC-FB386E3E2427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6" creationId="{CA6ED532-339A-4640-9086-94C725EECA07}"/>
          </ac:spMkLst>
        </pc:spChg>
        <pc:spChg chg="add mod">
          <ac:chgData name="MeiYi TAN" userId="f9f029c9-d743-4d60-9f2c-e74bdec1ab07" providerId="ADAL" clId="{B400698A-0626-41AC-BE53-F57D5A41F51A}" dt="2023-03-09T07:17:01.544" v="701" actId="1076"/>
          <ac:spMkLst>
            <pc:docMk/>
            <pc:sldMk cId="1339311323" sldId="307"/>
            <ac:spMk id="7" creationId="{1AD4C0A4-3726-C967-6575-7F698A203F15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8" creationId="{E5746885-1C77-DA68-9FB9-FB233D972FA7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9" creationId="{C800767E-1EFB-7C9D-E3EC-F5ABB2AD7FB4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10" creationId="{1424E87B-5B9D-5BEA-613D-F53F998C5CCA}"/>
          </ac:spMkLst>
        </pc:spChg>
        <pc:spChg chg="add del mod">
          <ac:chgData name="MeiYi TAN" userId="f9f029c9-d743-4d60-9f2c-e74bdec1ab07" providerId="ADAL" clId="{B400698A-0626-41AC-BE53-F57D5A41F51A}" dt="2023-03-09T07:16:41.099" v="666" actId="478"/>
          <ac:spMkLst>
            <pc:docMk/>
            <pc:sldMk cId="1339311323" sldId="307"/>
            <ac:spMk id="11" creationId="{A66BAA32-A67D-5C1B-454C-3FF99A314FDC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5" creationId="{4A1D5A6F-8119-3EB2-564E-0934F0CC71CD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7" creationId="{2BB1C1A9-E345-9A4D-B313-CA9C0411BD98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8" creationId="{7AA57CA2-E5C1-C7EE-C2E7-6F4E296399E5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9" creationId="{5558A326-1553-DA2E-20B0-C48A2D43A2E2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30" creationId="{94C8E19C-911B-0E6B-083B-FEED36F318FB}"/>
          </ac:spMkLst>
        </pc:spChg>
        <pc:spChg chg="add mod">
          <ac:chgData name="MeiYi TAN" userId="f9f029c9-d743-4d60-9f2c-e74bdec1ab07" providerId="ADAL" clId="{B400698A-0626-41AC-BE53-F57D5A41F51A}" dt="2023-03-09T07:22:36.776" v="849" actId="1076"/>
          <ac:spMkLst>
            <pc:docMk/>
            <pc:sldMk cId="1339311323" sldId="307"/>
            <ac:spMk id="39" creationId="{EDA9781F-DED0-DB37-0EC0-0E745C502E3A}"/>
          </ac:spMkLst>
        </pc:spChg>
        <pc:spChg chg="add mod">
          <ac:chgData name="MeiYi TAN" userId="f9f029c9-d743-4d60-9f2c-e74bdec1ab07" providerId="ADAL" clId="{B400698A-0626-41AC-BE53-F57D5A41F51A}" dt="2023-03-09T07:22:40.763" v="850" actId="1076"/>
          <ac:spMkLst>
            <pc:docMk/>
            <pc:sldMk cId="1339311323" sldId="307"/>
            <ac:spMk id="42" creationId="{22E313E3-7245-2FBC-8F82-EBCF430ABC4E}"/>
          </ac:spMkLst>
        </pc:spChg>
        <pc:spChg chg="add mod">
          <ac:chgData name="MeiYi TAN" userId="f9f029c9-d743-4d60-9f2c-e74bdec1ab07" providerId="ADAL" clId="{B400698A-0626-41AC-BE53-F57D5A41F51A}" dt="2023-03-09T07:22:45.057" v="851" actId="1076"/>
          <ac:spMkLst>
            <pc:docMk/>
            <pc:sldMk cId="1339311323" sldId="307"/>
            <ac:spMk id="43" creationId="{058204B9-9C65-E3D5-CCF4-6612DAAD45AB}"/>
          </ac:spMkLst>
        </pc:spChg>
        <pc:spChg chg="add del mod">
          <ac:chgData name="MeiYi TAN" userId="f9f029c9-d743-4d60-9f2c-e74bdec1ab07" providerId="ADAL" clId="{B400698A-0626-41AC-BE53-F57D5A41F51A}" dt="2023-03-09T07:22:13.749" v="833" actId="478"/>
          <ac:spMkLst>
            <pc:docMk/>
            <pc:sldMk cId="1339311323" sldId="307"/>
            <ac:spMk id="44" creationId="{27FF9CC5-DAC2-23FD-89BC-12210730B717}"/>
          </ac:spMkLst>
        </pc:spChg>
        <pc:spChg chg="add mod">
          <ac:chgData name="MeiYi TAN" userId="f9f029c9-d743-4d60-9f2c-e74bdec1ab07" providerId="ADAL" clId="{B400698A-0626-41AC-BE53-F57D5A41F51A}" dt="2023-03-09T07:22:49.061" v="852" actId="1076"/>
          <ac:spMkLst>
            <pc:docMk/>
            <pc:sldMk cId="1339311323" sldId="307"/>
            <ac:spMk id="45" creationId="{08BD3EA4-E44E-C959-28C9-48213B938FFC}"/>
          </ac:spMkLst>
        </pc:spChg>
        <pc:spChg chg="add mod">
          <ac:chgData name="MeiYi TAN" userId="f9f029c9-d743-4d60-9f2c-e74bdec1ab07" providerId="ADAL" clId="{B400698A-0626-41AC-BE53-F57D5A41F51A}" dt="2023-03-09T07:23:41.375" v="895" actId="20577"/>
          <ac:spMkLst>
            <pc:docMk/>
            <pc:sldMk cId="1339311323" sldId="307"/>
            <ac:spMk id="46" creationId="{5534D830-E4E8-0794-C516-A992FFE69404}"/>
          </ac:spMkLst>
        </pc:spChg>
        <pc:spChg chg="add mod">
          <ac:chgData name="MeiYi TAN" userId="f9f029c9-d743-4d60-9f2c-e74bdec1ab07" providerId="ADAL" clId="{B400698A-0626-41AC-BE53-F57D5A41F51A}" dt="2023-03-09T07:23:57.951" v="899" actId="20577"/>
          <ac:spMkLst>
            <pc:docMk/>
            <pc:sldMk cId="1339311323" sldId="307"/>
            <ac:spMk id="47" creationId="{D25BE818-7B26-70D6-8756-8EDCF59B7A51}"/>
          </ac:spMkLst>
        </pc:spChg>
        <pc:grpChg chg="del mod">
          <ac:chgData name="MeiYi TAN" userId="f9f029c9-d743-4d60-9f2c-e74bdec1ab07" providerId="ADAL" clId="{B400698A-0626-41AC-BE53-F57D5A41F51A}" dt="2023-03-09T07:17:14.126" v="708"/>
          <ac:grpSpMkLst>
            <pc:docMk/>
            <pc:sldMk cId="1339311323" sldId="307"/>
            <ac:grpSpMk id="15" creationId="{B2044CCE-6499-57BF-E92B-70D0B55777EB}"/>
          </ac:grpSpMkLst>
        </pc:grpChg>
        <pc:grpChg chg="del mod">
          <ac:chgData name="MeiYi TAN" userId="f9f029c9-d743-4d60-9f2c-e74bdec1ab07" providerId="ADAL" clId="{B400698A-0626-41AC-BE53-F57D5A41F51A}" dt="2023-03-09T07:17:22.084" v="710"/>
          <ac:grpSpMkLst>
            <pc:docMk/>
            <pc:sldMk cId="1339311323" sldId="307"/>
            <ac:grpSpMk id="17" creationId="{CAE81AD9-CEF6-4C0E-8243-5769B2F52ADA}"/>
          </ac:grpSpMkLst>
        </pc:grpChg>
        <pc:grpChg chg="del mod">
          <ac:chgData name="MeiYi TAN" userId="f9f029c9-d743-4d60-9f2c-e74bdec1ab07" providerId="ADAL" clId="{B400698A-0626-41AC-BE53-F57D5A41F51A}" dt="2023-03-09T07:17:25.636" v="714"/>
          <ac:grpSpMkLst>
            <pc:docMk/>
            <pc:sldMk cId="1339311323" sldId="307"/>
            <ac:grpSpMk id="21" creationId="{3D271150-1C61-3595-3612-9B0D1A928E1C}"/>
          </ac:grpSpMkLst>
        </pc:grpChg>
        <pc:grpChg chg="mod">
          <ac:chgData name="MeiYi TAN" userId="f9f029c9-d743-4d60-9f2c-e74bdec1ab07" providerId="ADAL" clId="{B400698A-0626-41AC-BE53-F57D5A41F51A}" dt="2023-03-09T07:19:22.264" v="747"/>
          <ac:grpSpMkLst>
            <pc:docMk/>
            <pc:sldMk cId="1339311323" sldId="307"/>
            <ac:grpSpMk id="31" creationId="{333534AC-640A-92DB-76E6-4EE7A932A287}"/>
          </ac:grpSpMkLst>
        </pc:grpChg>
        <pc:grpChg chg="mod">
          <ac:chgData name="MeiYi TAN" userId="f9f029c9-d743-4d60-9f2c-e74bdec1ab07" providerId="ADAL" clId="{B400698A-0626-41AC-BE53-F57D5A41F51A}" dt="2023-03-09T07:18:18.690" v="722"/>
          <ac:grpSpMkLst>
            <pc:docMk/>
            <pc:sldMk cId="1339311323" sldId="307"/>
            <ac:grpSpMk id="38" creationId="{D003FC01-64CB-BC76-D329-53B6BFFC0AD4}"/>
          </ac:grpSpMkLst>
        </pc:grp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18" creationId="{66511BBE-9DE4-7DA2-2AA3-5AEB5F7F157F}"/>
          </ac:picMkLst>
        </pc:pic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20" creationId="{70997540-4202-3F70-C2B4-BDA42EAC3FA5}"/>
          </ac:picMkLst>
        </pc:picChg>
        <pc:picChg chg="del">
          <ac:chgData name="MeiYi TAN" userId="f9f029c9-d743-4d60-9f2c-e74bdec1ab07" providerId="ADAL" clId="{B400698A-0626-41AC-BE53-F57D5A41F51A}" dt="2023-03-09T03:56:12.767" v="414" actId="478"/>
          <ac:picMkLst>
            <pc:docMk/>
            <pc:sldMk cId="1339311323" sldId="307"/>
            <ac:picMk id="24" creationId="{4E4C078C-D5FE-C53B-9DFE-6BE3BA6BA5B6}"/>
          </ac:picMkLst>
        </pc:picChg>
        <pc:picChg chg="add del mod">
          <ac:chgData name="MeiYi TAN" userId="f9f029c9-d743-4d60-9f2c-e74bdec1ab07" providerId="ADAL" clId="{B400698A-0626-41AC-BE53-F57D5A41F51A}" dt="2023-03-09T07:26:38.695" v="901" actId="478"/>
          <ac:picMkLst>
            <pc:docMk/>
            <pc:sldMk cId="1339311323" sldId="307"/>
            <ac:picMk id="48" creationId="{8BC25C37-5942-C768-9F0A-88C764A2CC98}"/>
          </ac:picMkLst>
        </pc:picChg>
        <pc:picChg chg="add mod">
          <ac:chgData name="MeiYi TAN" userId="f9f029c9-d743-4d60-9f2c-e74bdec1ab07" providerId="ADAL" clId="{B400698A-0626-41AC-BE53-F57D5A41F51A}" dt="2023-03-09T07:28:04.831" v="903" actId="1076"/>
          <ac:picMkLst>
            <pc:docMk/>
            <pc:sldMk cId="1339311323" sldId="307"/>
            <ac:picMk id="49" creationId="{4505A665-CFB7-EECB-0BAF-8A5A8920CBB0}"/>
          </ac:picMkLst>
        </pc:pic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2" creationId="{B24A8771-5213-807E-BC10-353F82CEC7F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3" creationId="{7ED1B46B-568B-A93D-9696-DA502A7AA94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4" creationId="{CB3AA805-5B19-FC09-0B7D-68E915471FB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6" creationId="{15AC7CA2-D0E6-58DA-4434-F2C1565278FF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9" creationId="{8CD70E2C-43BB-8EA3-C1BB-91C4E3FCAF1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2" creationId="{79210E85-E0AB-B42E-D004-10E80CAE23E3}"/>
          </ac:inkMkLst>
        </pc:inkChg>
        <pc:inkChg chg="add del mod">
          <ac:chgData name="MeiYi TAN" userId="f9f029c9-d743-4d60-9f2c-e74bdec1ab07" providerId="ADAL" clId="{B400698A-0626-41AC-BE53-F57D5A41F51A}" dt="2023-03-09T07:19:21.668" v="746"/>
          <ac:inkMkLst>
            <pc:docMk/>
            <pc:sldMk cId="1339311323" sldId="307"/>
            <ac:inkMk id="23" creationId="{1BF1267F-47A1-2725-8400-B09C18545F8A}"/>
          </ac:inkMkLst>
        </pc:inkChg>
        <pc:inkChg chg="add del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6" creationId="{DA051099-1DEF-6E55-E5AF-41B9AE5AC8AF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2" creationId="{C20CF634-DD27-A1D0-5077-57F74C8B041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3" creationId="{1DF4B2EC-DFDC-BEFA-E01D-BDE4C163FB55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4" creationId="{84422B51-1E8B-7D83-059F-E39C3455736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5" creationId="{593A9FF9-CECC-2496-F133-B6EA1D3438B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6" creationId="{3904DB1A-C7E8-A7B8-7CF2-5F291632DD2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7" creationId="{A82B3359-CBAD-336C-1217-CFF681F91C4B}"/>
          </ac:inkMkLst>
        </pc:inkChg>
        <pc:inkChg chg="add">
          <ac:chgData name="MeiYi TAN" userId="f9f029c9-d743-4d60-9f2c-e74bdec1ab07" providerId="ADAL" clId="{B400698A-0626-41AC-BE53-F57D5A41F51A}" dt="2023-03-09T07:19:23.878" v="748" actId="9405"/>
          <ac:inkMkLst>
            <pc:docMk/>
            <pc:sldMk cId="1339311323" sldId="307"/>
            <ac:inkMk id="40" creationId="{74E43FF3-F9BA-547B-D3E6-940B39B92AE0}"/>
          </ac:inkMkLst>
        </pc:inkChg>
        <pc:inkChg chg="add">
          <ac:chgData name="MeiYi TAN" userId="f9f029c9-d743-4d60-9f2c-e74bdec1ab07" providerId="ADAL" clId="{B400698A-0626-41AC-BE53-F57D5A41F51A}" dt="2023-03-09T07:19:24.608" v="749" actId="9405"/>
          <ac:inkMkLst>
            <pc:docMk/>
            <pc:sldMk cId="1339311323" sldId="307"/>
            <ac:inkMk id="41" creationId="{8A42D096-4483-3123-74B6-C41403F90681}"/>
          </ac:inkMkLst>
        </pc:inkChg>
      </pc:sldChg>
    </pc:docChg>
  </pc:docChgLst>
  <pc:docChgLst>
    <pc:chgData name="TAN Mei Yi [Harrisdale Senior High School]" userId="f9f029c9-d743-4d60-9f2c-e74bdec1ab07" providerId="ADAL" clId="{0E81DB02-AEDE-4812-8FCD-08A30A2237BC}"/>
    <pc:docChg chg="undo custSel addSld delSld modSld sldOrd">
      <pc:chgData name="TAN Mei Yi [Harrisdale Senior High School]" userId="f9f029c9-d743-4d60-9f2c-e74bdec1ab07" providerId="ADAL" clId="{0E81DB02-AEDE-4812-8FCD-08A30A2237BC}" dt="2023-03-02T04:59:52.355" v="1392"/>
      <pc:docMkLst>
        <pc:docMk/>
      </pc:docMkLst>
      <pc:sldChg chg="modSp add mod modAnim">
        <pc:chgData name="TAN Mei Yi [Harrisdale Senior High School]" userId="f9f029c9-d743-4d60-9f2c-e74bdec1ab07" providerId="ADAL" clId="{0E81DB02-AEDE-4812-8FCD-08A30A2237BC}" dt="2023-03-02T04:55:48.700" v="1350"/>
        <pc:sldMkLst>
          <pc:docMk/>
          <pc:sldMk cId="498437388" sldId="257"/>
        </pc:sldMkLst>
        <pc:spChg chg="mod">
          <ac:chgData name="TAN Mei Yi [Harrisdale Senior High School]" userId="f9f029c9-d743-4d60-9f2c-e74bdec1ab07" providerId="ADAL" clId="{0E81DB02-AEDE-4812-8FCD-08A30A2237BC}" dt="2023-03-02T01:34:36.348" v="19" actId="20577"/>
          <ac:spMkLst>
            <pc:docMk/>
            <pc:sldMk cId="498437388" sldId="257"/>
            <ac:spMk id="3" creationId="{55C83277-6077-48C5-9D58-22A8202E330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4:30.453" v="12" actId="208"/>
          <ac:spMkLst>
            <pc:docMk/>
            <pc:sldMk cId="498437388" sldId="257"/>
            <ac:spMk id="4" creationId="{24A52EE3-78AF-43B2-9E67-E3BCAB66D7BE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6:38.300" v="1353"/>
        <pc:sldMkLst>
          <pc:docMk/>
          <pc:sldMk cId="1287056237" sldId="258"/>
        </pc:sldMkLst>
        <pc:spChg chg="mod">
          <ac:chgData name="TAN Mei Yi [Harrisdale Senior High School]" userId="f9f029c9-d743-4d60-9f2c-e74bdec1ab07" providerId="ADAL" clId="{0E81DB02-AEDE-4812-8FCD-08A30A2237BC}" dt="2023-03-02T01:35:07.648" v="21" actId="207"/>
          <ac:spMkLst>
            <pc:docMk/>
            <pc:sldMk cId="1287056237" sldId="258"/>
            <ac:spMk id="2" creationId="{3C1AA9BE-4339-48A2-90EB-4465FEE46A3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6:48.258" v="65" actId="207"/>
          <ac:spMkLst>
            <pc:docMk/>
            <pc:sldMk cId="1287056237" sldId="258"/>
            <ac:spMk id="7" creationId="{68C6C94F-D472-4185-A7D6-D49395857848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16.516" v="22" actId="207"/>
          <ac:spMkLst>
            <pc:docMk/>
            <pc:sldMk cId="1287056237" sldId="258"/>
            <ac:spMk id="9" creationId="{FFE6D3BC-7069-437E-8D7E-CE95671E4811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43.615" v="23" actId="207"/>
          <ac:spMkLst>
            <pc:docMk/>
            <pc:sldMk cId="1287056237" sldId="258"/>
            <ac:spMk id="12" creationId="{E127E754-450E-476D-B61C-ABAEE446DB16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7:17.823" v="1357"/>
        <pc:sldMkLst>
          <pc:docMk/>
          <pc:sldMk cId="2596987110" sldId="259"/>
        </pc:sldMkLst>
        <pc:spChg chg="mod">
          <ac:chgData name="TAN Mei Yi [Harrisdale Senior High School]" userId="f9f029c9-d743-4d60-9f2c-e74bdec1ab07" providerId="ADAL" clId="{0E81DB02-AEDE-4812-8FCD-08A30A2237BC}" dt="2023-03-02T01:37:29.087" v="82" actId="20577"/>
          <ac:spMkLst>
            <pc:docMk/>
            <pc:sldMk cId="2596987110" sldId="259"/>
            <ac:spMk id="5" creationId="{879057FE-C386-4351-B689-59CBE924925C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8.804" v="69" actId="207"/>
          <ac:spMkLst>
            <pc:docMk/>
            <pc:sldMk cId="2596987110" sldId="259"/>
            <ac:spMk id="6" creationId="{43B1CA9B-6400-478F-879C-F1F67E7C41DA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14.068" v="70" actId="207"/>
          <ac:spMkLst>
            <pc:docMk/>
            <pc:sldMk cId="2596987110" sldId="259"/>
            <ac:spMk id="8" creationId="{7E970A3D-5DB8-4811-8267-63BD209F9F7B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0.160" v="68" actId="208"/>
          <ac:spMkLst>
            <pc:docMk/>
            <pc:sldMk cId="2596987110" sldId="259"/>
            <ac:spMk id="10" creationId="{AECB734D-C680-493A-A974-A24A565E5F67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762199914" sldId="263"/>
        </pc:sldMkLst>
      </pc:sldChg>
      <pc:sldChg chg="modSp add mod">
        <pc:chgData name="TAN Mei Yi [Harrisdale Senior High School]" userId="f9f029c9-d743-4d60-9f2c-e74bdec1ab07" providerId="ADAL" clId="{0E81DB02-AEDE-4812-8FCD-08A30A2237BC}" dt="2023-03-02T01:38:45.453" v="102" actId="1076"/>
        <pc:sldMkLst>
          <pc:docMk/>
          <pc:sldMk cId="1587665728" sldId="264"/>
        </pc:sldMkLst>
        <pc:spChg chg="mod">
          <ac:chgData name="TAN Mei Yi [Harrisdale Senior High School]" userId="f9f029c9-d743-4d60-9f2c-e74bdec1ab07" providerId="ADAL" clId="{0E81DB02-AEDE-4812-8FCD-08A30A2237BC}" dt="2023-03-02T01:38:45.453" v="102" actId="1076"/>
          <ac:spMkLst>
            <pc:docMk/>
            <pc:sldMk cId="1587665728" sldId="264"/>
            <ac:spMk id="4" creationId="{19CE5109-DD1B-45ED-A6F2-52B2C02857A1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017441701" sldId="265"/>
        </pc:sldMkLst>
      </pc:sldChg>
      <pc:sldChg chg="addSp delSp modSp add mod">
        <pc:chgData name="TAN Mei Yi [Harrisdale Senior High School]" userId="f9f029c9-d743-4d60-9f2c-e74bdec1ab07" providerId="ADAL" clId="{0E81DB02-AEDE-4812-8FCD-08A30A2237BC}" dt="2023-03-02T01:39:08.406" v="105"/>
        <pc:sldMkLst>
          <pc:docMk/>
          <pc:sldMk cId="3795257015" sldId="266"/>
        </pc:sldMkLst>
        <pc:spChg chg="mod">
          <ac:chgData name="TAN Mei Yi [Harrisdale Senior High School]" userId="f9f029c9-d743-4d60-9f2c-e74bdec1ab07" providerId="ADAL" clId="{0E81DB02-AEDE-4812-8FCD-08A30A2237BC}" dt="2023-03-02T01:39:06.752" v="103" actId="207"/>
          <ac:spMkLst>
            <pc:docMk/>
            <pc:sldMk cId="3795257015" sldId="266"/>
            <ac:spMk id="3" creationId="{B93EBDCE-1E44-4074-9B7B-5B50323B4760}"/>
          </ac:spMkLst>
        </pc:spChg>
        <pc:spChg chg="del">
          <ac:chgData name="TAN Mei Yi [Harrisdale Senior High School]" userId="f9f029c9-d743-4d60-9f2c-e74bdec1ab07" providerId="ADAL" clId="{0E81DB02-AEDE-4812-8FCD-08A30A2237BC}" dt="2023-03-02T01:39:08.188" v="104" actId="478"/>
          <ac:spMkLst>
            <pc:docMk/>
            <pc:sldMk cId="3795257015" sldId="266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1:39:08.406" v="105"/>
          <ac:spMkLst>
            <pc:docMk/>
            <pc:sldMk cId="3795257015" sldId="266"/>
            <ac:spMk id="5" creationId="{505659C7-1DA0-4DAC-13A4-5BF6DAB69445}"/>
          </ac:spMkLst>
        </pc:spChg>
      </pc:sldChg>
      <pc:sldChg chg="addSp delSp modSp add mod">
        <pc:chgData name="TAN Mei Yi [Harrisdale Senior High School]" userId="f9f029c9-d743-4d60-9f2c-e74bdec1ab07" providerId="ADAL" clId="{0E81DB02-AEDE-4812-8FCD-08A30A2237BC}" dt="2023-03-02T01:39:32.200" v="108"/>
        <pc:sldMkLst>
          <pc:docMk/>
          <pc:sldMk cId="537267911" sldId="267"/>
        </pc:sldMkLst>
        <pc:spChg chg="add mod">
          <ac:chgData name="TAN Mei Yi [Harrisdale Senior High School]" userId="f9f029c9-d743-4d60-9f2c-e74bdec1ab07" providerId="ADAL" clId="{0E81DB02-AEDE-4812-8FCD-08A30A2237BC}" dt="2023-03-02T01:39:32.200" v="108"/>
          <ac:spMkLst>
            <pc:docMk/>
            <pc:sldMk cId="537267911" sldId="267"/>
            <ac:spMk id="3" creationId="{7AA5E21C-4BD1-6B98-09D7-6B84E09552B0}"/>
          </ac:spMkLst>
        </pc:spChg>
        <pc:spChg chg="del mod">
          <ac:chgData name="TAN Mei Yi [Harrisdale Senior High School]" userId="f9f029c9-d743-4d60-9f2c-e74bdec1ab07" providerId="ADAL" clId="{0E81DB02-AEDE-4812-8FCD-08A30A2237BC}" dt="2023-03-02T01:39:31.920" v="107" actId="478"/>
          <ac:spMkLst>
            <pc:docMk/>
            <pc:sldMk cId="537267911" sldId="267"/>
            <ac:spMk id="4" creationId="{19CE5109-DD1B-45ED-A6F2-52B2C02857A1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8:52.187" v="1383" actId="20577"/>
        <pc:sldMkLst>
          <pc:docMk/>
          <pc:sldMk cId="3721086638" sldId="268"/>
        </pc:sldMkLst>
        <pc:spChg chg="mod">
          <ac:chgData name="TAN Mei Yi [Harrisdale Senior High School]" userId="f9f029c9-d743-4d60-9f2c-e74bdec1ab07" providerId="ADAL" clId="{0E81DB02-AEDE-4812-8FCD-08A30A2237BC}" dt="2023-03-02T01:39:42.843" v="110" actId="208"/>
          <ac:spMkLst>
            <pc:docMk/>
            <pc:sldMk cId="3721086638" sldId="268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8:52.187" v="1383" actId="20577"/>
          <ac:spMkLst>
            <pc:docMk/>
            <pc:sldMk cId="3721086638" sldId="268"/>
            <ac:spMk id="5" creationId="{DDEB64E8-E359-4B8B-89DC-B8729C8968E9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9:18.206" v="1386" actId="113"/>
        <pc:sldMkLst>
          <pc:docMk/>
          <pc:sldMk cId="27099850" sldId="269"/>
        </pc:sldMkLst>
        <pc:spChg chg="mod">
          <ac:chgData name="TAN Mei Yi [Harrisdale Senior High School]" userId="f9f029c9-d743-4d60-9f2c-e74bdec1ab07" providerId="ADAL" clId="{0E81DB02-AEDE-4812-8FCD-08A30A2237BC}" dt="2023-03-02T01:40:49.160" v="116" actId="208"/>
          <ac:spMkLst>
            <pc:docMk/>
            <pc:sldMk cId="27099850" sldId="269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9:18.206" v="1386" actId="113"/>
          <ac:spMkLst>
            <pc:docMk/>
            <pc:sldMk cId="27099850" sldId="269"/>
            <ac:spMk id="5" creationId="{DDEB64E8-E359-4B8B-89DC-B8729C8968E9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19:46.070" v="118" actId="47"/>
        <pc:sldMkLst>
          <pc:docMk/>
          <pc:sldMk cId="158949183" sldId="270"/>
        </pc:sldMkLst>
      </pc:sldChg>
      <pc:sldChg chg="modSp add mod ord modAnim">
        <pc:chgData name="TAN Mei Yi [Harrisdale Senior High School]" userId="f9f029c9-d743-4d60-9f2c-e74bdec1ab07" providerId="ADAL" clId="{0E81DB02-AEDE-4812-8FCD-08A30A2237BC}" dt="2023-03-02T04:59:52.355" v="1392"/>
        <pc:sldMkLst>
          <pc:docMk/>
          <pc:sldMk cId="1719334996" sldId="271"/>
        </pc:sldMkLst>
        <pc:spChg chg="mod">
          <ac:chgData name="TAN Mei Yi [Harrisdale Senior High School]" userId="f9f029c9-d743-4d60-9f2c-e74bdec1ab07" providerId="ADAL" clId="{0E81DB02-AEDE-4812-8FCD-08A30A2237BC}" dt="2023-03-02T03:20:20.952" v="130" actId="208"/>
          <ac:spMkLst>
            <pc:docMk/>
            <pc:sldMk cId="1719334996" sldId="271"/>
            <ac:spMk id="4" creationId="{3E621461-76BD-404F-BD15-E3FD1A99340E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19.620" v="437" actId="207"/>
          <ac:spMkLst>
            <pc:docMk/>
            <pc:sldMk cId="1719334996" sldId="271"/>
            <ac:spMk id="5" creationId="{3688B4B5-FBB8-47FA-9E9E-277F7C578E7F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6" creationId="{8A8B55F7-717E-4F4E-AA69-0AE358E9C5AA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11" creationId="{7E2F3361-BD8D-4111-B9D3-680A6FEA1E95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20:52.305" v="136" actId="47"/>
        <pc:sldMkLst>
          <pc:docMk/>
          <pc:sldMk cId="1635148946" sldId="272"/>
        </pc:sldMkLst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0:01.368" v="436" actId="478"/>
        <pc:sldMkLst>
          <pc:docMk/>
          <pc:sldMk cId="1228451987" sldId="273"/>
        </pc:sldMkLst>
        <pc:spChg chg="add mod">
          <ac:chgData name="TAN Mei Yi [Harrisdale Senior High School]" userId="f9f029c9-d743-4d60-9f2c-e74bdec1ab07" providerId="ADAL" clId="{0E81DB02-AEDE-4812-8FCD-08A30A2237BC}" dt="2023-03-02T03:19:53.027" v="120"/>
          <ac:spMkLst>
            <pc:docMk/>
            <pc:sldMk cId="1228451987" sldId="273"/>
            <ac:spMk id="2" creationId="{8218007C-6040-F226-D903-383B1555ADE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18.810" v="332" actId="20577"/>
          <ac:spMkLst>
            <pc:docMk/>
            <pc:sldMk cId="1228451987" sldId="273"/>
            <ac:spMk id="3" creationId="{1DB7A8FF-53A5-A3D9-C6F7-ACB48DE8E13B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2.696" v="119" actId="478"/>
          <ac:spMkLst>
            <pc:docMk/>
            <pc:sldMk cId="1228451987" sldId="273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21:29.405" v="141" actId="1076"/>
          <ac:spMkLst>
            <pc:docMk/>
            <pc:sldMk cId="1228451987" sldId="273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01.301" v="296" actId="1076"/>
          <ac:spMkLst>
            <pc:docMk/>
            <pc:sldMk cId="1228451987" sldId="273"/>
            <ac:spMk id="6" creationId="{5559B8C0-E298-89F8-C2A0-4033361559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48.055" v="371" actId="20577"/>
          <ac:spMkLst>
            <pc:docMk/>
            <pc:sldMk cId="1228451987" sldId="273"/>
            <ac:spMk id="7" creationId="{2B4E308F-397B-52B0-1BE0-F85060B84E2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8:11.570" v="379" actId="1076"/>
          <ac:spMkLst>
            <pc:docMk/>
            <pc:sldMk cId="1228451987" sldId="273"/>
            <ac:spMk id="8" creationId="{4DF5D11D-E8AB-D91A-8E04-F3F5474FC03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44.960" v="428" actId="1076"/>
          <ac:spMkLst>
            <pc:docMk/>
            <pc:sldMk cId="1228451987" sldId="273"/>
            <ac:spMk id="25" creationId="{6E37E11E-8087-1E96-F00B-C8DC59A0522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57.006" v="435" actId="1076"/>
          <ac:spMkLst>
            <pc:docMk/>
            <pc:sldMk cId="1228451987" sldId="273"/>
            <ac:spMk id="26" creationId="{B269DA29-6FCE-500D-FD30-C91DD3560F2E}"/>
          </ac:spMkLst>
        </pc:spChg>
        <pc:grpChg chg="del mod">
          <ac:chgData name="TAN Mei Yi [Harrisdale Senior High School]" userId="f9f029c9-d743-4d60-9f2c-e74bdec1ab07" providerId="ADAL" clId="{0E81DB02-AEDE-4812-8FCD-08A30A2237BC}" dt="2023-03-02T03:28:39.235" v="383"/>
          <ac:grpSpMkLst>
            <pc:docMk/>
            <pc:sldMk cId="1228451987" sldId="273"/>
            <ac:grpSpMk id="12" creationId="{6D733F66-DE70-51ED-ED03-71B83054C861}"/>
          </ac:grpSpMkLst>
        </pc:grpChg>
        <pc:grpChg chg="del 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5" creationId="{6C8A0887-91CA-42F2-608B-444A390DF783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7" creationId="{C67788EC-C0A0-7A3A-9E79-004A95FABA9B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8.798" v="395"/>
          <ac:grpSpMkLst>
            <pc:docMk/>
            <pc:sldMk cId="1228451987" sldId="273"/>
            <ac:grpSpMk id="24" creationId="{F59B4DE9-A6C0-2A7E-EDC6-C16942566122}"/>
          </ac:grpSpMkLst>
        </pc:grpChg>
        <pc:inkChg chg="add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9" creationId="{3ECDB879-5928-F783-3DF5-5FF38F7C940B}"/>
          </ac:inkMkLst>
        </pc:inkChg>
        <pc:inkChg chg="add del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10" creationId="{D1C9D86F-45C3-4753-0CD4-B268483EA533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3" creationId="{1972AD3F-66BE-31A7-A242-0EA1346FD967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4" creationId="{46B2EB8A-FE7F-41A3-1C8C-A4C1BD54E4C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6" creationId="{AE10C52D-74C1-467F-1F46-1CB2F3FCFED2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8" creationId="{B797CE45-234D-B1AD-8D80-C28DD91EEB4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9" creationId="{DDF5F1C1-97CD-D3B5-6D5E-FBAACC545E0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0" creationId="{D994F8E5-C026-2303-E07C-B66CE86C4B58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1" creationId="{C64B4078-87AA-2B71-48DF-E0898F25863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2" creationId="{9FE6646A-2F01-EE03-CEF2-8CA6CF6A4CB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3" creationId="{88971901-D3BA-B4A8-F9BA-57D6AE328EC4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3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5" creationId="{00000000-0000-0000-0000-000000000000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0E81DB02-AEDE-4812-8FCD-08A30A2237BC}" dt="2023-03-02T03:55:54.204" v="1122" actId="1076"/>
        <pc:sldMkLst>
          <pc:docMk/>
          <pc:sldMk cId="3414848802" sldId="275"/>
        </pc:sldMkLst>
        <pc:spChg chg="add mod">
          <ac:chgData name="TAN Mei Yi [Harrisdale Senior High School]" userId="f9f029c9-d743-4d60-9f2c-e74bdec1ab07" providerId="ADAL" clId="{0E81DB02-AEDE-4812-8FCD-08A30A2237BC}" dt="2023-03-02T03:20:35.673" v="133"/>
          <ac:spMkLst>
            <pc:docMk/>
            <pc:sldMk cId="3414848802" sldId="275"/>
            <ac:spMk id="2" creationId="{6AC4DBC7-08CB-92D2-30CB-1C3265C0B42A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5.354" v="132" actId="478"/>
          <ac:spMkLst>
            <pc:docMk/>
            <pc:sldMk cId="3414848802" sldId="275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51:50.053" v="913" actId="1076"/>
          <ac:spMkLst>
            <pc:docMk/>
            <pc:sldMk cId="3414848802" sldId="275"/>
            <ac:spMk id="5" creationId="{DB762517-2FF2-4816-B82A-BDF65093A448}"/>
          </ac:spMkLst>
        </pc:spChg>
        <pc:spChg chg="add del">
          <ac:chgData name="TAN Mei Yi [Harrisdale Senior High School]" userId="f9f029c9-d743-4d60-9f2c-e74bdec1ab07" providerId="ADAL" clId="{0E81DB02-AEDE-4812-8FCD-08A30A2237BC}" dt="2023-03-02T03:51:58.528" v="916" actId="22"/>
          <ac:spMkLst>
            <pc:docMk/>
            <pc:sldMk cId="3414848802" sldId="275"/>
            <ac:spMk id="6" creationId="{8ACB3EFB-E533-8A65-397A-5EB619B08D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51.551" v="1038" actId="20577"/>
          <ac:spMkLst>
            <pc:docMk/>
            <pc:sldMk cId="3414848802" sldId="275"/>
            <ac:spMk id="7" creationId="{337BA4EC-B9FF-22F4-5990-222BAF63756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33.425" v="1014" actId="14100"/>
          <ac:spMkLst>
            <pc:docMk/>
            <pc:sldMk cId="3414848802" sldId="275"/>
            <ac:spMk id="9" creationId="{919B2D33-012E-0239-B7F5-439C5DA5C30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07.634" v="1071" actId="20577"/>
          <ac:spMkLst>
            <pc:docMk/>
            <pc:sldMk cId="3414848802" sldId="275"/>
            <ac:spMk id="10" creationId="{7FE9C64F-0790-76F0-70D9-908E0D94526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1.224" v="1076"/>
          <ac:spMkLst>
            <pc:docMk/>
            <pc:sldMk cId="3414848802" sldId="275"/>
            <ac:spMk id="11" creationId="{6AB92F4B-92E8-E09D-12AC-1BCA2F0E78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25.920" v="1075" actId="1076"/>
          <ac:spMkLst>
            <pc:docMk/>
            <pc:sldMk cId="3414848802" sldId="275"/>
            <ac:spMk id="12" creationId="{2C17DEB9-CE30-CF1B-964E-39942D70499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3.434" v="1079" actId="20577"/>
          <ac:spMkLst>
            <pc:docMk/>
            <pc:sldMk cId="3414848802" sldId="275"/>
            <ac:spMk id="13" creationId="{8F6A64BC-2106-9217-E4DD-DD271F48C8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52.389" v="1092" actId="1076"/>
          <ac:spMkLst>
            <pc:docMk/>
            <pc:sldMk cId="3414848802" sldId="275"/>
            <ac:spMk id="14" creationId="{E1CFDF27-F899-EBE1-CABE-ACEE386052B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16.872" v="1100" actId="1076"/>
          <ac:spMkLst>
            <pc:docMk/>
            <pc:sldMk cId="3414848802" sldId="275"/>
            <ac:spMk id="15" creationId="{4CEB2DC2-B550-2E3E-E1F2-4AFE5A52FB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30.783" v="1112" actId="1076"/>
          <ac:spMkLst>
            <pc:docMk/>
            <pc:sldMk cId="3414848802" sldId="275"/>
            <ac:spMk id="16" creationId="{D14971C8-F114-DE21-185F-31026865C73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45.209" v="1118" actId="1076"/>
          <ac:spMkLst>
            <pc:docMk/>
            <pc:sldMk cId="3414848802" sldId="275"/>
            <ac:spMk id="17" creationId="{8A69270E-CE70-2A1B-58F2-08816458158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54.204" v="1122" actId="1076"/>
          <ac:spMkLst>
            <pc:docMk/>
            <pc:sldMk cId="3414848802" sldId="275"/>
            <ac:spMk id="18" creationId="{CE104448-18E8-FFF8-F6F6-4912B8267B8A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3.280" v="1072" actId="478"/>
          <ac:inkMkLst>
            <pc:docMk/>
            <pc:sldMk cId="3414848802" sldId="275"/>
            <ac:inkMk id="8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9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6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194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6:33.546" v="613" actId="1076"/>
        <pc:sldMkLst>
          <pc:docMk/>
          <pc:sldMk cId="3602860433" sldId="276"/>
        </pc:sldMkLst>
        <pc:spChg chg="add mod">
          <ac:chgData name="TAN Mei Yi [Harrisdale Senior High School]" userId="f9f029c9-d743-4d60-9f2c-e74bdec1ab07" providerId="ADAL" clId="{0E81DB02-AEDE-4812-8FCD-08A30A2237BC}" dt="2023-03-02T03:19:58.453" v="122"/>
          <ac:spMkLst>
            <pc:docMk/>
            <pc:sldMk cId="3602860433" sldId="276"/>
            <ac:spMk id="2" creationId="{4349E017-4FB8-4C88-3CCE-DBBBDEFA5AE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51.010" v="453" actId="20577"/>
          <ac:spMkLst>
            <pc:docMk/>
            <pc:sldMk cId="3602860433" sldId="276"/>
            <ac:spMk id="3" creationId="{28DFC133-8ABC-FA67-E8AE-6616408465B2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8.194" v="121" actId="478"/>
          <ac:spMkLst>
            <pc:docMk/>
            <pc:sldMk cId="3602860433" sldId="276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59.121" v="441" actId="14100"/>
          <ac:spMkLst>
            <pc:docMk/>
            <pc:sldMk cId="3602860433" sldId="276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13.064" v="443"/>
          <ac:spMkLst>
            <pc:docMk/>
            <pc:sldMk cId="3602860433" sldId="276"/>
            <ac:spMk id="6" creationId="{01F47736-93F5-0894-5E3A-0E6445083CCA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7" creationId="{E193E53A-76FD-6FF8-30A0-ED3CE7F0854B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8" creationId="{8A90995C-6E50-3E87-1123-CD8470FFE3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32.400" v="484" actId="20577"/>
          <ac:spMkLst>
            <pc:docMk/>
            <pc:sldMk cId="3602860433" sldId="276"/>
            <ac:spMk id="9" creationId="{75B6C9BF-360E-3922-727A-56BA4A6EF2B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59.998" v="491" actId="1076"/>
          <ac:spMkLst>
            <pc:docMk/>
            <pc:sldMk cId="3602860433" sldId="276"/>
            <ac:spMk id="10" creationId="{5186DF1B-8DC9-04AF-64D3-1FC07341D73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3:47.704" v="527" actId="14100"/>
          <ac:spMkLst>
            <pc:docMk/>
            <pc:sldMk cId="3602860433" sldId="276"/>
            <ac:spMk id="11" creationId="{043946E0-5781-00A1-B6C6-DBBFBE67AA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22.823" v="542" actId="1076"/>
          <ac:spMkLst>
            <pc:docMk/>
            <pc:sldMk cId="3602860433" sldId="276"/>
            <ac:spMk id="12" creationId="{367BDE1D-3468-9F88-4D55-87A08771C28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41.507" v="553" actId="20577"/>
          <ac:spMkLst>
            <pc:docMk/>
            <pc:sldMk cId="3602860433" sldId="276"/>
            <ac:spMk id="13" creationId="{7472F6A2-C9FF-F151-B59B-C53AD6FBA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36.339" v="545" actId="1076"/>
          <ac:spMkLst>
            <pc:docMk/>
            <pc:sldMk cId="3602860433" sldId="276"/>
            <ac:spMk id="14" creationId="{D003F17A-2EB8-2C35-9919-BBC2B1E272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2.880" v="557" actId="20577"/>
          <ac:spMkLst>
            <pc:docMk/>
            <pc:sldMk cId="3602860433" sldId="276"/>
            <ac:spMk id="15" creationId="{586C2205-DD24-E6DD-B3C1-EC9C201CF8D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5.381" v="559" actId="20577"/>
          <ac:spMkLst>
            <pc:docMk/>
            <pc:sldMk cId="3602860433" sldId="276"/>
            <ac:spMk id="16" creationId="{CD0E04F8-FE0D-B110-077A-FF037895D9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07.496" v="563" actId="1076"/>
          <ac:spMkLst>
            <pc:docMk/>
            <pc:sldMk cId="3602860433" sldId="276"/>
            <ac:spMk id="17" creationId="{B7F30F9C-3794-82B9-4600-B898A989579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30.548" v="575" actId="1076"/>
          <ac:spMkLst>
            <pc:docMk/>
            <pc:sldMk cId="3602860433" sldId="276"/>
            <ac:spMk id="18" creationId="{69D1B5DE-E802-C059-91C4-40242A57AC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26.961" v="611" actId="20577"/>
          <ac:spMkLst>
            <pc:docMk/>
            <pc:sldMk cId="3602860433" sldId="276"/>
            <ac:spMk id="19" creationId="{057F7563-3992-818F-548C-E647CAD1B01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33.546" v="613" actId="1076"/>
          <ac:spMkLst>
            <pc:docMk/>
            <pc:sldMk cId="3602860433" sldId="276"/>
            <ac:spMk id="20" creationId="{4BFB8290-38D5-AE5E-7355-D46D9F314E1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4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0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6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6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4:14.205" v="745" actId="1076"/>
        <pc:sldMkLst>
          <pc:docMk/>
          <pc:sldMk cId="3789679443" sldId="277"/>
        </pc:sldMkLst>
        <pc:spChg chg="add mod">
          <ac:chgData name="TAN Mei Yi [Harrisdale Senior High School]" userId="f9f029c9-d743-4d60-9f2c-e74bdec1ab07" providerId="ADAL" clId="{0E81DB02-AEDE-4812-8FCD-08A30A2237BC}" dt="2023-03-02T03:20:03.183" v="124"/>
          <ac:spMkLst>
            <pc:docMk/>
            <pc:sldMk cId="3789679443" sldId="277"/>
            <ac:spMk id="2" creationId="{D0106E98-D9E4-F351-4DDE-FD52CACE2EA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08.497" v="629" actId="20577"/>
          <ac:spMkLst>
            <pc:docMk/>
            <pc:sldMk cId="3789679443" sldId="277"/>
            <ac:spMk id="3" creationId="{32B80703-9F83-35A9-B63A-A67EC4163052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2.897" v="123" actId="478"/>
          <ac:spMkLst>
            <pc:docMk/>
            <pc:sldMk cId="3789679443" sldId="277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7:35.166" v="615" actId="14100"/>
          <ac:spMkLst>
            <pc:docMk/>
            <pc:sldMk cId="3789679443" sldId="277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7:49.866" v="617" actId="1076"/>
          <ac:spMkLst>
            <pc:docMk/>
            <pc:sldMk cId="3789679443" sldId="277"/>
            <ac:spMk id="6" creationId="{08EF2DDC-792A-83BF-D952-4EF62AAB2AB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47.088" v="663" actId="20577"/>
          <ac:spMkLst>
            <pc:docMk/>
            <pc:sldMk cId="3789679443" sldId="277"/>
            <ac:spMk id="7" creationId="{0203C2BA-976B-44A9-C0F6-93C98C3027A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22.256" v="668" actId="20577"/>
          <ac:spMkLst>
            <pc:docMk/>
            <pc:sldMk cId="3789679443" sldId="277"/>
            <ac:spMk id="8" creationId="{8AD899A4-57CF-C454-2D54-E026D6E8AFF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37.757" v="674" actId="20577"/>
          <ac:spMkLst>
            <pc:docMk/>
            <pc:sldMk cId="3789679443" sldId="277"/>
            <ac:spMk id="9" creationId="{DB1EC7E0-F039-C494-008C-F78F93C75E6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01.415" v="683" actId="20577"/>
          <ac:spMkLst>
            <pc:docMk/>
            <pc:sldMk cId="3789679443" sldId="277"/>
            <ac:spMk id="10" creationId="{84B7E7E0-5887-4A63-F3F2-DBD0DD5702D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1.613" v="686"/>
          <ac:spMkLst>
            <pc:docMk/>
            <pc:sldMk cId="3789679443" sldId="277"/>
            <ac:spMk id="12" creationId="{AE75F853-99D9-39CA-57D3-0CB22D002C3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42.729" v="685"/>
          <ac:spMkLst>
            <pc:docMk/>
            <pc:sldMk cId="3789679443" sldId="277"/>
            <ac:spMk id="13" creationId="{660BC2AD-0D5C-ABB0-40FA-2079949CBCA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4.859" v="687" actId="20577"/>
          <ac:spMkLst>
            <pc:docMk/>
            <pc:sldMk cId="3789679443" sldId="277"/>
            <ac:spMk id="14" creationId="{3B26C099-80C3-6313-237B-23F5C9173DC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36.608" v="699" actId="20577"/>
          <ac:spMkLst>
            <pc:docMk/>
            <pc:sldMk cId="3789679443" sldId="277"/>
            <ac:spMk id="15" creationId="{41B4A5FD-2ED8-124F-CE0E-D0B2BA97D89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55.636" v="705" actId="1076"/>
          <ac:spMkLst>
            <pc:docMk/>
            <pc:sldMk cId="3789679443" sldId="277"/>
            <ac:spMk id="16" creationId="{65F255F8-3C3D-68C8-45D4-FF027EAFB4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12.144" v="723" actId="1076"/>
          <ac:spMkLst>
            <pc:docMk/>
            <pc:sldMk cId="3789679443" sldId="277"/>
            <ac:spMk id="17" creationId="{076B9947-5BB8-3B8C-C8C1-7158DCCBCB2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51.057" v="740" actId="20577"/>
          <ac:spMkLst>
            <pc:docMk/>
            <pc:sldMk cId="3789679443" sldId="277"/>
            <ac:spMk id="18" creationId="{414C24B5-A0E8-3195-00B0-BDEE1898A39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08.653" v="743" actId="1076"/>
          <ac:spMkLst>
            <pc:docMk/>
            <pc:sldMk cId="3789679443" sldId="277"/>
            <ac:spMk id="19" creationId="{21536551-77A4-9591-7805-B333C26187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14.205" v="745" actId="1076"/>
          <ac:spMkLst>
            <pc:docMk/>
            <pc:sldMk cId="3789679443" sldId="277"/>
            <ac:spMk id="20" creationId="{CC04B3F2-E720-337A-21F7-38C4ED1A1F48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3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4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0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59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9:45.816" v="905" actId="1076"/>
        <pc:sldMkLst>
          <pc:docMk/>
          <pc:sldMk cId="1305348402" sldId="278"/>
        </pc:sldMkLst>
        <pc:spChg chg="add mod">
          <ac:chgData name="TAN Mei Yi [Harrisdale Senior High School]" userId="f9f029c9-d743-4d60-9f2c-e74bdec1ab07" providerId="ADAL" clId="{0E81DB02-AEDE-4812-8FCD-08A30A2237BC}" dt="2023-03-02T03:20:06.208" v="126"/>
          <ac:spMkLst>
            <pc:docMk/>
            <pc:sldMk cId="1305348402" sldId="278"/>
            <ac:spMk id="2" creationId="{185368E7-D754-D558-740A-7328CBBD38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6:38.215" v="823" actId="20577"/>
          <ac:spMkLst>
            <pc:docMk/>
            <pc:sldMk cId="1305348402" sldId="278"/>
            <ac:spMk id="3" creationId="{05327ACE-4C4B-3659-657A-058779806AD0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5.868" v="125" actId="478"/>
          <ac:spMkLst>
            <pc:docMk/>
            <pc:sldMk cId="1305348402" sldId="278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5:53.721" v="802"/>
          <ac:spMkLst>
            <pc:docMk/>
            <pc:sldMk cId="1305348402" sldId="278"/>
            <ac:spMk id="6" creationId="{2CE330B8-95B0-B8CD-E37A-C82BF76312B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01.239" v="841" actId="20577"/>
          <ac:spMkLst>
            <pc:docMk/>
            <pc:sldMk cId="1305348402" sldId="278"/>
            <ac:spMk id="7" creationId="{A98D016B-45B2-00B5-F4F0-AEE82C88E19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37.106" v="878" actId="1076"/>
          <ac:spMkLst>
            <pc:docMk/>
            <pc:sldMk cId="1305348402" sldId="278"/>
            <ac:spMk id="9" creationId="{B70707FD-0E14-14F9-A5C6-56F69DAEB1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52.589" v="886" actId="1076"/>
          <ac:spMkLst>
            <pc:docMk/>
            <pc:sldMk cId="1305348402" sldId="278"/>
            <ac:spMk id="10" creationId="{DDEF9559-35A1-3EE6-C098-A29307C196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1.937" v="890"/>
          <ac:spMkLst>
            <pc:docMk/>
            <pc:sldMk cId="1305348402" sldId="278"/>
            <ac:spMk id="11" creationId="{1F6D027B-1A79-DA46-AE43-F494D90A4B5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15.066" v="889"/>
          <ac:spMkLst>
            <pc:docMk/>
            <pc:sldMk cId="1305348402" sldId="278"/>
            <ac:spMk id="12" creationId="{AC76BB60-2A11-BD44-7028-5E2AA180375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3.800" v="891" actId="20577"/>
          <ac:spMkLst>
            <pc:docMk/>
            <pc:sldMk cId="1305348402" sldId="278"/>
            <ac:spMk id="13" creationId="{4F72234C-848A-EC48-E4AA-E32E192F17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7.079" v="892" actId="20577"/>
          <ac:spMkLst>
            <pc:docMk/>
            <pc:sldMk cId="1305348402" sldId="278"/>
            <ac:spMk id="14" creationId="{DAAE8A07-9090-ECB1-038F-C76104CFE0E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41.837" v="897" actId="20577"/>
          <ac:spMkLst>
            <pc:docMk/>
            <pc:sldMk cId="1305348402" sldId="278"/>
            <ac:spMk id="15" creationId="{522B40C2-F3E7-B13C-52D6-65BAB954220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31.947" v="901" actId="1076"/>
          <ac:spMkLst>
            <pc:docMk/>
            <pc:sldMk cId="1305348402" sldId="278"/>
            <ac:spMk id="16" creationId="{08C098FF-86D7-BC10-633F-D97447D5555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45.816" v="905" actId="1076"/>
          <ac:spMkLst>
            <pc:docMk/>
            <pc:sldMk cId="1305348402" sldId="278"/>
            <ac:spMk id="17" creationId="{8F1FCC54-2B8B-AF37-4DA1-6D5083A5404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3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4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5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9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1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8:00.808" v="888" actId="478"/>
          <ac:inkMkLst>
            <pc:docMk/>
            <pc:sldMk cId="1305348402" sldId="278"/>
            <ac:inkMk id="135" creationId="{00000000-0000-0000-0000-000000000000}"/>
          </ac:inkMkLst>
        </pc:inkChg>
      </pc:sldChg>
      <pc:sldChg chg="addSp delSp modSp add del mod">
        <pc:chgData name="TAN Mei Yi [Harrisdale Senior High School]" userId="f9f029c9-d743-4d60-9f2c-e74bdec1ab07" providerId="ADAL" clId="{0E81DB02-AEDE-4812-8FCD-08A30A2237BC}" dt="2023-03-02T03:50:13.992" v="910" actId="47"/>
        <pc:sldMkLst>
          <pc:docMk/>
          <pc:sldMk cId="725976756" sldId="281"/>
        </pc:sldMkLst>
        <pc:spChg chg="add mod">
          <ac:chgData name="TAN Mei Yi [Harrisdale Senior High School]" userId="f9f029c9-d743-4d60-9f2c-e74bdec1ab07" providerId="ADAL" clId="{0E81DB02-AEDE-4812-8FCD-08A30A2237BC}" dt="2023-03-02T03:20:11.118" v="128"/>
          <ac:spMkLst>
            <pc:docMk/>
            <pc:sldMk cId="725976756" sldId="281"/>
            <ac:spMk id="2" creationId="{2899E1DB-2843-AF38-9122-6CE4AD1D30D7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10.844" v="127" actId="478"/>
          <ac:spMkLst>
            <pc:docMk/>
            <pc:sldMk cId="725976756" sldId="281"/>
            <ac:spMk id="4" creationId="{19CE5109-DD1B-45ED-A6F2-52B2C02857A1}"/>
          </ac:spMkLst>
        </pc:spChg>
      </pc:sldChg>
      <pc:sldChg chg="addSp delSp modSp add mod ord addAnim delAnim modAnim">
        <pc:chgData name="TAN Mei Yi [Harrisdale Senior High School]" userId="f9f029c9-d743-4d60-9f2c-e74bdec1ab07" providerId="ADAL" clId="{0E81DB02-AEDE-4812-8FCD-08A30A2237BC}" dt="2023-03-02T04:49:11.636" v="1318" actId="1076"/>
        <pc:sldMkLst>
          <pc:docMk/>
          <pc:sldMk cId="2421111004" sldId="282"/>
        </pc:sldMkLst>
        <pc:spChg chg="add mod">
          <ac:chgData name="TAN Mei Yi [Harrisdale Senior High School]" userId="f9f029c9-d743-4d60-9f2c-e74bdec1ab07" providerId="ADAL" clId="{0E81DB02-AEDE-4812-8FCD-08A30A2237BC}" dt="2023-03-02T03:20:39.121" v="135"/>
          <ac:spMkLst>
            <pc:docMk/>
            <pc:sldMk cId="2421111004" sldId="282"/>
            <ac:spMk id="2" creationId="{C93BC970-8505-C81E-21FD-EFFFC75D89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28.170" v="1142" actId="1076"/>
          <ac:spMkLst>
            <pc:docMk/>
            <pc:sldMk cId="2421111004" sldId="282"/>
            <ac:spMk id="3" creationId="{D64A0C01-1649-F084-EB44-957747894999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8.882" v="134" actId="478"/>
          <ac:spMkLst>
            <pc:docMk/>
            <pc:sldMk cId="2421111004" sldId="282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4:42:58.714" v="1125" actId="1076"/>
          <ac:spMkLst>
            <pc:docMk/>
            <pc:sldMk cId="2421111004" sldId="282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10.587" v="1129" actId="14100"/>
          <ac:spMkLst>
            <pc:docMk/>
            <pc:sldMk cId="2421111004" sldId="282"/>
            <ac:spMk id="7" creationId="{F451933F-3D22-BA4F-4A25-6ADCBDD3E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5:10.100" v="1211" actId="21"/>
          <ac:spMkLst>
            <pc:docMk/>
            <pc:sldMk cId="2421111004" sldId="282"/>
            <ac:spMk id="8" creationId="{22691AD0-A5DF-E560-06B4-2D6199500F0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9" creationId="{242B0B39-1005-9504-B06B-D73F160A86B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10" creationId="{C8A9D905-0EA9-BF0C-0B49-DE329C47CB0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45.722" v="1243"/>
          <ac:spMkLst>
            <pc:docMk/>
            <pc:sldMk cId="2421111004" sldId="282"/>
            <ac:spMk id="11" creationId="{DA201BC0-AC80-BDE0-D8A1-3B7468D9C35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35.684" v="1242" actId="1076"/>
          <ac:spMkLst>
            <pc:docMk/>
            <pc:sldMk cId="2421111004" sldId="282"/>
            <ac:spMk id="12" creationId="{40A502E8-1608-43F3-CD6B-9F869FB6EC7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52.475" v="1249" actId="20577"/>
          <ac:spMkLst>
            <pc:docMk/>
            <pc:sldMk cId="2421111004" sldId="282"/>
            <ac:spMk id="13" creationId="{D4B9424D-CD5A-6577-F7D1-5E157744342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58.927" v="1272" actId="20577"/>
          <ac:spMkLst>
            <pc:docMk/>
            <pc:sldMk cId="2421111004" sldId="282"/>
            <ac:spMk id="14" creationId="{DECDF2D9-2DC4-5C6D-DC27-80F7976363B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26.906" v="1262" actId="1076"/>
          <ac:spMkLst>
            <pc:docMk/>
            <pc:sldMk cId="2421111004" sldId="282"/>
            <ac:spMk id="15" creationId="{CF267983-EAA0-7F30-BBA3-0DD46369A6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21.090" v="1283" actId="1076"/>
          <ac:spMkLst>
            <pc:docMk/>
            <pc:sldMk cId="2421111004" sldId="282"/>
            <ac:spMk id="16" creationId="{F824F75D-7B84-A6AF-5008-CB2243A35F7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36.933" v="1291" actId="20577"/>
          <ac:spMkLst>
            <pc:docMk/>
            <pc:sldMk cId="2421111004" sldId="282"/>
            <ac:spMk id="18" creationId="{217FFC68-AD02-7551-141E-C5DF39C76D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05.048" v="1316" actId="1076"/>
          <ac:spMkLst>
            <pc:docMk/>
            <pc:sldMk cId="2421111004" sldId="282"/>
            <ac:spMk id="19" creationId="{EEA2CE75-B35C-DFEF-1376-D1A7D3AFF15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11.636" v="1318" actId="1076"/>
          <ac:spMkLst>
            <pc:docMk/>
            <pc:sldMk cId="2421111004" sldId="282"/>
            <ac:spMk id="21" creationId="{99E0CDEC-90A0-5C9D-D822-F47F819E2710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1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2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7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6.604" v="1238" actId="478"/>
          <ac:inkMkLst>
            <pc:docMk/>
            <pc:sldMk cId="2421111004" sldId="282"/>
            <ac:inkMk id="15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00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40" creationId="{00000000-0000-0000-0000-000000000000}"/>
          </ac:inkMkLst>
        </pc:inkChg>
      </pc:sldChg>
      <pc:sldChg chg="modSp mod">
        <pc:chgData name="TAN Mei Yi [Harrisdale Senior High School]" userId="f9f029c9-d743-4d60-9f2c-e74bdec1ab07" providerId="ADAL" clId="{0E81DB02-AEDE-4812-8FCD-08A30A2237BC}" dt="2023-03-02T03:45:06.823" v="8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81DB02-AEDE-4812-8FCD-08A30A2237BC}" dt="2023-03-02T03:45:06.823" v="8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81DB02-AEDE-4812-8FCD-08A30A2237BC}" dt="2023-03-02T04:55:36.061" v="1348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81DB02-AEDE-4812-8FCD-08A30A2237BC}" dt="2023-03-02T04:55:36.061" v="1348" actId="113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81DB02-AEDE-4812-8FCD-08A30A2237BC}" dt="2023-03-02T04:49:55.872" v="1323" actId="113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26:42.480" v="290"/>
        <pc:sldMkLst>
          <pc:docMk/>
          <pc:sldMk cId="1402098820" sldId="293"/>
        </pc:sldMkLst>
        <pc:spChg chg="add mod">
          <ac:chgData name="TAN Mei Yi [Harrisdale Senior High School]" userId="f9f029c9-d743-4d60-9f2c-e74bdec1ab07" providerId="ADAL" clId="{0E81DB02-AEDE-4812-8FCD-08A30A2237BC}" dt="2023-03-02T03:23:46.027" v="166" actId="207"/>
          <ac:spMkLst>
            <pc:docMk/>
            <pc:sldMk cId="1402098820" sldId="293"/>
            <ac:spMk id="3" creationId="{6B81A543-355A-F5AA-71E2-EBB477BFF09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01.354" v="179" actId="1076"/>
          <ac:spMkLst>
            <pc:docMk/>
            <pc:sldMk cId="1402098820" sldId="293"/>
            <ac:spMk id="4" creationId="{97A79906-DB07-8EA1-07DA-4B60ADD080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19.211" v="195" actId="1076"/>
          <ac:spMkLst>
            <pc:docMk/>
            <pc:sldMk cId="1402098820" sldId="293"/>
            <ac:spMk id="6" creationId="{2D9822A7-9AA6-DCD2-1D0F-9F378CFE954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04.587" v="228" actId="1076"/>
          <ac:spMkLst>
            <pc:docMk/>
            <pc:sldMk cId="1402098820" sldId="293"/>
            <ac:spMk id="7" creationId="{6008BF23-E7D8-D00B-E52A-AD85797A8CC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21.727" v="234" actId="1076"/>
          <ac:spMkLst>
            <pc:docMk/>
            <pc:sldMk cId="1402098820" sldId="293"/>
            <ac:spMk id="8" creationId="{A45CE506-4D11-B170-3FC1-765FF05FBEA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0.053" v="271" actId="20577"/>
          <ac:spMkLst>
            <pc:docMk/>
            <pc:sldMk cId="1402098820" sldId="293"/>
            <ac:spMk id="9" creationId="{88267243-3D32-AF56-F23A-7E97B807CF0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4.386" v="276" actId="20577"/>
          <ac:spMkLst>
            <pc:docMk/>
            <pc:sldMk cId="1402098820" sldId="293"/>
            <ac:spMk id="10" creationId="{10E27B87-0BC9-ED41-CFA3-8FDB0B6F511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30.450" v="288" actId="1076"/>
          <ac:spMkLst>
            <pc:docMk/>
            <pc:sldMk cId="1402098820" sldId="293"/>
            <ac:spMk id="12" creationId="{5C0C46C3-BE1A-AA8D-9405-0393A0A88D08}"/>
          </ac:spMkLst>
        </pc:sp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1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38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5" creationId="{00000000-0000-0000-0000-000000000000}"/>
          </ac:inkMkLst>
        </pc:ink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306695229" sldId="294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1941661573" sldId="295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628839859" sldId="296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642305762" sldId="297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979343826" sldId="298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845327568" sldId="29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29112437" sldId="44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35649175" sldId="44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392366133" sldId="45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629076612" sldId="457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77406438" sldId="45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412546243" sldId="45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898548170" sldId="46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616900629" sldId="46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1022590" sldId="46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067833419" sldId="46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008355428" sldId="46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70731035" sldId="46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822272902" sldId="466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52660933" sldId="46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85520564" sldId="46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80074278" sldId="47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13768391" sldId="47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96820454" sldId="47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27223525" sldId="47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421285151" sldId="47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52746198" sldId="476"/>
        </pc:sldMkLst>
      </pc:sldChg>
      <pc:sldMasterChg chg="delSldLayout">
        <pc:chgData name="TAN Mei Yi [Harrisdale Senior High School]" userId="f9f029c9-d743-4d60-9f2c-e74bdec1ab07" providerId="ADAL" clId="{0E81DB02-AEDE-4812-8FCD-08A30A2237BC}" dt="2023-03-02T01:33:14.306" v="3" actId="47"/>
        <pc:sldMasterMkLst>
          <pc:docMk/>
          <pc:sldMasterMk cId="3957524511" sldId="2147483648"/>
        </pc:sldMasterMkLst>
        <pc:sldLayoutChg chg="del">
          <pc:chgData name="TAN Mei Yi [Harrisdale Senior High School]" userId="f9f029c9-d743-4d60-9f2c-e74bdec1ab07" providerId="ADAL" clId="{0E81DB02-AEDE-4812-8FCD-08A30A2237BC}" dt="2023-03-02T01:33:14.306" v="3" actId="47"/>
          <pc:sldLayoutMkLst>
            <pc:docMk/>
            <pc:sldMasterMk cId="3957524511" sldId="2147483648"/>
            <pc:sldLayoutMk cId="2451826033" sldId="2147483663"/>
          </pc:sldLayoutMkLst>
        </pc:sldLayoutChg>
      </pc:sldMasterChg>
    </pc:docChg>
  </pc:docChgLst>
  <pc:docChgLst>
    <pc:chgData name="TAN Mei Yi [Harrisdale Senior High School]" userId="f9f029c9-d743-4d60-9f2c-e74bdec1ab07" providerId="ADAL" clId="{9ED54F38-37D1-4DE4-AF85-385B9714403A}"/>
    <pc:docChg chg="undo custSel addSld delSld modSld">
      <pc:chgData name="TAN Mei Yi [Harrisdale Senior High School]" userId="f9f029c9-d743-4d60-9f2c-e74bdec1ab07" providerId="ADAL" clId="{9ED54F38-37D1-4DE4-AF85-385B9714403A}" dt="2023-03-17T00:55:27.119" v="853" actId="1076"/>
      <pc:docMkLst>
        <pc:docMk/>
      </pc:docMkLst>
      <pc:sldChg chg="modSp add mod">
        <pc:chgData name="TAN Mei Yi [Harrisdale Senior High School]" userId="f9f029c9-d743-4d60-9f2c-e74bdec1ab07" providerId="ADAL" clId="{9ED54F38-37D1-4DE4-AF85-385B9714403A}" dt="2023-03-16T06:37:39.998" v="94" actId="208"/>
        <pc:sldMkLst>
          <pc:docMk/>
          <pc:sldMk cId="2606308892" sldId="257"/>
        </pc:sldMkLst>
        <pc:spChg chg="mod">
          <ac:chgData name="TAN Mei Yi [Harrisdale Senior High School]" userId="f9f029c9-d743-4d60-9f2c-e74bdec1ab07" providerId="ADAL" clId="{9ED54F38-37D1-4DE4-AF85-385B9714403A}" dt="2023-03-16T03:59:21.041" v="92" actId="20577"/>
          <ac:spMkLst>
            <pc:docMk/>
            <pc:sldMk cId="2606308892" sldId="257"/>
            <ac:spMk id="4" creationId="{B81B22AD-8223-4EE5-AC14-E1C641F90F65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39.998" v="94" actId="208"/>
          <ac:spMkLst>
            <pc:docMk/>
            <pc:sldMk cId="2606308892" sldId="257"/>
            <ac:spMk id="5" creationId="{654E6B9F-3CB4-4F77-B1F7-486D1F298ADE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39:34.607" v="120"/>
        <pc:sldMkLst>
          <pc:docMk/>
          <pc:sldMk cId="2295786798" sldId="258"/>
        </pc:sldMkLst>
        <pc:spChg chg="mod">
          <ac:chgData name="TAN Mei Yi [Harrisdale Senior High School]" userId="f9f029c9-d743-4d60-9f2c-e74bdec1ab07" providerId="ADAL" clId="{9ED54F38-37D1-4DE4-AF85-385B9714403A}" dt="2023-03-16T06:37:44.603" v="96" actId="208"/>
          <ac:spMkLst>
            <pc:docMk/>
            <pc:sldMk cId="2295786798" sldId="258"/>
            <ac:spMk id="5" creationId="{654E6B9F-3CB4-4F77-B1F7-486D1F298ADE}"/>
          </ac:spMkLst>
        </pc:spChg>
        <pc:spChg chg="mod">
          <ac:chgData name="TAN Mei Yi [Harrisdale Senior High School]" userId="f9f029c9-d743-4d60-9f2c-e74bdec1ab07" providerId="ADAL" clId="{9ED54F38-37D1-4DE4-AF85-385B9714403A}" dt="2023-03-16T06:39:25.101" v="118" actId="113"/>
          <ac:spMkLst>
            <pc:docMk/>
            <pc:sldMk cId="2295786798" sldId="258"/>
            <ac:spMk id="10" creationId="{4954EAC9-BD72-4514-8597-1B39EB4ECF9A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6T06:41:21.470" v="163" actId="1076"/>
        <pc:sldMkLst>
          <pc:docMk/>
          <pc:sldMk cId="3549722304" sldId="259"/>
        </pc:sldMkLst>
        <pc:spChg chg="add mod">
          <ac:chgData name="TAN Mei Yi [Harrisdale Senior High School]" userId="f9f029c9-d743-4d60-9f2c-e74bdec1ab07" providerId="ADAL" clId="{9ED54F38-37D1-4DE4-AF85-385B9714403A}" dt="2023-03-16T06:40:41.040" v="156" actId="20577"/>
          <ac:spMkLst>
            <pc:docMk/>
            <pc:sldMk cId="3549722304" sldId="259"/>
            <ac:spMk id="2" creationId="{A43DE498-E692-6238-2A22-FB95E9D36E6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17.613" v="162" actId="1076"/>
          <ac:spMkLst>
            <pc:docMk/>
            <pc:sldMk cId="3549722304" sldId="25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21.470" v="163" actId="1076"/>
          <ac:spMkLst>
            <pc:docMk/>
            <pc:sldMk cId="3549722304" sldId="259"/>
            <ac:spMk id="4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44:05.063" v="205" actId="115"/>
        <pc:sldMkLst>
          <pc:docMk/>
          <pc:sldMk cId="752510683" sldId="260"/>
        </pc:sldMkLst>
        <pc:spChg chg="mod">
          <ac:chgData name="TAN Mei Yi [Harrisdale Senior High School]" userId="f9f029c9-d743-4d60-9f2c-e74bdec1ab07" providerId="ADAL" clId="{9ED54F38-37D1-4DE4-AF85-385B9714403A}" dt="2023-03-16T06:44:05.063" v="205" actId="115"/>
          <ac:spMkLst>
            <pc:docMk/>
            <pc:sldMk cId="752510683" sldId="26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53.696" v="98" actId="208"/>
          <ac:spMkLst>
            <pc:docMk/>
            <pc:sldMk cId="752510683" sldId="260"/>
            <ac:spMk id="6" creationId="{602B588D-F456-4316-869F-C5F23C4BEB85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213608671" sldId="26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20631932" sldId="26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310438841" sldId="263"/>
        </pc:sldMkLst>
      </pc:sldChg>
      <pc:sldChg chg="addSp delSp modSp add mod delAnim modAnim">
        <pc:chgData name="TAN Mei Yi [Harrisdale Senior High School]" userId="f9f029c9-d743-4d60-9f2c-e74bdec1ab07" providerId="ADAL" clId="{9ED54F38-37D1-4DE4-AF85-385B9714403A}" dt="2023-03-16T06:50:55.703" v="408"/>
        <pc:sldMkLst>
          <pc:docMk/>
          <pc:sldMk cId="3141336886" sldId="265"/>
        </pc:sldMkLst>
        <pc:spChg chg="mod">
          <ac:chgData name="TAN Mei Yi [Harrisdale Senior High School]" userId="f9f029c9-d743-4d60-9f2c-e74bdec1ab07" providerId="ADAL" clId="{9ED54F38-37D1-4DE4-AF85-385B9714403A}" dt="2023-03-16T06:50:47.903" v="406" actId="207"/>
          <ac:spMkLst>
            <pc:docMk/>
            <pc:sldMk cId="3141336886" sldId="265"/>
            <ac:spMk id="2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6T06:50:12.103" v="398" actId="478"/>
          <ac:spMkLst>
            <pc:docMk/>
            <pc:sldMk cId="3141336886" sldId="265"/>
            <ac:spMk id="3" creationId="{DC73C829-AB52-D8C4-60F7-F1E7FA48485C}"/>
          </ac:spMkLst>
        </pc:spChg>
        <pc:spChg chg="mod">
          <ac:chgData name="TAN Mei Yi [Harrisdale Senior High School]" userId="f9f029c9-d743-4d60-9f2c-e74bdec1ab07" providerId="ADAL" clId="{9ED54F38-37D1-4DE4-AF85-385B9714403A}" dt="2023-03-16T06:49:49.552" v="391" actId="208"/>
          <ac:spMkLst>
            <pc:docMk/>
            <pc:sldMk cId="3141336886" sldId="265"/>
            <ac:spMk id="6" creationId="{32D84FCC-016B-49A0-9CB5-6A7624EDF85B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06:49:32.685" v="388" actId="1076"/>
        <pc:sldMkLst>
          <pc:docMk/>
          <pc:sldMk cId="3401258836" sldId="266"/>
        </pc:sldMkLst>
        <pc:spChg chg="add mod">
          <ac:chgData name="TAN Mei Yi [Harrisdale Senior High School]" userId="f9f029c9-d743-4d60-9f2c-e74bdec1ab07" providerId="ADAL" clId="{9ED54F38-37D1-4DE4-AF85-385B9714403A}" dt="2023-03-16T06:45:06.196" v="207"/>
          <ac:spMkLst>
            <pc:docMk/>
            <pc:sldMk cId="3401258836" sldId="266"/>
            <ac:spMk id="2" creationId="{3F02B913-80CD-BD6A-D390-EA19116AFBB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8:06.801" v="329" actId="14100"/>
          <ac:spMkLst>
            <pc:docMk/>
            <pc:sldMk cId="3401258836" sldId="266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9ED54F38-37D1-4DE4-AF85-385B9714403A}" dt="2023-03-16T06:45:05.893" v="206" actId="478"/>
          <ac:spMkLst>
            <pc:docMk/>
            <pc:sldMk cId="3401258836" sldId="266"/>
            <ac:spMk id="4" creationId="{EF1D9018-F4D8-4DAF-A555-8C1922A5944A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5.712" v="325" actId="1076"/>
          <ac:spMkLst>
            <pc:docMk/>
            <pc:sldMk cId="3401258836" sldId="266"/>
            <ac:spMk id="5" creationId="{F884DD0A-CD43-3957-08E9-982C15C62B01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9.986" v="326" actId="1076"/>
          <ac:spMkLst>
            <pc:docMk/>
            <pc:sldMk cId="3401258836" sldId="266"/>
            <ac:spMk id="6" creationId="{39FD723F-5061-231E-2AD8-FF16AE844DF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8:47.359" v="355" actId="1076"/>
          <ac:spMkLst>
            <pc:docMk/>
            <pc:sldMk cId="3401258836" sldId="266"/>
            <ac:spMk id="7" creationId="{55C5AA04-3B0F-792E-01C4-4E2A3C029BC6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29.620" v="387" actId="1076"/>
          <ac:spMkLst>
            <pc:docMk/>
            <pc:sldMk cId="3401258836" sldId="266"/>
            <ac:spMk id="8" creationId="{9993EAFD-18B9-9BA4-61A3-FCF271BCD0E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32.685" v="388" actId="1076"/>
          <ac:spMkLst>
            <pc:docMk/>
            <pc:sldMk cId="3401258836" sldId="266"/>
            <ac:spMk id="9" creationId="{80947104-2FEA-E4F0-43E7-FF32E41BB04D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04.743" v="372" actId="1076"/>
          <ac:spMkLst>
            <pc:docMk/>
            <pc:sldMk cId="3401258836" sldId="266"/>
            <ac:spMk id="10" creationId="{BB4FFA9B-9701-368C-0EB3-FDC7688981C0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91848351" sldId="267"/>
        </pc:sldMkLst>
      </pc:sldChg>
      <pc:sldChg chg="addSp delSp modSp add mod modAnim">
        <pc:chgData name="TAN Mei Yi [Harrisdale Senior High School]" userId="f9f029c9-d743-4d60-9f2c-e74bdec1ab07" providerId="ADAL" clId="{9ED54F38-37D1-4DE4-AF85-385B9714403A}" dt="2023-03-16T06:51:56.264" v="420"/>
        <pc:sldMkLst>
          <pc:docMk/>
          <pc:sldMk cId="3400704113" sldId="268"/>
        </pc:sldMkLst>
        <pc:spChg chg="add mod">
          <ac:chgData name="TAN Mei Yi [Harrisdale Senior High School]" userId="f9f029c9-d743-4d60-9f2c-e74bdec1ab07" providerId="ADAL" clId="{9ED54F38-37D1-4DE4-AF85-385B9714403A}" dt="2023-03-16T06:51:28.004" v="415"/>
          <ac:spMkLst>
            <pc:docMk/>
            <pc:sldMk cId="3400704113" sldId="268"/>
            <ac:spMk id="2" creationId="{49E88E56-C3AE-7D51-3429-9688A7FF6C8C}"/>
          </ac:spMkLst>
        </pc:spChg>
        <pc:spChg chg="del">
          <ac:chgData name="TAN Mei Yi [Harrisdale Senior High School]" userId="f9f029c9-d743-4d60-9f2c-e74bdec1ab07" providerId="ADAL" clId="{9ED54F38-37D1-4DE4-AF85-385B9714403A}" dt="2023-03-16T06:51:27.124" v="414" actId="478"/>
          <ac:spMkLst>
            <pc:docMk/>
            <pc:sldMk cId="3400704113" sldId="26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38.363" v="418" actId="207"/>
          <ac:spMkLst>
            <pc:docMk/>
            <pc:sldMk cId="3400704113" sldId="268"/>
            <ac:spMk id="6" creationId="{319A405B-7DB3-48E3-AF2C-7858B952B5D1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8:35.450" v="501" actId="113"/>
        <pc:sldMkLst>
          <pc:docMk/>
          <pc:sldMk cId="3266348731" sldId="269"/>
        </pc:sldMkLst>
        <pc:spChg chg="add mod">
          <ac:chgData name="TAN Mei Yi [Harrisdale Senior High School]" userId="f9f029c9-d743-4d60-9f2c-e74bdec1ab07" providerId="ADAL" clId="{9ED54F38-37D1-4DE4-AF85-385B9714403A}" dt="2023-03-16T06:52:11.055" v="422"/>
          <ac:spMkLst>
            <pc:docMk/>
            <pc:sldMk cId="3266348731" sldId="269"/>
            <ac:spMk id="2" creationId="{28E742C9-1D91-36D3-E395-D54CDB811AB6}"/>
          </ac:spMkLst>
        </pc:spChg>
        <pc:spChg chg="del">
          <ac:chgData name="TAN Mei Yi [Harrisdale Senior High School]" userId="f9f029c9-d743-4d60-9f2c-e74bdec1ab07" providerId="ADAL" clId="{9ED54F38-37D1-4DE4-AF85-385B9714403A}" dt="2023-03-16T06:52:10.668" v="421" actId="478"/>
          <ac:spMkLst>
            <pc:docMk/>
            <pc:sldMk cId="3266348731" sldId="269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7T00:08:35.450" v="501" actId="113"/>
          <ac:spMkLst>
            <pc:docMk/>
            <pc:sldMk cId="3266348731" sldId="269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6T23:58:08.374" v="440" actId="20577"/>
        <pc:sldMkLst>
          <pc:docMk/>
          <pc:sldMk cId="1686747282" sldId="270"/>
        </pc:sldMkLst>
        <pc:spChg chg="add mod">
          <ac:chgData name="TAN Mei Yi [Harrisdale Senior High School]" userId="f9f029c9-d743-4d60-9f2c-e74bdec1ab07" providerId="ADAL" clId="{9ED54F38-37D1-4DE4-AF85-385B9714403A}" dt="2023-03-16T23:57:45.411" v="429"/>
          <ac:spMkLst>
            <pc:docMk/>
            <pc:sldMk cId="1686747282" sldId="270"/>
            <ac:spMk id="2" creationId="{110F883D-C34F-097E-FDEA-1398A1190EAA}"/>
          </ac:spMkLst>
        </pc:spChg>
        <pc:spChg chg="del">
          <ac:chgData name="TAN Mei Yi [Harrisdale Senior High School]" userId="f9f029c9-d743-4d60-9f2c-e74bdec1ab07" providerId="ADAL" clId="{9ED54F38-37D1-4DE4-AF85-385B9714403A}" dt="2023-03-16T23:57:45.119" v="428" actId="478"/>
          <ac:spMkLst>
            <pc:docMk/>
            <pc:sldMk cId="1686747282" sldId="270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08.374" v="440" actId="20577"/>
          <ac:spMkLst>
            <pc:docMk/>
            <pc:sldMk cId="1686747282" sldId="270"/>
            <ac:spMk id="6" creationId="{866A98BA-45EF-44BD-8860-12B28DF98806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23:59:21.342" v="448"/>
        <pc:sldMkLst>
          <pc:docMk/>
          <pc:sldMk cId="3364547943" sldId="271"/>
        </pc:sldMkLst>
        <pc:spChg chg="add mod">
          <ac:chgData name="TAN Mei Yi [Harrisdale Senior High School]" userId="f9f029c9-d743-4d60-9f2c-e74bdec1ab07" providerId="ADAL" clId="{9ED54F38-37D1-4DE4-AF85-385B9714403A}" dt="2023-03-16T23:58:59.809" v="447"/>
          <ac:spMkLst>
            <pc:docMk/>
            <pc:sldMk cId="3364547943" sldId="271"/>
            <ac:spMk id="2" creationId="{C3905DC4-8A3E-E4B8-317B-622FD3638493}"/>
          </ac:spMkLst>
        </pc:spChg>
        <pc:spChg chg="del">
          <ac:chgData name="TAN Mei Yi [Harrisdale Senior High School]" userId="f9f029c9-d743-4d60-9f2c-e74bdec1ab07" providerId="ADAL" clId="{9ED54F38-37D1-4DE4-AF85-385B9714403A}" dt="2023-03-16T23:58:59.533" v="446" actId="478"/>
          <ac:spMkLst>
            <pc:docMk/>
            <pc:sldMk cId="3364547943" sldId="271"/>
            <ac:spMk id="5" creationId="{A58FCD90-4D9A-4402-A55D-0F497F09E23F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50.557" v="445" actId="207"/>
          <ac:spMkLst>
            <pc:docMk/>
            <pc:sldMk cId="3364547943" sldId="271"/>
            <ac:spMk id="7" creationId="{E460F9F6-A41D-4141-8AD0-48F017DDE99D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4:44.636" v="460"/>
        <pc:sldMkLst>
          <pc:docMk/>
          <pc:sldMk cId="1791804202" sldId="272"/>
        </pc:sldMkLst>
        <pc:spChg chg="add mod">
          <ac:chgData name="TAN Mei Yi [Harrisdale Senior High School]" userId="f9f029c9-d743-4d60-9f2c-e74bdec1ab07" providerId="ADAL" clId="{9ED54F38-37D1-4DE4-AF85-385B9714403A}" dt="2023-03-17T00:04:08.298" v="450"/>
          <ac:spMkLst>
            <pc:docMk/>
            <pc:sldMk cId="1791804202" sldId="272"/>
            <ac:spMk id="2" creationId="{1BEA17D9-40C8-FA99-4C09-E4CE7C56FABC}"/>
          </ac:spMkLst>
        </pc:spChg>
        <pc:spChg chg="del">
          <ac:chgData name="TAN Mei Yi [Harrisdale Senior High School]" userId="f9f029c9-d743-4d60-9f2c-e74bdec1ab07" providerId="ADAL" clId="{9ED54F38-37D1-4DE4-AF85-385B9714403A}" dt="2023-03-17T00:04:07.957" v="449" actId="478"/>
          <ac:spMkLst>
            <pc:docMk/>
            <pc:sldMk cId="1791804202" sldId="272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7T00:04:34.873" v="458" actId="20577"/>
          <ac:spMkLst>
            <pc:docMk/>
            <pc:sldMk cId="1791804202" sldId="272"/>
            <ac:spMk id="6" creationId="{866A98BA-45EF-44BD-8860-12B28DF98806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059169463" sldId="278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992791712" sldId="279"/>
        </pc:sldMkLst>
      </pc:sldChg>
      <pc:sldChg chg="modSp mod">
        <pc:chgData name="TAN Mei Yi [Harrisdale Senior High School]" userId="f9f029c9-d743-4d60-9f2c-e74bdec1ab07" providerId="ADAL" clId="{9ED54F38-37D1-4DE4-AF85-385B9714403A}" dt="2023-03-17T00:07:59.516" v="5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ED54F38-37D1-4DE4-AF85-385B9714403A}" dt="2023-03-17T00:07:59.516" v="5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ED54F38-37D1-4DE4-AF85-385B9714403A}" dt="2023-03-16T03:49:14.170" v="8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ED54F38-37D1-4DE4-AF85-385B9714403A}" dt="2023-03-16T03:49:14.170" v="8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99131447" sldId="299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65094341" sldId="30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51471876" sldId="30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779226486" sldId="303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64768289" sldId="304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5146844" sldId="305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65988273" sldId="306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1775565470" sldId="307"/>
        </pc:sldMkLst>
      </pc:sldChg>
      <pc:sldChg chg="modSp add mod">
        <pc:chgData name="TAN Mei Yi [Harrisdale Senior High School]" userId="f9f029c9-d743-4d60-9f2c-e74bdec1ab07" providerId="ADAL" clId="{9ED54F38-37D1-4DE4-AF85-385B9714403A}" dt="2023-03-16T06:51:19.733" v="413" actId="113"/>
        <pc:sldMkLst>
          <pc:docMk/>
          <pc:sldMk cId="1839490353" sldId="308"/>
        </pc:sldMkLst>
        <pc:spChg chg="mod">
          <ac:chgData name="TAN Mei Yi [Harrisdale Senior High School]" userId="f9f029c9-d743-4d60-9f2c-e74bdec1ab07" providerId="ADAL" clId="{9ED54F38-37D1-4DE4-AF85-385B9714403A}" dt="2023-03-16T06:51:11.678" v="412" actId="208"/>
          <ac:spMkLst>
            <pc:docMk/>
            <pc:sldMk cId="1839490353" sldId="30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19.733" v="413" actId="113"/>
          <ac:spMkLst>
            <pc:docMk/>
            <pc:sldMk cId="1839490353" sldId="308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7T00:20:38.468" v="568" actId="1076"/>
        <pc:sldMkLst>
          <pc:docMk/>
          <pc:sldMk cId="3951545500" sldId="309"/>
        </pc:sldMkLst>
        <pc:spChg chg="mod">
          <ac:chgData name="TAN Mei Yi [Harrisdale Senior High School]" userId="f9f029c9-d743-4d60-9f2c-e74bdec1ab07" providerId="ADAL" clId="{9ED54F38-37D1-4DE4-AF85-385B9714403A}" dt="2023-03-17T00:09:24.770" v="533" actId="20577"/>
          <ac:spMkLst>
            <pc:docMk/>
            <pc:sldMk cId="3951545500" sldId="309"/>
            <ac:spMk id="2" creationId="{110F883D-C34F-097E-FDEA-1398A1190EAA}"/>
          </ac:spMkLst>
        </pc:spChg>
        <pc:spChg chg="mod ord">
          <ac:chgData name="TAN Mei Yi [Harrisdale Senior High School]" userId="f9f029c9-d743-4d60-9f2c-e74bdec1ab07" providerId="ADAL" clId="{9ED54F38-37D1-4DE4-AF85-385B9714403A}" dt="2023-03-17T00:20:32.538" v="566" actId="20577"/>
          <ac:spMkLst>
            <pc:docMk/>
            <pc:sldMk cId="3951545500" sldId="309"/>
            <ac:spMk id="6" creationId="{866A98BA-45EF-44BD-8860-12B28DF98806}"/>
          </ac:spMkLst>
        </pc:spChg>
        <pc:picChg chg="add mod">
          <ac:chgData name="TAN Mei Yi [Harrisdale Senior High School]" userId="f9f029c9-d743-4d60-9f2c-e74bdec1ab07" providerId="ADAL" clId="{9ED54F38-37D1-4DE4-AF85-385B9714403A}" dt="2023-03-17T00:20:38.468" v="568" actId="1076"/>
          <ac:picMkLst>
            <pc:docMk/>
            <pc:sldMk cId="3951545500" sldId="309"/>
            <ac:picMk id="3" creationId="{EE9B0FBF-0BB9-26DE-E37A-A36E0A13A515}"/>
          </ac:picMkLst>
        </pc:picChg>
        <pc:picChg chg="del">
          <ac:chgData name="TAN Mei Yi [Harrisdale Senior High School]" userId="f9f029c9-d743-4d60-9f2c-e74bdec1ab07" providerId="ADAL" clId="{9ED54F38-37D1-4DE4-AF85-385B9714403A}" dt="2023-03-17T00:09:43.044" v="535" actId="478"/>
          <ac:picMkLst>
            <pc:docMk/>
            <pc:sldMk cId="3951545500" sldId="309"/>
            <ac:picMk id="7" creationId="{ACF1B36B-EEDD-4FFE-9552-958288085581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23:21.045" v="635" actId="20577"/>
        <pc:sldMkLst>
          <pc:docMk/>
          <pc:sldMk cId="1594853329" sldId="310"/>
        </pc:sldMkLst>
        <pc:spChg chg="add del mod">
          <ac:chgData name="TAN Mei Yi [Harrisdale Senior High School]" userId="f9f029c9-d743-4d60-9f2c-e74bdec1ab07" providerId="ADAL" clId="{9ED54F38-37D1-4DE4-AF85-385B9714403A}" dt="2023-03-17T00:20:57.289" v="575" actId="478"/>
          <ac:spMkLst>
            <pc:docMk/>
            <pc:sldMk cId="1594853329" sldId="310"/>
            <ac:spMk id="4" creationId="{F1D29580-F491-38A1-2F58-89D50707AF2C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3:21.045" v="635" actId="20577"/>
          <ac:spMkLst>
            <pc:docMk/>
            <pc:sldMk cId="1594853329" sldId="310"/>
            <ac:spMk id="5" creationId="{56798832-4E4D-0001-C45F-DFE204674D9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0:51.642" v="572" actId="14100"/>
          <ac:spMkLst>
            <pc:docMk/>
            <pc:sldMk cId="1594853329" sldId="310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20:48.747" v="571" actId="478"/>
          <ac:picMkLst>
            <pc:docMk/>
            <pc:sldMk cId="1594853329" sldId="310"/>
            <ac:picMk id="3" creationId="{EE9B0FBF-0BB9-26DE-E37A-A36E0A13A515}"/>
          </ac:picMkLst>
        </pc:picChg>
      </pc:sldChg>
      <pc:sldChg chg="addSp modSp add mod modAnim">
        <pc:chgData name="TAN Mei Yi [Harrisdale Senior High School]" userId="f9f029c9-d743-4d60-9f2c-e74bdec1ab07" providerId="ADAL" clId="{9ED54F38-37D1-4DE4-AF85-385B9714403A}" dt="2023-03-17T00:28:35.002" v="687"/>
        <pc:sldMkLst>
          <pc:docMk/>
          <pc:sldMk cId="3790420550" sldId="311"/>
        </pc:sldMkLst>
        <pc:spChg chg="add mod">
          <ac:chgData name="TAN Mei Yi [Harrisdale Senior High School]" userId="f9f029c9-d743-4d60-9f2c-e74bdec1ab07" providerId="ADAL" clId="{9ED54F38-37D1-4DE4-AF85-385B9714403A}" dt="2023-03-17T00:27:10.048" v="672" actId="20577"/>
          <ac:spMkLst>
            <pc:docMk/>
            <pc:sldMk cId="3790420550" sldId="311"/>
            <ac:spMk id="4" creationId="{8E8F1726-591B-80B7-437E-95B73807A59F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7:28.985" v="677" actId="20577"/>
          <ac:spMkLst>
            <pc:docMk/>
            <pc:sldMk cId="3790420550" sldId="311"/>
            <ac:spMk id="5" creationId="{469FFAA5-2FA9-A40D-EA48-452F6272F1A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5:32.497" v="655" actId="6549"/>
          <ac:spMkLst>
            <pc:docMk/>
            <pc:sldMk cId="3790420550" sldId="311"/>
            <ac:spMk id="6" creationId="{866A98BA-45EF-44BD-8860-12B28DF98806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8:13.813" v="686" actId="20577"/>
          <ac:spMkLst>
            <pc:docMk/>
            <pc:sldMk cId="3790420550" sldId="311"/>
            <ac:spMk id="7" creationId="{C5BFA60E-F89C-39E0-9D2C-291799E569AE}"/>
          </ac:spMkLst>
        </pc:spChg>
        <pc:picChg chg="mod">
          <ac:chgData name="TAN Mei Yi [Harrisdale Senior High School]" userId="f9f029c9-d743-4d60-9f2c-e74bdec1ab07" providerId="ADAL" clId="{9ED54F38-37D1-4DE4-AF85-385B9714403A}" dt="2023-03-17T00:27:40.642" v="681" actId="1076"/>
          <ac:picMkLst>
            <pc:docMk/>
            <pc:sldMk cId="3790420550" sldId="311"/>
            <ac:picMk id="3" creationId="{EE9B0FBF-0BB9-26DE-E37A-A36E0A13A515}"/>
          </ac:picMkLst>
        </pc:picChg>
      </pc:sldChg>
      <pc:sldChg chg="delSp modSp add mod">
        <pc:chgData name="TAN Mei Yi [Harrisdale Senior High School]" userId="f9f029c9-d743-4d60-9f2c-e74bdec1ab07" providerId="ADAL" clId="{9ED54F38-37D1-4DE4-AF85-385B9714403A}" dt="2023-03-17T00:43:02.157" v="741" actId="20577"/>
        <pc:sldMkLst>
          <pc:docMk/>
          <pc:sldMk cId="2095706600" sldId="312"/>
        </pc:sldMkLst>
        <pc:spChg chg="mod">
          <ac:chgData name="TAN Mei Yi [Harrisdale Senior High School]" userId="f9f029c9-d743-4d60-9f2c-e74bdec1ab07" providerId="ADAL" clId="{9ED54F38-37D1-4DE4-AF85-385B9714403A}" dt="2023-03-17T00:38:18.531" v="704" actId="20577"/>
          <ac:spMkLst>
            <pc:docMk/>
            <pc:sldMk cId="2095706600" sldId="312"/>
            <ac:spMk id="2" creationId="{110F883D-C34F-097E-FDEA-1398A1190EAA}"/>
          </ac:spMkLst>
        </pc:spChg>
        <pc:spChg chg="mod">
          <ac:chgData name="TAN Mei Yi [Harrisdale Senior High School]" userId="f9f029c9-d743-4d60-9f2c-e74bdec1ab07" providerId="ADAL" clId="{9ED54F38-37D1-4DE4-AF85-385B9714403A}" dt="2023-03-17T00:43:02.157" v="741" actId="20577"/>
          <ac:spMkLst>
            <pc:docMk/>
            <pc:sldMk cId="2095706600" sldId="312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39:22.807" v="707" actId="478"/>
          <ac:picMkLst>
            <pc:docMk/>
            <pc:sldMk cId="2095706600" sldId="312"/>
            <ac:picMk id="3" creationId="{EE9B0FBF-0BB9-26DE-E37A-A36E0A13A515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46:11.280" v="792" actId="1076"/>
        <pc:sldMkLst>
          <pc:docMk/>
          <pc:sldMk cId="1990818733" sldId="313"/>
        </pc:sldMkLst>
        <pc:spChg chg="add mod">
          <ac:chgData name="TAN Mei Yi [Harrisdale Senior High School]" userId="f9f029c9-d743-4d60-9f2c-e74bdec1ab07" providerId="ADAL" clId="{9ED54F38-37D1-4DE4-AF85-385B9714403A}" dt="2023-03-17T00:44:35.785" v="772" actId="14100"/>
          <ac:spMkLst>
            <pc:docMk/>
            <pc:sldMk cId="1990818733" sldId="313"/>
            <ac:spMk id="3" creationId="{2CF3128E-F859-BBA8-FFDF-55D0E7A8D593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7T00:44:42.658" v="775"/>
          <ac:spMkLst>
            <pc:docMk/>
            <pc:sldMk cId="1990818733" sldId="313"/>
            <ac:spMk id="4" creationId="{AAE35493-8C0E-70D0-B239-109D5A1766BD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46:11.280" v="792" actId="1076"/>
          <ac:spMkLst>
            <pc:docMk/>
            <pc:sldMk cId="1990818733" sldId="313"/>
            <ac:spMk id="5" creationId="{C6DD923E-2187-3615-147B-6E8C7781D652}"/>
          </ac:spMkLst>
        </pc:spChg>
        <pc:spChg chg="mod">
          <ac:chgData name="TAN Mei Yi [Harrisdale Senior High School]" userId="f9f029c9-d743-4d60-9f2c-e74bdec1ab07" providerId="ADAL" clId="{9ED54F38-37D1-4DE4-AF85-385B9714403A}" dt="2023-03-17T00:44:08.406" v="757" actId="14100"/>
          <ac:spMkLst>
            <pc:docMk/>
            <pc:sldMk cId="1990818733" sldId="313"/>
            <ac:spMk id="6" creationId="{866A98BA-45EF-44BD-8860-12B28DF98806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7T00:55:27.119" v="853" actId="1076"/>
        <pc:sldMkLst>
          <pc:docMk/>
          <pc:sldMk cId="3094949442" sldId="314"/>
        </pc:sldMkLst>
        <pc:spChg chg="add mod">
          <ac:chgData name="TAN Mei Yi [Harrisdale Senior High School]" userId="f9f029c9-d743-4d60-9f2c-e74bdec1ab07" providerId="ADAL" clId="{9ED54F38-37D1-4DE4-AF85-385B9714403A}" dt="2023-03-17T00:51:00.620" v="822" actId="20577"/>
          <ac:spMkLst>
            <pc:docMk/>
            <pc:sldMk cId="3094949442" sldId="314"/>
            <ac:spMk id="3" creationId="{4E5E615C-5961-3D4C-0B45-0A33A50A5BC0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55:27.119" v="853" actId="1076"/>
          <ac:spMkLst>
            <pc:docMk/>
            <pc:sldMk cId="3094949442" sldId="314"/>
            <ac:spMk id="4" creationId="{BAD09AE1-7C5B-7F8C-6EB2-B00C9D84EC49}"/>
          </ac:spMkLst>
        </pc:spChg>
        <pc:spChg chg="mod">
          <ac:chgData name="TAN Mei Yi [Harrisdale Senior High School]" userId="f9f029c9-d743-4d60-9f2c-e74bdec1ab07" providerId="ADAL" clId="{9ED54F38-37D1-4DE4-AF85-385B9714403A}" dt="2023-03-17T00:48:29.588" v="805" actId="404"/>
          <ac:spMkLst>
            <pc:docMk/>
            <pc:sldMk cId="3094949442" sldId="314"/>
            <ac:spMk id="6" creationId="{866A98BA-45EF-44BD-8860-12B28DF98806}"/>
          </ac:spMkLst>
        </pc:spChg>
      </pc:sldChg>
    </pc:docChg>
  </pc:docChgLst>
  <pc:docChgLst>
    <pc:chgData name="TAN Mei Yi [Harrisdale Senior High School]" userId="f9f029c9-d743-4d60-9f2c-e74bdec1ab07" providerId="ADAL" clId="{7F989601-9CE3-4F11-BF66-ACE0AA54CB78}"/>
    <pc:docChg chg="undo custSel addSld delSld modSld sldOrd">
      <pc:chgData name="TAN Mei Yi [Harrisdale Senior High School]" userId="f9f029c9-d743-4d60-9f2c-e74bdec1ab07" providerId="ADAL" clId="{7F989601-9CE3-4F11-BF66-ACE0AA54CB78}" dt="2023-04-04T04:19:45.059" v="658"/>
      <pc:docMkLst>
        <pc:docMk/>
      </pc:docMkLst>
      <pc:sldChg chg="modSp">
        <pc:chgData name="TAN Mei Yi [Harrisdale Senior High School]" userId="f9f029c9-d743-4d60-9f2c-e74bdec1ab07" providerId="ADAL" clId="{7F989601-9CE3-4F11-BF66-ACE0AA54CB78}" dt="2023-03-24T02:41:07.786" v="71" actId="113"/>
        <pc:sldMkLst>
          <pc:docMk/>
          <pc:sldMk cId="3240852924" sldId="261"/>
        </pc:sldMkLst>
        <pc:spChg chg="mod">
          <ac:chgData name="TAN Mei Yi [Harrisdale Senior High School]" userId="f9f029c9-d743-4d60-9f2c-e74bdec1ab07" providerId="ADAL" clId="{7F989601-9CE3-4F11-BF66-ACE0AA54CB78}" dt="2023-03-24T02:41:07.786" v="71" actId="113"/>
          <ac:spMkLst>
            <pc:docMk/>
            <pc:sldMk cId="3240852924" sldId="261"/>
            <ac:spMk id="9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1919956621" sldId="262"/>
        </pc:sldMkLst>
      </pc:sldChg>
      <pc:sldChg chg="modSp add del modAnim">
        <pc:chgData name="TAN Mei Yi [Harrisdale Senior High School]" userId="f9f029c9-d743-4d60-9f2c-e74bdec1ab07" providerId="ADAL" clId="{7F989601-9CE3-4F11-BF66-ACE0AA54CB78}" dt="2023-03-24T02:39:13.468" v="15"/>
        <pc:sldMkLst>
          <pc:docMk/>
          <pc:sldMk cId="829320255" sldId="265"/>
        </pc:sldMkLst>
        <pc:spChg chg="mod">
          <ac:chgData name="TAN Mei Yi [Harrisdale Senior High School]" userId="f9f029c9-d743-4d60-9f2c-e74bdec1ab07" providerId="ADAL" clId="{7F989601-9CE3-4F11-BF66-ACE0AA54CB78}" dt="2023-03-24T02:39:04.702" v="12" actId="207"/>
          <ac:spMkLst>
            <pc:docMk/>
            <pc:sldMk cId="829320255" sldId="265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2203080594" sldId="267"/>
        </pc:sldMkLst>
      </pc:sldChg>
      <pc:sldChg chg="del">
        <pc:chgData name="TAN Mei Yi [Harrisdale Senior High School]" userId="f9f029c9-d743-4d60-9f2c-e74bdec1ab07" providerId="ADAL" clId="{7F989601-9CE3-4F11-BF66-ACE0AA54CB78}" dt="2023-03-24T02:37:04.419" v="7" actId="47"/>
        <pc:sldMkLst>
          <pc:docMk/>
          <pc:sldMk cId="1258261986" sldId="269"/>
        </pc:sldMkLst>
      </pc:sldChg>
      <pc:sldChg chg="modSp mod">
        <pc:chgData name="TAN Mei Yi [Harrisdale Senior High School]" userId="f9f029c9-d743-4d60-9f2c-e74bdec1ab07" providerId="ADAL" clId="{7F989601-9CE3-4F11-BF66-ACE0AA54CB78}" dt="2023-03-24T02:42:16.417" v="89" actId="207"/>
        <pc:sldMkLst>
          <pc:docMk/>
          <pc:sldMk cId="72819990" sldId="285"/>
        </pc:sldMkLst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6" creationId="{214B317D-2B55-4A94-98E1-34D9D65E44AB}"/>
          </ac:spMkLst>
        </pc:spChg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7" creationId="{D32FB993-4192-4145-9212-E3C9CA59FE1F}"/>
          </ac:spMkLst>
        </pc:spChg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8" creationId="{9E606933-E1B9-4A25-9755-AEBAC48873F1}"/>
          </ac:spMkLst>
        </pc:spChg>
      </pc:sldChg>
      <pc:sldChg chg="modSp mod">
        <pc:chgData name="TAN Mei Yi [Harrisdale Senior High School]" userId="f9f029c9-d743-4d60-9f2c-e74bdec1ab07" providerId="ADAL" clId="{7F989601-9CE3-4F11-BF66-ACE0AA54CB78}" dt="2023-03-30T01:51:09.478" v="628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7F989601-9CE3-4F11-BF66-ACE0AA54CB78}" dt="2023-03-30T01:51:09.478" v="62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">
        <pc:chgData name="TAN Mei Yi [Harrisdale Senior High School]" userId="f9f029c9-d743-4d60-9f2c-e74bdec1ab07" providerId="ADAL" clId="{7F989601-9CE3-4F11-BF66-ACE0AA54CB78}" dt="2023-03-24T02:43:07.863" v="96" actId="207"/>
        <pc:sldMkLst>
          <pc:docMk/>
          <pc:sldMk cId="64366166" sldId="289"/>
        </pc:sldMkLst>
        <pc:spChg chg="mod">
          <ac:chgData name="TAN Mei Yi [Harrisdale Senior High School]" userId="f9f029c9-d743-4d60-9f2c-e74bdec1ab07" providerId="ADAL" clId="{7F989601-9CE3-4F11-BF66-ACE0AA54CB78}" dt="2023-03-24T02:43:07.863" v="96" actId="207"/>
          <ac:spMkLst>
            <pc:docMk/>
            <pc:sldMk cId="64366166" sldId="289"/>
            <ac:spMk id="5" creationId="{2C6846CF-6B49-4672-B317-7359FFC734D9}"/>
          </ac:spMkLst>
        </pc:spChg>
      </pc:sldChg>
      <pc:sldChg chg="modSp modAnim">
        <pc:chgData name="TAN Mei Yi [Harrisdale Senior High School]" userId="f9f029c9-d743-4d60-9f2c-e74bdec1ab07" providerId="ADAL" clId="{7F989601-9CE3-4F11-BF66-ACE0AA54CB78}" dt="2023-04-03T04:41:29.517" v="656" actId="20577"/>
        <pc:sldMkLst>
          <pc:docMk/>
          <pc:sldMk cId="1267642608" sldId="290"/>
        </pc:sldMkLst>
        <pc:spChg chg="mod">
          <ac:chgData name="TAN Mei Yi [Harrisdale Senior High School]" userId="f9f029c9-d743-4d60-9f2c-e74bdec1ab07" providerId="ADAL" clId="{7F989601-9CE3-4F11-BF66-ACE0AA54CB78}" dt="2023-03-24T02:43:55.146" v="104" actId="207"/>
          <ac:spMkLst>
            <pc:docMk/>
            <pc:sldMk cId="1267642608" sldId="290"/>
            <ac:spMk id="3" creationId="{EB70BCB4-AE4D-4891-BF09-3D06C8A302D3}"/>
          </ac:spMkLst>
        </pc:spChg>
        <pc:spChg chg="mod">
          <ac:chgData name="TAN Mei Yi [Harrisdale Senior High School]" userId="f9f029c9-d743-4d60-9f2c-e74bdec1ab07" providerId="ADAL" clId="{7F989601-9CE3-4F11-BF66-ACE0AA54CB78}" dt="2023-03-24T02:43:49.343" v="102" actId="207"/>
          <ac:spMkLst>
            <pc:docMk/>
            <pc:sldMk cId="1267642608" sldId="290"/>
            <ac:spMk id="5" creationId="{2C6846CF-6B49-4672-B317-7359FFC734D9}"/>
          </ac:spMkLst>
        </pc:spChg>
        <pc:spChg chg="mod">
          <ac:chgData name="TAN Mei Yi [Harrisdale Senior High School]" userId="f9f029c9-d743-4d60-9f2c-e74bdec1ab07" providerId="ADAL" clId="{7F989601-9CE3-4F11-BF66-ACE0AA54CB78}" dt="2023-04-03T04:41:29.517" v="656" actId="20577"/>
          <ac:spMkLst>
            <pc:docMk/>
            <pc:sldMk cId="1267642608" sldId="290"/>
            <ac:spMk id="7" creationId="{0C4FB0F1-15AB-4161-846B-7BA2A834937B}"/>
          </ac:spMkLst>
        </pc:spChg>
        <pc:graphicFrameChg chg="mod">
          <ac:chgData name="TAN Mei Yi [Harrisdale Senior High School]" userId="f9f029c9-d743-4d60-9f2c-e74bdec1ab07" providerId="ADAL" clId="{7F989601-9CE3-4F11-BF66-ACE0AA54CB78}" dt="2023-03-24T02:43:36.426" v="101" actId="207"/>
          <ac:graphicFrameMkLst>
            <pc:docMk/>
            <pc:sldMk cId="1267642608" sldId="290"/>
            <ac:graphicFrameMk id="6" creationId="{1717D947-CC85-40BE-9539-FF69F3AD74BE}"/>
          </ac:graphicFrameMkLst>
        </pc:graphicFrameChg>
      </pc:sldChg>
      <pc:sldChg chg="addSp modSp modAnim">
        <pc:chgData name="TAN Mei Yi [Harrisdale Senior High School]" userId="f9f029c9-d743-4d60-9f2c-e74bdec1ab07" providerId="ADAL" clId="{7F989601-9CE3-4F11-BF66-ACE0AA54CB78}" dt="2023-04-04T04:19:33.782" v="657"/>
        <pc:sldMkLst>
          <pc:docMk/>
          <pc:sldMk cId="2734597158" sldId="291"/>
        </pc:sldMkLst>
        <pc:spChg chg="mod">
          <ac:chgData name="TAN Mei Yi [Harrisdale Senior High School]" userId="f9f029c9-d743-4d60-9f2c-e74bdec1ab07" providerId="ADAL" clId="{7F989601-9CE3-4F11-BF66-ACE0AA54CB78}" dt="2023-03-24T02:44:54.456" v="116" actId="207"/>
          <ac:spMkLst>
            <pc:docMk/>
            <pc:sldMk cId="2734597158" sldId="291"/>
            <ac:spMk id="5" creationId="{2C6846CF-6B49-4672-B317-7359FFC734D9}"/>
          </ac:spMkLst>
        </pc:spChg>
        <pc:inkChg chg="add">
          <ac:chgData name="TAN Mei Yi [Harrisdale Senior High School]" userId="f9f029c9-d743-4d60-9f2c-e74bdec1ab07" providerId="ADAL" clId="{7F989601-9CE3-4F11-BF66-ACE0AA54CB78}" dt="2023-04-04T04:19:33.782" v="657"/>
          <ac:inkMkLst>
            <pc:docMk/>
            <pc:sldMk cId="2734597158" sldId="291"/>
            <ac:inkMk id="2" creationId="{787E46C5-B5FB-35D4-89C4-F1E874669EDC}"/>
          </ac:inkMkLst>
        </pc:inkChg>
      </pc:sldChg>
      <pc:sldChg chg="add del">
        <pc:chgData name="TAN Mei Yi [Harrisdale Senior High School]" userId="f9f029c9-d743-4d60-9f2c-e74bdec1ab07" providerId="ADAL" clId="{7F989601-9CE3-4F11-BF66-ACE0AA54CB78}" dt="2023-03-24T02:36:47.674" v="5" actId="47"/>
        <pc:sldMkLst>
          <pc:docMk/>
          <pc:sldMk cId="4243988199" sldId="293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3456251725" sldId="294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1230942062" sldId="295"/>
        </pc:sldMkLst>
      </pc:sldChg>
      <pc:sldChg chg="del">
        <pc:chgData name="TAN Mei Yi [Harrisdale Senior High School]" userId="f9f029c9-d743-4d60-9f2c-e74bdec1ab07" providerId="ADAL" clId="{7F989601-9CE3-4F11-BF66-ACE0AA54CB78}" dt="2023-03-24T02:37:04.419" v="7" actId="47"/>
        <pc:sldMkLst>
          <pc:docMk/>
          <pc:sldMk cId="1539773210" sldId="306"/>
        </pc:sldMkLst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1240092391" sldId="308"/>
        </pc:sldMkLst>
      </pc:sldChg>
      <pc:sldChg chg="add del">
        <pc:chgData name="TAN Mei Yi [Harrisdale Senior High School]" userId="f9f029c9-d743-4d60-9f2c-e74bdec1ab07" providerId="ADAL" clId="{7F989601-9CE3-4F11-BF66-ACE0AA54CB78}" dt="2023-03-24T02:36:32.499" v="1" actId="47"/>
        <pc:sldMkLst>
          <pc:docMk/>
          <pc:sldMk cId="4041022850" sldId="309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591745041" sldId="310"/>
        </pc:sldMkLst>
      </pc:sldChg>
      <pc:sldChg chg="modSp mod">
        <pc:chgData name="TAN Mei Yi [Harrisdale Senior High School]" userId="f9f029c9-d743-4d60-9f2c-e74bdec1ab07" providerId="ADAL" clId="{7F989601-9CE3-4F11-BF66-ACE0AA54CB78}" dt="2023-03-24T02:42:01.907" v="87" actId="20577"/>
        <pc:sldMkLst>
          <pc:docMk/>
          <pc:sldMk cId="176469213" sldId="311"/>
        </pc:sldMkLst>
        <pc:spChg chg="mod">
          <ac:chgData name="TAN Mei Yi [Harrisdale Senior High School]" userId="f9f029c9-d743-4d60-9f2c-e74bdec1ab07" providerId="ADAL" clId="{7F989601-9CE3-4F11-BF66-ACE0AA54CB78}" dt="2023-03-24T02:42:01.907" v="87" actId="20577"/>
          <ac:spMkLst>
            <pc:docMk/>
            <pc:sldMk cId="176469213" sldId="311"/>
            <ac:spMk id="3" creationId="{B03C6751-BD41-48DD-937C-9825BA6CA526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6" creationId="{1D986D24-23EE-414D-B144-FEB57BC2BC0E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7" creationId="{2C063F62-9578-4A67-A77A-2CAA05E89FED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8" creationId="{AFF2FC01-A1E5-4BAF-8099-72A4DE9566C3}"/>
          </ac:spMkLst>
        </pc:spChg>
      </pc:sldChg>
      <pc:sldChg chg="addSp modSp">
        <pc:chgData name="TAN Mei Yi [Harrisdale Senior High School]" userId="f9f029c9-d743-4d60-9f2c-e74bdec1ab07" providerId="ADAL" clId="{7F989601-9CE3-4F11-BF66-ACE0AA54CB78}" dt="2023-04-04T04:19:33.782" v="657"/>
        <pc:sldMkLst>
          <pc:docMk/>
          <pc:sldMk cId="224559464" sldId="312"/>
        </pc:sldMkLst>
        <pc:spChg chg="mod">
          <ac:chgData name="TAN Mei Yi [Harrisdale Senior High School]" userId="f9f029c9-d743-4d60-9f2c-e74bdec1ab07" providerId="ADAL" clId="{7F989601-9CE3-4F11-BF66-ACE0AA54CB78}" dt="2023-03-24T02:42:23.292" v="90" actId="113"/>
          <ac:spMkLst>
            <pc:docMk/>
            <pc:sldMk cId="224559464" sldId="312"/>
            <ac:spMk id="5" creationId="{2C6846CF-6B49-4672-B317-7359FFC734D9}"/>
          </ac:spMkLst>
        </pc:spChg>
        <pc:inkChg chg="add">
          <ac:chgData name="TAN Mei Yi [Harrisdale Senior High School]" userId="f9f029c9-d743-4d60-9f2c-e74bdec1ab07" providerId="ADAL" clId="{7F989601-9CE3-4F11-BF66-ACE0AA54CB78}" dt="2023-04-04T04:19:33.782" v="657"/>
          <ac:inkMkLst>
            <pc:docMk/>
            <pc:sldMk cId="224559464" sldId="312"/>
            <ac:inkMk id="3" creationId="{3534A271-784E-6E11-0F79-89AB02A5FF92}"/>
          </ac:inkMkLst>
        </pc:inkChg>
      </pc:sldChg>
      <pc:sldChg chg="modSp modAnim">
        <pc:chgData name="TAN Mei Yi [Harrisdale Senior High School]" userId="f9f029c9-d743-4d60-9f2c-e74bdec1ab07" providerId="ADAL" clId="{7F989601-9CE3-4F11-BF66-ACE0AA54CB78}" dt="2023-03-24T02:42:47.797" v="94"/>
        <pc:sldMkLst>
          <pc:docMk/>
          <pc:sldMk cId="3601221498" sldId="313"/>
        </pc:sldMkLst>
        <pc:spChg chg="mod">
          <ac:chgData name="TAN Mei Yi [Harrisdale Senior High School]" userId="f9f029c9-d743-4d60-9f2c-e74bdec1ab07" providerId="ADAL" clId="{7F989601-9CE3-4F11-BF66-ACE0AA54CB78}" dt="2023-03-24T02:42:37.197" v="92" actId="207"/>
          <ac:spMkLst>
            <pc:docMk/>
            <pc:sldMk cId="3601221498" sldId="313"/>
            <ac:spMk id="5" creationId="{2C6846CF-6B49-4672-B317-7359FFC734D9}"/>
          </ac:spMkLst>
        </pc:spChg>
      </pc:sldChg>
      <pc:sldChg chg="addSp delSp modSp add mod ord modAnim">
        <pc:chgData name="TAN Mei Yi [Harrisdale Senior High School]" userId="f9f029c9-d743-4d60-9f2c-e74bdec1ab07" providerId="ADAL" clId="{7F989601-9CE3-4F11-BF66-ACE0AA54CB78}" dt="2023-03-24T02:52:30.859" v="292"/>
        <pc:sldMkLst>
          <pc:docMk/>
          <pc:sldMk cId="499756445" sldId="314"/>
        </pc:sldMkLst>
        <pc:spChg chg="add del">
          <ac:chgData name="TAN Mei Yi [Harrisdale Senior High School]" userId="f9f029c9-d743-4d60-9f2c-e74bdec1ab07" providerId="ADAL" clId="{7F989601-9CE3-4F11-BF66-ACE0AA54CB78}" dt="2023-03-24T02:48:44.082" v="120"/>
          <ac:spMkLst>
            <pc:docMk/>
            <pc:sldMk cId="499756445" sldId="314"/>
            <ac:spMk id="3" creationId="{7A0D3224-C9C3-9F59-C5E6-BEC0B726BA9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49:55.505" v="164" actId="1076"/>
          <ac:spMkLst>
            <pc:docMk/>
            <pc:sldMk cId="499756445" sldId="314"/>
            <ac:spMk id="4" creationId="{90B3B782-4CFD-3917-9673-2F1917DA7A1D}"/>
          </ac:spMkLst>
        </pc:spChg>
        <pc:spChg chg="mod">
          <ac:chgData name="TAN Mei Yi [Harrisdale Senior High School]" userId="f9f029c9-d743-4d60-9f2c-e74bdec1ab07" providerId="ADAL" clId="{7F989601-9CE3-4F11-BF66-ACE0AA54CB78}" dt="2023-03-24T02:49:28.882" v="144" actId="14100"/>
          <ac:spMkLst>
            <pc:docMk/>
            <pc:sldMk cId="499756445" sldId="314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0:09.866" v="189" actId="1076"/>
          <ac:spMkLst>
            <pc:docMk/>
            <pc:sldMk cId="499756445" sldId="314"/>
            <ac:spMk id="6" creationId="{B3C487B5-99FA-EE68-34EC-EBD1B6820EDE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0:28.064" v="233" actId="1076"/>
          <ac:spMkLst>
            <pc:docMk/>
            <pc:sldMk cId="499756445" sldId="314"/>
            <ac:spMk id="7" creationId="{5E75D362-785B-2871-1846-EF880BDDF4D1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1:18.350" v="269" actId="1076"/>
          <ac:spMkLst>
            <pc:docMk/>
            <pc:sldMk cId="499756445" sldId="314"/>
            <ac:spMk id="8" creationId="{75503CD7-AE6A-0136-4A06-9E9B9F6071CD}"/>
          </ac:spMkLst>
        </pc:spChg>
      </pc:sldChg>
      <pc:sldChg chg="addSp delSp modSp add mod ord modAnim">
        <pc:chgData name="TAN Mei Yi [Harrisdale Senior High School]" userId="f9f029c9-d743-4d60-9f2c-e74bdec1ab07" providerId="ADAL" clId="{7F989601-9CE3-4F11-BF66-ACE0AA54CB78}" dt="2023-03-24T03:01:04.002" v="622" actId="14100"/>
        <pc:sldMkLst>
          <pc:docMk/>
          <pc:sldMk cId="1084010488" sldId="315"/>
        </pc:sldMkLst>
        <pc:spChg chg="add mod">
          <ac:chgData name="TAN Mei Yi [Harrisdale Senior High School]" userId="f9f029c9-d743-4d60-9f2c-e74bdec1ab07" providerId="ADAL" clId="{7F989601-9CE3-4F11-BF66-ACE0AA54CB78}" dt="2023-03-24T02:51:51.958" v="284" actId="20577"/>
          <ac:spMkLst>
            <pc:docMk/>
            <pc:sldMk cId="1084010488" sldId="315"/>
            <ac:spMk id="3" creationId="{7F96206C-8E7D-6F54-FA1B-32E62A485F75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3:02.114" v="317" actId="1076"/>
          <ac:spMkLst>
            <pc:docMk/>
            <pc:sldMk cId="1084010488" sldId="315"/>
            <ac:spMk id="4" creationId="{9FBAB736-0DAE-8587-37C4-21FDBEC452C9}"/>
          </ac:spMkLst>
        </pc:spChg>
        <pc:spChg chg="mod">
          <ac:chgData name="TAN Mei Yi [Harrisdale Senior High School]" userId="f9f029c9-d743-4d60-9f2c-e74bdec1ab07" providerId="ADAL" clId="{7F989601-9CE3-4F11-BF66-ACE0AA54CB78}" dt="2023-03-24T02:51:35.377" v="273" actId="1076"/>
          <ac:spMkLst>
            <pc:docMk/>
            <pc:sldMk cId="1084010488" sldId="315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7:38.509" v="340" actId="1076"/>
          <ac:spMkLst>
            <pc:docMk/>
            <pc:sldMk cId="1084010488" sldId="315"/>
            <ac:spMk id="6" creationId="{6CBAB265-7108-4B8E-E6CF-72994ECDBE9F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7:41.542" v="341" actId="1076"/>
          <ac:spMkLst>
            <pc:docMk/>
            <pc:sldMk cId="1084010488" sldId="315"/>
            <ac:spMk id="7" creationId="{A084C6E8-5E61-1B35-7A2F-93FB29A9EFBF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8:01.870" v="366" actId="20577"/>
          <ac:spMkLst>
            <pc:docMk/>
            <pc:sldMk cId="1084010488" sldId="315"/>
            <ac:spMk id="8" creationId="{73DF4FAD-BFC2-CB4C-8B07-9B1AADFD41F3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8:46.769" v="399" actId="20577"/>
          <ac:spMkLst>
            <pc:docMk/>
            <pc:sldMk cId="1084010488" sldId="315"/>
            <ac:spMk id="9" creationId="{E66E1C9D-6BBC-1CC4-F661-B4927EE84AFA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9:45.679" v="440" actId="1076"/>
          <ac:spMkLst>
            <pc:docMk/>
            <pc:sldMk cId="1084010488" sldId="315"/>
            <ac:spMk id="10" creationId="{909AD3CA-967B-906B-0F3B-29B29D3F9080}"/>
          </ac:spMkLst>
        </pc:spChg>
        <pc:spChg chg="add del mod">
          <ac:chgData name="TAN Mei Yi [Harrisdale Senior High School]" userId="f9f029c9-d743-4d60-9f2c-e74bdec1ab07" providerId="ADAL" clId="{7F989601-9CE3-4F11-BF66-ACE0AA54CB78}" dt="2023-03-24T02:59:08.040" v="413"/>
          <ac:spMkLst>
            <pc:docMk/>
            <pc:sldMk cId="1084010488" sldId="315"/>
            <ac:spMk id="11" creationId="{1561A449-351A-0C6C-093E-6A4EA97892DB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3:00:19.283" v="503" actId="1076"/>
          <ac:spMkLst>
            <pc:docMk/>
            <pc:sldMk cId="1084010488" sldId="315"/>
            <ac:spMk id="12" creationId="{F3DB29D0-884F-DED5-C6B7-4B4F068A7B06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3:01:04.002" v="622" actId="14100"/>
          <ac:spMkLst>
            <pc:docMk/>
            <pc:sldMk cId="1084010488" sldId="315"/>
            <ac:spMk id="13" creationId="{7C2E92F3-219B-B762-6B7A-F1E689A7B31A}"/>
          </ac:spMkLst>
        </pc:spChg>
      </pc:sldChg>
      <pc:sldChg chg="addSp delSp add">
        <pc:chgData name="TAN Mei Yi [Harrisdale Senior High School]" userId="f9f029c9-d743-4d60-9f2c-e74bdec1ab07" providerId="ADAL" clId="{7F989601-9CE3-4F11-BF66-ACE0AA54CB78}" dt="2023-04-04T04:19:45.059" v="658"/>
        <pc:sldMkLst>
          <pc:docMk/>
          <pc:sldMk cId="2921770988" sldId="316"/>
        </pc:sldMkLst>
        <pc:inkChg chg="add del">
          <ac:chgData name="TAN Mei Yi [Harrisdale Senior High School]" userId="f9f029c9-d743-4d60-9f2c-e74bdec1ab07" providerId="ADAL" clId="{7F989601-9CE3-4F11-BF66-ACE0AA54CB78}" dt="2023-04-04T04:19:45.059" v="658"/>
          <ac:inkMkLst>
            <pc:docMk/>
            <pc:sldMk cId="2921770988" sldId="316"/>
            <ac:inkMk id="7" creationId="{B5892C20-0BB2-C3BD-F46E-D90E9E5C3382}"/>
          </ac:inkMkLst>
        </pc:inkChg>
      </pc:sldChg>
    </pc:docChg>
  </pc:docChgLst>
  <pc:docChgLst>
    <pc:chgData name="TAN Mei Yi [Harrisdale Senior High School]" userId="f9f029c9-d743-4d60-9f2c-e74bdec1ab07" providerId="ADAL" clId="{E78A49DA-0F89-4615-98B2-17D3D401C507}"/>
    <pc:docChg chg="undo custSel addSld delSld modSld">
      <pc:chgData name="TAN Mei Yi [Harrisdale Senior High School]" userId="f9f029c9-d743-4d60-9f2c-e74bdec1ab07" providerId="ADAL" clId="{E78A49DA-0F89-4615-98B2-17D3D401C507}" dt="2023-06-09T00:12:47.242" v="252" actId="20577"/>
      <pc:docMkLst>
        <pc:docMk/>
      </pc:docMkLst>
      <pc:sldChg chg="modSp add mod">
        <pc:chgData name="TAN Mei Yi [Harrisdale Senior High School]" userId="f9f029c9-d743-4d60-9f2c-e74bdec1ab07" providerId="ADAL" clId="{E78A49DA-0F89-4615-98B2-17D3D401C507}" dt="2023-06-08T03:42:19.531" v="45" actId="207"/>
        <pc:sldMkLst>
          <pc:docMk/>
          <pc:sldMk cId="2036594569" sldId="264"/>
        </pc:sldMkLst>
        <pc:spChg chg="mod">
          <ac:chgData name="TAN Mei Yi [Harrisdale Senior High School]" userId="f9f029c9-d743-4d60-9f2c-e74bdec1ab07" providerId="ADAL" clId="{E78A49DA-0F89-4615-98B2-17D3D401C507}" dt="2023-06-08T03:42:19.531" v="45" actId="207"/>
          <ac:spMkLst>
            <pc:docMk/>
            <pc:sldMk cId="2036594569" sldId="264"/>
            <ac:spMk id="7" creationId="{0CFA80A2-A9E0-4E8B-9082-92173389533E}"/>
          </ac:spMkLst>
        </pc:spChg>
      </pc:sldChg>
      <pc:sldChg chg="modSp add mod">
        <pc:chgData name="TAN Mei Yi [Harrisdale Senior High School]" userId="f9f029c9-d743-4d60-9f2c-e74bdec1ab07" providerId="ADAL" clId="{E78A49DA-0F89-4615-98B2-17D3D401C507}" dt="2023-06-09T00:12:47.242" v="252" actId="20577"/>
        <pc:sldMkLst>
          <pc:docMk/>
          <pc:sldMk cId="2027347139" sldId="268"/>
        </pc:sldMkLst>
        <pc:spChg chg="mod">
          <ac:chgData name="TAN Mei Yi [Harrisdale Senior High School]" userId="f9f029c9-d743-4d60-9f2c-e74bdec1ab07" providerId="ADAL" clId="{E78A49DA-0F89-4615-98B2-17D3D401C507}" dt="2023-06-09T00:12:47.242" v="252" actId="20577"/>
          <ac:spMkLst>
            <pc:docMk/>
            <pc:sldMk cId="2027347139" sldId="268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28.907" v="176" actId="113"/>
          <ac:spMkLst>
            <pc:docMk/>
            <pc:sldMk cId="2027347139" sldId="268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33.608" v="177" actId="113"/>
          <ac:spMkLst>
            <pc:docMk/>
            <pc:sldMk cId="2027347139" sldId="268"/>
            <ac:spMk id="7" creationId="{ED03A324-55E9-4A66-A716-CEC65FFE4909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4:00:54.890" v="182" actId="207"/>
        <pc:sldMkLst>
          <pc:docMk/>
          <pc:sldMk cId="4271663044" sldId="269"/>
        </pc:sldMkLst>
        <pc:spChg chg="mod">
          <ac:chgData name="TAN Mei Yi [Harrisdale Senior High School]" userId="f9f029c9-d743-4d60-9f2c-e74bdec1ab07" providerId="ADAL" clId="{E78A49DA-0F89-4615-98B2-17D3D401C507}" dt="2023-06-08T04:00:54.890" v="182" actId="207"/>
          <ac:spMkLst>
            <pc:docMk/>
            <pc:sldMk cId="4271663044" sldId="269"/>
            <ac:spMk id="3" creationId="{996B7CC1-6855-4A2E-BF27-499E8DABB954}"/>
          </ac:spMkLst>
        </pc:spChg>
        <pc:spChg chg="mod">
          <ac:chgData name="TAN Mei Yi [Harrisdale Senior High School]" userId="f9f029c9-d743-4d60-9f2c-e74bdec1ab07" providerId="ADAL" clId="{E78A49DA-0F89-4615-98B2-17D3D401C507}" dt="2023-06-08T03:44:53.728" v="89" actId="207"/>
          <ac:spMkLst>
            <pc:docMk/>
            <pc:sldMk cId="4271663044" sldId="269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50.205" v="180" actId="207"/>
          <ac:spMkLst>
            <pc:docMk/>
            <pc:sldMk cId="4271663044" sldId="269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54.890" v="182" actId="207"/>
          <ac:spMkLst>
            <pc:docMk/>
            <pc:sldMk cId="4271663044" sldId="269"/>
            <ac:spMk id="8" creationId="{0BB9620B-DF69-4F87-BC3B-57DC411CADEA}"/>
          </ac:spMkLst>
        </pc:spChg>
      </pc:sldChg>
      <pc:sldChg chg="modSp add mod">
        <pc:chgData name="TAN Mei Yi [Harrisdale Senior High School]" userId="f9f029c9-d743-4d60-9f2c-e74bdec1ab07" providerId="ADAL" clId="{E78A49DA-0F89-4615-98B2-17D3D401C507}" dt="2023-06-08T04:01:01.101" v="183" actId="113"/>
        <pc:sldMkLst>
          <pc:docMk/>
          <pc:sldMk cId="3089165907" sldId="270"/>
        </pc:sldMkLst>
        <pc:spChg chg="mod">
          <ac:chgData name="TAN Mei Yi [Harrisdale Senior High School]" userId="f9f029c9-d743-4d60-9f2c-e74bdec1ab07" providerId="ADAL" clId="{E78A49DA-0F89-4615-98B2-17D3D401C507}" dt="2023-06-08T03:44:59.483" v="91" actId="207"/>
          <ac:spMkLst>
            <pc:docMk/>
            <pc:sldMk cId="3089165907" sldId="270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8T04:01:01.101" v="183" actId="113"/>
          <ac:spMkLst>
            <pc:docMk/>
            <pc:sldMk cId="3089165907" sldId="270"/>
            <ac:spMk id="5" creationId="{F95040A5-EBBD-40C1-A148-4B4A9991F96E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9T00:07:48.959" v="189" actId="207"/>
        <pc:sldMkLst>
          <pc:docMk/>
          <pc:sldMk cId="3257440094" sldId="271"/>
        </pc:sldMkLst>
        <pc:spChg chg="mod">
          <ac:chgData name="TAN Mei Yi [Harrisdale Senior High School]" userId="f9f029c9-d743-4d60-9f2c-e74bdec1ab07" providerId="ADAL" clId="{E78A49DA-0F89-4615-98B2-17D3D401C507}" dt="2023-06-08T03:45:04.219" v="93" actId="207"/>
          <ac:spMkLst>
            <pc:docMk/>
            <pc:sldMk cId="3257440094" sldId="271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06:56.339" v="185" actId="207"/>
          <ac:spMkLst>
            <pc:docMk/>
            <pc:sldMk cId="3257440094" sldId="271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07:48.959" v="189" actId="207"/>
          <ac:spMkLst>
            <pc:docMk/>
            <pc:sldMk cId="3257440094" sldId="271"/>
            <ac:spMk id="7" creationId="{90EC2AD0-8DF7-4A3F-989F-7A21AD864E6A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9T00:08:14.269" v="196" actId="207"/>
        <pc:sldMkLst>
          <pc:docMk/>
          <pc:sldMk cId="1719514491" sldId="272"/>
        </pc:sldMkLst>
        <pc:spChg chg="mod">
          <ac:chgData name="TAN Mei Yi [Harrisdale Senior High School]" userId="f9f029c9-d743-4d60-9f2c-e74bdec1ab07" providerId="ADAL" clId="{E78A49DA-0F89-4615-98B2-17D3D401C507}" dt="2023-06-08T03:45:12.442" v="95" actId="207"/>
          <ac:spMkLst>
            <pc:docMk/>
            <pc:sldMk cId="1719514491" sldId="272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07:58.926" v="191" actId="113"/>
          <ac:spMkLst>
            <pc:docMk/>
            <pc:sldMk cId="1719514491" sldId="272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08:14.269" v="196" actId="207"/>
          <ac:spMkLst>
            <pc:docMk/>
            <pc:sldMk cId="1719514491" sldId="272"/>
            <ac:spMk id="7" creationId="{9D4C1DE6-E05F-4983-BD2C-B67A288E9417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9T00:08:44.683" v="202" actId="207"/>
        <pc:sldMkLst>
          <pc:docMk/>
          <pc:sldMk cId="1244387744" sldId="273"/>
        </pc:sldMkLst>
        <pc:spChg chg="mod">
          <ac:chgData name="TAN Mei Yi [Harrisdale Senior High School]" userId="f9f029c9-d743-4d60-9f2c-e74bdec1ab07" providerId="ADAL" clId="{E78A49DA-0F89-4615-98B2-17D3D401C507}" dt="2023-06-08T03:45:18.422" v="97" actId="207"/>
          <ac:spMkLst>
            <pc:docMk/>
            <pc:sldMk cId="1244387744" sldId="273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08:28.234" v="199" actId="207"/>
          <ac:spMkLst>
            <pc:docMk/>
            <pc:sldMk cId="1244387744" sldId="273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08:44.683" v="202" actId="207"/>
          <ac:spMkLst>
            <pc:docMk/>
            <pc:sldMk cId="1244387744" sldId="273"/>
            <ac:spMk id="7" creationId="{C1D23FFB-9F5D-40C2-95B3-8F16038CC34F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9T00:10:15.456" v="207" actId="207"/>
        <pc:sldMkLst>
          <pc:docMk/>
          <pc:sldMk cId="3108480479" sldId="274"/>
        </pc:sldMkLst>
        <pc:spChg chg="mod">
          <ac:chgData name="TAN Mei Yi [Harrisdale Senior High School]" userId="f9f029c9-d743-4d60-9f2c-e74bdec1ab07" providerId="ADAL" clId="{E78A49DA-0F89-4615-98B2-17D3D401C507}" dt="2023-06-08T03:45:24.092" v="99" actId="207"/>
          <ac:spMkLst>
            <pc:docMk/>
            <pc:sldMk cId="3108480479" sldId="274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09:59.172" v="204" actId="207"/>
          <ac:spMkLst>
            <pc:docMk/>
            <pc:sldMk cId="3108480479" sldId="274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10:15.456" v="207" actId="207"/>
          <ac:spMkLst>
            <pc:docMk/>
            <pc:sldMk cId="3108480479" sldId="274"/>
            <ac:spMk id="7" creationId="{5446B562-6961-41EC-B388-75353138F940}"/>
          </ac:spMkLst>
        </pc:spChg>
      </pc:sldChg>
      <pc:sldChg chg="modSp add mod">
        <pc:chgData name="TAN Mei Yi [Harrisdale Senior High School]" userId="f9f029c9-d743-4d60-9f2c-e74bdec1ab07" providerId="ADAL" clId="{E78A49DA-0F89-4615-98B2-17D3D401C507}" dt="2023-06-09T00:10:48.455" v="211" actId="207"/>
        <pc:sldMkLst>
          <pc:docMk/>
          <pc:sldMk cId="2889892468" sldId="275"/>
        </pc:sldMkLst>
        <pc:spChg chg="mod">
          <ac:chgData name="TAN Mei Yi [Harrisdale Senior High School]" userId="f9f029c9-d743-4d60-9f2c-e74bdec1ab07" providerId="ADAL" clId="{E78A49DA-0F89-4615-98B2-17D3D401C507}" dt="2023-06-08T03:45:30.806" v="101" actId="207"/>
          <ac:spMkLst>
            <pc:docMk/>
            <pc:sldMk cId="2889892468" sldId="275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10:34.925" v="209" actId="207"/>
          <ac:spMkLst>
            <pc:docMk/>
            <pc:sldMk cId="2889892468" sldId="275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10:48.455" v="211" actId="207"/>
          <ac:spMkLst>
            <pc:docMk/>
            <pc:sldMk cId="2889892468" sldId="275"/>
            <ac:spMk id="7" creationId="{2E66F5F8-1F0E-4F57-A001-B2E99BDC78E5}"/>
          </ac:spMkLst>
        </pc:spChg>
      </pc:sldChg>
      <pc:sldChg chg="modSp add mod">
        <pc:chgData name="TAN Mei Yi [Harrisdale Senior High School]" userId="f9f029c9-d743-4d60-9f2c-e74bdec1ab07" providerId="ADAL" clId="{E78A49DA-0F89-4615-98B2-17D3D401C507}" dt="2023-06-09T00:12:12.600" v="232" actId="20577"/>
        <pc:sldMkLst>
          <pc:docMk/>
          <pc:sldMk cId="1100606733" sldId="276"/>
        </pc:sldMkLst>
        <pc:spChg chg="mod">
          <ac:chgData name="TAN Mei Yi [Harrisdale Senior High School]" userId="f9f029c9-d743-4d60-9f2c-e74bdec1ab07" providerId="ADAL" clId="{E78A49DA-0F89-4615-98B2-17D3D401C507}" dt="2023-06-08T03:58:55.425" v="151" actId="1076"/>
          <ac:spMkLst>
            <pc:docMk/>
            <pc:sldMk cId="1100606733" sldId="276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9T00:12:12.600" v="232" actId="20577"/>
          <ac:spMkLst>
            <pc:docMk/>
            <pc:sldMk cId="1100606733" sldId="276"/>
            <ac:spMk id="4" creationId="{710726AB-01CB-410F-B61C-D35CC8140D65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3:49:46.213" v="109" actId="207"/>
        <pc:sldMkLst>
          <pc:docMk/>
          <pc:sldMk cId="3888205515" sldId="277"/>
        </pc:sldMkLst>
        <pc:spChg chg="mod">
          <ac:chgData name="TAN Mei Yi [Harrisdale Senior High School]" userId="f9f029c9-d743-4d60-9f2c-e74bdec1ab07" providerId="ADAL" clId="{E78A49DA-0F89-4615-98B2-17D3D401C507}" dt="2023-06-08T03:49:28.257" v="104" actId="207"/>
          <ac:spMkLst>
            <pc:docMk/>
            <pc:sldMk cId="3888205515" sldId="277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8T03:43:34.690" v="67" actId="20577"/>
          <ac:spMkLst>
            <pc:docMk/>
            <pc:sldMk cId="3888205515" sldId="277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49:46.213" v="109" actId="207"/>
          <ac:spMkLst>
            <pc:docMk/>
            <pc:sldMk cId="3888205515" sldId="277"/>
            <ac:spMk id="5" creationId="{26B554D9-05DD-417B-9407-81051A00F761}"/>
          </ac:spMkLst>
        </pc:spChg>
      </pc:sldChg>
      <pc:sldChg chg="addSp delSp modSp add mod">
        <pc:chgData name="TAN Mei Yi [Harrisdale Senior High School]" userId="f9f029c9-d743-4d60-9f2c-e74bdec1ab07" providerId="ADAL" clId="{E78A49DA-0F89-4615-98B2-17D3D401C507}" dt="2023-06-08T03:56:23.335" v="119" actId="20577"/>
        <pc:sldMkLst>
          <pc:docMk/>
          <pc:sldMk cId="4144608570" sldId="278"/>
        </pc:sldMkLst>
        <pc:spChg chg="add mod">
          <ac:chgData name="TAN Mei Yi [Harrisdale Senior High School]" userId="f9f029c9-d743-4d60-9f2c-e74bdec1ab07" providerId="ADAL" clId="{E78A49DA-0F89-4615-98B2-17D3D401C507}" dt="2023-06-08T03:43:39.171" v="69"/>
          <ac:spMkLst>
            <pc:docMk/>
            <pc:sldMk cId="4144608570" sldId="278"/>
            <ac:spMk id="2" creationId="{AB3ED60D-D153-8D9B-C6E4-2597DAFEC62A}"/>
          </ac:spMkLst>
        </pc:spChg>
        <pc:spChg chg="mod">
          <ac:chgData name="TAN Mei Yi [Harrisdale Senior High School]" userId="f9f029c9-d743-4d60-9f2c-e74bdec1ab07" providerId="ADAL" clId="{E78A49DA-0F89-4615-98B2-17D3D401C507}" dt="2023-06-08T03:56:23.335" v="119" actId="20577"/>
          <ac:spMkLst>
            <pc:docMk/>
            <pc:sldMk cId="4144608570" sldId="278"/>
            <ac:spMk id="3" creationId="{638B9334-92AA-4F53-9076-FFFB7F045B58}"/>
          </ac:spMkLst>
        </pc:spChg>
        <pc:spChg chg="del">
          <ac:chgData name="TAN Mei Yi [Harrisdale Senior High School]" userId="f9f029c9-d743-4d60-9f2c-e74bdec1ab07" providerId="ADAL" clId="{E78A49DA-0F89-4615-98B2-17D3D401C507}" dt="2023-06-08T03:43:38.979" v="68" actId="478"/>
          <ac:spMkLst>
            <pc:docMk/>
            <pc:sldMk cId="4144608570" sldId="278"/>
            <ac:spMk id="4" creationId="{710726AB-01CB-410F-B61C-D35CC8140D65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3:59:22.767" v="159" actId="207"/>
        <pc:sldMkLst>
          <pc:docMk/>
          <pc:sldMk cId="248822112" sldId="279"/>
        </pc:sldMkLst>
        <pc:spChg chg="mod">
          <ac:chgData name="TAN Mei Yi [Harrisdale Senior High School]" userId="f9f029c9-d743-4d60-9f2c-e74bdec1ab07" providerId="ADAL" clId="{E78A49DA-0F89-4615-98B2-17D3D401C507}" dt="2023-06-08T03:59:06.771" v="153" actId="207"/>
          <ac:spMkLst>
            <pc:docMk/>
            <pc:sldMk cId="248822112" sldId="279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8T03:44:08.049" v="81" actId="20577"/>
          <ac:spMkLst>
            <pc:docMk/>
            <pc:sldMk cId="248822112" sldId="279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59:22.767" v="159" actId="207"/>
          <ac:spMkLst>
            <pc:docMk/>
            <pc:sldMk cId="248822112" sldId="279"/>
            <ac:spMk id="5" creationId="{71CEE5AD-176B-417B-AFFB-FA1D7A5A4C30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3:59:50.416" v="167" actId="1076"/>
        <pc:sldMkLst>
          <pc:docMk/>
          <pc:sldMk cId="1354144740" sldId="280"/>
        </pc:sldMkLst>
        <pc:spChg chg="mod">
          <ac:chgData name="TAN Mei Yi [Harrisdale Senior High School]" userId="f9f029c9-d743-4d60-9f2c-e74bdec1ab07" providerId="ADAL" clId="{E78A49DA-0F89-4615-98B2-17D3D401C507}" dt="2023-06-08T03:59:33.451" v="161" actId="207"/>
          <ac:spMkLst>
            <pc:docMk/>
            <pc:sldMk cId="1354144740" sldId="280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8T03:44:35.097" v="83" actId="207"/>
          <ac:spMkLst>
            <pc:docMk/>
            <pc:sldMk cId="1354144740" sldId="280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59:50.416" v="167" actId="1076"/>
          <ac:spMkLst>
            <pc:docMk/>
            <pc:sldMk cId="1354144740" sldId="280"/>
            <ac:spMk id="5" creationId="{90738C51-5A58-4787-9A39-6E49D9F58D4D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4:00:23.022" v="175" actId="1076"/>
        <pc:sldMkLst>
          <pc:docMk/>
          <pc:sldMk cId="3996385537" sldId="282"/>
        </pc:sldMkLst>
        <pc:spChg chg="mod">
          <ac:chgData name="TAN Mei Yi [Harrisdale Senior High School]" userId="f9f029c9-d743-4d60-9f2c-e74bdec1ab07" providerId="ADAL" clId="{E78A49DA-0F89-4615-98B2-17D3D401C507}" dt="2023-06-08T04:00:02.160" v="169" actId="207"/>
          <ac:spMkLst>
            <pc:docMk/>
            <pc:sldMk cId="3996385537" sldId="282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8T03:44:40.689" v="85" actId="207"/>
          <ac:spMkLst>
            <pc:docMk/>
            <pc:sldMk cId="3996385537" sldId="282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23.022" v="175" actId="1076"/>
          <ac:spMkLst>
            <pc:docMk/>
            <pc:sldMk cId="3996385537" sldId="282"/>
            <ac:spMk id="5" creationId="{E1B5D765-4495-4EAE-81BA-F68222C3A486}"/>
          </ac:spMkLst>
        </pc:spChg>
      </pc:sldChg>
      <pc:sldChg chg="addSp delSp modSp add mod modAnim">
        <pc:chgData name="TAN Mei Yi [Harrisdale Senior High School]" userId="f9f029c9-d743-4d60-9f2c-e74bdec1ab07" providerId="ADAL" clId="{E78A49DA-0F89-4615-98B2-17D3D401C507}" dt="2023-06-08T03:56:34.370" v="120" actId="207"/>
        <pc:sldMkLst>
          <pc:docMk/>
          <pc:sldMk cId="3777607284" sldId="283"/>
        </pc:sldMkLst>
        <pc:spChg chg="add mod">
          <ac:chgData name="TAN Mei Yi [Harrisdale Senior High School]" userId="f9f029c9-d743-4d60-9f2c-e74bdec1ab07" providerId="ADAL" clId="{E78A49DA-0F89-4615-98B2-17D3D401C507}" dt="2023-06-08T03:43:41.853" v="71"/>
          <ac:spMkLst>
            <pc:docMk/>
            <pc:sldMk cId="3777607284" sldId="283"/>
            <ac:spMk id="2" creationId="{7B9933D2-A2B8-0C0F-DAE5-3826662E3E6B}"/>
          </ac:spMkLst>
        </pc:spChg>
        <pc:spChg chg="mod">
          <ac:chgData name="TAN Mei Yi [Harrisdale Senior High School]" userId="f9f029c9-d743-4d60-9f2c-e74bdec1ab07" providerId="ADAL" clId="{E78A49DA-0F89-4615-98B2-17D3D401C507}" dt="2023-06-08T03:56:06.179" v="112" actId="207"/>
          <ac:spMkLst>
            <pc:docMk/>
            <pc:sldMk cId="3777607284" sldId="283"/>
            <ac:spMk id="3" creationId="{638B9334-92AA-4F53-9076-FFFB7F045B58}"/>
          </ac:spMkLst>
        </pc:spChg>
        <pc:spChg chg="del">
          <ac:chgData name="TAN Mei Yi [Harrisdale Senior High School]" userId="f9f029c9-d743-4d60-9f2c-e74bdec1ab07" providerId="ADAL" clId="{E78A49DA-0F89-4615-98B2-17D3D401C507}" dt="2023-06-08T03:43:41.726" v="70" actId="478"/>
          <ac:spMkLst>
            <pc:docMk/>
            <pc:sldMk cId="3777607284" sldId="283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56:34.370" v="120" actId="207"/>
          <ac:spMkLst>
            <pc:docMk/>
            <pc:sldMk cId="3777607284" sldId="283"/>
            <ac:spMk id="5" creationId="{05A62DFA-01FE-4B23-A27C-E22C7FE9EC6E}"/>
          </ac:spMkLst>
        </pc:spChg>
      </pc:sldChg>
      <pc:sldChg chg="addSp delSp modSp add mod modAnim">
        <pc:chgData name="TAN Mei Yi [Harrisdale Senior High School]" userId="f9f029c9-d743-4d60-9f2c-e74bdec1ab07" providerId="ADAL" clId="{E78A49DA-0F89-4615-98B2-17D3D401C507}" dt="2023-06-08T03:58:14.898" v="147" actId="1076"/>
        <pc:sldMkLst>
          <pc:docMk/>
          <pc:sldMk cId="4231162823" sldId="284"/>
        </pc:sldMkLst>
        <pc:spChg chg="add del mod">
          <ac:chgData name="TAN Mei Yi [Harrisdale Senior High School]" userId="f9f029c9-d743-4d60-9f2c-e74bdec1ab07" providerId="ADAL" clId="{E78A49DA-0F89-4615-98B2-17D3D401C507}" dt="2023-06-08T03:43:49.274" v="74"/>
          <ac:spMkLst>
            <pc:docMk/>
            <pc:sldMk cId="4231162823" sldId="284"/>
            <ac:spMk id="2" creationId="{0DE96AF8-A90F-B612-6026-09980CFFC3B3}"/>
          </ac:spMkLst>
        </pc:spChg>
        <pc:spChg chg="mod">
          <ac:chgData name="TAN Mei Yi [Harrisdale Senior High School]" userId="f9f029c9-d743-4d60-9f2c-e74bdec1ab07" providerId="ADAL" clId="{E78A49DA-0F89-4615-98B2-17D3D401C507}" dt="2023-06-08T03:57:43.566" v="130" actId="20577"/>
          <ac:spMkLst>
            <pc:docMk/>
            <pc:sldMk cId="4231162823" sldId="284"/>
            <ac:spMk id="3" creationId="{638B9334-92AA-4F53-9076-FFFB7F045B58}"/>
          </ac:spMkLst>
        </pc:spChg>
        <pc:spChg chg="add del">
          <ac:chgData name="TAN Mei Yi [Harrisdale Senior High School]" userId="f9f029c9-d743-4d60-9f2c-e74bdec1ab07" providerId="ADAL" clId="{E78A49DA-0F89-4615-98B2-17D3D401C507}" dt="2023-06-08T03:43:52.540" v="76" actId="478"/>
          <ac:spMkLst>
            <pc:docMk/>
            <pc:sldMk cId="4231162823" sldId="284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58:14.898" v="147" actId="1076"/>
          <ac:spMkLst>
            <pc:docMk/>
            <pc:sldMk cId="4231162823" sldId="284"/>
            <ac:spMk id="5" creationId="{E05CBD8F-1D26-4765-A47F-932BE9AFB11E}"/>
          </ac:spMkLst>
        </pc:spChg>
        <pc:spChg chg="add mod">
          <ac:chgData name="TAN Mei Yi [Harrisdale Senior High School]" userId="f9f029c9-d743-4d60-9f2c-e74bdec1ab07" providerId="ADAL" clId="{E78A49DA-0F89-4615-98B2-17D3D401C507}" dt="2023-06-08T03:43:52.764" v="77"/>
          <ac:spMkLst>
            <pc:docMk/>
            <pc:sldMk cId="4231162823" sldId="284"/>
            <ac:spMk id="6" creationId="{4C8AA276-38C2-C9CF-EC20-C3A390600C19}"/>
          </ac:spMkLst>
        </pc:spChg>
      </pc:sldChg>
      <pc:sldChg chg="modSp mod">
        <pc:chgData name="TAN Mei Yi [Harrisdale Senior High School]" userId="f9f029c9-d743-4d60-9f2c-e74bdec1ab07" providerId="ADAL" clId="{E78A49DA-0F89-4615-98B2-17D3D401C507}" dt="2023-06-09T00:10:57.113" v="21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E78A49DA-0F89-4615-98B2-17D3D401C507}" dt="2023-06-09T00:10:57.113" v="21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E78A49DA-0F89-4615-98B2-17D3D401C507}" dt="2023-06-08T03:41:51.719" v="4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E78A49DA-0F89-4615-98B2-17D3D401C507}" dt="2023-06-06T23:28:52.528" v="4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E78A49DA-0F89-4615-98B2-17D3D401C507}" dt="2023-06-08T03:41:51.719" v="4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3818166448" sldId="294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174103533" sldId="296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210235844" sldId="297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524679162" sldId="298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303368718" sldId="300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960182714" sldId="301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479273064" sldId="335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4011900591" sldId="336"/>
        </pc:sldMkLst>
      </pc:sldChg>
    </pc:docChg>
  </pc:docChgLst>
  <pc:docChgLst>
    <pc:chgData name="MeiYi TAN" userId="f9f029c9-d743-4d60-9f2c-e74bdec1ab07" providerId="ADAL" clId="{3F661D7B-FD69-4DAB-B4D0-73E523D840BB}"/>
    <pc:docChg chg="undo custSel addSld delSld modSld">
      <pc:chgData name="MeiYi TAN" userId="f9f029c9-d743-4d60-9f2c-e74bdec1ab07" providerId="ADAL" clId="{3F661D7B-FD69-4DAB-B4D0-73E523D840BB}" dt="2023-03-10T02:36:25.775" v="1917" actId="2696"/>
      <pc:docMkLst>
        <pc:docMk/>
      </pc:docMkLst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37661815" sldId="258"/>
        </pc:sldMkLst>
      </pc:sldChg>
      <pc:sldChg chg="modSp add mod modAnim">
        <pc:chgData name="MeiYi TAN" userId="f9f029c9-d743-4d60-9f2c-e74bdec1ab07" providerId="ADAL" clId="{3F661D7B-FD69-4DAB-B4D0-73E523D840BB}" dt="2023-03-09T23:22:41.145" v="113"/>
        <pc:sldMkLst>
          <pc:docMk/>
          <pc:sldMk cId="1796527551" sldId="260"/>
        </pc:sldMkLst>
        <pc:spChg chg="mod">
          <ac:chgData name="MeiYi TAN" userId="f9f029c9-d743-4d60-9f2c-e74bdec1ab07" providerId="ADAL" clId="{3F661D7B-FD69-4DAB-B4D0-73E523D840BB}" dt="2023-03-09T23:22:29.647" v="111" actId="27636"/>
          <ac:spMkLst>
            <pc:docMk/>
            <pc:sldMk cId="1796527551" sldId="260"/>
            <ac:spMk id="3" creationId="{00000000-0000-0000-0000-000000000000}"/>
          </ac:spMkLst>
        </pc:spChg>
        <pc:spChg chg="mod">
          <ac:chgData name="MeiYi TAN" userId="f9f029c9-d743-4d60-9f2c-e74bdec1ab07" providerId="ADAL" clId="{3F661D7B-FD69-4DAB-B4D0-73E523D840BB}" dt="2023-03-09T14:00:08.765" v="24" actId="207"/>
          <ac:spMkLst>
            <pc:docMk/>
            <pc:sldMk cId="1796527551" sldId="260"/>
            <ac:spMk id="7" creationId="{E52D7B77-D9BB-466B-ADF0-020F026B82E3}"/>
          </ac:spMkLst>
        </pc:spChg>
      </pc:sldChg>
      <pc:sldChg chg="addSp delSp modSp add mod modAnim">
        <pc:chgData name="MeiYi TAN" userId="f9f029c9-d743-4d60-9f2c-e74bdec1ab07" providerId="ADAL" clId="{3F661D7B-FD69-4DAB-B4D0-73E523D840BB}" dt="2023-03-10T00:41:58.861" v="656" actId="1076"/>
        <pc:sldMkLst>
          <pc:docMk/>
          <pc:sldMk cId="3956995671" sldId="264"/>
        </pc:sldMkLst>
        <pc:spChg chg="add mod">
          <ac:chgData name="MeiYi TAN" userId="f9f029c9-d743-4d60-9f2c-e74bdec1ab07" providerId="ADAL" clId="{3F661D7B-FD69-4DAB-B4D0-73E523D840BB}" dt="2023-03-09T14:02:02.054" v="51"/>
          <ac:spMkLst>
            <pc:docMk/>
            <pc:sldMk cId="3956995671" sldId="264"/>
            <ac:spMk id="2" creationId="{02ECB3D3-0506-7D29-6883-28A64B8AA351}"/>
          </ac:spMkLst>
        </pc:spChg>
        <pc:spChg chg="add mod">
          <ac:chgData name="MeiYi TAN" userId="f9f029c9-d743-4d60-9f2c-e74bdec1ab07" providerId="ADAL" clId="{3F661D7B-FD69-4DAB-B4D0-73E523D840BB}" dt="2023-03-09T23:23:45.820" v="198" actId="6549"/>
          <ac:spMkLst>
            <pc:docMk/>
            <pc:sldMk cId="3956995671" sldId="264"/>
            <ac:spMk id="3" creationId="{108F32FD-28DD-B51A-290D-02270334E4E8}"/>
          </ac:spMkLst>
        </pc:spChg>
        <pc:spChg chg="add mod">
          <ac:chgData name="MeiYi TAN" userId="f9f029c9-d743-4d60-9f2c-e74bdec1ab07" providerId="ADAL" clId="{3F661D7B-FD69-4DAB-B4D0-73E523D840BB}" dt="2023-03-10T00:41:58.861" v="656" actId="1076"/>
          <ac:spMkLst>
            <pc:docMk/>
            <pc:sldMk cId="3956995671" sldId="264"/>
            <ac:spMk id="4" creationId="{7B306A8C-8C8B-4AC9-1D66-7158B1131D2B}"/>
          </ac:spMkLst>
        </pc:spChg>
        <pc:spChg chg="del mod">
          <ac:chgData name="MeiYi TAN" userId="f9f029c9-d743-4d60-9f2c-e74bdec1ab07" providerId="ADAL" clId="{3F661D7B-FD69-4DAB-B4D0-73E523D840BB}" dt="2023-03-09T14:02:01.783" v="50" actId="478"/>
          <ac:spMkLst>
            <pc:docMk/>
            <pc:sldMk cId="3956995671" sldId="264"/>
            <ac:spMk id="4" creationId="{89D82520-5C4B-4FED-831C-105560102665}"/>
          </ac:spMkLst>
        </pc:spChg>
        <pc:spChg chg="del">
          <ac:chgData name="MeiYi TAN" userId="f9f029c9-d743-4d60-9f2c-e74bdec1ab07" providerId="ADAL" clId="{3F661D7B-FD69-4DAB-B4D0-73E523D840BB}" dt="2023-03-09T14:02:06.951" v="53" actId="478"/>
          <ac:spMkLst>
            <pc:docMk/>
            <pc:sldMk cId="3956995671" sldId="264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09T23:29:13.196" v="479" actId="1076"/>
          <ac:spMkLst>
            <pc:docMk/>
            <pc:sldMk cId="3956995671" sldId="264"/>
            <ac:spMk id="28" creationId="{5B404CEC-9176-B70B-889D-BC8B81A3C691}"/>
          </ac:spMkLst>
        </pc:spChg>
        <pc:spChg chg="add mod">
          <ac:chgData name="MeiYi TAN" userId="f9f029c9-d743-4d60-9f2c-e74bdec1ab07" providerId="ADAL" clId="{3F661D7B-FD69-4DAB-B4D0-73E523D840BB}" dt="2023-03-09T23:29:16.979" v="480" actId="1076"/>
          <ac:spMkLst>
            <pc:docMk/>
            <pc:sldMk cId="3956995671" sldId="264"/>
            <ac:spMk id="29" creationId="{7596B0D6-C720-06D7-5060-3B01712CF79A}"/>
          </ac:spMkLst>
        </pc:spChg>
        <pc:spChg chg="add mod">
          <ac:chgData name="MeiYi TAN" userId="f9f029c9-d743-4d60-9f2c-e74bdec1ab07" providerId="ADAL" clId="{3F661D7B-FD69-4DAB-B4D0-73E523D840BB}" dt="2023-03-10T00:08:41.625" v="529" actId="1076"/>
          <ac:spMkLst>
            <pc:docMk/>
            <pc:sldMk cId="3956995671" sldId="264"/>
            <ac:spMk id="30" creationId="{1C8A3E12-0266-2783-B567-D5007A23D260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1" creationId="{5941B804-74EB-5222-3863-E4A152AD0511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2" creationId="{40FDCA2B-DABC-28F9-4ACC-2A33F4914AED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3" creationId="{A022FB61-EFA8-E413-CFFE-52C7BBF54AFC}"/>
          </ac:spMkLst>
        </pc:spChg>
        <pc:spChg chg="add mod">
          <ac:chgData name="MeiYi TAN" userId="f9f029c9-d743-4d60-9f2c-e74bdec1ab07" providerId="ADAL" clId="{3F661D7B-FD69-4DAB-B4D0-73E523D840BB}" dt="2023-03-09T23:29:25.514" v="482" actId="1076"/>
          <ac:spMkLst>
            <pc:docMk/>
            <pc:sldMk cId="3956995671" sldId="264"/>
            <ac:spMk id="34" creationId="{491CB992-070F-A640-A7D4-149B33AAA055}"/>
          </ac:spMkLst>
        </pc:spChg>
        <pc:spChg chg="add mod">
          <ac:chgData name="MeiYi TAN" userId="f9f029c9-d743-4d60-9f2c-e74bdec1ab07" providerId="ADAL" clId="{3F661D7B-FD69-4DAB-B4D0-73E523D840BB}" dt="2023-03-09T23:29:53.067" v="525" actId="20577"/>
          <ac:spMkLst>
            <pc:docMk/>
            <pc:sldMk cId="3956995671" sldId="264"/>
            <ac:spMk id="59" creationId="{528BE0CA-9D98-45BA-4A8B-6DE8D991DB9F}"/>
          </ac:spMkLst>
        </pc:spChg>
        <pc:spChg chg="add mod">
          <ac:chgData name="MeiYi TAN" userId="f9f029c9-d743-4d60-9f2c-e74bdec1ab07" providerId="ADAL" clId="{3F661D7B-FD69-4DAB-B4D0-73E523D840BB}" dt="2023-03-10T00:11:03.701" v="551" actId="20577"/>
          <ac:spMkLst>
            <pc:docMk/>
            <pc:sldMk cId="3956995671" sldId="264"/>
            <ac:spMk id="60" creationId="{3C4E7C0C-BD31-76F6-4BAC-B4AD0B71F794}"/>
          </ac:spMkLst>
        </pc:spChg>
        <pc:spChg chg="add mod">
          <ac:chgData name="MeiYi TAN" userId="f9f029c9-d743-4d60-9f2c-e74bdec1ab07" providerId="ADAL" clId="{3F661D7B-FD69-4DAB-B4D0-73E523D840BB}" dt="2023-03-10T00:11:49.103" v="581" actId="1076"/>
          <ac:spMkLst>
            <pc:docMk/>
            <pc:sldMk cId="3956995671" sldId="264"/>
            <ac:spMk id="63" creationId="{03171990-BE13-97FC-512A-4029B581A0C6}"/>
          </ac:spMkLst>
        </pc:spChg>
        <pc:spChg chg="add mod">
          <ac:chgData name="MeiYi TAN" userId="f9f029c9-d743-4d60-9f2c-e74bdec1ab07" providerId="ADAL" clId="{3F661D7B-FD69-4DAB-B4D0-73E523D840BB}" dt="2023-03-10T00:13:32.178" v="603" actId="1076"/>
          <ac:spMkLst>
            <pc:docMk/>
            <pc:sldMk cId="3956995671" sldId="264"/>
            <ac:spMk id="64" creationId="{78911E46-6136-0C14-24EA-2FBAF2A60DE7}"/>
          </ac:spMkLst>
        </pc:spChg>
        <pc:grpChg chg="del 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2" creationId="{1E5B82CA-4644-1C71-FDEB-2E66F29B4D51}"/>
          </ac:grpSpMkLst>
        </pc:grpChg>
        <pc:grpChg chg="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9" creationId="{BE9B9114-EDEA-DB1D-0732-2B7E606BB61B}"/>
          </ac:grpSpMkLst>
        </pc:grpChg>
        <pc:grpChg chg="mod">
          <ac:chgData name="MeiYi TAN" userId="f9f029c9-d743-4d60-9f2c-e74bdec1ab07" providerId="ADAL" clId="{3F661D7B-FD69-4DAB-B4D0-73E523D840BB}" dt="2023-03-09T23:24:50.840" v="249"/>
          <ac:grpSpMkLst>
            <pc:docMk/>
            <pc:sldMk cId="3956995671" sldId="264"/>
            <ac:grpSpMk id="26" creationId="{BCE7E760-3D6E-5CE8-AAD4-A8DE2BF662FC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40" creationId="{60772E90-9A5B-0758-F8EF-B962AEFC25B4}"/>
          </ac:grpSpMkLst>
        </pc:grpChg>
        <pc:grpChg chg="add del mod">
          <ac:chgData name="MeiYi TAN" userId="f9f029c9-d743-4d60-9f2c-e74bdec1ab07" providerId="ADAL" clId="{3F661D7B-FD69-4DAB-B4D0-73E523D840BB}" dt="2023-03-09T23:28:07.876" v="468"/>
          <ac:grpSpMkLst>
            <pc:docMk/>
            <pc:sldMk cId="3956995671" sldId="264"/>
            <ac:grpSpMk id="44" creationId="{73045043-5A3B-F7C2-57BE-478935706551}"/>
          </ac:grpSpMkLst>
        </pc:grpChg>
        <pc:grpChg chg="mod">
          <ac:chgData name="MeiYi TAN" userId="f9f029c9-d743-4d60-9f2c-e74bdec1ab07" providerId="ADAL" clId="{3F661D7B-FD69-4DAB-B4D0-73E523D840BB}" dt="2023-03-09T23:28:01.545" v="465"/>
          <ac:grpSpMkLst>
            <pc:docMk/>
            <pc:sldMk cId="3956995671" sldId="264"/>
            <ac:grpSpMk id="47" creationId="{CD87D159-6A49-3390-689B-FF78642B5E30}"/>
          </ac:grpSpMkLst>
        </pc:grpChg>
        <pc:grpChg chg="del mod">
          <ac:chgData name="MeiYi TAN" userId="f9f029c9-d743-4d60-9f2c-e74bdec1ab07" providerId="ADAL" clId="{3F661D7B-FD69-4DAB-B4D0-73E523D840BB}" dt="2023-03-09T23:28:09.310" v="471"/>
          <ac:grpSpMkLst>
            <pc:docMk/>
            <pc:sldMk cId="3956995671" sldId="264"/>
            <ac:grpSpMk id="49" creationId="{2FC3FDB5-5575-95CA-D6DE-DDF50341F3E3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2" creationId="{AC63370A-ADC3-4F18-9CEB-20C04E93212C}"/>
          </ac:grpSpMkLst>
        </pc:grpChg>
        <pc:grpChg chg="del mod">
          <ac:chgData name="MeiYi TAN" userId="f9f029c9-d743-4d60-9f2c-e74bdec1ab07" providerId="ADAL" clId="{3F661D7B-FD69-4DAB-B4D0-73E523D840BB}" dt="2023-03-09T23:28:20.492" v="476"/>
          <ac:grpSpMkLst>
            <pc:docMk/>
            <pc:sldMk cId="3956995671" sldId="264"/>
            <ac:grpSpMk id="55" creationId="{CCB75A43-DEE5-6283-E54A-78357EFB9CD5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7" creationId="{8E3ED737-D5B4-702A-6E39-7196B0BCAEB1}"/>
          </ac:grpSpMkLst>
        </pc:grpChg>
        <pc:grpChg chg="add 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8" creationId="{99F057EC-EC22-8023-5112-9835DA682B63}"/>
          </ac:grpSpMkLst>
        </pc:grpChg>
        <pc:picChg chg="del">
          <ac:chgData name="MeiYi TAN" userId="f9f029c9-d743-4d60-9f2c-e74bdec1ab07" providerId="ADAL" clId="{3F661D7B-FD69-4DAB-B4D0-73E523D840BB}" dt="2023-03-09T14:02:10.927" v="54" actId="478"/>
          <ac:picMkLst>
            <pc:docMk/>
            <pc:sldMk cId="3956995671" sldId="264"/>
            <ac:picMk id="3" creationId="{B0D0E700-142C-4F04-ABBF-2CB2917F85BC}"/>
          </ac:picMkLst>
        </pc:picChg>
        <pc:picChg chg="add del mod">
          <ac:chgData name="MeiYi TAN" userId="f9f029c9-d743-4d60-9f2c-e74bdec1ab07" providerId="ADAL" clId="{3F661D7B-FD69-4DAB-B4D0-73E523D840BB}" dt="2023-03-09T23:27:28.715" v="445" actId="478"/>
          <ac:picMkLst>
            <pc:docMk/>
            <pc:sldMk cId="3956995671" sldId="264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5" creationId="{01730E9F-0CEF-0CAE-F8AE-0843931AA91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6" creationId="{6FB56628-C1EC-5C16-4CD6-808B1C43639C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8" creationId="{78EB6765-5AC0-29FC-10BE-5643EDBE395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9" creationId="{DA2736F1-AAFF-19C4-4D4B-43DF686509C2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0" creationId="{D48DEE5E-357A-E40C-71A0-38E77D1D623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1" creationId="{1AB04931-10AA-4504-8600-60D17C236C36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3" creationId="{7E71DDBC-3DA1-1B4C-A859-818F75E4E70D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4" creationId="{4E5DB005-C7D2-A0C5-9903-17BC36062B83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5" creationId="{6F04B15F-14BD-93FF-137B-36C36BC01120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6" creationId="{88D73AB4-F288-021B-E68C-A4139DAB80F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7" creationId="{F27356C5-09CC-92C1-27E5-61103B3A47C5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8" creationId="{AEC563AF-D8E5-DCAB-DB25-8B94877671A7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0" creationId="{277BE593-5D7B-86F7-14E1-3D1413FCC791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1" creationId="{14F60A95-89C9-90DA-41EC-B1A6461FEEEA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2" creationId="{38D601D9-BA72-24FA-7633-D156D0DBC775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3" creationId="{7D5AD92E-A48F-EDEE-EB89-A9D9F8624CB9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4" creationId="{62269CAC-BCE4-829C-BD34-DEFD756136DE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5" creationId="{4CBBD276-B35B-0BE8-D957-927191ADCFA9}"/>
          </ac:inkMkLst>
        </pc:inkChg>
        <pc:inkChg chg="add">
          <ac:chgData name="MeiYi TAN" userId="f9f029c9-d743-4d60-9f2c-e74bdec1ab07" providerId="ADAL" clId="{3F661D7B-FD69-4DAB-B4D0-73E523D840BB}" dt="2023-03-09T23:24:59.929" v="251" actId="9405"/>
          <ac:inkMkLst>
            <pc:docMk/>
            <pc:sldMk cId="3956995671" sldId="264"/>
            <ac:inkMk id="27" creationId="{103FF883-3E9B-811C-BE35-34210786543C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5" creationId="{20D5C324-ACE5-9D63-DA65-5B4ACD60479B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6" creationId="{C93453EC-8491-32E9-CF91-9C1F3463F526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7" creationId="{BB0557EB-8593-4E40-0FF7-B1413291F8F8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8" creationId="{A0B3CC3B-3993-225A-1907-79D5C10E395F}"/>
          </ac:inkMkLst>
        </pc:inkChg>
        <pc:inkChg chg="add del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9" creationId="{75344DEF-DA68-A12E-1192-F6CCC25C1AA3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1" creationId="{17CB320A-2D7A-B905-0E98-9E03006BA9EB}"/>
          </ac:inkMkLst>
        </pc:inkChg>
        <pc:inkChg chg="add del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2" creationId="{0EC7FA0D-7BE0-D56C-3394-A28B9EDEA946}"/>
          </ac:inkMkLst>
        </pc:inkChg>
        <pc:inkChg chg="add del mod">
          <ac:chgData name="MeiYi TAN" userId="f9f029c9-d743-4d60-9f2c-e74bdec1ab07" providerId="ADAL" clId="{3F661D7B-FD69-4DAB-B4D0-73E523D840BB}" dt="2023-03-09T23:28:03.111" v="466"/>
          <ac:inkMkLst>
            <pc:docMk/>
            <pc:sldMk cId="3956995671" sldId="264"/>
            <ac:inkMk id="43" creationId="{159E3B6D-5EF1-111B-FA74-DC9DEE6B2DCA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5" creationId="{B4CF63FD-DA5C-05CA-9FCD-DA6F3DDFEB73}"/>
          </ac:inkMkLst>
        </pc:inkChg>
        <pc:inkChg chg="add del mod">
          <ac:chgData name="MeiYi TAN" userId="f9f029c9-d743-4d60-9f2c-e74bdec1ab07" providerId="ADAL" clId="{3F661D7B-FD69-4DAB-B4D0-73E523D840BB}" dt="2023-03-09T23:28:01.545" v="465"/>
          <ac:inkMkLst>
            <pc:docMk/>
            <pc:sldMk cId="3956995671" sldId="264"/>
            <ac:inkMk id="46" creationId="{4686B95B-0F08-1E74-ABB0-0524D3AD3B00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8" creationId="{A9700877-F32F-98FD-6117-0F1047D7CFBE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0" creationId="{C72E8342-4814-637D-1A3E-8EB4F8C9F0F7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1" creationId="{3D1554D9-827D-596E-8B96-A27EE7535CB3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3" creationId="{B29746DB-457E-1BB2-E048-3D0B6AE8D5EF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4" creationId="{ABCF30AB-921B-2E28-20E6-0A2C73D5484B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6" creationId="{B7123002-C455-BC06-3B07-80856D3F4EF4}"/>
          </ac:inkMkLst>
        </pc:inkChg>
        <pc:inkChg chg="add">
          <ac:chgData name="MeiYi TAN" userId="f9f029c9-d743-4d60-9f2c-e74bdec1ab07" providerId="ADAL" clId="{3F661D7B-FD69-4DAB-B4D0-73E523D840BB}" dt="2023-03-10T00:10:09.868" v="545" actId="9405"/>
          <ac:inkMkLst>
            <pc:docMk/>
            <pc:sldMk cId="3956995671" sldId="264"/>
            <ac:inkMk id="61" creationId="{A83FFD06-5ABB-0046-0380-AB16612A064A}"/>
          </ac:inkMkLst>
        </pc:inkChg>
        <pc:inkChg chg="add">
          <ac:chgData name="MeiYi TAN" userId="f9f029c9-d743-4d60-9f2c-e74bdec1ab07" providerId="ADAL" clId="{3F661D7B-FD69-4DAB-B4D0-73E523D840BB}" dt="2023-03-10T00:10:11.228" v="546" actId="9405"/>
          <ac:inkMkLst>
            <pc:docMk/>
            <pc:sldMk cId="3956995671" sldId="264"/>
            <ac:inkMk id="62" creationId="{7E1F0CA9-5594-027F-2DAB-EE130C32E0D7}"/>
          </ac:inkMkLst>
        </pc:ink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14037390" sldId="26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4283984355" sldId="267"/>
        </pc:sldMkLst>
      </pc:sldChg>
      <pc:sldChg chg="addSp delSp modSp add mod delAnim modAnim">
        <pc:chgData name="MeiYi TAN" userId="f9f029c9-d743-4d60-9f2c-e74bdec1ab07" providerId="ADAL" clId="{3F661D7B-FD69-4DAB-B4D0-73E523D840BB}" dt="2023-03-10T02:09:41.569" v="961" actId="478"/>
        <pc:sldMkLst>
          <pc:docMk/>
          <pc:sldMk cId="766026793" sldId="268"/>
        </pc:sldMkLst>
        <pc:spChg chg="add mod">
          <ac:chgData name="MeiYi TAN" userId="f9f029c9-d743-4d60-9f2c-e74bdec1ab07" providerId="ADAL" clId="{3F661D7B-FD69-4DAB-B4D0-73E523D840BB}" dt="2023-03-09T14:01:25.523" v="47"/>
          <ac:spMkLst>
            <pc:docMk/>
            <pc:sldMk cId="766026793" sldId="268"/>
            <ac:spMk id="2" creationId="{9732FF2D-8517-555C-831B-23C99D898755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3" creationId="{26DA9EBE-002F-1B6D-8555-E27AB8C3E97E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4" creationId="{0B69C1DF-CE85-40FB-A71E-86B38E1B67D4}"/>
          </ac:spMkLst>
        </pc:spChg>
        <pc:spChg chg="del mod">
          <ac:chgData name="MeiYi TAN" userId="f9f029c9-d743-4d60-9f2c-e74bdec1ab07" providerId="ADAL" clId="{3F661D7B-FD69-4DAB-B4D0-73E523D840BB}" dt="2023-03-09T14:01:25.285" v="46" actId="478"/>
          <ac:spMkLst>
            <pc:docMk/>
            <pc:sldMk cId="766026793" sldId="268"/>
            <ac:spMk id="4" creationId="{677B4E38-5262-4733-BF8B-454E23642A4B}"/>
          </ac:spMkLst>
        </pc:spChg>
        <pc:spChg chg="mod">
          <ac:chgData name="MeiYi TAN" userId="f9f029c9-d743-4d60-9f2c-e74bdec1ab07" providerId="ADAL" clId="{3F661D7B-FD69-4DAB-B4D0-73E523D840BB}" dt="2023-03-10T02:08:49.859" v="926" actId="1076"/>
          <ac:spMkLst>
            <pc:docMk/>
            <pc:sldMk cId="766026793" sldId="268"/>
            <ac:spMk id="6" creationId="{304CA44D-9CC8-4C9B-9AA7-A9D5D5A7B452}"/>
          </ac:spMkLst>
        </pc:spChg>
        <pc:spChg chg="add mod">
          <ac:chgData name="MeiYi TAN" userId="f9f029c9-d743-4d60-9f2c-e74bdec1ab07" providerId="ADAL" clId="{3F661D7B-FD69-4DAB-B4D0-73E523D840BB}" dt="2023-03-10T02:06:53.700" v="865" actId="1076"/>
          <ac:spMkLst>
            <pc:docMk/>
            <pc:sldMk cId="766026793" sldId="268"/>
            <ac:spMk id="7" creationId="{F9A8397D-48A5-6AF1-DCC1-FB1BEC1B936B}"/>
          </ac:spMkLst>
        </pc:spChg>
        <pc:spChg chg="add mod">
          <ac:chgData name="MeiYi TAN" userId="f9f029c9-d743-4d60-9f2c-e74bdec1ab07" providerId="ADAL" clId="{3F661D7B-FD69-4DAB-B4D0-73E523D840BB}" dt="2023-03-10T02:08:07.797" v="908" actId="20577"/>
          <ac:spMkLst>
            <pc:docMk/>
            <pc:sldMk cId="766026793" sldId="268"/>
            <ac:spMk id="8" creationId="{FDF223D7-CBA7-A4C3-A123-615EA4B37CC7}"/>
          </ac:spMkLst>
        </pc:spChg>
        <pc:spChg chg="add mod">
          <ac:chgData name="MeiYi TAN" userId="f9f029c9-d743-4d60-9f2c-e74bdec1ab07" providerId="ADAL" clId="{3F661D7B-FD69-4DAB-B4D0-73E523D840BB}" dt="2023-03-10T02:07:44.392" v="904" actId="1076"/>
          <ac:spMkLst>
            <pc:docMk/>
            <pc:sldMk cId="766026793" sldId="268"/>
            <ac:spMk id="9" creationId="{8C30D9EC-F50C-8952-EF07-D828D29ECC29}"/>
          </ac:spMkLst>
        </pc:spChg>
        <pc:spChg chg="add mod">
          <ac:chgData name="MeiYi TAN" userId="f9f029c9-d743-4d60-9f2c-e74bdec1ab07" providerId="ADAL" clId="{3F661D7B-FD69-4DAB-B4D0-73E523D840BB}" dt="2023-03-10T02:08:32.351" v="916" actId="20577"/>
          <ac:spMkLst>
            <pc:docMk/>
            <pc:sldMk cId="766026793" sldId="268"/>
            <ac:spMk id="10" creationId="{584CE33D-9BDD-04F2-03EE-0086CD86351C}"/>
          </ac:spMkLst>
        </pc:spChg>
        <pc:spChg chg="add mod">
          <ac:chgData name="MeiYi TAN" userId="f9f029c9-d743-4d60-9f2c-e74bdec1ab07" providerId="ADAL" clId="{3F661D7B-FD69-4DAB-B4D0-73E523D840BB}" dt="2023-03-10T02:08:53.383" v="927" actId="1076"/>
          <ac:spMkLst>
            <pc:docMk/>
            <pc:sldMk cId="766026793" sldId="268"/>
            <ac:spMk id="11" creationId="{0E68DC4D-AB9C-74B7-7A4D-CCA40D1A0829}"/>
          </ac:spMkLst>
        </pc:spChg>
        <pc:spChg chg="add mod">
          <ac:chgData name="MeiYi TAN" userId="f9f029c9-d743-4d60-9f2c-e74bdec1ab07" providerId="ADAL" clId="{3F661D7B-FD69-4DAB-B4D0-73E523D840BB}" dt="2023-03-10T02:09:10.336" v="935" actId="1076"/>
          <ac:spMkLst>
            <pc:docMk/>
            <pc:sldMk cId="766026793" sldId="268"/>
            <ac:spMk id="12" creationId="{FE5DBB35-BA65-B7E7-3BFA-A0F8233EC060}"/>
          </ac:spMkLst>
        </pc:spChg>
        <pc:spChg chg="add mod">
          <ac:chgData name="MeiYi TAN" userId="f9f029c9-d743-4d60-9f2c-e74bdec1ab07" providerId="ADAL" clId="{3F661D7B-FD69-4DAB-B4D0-73E523D840BB}" dt="2023-03-10T02:09:37.605" v="960" actId="20577"/>
          <ac:spMkLst>
            <pc:docMk/>
            <pc:sldMk cId="766026793" sldId="268"/>
            <ac:spMk id="13" creationId="{61C75C9F-315A-E337-1686-FBBDEB52A6F6}"/>
          </ac:spMkLst>
        </pc:spChg>
        <pc:picChg chg="mod">
          <ac:chgData name="MeiYi TAN" userId="f9f029c9-d743-4d60-9f2c-e74bdec1ab07" providerId="ADAL" clId="{3F661D7B-FD69-4DAB-B4D0-73E523D840BB}" dt="2023-03-10T02:06:41.253" v="863" actId="1076"/>
          <ac:picMkLst>
            <pc:docMk/>
            <pc:sldMk cId="766026793" sldId="268"/>
            <ac:picMk id="5" creationId="{876947A5-EECB-4726-A4B4-FF6278DB53D6}"/>
          </ac:picMkLst>
        </pc:picChg>
        <pc:picChg chg="del">
          <ac:chgData name="MeiYi TAN" userId="f9f029c9-d743-4d60-9f2c-e74bdec1ab07" providerId="ADAL" clId="{3F661D7B-FD69-4DAB-B4D0-73E523D840BB}" dt="2023-03-10T02:06:33.249" v="861" actId="478"/>
          <ac:picMkLst>
            <pc:docMk/>
            <pc:sldMk cId="766026793" sldId="268"/>
            <ac:picMk id="99" creationId="{E7C4AE02-8257-41B8-B7FC-B76895D67D7F}"/>
          </ac:picMkLst>
        </pc:picChg>
        <pc:picChg chg="del">
          <ac:chgData name="MeiYi TAN" userId="f9f029c9-d743-4d60-9f2c-e74bdec1ab07" providerId="ADAL" clId="{3F661D7B-FD69-4DAB-B4D0-73E523D840BB}" dt="2023-03-10T02:08:00.300" v="905" actId="478"/>
          <ac:picMkLst>
            <pc:docMk/>
            <pc:sldMk cId="766026793" sldId="268"/>
            <ac:picMk id="100" creationId="{4B7F57C3-C54F-4C32-BA2A-CD1C19BA89C2}"/>
          </ac:picMkLst>
        </pc:picChg>
        <pc:picChg chg="del">
          <ac:chgData name="MeiYi TAN" userId="f9f029c9-d743-4d60-9f2c-e74bdec1ab07" providerId="ADAL" clId="{3F661D7B-FD69-4DAB-B4D0-73E523D840BB}" dt="2023-03-10T02:09:41.569" v="961" actId="478"/>
          <ac:picMkLst>
            <pc:docMk/>
            <pc:sldMk cId="766026793" sldId="268"/>
            <ac:picMk id="179" creationId="{CC68946C-DE70-48DC-A405-CF275B9BF8C7}"/>
          </ac:picMkLst>
        </pc:picChg>
        <pc:picChg chg="del">
          <ac:chgData name="MeiYi TAN" userId="f9f029c9-d743-4d60-9f2c-e74bdec1ab07" providerId="ADAL" clId="{3F661D7B-FD69-4DAB-B4D0-73E523D840BB}" dt="2023-03-10T02:09:13.731" v="936" actId="478"/>
          <ac:picMkLst>
            <pc:docMk/>
            <pc:sldMk cId="766026793" sldId="268"/>
            <ac:picMk id="180" creationId="{BD146356-81EC-4C2A-A37E-DE6FD10D4162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1:13.522" v="1056" actId="1076"/>
        <pc:sldMkLst>
          <pc:docMk/>
          <pc:sldMk cId="1508791986" sldId="269"/>
        </pc:sldMkLst>
        <pc:spChg chg="add mod">
          <ac:chgData name="MeiYi TAN" userId="f9f029c9-d743-4d60-9f2c-e74bdec1ab07" providerId="ADAL" clId="{3F661D7B-FD69-4DAB-B4D0-73E523D840BB}" dt="2023-03-09T14:01:22.049" v="45"/>
          <ac:spMkLst>
            <pc:docMk/>
            <pc:sldMk cId="1508791986" sldId="269"/>
            <ac:spMk id="2" creationId="{82D1EB40-304F-94E3-835B-FA353035D753}"/>
          </ac:spMkLst>
        </pc:spChg>
        <pc:spChg chg="del mod">
          <ac:chgData name="MeiYi TAN" userId="f9f029c9-d743-4d60-9f2c-e74bdec1ab07" providerId="ADAL" clId="{3F661D7B-FD69-4DAB-B4D0-73E523D840BB}" dt="2023-03-09T14:01:21.840" v="44" actId="478"/>
          <ac:spMkLst>
            <pc:docMk/>
            <pc:sldMk cId="1508791986" sldId="269"/>
            <ac:spMk id="4" creationId="{89D82520-5C4B-4FED-831C-105560102665}"/>
          </ac:spMkLst>
        </pc:spChg>
        <pc:spChg chg="add mod">
          <ac:chgData name="MeiYi TAN" userId="f9f029c9-d743-4d60-9f2c-e74bdec1ab07" providerId="ADAL" clId="{3F661D7B-FD69-4DAB-B4D0-73E523D840BB}" dt="2023-03-10T02:10:51.670" v="1026" actId="1076"/>
          <ac:spMkLst>
            <pc:docMk/>
            <pc:sldMk cId="1508791986" sldId="269"/>
            <ac:spMk id="4" creationId="{D511653D-BD4F-EDE9-6ECB-760BA79BA175}"/>
          </ac:spMkLst>
        </pc:spChg>
        <pc:spChg chg="mod">
          <ac:chgData name="MeiYi TAN" userId="f9f029c9-d743-4d60-9f2c-e74bdec1ab07" providerId="ADAL" clId="{3F661D7B-FD69-4DAB-B4D0-73E523D840BB}" dt="2023-03-10T02:09:50.704" v="962" actId="113"/>
          <ac:spMkLst>
            <pc:docMk/>
            <pc:sldMk cId="1508791986" sldId="269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0:31.486" v="1014" actId="20577"/>
          <ac:spMkLst>
            <pc:docMk/>
            <pc:sldMk cId="1508791986" sldId="269"/>
            <ac:spMk id="6" creationId="{B5F69F90-F4EA-A62F-D08E-B23BEDF38EB3}"/>
          </ac:spMkLst>
        </pc:spChg>
        <pc:spChg chg="add mod">
          <ac:chgData name="MeiYi TAN" userId="f9f029c9-d743-4d60-9f2c-e74bdec1ab07" providerId="ADAL" clId="{3F661D7B-FD69-4DAB-B4D0-73E523D840BB}" dt="2023-03-10T02:10:38.556" v="1019" actId="20577"/>
          <ac:spMkLst>
            <pc:docMk/>
            <pc:sldMk cId="1508791986" sldId="269"/>
            <ac:spMk id="7" creationId="{8F58687D-A52C-0D71-A577-B17FA32A4D89}"/>
          </ac:spMkLst>
        </pc:spChg>
        <pc:spChg chg="add mod">
          <ac:chgData name="MeiYi TAN" userId="f9f029c9-d743-4d60-9f2c-e74bdec1ab07" providerId="ADAL" clId="{3F661D7B-FD69-4DAB-B4D0-73E523D840BB}" dt="2023-03-10T02:11:13.522" v="1056" actId="1076"/>
          <ac:spMkLst>
            <pc:docMk/>
            <pc:sldMk cId="1508791986" sldId="269"/>
            <ac:spMk id="8" creationId="{7FA0E026-3B9E-F680-C8D2-EFD6A07DD26E}"/>
          </ac:spMkLst>
        </pc:spChg>
        <pc:picChg chg="del">
          <ac:chgData name="MeiYi TAN" userId="f9f029c9-d743-4d60-9f2c-e74bdec1ab07" providerId="ADAL" clId="{3F661D7B-FD69-4DAB-B4D0-73E523D840BB}" dt="2023-03-10T02:10:20.748" v="1010" actId="478"/>
          <ac:picMkLst>
            <pc:docMk/>
            <pc:sldMk cId="1508791986" sldId="269"/>
            <ac:picMk id="95" creationId="{1C39F1B0-DB1B-46CB-8D16-FBBA605EDA52}"/>
          </ac:picMkLst>
        </pc:picChg>
        <pc:picChg chg="del">
          <ac:chgData name="MeiYi TAN" userId="f9f029c9-d743-4d60-9f2c-e74bdec1ab07" providerId="ADAL" clId="{3F661D7B-FD69-4DAB-B4D0-73E523D840BB}" dt="2023-03-10T02:11:08.634" v="1054" actId="478"/>
          <ac:picMkLst>
            <pc:docMk/>
            <pc:sldMk cId="1508791986" sldId="269"/>
            <ac:picMk id="96" creationId="{D58745C1-1FFD-4FBC-AD25-939615D2A484}"/>
          </ac:picMkLst>
        </pc:picChg>
        <pc:picChg chg="del">
          <ac:chgData name="MeiYi TAN" userId="f9f029c9-d743-4d60-9f2c-e74bdec1ab07" providerId="ADAL" clId="{3F661D7B-FD69-4DAB-B4D0-73E523D840BB}" dt="2023-03-10T02:11:10.168" v="1055" actId="478"/>
          <ac:picMkLst>
            <pc:docMk/>
            <pc:sldMk cId="1508791986" sldId="269"/>
            <ac:picMk id="97" creationId="{F725563B-4282-4098-8BB7-FF85B077A9CA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3:01.186" v="1154" actId="478"/>
        <pc:sldMkLst>
          <pc:docMk/>
          <pc:sldMk cId="3625978006" sldId="270"/>
        </pc:sldMkLst>
        <pc:spChg chg="add mod">
          <ac:chgData name="MeiYi TAN" userId="f9f029c9-d743-4d60-9f2c-e74bdec1ab07" providerId="ADAL" clId="{3F661D7B-FD69-4DAB-B4D0-73E523D840BB}" dt="2023-03-09T14:01:16.600" v="43"/>
          <ac:spMkLst>
            <pc:docMk/>
            <pc:sldMk cId="3625978006" sldId="270"/>
            <ac:spMk id="4" creationId="{1D209275-4E35-AE5C-BF8A-816AAC9F005C}"/>
          </ac:spMkLst>
        </pc:spChg>
        <pc:spChg chg="mod">
          <ac:chgData name="MeiYi TAN" userId="f9f029c9-d743-4d60-9f2c-e74bdec1ab07" providerId="ADAL" clId="{3F661D7B-FD69-4DAB-B4D0-73E523D840BB}" dt="2023-03-10T02:11:23.433" v="1057" actId="113"/>
          <ac:spMkLst>
            <pc:docMk/>
            <pc:sldMk cId="3625978006" sldId="270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1:41.350" v="1060" actId="20577"/>
          <ac:spMkLst>
            <pc:docMk/>
            <pc:sldMk cId="3625978006" sldId="270"/>
            <ac:spMk id="6" creationId="{156B5D9C-480D-E0D1-A1FE-53C77396CD72}"/>
          </ac:spMkLst>
        </pc:spChg>
        <pc:spChg chg="del">
          <ac:chgData name="MeiYi TAN" userId="f9f029c9-d743-4d60-9f2c-e74bdec1ab07" providerId="ADAL" clId="{3F661D7B-FD69-4DAB-B4D0-73E523D840BB}" dt="2023-03-09T14:01:16.359" v="42" actId="478"/>
          <ac:spMkLst>
            <pc:docMk/>
            <pc:sldMk cId="3625978006" sldId="270"/>
            <ac:spMk id="6" creationId="{5E23A090-53C5-4BDD-BBB1-233D6F96352A}"/>
          </ac:spMkLst>
        </pc:spChg>
        <pc:spChg chg="add mod">
          <ac:chgData name="MeiYi TAN" userId="f9f029c9-d743-4d60-9f2c-e74bdec1ab07" providerId="ADAL" clId="{3F661D7B-FD69-4DAB-B4D0-73E523D840BB}" dt="2023-03-10T02:11:57.300" v="1081" actId="1076"/>
          <ac:spMkLst>
            <pc:docMk/>
            <pc:sldMk cId="3625978006" sldId="270"/>
            <ac:spMk id="7" creationId="{23BDF3E4-E33F-CF87-3010-5783919931C3}"/>
          </ac:spMkLst>
        </pc:spChg>
        <pc:spChg chg="add mod">
          <ac:chgData name="MeiYi TAN" userId="f9f029c9-d743-4d60-9f2c-e74bdec1ab07" providerId="ADAL" clId="{3F661D7B-FD69-4DAB-B4D0-73E523D840BB}" dt="2023-03-10T02:12:24.282" v="1103" actId="1076"/>
          <ac:spMkLst>
            <pc:docMk/>
            <pc:sldMk cId="3625978006" sldId="270"/>
            <ac:spMk id="8" creationId="{48F34C44-70FA-A06D-89B9-0012A8FF5BBB}"/>
          </ac:spMkLst>
        </pc:spChg>
        <pc:spChg chg="add mod">
          <ac:chgData name="MeiYi TAN" userId="f9f029c9-d743-4d60-9f2c-e74bdec1ab07" providerId="ADAL" clId="{3F661D7B-FD69-4DAB-B4D0-73E523D840BB}" dt="2023-03-10T02:12:53.748" v="1152" actId="20577"/>
          <ac:spMkLst>
            <pc:docMk/>
            <pc:sldMk cId="3625978006" sldId="270"/>
            <ac:spMk id="9" creationId="{C0402678-FB0E-B9B1-BD89-AD2715055C40}"/>
          </ac:spMkLst>
        </pc:sp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" creationId="{23D793EE-3B1B-4F81-8F69-EEB31CB34FAE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6" creationId="{638AC844-7907-434D-8D6D-0AAD7134AA86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27" creationId="{9CEDE986-F425-479E-8A02-CB96D99894CA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8" creationId="{0F46E407-26D1-4B98-BF7D-35215859CCD2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7" creationId="{B7EA8572-4BAD-46F9-920B-27493127C2AF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8" creationId="{3E928094-CE88-4D7F-85DA-6A709788D8DC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9" creationId="{788D92D8-B9C8-46D6-BFD0-3115DD57C099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40" creationId="{C4206818-FF26-4A27-A4CA-C457F41AA506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51" creationId="{50F4CB03-0995-49BC-B340-5D4F054EEBFA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59" creationId="{16BC3E0A-683D-4853-9CA3-F8F04CC4015C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99" creationId="{87D232F4-C634-4D5D-AC0B-E59C916DE1A0}"/>
          </ac:inkMkLst>
        </pc:inkChg>
      </pc:sldChg>
      <pc:sldChg chg="addSp delSp modSp add mod modAnim">
        <pc:chgData name="MeiYi TAN" userId="f9f029c9-d743-4d60-9f2c-e74bdec1ab07" providerId="ADAL" clId="{3F661D7B-FD69-4DAB-B4D0-73E523D840BB}" dt="2023-03-10T02:22:41.037" v="1427" actId="20577"/>
        <pc:sldMkLst>
          <pc:docMk/>
          <pc:sldMk cId="548244521" sldId="271"/>
        </pc:sldMkLst>
        <pc:spChg chg="add mod">
          <ac:chgData name="MeiYi TAN" userId="f9f029c9-d743-4d60-9f2c-e74bdec1ab07" providerId="ADAL" clId="{3F661D7B-FD69-4DAB-B4D0-73E523D840BB}" dt="2023-03-09T14:01:13.491" v="41"/>
          <ac:spMkLst>
            <pc:docMk/>
            <pc:sldMk cId="548244521" sldId="271"/>
            <ac:spMk id="2" creationId="{D7E705B7-5CC6-75AE-176D-918A493C49BB}"/>
          </ac:spMkLst>
        </pc:spChg>
        <pc:spChg chg="mod">
          <ac:chgData name="MeiYi TAN" userId="f9f029c9-d743-4d60-9f2c-e74bdec1ab07" providerId="ADAL" clId="{3F661D7B-FD69-4DAB-B4D0-73E523D840BB}" dt="2023-03-10T02:18:35.292" v="1275" actId="1076"/>
          <ac:spMkLst>
            <pc:docMk/>
            <pc:sldMk cId="548244521" sldId="271"/>
            <ac:spMk id="5" creationId="{551C254A-C176-42A8-BCE9-100E1248DA78}"/>
          </ac:spMkLst>
        </pc:spChg>
        <pc:spChg chg="del">
          <ac:chgData name="MeiYi TAN" userId="f9f029c9-d743-4d60-9f2c-e74bdec1ab07" providerId="ADAL" clId="{3F661D7B-FD69-4DAB-B4D0-73E523D840BB}" dt="2023-03-09T14:01:13.264" v="40" actId="478"/>
          <ac:spMkLst>
            <pc:docMk/>
            <pc:sldMk cId="548244521" sldId="271"/>
            <ac:spMk id="6" creationId="{83B7213E-0223-4FC8-8191-3FE39AC0F233}"/>
          </ac:spMkLst>
        </pc:spChg>
        <pc:spChg chg="add mod">
          <ac:chgData name="MeiYi TAN" userId="f9f029c9-d743-4d60-9f2c-e74bdec1ab07" providerId="ADAL" clId="{3F661D7B-FD69-4DAB-B4D0-73E523D840BB}" dt="2023-03-10T02:19:22.691" v="1301" actId="20577"/>
          <ac:spMkLst>
            <pc:docMk/>
            <pc:sldMk cId="548244521" sldId="271"/>
            <ac:spMk id="20" creationId="{21F9C8B4-409B-33E5-BB77-638393B5156C}"/>
          </ac:spMkLst>
        </pc:spChg>
        <pc:spChg chg="add mod">
          <ac:chgData name="MeiYi TAN" userId="f9f029c9-d743-4d60-9f2c-e74bdec1ab07" providerId="ADAL" clId="{3F661D7B-FD69-4DAB-B4D0-73E523D840BB}" dt="2023-03-10T02:19:31.329" v="1307" actId="20577"/>
          <ac:spMkLst>
            <pc:docMk/>
            <pc:sldMk cId="548244521" sldId="271"/>
            <ac:spMk id="41" creationId="{618D5BE4-A80E-AA81-3807-5CC1976B4C28}"/>
          </ac:spMkLst>
        </pc:spChg>
        <pc:spChg chg="add mod">
          <ac:chgData name="MeiYi TAN" userId="f9f029c9-d743-4d60-9f2c-e74bdec1ab07" providerId="ADAL" clId="{3F661D7B-FD69-4DAB-B4D0-73E523D840BB}" dt="2023-03-10T02:20:51.986" v="1397" actId="1076"/>
          <ac:spMkLst>
            <pc:docMk/>
            <pc:sldMk cId="548244521" sldId="271"/>
            <ac:spMk id="42" creationId="{DE305F78-A8DA-A678-16CD-549093C76975}"/>
          </ac:spMkLst>
        </pc:spChg>
        <pc:spChg chg="add mod">
          <ac:chgData name="MeiYi TAN" userId="f9f029c9-d743-4d60-9f2c-e74bdec1ab07" providerId="ADAL" clId="{3F661D7B-FD69-4DAB-B4D0-73E523D840BB}" dt="2023-03-10T02:22:41.037" v="1427" actId="20577"/>
          <ac:spMkLst>
            <pc:docMk/>
            <pc:sldMk cId="548244521" sldId="271"/>
            <ac:spMk id="43" creationId="{700E6843-8EDE-CF60-7A5E-CD73830DC065}"/>
          </ac:spMkLst>
        </pc:s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2" creationId="{42503A3E-FE33-D5A6-6E87-75BD04CC290C}"/>
          </ac:grpSpMkLst>
        </pc:gr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3" creationId="{A2990A9B-44F2-750A-3EC2-5050CFE64918}"/>
          </ac:grpSpMkLst>
        </pc:grpChg>
        <pc:grpChg chg="mod">
          <ac:chgData name="MeiYi TAN" userId="f9f029c9-d743-4d60-9f2c-e74bdec1ab07" providerId="ADAL" clId="{3F661D7B-FD69-4DAB-B4D0-73E523D840BB}" dt="2023-03-10T02:13:52.462" v="1172"/>
          <ac:grpSpMkLst>
            <pc:docMk/>
            <pc:sldMk cId="548244521" sldId="271"/>
            <ac:grpSpMk id="19" creationId="{FAA616F9-E340-879F-2B79-A1A221F25450}"/>
          </ac:grpSpMkLst>
        </pc:grpChg>
        <pc:grpChg chg="mod">
          <ac:chgData name="MeiYi TAN" userId="f9f029c9-d743-4d60-9f2c-e74bdec1ab07" providerId="ADAL" clId="{3F661D7B-FD69-4DAB-B4D0-73E523D840BB}" dt="2023-03-10T02:15:08.570" v="1207"/>
          <ac:grpSpMkLst>
            <pc:docMk/>
            <pc:sldMk cId="548244521" sldId="271"/>
            <ac:grpSpMk id="27" creationId="{8B49B599-DDFA-C31E-A45F-3C58354F4D7B}"/>
          </ac:grpSpMkLst>
        </pc:grpChg>
        <pc:grpChg chg="mod">
          <ac:chgData name="MeiYi TAN" userId="f9f029c9-d743-4d60-9f2c-e74bdec1ab07" providerId="ADAL" clId="{3F661D7B-FD69-4DAB-B4D0-73E523D840BB}" dt="2023-03-10T02:15:27.123" v="1218"/>
          <ac:grpSpMkLst>
            <pc:docMk/>
            <pc:sldMk cId="548244521" sldId="271"/>
            <ac:grpSpMk id="31" creationId="{E0919D0C-66DB-2EBC-1530-6E1FF34820E4}"/>
          </ac:grpSpMkLst>
        </pc:grpChg>
        <pc:grpChg chg="mod">
          <ac:chgData name="MeiYi TAN" userId="f9f029c9-d743-4d60-9f2c-e74bdec1ab07" providerId="ADAL" clId="{3F661D7B-FD69-4DAB-B4D0-73E523D840BB}" dt="2023-03-10T02:15:58.616" v="1227"/>
          <ac:grpSpMkLst>
            <pc:docMk/>
            <pc:sldMk cId="548244521" sldId="271"/>
            <ac:grpSpMk id="37" creationId="{2EBB4CAD-213E-C208-E8A5-CE3188D37297}"/>
          </ac:grpSpMkLst>
        </pc:grp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4" creationId="{431599D1-6A6E-9176-9552-C6666D84922B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6" creationId="{FF801D14-323A-1C05-D113-E1BA2EB2A80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7" creationId="{FF4AF9DE-D344-563A-5DD4-95C5E11666F5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8" creationId="{2FE782A7-DFCD-3C2D-B840-177DAC753BB2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9" creationId="{BFFAC26A-70C5-1E6F-95F0-E218ED4008B7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0" creationId="{0751D722-E0D2-F623-3BB2-D5E02BEB4AF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1" creationId="{50C7BDEB-89C5-0BDD-74F5-98B83F906B18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4" creationId="{3CF9CFB0-423A-FCA1-353F-03AF68F90532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5" creationId="{53B15D7E-FF4E-B875-A9DE-EE842E8B096D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6" creationId="{07E8BF36-FFF9-CDE3-4D9C-C086B36E76CB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7" creationId="{4F200E18-19BA-9049-07F7-B5EC631F8015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8" creationId="{E45EA9F9-4468-8EE0-53F1-25104E94C2D2}"/>
          </ac:inkMkLst>
        </pc:inkChg>
        <pc:inkChg chg="add del mod">
          <ac:chgData name="MeiYi TAN" userId="f9f029c9-d743-4d60-9f2c-e74bdec1ab07" providerId="ADAL" clId="{3F661D7B-FD69-4DAB-B4D0-73E523D840BB}" dt="2023-03-10T02:15:12.249" v="1212" actId="9405"/>
          <ac:inkMkLst>
            <pc:docMk/>
            <pc:sldMk cId="548244521" sldId="271"/>
            <ac:inkMk id="21" creationId="{3B3FBBCD-F991-9929-D74C-C48437E36472}"/>
          </ac:inkMkLst>
        </pc:inkChg>
        <pc:inkChg chg="add del mod">
          <ac:chgData name="MeiYi TAN" userId="f9f029c9-d743-4d60-9f2c-e74bdec1ab07" providerId="ADAL" clId="{3F661D7B-FD69-4DAB-B4D0-73E523D840BB}" dt="2023-03-10T02:15:10.620" v="1211" actId="9405"/>
          <ac:inkMkLst>
            <pc:docMk/>
            <pc:sldMk cId="548244521" sldId="271"/>
            <ac:inkMk id="22" creationId="{39CCC9F1-B6E8-7F8D-C7D1-37A4809B08D5}"/>
          </ac:inkMkLst>
        </pc:inkChg>
        <pc:inkChg chg="add del mod">
          <ac:chgData name="MeiYi TAN" userId="f9f029c9-d743-4d60-9f2c-e74bdec1ab07" providerId="ADAL" clId="{3F661D7B-FD69-4DAB-B4D0-73E523D840BB}" dt="2023-03-10T02:15:10.243" v="1210" actId="9405"/>
          <ac:inkMkLst>
            <pc:docMk/>
            <pc:sldMk cId="548244521" sldId="271"/>
            <ac:inkMk id="23" creationId="{5832AA7B-B6A6-A04D-DFB1-DAD766F37271}"/>
          </ac:inkMkLst>
        </pc:inkChg>
        <pc:inkChg chg="add del mod">
          <ac:chgData name="MeiYi TAN" userId="f9f029c9-d743-4d60-9f2c-e74bdec1ab07" providerId="ADAL" clId="{3F661D7B-FD69-4DAB-B4D0-73E523D840BB}" dt="2023-03-10T02:15:09.911" v="1209" actId="9405"/>
          <ac:inkMkLst>
            <pc:docMk/>
            <pc:sldMk cId="548244521" sldId="271"/>
            <ac:inkMk id="24" creationId="{8E8A5DF8-DA73-CA39-566B-26276C171B66}"/>
          </ac:inkMkLst>
        </pc:inkChg>
        <pc:inkChg chg="add del mod">
          <ac:chgData name="MeiYi TAN" userId="f9f029c9-d743-4d60-9f2c-e74bdec1ab07" providerId="ADAL" clId="{3F661D7B-FD69-4DAB-B4D0-73E523D840BB}" dt="2023-03-10T02:15:09.510" v="1208" actId="9405"/>
          <ac:inkMkLst>
            <pc:docMk/>
            <pc:sldMk cId="548244521" sldId="271"/>
            <ac:inkMk id="25" creationId="{01971AE9-5FB0-2A09-4021-A6ED9FF75129}"/>
          </ac:inkMkLst>
        </pc:inkChg>
        <pc:inkChg chg="add del mod">
          <ac:chgData name="MeiYi TAN" userId="f9f029c9-d743-4d60-9f2c-e74bdec1ab07" providerId="ADAL" clId="{3F661D7B-FD69-4DAB-B4D0-73E523D840BB}" dt="2023-03-10T02:15:08.570" v="1207"/>
          <ac:inkMkLst>
            <pc:docMk/>
            <pc:sldMk cId="548244521" sldId="271"/>
            <ac:inkMk id="26" creationId="{9C9F173C-0E40-431F-E091-32217E7B9AC7}"/>
          </ac:inkMkLst>
        </pc:inkChg>
        <pc:inkChg chg="add del mod">
          <ac:chgData name="MeiYi TAN" userId="f9f029c9-d743-4d60-9f2c-e74bdec1ab07" providerId="ADAL" clId="{3F661D7B-FD69-4DAB-B4D0-73E523D840BB}" dt="2023-03-10T02:15:29.367" v="1220" actId="9405"/>
          <ac:inkMkLst>
            <pc:docMk/>
            <pc:sldMk cId="548244521" sldId="271"/>
            <ac:inkMk id="28" creationId="{563BEC88-2930-0F37-64E0-3D506076AF32}"/>
          </ac:inkMkLst>
        </pc:inkChg>
        <pc:inkChg chg="add del mod">
          <ac:chgData name="MeiYi TAN" userId="f9f029c9-d743-4d60-9f2c-e74bdec1ab07" providerId="ADAL" clId="{3F661D7B-FD69-4DAB-B4D0-73E523D840BB}" dt="2023-03-10T02:15:29.028" v="1219" actId="9405"/>
          <ac:inkMkLst>
            <pc:docMk/>
            <pc:sldMk cId="548244521" sldId="271"/>
            <ac:inkMk id="29" creationId="{34B85A11-B463-EB6B-7CAE-D04CCAD6680C}"/>
          </ac:inkMkLst>
        </pc:inkChg>
        <pc:inkChg chg="add del mod">
          <ac:chgData name="MeiYi TAN" userId="f9f029c9-d743-4d60-9f2c-e74bdec1ab07" providerId="ADAL" clId="{3F661D7B-FD69-4DAB-B4D0-73E523D840BB}" dt="2023-03-10T02:15:27.123" v="1218"/>
          <ac:inkMkLst>
            <pc:docMk/>
            <pc:sldMk cId="548244521" sldId="271"/>
            <ac:inkMk id="30" creationId="{0136BD17-1991-0C42-2A78-39BA8138407B}"/>
          </ac:inkMkLst>
        </pc:inkChg>
        <pc:inkChg chg="add">
          <ac:chgData name="MeiYi TAN" userId="f9f029c9-d743-4d60-9f2c-e74bdec1ab07" providerId="ADAL" clId="{3F661D7B-FD69-4DAB-B4D0-73E523D840BB}" dt="2023-03-10T02:15:33.771" v="1221" actId="9405"/>
          <ac:inkMkLst>
            <pc:docMk/>
            <pc:sldMk cId="548244521" sldId="271"/>
            <ac:inkMk id="32" creationId="{C6716F2C-4BF5-F51E-756B-BA6B6AAED9A3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3" creationId="{F82C423D-B7F4-BE2A-D51D-0177582B934A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4" creationId="{8BD9773E-A4C7-7E66-844E-C97414819958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5" creationId="{8E4CAF63-1700-9F88-8657-416073D8E13B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6" creationId="{720A10E0-D994-8556-8E94-26C42FF91599}"/>
          </ac:inkMkLst>
        </pc:inkChg>
        <pc:inkChg chg="add">
          <ac:chgData name="MeiYi TAN" userId="f9f029c9-d743-4d60-9f2c-e74bdec1ab07" providerId="ADAL" clId="{3F661D7B-FD69-4DAB-B4D0-73E523D840BB}" dt="2023-03-10T02:16:25.034" v="1228" actId="9405"/>
          <ac:inkMkLst>
            <pc:docMk/>
            <pc:sldMk cId="548244521" sldId="271"/>
            <ac:inkMk id="38" creationId="{C2489E35-F863-6A2E-A556-8EC37E6F49DF}"/>
          </ac:inkMkLst>
        </pc:inkChg>
        <pc:inkChg chg="add">
          <ac:chgData name="MeiYi TAN" userId="f9f029c9-d743-4d60-9f2c-e74bdec1ab07" providerId="ADAL" clId="{3F661D7B-FD69-4DAB-B4D0-73E523D840BB}" dt="2023-03-10T02:16:30.048" v="1229" actId="9405"/>
          <ac:inkMkLst>
            <pc:docMk/>
            <pc:sldMk cId="548244521" sldId="271"/>
            <ac:inkMk id="39" creationId="{6352129D-F823-1527-6B18-A3FB6A2E7844}"/>
          </ac:inkMkLst>
        </pc:inkChg>
        <pc:inkChg chg="add">
          <ac:chgData name="MeiYi TAN" userId="f9f029c9-d743-4d60-9f2c-e74bdec1ab07" providerId="ADAL" clId="{3F661D7B-FD69-4DAB-B4D0-73E523D840BB}" dt="2023-03-10T02:16:33.912" v="1230" actId="9405"/>
          <ac:inkMkLst>
            <pc:docMk/>
            <pc:sldMk cId="548244521" sldId="271"/>
            <ac:inkMk id="40" creationId="{9239B190-281B-A894-69BA-10D3AF727E34}"/>
          </ac:inkMkLst>
        </pc:inkChg>
      </pc:sldChg>
      <pc:sldChg chg="addSp delSp modSp add del mod">
        <pc:chgData name="MeiYi TAN" userId="f9f029c9-d743-4d60-9f2c-e74bdec1ab07" providerId="ADAL" clId="{3F661D7B-FD69-4DAB-B4D0-73E523D840BB}" dt="2023-03-10T02:22:48.216" v="1428" actId="47"/>
        <pc:sldMkLst>
          <pc:docMk/>
          <pc:sldMk cId="462042061" sldId="272"/>
        </pc:sldMkLst>
        <pc:spChg chg="add mod">
          <ac:chgData name="MeiYi TAN" userId="f9f029c9-d743-4d60-9f2c-e74bdec1ab07" providerId="ADAL" clId="{3F661D7B-FD69-4DAB-B4D0-73E523D840BB}" dt="2023-03-09T14:01:08.603" v="39"/>
          <ac:spMkLst>
            <pc:docMk/>
            <pc:sldMk cId="462042061" sldId="272"/>
            <ac:spMk id="2" creationId="{640DD799-0EC9-3AAF-C127-611FA3ADF40A}"/>
          </ac:spMkLst>
        </pc:spChg>
        <pc:spChg chg="del">
          <ac:chgData name="MeiYi TAN" userId="f9f029c9-d743-4d60-9f2c-e74bdec1ab07" providerId="ADAL" clId="{3F661D7B-FD69-4DAB-B4D0-73E523D840BB}" dt="2023-03-09T14:01:08.398" v="38" actId="478"/>
          <ac:spMkLst>
            <pc:docMk/>
            <pc:sldMk cId="462042061" sldId="272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0.730" v="1429" actId="47"/>
        <pc:sldMkLst>
          <pc:docMk/>
          <pc:sldMk cId="2474284950" sldId="273"/>
        </pc:sldMkLst>
        <pc:spChg chg="add mod">
          <ac:chgData name="MeiYi TAN" userId="f9f029c9-d743-4d60-9f2c-e74bdec1ab07" providerId="ADAL" clId="{3F661D7B-FD69-4DAB-B4D0-73E523D840BB}" dt="2023-03-09T14:01:05.662" v="37"/>
          <ac:spMkLst>
            <pc:docMk/>
            <pc:sldMk cId="2474284950" sldId="273"/>
            <ac:spMk id="2" creationId="{79D097FB-310A-44F7-44E5-E0AE7C825518}"/>
          </ac:spMkLst>
        </pc:spChg>
        <pc:spChg chg="del">
          <ac:chgData name="MeiYi TAN" userId="f9f029c9-d743-4d60-9f2c-e74bdec1ab07" providerId="ADAL" clId="{3F661D7B-FD69-4DAB-B4D0-73E523D840BB}" dt="2023-03-09T14:01:05.469" v="36" actId="478"/>
          <ac:spMkLst>
            <pc:docMk/>
            <pc:sldMk cId="2474284950" sldId="273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9.366" v="1430" actId="47"/>
        <pc:sldMkLst>
          <pc:docMk/>
          <pc:sldMk cId="29444046" sldId="274"/>
        </pc:sldMkLst>
        <pc:spChg chg="add mod">
          <ac:chgData name="MeiYi TAN" userId="f9f029c9-d743-4d60-9f2c-e74bdec1ab07" providerId="ADAL" clId="{3F661D7B-FD69-4DAB-B4D0-73E523D840BB}" dt="2023-03-09T14:01:01.503" v="35"/>
          <ac:spMkLst>
            <pc:docMk/>
            <pc:sldMk cId="29444046" sldId="274"/>
            <ac:spMk id="2" creationId="{8E8EBB32-C17A-2ED8-25F2-07C39238FC80}"/>
          </ac:spMkLst>
        </pc:spChg>
        <pc:spChg chg="del">
          <ac:chgData name="MeiYi TAN" userId="f9f029c9-d743-4d60-9f2c-e74bdec1ab07" providerId="ADAL" clId="{3F661D7B-FD69-4DAB-B4D0-73E523D840BB}" dt="2023-03-09T14:01:01.314" v="34" actId="478"/>
          <ac:spMkLst>
            <pc:docMk/>
            <pc:sldMk cId="29444046" sldId="274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3:00.749" v="1431" actId="47"/>
        <pc:sldMkLst>
          <pc:docMk/>
          <pc:sldMk cId="1881192503" sldId="275"/>
        </pc:sldMkLst>
        <pc:spChg chg="add mod">
          <ac:chgData name="MeiYi TAN" userId="f9f029c9-d743-4d60-9f2c-e74bdec1ab07" providerId="ADAL" clId="{3F661D7B-FD69-4DAB-B4D0-73E523D840BB}" dt="2023-03-09T14:00:58.987" v="33"/>
          <ac:spMkLst>
            <pc:docMk/>
            <pc:sldMk cId="1881192503" sldId="275"/>
            <ac:spMk id="2" creationId="{6D237367-7B9D-BAA0-DB2A-79C5A8F83C8D}"/>
          </ac:spMkLst>
        </pc:spChg>
        <pc:spChg chg="del">
          <ac:chgData name="MeiYi TAN" userId="f9f029c9-d743-4d60-9f2c-e74bdec1ab07" providerId="ADAL" clId="{3F661D7B-FD69-4DAB-B4D0-73E523D840BB}" dt="2023-03-09T14:00:58.800" v="32" actId="478"/>
          <ac:spMkLst>
            <pc:docMk/>
            <pc:sldMk cId="1881192503" sldId="275"/>
            <ac:spMk id="7" creationId="{1FA58171-69C3-4C3C-B798-53F150457A45}"/>
          </ac:spMkLst>
        </pc:spChg>
      </pc:sldChg>
      <pc:sldChg chg="addSp delSp modSp add mod">
        <pc:chgData name="MeiYi TAN" userId="f9f029c9-d743-4d60-9f2c-e74bdec1ab07" providerId="ADAL" clId="{3F661D7B-FD69-4DAB-B4D0-73E523D840BB}" dt="2023-03-10T02:35:44" v="1913" actId="113"/>
        <pc:sldMkLst>
          <pc:docMk/>
          <pc:sldMk cId="2495716913" sldId="276"/>
        </pc:sldMkLst>
        <pc:spChg chg="add mod">
          <ac:chgData name="MeiYi TAN" userId="f9f029c9-d743-4d60-9f2c-e74bdec1ab07" providerId="ADAL" clId="{3F661D7B-FD69-4DAB-B4D0-73E523D840BB}" dt="2023-03-09T14:00:56.266" v="31"/>
          <ac:spMkLst>
            <pc:docMk/>
            <pc:sldMk cId="2495716913" sldId="276"/>
            <ac:spMk id="2" creationId="{69D64924-3E96-78F1-82A2-AD1133C26E54}"/>
          </ac:spMkLst>
        </pc:spChg>
        <pc:spChg chg="del">
          <ac:chgData name="MeiYi TAN" userId="f9f029c9-d743-4d60-9f2c-e74bdec1ab07" providerId="ADAL" clId="{3F661D7B-FD69-4DAB-B4D0-73E523D840BB}" dt="2023-03-09T14:00:56.037" v="30" actId="478"/>
          <ac:spMkLst>
            <pc:docMk/>
            <pc:sldMk cId="2495716913" sldId="276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4" v="1913" actId="113"/>
          <ac:spMkLst>
            <pc:docMk/>
            <pc:sldMk cId="2495716913" sldId="276"/>
            <ac:spMk id="5" creationId="{551C254A-C176-42A8-BCE9-100E1248DA78}"/>
          </ac:spMkLst>
        </pc:s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95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19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39" creationId="{00000000-0000-0000-0000-000000000000}"/>
          </ac:grpSpMkLst>
        </pc:grpChg>
      </pc:sldChg>
      <pc:sldChg chg="addSp delSp modSp add mod">
        <pc:chgData name="MeiYi TAN" userId="f9f029c9-d743-4d60-9f2c-e74bdec1ab07" providerId="ADAL" clId="{3F661D7B-FD69-4DAB-B4D0-73E523D840BB}" dt="2023-03-10T02:35:49.173" v="1914" actId="113"/>
        <pc:sldMkLst>
          <pc:docMk/>
          <pc:sldMk cId="2924914058" sldId="277"/>
        </pc:sldMkLst>
        <pc:spChg chg="add mod">
          <ac:chgData name="MeiYi TAN" userId="f9f029c9-d743-4d60-9f2c-e74bdec1ab07" providerId="ADAL" clId="{3F661D7B-FD69-4DAB-B4D0-73E523D840BB}" dt="2023-03-09T14:00:51.675" v="29"/>
          <ac:spMkLst>
            <pc:docMk/>
            <pc:sldMk cId="2924914058" sldId="277"/>
            <ac:spMk id="2" creationId="{CB0EC9F1-EA8A-47CB-880C-008469DD68F5}"/>
          </ac:spMkLst>
        </pc:spChg>
        <pc:spChg chg="del">
          <ac:chgData name="MeiYi TAN" userId="f9f029c9-d743-4d60-9f2c-e74bdec1ab07" providerId="ADAL" clId="{3F661D7B-FD69-4DAB-B4D0-73E523D840BB}" dt="2023-03-09T14:00:51.512" v="28" actId="478"/>
          <ac:spMkLst>
            <pc:docMk/>
            <pc:sldMk cId="2924914058" sldId="277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9.173" v="1914" actId="113"/>
          <ac:spMkLst>
            <pc:docMk/>
            <pc:sldMk cId="2924914058" sldId="277"/>
            <ac:spMk id="5" creationId="{551C254A-C176-42A8-BCE9-100E1248DA78}"/>
          </ac:spMkLst>
        </pc:spChg>
      </pc:sldChg>
      <pc:sldChg chg="modSp mod">
        <pc:chgData name="MeiYi TAN" userId="f9f029c9-d743-4d60-9f2c-e74bdec1ab07" providerId="ADAL" clId="{3F661D7B-FD69-4DAB-B4D0-73E523D840BB}" dt="2023-03-09T14:05:04.617" v="68" actId="20577"/>
        <pc:sldMkLst>
          <pc:docMk/>
          <pc:sldMk cId="3000480193" sldId="288"/>
        </pc:sldMkLst>
        <pc:spChg chg="mod">
          <ac:chgData name="MeiYi TAN" userId="f9f029c9-d743-4d60-9f2c-e74bdec1ab07" providerId="ADAL" clId="{3F661D7B-FD69-4DAB-B4D0-73E523D840BB}" dt="2023-03-09T14:05:04.617" v="6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MeiYi TAN" userId="f9f029c9-d743-4d60-9f2c-e74bdec1ab07" providerId="ADAL" clId="{3F661D7B-FD69-4DAB-B4D0-73E523D840BB}" dt="2023-03-09T13:59:16.003" v="22"/>
        <pc:sldMkLst>
          <pc:docMk/>
          <pc:sldMk cId="2226349418" sldId="292"/>
        </pc:sldMkLst>
        <pc:spChg chg="mod">
          <ac:chgData name="MeiYi TAN" userId="f9f029c9-d743-4d60-9f2c-e74bdec1ab07" providerId="ADAL" clId="{3F661D7B-FD69-4DAB-B4D0-73E523D840BB}" dt="2023-03-09T13:59:16.003" v="22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MeiYi TAN" userId="f9f029c9-d743-4d60-9f2c-e74bdec1ab07" providerId="ADAL" clId="{3F661D7B-FD69-4DAB-B4D0-73E523D840BB}" dt="2023-03-09T13:49:28.619" v="21" actId="6549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add del mod delAnim">
        <pc:chgData name="MeiYi TAN" userId="f9f029c9-d743-4d60-9f2c-e74bdec1ab07" providerId="ADAL" clId="{3F661D7B-FD69-4DAB-B4D0-73E523D840BB}" dt="2023-03-10T02:24:04.410" v="1433" actId="47"/>
        <pc:sldMkLst>
          <pc:docMk/>
          <pc:sldMk cId="2891758509" sldId="293"/>
        </pc:sldMkLst>
        <pc:spChg chg="del">
          <ac:chgData name="MeiYi TAN" userId="f9f029c9-d743-4d60-9f2c-e74bdec1ab07" providerId="ADAL" clId="{3F661D7B-FD69-4DAB-B4D0-73E523D840BB}" dt="2023-03-09T14:03:06.411" v="59" actId="478"/>
          <ac:spMkLst>
            <pc:docMk/>
            <pc:sldMk cId="2891758509" sldId="293"/>
            <ac:spMk id="5" creationId="{551C254A-C176-42A8-BCE9-100E1248DA78}"/>
          </ac:spMkLst>
        </pc:s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7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109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4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452" creationId="{00000000-0000-0000-0000-000000000000}"/>
          </ac:grpSpMkLst>
        </pc:grpChg>
        <pc:picChg chg="add">
          <ac:chgData name="MeiYi TAN" userId="f9f029c9-d743-4d60-9f2c-e74bdec1ab07" providerId="ADAL" clId="{3F661D7B-FD69-4DAB-B4D0-73E523D840BB}" dt="2023-03-09T14:03:14.240" v="60" actId="22"/>
          <ac:picMkLst>
            <pc:docMk/>
            <pc:sldMk cId="2891758509" sldId="293"/>
            <ac:picMk id="4" creationId="{44A8A04A-9D15-9DD6-4395-94F92D4E5763}"/>
          </ac:picMkLst>
        </pc:pic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4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98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255" creationId="{00000000-0000-0000-0000-000000000000}"/>
          </ac:inkMkLst>
        </pc:inkChg>
      </pc:sldChg>
      <pc:sldChg chg="modSp add mod">
        <pc:chgData name="MeiYi TAN" userId="f9f029c9-d743-4d60-9f2c-e74bdec1ab07" providerId="ADAL" clId="{3F661D7B-FD69-4DAB-B4D0-73E523D840BB}" dt="2023-03-10T02:05:10.620" v="822" actId="113"/>
        <pc:sldMkLst>
          <pc:docMk/>
          <pc:sldMk cId="134405350" sldId="294"/>
        </pc:sldMkLst>
        <pc:spChg chg="mod">
          <ac:chgData name="MeiYi TAN" userId="f9f029c9-d743-4d60-9f2c-e74bdec1ab07" providerId="ADAL" clId="{3F661D7B-FD69-4DAB-B4D0-73E523D840BB}" dt="2023-03-10T02:05:10.620" v="822" actId="113"/>
          <ac:spMkLst>
            <pc:docMk/>
            <pc:sldMk cId="134405350" sldId="294"/>
            <ac:spMk id="5" creationId="{551C254A-C176-42A8-BCE9-100E1248DA78}"/>
          </ac:spMkLst>
        </pc:sp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941661573" sldId="295"/>
        </pc:sldMkLst>
      </pc:sldChg>
      <pc:sldChg chg="addSp delSp modSp add mod modAnim">
        <pc:chgData name="MeiYi TAN" userId="f9f029c9-d743-4d60-9f2c-e74bdec1ab07" providerId="ADAL" clId="{3F661D7B-FD69-4DAB-B4D0-73E523D840BB}" dt="2023-03-10T02:04:55.569" v="821" actId="478"/>
        <pc:sldMkLst>
          <pc:docMk/>
          <pc:sldMk cId="3918220807" sldId="295"/>
        </pc:sldMkLst>
        <pc:spChg chg="add mod">
          <ac:chgData name="MeiYi TAN" userId="f9f029c9-d743-4d60-9f2c-e74bdec1ab07" providerId="ADAL" clId="{3F661D7B-FD69-4DAB-B4D0-73E523D840BB}" dt="2023-03-10T00:42:12.735" v="662" actId="6549"/>
          <ac:spMkLst>
            <pc:docMk/>
            <pc:sldMk cId="3918220807" sldId="295"/>
            <ac:spMk id="3" creationId="{E0C8C692-BA50-AAE3-D336-6E4694FB8E2F}"/>
          </ac:spMkLst>
        </pc:spChg>
        <pc:spChg chg="add mod">
          <ac:chgData name="MeiYi TAN" userId="f9f029c9-d743-4d60-9f2c-e74bdec1ab07" providerId="ADAL" clId="{3F661D7B-FD69-4DAB-B4D0-73E523D840BB}" dt="2023-03-10T01:54:58.695" v="697" actId="1076"/>
          <ac:spMkLst>
            <pc:docMk/>
            <pc:sldMk cId="3918220807" sldId="295"/>
            <ac:spMk id="5" creationId="{F15D4906-3C25-0090-B9C5-C199DA6E705E}"/>
          </ac:spMkLst>
        </pc:spChg>
        <pc:spChg chg="add mod">
          <ac:chgData name="MeiYi TAN" userId="f9f029c9-d743-4d60-9f2c-e74bdec1ab07" providerId="ADAL" clId="{3F661D7B-FD69-4DAB-B4D0-73E523D840BB}" dt="2023-03-10T02:02:58.780" v="742" actId="20577"/>
          <ac:spMkLst>
            <pc:docMk/>
            <pc:sldMk cId="3918220807" sldId="295"/>
            <ac:spMk id="55" creationId="{083D7C80-AA59-3327-8AE4-4CF8B53B8595}"/>
          </ac:spMkLst>
        </pc:spChg>
        <pc:spChg chg="add mod">
          <ac:chgData name="MeiYi TAN" userId="f9f029c9-d743-4d60-9f2c-e74bdec1ab07" providerId="ADAL" clId="{3F661D7B-FD69-4DAB-B4D0-73E523D840BB}" dt="2023-03-10T02:03:47.012" v="778" actId="1076"/>
          <ac:spMkLst>
            <pc:docMk/>
            <pc:sldMk cId="3918220807" sldId="295"/>
            <ac:spMk id="56" creationId="{4CE797ED-B93F-96C3-F649-91744FF1CF1B}"/>
          </ac:spMkLst>
        </pc:spChg>
        <pc:spChg chg="add mod">
          <ac:chgData name="MeiYi TAN" userId="f9f029c9-d743-4d60-9f2c-e74bdec1ab07" providerId="ADAL" clId="{3F661D7B-FD69-4DAB-B4D0-73E523D840BB}" dt="2023-03-10T02:04:17.210" v="791" actId="1076"/>
          <ac:spMkLst>
            <pc:docMk/>
            <pc:sldMk cId="3918220807" sldId="295"/>
            <ac:spMk id="57" creationId="{F7B7225E-CAAB-F0A2-B6C8-5A2D6C608A70}"/>
          </ac:spMkLst>
        </pc:spChg>
        <pc:spChg chg="add mod">
          <ac:chgData name="MeiYi TAN" userId="f9f029c9-d743-4d60-9f2c-e74bdec1ab07" providerId="ADAL" clId="{3F661D7B-FD69-4DAB-B4D0-73E523D840BB}" dt="2023-03-10T02:04:35.742" v="811" actId="1076"/>
          <ac:spMkLst>
            <pc:docMk/>
            <pc:sldMk cId="3918220807" sldId="295"/>
            <ac:spMk id="58" creationId="{C745D9B3-D65A-287D-DAAD-0E62CD02FA46}"/>
          </ac:spMkLst>
        </pc:spChg>
        <pc:spChg chg="add mod">
          <ac:chgData name="MeiYi TAN" userId="f9f029c9-d743-4d60-9f2c-e74bdec1ab07" providerId="ADAL" clId="{3F661D7B-FD69-4DAB-B4D0-73E523D840BB}" dt="2023-03-10T02:04:49.227" v="820" actId="20577"/>
          <ac:spMkLst>
            <pc:docMk/>
            <pc:sldMk cId="3918220807" sldId="295"/>
            <ac:spMk id="59" creationId="{4A2453AF-37AE-196B-A9DD-92C21FCF13A9}"/>
          </ac:spMkLst>
        </pc:spChg>
        <pc:grpChg chg="del mod">
          <ac:chgData name="MeiYi TAN" userId="f9f029c9-d743-4d60-9f2c-e74bdec1ab07" providerId="ADAL" clId="{3F661D7B-FD69-4DAB-B4D0-73E523D840BB}" dt="2023-03-10T00:42:31.133" v="669"/>
          <ac:grpSpMkLst>
            <pc:docMk/>
            <pc:sldMk cId="3918220807" sldId="295"/>
            <ac:grpSpMk id="9" creationId="{BC7ACD65-1BAB-5349-EA0A-D31B24D3D208}"/>
          </ac:grpSpMkLst>
        </pc:grpChg>
        <pc:grpChg chg="del mod">
          <ac:chgData name="MeiYi TAN" userId="f9f029c9-d743-4d60-9f2c-e74bdec1ab07" providerId="ADAL" clId="{3F661D7B-FD69-4DAB-B4D0-73E523D840BB}" dt="2023-03-10T00:42:35.597" v="673"/>
          <ac:grpSpMkLst>
            <pc:docMk/>
            <pc:sldMk cId="3918220807" sldId="295"/>
            <ac:grpSpMk id="11" creationId="{26F912D6-4A94-D1EE-BD2B-B0D3E968A409}"/>
          </ac:grpSpMkLst>
        </pc:grpChg>
        <pc:grpChg chg="del mod">
          <ac:chgData name="MeiYi TAN" userId="f9f029c9-d743-4d60-9f2c-e74bdec1ab07" providerId="ADAL" clId="{3F661D7B-FD69-4DAB-B4D0-73E523D840BB}" dt="2023-03-10T00:42:42.578" v="681"/>
          <ac:grpSpMkLst>
            <pc:docMk/>
            <pc:sldMk cId="3918220807" sldId="295"/>
            <ac:grpSpMk id="15" creationId="{7800F9A9-3F6F-B520-C6DE-AA3E45A77D91}"/>
          </ac:grpSpMkLst>
        </pc:grpChg>
        <pc:grpChg chg="del mod">
          <ac:chgData name="MeiYi TAN" userId="f9f029c9-d743-4d60-9f2c-e74bdec1ab07" providerId="ADAL" clId="{3F661D7B-FD69-4DAB-B4D0-73E523D840BB}" dt="2023-03-10T00:42:54.234" v="684"/>
          <ac:grpSpMkLst>
            <pc:docMk/>
            <pc:sldMk cId="3918220807" sldId="295"/>
            <ac:grpSpMk id="23" creationId="{25826C9D-D8BB-1D5C-EB21-01FB9A2EE4D2}"/>
          </ac:grpSpMkLst>
        </pc:grpChg>
        <pc:grpChg chg="del mod">
          <ac:chgData name="MeiYi TAN" userId="f9f029c9-d743-4d60-9f2c-e74bdec1ab07" providerId="ADAL" clId="{3F661D7B-FD69-4DAB-B4D0-73E523D840BB}" dt="2023-03-10T00:42:57.138" v="686"/>
          <ac:grpSpMkLst>
            <pc:docMk/>
            <pc:sldMk cId="3918220807" sldId="295"/>
            <ac:grpSpMk id="25" creationId="{A5B1D8D3-701A-3669-AF8F-4846FE466EB1}"/>
          </ac:grpSpMkLst>
        </pc:grpChg>
        <pc:grpChg chg="del 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27" creationId="{64548821-D72F-40BE-3432-BB41EBB655BE}"/>
          </ac:grpSpMkLst>
        </pc:grpChg>
        <pc:grpChg chg="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30" creationId="{E88224DA-5FDB-4E3C-6411-0CBC2F8637A6}"/>
          </ac:grpSpMkLst>
        </pc:grpChg>
        <pc:grpChg chg="mod">
          <ac:chgData name="MeiYi TAN" userId="f9f029c9-d743-4d60-9f2c-e74bdec1ab07" providerId="ADAL" clId="{3F661D7B-FD69-4DAB-B4D0-73E523D840BB}" dt="2023-03-10T00:43:10.559" v="695"/>
          <ac:grpSpMkLst>
            <pc:docMk/>
            <pc:sldMk cId="3918220807" sldId="295"/>
            <ac:grpSpMk id="35" creationId="{6B558149-45B2-7A5A-0883-280E7919D242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0" creationId="{FB02A295-46B8-0A96-0C3A-202079913C36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1" creationId="{012F9F19-8169-F1CE-A012-8729FFB45F28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2" creationId="{E3BDB3A1-9AD7-9FC5-594C-E507F2D1DDA9}"/>
          </ac:grpSpMkLst>
        </pc:grpChg>
        <pc:grpChg chg="add 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3" creationId="{C1DD0B71-68EB-F1A5-7CD9-1DD53F09BBF5}"/>
          </ac:grpSpMkLst>
        </pc:grpChg>
        <pc:picChg chg="add del mod">
          <ac:chgData name="MeiYi TAN" userId="f9f029c9-d743-4d60-9f2c-e74bdec1ab07" providerId="ADAL" clId="{3F661D7B-FD69-4DAB-B4D0-73E523D840BB}" dt="2023-03-10T02:04:55.569" v="821" actId="478"/>
          <ac:picMkLst>
            <pc:docMk/>
            <pc:sldMk cId="3918220807" sldId="295"/>
            <ac:picMk id="4" creationId="{19E68727-3176-F10B-EE23-06759D1A5688}"/>
          </ac:picMkLst>
        </pc:picChg>
        <pc:picChg chg="del">
          <ac:chgData name="MeiYi TAN" userId="f9f029c9-d743-4d60-9f2c-e74bdec1ab07" providerId="ADAL" clId="{3F661D7B-FD69-4DAB-B4D0-73E523D840BB}" dt="2023-03-09T14:02:42.530" v="57" actId="478"/>
          <ac:picMkLst>
            <pc:docMk/>
            <pc:sldMk cId="3918220807" sldId="295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6" creationId="{E9921D32-34BD-0D8A-F8D0-65BA84ACC73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7" creationId="{BAEDC99D-E97B-7D2E-45E9-1CE8EE038022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8" creationId="{0BF63CC6-D892-C89B-E730-FA4AB2BD969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0" creationId="{9405B49E-0E0F-E58C-7D00-05C2DAEF11A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2" creationId="{4BB22B85-C0B4-7165-5523-4E2BDC77A52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3" creationId="{0B1B7A13-2CE2-3C33-9111-D82CDD99247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4" creationId="{BF4B8F69-5A3C-3E53-E136-3267DCEACF59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6" creationId="{70940E90-0289-C014-3657-FEABA488E21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7" creationId="{6E5F3F93-12EA-FAC9-19D3-FC1410EA719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8" creationId="{824C3830-E1F4-A36A-510F-D7CECAA296B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9" creationId="{98684324-BECB-A5F5-3F38-FFD0C52C975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0" creationId="{F0BB2291-35F1-1C8E-4162-95A0C9DBF15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1" creationId="{F9DC8EE6-76D0-95E9-21F9-48B044C35858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2" creationId="{E6E744F3-67E7-E096-0E2C-CDBE08ED96D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4" creationId="{2432F454-FE68-6F7B-F730-BEB6DC6B5DD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6" creationId="{A7D52CF7-1D24-4BEF-BAD0-98F73CD3DE8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8" creationId="{D00B30E2-C811-51F4-B848-2A0E542EC45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9" creationId="{02207012-8418-92EF-09D9-FB9AEF70FD1A}"/>
          </ac:inkMkLst>
        </pc:inkChg>
        <pc:inkChg chg="add">
          <ac:chgData name="MeiYi TAN" userId="f9f029c9-d743-4d60-9f2c-e74bdec1ab07" providerId="ADAL" clId="{3F661D7B-FD69-4DAB-B4D0-73E523D840BB}" dt="2023-03-10T00:43:05.607" v="691" actId="9405"/>
          <ac:inkMkLst>
            <pc:docMk/>
            <pc:sldMk cId="3918220807" sldId="295"/>
            <ac:inkMk id="31" creationId="{00C085FB-3403-B68E-2AE5-0F3EB0451EE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2" creationId="{58870104-195D-391A-3765-5310EAA9A41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3" creationId="{AEBCB9B8-ADF4-BC70-AFBB-4575FE5DFEEC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4" creationId="{2F57E583-4D35-E474-A7CE-95C13CA7700F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6" creationId="{7CFF8C4F-7D2F-82B7-C8DE-CC244651E54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7" creationId="{E2A6D818-84DE-CE73-D616-236C11DF2FD3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8" creationId="{595138C8-DFCA-68DC-80F3-35966200FA02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9" creationId="{03DF4363-E77D-3C22-E913-6AB134ED6FF5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0" creationId="{1720B33A-D256-04B8-27A7-AA03714FC63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1" creationId="{3BBF7F47-002A-0618-20F2-264F8E09F1B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2" creationId="{9A35D913-51D3-22BA-F07E-D81FBB68462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3" creationId="{684DC27F-46EC-AC80-A262-2BFB193AB48C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4" creationId="{D0F64A3F-A769-799B-1F94-B4C2ECE982F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5" creationId="{60FF2D92-042D-D23C-D267-E6CB3DC5647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6" creationId="{86108556-3EA0-BED7-0731-53C93975FEAD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7" creationId="{75B59EC5-6EE0-6283-52F0-9F540D1E8350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8" creationId="{2339C163-B2C1-5C71-CE68-2B076E45A7FA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9" creationId="{0A25159B-CE1B-AACA-1F5B-33F24ADFB265}"/>
          </ac:inkMkLst>
        </pc:inkChg>
        <pc:inkChg chg="add">
          <ac:chgData name="MeiYi TAN" userId="f9f029c9-d743-4d60-9f2c-e74bdec1ab07" providerId="ADAL" clId="{3F661D7B-FD69-4DAB-B4D0-73E523D840BB}" dt="2023-03-10T01:56:06.746" v="715" actId="9405"/>
          <ac:inkMkLst>
            <pc:docMk/>
            <pc:sldMk cId="3918220807" sldId="295"/>
            <ac:inkMk id="54" creationId="{B6831646-B84C-3989-EC1D-F461FCCF62F8}"/>
          </ac:inkMkLst>
        </pc:inkChg>
      </pc:sldChg>
      <pc:sldChg chg="addSp delSp modSp add mod delAnim modAnim">
        <pc:chgData name="MeiYi TAN" userId="f9f029c9-d743-4d60-9f2c-e74bdec1ab07" providerId="ADAL" clId="{3F661D7B-FD69-4DAB-B4D0-73E523D840BB}" dt="2023-03-10T02:34:05.206" v="1830" actId="478"/>
        <pc:sldMkLst>
          <pc:docMk/>
          <pc:sldMk cId="1816459769" sldId="296"/>
        </pc:sldMkLst>
        <pc:spChg chg="add mod">
          <ac:chgData name="MeiYi TAN" userId="f9f029c9-d743-4d60-9f2c-e74bdec1ab07" providerId="ADAL" clId="{3F661D7B-FD69-4DAB-B4D0-73E523D840BB}" dt="2023-03-10T02:24:56.294" v="1499" actId="6549"/>
          <ac:spMkLst>
            <pc:docMk/>
            <pc:sldMk cId="1816459769" sldId="296"/>
            <ac:spMk id="3" creationId="{960AE61E-0E5C-16AF-720A-EBF7F5955735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89" creationId="{555DA152-727C-301B-BD71-E0AB36CC1048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90" creationId="{DF324206-EEB3-05F9-F636-79EA09EEA995}"/>
          </ac:spMkLst>
        </pc:spChg>
        <pc:spChg chg="add mod">
          <ac:chgData name="MeiYi TAN" userId="f9f029c9-d743-4d60-9f2c-e74bdec1ab07" providerId="ADAL" clId="{3F661D7B-FD69-4DAB-B4D0-73E523D840BB}" dt="2023-03-10T02:28:10.198" v="1619" actId="20577"/>
          <ac:spMkLst>
            <pc:docMk/>
            <pc:sldMk cId="1816459769" sldId="296"/>
            <ac:spMk id="91" creationId="{FA45EAEA-9527-9281-9427-233F44EAA5B9}"/>
          </ac:spMkLst>
        </pc:spChg>
        <pc:spChg chg="add mod">
          <ac:chgData name="MeiYi TAN" userId="f9f029c9-d743-4d60-9f2c-e74bdec1ab07" providerId="ADAL" clId="{3F661D7B-FD69-4DAB-B4D0-73E523D840BB}" dt="2023-03-10T02:28:24.620" v="1627" actId="1076"/>
          <ac:spMkLst>
            <pc:docMk/>
            <pc:sldMk cId="1816459769" sldId="296"/>
            <ac:spMk id="92" creationId="{A21C5523-9630-5472-9B5A-2B9002DFC354}"/>
          </ac:spMkLst>
        </pc:spChg>
        <pc:spChg chg="add mod">
          <ac:chgData name="MeiYi TAN" userId="f9f029c9-d743-4d60-9f2c-e74bdec1ab07" providerId="ADAL" clId="{3F661D7B-FD69-4DAB-B4D0-73E523D840BB}" dt="2023-03-10T02:28:53.745" v="1660" actId="20577"/>
          <ac:spMkLst>
            <pc:docMk/>
            <pc:sldMk cId="1816459769" sldId="296"/>
            <ac:spMk id="93" creationId="{961FF428-145F-8C5B-ED13-FA3D145FCD72}"/>
          </ac:spMkLst>
        </pc:spChg>
        <pc:spChg chg="add mod">
          <ac:chgData name="MeiYi TAN" userId="f9f029c9-d743-4d60-9f2c-e74bdec1ab07" providerId="ADAL" clId="{3F661D7B-FD69-4DAB-B4D0-73E523D840BB}" dt="2023-03-10T02:29:43.804" v="1692" actId="1076"/>
          <ac:spMkLst>
            <pc:docMk/>
            <pc:sldMk cId="1816459769" sldId="296"/>
            <ac:spMk id="94" creationId="{6A4E44F4-4A0C-09CB-996D-2316D797439B}"/>
          </ac:spMkLst>
        </pc:spChg>
        <pc:spChg chg="add mod">
          <ac:chgData name="MeiYi TAN" userId="f9f029c9-d743-4d60-9f2c-e74bdec1ab07" providerId="ADAL" clId="{3F661D7B-FD69-4DAB-B4D0-73E523D840BB}" dt="2023-03-10T02:32:01.587" v="1768" actId="20577"/>
          <ac:spMkLst>
            <pc:docMk/>
            <pc:sldMk cId="1816459769" sldId="296"/>
            <ac:spMk id="120" creationId="{C2828A63-93B4-3ECF-C809-72E7DCC44EA5}"/>
          </ac:spMkLst>
        </pc:spChg>
        <pc:spChg chg="add mod">
          <ac:chgData name="MeiYi TAN" userId="f9f029c9-d743-4d60-9f2c-e74bdec1ab07" providerId="ADAL" clId="{3F661D7B-FD69-4DAB-B4D0-73E523D840BB}" dt="2023-03-10T02:33:00.342" v="1795" actId="20577"/>
          <ac:spMkLst>
            <pc:docMk/>
            <pc:sldMk cId="1816459769" sldId="296"/>
            <ac:spMk id="121" creationId="{08D5AF2C-7AD3-C5B0-AE98-56F2FD8D038A}"/>
          </ac:spMkLst>
        </pc:spChg>
        <pc:spChg chg="add mod">
          <ac:chgData name="MeiYi TAN" userId="f9f029c9-d743-4d60-9f2c-e74bdec1ab07" providerId="ADAL" clId="{3F661D7B-FD69-4DAB-B4D0-73E523D840BB}" dt="2023-03-10T02:33:57.860" v="1828" actId="1076"/>
          <ac:spMkLst>
            <pc:docMk/>
            <pc:sldMk cId="1816459769" sldId="296"/>
            <ac:spMk id="122" creationId="{1D4DB38D-BE76-B773-D12A-AE61D55EA6B9}"/>
          </ac:spMkLst>
        </pc:spChg>
        <pc:spChg chg="add mod">
          <ac:chgData name="MeiYi TAN" userId="f9f029c9-d743-4d60-9f2c-e74bdec1ab07" providerId="ADAL" clId="{3F661D7B-FD69-4DAB-B4D0-73E523D840BB}" dt="2023-03-10T02:33:24.135" v="1806" actId="6549"/>
          <ac:spMkLst>
            <pc:docMk/>
            <pc:sldMk cId="1816459769" sldId="296"/>
            <ac:spMk id="123" creationId="{5FD521CE-E5BA-D0B9-BF4E-CB8DC81B38DB}"/>
          </ac:spMkLst>
        </pc:spChg>
        <pc:grpChg chg="del mod">
          <ac:chgData name="MeiYi TAN" userId="f9f029c9-d743-4d60-9f2c-e74bdec1ab07" providerId="ADAL" clId="{3F661D7B-FD69-4DAB-B4D0-73E523D840BB}" dt="2023-03-10T02:25:11.792" v="1504"/>
          <ac:grpSpMkLst>
            <pc:docMk/>
            <pc:sldMk cId="1816459769" sldId="296"/>
            <ac:grpSpMk id="7" creationId="{B4DBE0D0-4C89-E7E2-255A-5B5098C65B1B}"/>
          </ac:grpSpMkLst>
        </pc:grpChg>
        <pc:grpChg chg="del mod">
          <ac:chgData name="MeiYi TAN" userId="f9f029c9-d743-4d60-9f2c-e74bdec1ab07" providerId="ADAL" clId="{3F661D7B-FD69-4DAB-B4D0-73E523D840BB}" dt="2023-03-10T02:25:22.282" v="1519"/>
          <ac:grpSpMkLst>
            <pc:docMk/>
            <pc:sldMk cId="1816459769" sldId="296"/>
            <ac:grpSpMk id="13" creationId="{C6F90F70-B5D4-49AE-80F7-2031CE3F20D3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1" creationId="{9636C0CC-46AF-930A-5E1F-07C5A5D8BCCE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8" creationId="{E5D054F5-5BB6-0842-4D4B-E515627FE160}"/>
          </ac:grpSpMkLst>
        </pc:grpChg>
        <pc:grpChg chg="add del mod">
          <ac:chgData name="MeiYi TAN" userId="f9f029c9-d743-4d60-9f2c-e74bdec1ab07" providerId="ADAL" clId="{3F661D7B-FD69-4DAB-B4D0-73E523D840BB}" dt="2023-03-10T02:25:47.083" v="1535" actId="478"/>
          <ac:grpSpMkLst>
            <pc:docMk/>
            <pc:sldMk cId="1816459769" sldId="296"/>
            <ac:grpSpMk id="29" creationId="{96CCE646-0EAD-AFAB-D8C3-DBD182DF14FD}"/>
          </ac:grpSpMkLst>
        </pc:grpChg>
        <pc:grpChg chg="add del mod">
          <ac:chgData name="MeiYi TAN" userId="f9f029c9-d743-4d60-9f2c-e74bdec1ab07" providerId="ADAL" clId="{3F661D7B-FD69-4DAB-B4D0-73E523D840BB}" dt="2023-03-10T02:26:10.674" v="1555"/>
          <ac:grpSpMkLst>
            <pc:docMk/>
            <pc:sldMk cId="1816459769" sldId="296"/>
            <ac:grpSpMk id="38" creationId="{C0775980-41CA-7CD4-7656-62DEBCCEB58C}"/>
          </ac:grpSpMkLst>
        </pc:grpChg>
        <pc:grpChg chg="del mod">
          <ac:chgData name="MeiYi TAN" userId="f9f029c9-d743-4d60-9f2c-e74bdec1ab07" providerId="ADAL" clId="{3F661D7B-FD69-4DAB-B4D0-73E523D840BB}" dt="2023-03-10T02:26:27.184" v="1558" actId="478"/>
          <ac:grpSpMkLst>
            <pc:docMk/>
            <pc:sldMk cId="1816459769" sldId="296"/>
            <ac:grpSpMk id="44" creationId="{4DC903A1-FCE3-1700-C9A1-C889A601DB18}"/>
          </ac:grpSpMkLst>
        </pc:grpChg>
        <pc:grpChg chg="mod">
          <ac:chgData name="MeiYi TAN" userId="f9f029c9-d743-4d60-9f2c-e74bdec1ab07" providerId="ADAL" clId="{3F661D7B-FD69-4DAB-B4D0-73E523D840BB}" dt="2023-03-10T02:26:06.028" v="1553"/>
          <ac:grpSpMkLst>
            <pc:docMk/>
            <pc:sldMk cId="1816459769" sldId="296"/>
            <ac:grpSpMk id="46" creationId="{606CBCE1-CBA1-2B6B-A997-5C7FFBC4E30D}"/>
          </ac:grpSpMkLst>
        </pc:grpChg>
        <pc:grpChg chg="del mod">
          <ac:chgData name="MeiYi TAN" userId="f9f029c9-d743-4d60-9f2c-e74bdec1ab07" providerId="ADAL" clId="{3F661D7B-FD69-4DAB-B4D0-73E523D840BB}" dt="2023-03-10T02:26:23.582" v="1557" actId="478"/>
          <ac:grpSpMkLst>
            <pc:docMk/>
            <pc:sldMk cId="1816459769" sldId="296"/>
            <ac:grpSpMk id="48" creationId="{A05F2457-DD36-85D4-5C12-290FDFB9A748}"/>
          </ac:grpSpMkLst>
        </pc:grpChg>
        <pc:grpChg chg="del mod">
          <ac:chgData name="MeiYi TAN" userId="f9f029c9-d743-4d60-9f2c-e74bdec1ab07" providerId="ADAL" clId="{3F661D7B-FD69-4DAB-B4D0-73E523D840BB}" dt="2023-03-10T02:26:43.747" v="1567"/>
          <ac:grpSpMkLst>
            <pc:docMk/>
            <pc:sldMk cId="1816459769" sldId="296"/>
            <ac:grpSpMk id="54" creationId="{FF325616-156D-5073-A408-84C47DC7AF94}"/>
          </ac:grpSpMkLst>
        </pc:grpChg>
        <pc:grpChg chg="add del mod">
          <ac:chgData name="MeiYi TAN" userId="f9f029c9-d743-4d60-9f2c-e74bdec1ab07" providerId="ADAL" clId="{3F661D7B-FD69-4DAB-B4D0-73E523D840BB}" dt="2023-03-10T02:26:58.961" v="1573"/>
          <ac:grpSpMkLst>
            <pc:docMk/>
            <pc:sldMk cId="1816459769" sldId="296"/>
            <ac:grpSpMk id="57" creationId="{EC97819F-A7A0-7C08-1EF7-0E33334EA12F}"/>
          </ac:grpSpMkLst>
        </pc:grpChg>
        <pc:grpChg chg="mod">
          <ac:chgData name="MeiYi TAN" userId="f9f029c9-d743-4d60-9f2c-e74bdec1ab07" providerId="ADAL" clId="{3F661D7B-FD69-4DAB-B4D0-73E523D840BB}" dt="2023-03-10T02:26:51.774" v="1571"/>
          <ac:grpSpMkLst>
            <pc:docMk/>
            <pc:sldMk cId="1816459769" sldId="296"/>
            <ac:grpSpMk id="59" creationId="{CC26DB3D-6DA3-66DC-7284-95F87551B27D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61" creationId="{46CF8FC3-A2A3-8A0D-09A1-843EBD2FB243}"/>
          </ac:grpSpMkLst>
        </pc:grpChg>
        <pc:grpChg chg="del mod">
          <ac:chgData name="MeiYi TAN" userId="f9f029c9-d743-4d60-9f2c-e74bdec1ab07" providerId="ADAL" clId="{3F661D7B-FD69-4DAB-B4D0-73E523D840BB}" dt="2023-03-10T02:27:07.001" v="1583"/>
          <ac:grpSpMkLst>
            <pc:docMk/>
            <pc:sldMk cId="1816459769" sldId="296"/>
            <ac:grpSpMk id="67" creationId="{D6DFFE27-A77C-9907-D6BA-93A2820868CA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76" creationId="{B00193B6-2601-EAD4-6722-19D4EE5523F9}"/>
          </ac:grpSpMkLst>
        </pc:grpChg>
        <pc:grpChg chg="mod">
          <ac:chgData name="MeiYi TAN" userId="f9f029c9-d743-4d60-9f2c-e74bdec1ab07" providerId="ADAL" clId="{3F661D7B-FD69-4DAB-B4D0-73E523D840BB}" dt="2023-03-10T02:27:18.705" v="1602"/>
          <ac:grpSpMkLst>
            <pc:docMk/>
            <pc:sldMk cId="1816459769" sldId="296"/>
            <ac:grpSpMk id="85" creationId="{23540F0C-8F31-8B60-A1D7-FA0F633F1AF6}"/>
          </ac:grpSpMkLst>
        </pc:grpChg>
        <pc:grpChg chg="add 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86" creationId="{DAE0CB73-F236-3AE8-C40B-90A3E92B025C}"/>
          </ac:grpSpMkLst>
        </pc:grpChg>
        <pc:grpChg chg="add del mod">
          <ac:chgData name="MeiYi TAN" userId="f9f029c9-d743-4d60-9f2c-e74bdec1ab07" providerId="ADAL" clId="{3F661D7B-FD69-4DAB-B4D0-73E523D840BB}" dt="2023-03-10T02:29:13.319" v="1679"/>
          <ac:grpSpMkLst>
            <pc:docMk/>
            <pc:sldMk cId="1816459769" sldId="296"/>
            <ac:grpSpMk id="99" creationId="{9E3B129C-7A71-D9D0-EA4C-C239B1E2D434}"/>
          </ac:grpSpMkLst>
        </pc:grpChg>
        <pc:grpChg chg="mod">
          <ac:chgData name="MeiYi TAN" userId="f9f029c9-d743-4d60-9f2c-e74bdec1ab07" providerId="ADAL" clId="{3F661D7B-FD69-4DAB-B4D0-73E523D840BB}" dt="2023-03-10T02:29:12.759" v="1677"/>
          <ac:grpSpMkLst>
            <pc:docMk/>
            <pc:sldMk cId="1816459769" sldId="296"/>
            <ac:grpSpMk id="101" creationId="{4918C722-2D7C-0D15-20BF-4B8C4CA5E05A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1" creationId="{103CB035-3F4E-9AC4-E903-6C4094A27434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2" creationId="{80C9173D-C7B7-32CF-1DB3-2B9A883F926A}"/>
          </ac:grpSpMkLst>
        </pc:grpChg>
        <pc:grpChg chg="add 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3" creationId="{71A7A8F3-F9C2-0001-A244-F4A40A0B4D84}"/>
          </ac:grpSpMkLst>
        </pc:grpChg>
        <pc:grpChg chg="del 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7" creationId="{B4B9A2CD-24CD-E3A0-380C-98081A0F6B83}"/>
          </ac:grpSpMkLst>
        </pc:grpChg>
        <pc:grpChg chg="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9" creationId="{C5D7F88C-DE50-323F-2E95-29C4989328CD}"/>
          </ac:grpSpMkLst>
        </pc:grpChg>
        <pc:picChg chg="del">
          <ac:chgData name="MeiYi TAN" userId="f9f029c9-d743-4d60-9f2c-e74bdec1ab07" providerId="ADAL" clId="{3F661D7B-FD69-4DAB-B4D0-73E523D840BB}" dt="2023-03-09T14:03:23.382" v="62" actId="478"/>
          <ac:picMkLst>
            <pc:docMk/>
            <pc:sldMk cId="1816459769" sldId="296"/>
            <ac:picMk id="4" creationId="{44A8A04A-9D15-9DD6-4395-94F92D4E5763}"/>
          </ac:picMkLst>
        </pc:picChg>
        <pc:picChg chg="add del mod">
          <ac:chgData name="MeiYi TAN" userId="f9f029c9-d743-4d60-9f2c-e74bdec1ab07" providerId="ADAL" clId="{3F661D7B-FD69-4DAB-B4D0-73E523D840BB}" dt="2023-03-10T02:34:05.206" v="1830" actId="478"/>
          <ac:picMkLst>
            <pc:docMk/>
            <pc:sldMk cId="1816459769" sldId="296"/>
            <ac:picMk id="5" creationId="{3250F618-41CE-9CF8-AB6F-CE928C2B2035}"/>
          </ac:picMkLst>
        </pc:picChg>
        <pc:inkChg chg="add del mod">
          <ac:chgData name="MeiYi TAN" userId="f9f029c9-d743-4d60-9f2c-e74bdec1ab07" providerId="ADAL" clId="{3F661D7B-FD69-4DAB-B4D0-73E523D840BB}" dt="2023-03-10T02:25:11.793" v="1505"/>
          <ac:inkMkLst>
            <pc:docMk/>
            <pc:sldMk cId="1816459769" sldId="296"/>
            <ac:inkMk id="4" creationId="{714A5CFD-E763-F373-9765-FF8DE282B78C}"/>
          </ac:inkMkLst>
        </pc:inkChg>
        <pc:inkChg chg="add del mod">
          <ac:chgData name="MeiYi TAN" userId="f9f029c9-d743-4d60-9f2c-e74bdec1ab07" providerId="ADAL" clId="{3F661D7B-FD69-4DAB-B4D0-73E523D840BB}" dt="2023-03-10T02:25:11.792" v="1504"/>
          <ac:inkMkLst>
            <pc:docMk/>
            <pc:sldMk cId="1816459769" sldId="296"/>
            <ac:inkMk id="6" creationId="{8DBC2A69-1635-3E92-FE90-78C2217FD8BE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8" creationId="{212E47C4-DEF0-5501-6691-5212896F87E7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9" creationId="{9CA8DC84-6995-CB6F-CD03-24FD3B106EE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0" creationId="{78A6E761-77C4-A09F-B548-EB422E213B8B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1" creationId="{44EB2521-DD6B-EAE3-E7C2-3B9D6874882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2" creationId="{B059355A-A20E-502C-A1C4-659CA2A1CD98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4" creationId="{ACF6D91A-CD5A-B42B-A5A0-9F6EB36A862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5" creationId="{C3D51B1F-0416-2843-D413-EA16541ADB8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6" creationId="{481A8206-F2D0-426E-0F1F-7A4DB1C5065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7" creationId="{917B7F61-F8C5-12B5-4E02-34F773F0CE79}"/>
          </ac:inkMkLst>
        </pc:inkChg>
        <pc:inkChg chg="add del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8" creationId="{53747714-3371-E2D1-6F01-5D018ED2CF86}"/>
          </ac:inkMkLst>
        </pc:inkChg>
        <pc:inkChg chg="add del mod">
          <ac:chgData name="MeiYi TAN" userId="f9f029c9-d743-4d60-9f2c-e74bdec1ab07" providerId="ADAL" clId="{3F661D7B-FD69-4DAB-B4D0-73E523D840BB}" dt="2023-03-10T02:25:23.118" v="1521"/>
          <ac:inkMkLst>
            <pc:docMk/>
            <pc:sldMk cId="1816459769" sldId="296"/>
            <ac:inkMk id="19" creationId="{F78C4A99-15BC-D959-9DA1-CA307FAEA480}"/>
          </ac:inkMkLst>
        </pc:inkChg>
        <pc:inkChg chg="add del mod">
          <ac:chgData name="MeiYi TAN" userId="f9f029c9-d743-4d60-9f2c-e74bdec1ab07" providerId="ADAL" clId="{3F661D7B-FD69-4DAB-B4D0-73E523D840BB}" dt="2023-03-10T02:25:24.526" v="1522"/>
          <ac:inkMkLst>
            <pc:docMk/>
            <pc:sldMk cId="1816459769" sldId="296"/>
            <ac:inkMk id="20" creationId="{F1C9BDE2-C7DD-F972-FE8D-1D1A915B24EF}"/>
          </ac:inkMkLst>
        </pc:inkChg>
        <pc:inkChg chg="add del">
          <ac:chgData name="MeiYi TAN" userId="f9f029c9-d743-4d60-9f2c-e74bdec1ab07" providerId="ADAL" clId="{3F661D7B-FD69-4DAB-B4D0-73E523D840BB}" dt="2023-03-10T02:25:24.528" v="1523"/>
          <ac:inkMkLst>
            <pc:docMk/>
            <pc:sldMk cId="1816459769" sldId="296"/>
            <ac:inkMk id="22" creationId="{E3B2B007-E3A6-0858-1D7A-551DC610E256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3" creationId="{AEE8047D-EC0A-F163-A3E8-436F44781E35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4" creationId="{8965D338-FE0B-D049-23A9-07D3C546A802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5" creationId="{225079D9-052A-CA7D-9AB0-39EA6926D61C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6" creationId="{732D5E7B-BCB9-71E9-18FE-A188E1764D13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7" creationId="{2BEEA9BF-EFF7-32F8-4EC1-DCE634FF0869}"/>
          </ac:inkMkLst>
        </pc:inkChg>
        <pc:inkChg chg="add del">
          <ac:chgData name="MeiYi TAN" userId="f9f029c9-d743-4d60-9f2c-e74bdec1ab07" providerId="ADAL" clId="{3F661D7B-FD69-4DAB-B4D0-73E523D840BB}" dt="2023-03-10T02:25:45.373" v="1534" actId="478"/>
          <ac:inkMkLst>
            <pc:docMk/>
            <pc:sldMk cId="1816459769" sldId="296"/>
            <ac:inkMk id="30" creationId="{0B93F592-FCD9-CCDE-D4ED-8F2C98C3219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1" creationId="{7D18EDF6-B4D0-4B07-8458-DA5928FFC487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2" creationId="{31995A74-C2C4-2C18-7E7E-66646AD8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3" creationId="{F9FE5F81-DBDA-0C1D-6807-C93D247D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4" creationId="{E65A286B-4414-749B-64C4-D99C91797FD5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5" creationId="{979A25C4-A18D-3929-F1C8-D175B71C54C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6" creationId="{FA333622-1AE9-12B8-21AB-CC8E3D64EE20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7" creationId="{C744B5F4-AF2C-8846-720C-C3FD7396EF82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39" creationId="{81ACDEAC-8351-3E12-2F01-255D50C96D5A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0" creationId="{17F6FB65-05A8-49D6-5AC4-FF10725B34B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1" creationId="{20ACDC92-506B-E781-77C0-73EA6FA17CFF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2" creationId="{F42EBF66-C626-9C84-493D-2D606694112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3" creationId="{D41D0785-6546-43D6-F0AF-1221F22DA14D}"/>
          </ac:inkMkLst>
        </pc:inkChg>
        <pc:inkChg chg="add del mod">
          <ac:chgData name="MeiYi TAN" userId="f9f029c9-d743-4d60-9f2c-e74bdec1ab07" providerId="ADAL" clId="{3F661D7B-FD69-4DAB-B4D0-73E523D840BB}" dt="2023-03-10T02:26:06.028" v="1553"/>
          <ac:inkMkLst>
            <pc:docMk/>
            <pc:sldMk cId="1816459769" sldId="296"/>
            <ac:inkMk id="45" creationId="{A1C2E920-C094-2594-EB51-AC13E0253008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47" creationId="{5F9DECE7-AE13-9905-24C3-C7E609749DD4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49" creationId="{FB491422-064D-4177-C419-2E846D642895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0" creationId="{FE164F50-1764-1CD6-1423-1866F9BE86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1" creationId="{3DF12DFA-826B-018C-1919-2B628184C6C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2" creationId="{DEF73372-CF69-7538-A6DB-B6D0B5BD3B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3" creationId="{A502A7F2-E194-04F2-3CC8-D5B809DAD2F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5" creationId="{C2A97FFA-A5A0-C912-3C22-993CA9004D29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6" creationId="{0A621853-36C1-768F-DF06-A8BDF535DC76}"/>
          </ac:inkMkLst>
        </pc:inkChg>
        <pc:inkChg chg="add del mod">
          <ac:chgData name="MeiYi TAN" userId="f9f029c9-d743-4d60-9f2c-e74bdec1ab07" providerId="ADAL" clId="{3F661D7B-FD69-4DAB-B4D0-73E523D840BB}" dt="2023-03-10T02:26:51.774" v="1571"/>
          <ac:inkMkLst>
            <pc:docMk/>
            <pc:sldMk cId="1816459769" sldId="296"/>
            <ac:inkMk id="58" creationId="{40BDE726-682C-D752-EF46-072E2D7E42BB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60" creationId="{3AEA1429-C491-EAB7-D1B0-79F61976290D}"/>
          </ac:inkMkLst>
        </pc:inkChg>
        <pc:inkChg chg="add del mod">
          <ac:chgData name="MeiYi TAN" userId="f9f029c9-d743-4d60-9f2c-e74bdec1ab07" providerId="ADAL" clId="{3F661D7B-FD69-4DAB-B4D0-73E523D840BB}" dt="2023-03-10T02:27:07.001" v="1582"/>
          <ac:inkMkLst>
            <pc:docMk/>
            <pc:sldMk cId="1816459769" sldId="296"/>
            <ac:inkMk id="62" creationId="{87BBE326-FF5D-6478-7343-338C3D9A53D3}"/>
          </ac:inkMkLst>
        </pc:inkChg>
        <pc:inkChg chg="add del mod">
          <ac:chgData name="MeiYi TAN" userId="f9f029c9-d743-4d60-9f2c-e74bdec1ab07" providerId="ADAL" clId="{3F661D7B-FD69-4DAB-B4D0-73E523D840BB}" dt="2023-03-10T02:27:07.001" v="1583"/>
          <ac:inkMkLst>
            <pc:docMk/>
            <pc:sldMk cId="1816459769" sldId="296"/>
            <ac:inkMk id="63" creationId="{10F57866-197B-FC49-A644-A576BBBC72D2}"/>
          </ac:inkMkLst>
        </pc:inkChg>
        <pc:inkChg chg="add del mod">
          <ac:chgData name="MeiYi TAN" userId="f9f029c9-d743-4d60-9f2c-e74bdec1ab07" providerId="ADAL" clId="{3F661D7B-FD69-4DAB-B4D0-73E523D840BB}" dt="2023-03-10T02:27:07.002" v="1584"/>
          <ac:inkMkLst>
            <pc:docMk/>
            <pc:sldMk cId="1816459769" sldId="296"/>
            <ac:inkMk id="64" creationId="{7C4C943A-B800-4528-710A-14BD75BD16F7}"/>
          </ac:inkMkLst>
        </pc:inkChg>
        <pc:inkChg chg="add del mod">
          <ac:chgData name="MeiYi TAN" userId="f9f029c9-d743-4d60-9f2c-e74bdec1ab07" providerId="ADAL" clId="{3F661D7B-FD69-4DAB-B4D0-73E523D840BB}" dt="2023-03-10T02:27:07" v="1581"/>
          <ac:inkMkLst>
            <pc:docMk/>
            <pc:sldMk cId="1816459769" sldId="296"/>
            <ac:inkMk id="65" creationId="{36394431-F5E1-4B6B-2E3A-35F81415CDA6}"/>
          </ac:inkMkLst>
        </pc:inkChg>
        <pc:inkChg chg="add del mod">
          <ac:chgData name="MeiYi TAN" userId="f9f029c9-d743-4d60-9f2c-e74bdec1ab07" providerId="ADAL" clId="{3F661D7B-FD69-4DAB-B4D0-73E523D840BB}" dt="2023-03-10T02:27:07" v="1580"/>
          <ac:inkMkLst>
            <pc:docMk/>
            <pc:sldMk cId="1816459769" sldId="296"/>
            <ac:inkMk id="66" creationId="{091FED3A-F5BE-DE8F-EAC5-71D784CCFB51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8" creationId="{6A8292B6-8967-D70E-3BF8-FDA85E66DA4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9" creationId="{F38F8BB1-7210-F1C5-1176-CB5111929A49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0" creationId="{E45C3C3E-96A1-B811-F116-1D54257D8FF6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1" creationId="{0FBC6AC1-07C2-AE97-F345-303A8A93F5F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2" creationId="{D7611288-F596-7558-FDA7-F7D6143712C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3" creationId="{82BDC8F0-51BA-965F-E516-C9D253FBA0AB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4" creationId="{CF6FC175-0ACB-B25D-7654-61956CB99F8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5" creationId="{F7DCE729-16B0-80F0-DF0C-3BE6C9F91C7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7" creationId="{E030E9D9-4A7E-9249-632B-02DF17D42492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8" creationId="{BC76280D-C4AA-03A6-B46C-C03AE94DD088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9" creationId="{09F342DD-4EBD-044B-569B-CA192165F9D6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0" creationId="{430282D0-2FB3-56DC-6719-0EDAC124316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1" creationId="{EFDA5F8D-85A0-31E8-E7B7-C82E64AA231B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2" creationId="{C3093EAE-8ADA-8B3B-491F-A1E27B8B4C9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3" creationId="{6ACD0BEF-9FA0-C1D2-3C92-445F80266CF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4" creationId="{F046FEB9-384A-955F-75FE-A28634640093}"/>
          </ac:inkMkLst>
        </pc:inkChg>
        <pc:inkChg chg="add">
          <ac:chgData name="MeiYi TAN" userId="f9f029c9-d743-4d60-9f2c-e74bdec1ab07" providerId="ADAL" clId="{3F661D7B-FD69-4DAB-B4D0-73E523D840BB}" dt="2023-03-10T02:27:35.801" v="1606" actId="9405"/>
          <ac:inkMkLst>
            <pc:docMk/>
            <pc:sldMk cId="1816459769" sldId="296"/>
            <ac:inkMk id="87" creationId="{A397469A-5DDD-F92B-7012-F3C40ECBB754}"/>
          </ac:inkMkLst>
        </pc:inkChg>
        <pc:inkChg chg="add">
          <ac:chgData name="MeiYi TAN" userId="f9f029c9-d743-4d60-9f2c-e74bdec1ab07" providerId="ADAL" clId="{3F661D7B-FD69-4DAB-B4D0-73E523D840BB}" dt="2023-03-10T02:27:37.158" v="1607" actId="9405"/>
          <ac:inkMkLst>
            <pc:docMk/>
            <pc:sldMk cId="1816459769" sldId="296"/>
            <ac:inkMk id="88" creationId="{B95A2966-5EF8-B1A1-80DD-C4813A728E29}"/>
          </ac:inkMkLst>
        </pc:inkChg>
        <pc:inkChg chg="add">
          <ac:chgData name="MeiYi TAN" userId="f9f029c9-d743-4d60-9f2c-e74bdec1ab07" providerId="ADAL" clId="{3F661D7B-FD69-4DAB-B4D0-73E523D840BB}" dt="2023-03-10T02:29:05.672" v="1663" actId="9405"/>
          <ac:inkMkLst>
            <pc:docMk/>
            <pc:sldMk cId="1816459769" sldId="296"/>
            <ac:inkMk id="95" creationId="{4C6B9A06-0456-C3AB-8AF1-D2431B89D037}"/>
          </ac:inkMkLst>
        </pc:inkChg>
        <pc:inkChg chg="add del mod">
          <ac:chgData name="MeiYi TAN" userId="f9f029c9-d743-4d60-9f2c-e74bdec1ab07" providerId="ADAL" clId="{3F661D7B-FD69-4DAB-B4D0-73E523D840BB}" dt="2023-03-10T02:29:14.438" v="1681" actId="9405"/>
          <ac:inkMkLst>
            <pc:docMk/>
            <pc:sldMk cId="1816459769" sldId="296"/>
            <ac:inkMk id="96" creationId="{BB865838-8D7B-D95C-0867-F98A72AF7B46}"/>
          </ac:inkMkLst>
        </pc:inkChg>
        <pc:inkChg chg="add del mod">
          <ac:chgData name="MeiYi TAN" userId="f9f029c9-d743-4d60-9f2c-e74bdec1ab07" providerId="ADAL" clId="{3F661D7B-FD69-4DAB-B4D0-73E523D840BB}" dt="2023-03-10T02:29:13.769" v="1680" actId="9405"/>
          <ac:inkMkLst>
            <pc:docMk/>
            <pc:sldMk cId="1816459769" sldId="296"/>
            <ac:inkMk id="97" creationId="{91A4317D-0ECC-9E62-86D3-80BB74242384}"/>
          </ac:inkMkLst>
        </pc:inkChg>
        <pc:inkChg chg="add del mod">
          <ac:chgData name="MeiYi TAN" userId="f9f029c9-d743-4d60-9f2c-e74bdec1ab07" providerId="ADAL" clId="{3F661D7B-FD69-4DAB-B4D0-73E523D840BB}" dt="2023-03-10T02:29:13.319" v="1679"/>
          <ac:inkMkLst>
            <pc:docMk/>
            <pc:sldMk cId="1816459769" sldId="296"/>
            <ac:inkMk id="98" creationId="{E80C6FE6-A2F6-24A5-EDB8-07FE477907A8}"/>
          </ac:inkMkLst>
        </pc:inkChg>
        <pc:inkChg chg="add del mod">
          <ac:chgData name="MeiYi TAN" userId="f9f029c9-d743-4d60-9f2c-e74bdec1ab07" providerId="ADAL" clId="{3F661D7B-FD69-4DAB-B4D0-73E523D840BB}" dt="2023-03-10T02:29:12.759" v="1677"/>
          <ac:inkMkLst>
            <pc:docMk/>
            <pc:sldMk cId="1816459769" sldId="296"/>
            <ac:inkMk id="100" creationId="{CEBF8278-9F1D-0ABB-2BF2-BF16C43CB92C}"/>
          </ac:inkMkLst>
        </pc:inkChg>
        <pc:inkChg chg="add del">
          <ac:chgData name="MeiYi TAN" userId="f9f029c9-d743-4d60-9f2c-e74bdec1ab07" providerId="ADAL" clId="{3F661D7B-FD69-4DAB-B4D0-73E523D840BB}" dt="2023-03-10T02:29:12.206" v="1675" actId="9405"/>
          <ac:inkMkLst>
            <pc:docMk/>
            <pc:sldMk cId="1816459769" sldId="296"/>
            <ac:inkMk id="102" creationId="{0575444C-3498-3BBB-0FA5-63D5624793CF}"/>
          </ac:inkMkLst>
        </pc:inkChg>
        <pc:inkChg chg="add del">
          <ac:chgData name="MeiYi TAN" userId="f9f029c9-d743-4d60-9f2c-e74bdec1ab07" providerId="ADAL" clId="{3F661D7B-FD69-4DAB-B4D0-73E523D840BB}" dt="2023-03-10T02:29:11.605" v="1674" actId="9405"/>
          <ac:inkMkLst>
            <pc:docMk/>
            <pc:sldMk cId="1816459769" sldId="296"/>
            <ac:inkMk id="103" creationId="{BF3D7ACD-947F-2C7F-AF33-F70AAE0BDF49}"/>
          </ac:inkMkLst>
        </pc:inkChg>
        <pc:inkChg chg="add del">
          <ac:chgData name="MeiYi TAN" userId="f9f029c9-d743-4d60-9f2c-e74bdec1ab07" providerId="ADAL" clId="{3F661D7B-FD69-4DAB-B4D0-73E523D840BB}" dt="2023-03-10T02:29:11.237" v="1673" actId="9405"/>
          <ac:inkMkLst>
            <pc:docMk/>
            <pc:sldMk cId="1816459769" sldId="296"/>
            <ac:inkMk id="104" creationId="{380F7D8D-F63C-D00F-9F04-C4C7AAC84AE5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5" creationId="{26D608CF-298C-1E92-6919-D03923E63331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6" creationId="{A9E1A8EC-D9E6-D716-7E92-B58410BC7643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7" creationId="{7FB2C37C-677F-AD0D-7A4C-22523C7FA246}"/>
          </ac:inkMkLst>
        </pc:inkChg>
        <pc:inkChg chg="add">
          <ac:chgData name="MeiYi TAN" userId="f9f029c9-d743-4d60-9f2c-e74bdec1ab07" providerId="ADAL" clId="{3F661D7B-FD69-4DAB-B4D0-73E523D840BB}" dt="2023-03-10T02:29:20.857" v="1685" actId="9405"/>
          <ac:inkMkLst>
            <pc:docMk/>
            <pc:sldMk cId="1816459769" sldId="296"/>
            <ac:inkMk id="108" creationId="{A21ABD8D-643D-6974-34DB-7A5B33C994B2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9" creationId="{0A0634F9-6518-B277-AA44-2C9CD28786E6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10" creationId="{82555CA0-B1A7-43AC-4092-2A00A01EE93F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4" creationId="{0C596B76-4BBE-DCF5-6845-5652A3CF9D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5" creationId="{440269F6-1078-8AE9-EAAD-704C7E7FBA32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6" creationId="{B73FFE0D-973F-295D-EEE7-776F0A011F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8" creationId="{A55E0905-7FEA-3DD5-D8AF-828DAF945172}"/>
          </ac:inkMkLst>
        </pc:inkChg>
      </pc:sldChg>
      <pc:sldChg chg="addSp delSp add del mod">
        <pc:chgData name="MeiYi TAN" userId="f9f029c9-d743-4d60-9f2c-e74bdec1ab07" providerId="ADAL" clId="{3F661D7B-FD69-4DAB-B4D0-73E523D840BB}" dt="2023-03-10T02:36:25.775" v="1917" actId="2696"/>
        <pc:sldMkLst>
          <pc:docMk/>
          <pc:sldMk cId="1309471314" sldId="297"/>
        </pc:sldMkLst>
        <pc:picChg chg="add">
          <ac:chgData name="MeiYi TAN" userId="f9f029c9-d743-4d60-9f2c-e74bdec1ab07" providerId="ADAL" clId="{3F661D7B-FD69-4DAB-B4D0-73E523D840BB}" dt="2023-03-09T14:03:47.718" v="66" actId="22"/>
          <ac:picMkLst>
            <pc:docMk/>
            <pc:sldMk cId="1309471314" sldId="297"/>
            <ac:picMk id="4" creationId="{B5307053-CAA5-81AC-72AF-80DCE0A1F7A8}"/>
          </ac:picMkLst>
        </pc:picChg>
        <pc:picChg chg="del">
          <ac:chgData name="MeiYi TAN" userId="f9f029c9-d743-4d60-9f2c-e74bdec1ab07" providerId="ADAL" clId="{3F661D7B-FD69-4DAB-B4D0-73E523D840BB}" dt="2023-03-09T14:03:47.453" v="65" actId="478"/>
          <ac:picMkLst>
            <pc:docMk/>
            <pc:sldMk cId="1309471314" sldId="297"/>
            <ac:picMk id="5" creationId="{3250F618-41CE-9CF8-AB6F-CE928C2B2035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35:31.121" v="1912" actId="478"/>
        <pc:sldMkLst>
          <pc:docMk/>
          <pc:sldMk cId="1412230769" sldId="298"/>
        </pc:sldMkLst>
        <pc:spChg chg="add mod">
          <ac:chgData name="MeiYi TAN" userId="f9f029c9-d743-4d60-9f2c-e74bdec1ab07" providerId="ADAL" clId="{3F661D7B-FD69-4DAB-B4D0-73E523D840BB}" dt="2023-03-10T02:35:29.324" v="1911" actId="20577"/>
          <ac:spMkLst>
            <pc:docMk/>
            <pc:sldMk cId="1412230769" sldId="298"/>
            <ac:spMk id="4" creationId="{DD3B1BE8-3A4A-07AF-802F-278A2EA57A1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89" creationId="{555DA152-727C-301B-BD71-E0AB36CC104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0" creationId="{DF324206-EEB3-05F9-F636-79EA09EEA995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1" creationId="{FA45EAEA-9527-9281-9427-233F44EAA5B9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2" creationId="{A21C5523-9630-5472-9B5A-2B9002DFC354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3" creationId="{961FF428-145F-8C5B-ED13-FA3D145FCD72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4" creationId="{6A4E44F4-4A0C-09CB-996D-2316D797439B}"/>
          </ac:spMkLst>
        </pc:spChg>
        <pc:spChg chg="mod">
          <ac:chgData name="MeiYi TAN" userId="f9f029c9-d743-4d60-9f2c-e74bdec1ab07" providerId="ADAL" clId="{3F661D7B-FD69-4DAB-B4D0-73E523D840BB}" dt="2023-03-10T02:34:54.330" v="1856" actId="6549"/>
          <ac:spMkLst>
            <pc:docMk/>
            <pc:sldMk cId="1412230769" sldId="298"/>
            <ac:spMk id="120" creationId="{C2828A63-93B4-3ECF-C809-72E7DCC44EA5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1" creationId="{08D5AF2C-7AD3-C5B0-AE98-56F2FD8D038A}"/>
          </ac:spMkLst>
        </pc:spChg>
        <pc:spChg chg="mod">
          <ac:chgData name="MeiYi TAN" userId="f9f029c9-d743-4d60-9f2c-e74bdec1ab07" providerId="ADAL" clId="{3F661D7B-FD69-4DAB-B4D0-73E523D840BB}" dt="2023-03-10T02:35:04.191" v="1859" actId="20577"/>
          <ac:spMkLst>
            <pc:docMk/>
            <pc:sldMk cId="1412230769" sldId="298"/>
            <ac:spMk id="122" creationId="{1D4DB38D-BE76-B773-D12A-AE61D55EA6B9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3" creationId="{5FD521CE-E5BA-D0B9-BF4E-CB8DC81B38DB}"/>
          </ac:spMkLst>
        </pc:spChg>
        <pc:picChg chg="del">
          <ac:chgData name="MeiYi TAN" userId="f9f029c9-d743-4d60-9f2c-e74bdec1ab07" providerId="ADAL" clId="{3F661D7B-FD69-4DAB-B4D0-73E523D840BB}" dt="2023-03-10T02:35:31.121" v="1912" actId="478"/>
          <ac:picMkLst>
            <pc:docMk/>
            <pc:sldMk cId="1412230769" sldId="298"/>
            <ac:picMk id="5" creationId="{3250F618-41CE-9CF8-AB6F-CE928C2B2035}"/>
          </ac:picMkLst>
        </pc:pic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38446103" sldId="303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57982727" sldId="304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03723525" sldId="305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4039144" sldId="30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339311323" sldId="307"/>
        </pc:sldMkLst>
      </pc:sldChg>
    </pc:docChg>
  </pc:docChgLst>
  <pc:docChgLst>
    <pc:chgData name="TAN Mei Yi [Harrisdale Senior High School]" userId="f9f029c9-d743-4d60-9f2c-e74bdec1ab07" providerId="ADAL" clId="{B400698A-0626-41AC-BE53-F57D5A41F51A}"/>
    <pc:docChg chg="undo custSel addSld delSld modSld">
      <pc:chgData name="TAN Mei Yi [Harrisdale Senior High School]" userId="f9f029c9-d743-4d60-9f2c-e74bdec1ab07" providerId="ADAL" clId="{B400698A-0626-41AC-BE53-F57D5A41F51A}" dt="2023-03-08T01:30:57.265" v="1103" actId="47"/>
      <pc:docMkLst>
        <pc:docMk/>
      </pc:docMkLst>
      <pc:sldChg chg="addSp modSp add mod modAnim">
        <pc:chgData name="TAN Mei Yi [Harrisdale Senior High School]" userId="f9f029c9-d743-4d60-9f2c-e74bdec1ab07" providerId="ADAL" clId="{B400698A-0626-41AC-BE53-F57D5A41F51A}" dt="2023-03-08T00:28:58.974" v="516" actId="1076"/>
        <pc:sldMkLst>
          <pc:docMk/>
          <pc:sldMk cId="2537661815" sldId="258"/>
        </pc:sldMkLst>
        <pc:spChg chg="add mod">
          <ac:chgData name="TAN Mei Yi [Harrisdale Senior High School]" userId="f9f029c9-d743-4d60-9f2c-e74bdec1ab07" providerId="ADAL" clId="{B400698A-0626-41AC-BE53-F57D5A41F51A}" dt="2023-03-08T00:23:18.673" v="366" actId="404"/>
          <ac:spMkLst>
            <pc:docMk/>
            <pc:sldMk cId="2537661815" sldId="258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0:19:39.388" v="140" actId="1076"/>
          <ac:spMkLst>
            <pc:docMk/>
            <pc:sldMk cId="2537661815" sldId="25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0:16:37.634" v="2" actId="207"/>
          <ac:spMkLst>
            <pc:docMk/>
            <pc:sldMk cId="2537661815" sldId="258"/>
            <ac:spMk id="6" creationId="{B6565F03-6FB8-4B77-A798-2B2E2399B98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4:14.834" v="386" actId="20577"/>
          <ac:spMkLst>
            <pc:docMk/>
            <pc:sldMk cId="2537661815" sldId="258"/>
            <ac:spMk id="7" creationId="{C0CFE431-4D39-00E1-3346-0C89618F1811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3:42.817" v="376" actId="20577"/>
          <ac:spMkLst>
            <pc:docMk/>
            <pc:sldMk cId="2537661815" sldId="258"/>
            <ac:spMk id="8" creationId="{9A254071-A53C-723A-52FF-BC53A3E9B16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20.056" v="506" actId="20577"/>
          <ac:spMkLst>
            <pc:docMk/>
            <pc:sldMk cId="2537661815" sldId="258"/>
            <ac:spMk id="11" creationId="{6F38DC4F-A839-2892-8F4D-8EF75AAAE7F6}"/>
          </ac:spMkLst>
        </pc:spChg>
        <pc:spChg chg="add mod ord">
          <ac:chgData name="TAN Mei Yi [Harrisdale Senior High School]" userId="f9f029c9-d743-4d60-9f2c-e74bdec1ab07" providerId="ADAL" clId="{B400698A-0626-41AC-BE53-F57D5A41F51A}" dt="2023-03-08T00:27:13.430" v="449" actId="167"/>
          <ac:spMkLst>
            <pc:docMk/>
            <pc:sldMk cId="2537661815" sldId="258"/>
            <ac:spMk id="15" creationId="{AE81815A-3DD4-6248-3921-7D817EDC9F0D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58.974" v="516" actId="1076"/>
          <ac:spMkLst>
            <pc:docMk/>
            <pc:sldMk cId="2537661815" sldId="258"/>
            <ac:spMk id="16" creationId="{0120B82A-D05C-5F96-B135-6C0C11613FF6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0:23:20.227" v="367" actId="1076"/>
          <ac:picMkLst>
            <pc:docMk/>
            <pc:sldMk cId="2537661815" sldId="258"/>
            <ac:picMk id="5" creationId="{86929136-6CA3-1CF9-01E4-577B473E00C5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3:55.997" v="380" actId="1076"/>
          <ac:picMkLst>
            <pc:docMk/>
            <pc:sldMk cId="2537661815" sldId="258"/>
            <ac:picMk id="10" creationId="{9E6DAC2A-3E90-C2CE-031D-1DD891EE3693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6:42.096" v="409" actId="1076"/>
          <ac:picMkLst>
            <pc:docMk/>
            <pc:sldMk cId="2537661815" sldId="258"/>
            <ac:picMk id="14" creationId="{8F78FDAC-5280-CD62-14B5-AE35512866C0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0:27:15.370" v="450" actId="1076"/>
          <ac:inkMkLst>
            <pc:docMk/>
            <pc:sldMk cId="2537661815" sldId="258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16.249" v="1047" actId="47"/>
        <pc:sldMkLst>
          <pc:docMk/>
          <pc:sldMk cId="3578000938" sldId="262"/>
        </pc:sldMkLst>
      </pc:sldChg>
      <pc:sldChg chg="add del">
        <pc:chgData name="TAN Mei Yi [Harrisdale Senior High School]" userId="f9f029c9-d743-4d60-9f2c-e74bdec1ab07" providerId="ADAL" clId="{B400698A-0626-41AC-BE53-F57D5A41F51A}" dt="2023-03-08T01:26:18.430" v="1048" actId="47"/>
        <pc:sldMkLst>
          <pc:docMk/>
          <pc:sldMk cId="2274587573" sldId="265"/>
        </pc:sldMkLst>
      </pc:sldChg>
      <pc:sldChg chg="addSp delSp modSp add mod addAnim delAnim modAnim">
        <pc:chgData name="TAN Mei Yi [Harrisdale Senior High School]" userId="f9f029c9-d743-4d60-9f2c-e74bdec1ab07" providerId="ADAL" clId="{B400698A-0626-41AC-BE53-F57D5A41F51A}" dt="2023-03-08T01:29:43.232" v="1094" actId="1076"/>
        <pc:sldMkLst>
          <pc:docMk/>
          <pc:sldMk cId="314037390" sldId="266"/>
        </pc:sldMkLst>
        <pc:spChg chg="add mod">
          <ac:chgData name="TAN Mei Yi [Harrisdale Senior High School]" userId="f9f029c9-d743-4d60-9f2c-e74bdec1ab07" providerId="ADAL" clId="{B400698A-0626-41AC-BE53-F57D5A41F51A}" dt="2023-03-08T01:29:43.232" v="1094" actId="1076"/>
          <ac:spMkLst>
            <pc:docMk/>
            <pc:sldMk cId="314037390" sldId="266"/>
            <ac:spMk id="2" creationId="{14276F45-753A-143D-FA28-E90700A4240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8:35.275" v="1089" actId="20577"/>
          <ac:spMkLst>
            <pc:docMk/>
            <pc:sldMk cId="314037390" sldId="26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7:23.783" v="1070" actId="1076"/>
          <ac:spMkLst>
            <pc:docMk/>
            <pc:sldMk cId="314037390" sldId="266"/>
            <ac:spMk id="9" creationId="{AAC2B5C0-3E1C-42DC-B07D-E8D48B29433E}"/>
          </ac:spMkLst>
        </pc:spChg>
        <pc:spChg chg="del">
          <ac:chgData name="TAN Mei Yi [Harrisdale Senior High School]" userId="f9f029c9-d743-4d60-9f2c-e74bdec1ab07" providerId="ADAL" clId="{B400698A-0626-41AC-BE53-F57D5A41F51A}" dt="2023-03-08T01:27:34.567" v="1075" actId="478"/>
          <ac:spMkLst>
            <pc:docMk/>
            <pc:sldMk cId="314037390" sldId="266"/>
            <ac:spMk id="13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6:28.499" v="1049" actId="478"/>
          <ac:spMkLst>
            <pc:docMk/>
            <pc:sldMk cId="314037390" sldId="266"/>
            <ac:spMk id="14" creationId="{A4FC51D4-53D3-4FCA-A8BE-3A5E3C87901F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7:40.322" v="1077" actId="1076"/>
          <ac:picMkLst>
            <pc:docMk/>
            <pc:sldMk cId="314037390" sldId="266"/>
            <ac:picMk id="4" creationId="{00000000-0000-0000-0000-000000000000}"/>
          </ac:picMkLst>
        </pc:picChg>
        <pc:picChg chg="add del">
          <ac:chgData name="TAN Mei Yi [Harrisdale Senior High School]" userId="f9f029c9-d743-4d60-9f2c-e74bdec1ab07" providerId="ADAL" clId="{B400698A-0626-41AC-BE53-F57D5A41F51A}" dt="2023-03-08T01:27:34.567" v="1075" actId="478"/>
          <ac:picMkLst>
            <pc:docMk/>
            <pc:sldMk cId="314037390" sldId="266"/>
            <ac:picMk id="10" creationId="{00000000-0000-0000-0000-000000000000}"/>
          </ac:picMkLst>
        </pc:pic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5" creationId="{1688C022-0E1F-4B5B-BD61-CF583B288FFF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8" creationId="{42DD3CBE-84E8-466C-AAA8-D2CFF6F44569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12" creationId="{AAF9B67C-5608-4E59-8184-6D562590A653}"/>
          </ac:inkMkLst>
        </pc:inkChg>
        <pc:cxnChg chg="del mod">
          <ac:chgData name="TAN Mei Yi [Harrisdale Senior High School]" userId="f9f029c9-d743-4d60-9f2c-e74bdec1ab07" providerId="ADAL" clId="{B400698A-0626-41AC-BE53-F57D5A41F51A}" dt="2023-03-08T01:27:36.497" v="1076" actId="478"/>
          <ac:cxnSpMkLst>
            <pc:docMk/>
            <pc:sldMk cId="314037390" sldId="266"/>
            <ac:cxnSpMk id="7" creationId="{6D9D5F40-285E-4845-A4BA-BDBED4077CD0}"/>
          </ac:cxnSpMkLst>
        </pc:cxnChg>
        <pc:cxnChg chg="mod">
          <ac:chgData name="TAN Mei Yi [Harrisdale Senior High School]" userId="f9f029c9-d743-4d60-9f2c-e74bdec1ab07" providerId="ADAL" clId="{B400698A-0626-41AC-BE53-F57D5A41F51A}" dt="2023-03-08T01:27:55.599" v="1078" actId="14100"/>
          <ac:cxnSpMkLst>
            <pc:docMk/>
            <pc:sldMk cId="314037390" sldId="266"/>
            <ac:cxnSpMk id="11" creationId="{16DF3BE0-9E04-4893-991D-C27268ACB321}"/>
          </ac:cxnSpMkLst>
        </pc:cxnChg>
      </pc:sldChg>
      <pc:sldChg chg="addSp delSp modSp add mod">
        <pc:chgData name="TAN Mei Yi [Harrisdale Senior High School]" userId="f9f029c9-d743-4d60-9f2c-e74bdec1ab07" providerId="ADAL" clId="{B400698A-0626-41AC-BE53-F57D5A41F51A}" dt="2023-03-08T01:30:33.288" v="1102"/>
        <pc:sldMkLst>
          <pc:docMk/>
          <pc:sldMk cId="4283984355" sldId="267"/>
        </pc:sldMkLst>
        <pc:spChg chg="add mod">
          <ac:chgData name="TAN Mei Yi [Harrisdale Senior High School]" userId="f9f029c9-d743-4d60-9f2c-e74bdec1ab07" providerId="ADAL" clId="{B400698A-0626-41AC-BE53-F57D5A41F51A}" dt="2023-03-08T01:30:33.288" v="1102"/>
          <ac:spMkLst>
            <pc:docMk/>
            <pc:sldMk cId="4283984355" sldId="267"/>
            <ac:spMk id="2" creationId="{CEF0F2C3-4BA4-E630-C4EA-A7CD59A10FD5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2.935" v="1099" actId="113"/>
          <ac:spMkLst>
            <pc:docMk/>
            <pc:sldMk cId="4283984355" sldId="267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0.582" v="1098" actId="113"/>
          <ac:spMkLst>
            <pc:docMk/>
            <pc:sldMk cId="4283984355" sldId="267"/>
            <ac:spMk id="7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30:28.281" v="1100" actId="478"/>
          <ac:spMkLst>
            <pc:docMk/>
            <pc:sldMk cId="4283984355" sldId="267"/>
            <ac:spMk id="8" creationId="{3A0B0A93-D009-4D14-B190-F9BEF9D6FCFB}"/>
          </ac:spMkLst>
        </pc:spChg>
      </pc:sldChg>
      <pc:sldChg chg="modSp">
        <pc:chgData name="TAN Mei Yi [Harrisdale Senior High School]" userId="f9f029c9-d743-4d60-9f2c-e74bdec1ab07" providerId="ADAL" clId="{B400698A-0626-41AC-BE53-F57D5A41F51A}" dt="2023-03-08T00:15:43.081" v="0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400698A-0626-41AC-BE53-F57D5A41F51A}" dt="2023-03-08T00:15:43.081" v="0" actId="20577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B400698A-0626-41AC-BE53-F57D5A41F51A}" dt="2023-03-08T00:29:12.817" v="517" actId="47"/>
        <pc:sldMkLst>
          <pc:docMk/>
          <pc:sldMk cId="2306695229" sldId="294"/>
        </pc:sldMkLst>
      </pc:sldChg>
      <pc:sldChg chg="del">
        <pc:chgData name="TAN Mei Yi [Harrisdale Senior High School]" userId="f9f029c9-d743-4d60-9f2c-e74bdec1ab07" providerId="ADAL" clId="{B400698A-0626-41AC-BE53-F57D5A41F51A}" dt="2023-03-08T01:30:57.265" v="1103" actId="47"/>
        <pc:sldMkLst>
          <pc:docMk/>
          <pc:sldMk cId="979343826" sldId="298"/>
        </pc:sldMkLst>
      </pc:sldChg>
      <pc:sldChg chg="addSp delSp modSp add mod">
        <pc:chgData name="TAN Mei Yi [Harrisdale Senior High School]" userId="f9f029c9-d743-4d60-9f2c-e74bdec1ab07" providerId="ADAL" clId="{B400698A-0626-41AC-BE53-F57D5A41F51A}" dt="2023-03-08T01:30:31.440" v="1101" actId="1076"/>
        <pc:sldMkLst>
          <pc:docMk/>
          <pc:sldMk cId="3638446103" sldId="303"/>
        </pc:sldMkLst>
        <pc:spChg chg="add del mod">
          <ac:chgData name="TAN Mei Yi [Harrisdale Senior High School]" userId="f9f029c9-d743-4d60-9f2c-e74bdec1ab07" providerId="ADAL" clId="{B400698A-0626-41AC-BE53-F57D5A41F51A}" dt="2023-03-08T01:29:48.774" v="1095" actId="478"/>
          <ac:spMkLst>
            <pc:docMk/>
            <pc:sldMk cId="3638446103" sldId="303"/>
            <ac:spMk id="2" creationId="{CFA5353D-047C-AE95-B7C3-B136CD4865A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30:31.440" v="1101" actId="1076"/>
          <ac:spMkLst>
            <pc:docMk/>
            <pc:sldMk cId="3638446103" sldId="303"/>
            <ac:spMk id="4" creationId="{62871251-B8DD-8E9E-FB5F-BFE01C02730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9:26.865" v="1092" actId="478"/>
          <ac:spMkLst>
            <pc:docMk/>
            <pc:sldMk cId="3638446103" sldId="303"/>
            <ac:spMk id="8" creationId="{3A0B0A93-D009-4D14-B190-F9BEF9D6FCFB}"/>
          </ac:spMkLst>
        </pc:sp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1:35.831" v="856" actId="1076"/>
        <pc:sldMkLst>
          <pc:docMk/>
          <pc:sldMk cId="2557982727" sldId="304"/>
        </pc:sldMkLst>
        <pc:spChg chg="mod">
          <ac:chgData name="TAN Mei Yi [Harrisdale Senior High School]" userId="f9f029c9-d743-4d60-9f2c-e74bdec1ab07" providerId="ADAL" clId="{B400698A-0626-41AC-BE53-F57D5A41F51A}" dt="2023-03-08T01:20:21.196" v="830" actId="20577"/>
          <ac:spMkLst>
            <pc:docMk/>
            <pc:sldMk cId="2557982727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2:44.056" v="664" actId="1076"/>
          <ac:spMkLst>
            <pc:docMk/>
            <pc:sldMk cId="2557982727" sldId="304"/>
            <ac:spMk id="5" creationId="{8E309016-DF12-571E-4F4A-4BCDDD1A038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3:10.028" v="682" actId="6549"/>
          <ac:spMkLst>
            <pc:docMk/>
            <pc:sldMk cId="2557982727" sldId="304"/>
            <ac:spMk id="6" creationId="{CB22D91F-8FAB-8EB5-C708-4AD5CEB74837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4:13.948" v="706" actId="1076"/>
          <ac:spMkLst>
            <pc:docMk/>
            <pc:sldMk cId="2557982727" sldId="304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0.020" v="834" actId="20577"/>
          <ac:spMkLst>
            <pc:docMk/>
            <pc:sldMk cId="2557982727" sldId="304"/>
            <ac:spMk id="8" creationId="{D516AB04-8064-829C-2C64-94B2319722D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5.029" v="838" actId="20577"/>
          <ac:spMkLst>
            <pc:docMk/>
            <pc:sldMk cId="2557982727" sldId="304"/>
            <ac:spMk id="9" creationId="{33F6A07B-F50A-0E2B-A200-A5B23864F49B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7.934" v="842" actId="20577"/>
          <ac:spMkLst>
            <pc:docMk/>
            <pc:sldMk cId="2557982727" sldId="304"/>
            <ac:spMk id="10" creationId="{0D74323E-C165-56A8-3B80-FEE75F8EDDBE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51.736" v="848" actId="20577"/>
          <ac:spMkLst>
            <pc:docMk/>
            <pc:sldMk cId="2557982727" sldId="304"/>
            <ac:spMk id="11" creationId="{0D2C1517-9CAE-A07D-5123-E99B43E8E9B3}"/>
          </ac:spMkLst>
        </pc:spChg>
        <pc:spChg chg="add del mod">
          <ac:chgData name="TAN Mei Yi [Harrisdale Senior High School]" userId="f9f029c9-d743-4d60-9f2c-e74bdec1ab07" providerId="ADAL" clId="{B400698A-0626-41AC-BE53-F57D5A41F51A}" dt="2023-03-08T01:21:25.032" v="849" actId="478"/>
          <ac:spMkLst>
            <pc:docMk/>
            <pc:sldMk cId="2557982727" sldId="304"/>
            <ac:spMk id="12" creationId="{304FF0D7-7EF9-AF4C-ACCD-0AE1367386F3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35.831" v="856" actId="1076"/>
          <ac:spMkLst>
            <pc:docMk/>
            <pc:sldMk cId="2557982727" sldId="304"/>
            <ac:spMk id="13" creationId="{FA41631B-BEF9-FFDD-2838-6660602713B6}"/>
          </ac:spMkLst>
        </pc:spChg>
        <pc:spChg chg="mod">
          <ac:chgData name="TAN Mei Yi [Harrisdale Senior High School]" userId="f9f029c9-d743-4d60-9f2c-e74bdec1ab07" providerId="ADAL" clId="{B400698A-0626-41AC-BE53-F57D5A41F51A}" dt="2023-03-08T00:29:30.885" v="534" actId="207"/>
          <ac:spMkLst>
            <pc:docMk/>
            <pc:sldMk cId="2557982727" sldId="304"/>
            <ac:spMk id="14" creationId="{A4FC51D4-53D3-4FCA-A8BE-3A5E3C87901F}"/>
          </ac:spMkLst>
        </pc:spChg>
        <pc:picChg chg="del">
          <ac:chgData name="TAN Mei Yi [Harrisdale Senior High School]" userId="f9f029c9-d743-4d60-9f2c-e74bdec1ab07" providerId="ADAL" clId="{B400698A-0626-41AC-BE53-F57D5A41F51A}" dt="2023-03-08T01:00:39.042" v="622" actId="478"/>
          <ac:picMkLst>
            <pc:docMk/>
            <pc:sldMk cId="2557982727" sldId="304"/>
            <ac:picMk id="4" creationId="{00000000-0000-0000-0000-00000000000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00:40.809" v="623" actId="478"/>
          <ac:inkMkLst>
            <pc:docMk/>
            <pc:sldMk cId="2557982727" sldId="304"/>
            <ac:inkMk id="2" creationId="{4EFFE5DB-C490-4891-B465-84E0863A5C71}"/>
          </ac:inkMkLst>
        </pc:ink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6:07.288" v="1046" actId="404"/>
        <pc:sldMkLst>
          <pc:docMk/>
          <pc:sldMk cId="303723525" sldId="305"/>
        </pc:sldMkLst>
        <pc:spChg chg="mod">
          <ac:chgData name="TAN Mei Yi [Harrisdale Senior High School]" userId="f9f029c9-d743-4d60-9f2c-e74bdec1ab07" providerId="ADAL" clId="{B400698A-0626-41AC-BE53-F57D5A41F51A}" dt="2023-03-08T01:14:53.328" v="791" actId="21"/>
          <ac:spMkLst>
            <pc:docMk/>
            <pc:sldMk cId="303723525" sldId="30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15:49.650" v="803" actId="20577"/>
          <ac:spMkLst>
            <pc:docMk/>
            <pc:sldMk cId="303723525" sldId="305"/>
            <ac:spMk id="5" creationId="{8E309016-DF12-571E-4F4A-4BCDDD1A038F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6" creationId="{CB22D91F-8FAB-8EB5-C708-4AD5CEB74837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55.532" v="858" actId="1076"/>
          <ac:spMkLst>
            <pc:docMk/>
            <pc:sldMk cId="303723525" sldId="305"/>
            <ac:spMk id="9" creationId="{47A2F0E3-23A5-89C3-D007-FE56E5EA91AA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13.527" v="865"/>
          <ac:spMkLst>
            <pc:docMk/>
            <pc:sldMk cId="303723525" sldId="305"/>
            <ac:spMk id="10" creationId="{821B2385-E95D-AAB5-47F1-B6148D02EB28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6:07.288" v="1046" actId="404"/>
          <ac:spMkLst>
            <pc:docMk/>
            <pc:sldMk cId="303723525" sldId="305"/>
            <ac:spMk id="11" creationId="{77AB2929-EA1C-EB6C-B4A1-304F6458857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46.850" v="878"/>
          <ac:spMkLst>
            <pc:docMk/>
            <pc:sldMk cId="303723525" sldId="305"/>
            <ac:spMk id="12" creationId="{FE76D975-8271-33FB-7F0C-FBACDA49342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09.715" v="883" actId="20577"/>
          <ac:spMkLst>
            <pc:docMk/>
            <pc:sldMk cId="303723525" sldId="305"/>
            <ac:spMk id="13" creationId="{334E7374-9707-EA45-4079-791C52E70225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28.234" v="926" actId="20577"/>
          <ac:spMkLst>
            <pc:docMk/>
            <pc:sldMk cId="303723525" sldId="305"/>
            <ac:spMk id="15" creationId="{6D66F685-C9CC-AE35-3C30-A7495A18AD27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1:15:09.682" v="795" actId="1076"/>
          <ac:picMkLst>
            <pc:docMk/>
            <pc:sldMk cId="303723525" sldId="305"/>
            <ac:picMk id="2" creationId="{86E84630-3040-205A-52A8-4F4306C06DFA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4" creationId="{123B3EFD-51DD-5CD0-88A9-2850B4E4ABDD}"/>
          </ac:inkMkLst>
        </pc:ink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8" creationId="{120C7324-F1F5-2FF2-CD89-005EC888D3D3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0:30:37.087" v="592"/>
        <pc:sldMkLst>
          <pc:docMk/>
          <pc:sldMk cId="3160062723" sldId="305"/>
        </pc:sldMkLst>
      </pc:sldChg>
      <pc:sldChg chg="add del">
        <pc:chgData name="TAN Mei Yi [Harrisdale Senior High School]" userId="f9f029c9-d743-4d60-9f2c-e74bdec1ab07" providerId="ADAL" clId="{B400698A-0626-41AC-BE53-F57D5A41F51A}" dt="2023-03-08T00:30:31.191" v="589"/>
        <pc:sldMkLst>
          <pc:docMk/>
          <pc:sldMk cId="4033466801" sldId="305"/>
        </pc:sldMkLst>
      </pc:sldChg>
      <pc:sldChg chg="delSp modSp add mod delAnim modAnim">
        <pc:chgData name="TAN Mei Yi [Harrisdale Senior High School]" userId="f9f029c9-d743-4d60-9f2c-e74bdec1ab07" providerId="ADAL" clId="{B400698A-0626-41AC-BE53-F57D5A41F51A}" dt="2023-03-08T01:25:34.344" v="1042"/>
        <pc:sldMkLst>
          <pc:docMk/>
          <pc:sldMk cId="364039144" sldId="306"/>
        </pc:sldMkLst>
        <pc:spChg chg="mod">
          <ac:chgData name="TAN Mei Yi [Harrisdale Senior High School]" userId="f9f029c9-d743-4d60-9f2c-e74bdec1ab07" providerId="ADAL" clId="{B400698A-0626-41AC-BE53-F57D5A41F51A}" dt="2023-03-08T01:24:54.696" v="1029" actId="1076"/>
          <ac:spMkLst>
            <pc:docMk/>
            <pc:sldMk cId="364039144" sldId="306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5:26.395" v="1039" actId="20577"/>
          <ac:spMkLst>
            <pc:docMk/>
            <pc:sldMk cId="364039144" sldId="30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4:16.230" v="947" actId="20577"/>
          <ac:spMkLst>
            <pc:docMk/>
            <pc:sldMk cId="364039144" sldId="306"/>
            <ac:spMk id="6" creationId="{B6565F03-6FB8-4B77-A798-2B2E2399B98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7" creationId="{C0CFE431-4D39-00E1-3346-0C89618F1811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8" creationId="{9A254071-A53C-723A-52FF-BC53A3E9B16F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1" creationId="{6F38DC4F-A839-2892-8F4D-8EF75AAAE7F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5" creationId="{AE81815A-3DD4-6248-3921-7D817EDC9F0D}"/>
          </ac:spMkLst>
        </pc:spChg>
        <pc:spChg chg="del">
          <ac:chgData name="TAN Mei Yi [Harrisdale Senior High School]" userId="f9f029c9-d743-4d60-9f2c-e74bdec1ab07" providerId="ADAL" clId="{B400698A-0626-41AC-BE53-F57D5A41F51A}" dt="2023-03-08T01:25:00.467" v="1031" actId="478"/>
          <ac:spMkLst>
            <pc:docMk/>
            <pc:sldMk cId="364039144" sldId="306"/>
            <ac:spMk id="16" creationId="{0120B82A-D05C-5F96-B135-6C0C11613FF6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5:28.963" v="1040" actId="1076"/>
          <ac:picMkLst>
            <pc:docMk/>
            <pc:sldMk cId="364039144" sldId="306"/>
            <ac:picMk id="10" creationId="{9E6DAC2A-3E90-C2CE-031D-1DD891EE3693}"/>
          </ac:picMkLst>
        </pc:picChg>
        <pc:picChg chg="mod">
          <ac:chgData name="TAN Mei Yi [Harrisdale Senior High School]" userId="f9f029c9-d743-4d60-9f2c-e74bdec1ab07" providerId="ADAL" clId="{B400698A-0626-41AC-BE53-F57D5A41F51A}" dt="2023-03-08T01:25:30.663" v="1041" actId="1076"/>
          <ac:picMkLst>
            <pc:docMk/>
            <pc:sldMk cId="364039144" sldId="306"/>
            <ac:picMk id="14" creationId="{8F78FDAC-5280-CD62-14B5-AE35512866C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25:00.467" v="1031" actId="478"/>
          <ac:inkMkLst>
            <pc:docMk/>
            <pc:sldMk cId="364039144" sldId="306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38.218" v="1052"/>
        <pc:sldMkLst>
          <pc:docMk/>
          <pc:sldMk cId="1684438259" sldId="307"/>
        </pc:sldMkLst>
      </pc:sldChg>
    </pc:docChg>
  </pc:docChgLst>
  <pc:docChgLst>
    <pc:chgData name="TAN Mei Yi [Harrisdale Senior High School]" userId="f9f029c9-d743-4d60-9f2c-e74bdec1ab07" providerId="ADAL" clId="{F0C6AAA5-66DC-40A4-BB6A-3D0F93999BDA}"/>
    <pc:docChg chg="undo custSel addSld delSld modSld">
      <pc:chgData name="TAN Mei Yi [Harrisdale Senior High School]" userId="f9f029c9-d743-4d60-9f2c-e74bdec1ab07" providerId="ADAL" clId="{F0C6AAA5-66DC-40A4-BB6A-3D0F93999BDA}" dt="2023-05-24T00:28:59.128" v="1142" actId="20577"/>
      <pc:docMkLst>
        <pc:docMk/>
      </pc:docMkLst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620096028" sldId="257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739513729" sldId="258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61414814" sldId="259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024533282" sldId="260"/>
        </pc:sldMkLst>
      </pc:sldChg>
      <pc:sldChg chg="addSp delSp modSp add mod modAnim">
        <pc:chgData name="TAN Mei Yi [Harrisdale Senior High School]" userId="f9f029c9-d743-4d60-9f2c-e74bdec1ab07" providerId="ADAL" clId="{F0C6AAA5-66DC-40A4-BB6A-3D0F93999BDA}" dt="2023-05-23T23:16:29.266" v="519" actId="1076"/>
        <pc:sldMkLst>
          <pc:docMk/>
          <pc:sldMk cId="3669853046" sldId="261"/>
        </pc:sldMkLst>
        <pc:spChg chg="add mod">
          <ac:chgData name="TAN Mei Yi [Harrisdale Senior High School]" userId="f9f029c9-d743-4d60-9f2c-e74bdec1ab07" providerId="ADAL" clId="{F0C6AAA5-66DC-40A4-BB6A-3D0F93999BDA}" dt="2023-05-23T23:06:10.854" v="66"/>
          <ac:spMkLst>
            <pc:docMk/>
            <pc:sldMk cId="3669853046" sldId="261"/>
            <ac:spMk id="2" creationId="{6B689BEB-B3D4-B01D-F738-5798598C7F68}"/>
          </ac:spMkLst>
        </pc:spChg>
        <pc:spChg chg="mod">
          <ac:chgData name="TAN Mei Yi [Harrisdale Senior High School]" userId="f9f029c9-d743-4d60-9f2c-e74bdec1ab07" providerId="ADAL" clId="{F0C6AAA5-66DC-40A4-BB6A-3D0F93999BDA}" dt="2023-05-23T23:14:49.554" v="503"/>
          <ac:spMkLst>
            <pc:docMk/>
            <pc:sldMk cId="3669853046" sldId="261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F0C6AAA5-66DC-40A4-BB6A-3D0F93999BDA}" dt="2023-05-23T23:15:35.694" v="510" actId="20577"/>
          <ac:spMkLst>
            <pc:docMk/>
            <pc:sldMk cId="3669853046" sldId="261"/>
            <ac:spMk id="7" creationId="{00000000-0000-0000-0000-000000000000}"/>
          </ac:spMkLst>
        </pc:spChg>
        <pc:spChg chg="mod">
          <ac:chgData name="TAN Mei Yi [Harrisdale Senior High School]" userId="f9f029c9-d743-4d60-9f2c-e74bdec1ab07" providerId="ADAL" clId="{F0C6AAA5-66DC-40A4-BB6A-3D0F93999BDA}" dt="2023-05-23T23:16:15.672" v="517" actId="20577"/>
          <ac:spMkLst>
            <pc:docMk/>
            <pc:sldMk cId="3669853046" sldId="261"/>
            <ac:spMk id="8" creationId="{00000000-0000-0000-0000-000000000000}"/>
          </ac:spMkLst>
        </pc:spChg>
        <pc:spChg chg="del">
          <ac:chgData name="TAN Mei Yi [Harrisdale Senior High School]" userId="f9f029c9-d743-4d60-9f2c-e74bdec1ab07" providerId="ADAL" clId="{F0C6AAA5-66DC-40A4-BB6A-3D0F93999BDA}" dt="2023-05-23T23:06:10.500" v="65" actId="478"/>
          <ac:spMkLst>
            <pc:docMk/>
            <pc:sldMk cId="3669853046" sldId="261"/>
            <ac:spMk id="9" creationId="{F87C2ABD-CD37-49B5-ACCD-EFC63332B302}"/>
          </ac:spMkLst>
        </pc:spChg>
        <pc:picChg chg="mod">
          <ac:chgData name="TAN Mei Yi [Harrisdale Senior High School]" userId="f9f029c9-d743-4d60-9f2c-e74bdec1ab07" providerId="ADAL" clId="{F0C6AAA5-66DC-40A4-BB6A-3D0F93999BDA}" dt="2023-05-23T23:16:29.266" v="519" actId="1076"/>
          <ac:picMkLst>
            <pc:docMk/>
            <pc:sldMk cId="3669853046" sldId="261"/>
            <ac:picMk id="4" creationId="{00000000-0000-0000-0000-000000000000}"/>
          </ac:picMkLst>
        </pc:picChg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466267259" sldId="262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809918201" sldId="263"/>
        </pc:sldMkLst>
      </pc:sldChg>
      <pc:sldChg chg="addSp delSp modSp add mod modAnim">
        <pc:chgData name="TAN Mei Yi [Harrisdale Senior High School]" userId="f9f029c9-d743-4d60-9f2c-e74bdec1ab07" providerId="ADAL" clId="{F0C6AAA5-66DC-40A4-BB6A-3D0F93999BDA}" dt="2023-05-23T23:17:07.044" v="527"/>
        <pc:sldMkLst>
          <pc:docMk/>
          <pc:sldMk cId="279211398" sldId="264"/>
        </pc:sldMkLst>
        <pc:spChg chg="add mod">
          <ac:chgData name="TAN Mei Yi [Harrisdale Senior High School]" userId="f9f029c9-d743-4d60-9f2c-e74bdec1ab07" providerId="ADAL" clId="{F0C6AAA5-66DC-40A4-BB6A-3D0F93999BDA}" dt="2023-05-23T23:06:05.771" v="64"/>
          <ac:spMkLst>
            <pc:docMk/>
            <pc:sldMk cId="279211398" sldId="264"/>
            <ac:spMk id="2" creationId="{D4F70E6F-9E16-4B26-5334-3F60B2533AE4}"/>
          </ac:spMkLst>
        </pc:spChg>
        <pc:spChg chg="mod">
          <ac:chgData name="TAN Mei Yi [Harrisdale Senior High School]" userId="f9f029c9-d743-4d60-9f2c-e74bdec1ab07" providerId="ADAL" clId="{F0C6AAA5-66DC-40A4-BB6A-3D0F93999BDA}" dt="2023-05-23T23:16:43.437" v="523" actId="207"/>
          <ac:spMkLst>
            <pc:docMk/>
            <pc:sldMk cId="279211398" sldId="26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F0C6AAA5-66DC-40A4-BB6A-3D0F93999BDA}" dt="2023-05-23T23:06:05.373" v="63" actId="478"/>
          <ac:spMkLst>
            <pc:docMk/>
            <pc:sldMk cId="279211398" sldId="264"/>
            <ac:spMk id="7" creationId="{3C3F6B65-6DF3-4F27-AC3C-3D230B7F2BBB}"/>
          </ac:spMkLst>
        </pc:spChg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491934182" sldId="265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894130119" sldId="266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743313187" sldId="268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960564109" sldId="269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3207275016" sldId="270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788653357" sldId="271"/>
        </pc:sldMkLst>
      </pc:sldChg>
      <pc:sldChg chg="modSp mod">
        <pc:chgData name="TAN Mei Yi [Harrisdale Senior High School]" userId="f9f029c9-d743-4d60-9f2c-e74bdec1ab07" providerId="ADAL" clId="{F0C6AAA5-66DC-40A4-BB6A-3D0F93999BDA}" dt="2023-05-23T23:13:41.085" v="488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F0C6AAA5-66DC-40A4-BB6A-3D0F93999BDA}" dt="2023-05-23T23:13:41.085" v="48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F0C6AAA5-66DC-40A4-BB6A-3D0F93999BDA}" dt="2023-05-23T23:05:38.250" v="62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0C6AAA5-66DC-40A4-BB6A-3D0F93999BDA}" dt="2023-05-23T23:05:38.250" v="62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modAnim">
        <pc:chgData name="TAN Mei Yi [Harrisdale Senior High School]" userId="f9f029c9-d743-4d60-9f2c-e74bdec1ab07" providerId="ADAL" clId="{F0C6AAA5-66DC-40A4-BB6A-3D0F93999BDA}" dt="2023-05-23T23:21:14.202" v="727" actId="1076"/>
        <pc:sldMkLst>
          <pc:docMk/>
          <pc:sldMk cId="3077793519" sldId="293"/>
        </pc:sldMkLst>
        <pc:spChg chg="mod">
          <ac:chgData name="TAN Mei Yi [Harrisdale Senior High School]" userId="f9f029c9-d743-4d60-9f2c-e74bdec1ab07" providerId="ADAL" clId="{F0C6AAA5-66DC-40A4-BB6A-3D0F93999BDA}" dt="2023-05-23T23:20:20.059" v="668" actId="20577"/>
          <ac:spMkLst>
            <pc:docMk/>
            <pc:sldMk cId="3077793519" sldId="293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7:57.921" v="558" actId="1076"/>
          <ac:spMkLst>
            <pc:docMk/>
            <pc:sldMk cId="3077793519" sldId="293"/>
            <ac:spMk id="9" creationId="{29699994-25E0-710C-CD89-E190BEA88A7D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8:09.732" v="565" actId="20577"/>
          <ac:spMkLst>
            <pc:docMk/>
            <pc:sldMk cId="3077793519" sldId="293"/>
            <ac:spMk id="10" creationId="{92507F5D-1811-A2D4-3FB4-6B6C92B544FA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8:44.294" v="591" actId="1076"/>
          <ac:spMkLst>
            <pc:docMk/>
            <pc:sldMk cId="3077793519" sldId="293"/>
            <ac:spMk id="11" creationId="{441F0072-7922-86C9-22E7-9AFEDF15437E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8:55.503" v="603" actId="1076"/>
          <ac:spMkLst>
            <pc:docMk/>
            <pc:sldMk cId="3077793519" sldId="293"/>
            <ac:spMk id="12" creationId="{81ECE918-FC92-483F-96A3-9A4A18C3ED2B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05.117" v="609" actId="1076"/>
          <ac:spMkLst>
            <pc:docMk/>
            <pc:sldMk cId="3077793519" sldId="293"/>
            <ac:spMk id="13" creationId="{2A864CB1-2D3C-B6C8-6791-8869FDB9F8F9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08.666" v="612" actId="20577"/>
          <ac:spMkLst>
            <pc:docMk/>
            <pc:sldMk cId="3077793519" sldId="293"/>
            <ac:spMk id="14" creationId="{3805CB4F-F9E6-1398-0128-D244C3FE3CB4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19.196" v="619" actId="1076"/>
          <ac:spMkLst>
            <pc:docMk/>
            <pc:sldMk cId="3077793519" sldId="293"/>
            <ac:spMk id="15" creationId="{DD3BE5A4-8FF6-9943-376F-924AF1260FC5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38.293" v="640" actId="1076"/>
          <ac:spMkLst>
            <pc:docMk/>
            <pc:sldMk cId="3077793519" sldId="293"/>
            <ac:spMk id="16" creationId="{10A0FE5F-6C0A-2C35-AFC2-79696763BB7B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54.687" v="650" actId="1076"/>
          <ac:spMkLst>
            <pc:docMk/>
            <pc:sldMk cId="3077793519" sldId="293"/>
            <ac:spMk id="17" creationId="{FCF08003-3704-0F6B-9779-9D9441AA2E30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0:12.176" v="662" actId="20577"/>
          <ac:spMkLst>
            <pc:docMk/>
            <pc:sldMk cId="3077793519" sldId="293"/>
            <ac:spMk id="18" creationId="{14465830-AFDF-7082-A5CF-F92AB95EE0A1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1:14.202" v="727" actId="1076"/>
          <ac:spMkLst>
            <pc:docMk/>
            <pc:sldMk cId="3077793519" sldId="293"/>
            <ac:spMk id="19" creationId="{23D1981E-FB4B-2C8C-82B3-561BEFBCA3E0}"/>
          </ac:spMkLst>
        </pc:spChg>
        <pc:graphicFrameChg chg="del">
          <ac:chgData name="TAN Mei Yi [Harrisdale Senior High School]" userId="f9f029c9-d743-4d60-9f2c-e74bdec1ab07" providerId="ADAL" clId="{F0C6AAA5-66DC-40A4-BB6A-3D0F93999BDA}" dt="2023-05-23T23:07:58.177" v="219" actId="478"/>
          <ac:graphicFrameMkLst>
            <pc:docMk/>
            <pc:sldMk cId="3077793519" sldId="293"/>
            <ac:graphicFrameMk id="4" creationId="{00000000-0000-0000-0000-000000000000}"/>
          </ac:graphicFrameMkLst>
        </pc:graphicFrameChg>
        <pc:picChg chg="add mod">
          <ac:chgData name="TAN Mei Yi [Harrisdale Senior High School]" userId="f9f029c9-d743-4d60-9f2c-e74bdec1ab07" providerId="ADAL" clId="{F0C6AAA5-66DC-40A4-BB6A-3D0F93999BDA}" dt="2023-05-23T23:17:29.691" v="532" actId="14100"/>
          <ac:picMkLst>
            <pc:docMk/>
            <pc:sldMk cId="3077793519" sldId="293"/>
            <ac:picMk id="6" creationId="{D3100E5D-466F-90B7-1BDC-3CC8C04267D5}"/>
          </ac:picMkLst>
        </pc:picChg>
        <pc:picChg chg="add del mod">
          <ac:chgData name="TAN Mei Yi [Harrisdale Senior High School]" userId="f9f029c9-d743-4d60-9f2c-e74bdec1ab07" providerId="ADAL" clId="{F0C6AAA5-66DC-40A4-BB6A-3D0F93999BDA}" dt="2023-05-23T23:21:10.223" v="726" actId="478"/>
          <ac:picMkLst>
            <pc:docMk/>
            <pc:sldMk cId="3077793519" sldId="293"/>
            <ac:picMk id="8" creationId="{B045716E-066D-F30C-76D6-D14C77A44738}"/>
          </ac:picMkLst>
        </pc:picChg>
      </pc:sldChg>
      <pc:sldChg chg="addSp delSp modSp add mod modAnim">
        <pc:chgData name="TAN Mei Yi [Harrisdale Senior High School]" userId="f9f029c9-d743-4d60-9f2c-e74bdec1ab07" providerId="ADAL" clId="{F0C6AAA5-66DC-40A4-BB6A-3D0F93999BDA}" dt="2023-05-24T00:24:52.547" v="977" actId="478"/>
        <pc:sldMkLst>
          <pc:docMk/>
          <pc:sldMk cId="3818166448" sldId="294"/>
        </pc:sldMkLst>
        <pc:spChg chg="mod">
          <ac:chgData name="TAN Mei Yi [Harrisdale Senior High School]" userId="f9f029c9-d743-4d60-9f2c-e74bdec1ab07" providerId="ADAL" clId="{F0C6AAA5-66DC-40A4-BB6A-3D0F93999BDA}" dt="2023-05-23T23:21:32.450" v="739" actId="14100"/>
          <ac:spMkLst>
            <pc:docMk/>
            <pc:sldMk cId="3818166448" sldId="29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1:46.403" v="749" actId="6549"/>
          <ac:spMkLst>
            <pc:docMk/>
            <pc:sldMk cId="3818166448" sldId="294"/>
            <ac:spMk id="7" creationId="{ED4D22C2-EB11-C735-B5CA-44C39696CA06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1:58.440" v="753" actId="20577"/>
          <ac:spMkLst>
            <pc:docMk/>
            <pc:sldMk cId="3818166448" sldId="294"/>
            <ac:spMk id="8" creationId="{4B9EFD9B-37BB-5F40-DB1F-78965FF029AB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2:44.880" v="797" actId="20577"/>
          <ac:spMkLst>
            <pc:docMk/>
            <pc:sldMk cId="3818166448" sldId="294"/>
            <ac:spMk id="9" creationId="{12C91770-DA92-8129-999B-864B3C983C5A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01.473" v="818" actId="1076"/>
          <ac:spMkLst>
            <pc:docMk/>
            <pc:sldMk cId="3818166448" sldId="294"/>
            <ac:spMk id="10" creationId="{C2DC74A0-E07D-D7B4-B95C-CC10F54D0A19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19.317" v="838" actId="1076"/>
          <ac:spMkLst>
            <pc:docMk/>
            <pc:sldMk cId="3818166448" sldId="294"/>
            <ac:spMk id="11" creationId="{B5CC3CC8-633A-CD47-60D1-87D0C23D9891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30.338" v="852" actId="1076"/>
          <ac:spMkLst>
            <pc:docMk/>
            <pc:sldMk cId="3818166448" sldId="294"/>
            <ac:spMk id="12" creationId="{83996FC9-9FAC-4C90-E554-F5B62B775685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50.435" v="874" actId="1076"/>
          <ac:spMkLst>
            <pc:docMk/>
            <pc:sldMk cId="3818166448" sldId="294"/>
            <ac:spMk id="13" creationId="{442A34E1-01EA-9290-78EB-B98211AA9DD1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43.918" v="899" actId="20577"/>
          <ac:spMkLst>
            <pc:docMk/>
            <pc:sldMk cId="3818166448" sldId="294"/>
            <ac:spMk id="14" creationId="{D913889E-A9C2-B49C-B2A6-45EE69B1D0CF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41.972" v="898" actId="20577"/>
          <ac:spMkLst>
            <pc:docMk/>
            <pc:sldMk cId="3818166448" sldId="294"/>
            <ac:spMk id="15" creationId="{220956DF-0F41-0C36-B68A-4D2B434AB86A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46.091" v="900" actId="20577"/>
          <ac:spMkLst>
            <pc:docMk/>
            <pc:sldMk cId="3818166448" sldId="294"/>
            <ac:spMk id="16" creationId="{326B92AB-9763-874F-F12A-A8276D60B179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55.190" v="908" actId="20577"/>
          <ac:spMkLst>
            <pc:docMk/>
            <pc:sldMk cId="3818166448" sldId="294"/>
            <ac:spMk id="17" creationId="{0A73E123-4746-A8E8-D1A8-7E35460D2FF5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4:49.595" v="976" actId="20577"/>
          <ac:spMkLst>
            <pc:docMk/>
            <pc:sldMk cId="3818166448" sldId="294"/>
            <ac:spMk id="18" creationId="{CCBE2C21-372B-CC2E-19FD-BA9417E6A91D}"/>
          </ac:spMkLst>
        </pc:spChg>
        <pc:picChg chg="add del mod">
          <ac:chgData name="TAN Mei Yi [Harrisdale Senior High School]" userId="f9f029c9-d743-4d60-9f2c-e74bdec1ab07" providerId="ADAL" clId="{F0C6AAA5-66DC-40A4-BB6A-3D0F93999BDA}" dt="2023-05-24T00:24:52.547" v="977" actId="478"/>
          <ac:picMkLst>
            <pc:docMk/>
            <pc:sldMk cId="3818166448" sldId="294"/>
            <ac:picMk id="5" creationId="{1F973456-211B-1B4A-AA68-6990F46AC735}"/>
          </ac:picMkLst>
        </pc:picChg>
        <pc:picChg chg="del">
          <ac:chgData name="TAN Mei Yi [Harrisdale Senior High School]" userId="f9f029c9-d743-4d60-9f2c-e74bdec1ab07" providerId="ADAL" clId="{F0C6AAA5-66DC-40A4-BB6A-3D0F93999BDA}" dt="2023-05-23T23:11:54.810" v="328" actId="478"/>
          <ac:picMkLst>
            <pc:docMk/>
            <pc:sldMk cId="3818166448" sldId="294"/>
            <ac:picMk id="6" creationId="{D3100E5D-466F-90B7-1BDC-3CC8C04267D5}"/>
          </ac:picMkLst>
        </pc:picChg>
      </pc:sldChg>
      <pc:sldChg chg="addSp delSp modSp add mod modAnim">
        <pc:chgData name="TAN Mei Yi [Harrisdale Senior High School]" userId="f9f029c9-d743-4d60-9f2c-e74bdec1ab07" providerId="ADAL" clId="{F0C6AAA5-66DC-40A4-BB6A-3D0F93999BDA}" dt="2023-05-24T00:28:59.128" v="1142" actId="20577"/>
        <pc:sldMkLst>
          <pc:docMk/>
          <pc:sldMk cId="2560018972" sldId="295"/>
        </pc:sldMkLst>
        <pc:spChg chg="mod">
          <ac:chgData name="TAN Mei Yi [Harrisdale Senior High School]" userId="f9f029c9-d743-4d60-9f2c-e74bdec1ab07" providerId="ADAL" clId="{F0C6AAA5-66DC-40A4-BB6A-3D0F93999BDA}" dt="2023-05-24T00:26:03.034" v="1033" actId="14100"/>
          <ac:spMkLst>
            <pc:docMk/>
            <pc:sldMk cId="2560018972" sldId="295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21.120" v="1114" actId="1076"/>
          <ac:spMkLst>
            <pc:docMk/>
            <pc:sldMk cId="2560018972" sldId="295"/>
            <ac:spMk id="6" creationId="{95ACB665-3F91-9EF3-5F2E-018ABF42AE39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5:35.496" v="998" actId="20577"/>
          <ac:spMkLst>
            <pc:docMk/>
            <pc:sldMk cId="2560018972" sldId="295"/>
            <ac:spMk id="7" creationId="{7999494F-84FC-B838-6074-7918C57BECB0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5:58.279" v="1032" actId="20577"/>
          <ac:spMkLst>
            <pc:docMk/>
            <pc:sldMk cId="2560018972" sldId="295"/>
            <ac:spMk id="8" creationId="{67747B4F-3474-AEC6-44AF-5E7E329F1C74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6:20.567" v="1041" actId="1076"/>
          <ac:spMkLst>
            <pc:docMk/>
            <pc:sldMk cId="2560018972" sldId="295"/>
            <ac:spMk id="9" creationId="{B84740BB-D42B-DB81-371A-D1F12BBF15CA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6:50.281" v="1079" actId="1076"/>
          <ac:spMkLst>
            <pc:docMk/>
            <pc:sldMk cId="2560018972" sldId="295"/>
            <ac:spMk id="10" creationId="{10ACFAC1-B7A0-2761-B371-C9E9826B0C91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6:58.292" v="1094" actId="20577"/>
          <ac:spMkLst>
            <pc:docMk/>
            <pc:sldMk cId="2560018972" sldId="295"/>
            <ac:spMk id="11" creationId="{6B8CB329-410E-D145-5A00-0970D8CFDA80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15.751" v="1111" actId="1076"/>
          <ac:spMkLst>
            <pc:docMk/>
            <pc:sldMk cId="2560018972" sldId="295"/>
            <ac:spMk id="12" creationId="{9CB768E6-F82D-F12A-CE8F-B7AFD9201E23}"/>
          </ac:spMkLst>
        </pc:spChg>
        <pc:spChg chg="add del mod">
          <ac:chgData name="TAN Mei Yi [Harrisdale Senior High School]" userId="f9f029c9-d743-4d60-9f2c-e74bdec1ab07" providerId="ADAL" clId="{F0C6AAA5-66DC-40A4-BB6A-3D0F93999BDA}" dt="2023-05-24T00:27:21.819" v="1115"/>
          <ac:spMkLst>
            <pc:docMk/>
            <pc:sldMk cId="2560018972" sldId="295"/>
            <ac:spMk id="13" creationId="{989F96FC-273C-0DE9-C097-DD0D33619B3E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32.398" v="1122" actId="20577"/>
          <ac:spMkLst>
            <pc:docMk/>
            <pc:sldMk cId="2560018972" sldId="295"/>
            <ac:spMk id="14" creationId="{8C723F6F-FB90-9508-2203-7974BA8FFE35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39.923" v="1127" actId="20577"/>
          <ac:spMkLst>
            <pc:docMk/>
            <pc:sldMk cId="2560018972" sldId="295"/>
            <ac:spMk id="15" creationId="{3C73D139-1AB5-F363-1C98-B146A959EEC9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8:59.128" v="1142" actId="20577"/>
          <ac:spMkLst>
            <pc:docMk/>
            <pc:sldMk cId="2560018972" sldId="295"/>
            <ac:spMk id="16" creationId="{A628BD14-E342-44DE-41EC-3763897B4FD5}"/>
          </ac:spMkLst>
        </pc:spChg>
        <pc:picChg chg="add del">
          <ac:chgData name="TAN Mei Yi [Harrisdale Senior High School]" userId="f9f029c9-d743-4d60-9f2c-e74bdec1ab07" providerId="ADAL" clId="{F0C6AAA5-66DC-40A4-BB6A-3D0F93999BDA}" dt="2023-05-23T23:13:27.689" v="457" actId="478"/>
          <ac:picMkLst>
            <pc:docMk/>
            <pc:sldMk cId="2560018972" sldId="295"/>
            <ac:picMk id="5" creationId="{50A4A11B-6248-F4D4-F1C1-BC56F91431C6}"/>
          </ac:picMkLst>
        </pc:picChg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479273064" sldId="335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3782581454" sldId="336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363878270" sldId="337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97883731" sldId="338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249325393" sldId="339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195547047" sldId="340"/>
        </pc:sldMkLst>
      </pc:sldChg>
    </pc:docChg>
  </pc:docChgLst>
  <pc:docChgLst>
    <pc:chgData name="TAN Mei Yi [Harrisdale Senior High School]" userId="f9f029c9-d743-4d60-9f2c-e74bdec1ab07" providerId="ADAL" clId="{D5219305-CFE5-4754-B9B2-32BA4D714EFA}"/>
    <pc:docChg chg="undo custSel addSld delSld modSld sldOrd">
      <pc:chgData name="TAN Mei Yi [Harrisdale Senior High School]" userId="f9f029c9-d743-4d60-9f2c-e74bdec1ab07" providerId="ADAL" clId="{D5219305-CFE5-4754-B9B2-32BA4D714EFA}" dt="2023-03-23T00:10:55.283" v="3299" actId="1076"/>
      <pc:docMkLst>
        <pc:docMk/>
      </pc:docMkLst>
      <pc:sldChg chg="modSp add mod modAnim">
        <pc:chgData name="TAN Mei Yi [Harrisdale Senior High School]" userId="f9f029c9-d743-4d60-9f2c-e74bdec1ab07" providerId="ADAL" clId="{D5219305-CFE5-4754-B9B2-32BA4D714EFA}" dt="2023-03-22T00:20:46.857" v="572"/>
        <pc:sldMkLst>
          <pc:docMk/>
          <pc:sldMk cId="312250097" sldId="257"/>
        </pc:sldMkLst>
        <pc:spChg chg="mod">
          <ac:chgData name="TAN Mei Yi [Harrisdale Senior High School]" userId="f9f029c9-d743-4d60-9f2c-e74bdec1ab07" providerId="ADAL" clId="{D5219305-CFE5-4754-B9B2-32BA4D714EFA}" dt="2023-03-21T23:11:44.377" v="325" actId="207"/>
          <ac:spMkLst>
            <pc:docMk/>
            <pc:sldMk cId="312250097" sldId="25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25.275" v="279" actId="208"/>
          <ac:spMkLst>
            <pc:docMk/>
            <pc:sldMk cId="312250097" sldId="257"/>
            <ac:spMk id="7" creationId="{00E6EAE2-143E-4817-B338-E0BE8EE6160F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04:20.066" v="258" actId="20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D5219305-CFE5-4754-B9B2-32BA4D714EFA}" dt="2023-03-21T23:03:35.707" v="251" actId="208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D5219305-CFE5-4754-B9B2-32BA4D714EFA}" dt="2023-03-21T23:04:20.066" v="258" actId="207"/>
          <ac:spMkLst>
            <pc:docMk/>
            <pc:sldMk cId="857879338" sldId="258"/>
            <ac:spMk id="5" creationId="{F1594D03-1B56-45CF-95E0-45E5A38E51E9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3:50.012" v="489" actId="113"/>
        <pc:sldMkLst>
          <pc:docMk/>
          <pc:sldMk cId="4242319994" sldId="259"/>
        </pc:sldMkLst>
        <pc:spChg chg="mod">
          <ac:chgData name="TAN Mei Yi [Harrisdale Senior High School]" userId="f9f029c9-d743-4d60-9f2c-e74bdec1ab07" providerId="ADAL" clId="{D5219305-CFE5-4754-B9B2-32BA4D714EFA}" dt="2023-03-21T23:23:50.012" v="489" actId="113"/>
          <ac:spMkLst>
            <pc:docMk/>
            <pc:sldMk cId="4242319994" sldId="259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3:16.819" v="245"/>
          <ac:spMkLst>
            <pc:docMk/>
            <pc:sldMk cId="4242319994" sldId="259"/>
            <ac:spMk id="4" creationId="{897D329E-E829-8BB5-872A-A191866E368D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23:48.342" v="488"/>
          <ac:spMkLst>
            <pc:docMk/>
            <pc:sldMk cId="4242319994" sldId="259"/>
            <ac:spMk id="5" creationId="{84D70747-6E2D-4970-1390-13295C231117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6.521" v="244" actId="478"/>
          <ac:spMkLst>
            <pc:docMk/>
            <pc:sldMk cId="4242319994" sldId="259"/>
            <ac:spMk id="7" creationId="{8BE76671-6CF9-4290-AEFE-451EB2D30F34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6:41.610" v="297" actId="113"/>
        <pc:sldMkLst>
          <pc:docMk/>
          <pc:sldMk cId="2452684759" sldId="260"/>
        </pc:sldMkLst>
        <pc:spChg chg="add mod">
          <ac:chgData name="TAN Mei Yi [Harrisdale Senior High School]" userId="f9f029c9-d743-4d60-9f2c-e74bdec1ab07" providerId="ADAL" clId="{D5219305-CFE5-4754-B9B2-32BA4D714EFA}" dt="2023-03-21T23:05:58.392" v="289"/>
          <ac:spMkLst>
            <pc:docMk/>
            <pc:sldMk cId="2452684759" sldId="260"/>
            <ac:spMk id="2" creationId="{38B069B0-AEE9-2A07-C035-C6E41C476707}"/>
          </ac:spMkLst>
        </pc:spChg>
        <pc:spChg chg="mod">
          <ac:chgData name="TAN Mei Yi [Harrisdale Senior High School]" userId="f9f029c9-d743-4d60-9f2c-e74bdec1ab07" providerId="ADAL" clId="{D5219305-CFE5-4754-B9B2-32BA4D714EFA}" dt="2023-03-21T23:06:41.610" v="297" actId="113"/>
          <ac:spMkLst>
            <pc:docMk/>
            <pc:sldMk cId="2452684759" sldId="26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58.204" v="288" actId="478"/>
          <ac:spMkLst>
            <pc:docMk/>
            <pc:sldMk cId="2452684759" sldId="260"/>
            <ac:spMk id="7" creationId="{10CD6E0E-EECD-4D46-84B2-0539F4A2D4AD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613507355" sldId="261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712966024" sldId="262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354120846" sldId="263"/>
        </pc:sldMkLst>
      </pc:sldChg>
      <pc:sldChg chg="addSp delSp modSp add mod">
        <pc:chgData name="TAN Mei Yi [Harrisdale Senior High School]" userId="f9f029c9-d743-4d60-9f2c-e74bdec1ab07" providerId="ADAL" clId="{D5219305-CFE5-4754-B9B2-32BA4D714EFA}" dt="2023-03-21T23:13:01.082" v="329" actId="113"/>
        <pc:sldMkLst>
          <pc:docMk/>
          <pc:sldMk cId="3177470751" sldId="264"/>
        </pc:sldMkLst>
        <pc:spChg chg="add mod">
          <ac:chgData name="TAN Mei Yi [Harrisdale Senior High School]" userId="f9f029c9-d743-4d60-9f2c-e74bdec1ab07" providerId="ADAL" clId="{D5219305-CFE5-4754-B9B2-32BA4D714EFA}" dt="2023-03-21T23:05:06.700" v="273"/>
          <ac:spMkLst>
            <pc:docMk/>
            <pc:sldMk cId="3177470751" sldId="264"/>
            <ac:spMk id="2" creationId="{5A4E84CC-406A-767D-C963-6A09D96E20C1}"/>
          </ac:spMkLst>
        </pc:spChg>
        <pc:spChg chg="mod">
          <ac:chgData name="TAN Mei Yi [Harrisdale Senior High School]" userId="f9f029c9-d743-4d60-9f2c-e74bdec1ab07" providerId="ADAL" clId="{D5219305-CFE5-4754-B9B2-32BA4D714EFA}" dt="2023-03-21T23:13:01.082" v="329" actId="113"/>
          <ac:spMkLst>
            <pc:docMk/>
            <pc:sldMk cId="3177470751" sldId="26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06.441" v="272" actId="478"/>
          <ac:spMkLst>
            <pc:docMk/>
            <pc:sldMk cId="3177470751" sldId="264"/>
            <ac:spMk id="7" creationId="{EBF4CA8C-33CE-4731-BAEE-B1A5B02B6C8F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746843768" sldId="265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976409363" sldId="266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415708637" sldId="267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715311180" sldId="268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4017903647" sldId="269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466663786" sldId="270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394672079" sldId="271"/>
        </pc:sldMkLst>
      </pc:sldChg>
      <pc:sldChg chg="addSp delSp modSp add mod modAnim">
        <pc:chgData name="TAN Mei Yi [Harrisdale Senior High School]" userId="f9f029c9-d743-4d60-9f2c-e74bdec1ab07" providerId="ADAL" clId="{D5219305-CFE5-4754-B9B2-32BA4D714EFA}" dt="2023-03-21T23:10:38.242" v="316" actId="207"/>
        <pc:sldMkLst>
          <pc:docMk/>
          <pc:sldMk cId="2282620154" sldId="272"/>
        </pc:sldMkLst>
        <pc:spChg chg="add mod">
          <ac:chgData name="TAN Mei Yi [Harrisdale Senior High School]" userId="f9f029c9-d743-4d60-9f2c-e74bdec1ab07" providerId="ADAL" clId="{D5219305-CFE5-4754-B9B2-32BA4D714EFA}" dt="2023-03-21T23:05:45.520" v="283"/>
          <ac:spMkLst>
            <pc:docMk/>
            <pc:sldMk cId="2282620154" sldId="272"/>
            <ac:spMk id="2" creationId="{6C5EAA7F-F382-1D2E-38E2-94EB1D445464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38.242" v="316" actId="207"/>
          <ac:spMkLst>
            <pc:docMk/>
            <pc:sldMk cId="2282620154" sldId="27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33.186" v="314" actId="113"/>
          <ac:spMkLst>
            <pc:docMk/>
            <pc:sldMk cId="2282620154" sldId="272"/>
            <ac:spMk id="6" creationId="{E22E35E7-14EC-4DAB-A500-D999E9BCC0E9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45.283" v="282" actId="478"/>
          <ac:spMkLst>
            <pc:docMk/>
            <pc:sldMk cId="2282620154" sldId="272"/>
            <ac:spMk id="7" creationId="{10CD6E0E-EECD-4D46-84B2-0539F4A2D4AD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11:10.331" v="321" actId="207"/>
        <pc:sldMkLst>
          <pc:docMk/>
          <pc:sldMk cId="637278288" sldId="273"/>
        </pc:sldMkLst>
        <pc:spChg chg="mod">
          <ac:chgData name="TAN Mei Yi [Harrisdale Senior High School]" userId="f9f029c9-d743-4d60-9f2c-e74bdec1ab07" providerId="ADAL" clId="{D5219305-CFE5-4754-B9B2-32BA4D714EFA}" dt="2023-03-21T23:11:10.331" v="321" actId="207"/>
          <ac:spMkLst>
            <pc:docMk/>
            <pc:sldMk cId="637278288" sldId="273"/>
            <ac:spMk id="3" creationId="{D73672C2-B2B2-4107-9BB9-B319FEC8AD59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19.481" v="277" actId="208"/>
          <ac:spMkLst>
            <pc:docMk/>
            <pc:sldMk cId="637278288" sldId="273"/>
            <ac:spMk id="4" creationId="{102706CF-22D6-4C9A-AA2F-EC75109644E6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3:58.354" v="491" actId="113"/>
        <pc:sldMkLst>
          <pc:docMk/>
          <pc:sldMk cId="2679515338" sldId="274"/>
        </pc:sldMkLst>
        <pc:spChg chg="add mod">
          <ac:chgData name="TAN Mei Yi [Harrisdale Senior High School]" userId="f9f029c9-d743-4d60-9f2c-e74bdec1ab07" providerId="ADAL" clId="{D5219305-CFE5-4754-B9B2-32BA4D714EFA}" dt="2023-03-21T23:03:12.986" v="243"/>
          <ac:spMkLst>
            <pc:docMk/>
            <pc:sldMk cId="2679515338" sldId="274"/>
            <ac:spMk id="3" creationId="{AC30061E-3919-1F70-470A-C5C944A776D4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2.750" v="242" actId="478"/>
          <ac:spMkLst>
            <pc:docMk/>
            <pc:sldMk cId="2679515338" sldId="274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3:58.354" v="491" actId="113"/>
          <ac:spMkLst>
            <pc:docMk/>
            <pc:sldMk cId="2679515338" sldId="274"/>
            <ac:spMk id="7" creationId="{06601991-C44D-46AC-BBE6-93FAC74F90B7}"/>
          </ac:spMkLst>
        </pc:spChg>
        <pc:spChg chg="mod">
          <ac:chgData name="TAN Mei Yi [Harrisdale Senior High School]" userId="f9f029c9-d743-4d60-9f2c-e74bdec1ab07" providerId="ADAL" clId="{D5219305-CFE5-4754-B9B2-32BA4D714EFA}" dt="2023-03-21T23:23:58.354" v="491" actId="113"/>
          <ac:spMkLst>
            <pc:docMk/>
            <pc:sldMk cId="2679515338" sldId="274"/>
            <ac:spMk id="8" creationId="{8674F05A-3D94-425E-9971-CC5E26576C78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4:25.203" v="496" actId="207"/>
        <pc:sldMkLst>
          <pc:docMk/>
          <pc:sldMk cId="2917536085" sldId="275"/>
        </pc:sldMkLst>
        <pc:spChg chg="add mod">
          <ac:chgData name="TAN Mei Yi [Harrisdale Senior High School]" userId="f9f029c9-d743-4d60-9f2c-e74bdec1ab07" providerId="ADAL" clId="{D5219305-CFE5-4754-B9B2-32BA4D714EFA}" dt="2023-03-21T23:03:04.616" v="239"/>
          <ac:spMkLst>
            <pc:docMk/>
            <pc:sldMk cId="2917536085" sldId="275"/>
            <ac:spMk id="2" creationId="{05E2697D-15C2-A1EF-2D00-CEA6013E9461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4.388" v="238" actId="478"/>
          <ac:spMkLst>
            <pc:docMk/>
            <pc:sldMk cId="2917536085" sldId="275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18.925" v="494" actId="113"/>
          <ac:spMkLst>
            <pc:docMk/>
            <pc:sldMk cId="2917536085" sldId="275"/>
            <ac:spMk id="5" creationId="{FE98FE78-B88D-4141-B5D7-99E414FC5819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25.203" v="496" actId="207"/>
          <ac:spMkLst>
            <pc:docMk/>
            <pc:sldMk cId="2917536085" sldId="275"/>
            <ac:spMk id="7" creationId="{06601991-C44D-46AC-BBE6-93FAC74F90B7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15.206" v="493" actId="207"/>
          <ac:spMkLst>
            <pc:docMk/>
            <pc:sldMk cId="2917536085" sldId="275"/>
            <ac:spMk id="8" creationId="{1C2709F1-EAED-4062-AEFB-81FBBDA18048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4:49.134" v="499" actId="113"/>
        <pc:sldMkLst>
          <pc:docMk/>
          <pc:sldMk cId="3484255928" sldId="276"/>
        </pc:sldMkLst>
        <pc:spChg chg="add mod">
          <ac:chgData name="TAN Mei Yi [Harrisdale Senior High School]" userId="f9f029c9-d743-4d60-9f2c-e74bdec1ab07" providerId="ADAL" clId="{D5219305-CFE5-4754-B9B2-32BA4D714EFA}" dt="2023-03-21T23:03:01.581" v="237"/>
          <ac:spMkLst>
            <pc:docMk/>
            <pc:sldMk cId="3484255928" sldId="276"/>
            <ac:spMk id="2" creationId="{8DAF0075-B922-09A6-F96C-F331B7E6D95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1.349" v="236" actId="478"/>
          <ac:spMkLst>
            <pc:docMk/>
            <pc:sldMk cId="3484255928" sldId="276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49.134" v="499" actId="113"/>
          <ac:spMkLst>
            <pc:docMk/>
            <pc:sldMk cId="3484255928" sldId="276"/>
            <ac:spMk id="5" creationId="{FE98FE78-B88D-4141-B5D7-99E414FC5819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39.392" v="498" actId="207"/>
          <ac:spMkLst>
            <pc:docMk/>
            <pc:sldMk cId="3484255928" sldId="276"/>
            <ac:spMk id="7" creationId="{707F41FF-A6E9-4CB5-B2C0-D8B41BE10E83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3:07.726" v="241"/>
        <pc:sldMkLst>
          <pc:docMk/>
          <pc:sldMk cId="834836457" sldId="277"/>
        </pc:sldMkLst>
        <pc:spChg chg="add mod">
          <ac:chgData name="TAN Mei Yi [Harrisdale Senior High School]" userId="f9f029c9-d743-4d60-9f2c-e74bdec1ab07" providerId="ADAL" clId="{D5219305-CFE5-4754-B9B2-32BA4D714EFA}" dt="2023-03-21T23:03:07.726" v="241"/>
          <ac:spMkLst>
            <pc:docMk/>
            <pc:sldMk cId="834836457" sldId="277"/>
            <ac:spMk id="6" creationId="{664CA5AB-5AFE-73E9-39AC-05B4B812E19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7.440" v="240" actId="478"/>
          <ac:spMkLst>
            <pc:docMk/>
            <pc:sldMk cId="834836457" sldId="277"/>
            <ac:spMk id="9" creationId="{FE3B2085-9044-49AA-9000-3139E4CFC5EC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17:34.230" v="350" actId="113"/>
        <pc:sldMkLst>
          <pc:docMk/>
          <pc:sldMk cId="219490777" sldId="278"/>
        </pc:sldMkLst>
        <pc:spChg chg="mod">
          <ac:chgData name="TAN Mei Yi [Harrisdale Senior High School]" userId="f9f029c9-d743-4d60-9f2c-e74bdec1ab07" providerId="ADAL" clId="{D5219305-CFE5-4754-B9B2-32BA4D714EFA}" dt="2023-03-21T23:04:55.323" v="265" actId="208"/>
          <ac:spMkLst>
            <pc:docMk/>
            <pc:sldMk cId="219490777" sldId="278"/>
            <ac:spMk id="4" creationId="{3910AA0E-4B77-4881-A226-2581A07809C5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04:56.343" v="267"/>
          <ac:spMkLst>
            <pc:docMk/>
            <pc:sldMk cId="219490777" sldId="278"/>
            <ac:spMk id="6" creationId="{80E4F053-141B-1797-4A35-BCC13922E84D}"/>
          </ac:spMkLst>
        </pc:spChg>
        <pc:spChg chg="mod">
          <ac:chgData name="TAN Mei Yi [Harrisdale Senior High School]" userId="f9f029c9-d743-4d60-9f2c-e74bdec1ab07" providerId="ADAL" clId="{D5219305-CFE5-4754-B9B2-32BA4D714EFA}" dt="2023-03-21T23:17:34.230" v="350" actId="113"/>
          <ac:spMkLst>
            <pc:docMk/>
            <pc:sldMk cId="219490777" sldId="278"/>
            <ac:spMk id="7" creationId="{C645A868-6B43-41F7-B4A0-4086CCF16D17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12:10.320" v="328" actId="207"/>
        <pc:sldMkLst>
          <pc:docMk/>
          <pc:sldMk cId="3116987951" sldId="280"/>
        </pc:sldMkLst>
        <pc:spChg chg="mod">
          <ac:chgData name="TAN Mei Yi [Harrisdale Senior High School]" userId="f9f029c9-d743-4d60-9f2c-e74bdec1ab07" providerId="ADAL" clId="{D5219305-CFE5-4754-B9B2-32BA4D714EFA}" dt="2023-03-21T23:12:10.320" v="328" actId="207"/>
          <ac:spMkLst>
            <pc:docMk/>
            <pc:sldMk cId="3116987951" sldId="280"/>
            <ac:spMk id="3" creationId="{CB2B4E30-DA1F-4A81-AF32-26E9950B20C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12.592" v="275" actId="208"/>
          <ac:spMkLst>
            <pc:docMk/>
            <pc:sldMk cId="3116987951" sldId="280"/>
            <ac:spMk id="4" creationId="{A3BBB98E-2CBB-45FD-B826-233E3D019346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06:31.388" v="296" actId="207"/>
        <pc:sldMkLst>
          <pc:docMk/>
          <pc:sldMk cId="1910779787" sldId="281"/>
        </pc:sldMkLst>
        <pc:spChg chg="mod">
          <ac:chgData name="TAN Mei Yi [Harrisdale Senior High School]" userId="f9f029c9-d743-4d60-9f2c-e74bdec1ab07" providerId="ADAL" clId="{D5219305-CFE5-4754-B9B2-32BA4D714EFA}" dt="2023-03-21T23:06:31.388" v="296" actId="207"/>
          <ac:spMkLst>
            <pc:docMk/>
            <pc:sldMk cId="1910779787" sldId="281"/>
            <ac:spMk id="4" creationId="{9D210137-F491-4FFF-8DF3-D51EFE94F841}"/>
          </ac:spMkLst>
        </pc:spChg>
        <pc:spChg chg="mod">
          <ac:chgData name="TAN Mei Yi [Harrisdale Senior High School]" userId="f9f029c9-d743-4d60-9f2c-e74bdec1ab07" providerId="ADAL" clId="{D5219305-CFE5-4754-B9B2-32BA4D714EFA}" dt="2023-03-21T23:04:43.600" v="263" actId="208"/>
          <ac:spMkLst>
            <pc:docMk/>
            <pc:sldMk cId="1910779787" sldId="281"/>
            <ac:spMk id="5" creationId="{EA4DB644-C189-4CF6-8D30-40CC15F863BD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13:42.568" v="337"/>
        <pc:sldMkLst>
          <pc:docMk/>
          <pc:sldMk cId="167395316" sldId="282"/>
        </pc:sldMkLst>
        <pc:spChg chg="add mod">
          <ac:chgData name="TAN Mei Yi [Harrisdale Senior High School]" userId="f9f029c9-d743-4d60-9f2c-e74bdec1ab07" providerId="ADAL" clId="{D5219305-CFE5-4754-B9B2-32BA4D714EFA}" dt="2023-03-21T23:05:03.966" v="271"/>
          <ac:spMkLst>
            <pc:docMk/>
            <pc:sldMk cId="167395316" sldId="282"/>
            <ac:spMk id="3" creationId="{BF473D0C-13C7-E7ED-13A1-BE73CFAC7FF4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03.671" v="270" actId="478"/>
          <ac:spMkLst>
            <pc:docMk/>
            <pc:sldMk cId="167395316" sldId="282"/>
            <ac:spMk id="4" creationId="{ABC53A57-5375-4361-A67F-59A9A2900DE8}"/>
          </ac:spMkLst>
        </pc:spChg>
        <pc:spChg chg="mod">
          <ac:chgData name="TAN Mei Yi [Harrisdale Senior High School]" userId="f9f029c9-d743-4d60-9f2c-e74bdec1ab07" providerId="ADAL" clId="{D5219305-CFE5-4754-B9B2-32BA4D714EFA}" dt="2023-03-21T23:13:23.731" v="334" actId="207"/>
          <ac:spMkLst>
            <pc:docMk/>
            <pc:sldMk cId="167395316" sldId="282"/>
            <ac:spMk id="5" creationId="{20055495-76E9-438F-940B-B33D69B1DB34}"/>
          </ac:spMkLst>
        </pc:spChg>
        <pc:picChg chg="add mod">
          <ac:chgData name="TAN Mei Yi [Harrisdale Senior High School]" userId="f9f029c9-d743-4d60-9f2c-e74bdec1ab07" providerId="ADAL" clId="{D5219305-CFE5-4754-B9B2-32BA4D714EFA}" dt="2023-03-21T23:13:31.118" v="335"/>
          <ac:picMkLst>
            <pc:docMk/>
            <pc:sldMk cId="167395316" sldId="282"/>
            <ac:picMk id="7" creationId="{BEFF5B3F-D0A4-C9F9-4CC6-86A8A6B38E35}"/>
          </ac:picMkLst>
        </pc:pic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17:48.938" v="352" actId="207"/>
        <pc:sldMkLst>
          <pc:docMk/>
          <pc:sldMk cId="1019456348" sldId="283"/>
        </pc:sldMkLst>
        <pc:spChg chg="mod">
          <ac:chgData name="TAN Mei Yi [Harrisdale Senior High School]" userId="f9f029c9-d743-4d60-9f2c-e74bdec1ab07" providerId="ADAL" clId="{D5219305-CFE5-4754-B9B2-32BA4D714EFA}" dt="2023-03-21T23:03:25.264" v="249" actId="208"/>
          <ac:spMkLst>
            <pc:docMk/>
            <pc:sldMk cId="1019456348" sldId="283"/>
            <ac:spMk id="4" creationId="{3910AA0E-4B77-4881-A226-2581A07809C5}"/>
          </ac:spMkLst>
        </pc:spChg>
        <pc:spChg chg="mod">
          <ac:chgData name="TAN Mei Yi [Harrisdale Senior High School]" userId="f9f029c9-d743-4d60-9f2c-e74bdec1ab07" providerId="ADAL" clId="{D5219305-CFE5-4754-B9B2-32BA4D714EFA}" dt="2023-03-21T23:17:48.938" v="352" actId="207"/>
          <ac:spMkLst>
            <pc:docMk/>
            <pc:sldMk cId="1019456348" sldId="283"/>
            <ac:spMk id="7" creationId="{7CC7CFB4-F4B4-44A3-A81D-CA58627AB26F}"/>
          </ac:spMkLst>
        </pc:spChg>
        <pc:picChg chg="add del mod">
          <ac:chgData name="TAN Mei Yi [Harrisdale Senior High School]" userId="f9f029c9-d743-4d60-9f2c-e74bdec1ab07" providerId="ADAL" clId="{D5219305-CFE5-4754-B9B2-32BA4D714EFA}" dt="2023-03-21T23:17:26.355" v="349"/>
          <ac:picMkLst>
            <pc:docMk/>
            <pc:sldMk cId="1019456348" sldId="283"/>
            <ac:picMk id="5" creationId="{29C9BE03-8158-B6E6-E3E5-88895AC99033}"/>
          </ac:picMkLst>
        </pc:picChg>
      </pc:sldChg>
      <pc:sldChg chg="addSp delSp modSp add mod">
        <pc:chgData name="TAN Mei Yi [Harrisdale Senior High School]" userId="f9f029c9-d743-4d60-9f2c-e74bdec1ab07" providerId="ADAL" clId="{D5219305-CFE5-4754-B9B2-32BA4D714EFA}" dt="2023-03-21T23:10:22.927" v="313" actId="207"/>
        <pc:sldMkLst>
          <pc:docMk/>
          <pc:sldMk cId="1613852838" sldId="284"/>
        </pc:sldMkLst>
        <pc:spChg chg="mod">
          <ac:chgData name="TAN Mei Yi [Harrisdale Senior High School]" userId="f9f029c9-d743-4d60-9f2c-e74bdec1ab07" providerId="ADAL" clId="{D5219305-CFE5-4754-B9B2-32BA4D714EFA}" dt="2023-03-21T23:10:22.927" v="313" actId="207"/>
          <ac:spMkLst>
            <pc:docMk/>
            <pc:sldMk cId="1613852838" sldId="28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5:48.292" v="285"/>
          <ac:spMkLst>
            <pc:docMk/>
            <pc:sldMk cId="1613852838" sldId="284"/>
            <ac:spMk id="4" creationId="{EF11403A-AB11-0BFE-2EC0-06FCF4263C66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18.442" v="312" actId="207"/>
          <ac:spMkLst>
            <pc:docMk/>
            <pc:sldMk cId="1613852838" sldId="284"/>
            <ac:spMk id="6" creationId="{97C04E04-6FE7-4293-9F1A-7CDFA6B44037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48.119" v="284" actId="478"/>
          <ac:spMkLst>
            <pc:docMk/>
            <pc:sldMk cId="1613852838" sldId="284"/>
            <ac:spMk id="7" creationId="{10CD6E0E-EECD-4D46-84B2-0539F4A2D4AD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1T23:10:12.698" v="310" actId="113"/>
          <ac:graphicFrameMkLst>
            <pc:docMk/>
            <pc:sldMk cId="1613852838" sldId="284"/>
            <ac:graphicFrameMk id="2" creationId="{86E0E68A-567E-4F86-94F7-7B3BF8E775C2}"/>
          </ac:graphicFrameMkLst>
        </pc:graphicFrameChg>
      </pc:sldChg>
      <pc:sldChg chg="addSp delSp modSp add del mod">
        <pc:chgData name="TAN Mei Yi [Harrisdale Senior High School]" userId="f9f029c9-d743-4d60-9f2c-e74bdec1ab07" providerId="ADAL" clId="{D5219305-CFE5-4754-B9B2-32BA4D714EFA}" dt="2023-03-21T23:13:45.440" v="338" actId="47"/>
        <pc:sldMkLst>
          <pc:docMk/>
          <pc:sldMk cId="782299758" sldId="285"/>
        </pc:sldMkLst>
        <pc:spChg chg="add mod">
          <ac:chgData name="TAN Mei Yi [Harrisdale Senior High School]" userId="f9f029c9-d743-4d60-9f2c-e74bdec1ab07" providerId="ADAL" clId="{D5219305-CFE5-4754-B9B2-32BA4D714EFA}" dt="2023-03-21T23:05:00.115" v="269"/>
          <ac:spMkLst>
            <pc:docMk/>
            <pc:sldMk cId="782299758" sldId="285"/>
            <ac:spMk id="3" creationId="{63B896D1-B4E6-C063-313E-DF7A458DD68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4:59.821" v="268" actId="478"/>
          <ac:spMkLst>
            <pc:docMk/>
            <pc:sldMk cId="782299758" sldId="285"/>
            <ac:spMk id="4" creationId="{ABC53A57-5375-4361-A67F-59A9A2900DE8}"/>
          </ac:spMkLst>
        </pc:sp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12:55:56.838" v="2603"/>
        <pc:sldMkLst>
          <pc:docMk/>
          <pc:sldMk cId="1372932503" sldId="286"/>
        </pc:sldMkLst>
        <pc:spChg chg="add mod">
          <ac:chgData name="TAN Mei Yi [Harrisdale Senior High School]" userId="f9f029c9-d743-4d60-9f2c-e74bdec1ab07" providerId="ADAL" clId="{D5219305-CFE5-4754-B9B2-32BA4D714EFA}" dt="2023-03-21T23:02:42.012" v="232"/>
          <ac:spMkLst>
            <pc:docMk/>
            <pc:sldMk cId="1372932503" sldId="286"/>
            <ac:spMk id="4" creationId="{12AB1184-DACF-CB34-0A3A-3996364627F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1:14.273" v="2360" actId="1076"/>
          <ac:spMkLst>
            <pc:docMk/>
            <pc:sldMk cId="1372932503" sldId="286"/>
            <ac:spMk id="5" creationId="{45D19050-5A6B-4C99-C5C9-6FDCB2FD1B33}"/>
          </ac:spMkLst>
        </pc:spChg>
        <pc:spChg chg="del">
          <ac:chgData name="TAN Mei Yi [Harrisdale Senior High School]" userId="f9f029c9-d743-4d60-9f2c-e74bdec1ab07" providerId="ADAL" clId="{D5219305-CFE5-4754-B9B2-32BA4D714EFA}" dt="2023-03-21T23:02:41.740" v="231" actId="478"/>
          <ac:spMkLst>
            <pc:docMk/>
            <pc:sldMk cId="1372932503" sldId="286"/>
            <ac:spMk id="8" creationId="{8C58BB88-B94B-4407-A26E-51127EB3185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1:40.887" v="2387" actId="1076"/>
          <ac:spMkLst>
            <pc:docMk/>
            <pc:sldMk cId="1372932503" sldId="286"/>
            <ac:spMk id="38" creationId="{5588182D-608C-443C-8B38-F6FB9495727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2:19.149" v="2436" actId="14100"/>
          <ac:spMkLst>
            <pc:docMk/>
            <pc:sldMk cId="1372932503" sldId="286"/>
            <ac:spMk id="133" creationId="{E834225F-82BD-A9D2-69DC-3DDC67160D5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2:39.897" v="2450" actId="1076"/>
          <ac:spMkLst>
            <pc:docMk/>
            <pc:sldMk cId="1372932503" sldId="286"/>
            <ac:spMk id="134" creationId="{5A29DBFA-4D82-7B87-CF90-F81FD172E8F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21.259" v="2477" actId="20577"/>
          <ac:spMkLst>
            <pc:docMk/>
            <pc:sldMk cId="1372932503" sldId="286"/>
            <ac:spMk id="192" creationId="{1F306B2B-B85E-9E5A-528F-BA3C4BB7D26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26.098" v="2479" actId="1076"/>
          <ac:spMkLst>
            <pc:docMk/>
            <pc:sldMk cId="1372932503" sldId="286"/>
            <ac:spMk id="212" creationId="{0BB05136-D39D-9385-8920-73529D0F89D2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32.293" v="2487" actId="20577"/>
          <ac:spMkLst>
            <pc:docMk/>
            <pc:sldMk cId="1372932503" sldId="286"/>
            <ac:spMk id="219" creationId="{C0ACED17-919A-4686-32AC-F6E9B895A44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5:20.022" v="2578" actId="1076"/>
          <ac:spMkLst>
            <pc:docMk/>
            <pc:sldMk cId="1372932503" sldId="286"/>
            <ac:spMk id="228" creationId="{93B632DE-9494-1A93-2993-2A8A365B0F8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5:42.203" v="2600" actId="1076"/>
          <ac:spMkLst>
            <pc:docMk/>
            <pc:sldMk cId="1372932503" sldId="286"/>
            <ac:spMk id="238" creationId="{7E5D2E9A-C1E9-5F48-8E49-E98605A2A53D}"/>
          </ac:spMkLst>
        </pc:s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0" creationId="{F10F541E-9D8F-494A-AB21-37B66680D096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1" creationId="{A6155A70-7358-4489-B1D6-6EF5423D9637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2" creationId="{96DE9268-94FF-48F9-845F-4351CAB2544B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3" creationId="{B75F3C7D-E2C9-410A-8149-9992DBB1ECAA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7.257" v="2389" actId="478"/>
          <ac:grpSpMkLst>
            <pc:docMk/>
            <pc:sldMk cId="1372932503" sldId="286"/>
            <ac:grpSpMk id="41" creationId="{A55BACD7-FDB2-4602-BD49-2FECBE4AD98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4.452" v="2388" actId="478"/>
          <ac:grpSpMkLst>
            <pc:docMk/>
            <pc:sldMk cId="1372932503" sldId="286"/>
            <ac:grpSpMk id="46" creationId="{6DE0B6C4-3695-4833-BB45-1A5B9D2FF3A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55" creationId="{96F36490-FBDB-43DE-8E9C-64D40CBE01C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56" creationId="{E42F0D61-1448-498B-9746-EDCCAD5F7C4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66" creationId="{8571ABAB-C5C4-4559-8677-F99179942F6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67" creationId="{B3533E53-9C3A-4148-90B7-477FED871B3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0" creationId="{9D39929A-D43E-4A34-AF61-4975B8CE1FD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1" creationId="{239525D4-2632-4688-AB90-6EDB7FEF4BEB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7" creationId="{A5CB217E-A338-42BB-B774-665926F6D07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09" creationId="{076BCDCF-14E2-4649-959B-52D1D0DE7FB0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24" creationId="{42B7F9D5-E600-4536-9E35-2A35A6BD1716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25" creationId="{0D86CF26-A7FD-42CB-97FC-02942AC26EB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7.117" v="2452" actId="478"/>
          <ac:grpSpMkLst>
            <pc:docMk/>
            <pc:sldMk cId="1372932503" sldId="286"/>
            <ac:grpSpMk id="129" creationId="{D0D6F715-A6BD-4AAC-848D-A84C3FFB4210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4.452" v="2388" actId="478"/>
          <ac:grpSpMkLst>
            <pc:docMk/>
            <pc:sldMk cId="1372932503" sldId="286"/>
            <ac:grpSpMk id="146" creationId="{E453D0A1-BD43-4901-8F69-2968A5180FF4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2" creationId="{EB3F1C3E-A9DB-456A-BF34-77B7846D865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3" creationId="{FA647C16-B19A-46F0-997A-28360DFAFB8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4" creationId="{9D0281D2-B4E5-420B-9858-14E9BCC6E662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5" creationId="{B522EC59-025F-44BC-BEEB-7878A27F64D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6" creationId="{FDD99D4E-A543-43F4-A857-5F65244796E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73" creationId="{44D32443-C2C0-4FFA-9920-FD81ACF25753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81" creationId="{B6C7FFA9-2983-44BA-BEAE-99074547E46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82" creationId="{63600D7B-B33F-4513-BEAD-7BC66E444503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90" creationId="{E4F8499E-EC68-4896-B0B6-F1B4C1E19D6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91" creationId="{575C03A8-36DE-48BF-972A-470E6450B209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11" creationId="{DE66106A-C7FB-4E7D-BFD7-95FA3F1486E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0" creationId="{A9430606-F28A-48A6-97D5-EA11AE0FBED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1" creationId="{3A892A4C-C949-404F-948F-79549F883C34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2" creationId="{9CCE57EA-FFB2-44CC-A2F3-C3A19D82CC3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3" creationId="{2535E4A4-F893-4C22-A314-1871CC5CED8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72" creationId="{4C464A56-3CEE-4580-8755-6779F8472717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73" creationId="{37C5CF60-68A5-4D3C-9E65-1D182292739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87" creationId="{907E1392-C535-441C-8FFD-070FB8A4F75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88" creationId="{7805E269-DAC5-474F-929C-308EBDC5030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93" creationId="{98021381-269B-4B10-8EDD-3624C69DCF06}"/>
          </ac:grpSpMkLst>
        </pc:grpChg>
        <pc:picChg chg="mod">
          <ac:chgData name="TAN Mei Yi [Harrisdale Senior High School]" userId="f9f029c9-d743-4d60-9f2c-e74bdec1ab07" providerId="ADAL" clId="{D5219305-CFE5-4754-B9B2-32BA4D714EFA}" dt="2023-03-22T12:50:51.700" v="2304" actId="1076"/>
          <ac:picMkLst>
            <pc:docMk/>
            <pc:sldMk cId="1372932503" sldId="286"/>
            <ac:picMk id="274" creationId="{ADF67A3D-5070-4C77-95E9-36E75FDA7C59}"/>
          </ac:picMkLst>
        </pc:picChg>
        <pc:inkChg chg="del">
          <ac:chgData name="TAN Mei Yi [Harrisdale Senior High School]" userId="f9f029c9-d743-4d60-9f2c-e74bdec1ab07" providerId="ADAL" clId="{D5219305-CFE5-4754-B9B2-32BA4D714EFA}" dt="2023-03-22T12:55:49.747" v="2601" actId="478"/>
          <ac:inkMkLst>
            <pc:docMk/>
            <pc:sldMk cId="1372932503" sldId="286"/>
            <ac:inkMk id="6" creationId="{58AEC18D-D68A-4FF1-B332-3634193768AD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5:49.747" v="2601" actId="478"/>
          <ac:inkMkLst>
            <pc:docMk/>
            <pc:sldMk cId="1372932503" sldId="286"/>
            <ac:inkMk id="7" creationId="{3AB01AB0-81B6-4469-950F-403796744217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1:18.030" v="2361" actId="478"/>
          <ac:inkMkLst>
            <pc:docMk/>
            <pc:sldMk cId="1372932503" sldId="286"/>
            <ac:inkMk id="29" creationId="{40772CC5-0363-4AD7-A3FF-CFB6884C0A22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1:44.452" v="2388" actId="478"/>
          <ac:inkMkLst>
            <pc:docMk/>
            <pc:sldMk cId="1372932503" sldId="286"/>
            <ac:inkMk id="137" creationId="{26678F44-CBDD-47BA-94DA-1E964B616B9B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3:35.357" v="2488" actId="478"/>
          <ac:inkMkLst>
            <pc:docMk/>
            <pc:sldMk cId="1372932503" sldId="286"/>
            <ac:inkMk id="176" creationId="{E0C19069-2FC0-4708-BBCD-287B101A7818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3:35.357" v="2488" actId="478"/>
          <ac:inkMkLst>
            <pc:docMk/>
            <pc:sldMk cId="1372932503" sldId="286"/>
            <ac:inkMk id="177" creationId="{98C51658-2C28-4359-8243-FBC4606BCBEE}"/>
          </ac:inkMkLst>
        </pc:ink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00:22:48.789" v="595" actId="207"/>
        <pc:sldMkLst>
          <pc:docMk/>
          <pc:sldMk cId="3591943428" sldId="287"/>
        </pc:sldMkLst>
        <pc:spChg chg="add mod">
          <ac:chgData name="TAN Mei Yi [Harrisdale Senior High School]" userId="f9f029c9-d743-4d60-9f2c-e74bdec1ab07" providerId="ADAL" clId="{D5219305-CFE5-4754-B9B2-32BA4D714EFA}" dt="2023-03-21T23:03:19.652" v="247"/>
          <ac:spMkLst>
            <pc:docMk/>
            <pc:sldMk cId="3591943428" sldId="287"/>
            <ac:spMk id="2" creationId="{7902CE4C-DB4C-BC5A-77CC-50B830B5E67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3" creationId="{040D6D7F-9F15-D139-A35C-E379E930902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6" creationId="{8C1D5905-9376-171D-27FD-C2D812E19E8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7" creationId="{D6E3EB21-75D3-BDB8-2FAE-7FAC6C16C43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9.280" v="246" actId="478"/>
          <ac:spMkLst>
            <pc:docMk/>
            <pc:sldMk cId="3591943428" sldId="287"/>
            <ac:spMk id="8" creationId="{8C58BB88-B94B-4407-A26E-51127EB31857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20:37.926" v="401" actId="478"/>
          <ac:spMkLst>
            <pc:docMk/>
            <pc:sldMk cId="3591943428" sldId="287"/>
            <ac:spMk id="9" creationId="{54035889-98A3-DE1E-0E8B-590B54F34A8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0" creationId="{B8101CAA-D20B-F63F-F8FE-3EE77FEC55B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1" creationId="{BE43D6AA-8C7E-AB1B-54C3-37F0BBE024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2" creationId="{0C0C4CB4-01A1-BB32-C947-42FBE33A1E5F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3" creationId="{6CAC734F-B05C-C2DD-6736-F28BD2F6F45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4" creationId="{6F0731B9-F51F-6D47-B2DC-CB09F4850C0F}"/>
          </ac:spMkLst>
        </pc:s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133" creationId="{BB37707A-85DF-4354-AD71-694B9683D960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134" creationId="{756F0D93-CECF-4C03-AE71-5653EC6802EE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03" creationId="{67E93225-54AF-4EA9-AD11-082E3900B418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04" creationId="{84095AE4-A720-4CEC-98B4-D085A5F70D51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18" creationId="{881442C2-DFB8-4F98-9205-625BA21C3CF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19" creationId="{756DC19C-B0BF-4FE0-BF66-E9276E55DCE3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31" creationId="{469C1102-7F96-4C68-999B-B05A52ABB15F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32" creationId="{37783228-1797-4622-AEF3-48E8C0324B2C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45" creationId="{3CD88F19-9A84-456B-B1F0-872A1D73AB1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57" creationId="{8A31D3F9-95CB-4F80-A8C3-CE06FF6E9B8E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58" creationId="{2614C911-9800-4B59-B17B-EA2A4B90CA0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61" creationId="{A3CB16C9-B49F-4C75-8377-E7A2914C479C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20" creationId="{FD764E8D-2063-4601-A432-A6EE5BB524D1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24" creationId="{5BBBF493-026D-43D0-A03B-3E482C54A364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34" creationId="{C2F646A6-62A0-479C-8000-9AABC31EAFD3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43" creationId="{1F261863-8E3A-44DC-8782-6C42F9FA644D}"/>
          </ac:grpSpMkLst>
        </pc:grpChg>
        <pc:picChg chg="mod">
          <ac:chgData name="TAN Mei Yi [Harrisdale Senior High School]" userId="f9f029c9-d743-4d60-9f2c-e74bdec1ab07" providerId="ADAL" clId="{D5219305-CFE5-4754-B9B2-32BA4D714EFA}" dt="2023-03-21T23:23:41.372" v="486" actId="14100"/>
          <ac:picMkLst>
            <pc:docMk/>
            <pc:sldMk cId="3591943428" sldId="287"/>
            <ac:picMk id="4" creationId="{C25582FE-D40A-44C3-AC0E-FFF264DA6F62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1T23:19:35.499" v="376" actId="478"/>
          <ac:picMkLst>
            <pc:docMk/>
            <pc:sldMk cId="3591943428" sldId="287"/>
            <ac:picMk id="5" creationId="{18E4C445-4739-2F21-2192-284839217884}"/>
          </ac:picMkLst>
        </pc:picChg>
      </pc:sldChg>
      <pc:sldChg chg="modSp mod">
        <pc:chgData name="TAN Mei Yi [Harrisdale Senior High School]" userId="f9f029c9-d743-4d60-9f2c-e74bdec1ab07" providerId="ADAL" clId="{D5219305-CFE5-4754-B9B2-32BA4D714EFA}" dt="2023-03-21T23:02:53.119" v="235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5219305-CFE5-4754-B9B2-32BA4D714EFA}" dt="2023-03-21T23:02:53.119" v="235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D5219305-CFE5-4754-B9B2-32BA4D714EFA}" dt="2023-03-21T23:01:59.243" v="229" actId="1076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D5219305-CFE5-4754-B9B2-32BA4D714EFA}" dt="2023-03-21T23:01:11.561" v="3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1:59.243" v="229" actId="1076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811696938" sldId="293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374432252" sldId="294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880449736" sldId="295"/>
        </pc:sldMkLst>
      </pc:sldChg>
      <pc:sldChg chg="modSp add mod">
        <pc:chgData name="TAN Mei Yi [Harrisdale Senior High School]" userId="f9f029c9-d743-4d60-9f2c-e74bdec1ab07" providerId="ADAL" clId="{D5219305-CFE5-4754-B9B2-32BA4D714EFA}" dt="2023-03-21T23:04:36.175" v="261" actId="207"/>
        <pc:sldMkLst>
          <pc:docMk/>
          <pc:sldMk cId="1878992383" sldId="296"/>
        </pc:sldMkLst>
        <pc:spChg chg="mod">
          <ac:chgData name="TAN Mei Yi [Harrisdale Senior High School]" userId="f9f029c9-d743-4d60-9f2c-e74bdec1ab07" providerId="ADAL" clId="{D5219305-CFE5-4754-B9B2-32BA4D714EFA}" dt="2023-03-21T23:04:36.175" v="261" actId="207"/>
          <ac:spMkLst>
            <pc:docMk/>
            <pc:sldMk cId="1878992383" sldId="296"/>
            <ac:spMk id="4" creationId="{240D20A3-C1CB-471B-B75C-6918324CA391}"/>
          </ac:spMkLst>
        </pc:spChg>
        <pc:spChg chg="mod">
          <ac:chgData name="TAN Mei Yi [Harrisdale Senior High School]" userId="f9f029c9-d743-4d60-9f2c-e74bdec1ab07" providerId="ADAL" clId="{D5219305-CFE5-4754-B9B2-32BA4D714EFA}" dt="2023-03-21T23:03:49.332" v="253" actId="208"/>
          <ac:spMkLst>
            <pc:docMk/>
            <pc:sldMk cId="1878992383" sldId="296"/>
            <ac:spMk id="5" creationId="{F6BA34A1-8934-46F8-9DA4-4ADCF44AA800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9:58.291" v="308" actId="207"/>
        <pc:sldMkLst>
          <pc:docMk/>
          <pc:sldMk cId="4044487715" sldId="297"/>
        </pc:sldMkLst>
        <pc:spChg chg="mod">
          <ac:chgData name="TAN Mei Yi [Harrisdale Senior High School]" userId="f9f029c9-d743-4d60-9f2c-e74bdec1ab07" providerId="ADAL" clId="{D5219305-CFE5-4754-B9B2-32BA4D714EFA}" dt="2023-03-21T23:08:21.825" v="299" actId="207"/>
          <ac:spMkLst>
            <pc:docMk/>
            <pc:sldMk cId="4044487715" sldId="29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5" creationId="{F47EA669-0A6A-4A58-929F-133157019C5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5:52.416" v="287"/>
          <ac:spMkLst>
            <pc:docMk/>
            <pc:sldMk cId="4044487715" sldId="297"/>
            <ac:spMk id="6" creationId="{9D4FC4A5-BCE9-9AF0-B780-9F4ECF619191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52.114" v="286" actId="478"/>
          <ac:spMkLst>
            <pc:docMk/>
            <pc:sldMk cId="4044487715" sldId="297"/>
            <ac:spMk id="7" creationId="{10CD6E0E-EECD-4D46-84B2-0539F4A2D4A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8:30.272" v="302" actId="14100"/>
          <ac:spMkLst>
            <pc:docMk/>
            <pc:sldMk cId="4044487715" sldId="297"/>
            <ac:spMk id="8" creationId="{97CB6D4C-29E3-401D-9498-2907EE8D2712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9" creationId="{D5FC0ADE-655C-4E3F-AC9E-CC69ED5D6BA8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10" creationId="{2697A21E-A6E9-497A-847B-AE56FBB63E88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1" creationId="{71BE780A-D877-4FF7-B51C-6CDF418F2AF6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2" creationId="{C10EA0C3-B7D9-47F4-90DD-E27F774F754E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3" creationId="{99CBC0D9-3AC4-464F-B6EA-B326C458A37B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1T23:09:00.385" v="304" actId="12385"/>
          <ac:graphicFrameMkLst>
            <pc:docMk/>
            <pc:sldMk cId="4044487715" sldId="297"/>
            <ac:graphicFrameMk id="2" creationId="{86E0E68A-567E-4F86-94F7-7B3BF8E775C2}"/>
          </ac:graphicFrameMkLst>
        </pc:graphicFrameChg>
      </pc:sldChg>
      <pc:sldChg chg="modSp add mod">
        <pc:chgData name="TAN Mei Yi [Harrisdale Senior High School]" userId="f9f029c9-d743-4d60-9f2c-e74bdec1ab07" providerId="ADAL" clId="{D5219305-CFE5-4754-B9B2-32BA4D714EFA}" dt="2023-03-21T23:05:39.130" v="281" actId="208"/>
        <pc:sldMkLst>
          <pc:docMk/>
          <pc:sldMk cId="580639594" sldId="298"/>
        </pc:sldMkLst>
        <pc:spChg chg="mod">
          <ac:chgData name="TAN Mei Yi [Harrisdale Senior High School]" userId="f9f029c9-d743-4d60-9f2c-e74bdec1ab07" providerId="ADAL" clId="{D5219305-CFE5-4754-B9B2-32BA4D714EFA}" dt="2023-03-21T23:05:39.130" v="281" actId="208"/>
          <ac:spMkLst>
            <pc:docMk/>
            <pc:sldMk cId="580639594" sldId="298"/>
            <ac:spMk id="2" creationId="{73349EF4-12E5-4A07-8CCC-98FFCD97C411}"/>
          </ac:spMkLst>
        </pc:spChg>
      </pc:sldChg>
      <pc:sldChg chg="addSp delSp modSp add mod ord delAnim modAnim">
        <pc:chgData name="TAN Mei Yi [Harrisdale Senior High School]" userId="f9f029c9-d743-4d60-9f2c-e74bdec1ab07" providerId="ADAL" clId="{D5219305-CFE5-4754-B9B2-32BA4D714EFA}" dt="2023-03-22T12:27:03.417" v="1620" actId="1076"/>
        <pc:sldMkLst>
          <pc:docMk/>
          <pc:sldMk cId="2853611958" sldId="299"/>
        </pc:sldMkLst>
        <pc:spChg chg="add del mod">
          <ac:chgData name="TAN Mei Yi [Harrisdale Senior High School]" userId="f9f029c9-d743-4d60-9f2c-e74bdec1ab07" providerId="ADAL" clId="{D5219305-CFE5-4754-B9B2-32BA4D714EFA}" dt="2023-03-22T12:15:32.517" v="1446" actId="20577"/>
          <ac:spMkLst>
            <pc:docMk/>
            <pc:sldMk cId="2853611958" sldId="299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D5219305-CFE5-4754-B9B2-32BA4D714EFA}" dt="2023-03-21T23:30:36.628" v="503"/>
          <ac:spMkLst>
            <pc:docMk/>
            <pc:sldMk cId="2853611958" sldId="299"/>
            <ac:spMk id="5" creationId="{EC3499AE-438E-99BF-4ACD-666CA50F09CF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30:40.668" v="506"/>
          <ac:spMkLst>
            <pc:docMk/>
            <pc:sldMk cId="2853611958" sldId="299"/>
            <ac:spMk id="6" creationId="{C8F13BFB-26CE-0888-72E3-4DF97E0793A7}"/>
          </ac:spMkLst>
        </pc:spChg>
        <pc:spChg chg="add del">
          <ac:chgData name="TAN Mei Yi [Harrisdale Senior High School]" userId="f9f029c9-d743-4d60-9f2c-e74bdec1ab07" providerId="ADAL" clId="{D5219305-CFE5-4754-B9B2-32BA4D714EFA}" dt="2023-03-21T23:32:49.868" v="526"/>
          <ac:spMkLst>
            <pc:docMk/>
            <pc:sldMk cId="2853611958" sldId="299"/>
            <ac:spMk id="7" creationId="{B95EF028-6024-4F46-C1FE-1D2B562B0213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1:52:10.955" v="1075"/>
          <ac:spMkLst>
            <pc:docMk/>
            <pc:sldMk cId="2853611958" sldId="299"/>
            <ac:spMk id="8" creationId="{B3B7379B-2614-B7B5-F8BD-EDD898C5BF3C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1:57:02.293" v="1077"/>
          <ac:spMkLst>
            <pc:docMk/>
            <pc:sldMk cId="2853611958" sldId="299"/>
            <ac:spMk id="9" creationId="{FE131CC6-F90E-9B96-6BCF-5C21EA95CE7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1" creationId="{72488F39-CE12-9585-35B0-B0E2BEC507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2" creationId="{DF097879-7ABD-328C-DB38-A58153049BC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3" creationId="{D17ED47B-B9CF-EA23-CED4-C98934830072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04:29.096" v="1237" actId="478"/>
          <ac:spMkLst>
            <pc:docMk/>
            <pc:sldMk cId="2853611958" sldId="299"/>
            <ac:spMk id="14" creationId="{DC2FD717-3229-FEF3-6710-63663C39581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6" creationId="{CFC71946-93C2-6D56-D7A9-838DAAC9D0B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1.015" v="1574" actId="1076"/>
          <ac:spMkLst>
            <pc:docMk/>
            <pc:sldMk cId="2853611958" sldId="299"/>
            <ac:spMk id="17" creationId="{DE4B203D-1510-2C82-1DAB-CC281D75C62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1.015" v="1574" actId="1076"/>
          <ac:spMkLst>
            <pc:docMk/>
            <pc:sldMk cId="2853611958" sldId="299"/>
            <ac:spMk id="18" creationId="{4442E008-B3F1-5EA5-BA5A-EA7781C9645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5.849" v="1575" actId="1076"/>
          <ac:spMkLst>
            <pc:docMk/>
            <pc:sldMk cId="2853611958" sldId="299"/>
            <ac:spMk id="19" creationId="{F0D44CC8-01EF-5C5C-AA05-9029CD236ED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5.849" v="1575" actId="1076"/>
          <ac:spMkLst>
            <pc:docMk/>
            <pc:sldMk cId="2853611958" sldId="299"/>
            <ac:spMk id="20" creationId="{0421DCBD-60B9-0BF4-89B2-8DF67529E16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31.632" v="1577" actId="1076"/>
          <ac:spMkLst>
            <pc:docMk/>
            <pc:sldMk cId="2853611958" sldId="299"/>
            <ac:spMk id="21" creationId="{240B8298-2926-5B30-9F2B-2CF22D100EC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31.632" v="1577" actId="1076"/>
          <ac:spMkLst>
            <pc:docMk/>
            <pc:sldMk cId="2853611958" sldId="299"/>
            <ac:spMk id="22" creationId="{EB499464-D83F-95B7-BD24-A7D22C781F7E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22.205" v="1576" actId="1076"/>
          <ac:spMkLst>
            <pc:docMk/>
            <pc:sldMk cId="2853611958" sldId="299"/>
            <ac:spMk id="23" creationId="{756FA04B-51CC-2624-FFAA-935DC3DC4D8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22.205" v="1576" actId="1076"/>
          <ac:spMkLst>
            <pc:docMk/>
            <pc:sldMk cId="2853611958" sldId="299"/>
            <ac:spMk id="24" creationId="{FE2586AB-DF1E-A0C7-C9F9-D82E63B80DF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47.070" v="1579" actId="1076"/>
          <ac:spMkLst>
            <pc:docMk/>
            <pc:sldMk cId="2853611958" sldId="299"/>
            <ac:spMk id="25" creationId="{5A8BCEBE-63D7-69C7-9F75-8C47488CD5D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03.909" v="1582" actId="1076"/>
          <ac:spMkLst>
            <pc:docMk/>
            <pc:sldMk cId="2853611958" sldId="299"/>
            <ac:spMk id="26" creationId="{F25313A1-F8F0-5374-160B-E2DCB9557CA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11.210" v="1583" actId="1076"/>
          <ac:spMkLst>
            <pc:docMk/>
            <pc:sldMk cId="2853611958" sldId="299"/>
            <ac:spMk id="27" creationId="{5697D611-704A-E3D0-41CA-20D4E1EA9319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16.249" v="1584" actId="1076"/>
          <ac:spMkLst>
            <pc:docMk/>
            <pc:sldMk cId="2853611958" sldId="299"/>
            <ac:spMk id="28" creationId="{E9AD5605-EA6B-891D-1739-B72476D842E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7:03.417" v="1620" actId="1076"/>
          <ac:spMkLst>
            <pc:docMk/>
            <pc:sldMk cId="2853611958" sldId="299"/>
            <ac:spMk id="29" creationId="{C61EA30E-33A1-37EC-3812-9C9F55236398}"/>
          </ac:spMkLst>
        </pc:spChg>
        <pc:graphicFrameChg chg="del">
          <ac:chgData name="TAN Mei Yi [Harrisdale Senior High School]" userId="f9f029c9-d743-4d60-9f2c-e74bdec1ab07" providerId="ADAL" clId="{D5219305-CFE5-4754-B9B2-32BA4D714EFA}" dt="2023-03-21T23:28:54.166" v="501" actId="478"/>
          <ac:graphicFrameMkLst>
            <pc:docMk/>
            <pc:sldMk cId="2853611958" sldId="299"/>
            <ac:graphicFrameMk id="4" creationId="{00000000-0000-0000-0000-000000000000}"/>
          </ac:graphicFrameMkLst>
        </pc:graphicFrameChg>
        <pc:graphicFrameChg chg="add mod modGraphic">
          <ac:chgData name="TAN Mei Yi [Harrisdale Senior High School]" userId="f9f029c9-d743-4d60-9f2c-e74bdec1ab07" providerId="ADAL" clId="{D5219305-CFE5-4754-B9B2-32BA4D714EFA}" dt="2023-03-22T12:24:24.745" v="1572" actId="20577"/>
          <ac:graphicFrameMkLst>
            <pc:docMk/>
            <pc:sldMk cId="2853611958" sldId="299"/>
            <ac:graphicFrameMk id="10" creationId="{61298317-E250-C7BB-7734-F0110C8544B6}"/>
          </ac:graphicFrameMkLst>
        </pc:graphicFrameChg>
      </pc:sldChg>
      <pc:sldChg chg="addSp modSp add mod modAnim">
        <pc:chgData name="TAN Mei Yi [Harrisdale Senior High School]" userId="f9f029c9-d743-4d60-9f2c-e74bdec1ab07" providerId="ADAL" clId="{D5219305-CFE5-4754-B9B2-32BA4D714EFA}" dt="2023-03-22T11:49:00.293" v="1061" actId="1076"/>
        <pc:sldMkLst>
          <pc:docMk/>
          <pc:sldMk cId="3114966878" sldId="300"/>
        </pc:sldMkLst>
        <pc:spChg chg="mod">
          <ac:chgData name="TAN Mei Yi [Harrisdale Senior High School]" userId="f9f029c9-d743-4d60-9f2c-e74bdec1ab07" providerId="ADAL" clId="{D5219305-CFE5-4754-B9B2-32BA4D714EFA}" dt="2023-03-22T09:12:51.321" v="858" actId="14100"/>
          <ac:spMkLst>
            <pc:docMk/>
            <pc:sldMk cId="3114966878" sldId="30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6:07.031" v="922" actId="113"/>
          <ac:spMkLst>
            <pc:docMk/>
            <pc:sldMk cId="3114966878" sldId="300"/>
            <ac:spMk id="5" creationId="{3218ED83-0FF9-3BD7-254C-3459DDA7881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7:17.800" v="989" actId="20577"/>
          <ac:spMkLst>
            <pc:docMk/>
            <pc:sldMk cId="3114966878" sldId="300"/>
            <ac:spMk id="6" creationId="{E9C84CC9-C91F-61D4-C312-4A57018F217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8:41.962" v="1013" actId="1076"/>
          <ac:spMkLst>
            <pc:docMk/>
            <pc:sldMk cId="3114966878" sldId="300"/>
            <ac:spMk id="7" creationId="{7B82C72F-E52D-B4D6-CDC6-F768EB89445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9:00.293" v="1061" actId="1076"/>
          <ac:spMkLst>
            <pc:docMk/>
            <pc:sldMk cId="3114966878" sldId="300"/>
            <ac:spMk id="8" creationId="{43677A3E-D2C0-BA23-0B4C-100EFDF98D2B}"/>
          </ac:spMkLst>
        </pc:spChg>
        <pc:graphicFrameChg chg="add mod modGraphic">
          <ac:chgData name="TAN Mei Yi [Harrisdale Senior High School]" userId="f9f029c9-d743-4d60-9f2c-e74bdec1ab07" providerId="ADAL" clId="{D5219305-CFE5-4754-B9B2-32BA4D714EFA}" dt="2023-03-22T11:46:47.540" v="948" actId="403"/>
          <ac:graphicFrameMkLst>
            <pc:docMk/>
            <pc:sldMk cId="3114966878" sldId="300"/>
            <ac:graphicFrameMk id="4" creationId="{5FE242D1-FAE0-7F45-16D4-3E7C7649097A}"/>
          </ac:graphicFrameMkLst>
        </pc:graphicFrameChg>
      </pc:sldChg>
      <pc:sldChg chg="addSp delSp modSp add del mod ord delAnim">
        <pc:chgData name="TAN Mei Yi [Harrisdale Senior High School]" userId="f9f029c9-d743-4d60-9f2c-e74bdec1ab07" providerId="ADAL" clId="{D5219305-CFE5-4754-B9B2-32BA4D714EFA}" dt="2023-03-22T12:27:05.717" v="1621" actId="47"/>
        <pc:sldMkLst>
          <pc:docMk/>
          <pc:sldMk cId="3299135866" sldId="301"/>
        </pc:sldMkLst>
        <pc:spChg chg="del">
          <ac:chgData name="TAN Mei Yi [Harrisdale Senior High School]" userId="f9f029c9-d743-4d60-9f2c-e74bdec1ab07" providerId="ADAL" clId="{D5219305-CFE5-4754-B9B2-32BA4D714EFA}" dt="2023-03-21T23:33:34.805" v="567" actId="478"/>
          <ac:spMkLst>
            <pc:docMk/>
            <pc:sldMk cId="3299135866" sldId="301"/>
            <ac:spMk id="3" creationId="{1FED8B6B-AFA6-4AC1-939B-07D11BAE8425}"/>
          </ac:spMkLst>
        </pc:spChg>
        <pc:spChg chg="del">
          <ac:chgData name="TAN Mei Yi [Harrisdale Senior High School]" userId="f9f029c9-d743-4d60-9f2c-e74bdec1ab07" providerId="ADAL" clId="{D5219305-CFE5-4754-B9B2-32BA4D714EFA}" dt="2023-03-21T23:33:32.091" v="566" actId="478"/>
          <ac:spMkLst>
            <pc:docMk/>
            <pc:sldMk cId="3299135866" sldId="301"/>
            <ac:spMk id="7" creationId="{C645A868-6B43-41F7-B4A0-4086CCF16D17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33:37.824" v="568" actId="478"/>
          <ac:spMkLst>
            <pc:docMk/>
            <pc:sldMk cId="3299135866" sldId="301"/>
            <ac:spMk id="8" creationId="{1940E5A2-8FCC-D930-C71B-0274939FB198}"/>
          </ac:spMkLst>
        </pc:spChg>
        <pc:picChg chg="del">
          <ac:chgData name="TAN Mei Yi [Harrisdale Senior High School]" userId="f9f029c9-d743-4d60-9f2c-e74bdec1ab07" providerId="ADAL" clId="{D5219305-CFE5-4754-B9B2-32BA4D714EFA}" dt="2023-03-21T23:33:32.091" v="566" actId="478"/>
          <ac:picMkLst>
            <pc:docMk/>
            <pc:sldMk cId="3299135866" sldId="301"/>
            <ac:picMk id="2" creationId="{75FB75DD-13BC-4A2F-A4B8-CEEE8B07F4FF}"/>
          </ac:picMkLst>
        </pc:picChg>
        <pc:picChg chg="del">
          <ac:chgData name="TAN Mei Yi [Harrisdale Senior High School]" userId="f9f029c9-d743-4d60-9f2c-e74bdec1ab07" providerId="ADAL" clId="{D5219305-CFE5-4754-B9B2-32BA4D714EFA}" dt="2023-03-21T23:33:32.091" v="566" actId="478"/>
          <ac:picMkLst>
            <pc:docMk/>
            <pc:sldMk cId="3299135866" sldId="301"/>
            <ac:picMk id="5" creationId="{7EBE5D6A-ADB4-46B3-B63B-ACEE528328D7}"/>
          </ac:picMkLst>
        </pc:picChg>
        <pc:picChg chg="add">
          <ac:chgData name="TAN Mei Yi [Harrisdale Senior High School]" userId="f9f029c9-d743-4d60-9f2c-e74bdec1ab07" providerId="ADAL" clId="{D5219305-CFE5-4754-B9B2-32BA4D714EFA}" dt="2023-03-21T23:34:04.280" v="569" actId="22"/>
          <ac:picMkLst>
            <pc:docMk/>
            <pc:sldMk cId="3299135866" sldId="301"/>
            <ac:picMk id="10" creationId="{E05833F0-068E-6B82-B112-31EAA2E99E8E}"/>
          </ac:picMkLst>
        </pc:picChg>
      </pc:sldChg>
      <pc:sldChg chg="addSp modSp add mod modAnim">
        <pc:chgData name="TAN Mei Yi [Harrisdale Senior High School]" userId="f9f029c9-d743-4d60-9f2c-e74bdec1ab07" providerId="ADAL" clId="{D5219305-CFE5-4754-B9B2-32BA4D714EFA}" dt="2023-03-22T00:27:57.498" v="855" actId="20577"/>
        <pc:sldMkLst>
          <pc:docMk/>
          <pc:sldMk cId="1230475780" sldId="302"/>
        </pc:sldMkLst>
        <pc:spChg chg="add mod">
          <ac:chgData name="TAN Mei Yi [Harrisdale Senior High School]" userId="f9f029c9-d743-4d60-9f2c-e74bdec1ab07" providerId="ADAL" clId="{D5219305-CFE5-4754-B9B2-32BA4D714EFA}" dt="2023-03-22T00:25:07.776" v="697" actId="1076"/>
          <ac:spMkLst>
            <pc:docMk/>
            <pc:sldMk cId="1230475780" sldId="302"/>
            <ac:spMk id="2" creationId="{5A549E39-3005-72E6-6377-BEC41EE6993B}"/>
          </ac:spMkLst>
        </pc:spChg>
        <pc:spChg chg="mod">
          <ac:chgData name="TAN Mei Yi [Harrisdale Senior High School]" userId="f9f029c9-d743-4d60-9f2c-e74bdec1ab07" providerId="ADAL" clId="{D5219305-CFE5-4754-B9B2-32BA4D714EFA}" dt="2023-03-22T00:22:33.399" v="594" actId="1076"/>
          <ac:spMkLst>
            <pc:docMk/>
            <pc:sldMk cId="1230475780" sldId="302"/>
            <ac:spMk id="3" creationId="{CB2B4E30-DA1F-4A81-AF32-26E9950B20CD}"/>
          </ac:spMkLst>
        </pc:spChg>
        <pc:spChg chg="mod">
          <ac:chgData name="TAN Mei Yi [Harrisdale Senior High School]" userId="f9f029c9-d743-4d60-9f2c-e74bdec1ab07" providerId="ADAL" clId="{D5219305-CFE5-4754-B9B2-32BA4D714EFA}" dt="2023-03-22T00:21:24.181" v="589" actId="20577"/>
          <ac:spMkLst>
            <pc:docMk/>
            <pc:sldMk cId="1230475780" sldId="302"/>
            <ac:spMk id="4" creationId="{A3BBB98E-2CBB-45FD-B826-233E3D01934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5:43.726" v="745" actId="1076"/>
          <ac:spMkLst>
            <pc:docMk/>
            <pc:sldMk cId="1230475780" sldId="302"/>
            <ac:spMk id="5" creationId="{4A0926DC-A011-886D-70AF-DBFBF038E24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6:34.968" v="790" actId="1076"/>
          <ac:spMkLst>
            <pc:docMk/>
            <pc:sldMk cId="1230475780" sldId="302"/>
            <ac:spMk id="6" creationId="{2AA6E369-24AC-53CE-2420-7166CA83291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29.131" v="831" actId="1076"/>
          <ac:spMkLst>
            <pc:docMk/>
            <pc:sldMk cId="1230475780" sldId="302"/>
            <ac:spMk id="7" creationId="{2420FFCB-9926-A889-C6D8-31E92515404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57.498" v="855" actId="20577"/>
          <ac:spMkLst>
            <pc:docMk/>
            <pc:sldMk cId="1230475780" sldId="302"/>
            <ac:spMk id="8" creationId="{7E168AF8-5125-F02D-C0A2-A7657D146BA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39.388" v="846" actId="20577"/>
          <ac:spMkLst>
            <pc:docMk/>
            <pc:sldMk cId="1230475780" sldId="302"/>
            <ac:spMk id="9" creationId="{7D97D802-6097-25E3-972C-8C0DE34A737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49.537" v="852" actId="6549"/>
          <ac:spMkLst>
            <pc:docMk/>
            <pc:sldMk cId="1230475780" sldId="302"/>
            <ac:spMk id="10" creationId="{A8DFB2ED-AE47-4113-3845-B61F61E0076D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3T00:08:09.119" v="3144" actId="478"/>
        <pc:sldMkLst>
          <pc:docMk/>
          <pc:sldMk cId="338124706" sldId="303"/>
        </pc:sldMkLst>
        <pc:spChg chg="mod">
          <ac:chgData name="TAN Mei Yi [Harrisdale Senior High School]" userId="f9f029c9-d743-4d60-9f2c-e74bdec1ab07" providerId="ADAL" clId="{D5219305-CFE5-4754-B9B2-32BA4D714EFA}" dt="2023-03-23T00:03:34.235" v="2920" actId="27636"/>
          <ac:spMkLst>
            <pc:docMk/>
            <pc:sldMk cId="338124706" sldId="303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33:42.944" v="1634" actId="478"/>
          <ac:spMkLst>
            <pc:docMk/>
            <pc:sldMk cId="338124706" sldId="303"/>
            <ac:spMk id="5" creationId="{61D2595A-F941-9F93-DCB4-601C198B8D7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1:31.488" v="2829" actId="1076"/>
          <ac:spMkLst>
            <pc:docMk/>
            <pc:sldMk cId="338124706" sldId="303"/>
            <ac:spMk id="5" creationId="{A6AFB754-E15C-16C3-0A0A-DEB382EFCAD6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2:39.515" v="2866" actId="1076"/>
          <ac:spMkLst>
            <pc:docMk/>
            <pc:sldMk cId="338124706" sldId="303"/>
            <ac:spMk id="6" creationId="{86C5F2AA-3404-49DC-24D9-F896A82EA4F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3:38.772" v="2921" actId="1076"/>
          <ac:spMkLst>
            <pc:docMk/>
            <pc:sldMk cId="338124706" sldId="303"/>
            <ac:spMk id="7" creationId="{24B47CE5-69C1-7277-9609-0BD5737A95BC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4:11.202" v="2962" actId="1076"/>
          <ac:spMkLst>
            <pc:docMk/>
            <pc:sldMk cId="338124706" sldId="303"/>
            <ac:spMk id="8" creationId="{C3D895E9-5E36-4439-8586-14669768DB62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4:33.302" v="2977" actId="1076"/>
          <ac:spMkLst>
            <pc:docMk/>
            <pc:sldMk cId="338124706" sldId="303"/>
            <ac:spMk id="10" creationId="{59E40761-DA14-19A8-B441-1CF9564A3F55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5:03.198" v="2989" actId="1076"/>
          <ac:spMkLst>
            <pc:docMk/>
            <pc:sldMk cId="338124706" sldId="303"/>
            <ac:spMk id="11" creationId="{778424E9-CA5C-4169-9AAF-472BCC9B49B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7:57.857" v="2816" actId="1076"/>
          <ac:spMkLst>
            <pc:docMk/>
            <pc:sldMk cId="338124706" sldId="303"/>
            <ac:spMk id="12" creationId="{C9BD118A-9CAC-174B-ABE6-671EE134CF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8:04.409" v="2817" actId="1076"/>
          <ac:spMkLst>
            <pc:docMk/>
            <pc:sldMk cId="338124706" sldId="303"/>
            <ac:spMk id="13" creationId="{074DE0C1-9B35-C654-5C11-26AE27FE028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8:26.322" v="2820" actId="1076"/>
          <ac:spMkLst>
            <pc:docMk/>
            <pc:sldMk cId="338124706" sldId="303"/>
            <ac:spMk id="14" creationId="{76D69C4A-A91B-F269-28FD-691D2EBD0E1B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6:38.535" v="3012" actId="1076"/>
          <ac:spMkLst>
            <pc:docMk/>
            <pc:sldMk cId="338124706" sldId="303"/>
            <ac:spMk id="15" creationId="{18DA50EB-48E9-B9E9-EBA5-6A8A8BB80053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8:05.968" v="3143" actId="208"/>
          <ac:spMkLst>
            <pc:docMk/>
            <pc:sldMk cId="338124706" sldId="303"/>
            <ac:spMk id="16" creationId="{8A75D31D-C7AA-7558-6984-01333618BE00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2T12:36:53.317" v="1867" actId="1076"/>
          <ac:graphicFrameMkLst>
            <pc:docMk/>
            <pc:sldMk cId="338124706" sldId="303"/>
            <ac:graphicFrameMk id="2" creationId="{00000000-0000-0000-0000-000000000000}"/>
          </ac:graphicFrameMkLst>
        </pc:graphicFrameChg>
        <pc:picChg chg="add del mod">
          <ac:chgData name="TAN Mei Yi [Harrisdale Senior High School]" userId="f9f029c9-d743-4d60-9f2c-e74bdec1ab07" providerId="ADAL" clId="{D5219305-CFE5-4754-B9B2-32BA4D714EFA}" dt="2023-03-22T12:36:54.513" v="1868" actId="478"/>
          <ac:picMkLst>
            <pc:docMk/>
            <pc:sldMk cId="338124706" sldId="303"/>
            <ac:picMk id="7" creationId="{FC4C658C-2451-1928-9324-265A7B9FCF00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3T00:06:34.912" v="3011" actId="478"/>
          <ac:picMkLst>
            <pc:docMk/>
            <pc:sldMk cId="338124706" sldId="303"/>
            <ac:picMk id="9" creationId="{93A7F2C2-F7F4-3C58-B11B-9800CA8A93B6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6:07.319" v="2605" actId="478"/>
          <ac:picMkLst>
            <pc:docMk/>
            <pc:sldMk cId="338124706" sldId="303"/>
            <ac:picMk id="11" creationId="{CBC7A2E2-306D-5379-A442-8E8C773ACE32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3T00:08:09.119" v="3144" actId="478"/>
          <ac:picMkLst>
            <pc:docMk/>
            <pc:sldMk cId="338124706" sldId="303"/>
            <ac:picMk id="17" creationId="{C62D8174-1CBA-EE33-2789-565921BC7577}"/>
          </ac:picMkLst>
        </pc:picChg>
      </pc:sldChg>
      <pc:sldChg chg="addSp delSp modSp add mod modAnim">
        <pc:chgData name="TAN Mei Yi [Harrisdale Senior High School]" userId="f9f029c9-d743-4d60-9f2c-e74bdec1ab07" providerId="ADAL" clId="{D5219305-CFE5-4754-B9B2-32BA4D714EFA}" dt="2023-03-23T00:10:55.283" v="3299" actId="1076"/>
        <pc:sldMkLst>
          <pc:docMk/>
          <pc:sldMk cId="1374517155" sldId="304"/>
        </pc:sldMkLst>
        <pc:spChg chg="add mod">
          <ac:chgData name="TAN Mei Yi [Harrisdale Senior High School]" userId="f9f029c9-d743-4d60-9f2c-e74bdec1ab07" providerId="ADAL" clId="{D5219305-CFE5-4754-B9B2-32BA4D714EFA}" dt="2023-03-23T00:08:53.298" v="3157" actId="14100"/>
          <ac:spMkLst>
            <pc:docMk/>
            <pc:sldMk cId="1374517155" sldId="304"/>
            <ac:spMk id="2" creationId="{134B4BA8-49A8-F758-D880-550DD389FC9B}"/>
          </ac:spMkLst>
        </pc:spChg>
        <pc:spChg chg="mod">
          <ac:chgData name="TAN Mei Yi [Harrisdale Senior High School]" userId="f9f029c9-d743-4d60-9f2c-e74bdec1ab07" providerId="ADAL" clId="{D5219305-CFE5-4754-B9B2-32BA4D714EFA}" dt="2023-03-22T12:39:00.697" v="1917" actId="27636"/>
          <ac:spMkLst>
            <pc:docMk/>
            <pc:sldMk cId="1374517155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9:11.735" v="3170" actId="1076"/>
          <ac:spMkLst>
            <pc:docMk/>
            <pc:sldMk cId="1374517155" sldId="304"/>
            <ac:spMk id="5" creationId="{B8EAEE3C-71EB-8FFC-F116-F4C175078620}"/>
          </ac:spMkLst>
        </pc:spChg>
        <pc:spChg chg="add del">
          <ac:chgData name="TAN Mei Yi [Harrisdale Senior High School]" userId="f9f029c9-d743-4d60-9f2c-e74bdec1ab07" providerId="ADAL" clId="{D5219305-CFE5-4754-B9B2-32BA4D714EFA}" dt="2023-03-22T12:37:56.118" v="1873"/>
          <ac:spMkLst>
            <pc:docMk/>
            <pc:sldMk cId="1374517155" sldId="304"/>
            <ac:spMk id="5" creationId="{E7C39580-83A7-0178-E830-47C81308757D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9:59.692" v="3245" actId="20577"/>
          <ac:spMkLst>
            <pc:docMk/>
            <pc:sldMk cId="1374517155" sldId="304"/>
            <ac:spMk id="6" creationId="{047F452C-B4E8-9208-720B-F87690A8657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03.213" v="3246" actId="1076"/>
          <ac:spMkLst>
            <pc:docMk/>
            <pc:sldMk cId="1374517155" sldId="304"/>
            <ac:spMk id="8" creationId="{203F1F48-49AE-2E1D-F79A-CD79E0E158F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40.546" v="3286" actId="14100"/>
          <ac:spMkLst>
            <pc:docMk/>
            <pc:sldMk cId="1374517155" sldId="304"/>
            <ac:spMk id="9" creationId="{0E9BE0EC-D9AB-FD01-CCD2-D198D6E42F14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55.283" v="3299" actId="1076"/>
          <ac:spMkLst>
            <pc:docMk/>
            <pc:sldMk cId="1374517155" sldId="304"/>
            <ac:spMk id="10" creationId="{EA69B4FB-6676-51E3-D94D-ABBC11AA8978}"/>
          </ac:spMkLst>
        </pc:spChg>
        <pc:graphicFrameChg chg="del">
          <ac:chgData name="TAN Mei Yi [Harrisdale Senior High School]" userId="f9f029c9-d743-4d60-9f2c-e74bdec1ab07" providerId="ADAL" clId="{D5219305-CFE5-4754-B9B2-32BA4D714EFA}" dt="2023-03-22T12:38:17.149" v="1894" actId="478"/>
          <ac:graphicFrameMkLst>
            <pc:docMk/>
            <pc:sldMk cId="1374517155" sldId="304"/>
            <ac:graphicFrameMk id="2" creationId="{00000000-0000-0000-0000-000000000000}"/>
          </ac:graphicFrameMkLst>
        </pc:graphicFrameChg>
        <pc:picChg chg="add del">
          <ac:chgData name="TAN Mei Yi [Harrisdale Senior High School]" userId="f9f029c9-d743-4d60-9f2c-e74bdec1ab07" providerId="ADAL" clId="{D5219305-CFE5-4754-B9B2-32BA4D714EFA}" dt="2023-03-23T00:10:52.622" v="3298" actId="478"/>
          <ac:picMkLst>
            <pc:docMk/>
            <pc:sldMk cId="1374517155" sldId="304"/>
            <ac:picMk id="7" creationId="{35F0FE6A-11A7-F930-2656-469D565E1269}"/>
          </ac:picMkLst>
        </pc:picChg>
        <pc:picChg chg="del">
          <ac:chgData name="TAN Mei Yi [Harrisdale Senior High School]" userId="f9f029c9-d743-4d60-9f2c-e74bdec1ab07" providerId="ADAL" clId="{D5219305-CFE5-4754-B9B2-32BA4D714EFA}" dt="2023-03-22T12:37:15.761" v="1871" actId="478"/>
          <ac:picMkLst>
            <pc:docMk/>
            <pc:sldMk cId="1374517155" sldId="304"/>
            <ac:picMk id="9" creationId="{93A7F2C2-F7F4-3C58-B11B-9800CA8A93B6}"/>
          </ac:picMkLst>
        </pc:pic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12:50:35.581" v="2302" actId="478"/>
        <pc:sldMkLst>
          <pc:docMk/>
          <pc:sldMk cId="1605016054" sldId="305"/>
        </pc:sldMkLst>
        <pc:spChg chg="del mod">
          <ac:chgData name="TAN Mei Yi [Harrisdale Senior High School]" userId="f9f029c9-d743-4d60-9f2c-e74bdec1ab07" providerId="ADAL" clId="{D5219305-CFE5-4754-B9B2-32BA4D714EFA}" dt="2023-03-22T12:44:34.709" v="1950" actId="478"/>
          <ac:spMkLst>
            <pc:docMk/>
            <pc:sldMk cId="1605016054" sldId="305"/>
            <ac:spMk id="3" creationId="{1FED8B6B-AFA6-4AC1-939B-07D11BAE8425}"/>
          </ac:spMkLst>
        </pc:spChg>
        <pc:spChg chg="mod">
          <ac:chgData name="TAN Mei Yi [Harrisdale Senior High School]" userId="f9f029c9-d743-4d60-9f2c-e74bdec1ab07" providerId="ADAL" clId="{D5219305-CFE5-4754-B9B2-32BA4D714EFA}" dt="2023-03-22T12:44:05.498" v="1948" actId="5793"/>
          <ac:spMkLst>
            <pc:docMk/>
            <pc:sldMk cId="1605016054" sldId="305"/>
            <ac:spMk id="4" creationId="{3910AA0E-4B77-4881-A226-2581A07809C5}"/>
          </ac:spMkLst>
        </pc:spChg>
        <pc:spChg chg="del">
          <ac:chgData name="TAN Mei Yi [Harrisdale Senior High School]" userId="f9f029c9-d743-4d60-9f2c-e74bdec1ab07" providerId="ADAL" clId="{D5219305-CFE5-4754-B9B2-32BA4D714EFA}" dt="2023-03-22T12:44:34.709" v="1950" actId="478"/>
          <ac:spMkLst>
            <pc:docMk/>
            <pc:sldMk cId="1605016054" sldId="305"/>
            <ac:spMk id="7" creationId="{7CC7CFB4-F4B4-44A3-A81D-CA58627AB26F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44:37.059" v="1951" actId="478"/>
          <ac:spMkLst>
            <pc:docMk/>
            <pc:sldMk cId="1605016054" sldId="305"/>
            <ac:spMk id="14" creationId="{20A62CDC-4962-2CA5-97DA-FD88C68351F9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5:49.750" v="2048" actId="20577"/>
          <ac:spMkLst>
            <pc:docMk/>
            <pc:sldMk cId="1605016054" sldId="305"/>
            <ac:spMk id="15" creationId="{0B3795EF-B90B-E265-90EA-76F974510EA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6:10.738" v="2081" actId="1076"/>
          <ac:spMkLst>
            <pc:docMk/>
            <pc:sldMk cId="1605016054" sldId="305"/>
            <ac:spMk id="16" creationId="{04AC7625-E2E7-0EF3-067A-3C1C030C107E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7:36.779" v="2192" actId="1076"/>
          <ac:spMkLst>
            <pc:docMk/>
            <pc:sldMk cId="1605016054" sldId="305"/>
            <ac:spMk id="17" creationId="{3FD3F07E-05C1-EE3F-40D8-470B75F6E86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09.618" v="2279" actId="1076"/>
          <ac:spMkLst>
            <pc:docMk/>
            <pc:sldMk cId="1605016054" sldId="305"/>
            <ac:spMk id="18" creationId="{C9918BA3-A82B-8055-4A12-1C121F352C7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04.725" v="2278" actId="1076"/>
          <ac:spMkLst>
            <pc:docMk/>
            <pc:sldMk cId="1605016054" sldId="305"/>
            <ac:spMk id="19" creationId="{56144E25-F6F9-7F19-A81D-74AC4473734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31.883" v="2299" actId="1076"/>
          <ac:spMkLst>
            <pc:docMk/>
            <pc:sldMk cId="1605016054" sldId="305"/>
            <ac:spMk id="20" creationId="{4B09771C-20B3-B4DB-FF49-7E05FC1D07AB}"/>
          </ac:spMkLst>
        </pc:spChg>
        <pc:picChg chg="del">
          <ac:chgData name="TAN Mei Yi [Harrisdale Senior High School]" userId="f9f029c9-d743-4d60-9f2c-e74bdec1ab07" providerId="ADAL" clId="{D5219305-CFE5-4754-B9B2-32BA4D714EFA}" dt="2023-03-22T12:43:05.609" v="1924" actId="478"/>
          <ac:picMkLst>
            <pc:docMk/>
            <pc:sldMk cId="1605016054" sldId="305"/>
            <ac:picMk id="2" creationId="{75FB75DD-13BC-4A2F-A4B8-CEEE8B07F4FF}"/>
          </ac:picMkLst>
        </pc:picChg>
        <pc:picChg chg="del">
          <ac:chgData name="TAN Mei Yi [Harrisdale Senior High School]" userId="f9f029c9-d743-4d60-9f2c-e74bdec1ab07" providerId="ADAL" clId="{D5219305-CFE5-4754-B9B2-32BA4D714EFA}" dt="2023-03-22T12:43:05.609" v="1924" actId="478"/>
          <ac:picMkLst>
            <pc:docMk/>
            <pc:sldMk cId="1605016054" sldId="305"/>
            <ac:picMk id="6" creationId="{F68AFEA8-4EE7-4094-BDEE-39DCFF280AA5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0:35.581" v="2302" actId="478"/>
          <ac:picMkLst>
            <pc:docMk/>
            <pc:sldMk cId="1605016054" sldId="305"/>
            <ac:picMk id="8" creationId="{402078C2-DCF2-CD98-6A32-90A16E6874BA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0:33.433" v="2300" actId="478"/>
          <ac:picMkLst>
            <pc:docMk/>
            <pc:sldMk cId="1605016054" sldId="305"/>
            <ac:picMk id="10" creationId="{6DDB5138-6B52-E694-1A14-863155DCAC81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46:12.892" v="2082" actId="478"/>
          <ac:picMkLst>
            <pc:docMk/>
            <pc:sldMk cId="1605016054" sldId="305"/>
            <ac:picMk id="12" creationId="{ABD62373-2148-0DC6-4E17-8D99ED43874F}"/>
          </ac:picMkLst>
        </pc:picChg>
      </pc:sldChg>
      <pc:sldChg chg="delSp modSp add del mod">
        <pc:chgData name="TAN Mei Yi [Harrisdale Senior High School]" userId="f9f029c9-d743-4d60-9f2c-e74bdec1ab07" providerId="ADAL" clId="{D5219305-CFE5-4754-B9B2-32BA4D714EFA}" dt="2023-03-23T00:08:10.882" v="3145" actId="47"/>
        <pc:sldMkLst>
          <pc:docMk/>
          <pc:sldMk cId="1293837101" sldId="306"/>
        </pc:sldMkLst>
        <pc:picChg chg="mod">
          <ac:chgData name="TAN Mei Yi [Harrisdale Senior High School]" userId="f9f029c9-d743-4d60-9f2c-e74bdec1ab07" providerId="ADAL" clId="{D5219305-CFE5-4754-B9B2-32BA4D714EFA}" dt="2023-03-23T00:06:23.919" v="3002" actId="1076"/>
          <ac:picMkLst>
            <pc:docMk/>
            <pc:sldMk cId="1293837101" sldId="306"/>
            <ac:picMk id="9" creationId="{93A7F2C2-F7F4-3C58-B11B-9800CA8A93B6}"/>
          </ac:picMkLst>
        </pc:picChg>
        <pc:picChg chg="del">
          <ac:chgData name="TAN Mei Yi [Harrisdale Senior High School]" userId="f9f029c9-d743-4d60-9f2c-e74bdec1ab07" providerId="ADAL" clId="{D5219305-CFE5-4754-B9B2-32BA4D714EFA}" dt="2023-03-23T00:07:32.531" v="3048" actId="21"/>
          <ac:picMkLst>
            <pc:docMk/>
            <pc:sldMk cId="1293837101" sldId="306"/>
            <ac:picMk id="11" creationId="{CBC7A2E2-306D-5379-A442-8E8C773ACE32}"/>
          </ac:picMkLst>
        </pc:picChg>
      </pc:sldChg>
      <pc:sldChg chg="add del">
        <pc:chgData name="TAN Mei Yi [Harrisdale Senior High School]" userId="f9f029c9-d743-4d60-9f2c-e74bdec1ab07" providerId="ADAL" clId="{D5219305-CFE5-4754-B9B2-32BA4D714EFA}" dt="2023-03-22T12:56:08.798" v="2607"/>
        <pc:sldMkLst>
          <pc:docMk/>
          <pc:sldMk cId="1678239323" sldId="307"/>
        </pc:sldMkLst>
      </pc:sldChg>
    </pc:docChg>
  </pc:docChgLst>
  <pc:docChgLst>
    <pc:chgData name="TAN Mei Yi [Harrisdale Senior High School]" userId="f9f029c9-d743-4d60-9f2c-e74bdec1ab07" providerId="ADAL" clId="{3281FD78-146A-429D-AB57-320D41FD5084}"/>
    <pc:docChg chg="undo custSel addSld delSld modSld sldOrd">
      <pc:chgData name="TAN Mei Yi [Harrisdale Senior High School]" userId="f9f029c9-d743-4d60-9f2c-e74bdec1ab07" providerId="ADAL" clId="{3281FD78-146A-429D-AB57-320D41FD5084}" dt="2023-06-11T04:42:25.057" v="1581" actId="1076"/>
      <pc:docMkLst>
        <pc:docMk/>
      </pc:docMkLst>
      <pc:sldChg chg="modSp add mod modAnim">
        <pc:chgData name="TAN Mei Yi [Harrisdale Senior High School]" userId="f9f029c9-d743-4d60-9f2c-e74bdec1ab07" providerId="ADAL" clId="{3281FD78-146A-429D-AB57-320D41FD5084}" dt="2023-06-09T00:32:30.052" v="175" actId="208"/>
        <pc:sldMkLst>
          <pc:docMk/>
          <pc:sldMk cId="430791497" sldId="258"/>
        </pc:sldMkLst>
        <pc:spChg chg="mod">
          <ac:chgData name="TAN Mei Yi [Harrisdale Senior High School]" userId="f9f029c9-d743-4d60-9f2c-e74bdec1ab07" providerId="ADAL" clId="{3281FD78-146A-429D-AB57-320D41FD5084}" dt="2023-06-09T00:32:09.069" v="173" actId="122"/>
          <ac:spMkLst>
            <pc:docMk/>
            <pc:sldMk cId="430791497" sldId="25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281FD78-146A-429D-AB57-320D41FD5084}" dt="2023-06-09T00:32:30.052" v="175" actId="208"/>
          <ac:spMkLst>
            <pc:docMk/>
            <pc:sldMk cId="430791497" sldId="258"/>
            <ac:spMk id="6" creationId="{D2D5025C-072E-4BE5-BE71-2AC236FCB75D}"/>
          </ac:spMkLst>
        </pc:spChg>
      </pc:sldChg>
      <pc:sldChg chg="addSp modSp add mod modAnim">
        <pc:chgData name="TAN Mei Yi [Harrisdale Senior High School]" userId="f9f029c9-d743-4d60-9f2c-e74bdec1ab07" providerId="ADAL" clId="{3281FD78-146A-429D-AB57-320D41FD5084}" dt="2023-06-09T00:35:18.339" v="194"/>
        <pc:sldMkLst>
          <pc:docMk/>
          <pc:sldMk cId="3727595002" sldId="259"/>
        </pc:sldMkLst>
        <pc:spChg chg="add mod">
          <ac:chgData name="TAN Mei Yi [Harrisdale Senior High School]" userId="f9f029c9-d743-4d60-9f2c-e74bdec1ab07" providerId="ADAL" clId="{3281FD78-146A-429D-AB57-320D41FD5084}" dt="2023-06-09T00:34:37.761" v="187" actId="14100"/>
          <ac:spMkLst>
            <pc:docMk/>
            <pc:sldMk cId="3727595002" sldId="259"/>
            <ac:spMk id="2" creationId="{A694871F-7604-9E06-77CE-08795B678D0B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0:34:48.506" v="189" actId="1076"/>
          <ac:spMkLst>
            <pc:docMk/>
            <pc:sldMk cId="3727595002" sldId="259"/>
            <ac:spMk id="5" creationId="{ECC9EC90-8325-8C24-E2D8-B1DFB7007011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0:34:53.658" v="191" actId="1076"/>
          <ac:spMkLst>
            <pc:docMk/>
            <pc:sldMk cId="3727595002" sldId="259"/>
            <ac:spMk id="6" creationId="{A579AF0B-B89A-3AE4-794F-07D10E10A23D}"/>
          </ac:spMkLst>
        </pc:spChg>
        <pc:spChg chg="mod">
          <ac:chgData name="TAN Mei Yi [Harrisdale Senior High School]" userId="f9f029c9-d743-4d60-9f2c-e74bdec1ab07" providerId="ADAL" clId="{3281FD78-146A-429D-AB57-320D41FD5084}" dt="2023-06-09T00:32:38.152" v="177" actId="208"/>
          <ac:spMkLst>
            <pc:docMk/>
            <pc:sldMk cId="3727595002" sldId="259"/>
            <ac:spMk id="9" creationId="{BDD53A4E-4E2E-4F90-A19F-846C230ABAD1}"/>
          </ac:spMkLst>
        </pc:spChg>
        <pc:graphicFrameChg chg="modGraphic">
          <ac:chgData name="TAN Mei Yi [Harrisdale Senior High School]" userId="f9f029c9-d743-4d60-9f2c-e74bdec1ab07" providerId="ADAL" clId="{3281FD78-146A-429D-AB57-320D41FD5084}" dt="2023-06-09T00:25:59.509" v="82" actId="12385"/>
          <ac:graphicFrameMkLst>
            <pc:docMk/>
            <pc:sldMk cId="3727595002" sldId="259"/>
            <ac:graphicFrameMk id="4" creationId="{00000000-0000-0000-0000-000000000000}"/>
          </ac:graphicFrameMkLst>
        </pc:graphicFrameChg>
        <pc:graphicFrameChg chg="modGraphic">
          <ac:chgData name="TAN Mei Yi [Harrisdale Senior High School]" userId="f9f029c9-d743-4d60-9f2c-e74bdec1ab07" providerId="ADAL" clId="{3281FD78-146A-429D-AB57-320D41FD5084}" dt="2023-06-09T00:26:23.018" v="83" actId="12385"/>
          <ac:graphicFrameMkLst>
            <pc:docMk/>
            <pc:sldMk cId="3727595002" sldId="259"/>
            <ac:graphicFrameMk id="7" creationId="{00000000-0000-0000-0000-000000000000}"/>
          </ac:graphicFrameMkLst>
        </pc:graphicFrameChg>
        <pc:graphicFrameChg chg="modGraphic">
          <ac:chgData name="TAN Mei Yi [Harrisdale Senior High School]" userId="f9f029c9-d743-4d60-9f2c-e74bdec1ab07" providerId="ADAL" clId="{3281FD78-146A-429D-AB57-320D41FD5084}" dt="2023-06-09T00:26:40.985" v="84" actId="12385"/>
          <ac:graphicFrameMkLst>
            <pc:docMk/>
            <pc:sldMk cId="3727595002" sldId="259"/>
            <ac:graphicFrameMk id="8" creationId="{00000000-0000-0000-0000-000000000000}"/>
          </ac:graphicFrameMkLst>
        </pc:graphicFrameChg>
      </pc:sldChg>
      <pc:sldChg chg="modSp add mod modAnim">
        <pc:chgData name="TAN Mei Yi [Harrisdale Senior High School]" userId="f9f029c9-d743-4d60-9f2c-e74bdec1ab07" providerId="ADAL" clId="{3281FD78-146A-429D-AB57-320D41FD5084}" dt="2023-06-09T02:25:26.059" v="299" actId="20577"/>
        <pc:sldMkLst>
          <pc:docMk/>
          <pc:sldMk cId="4082485183" sldId="260"/>
        </pc:sldMkLst>
        <pc:spChg chg="mod">
          <ac:chgData name="TAN Mei Yi [Harrisdale Senior High School]" userId="f9f029c9-d743-4d60-9f2c-e74bdec1ab07" providerId="ADAL" clId="{3281FD78-146A-429D-AB57-320D41FD5084}" dt="2023-06-09T02:25:26.059" v="299" actId="20577"/>
          <ac:spMkLst>
            <pc:docMk/>
            <pc:sldMk cId="4082485183" sldId="260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281FD78-146A-429D-AB57-320D41FD5084}" dt="2023-06-09T01:58:57.318" v="196" actId="208"/>
          <ac:spMkLst>
            <pc:docMk/>
            <pc:sldMk cId="4082485183" sldId="260"/>
            <ac:spMk id="6" creationId="{35A316C1-4478-4D95-806E-261753177318}"/>
          </ac:spMkLst>
        </pc:spChg>
      </pc:sldChg>
      <pc:sldChg chg="modSp add mod modAnim">
        <pc:chgData name="TAN Mei Yi [Harrisdale Senior High School]" userId="f9f029c9-d743-4d60-9f2c-e74bdec1ab07" providerId="ADAL" clId="{3281FD78-146A-429D-AB57-320D41FD5084}" dt="2023-06-11T04:19:06.848" v="736"/>
        <pc:sldMkLst>
          <pc:docMk/>
          <pc:sldMk cId="581592662" sldId="261"/>
        </pc:sldMkLst>
        <pc:spChg chg="mod">
          <ac:chgData name="TAN Mei Yi [Harrisdale Senior High School]" userId="f9f029c9-d743-4d60-9f2c-e74bdec1ab07" providerId="ADAL" clId="{3281FD78-146A-429D-AB57-320D41FD5084}" dt="2023-06-11T04:18:52.772" v="734" actId="20577"/>
          <ac:spMkLst>
            <pc:docMk/>
            <pc:sldMk cId="581592662" sldId="26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281FD78-146A-429D-AB57-320D41FD5084}" dt="2023-06-09T02:24:11.512" v="289" actId="208"/>
          <ac:spMkLst>
            <pc:docMk/>
            <pc:sldMk cId="581592662" sldId="261"/>
            <ac:spMk id="6" creationId="{FF5173A7-CBA0-4AE7-927F-75E083C15AA0}"/>
          </ac:spMkLst>
        </pc:spChg>
      </pc:sldChg>
      <pc:sldChg chg="add del">
        <pc:chgData name="TAN Mei Yi [Harrisdale Senior High School]" userId="f9f029c9-d743-4d60-9f2c-e74bdec1ab07" providerId="ADAL" clId="{3281FD78-146A-429D-AB57-320D41FD5084}" dt="2023-06-09T02:20:41.385" v="267" actId="47"/>
        <pc:sldMkLst>
          <pc:docMk/>
          <pc:sldMk cId="834650200" sldId="263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2036594569" sldId="264"/>
        </pc:sldMkLst>
      </pc:sldChg>
      <pc:sldChg chg="modSp add mod modAnim">
        <pc:chgData name="TAN Mei Yi [Harrisdale Senior High School]" userId="f9f029c9-d743-4d60-9f2c-e74bdec1ab07" providerId="ADAL" clId="{3281FD78-146A-429D-AB57-320D41FD5084}" dt="2023-06-11T04:25:36.412" v="950"/>
        <pc:sldMkLst>
          <pc:docMk/>
          <pc:sldMk cId="3732750732" sldId="265"/>
        </pc:sldMkLst>
        <pc:spChg chg="mod">
          <ac:chgData name="TAN Mei Yi [Harrisdale Senior High School]" userId="f9f029c9-d743-4d60-9f2c-e74bdec1ab07" providerId="ADAL" clId="{3281FD78-146A-429D-AB57-320D41FD5084}" dt="2023-06-11T04:25:21.373" v="947" actId="120"/>
          <ac:spMkLst>
            <pc:docMk/>
            <pc:sldMk cId="3732750732" sldId="26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281FD78-146A-429D-AB57-320D41FD5084}" dt="2023-06-09T02:24:17.341" v="291" actId="208"/>
          <ac:spMkLst>
            <pc:docMk/>
            <pc:sldMk cId="3732750732" sldId="265"/>
            <ac:spMk id="6" creationId="{25EDD368-A17C-4329-AD75-AC52F0985AE6}"/>
          </ac:spMkLst>
        </pc:spChg>
      </pc:sldChg>
      <pc:sldChg chg="addSp modSp add mod modAnim">
        <pc:chgData name="TAN Mei Yi [Harrisdale Senior High School]" userId="f9f029c9-d743-4d60-9f2c-e74bdec1ab07" providerId="ADAL" clId="{3281FD78-146A-429D-AB57-320D41FD5084}" dt="2023-06-11T04:29:36.606" v="1146" actId="20577"/>
        <pc:sldMkLst>
          <pc:docMk/>
          <pc:sldMk cId="2808648982" sldId="266"/>
        </pc:sldMkLst>
        <pc:spChg chg="add mod">
          <ac:chgData name="TAN Mei Yi [Harrisdale Senior High School]" userId="f9f029c9-d743-4d60-9f2c-e74bdec1ab07" providerId="ADAL" clId="{3281FD78-146A-429D-AB57-320D41FD5084}" dt="2023-06-11T04:27:02.388" v="977" actId="1076"/>
          <ac:spMkLst>
            <pc:docMk/>
            <pc:sldMk cId="2808648982" sldId="266"/>
            <ac:spMk id="2" creationId="{F66376C9-2B27-864A-FA59-E84EE1D022E7}"/>
          </ac:spMkLst>
        </pc:spChg>
        <pc:spChg chg="mod">
          <ac:chgData name="TAN Mei Yi [Harrisdale Senior High School]" userId="f9f029c9-d743-4d60-9f2c-e74bdec1ab07" providerId="ADAL" clId="{3281FD78-146A-429D-AB57-320D41FD5084}" dt="2023-06-11T04:26:22.060" v="957" actId="20577"/>
          <ac:spMkLst>
            <pc:docMk/>
            <pc:sldMk cId="2808648982" sldId="266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7:18.754" v="1000" actId="1076"/>
          <ac:spMkLst>
            <pc:docMk/>
            <pc:sldMk cId="2808648982" sldId="266"/>
            <ac:spMk id="4" creationId="{F91B7DC3-6301-E8DA-DB6E-2AF53F49CCC8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7:57.756" v="1038" actId="20577"/>
          <ac:spMkLst>
            <pc:docMk/>
            <pc:sldMk cId="2808648982" sldId="266"/>
            <ac:spMk id="5" creationId="{373B7B4E-6087-BDAB-D3C5-6A44234D3E8B}"/>
          </ac:spMkLst>
        </pc:spChg>
        <pc:spChg chg="mod">
          <ac:chgData name="TAN Mei Yi [Harrisdale Senior High School]" userId="f9f029c9-d743-4d60-9f2c-e74bdec1ab07" providerId="ADAL" clId="{3281FD78-146A-429D-AB57-320D41FD5084}" dt="2023-06-09T02:24:24.289" v="293" actId="208"/>
          <ac:spMkLst>
            <pc:docMk/>
            <pc:sldMk cId="2808648982" sldId="266"/>
            <ac:spMk id="6" creationId="{FBB51BA2-0B45-43FD-98F5-41A645941155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8:38.433" v="1068" actId="20577"/>
          <ac:spMkLst>
            <pc:docMk/>
            <pc:sldMk cId="2808648982" sldId="266"/>
            <ac:spMk id="7" creationId="{CC399135-6DC4-33F2-CFA3-E349A67CBC27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9:08.443" v="1120" actId="20577"/>
          <ac:spMkLst>
            <pc:docMk/>
            <pc:sldMk cId="2808648982" sldId="266"/>
            <ac:spMk id="8" creationId="{78F847F8-C0F9-7572-021D-8742C1FB76B2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9:36.606" v="1146" actId="20577"/>
          <ac:spMkLst>
            <pc:docMk/>
            <pc:sldMk cId="2808648982" sldId="266"/>
            <ac:spMk id="9" creationId="{CF544B69-E6D0-9766-AF60-83C96169DCFA}"/>
          </ac:spMkLst>
        </pc:spChg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2027347139" sldId="268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4271663044" sldId="269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089165907" sldId="270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257440094" sldId="271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1719514491" sldId="272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1244387744" sldId="273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108480479" sldId="274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2889892468" sldId="275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1100606733" sldId="276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888205515" sldId="277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4144608570" sldId="278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248822112" sldId="279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1354144740" sldId="280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996385537" sldId="282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777607284" sldId="283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4231162823" sldId="284"/>
        </pc:sldMkLst>
      </pc:sldChg>
      <pc:sldChg chg="modSp mod">
        <pc:chgData name="TAN Mei Yi [Harrisdale Senior High School]" userId="f9f029c9-d743-4d60-9f2c-e74bdec1ab07" providerId="ADAL" clId="{3281FD78-146A-429D-AB57-320D41FD5084}" dt="2023-06-11T04:34:27.196" v="1174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3281FD78-146A-429D-AB57-320D41FD5084}" dt="2023-06-11T04:34:27.196" v="1174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3281FD78-146A-429D-AB57-320D41FD5084}" dt="2023-06-09T00:25:05.105" v="80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3281FD78-146A-429D-AB57-320D41FD5084}" dt="2023-06-09T00:24:42.307" v="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3281FD78-146A-429D-AB57-320D41FD5084}" dt="2023-06-09T00:25:05.105" v="80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del mod">
        <pc:chgData name="TAN Mei Yi [Harrisdale Senior High School]" userId="f9f029c9-d743-4d60-9f2c-e74bdec1ab07" providerId="ADAL" clId="{3281FD78-146A-429D-AB57-320D41FD5084}" dt="2023-06-09T02:20:32.297" v="264" actId="47"/>
        <pc:sldMkLst>
          <pc:docMk/>
          <pc:sldMk cId="1002157808" sldId="293"/>
        </pc:sldMkLst>
        <pc:spChg chg="mod">
          <ac:chgData name="TAN Mei Yi [Harrisdale Senior High School]" userId="f9f029c9-d743-4d60-9f2c-e74bdec1ab07" providerId="ADAL" clId="{3281FD78-146A-429D-AB57-320D41FD5084}" dt="2023-06-09T02:19:51.910" v="262" actId="208"/>
          <ac:spMkLst>
            <pc:docMk/>
            <pc:sldMk cId="1002157808" sldId="293"/>
            <ac:spMk id="4" creationId="{4E6A3BAE-C198-42E7-8D48-17657D162E7B}"/>
          </ac:spMkLst>
        </pc:spChg>
      </pc:sldChg>
      <pc:sldChg chg="addSp delSp modSp add mod modAnim">
        <pc:chgData name="TAN Mei Yi [Harrisdale Senior High School]" userId="f9f029c9-d743-4d60-9f2c-e74bdec1ab07" providerId="ADAL" clId="{3281FD78-146A-429D-AB57-320D41FD5084}" dt="2023-06-09T02:29:13.343" v="444"/>
        <pc:sldMkLst>
          <pc:docMk/>
          <pc:sldMk cId="1057994458" sldId="294"/>
        </pc:sldMkLst>
        <pc:spChg chg="add mod">
          <ac:chgData name="TAN Mei Yi [Harrisdale Senior High School]" userId="f9f029c9-d743-4d60-9f2c-e74bdec1ab07" providerId="ADAL" clId="{3281FD78-146A-429D-AB57-320D41FD5084}" dt="2023-06-09T02:21:12.724" v="269"/>
          <ac:spMkLst>
            <pc:docMk/>
            <pc:sldMk cId="1057994458" sldId="294"/>
            <ac:spMk id="2" creationId="{7A9D15BD-A206-1946-9D5B-4CF040BAC8A8}"/>
          </ac:spMkLst>
        </pc:spChg>
        <pc:spChg chg="mod">
          <ac:chgData name="TAN Mei Yi [Harrisdale Senior High School]" userId="f9f029c9-d743-4d60-9f2c-e74bdec1ab07" providerId="ADAL" clId="{3281FD78-146A-429D-AB57-320D41FD5084}" dt="2023-06-09T02:29:05.709" v="442" actId="404"/>
          <ac:spMkLst>
            <pc:docMk/>
            <pc:sldMk cId="1057994458" sldId="29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281FD78-146A-429D-AB57-320D41FD5084}" dt="2023-06-09T02:21:12.483" v="268" actId="478"/>
          <ac:spMkLst>
            <pc:docMk/>
            <pc:sldMk cId="1057994458" sldId="294"/>
            <ac:spMk id="6" creationId="{3260AEA5-A009-435A-B020-16555FC94083}"/>
          </ac:spMkLst>
        </pc:spChg>
      </pc:sldChg>
      <pc:sldChg chg="add del">
        <pc:chgData name="TAN Mei Yi [Harrisdale Senior High School]" userId="f9f029c9-d743-4d60-9f2c-e74bdec1ab07" providerId="ADAL" clId="{3281FD78-146A-429D-AB57-320D41FD5084}" dt="2023-06-09T02:23:31.787" v="280" actId="47"/>
        <pc:sldMkLst>
          <pc:docMk/>
          <pc:sldMk cId="4272077541" sldId="295"/>
        </pc:sldMkLst>
      </pc:sldChg>
      <pc:sldChg chg="addSp delSp modSp add mod modAnim">
        <pc:chgData name="TAN Mei Yi [Harrisdale Senior High School]" userId="f9f029c9-d743-4d60-9f2c-e74bdec1ab07" providerId="ADAL" clId="{3281FD78-146A-429D-AB57-320D41FD5084}" dt="2023-06-09T02:40:13.158" v="600"/>
        <pc:sldMkLst>
          <pc:docMk/>
          <pc:sldMk cId="1600687480" sldId="296"/>
        </pc:sldMkLst>
        <pc:spChg chg="add mod">
          <ac:chgData name="TAN Mei Yi [Harrisdale Senior High School]" userId="f9f029c9-d743-4d60-9f2c-e74bdec1ab07" providerId="ADAL" clId="{3281FD78-146A-429D-AB57-320D41FD5084}" dt="2023-06-09T02:23:20.552" v="275"/>
          <ac:spMkLst>
            <pc:docMk/>
            <pc:sldMk cId="1600687480" sldId="296"/>
            <ac:spMk id="2" creationId="{DA313877-457F-CC4A-1C9B-8A1FE651581F}"/>
          </ac:spMkLst>
        </pc:spChg>
        <pc:spChg chg="mod">
          <ac:chgData name="TAN Mei Yi [Harrisdale Senior High School]" userId="f9f029c9-d743-4d60-9f2c-e74bdec1ab07" providerId="ADAL" clId="{3281FD78-146A-429D-AB57-320D41FD5084}" dt="2023-06-09T02:37:37.697" v="482" actId="404"/>
          <ac:spMkLst>
            <pc:docMk/>
            <pc:sldMk cId="1600687480" sldId="296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20.278" v="274" actId="478"/>
          <ac:spMkLst>
            <pc:docMk/>
            <pc:sldMk cId="1600687480" sldId="296"/>
            <ac:spMk id="4" creationId="{B2760F6E-95D4-4419-BF5B-44C6DBA54A83}"/>
          </ac:spMkLst>
        </pc:spChg>
        <pc:spChg chg="add del mod">
          <ac:chgData name="TAN Mei Yi [Harrisdale Senior High School]" userId="f9f029c9-d743-4d60-9f2c-e74bdec1ab07" providerId="ADAL" clId="{3281FD78-146A-429D-AB57-320D41FD5084}" dt="2023-06-09T02:32:25.413" v="477"/>
          <ac:spMkLst>
            <pc:docMk/>
            <pc:sldMk cId="1600687480" sldId="296"/>
            <ac:spMk id="5" creationId="{5E90CE55-C2B8-5E1F-20BE-9287F40F7199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37:40.479" v="483" actId="1076"/>
          <ac:spMkLst>
            <pc:docMk/>
            <pc:sldMk cId="1600687480" sldId="296"/>
            <ac:spMk id="7" creationId="{D3E035F0-1B27-FB62-1716-2E30BAE37A7A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38:14.169" v="531" actId="1076"/>
          <ac:spMkLst>
            <pc:docMk/>
            <pc:sldMk cId="1600687480" sldId="296"/>
            <ac:spMk id="8" creationId="{62233D9B-9E45-7BDD-3ECC-D9C4223125A1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38:47.293" v="575" actId="207"/>
          <ac:spMkLst>
            <pc:docMk/>
            <pc:sldMk cId="1600687480" sldId="296"/>
            <ac:spMk id="9" creationId="{4F085CE8-E00F-2068-50CC-06836609F069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38:59.506" v="587" actId="14100"/>
          <ac:spMkLst>
            <pc:docMk/>
            <pc:sldMk cId="1600687480" sldId="296"/>
            <ac:spMk id="10" creationId="{D6F3B495-5E77-38A8-CFC9-67CAFFF9F9F2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40:13.158" v="600"/>
          <ac:spMkLst>
            <pc:docMk/>
            <pc:sldMk cId="1600687480" sldId="296"/>
            <ac:spMk id="11" creationId="{414B0303-AA76-78CD-AB51-ABE3D4109180}"/>
          </ac:spMkLst>
        </pc:spChg>
      </pc:sldChg>
      <pc:sldChg chg="addSp delSp modSp add del mod">
        <pc:chgData name="TAN Mei Yi [Harrisdale Senior High School]" userId="f9f029c9-d743-4d60-9f2c-e74bdec1ab07" providerId="ADAL" clId="{3281FD78-146A-429D-AB57-320D41FD5084}" dt="2023-06-11T03:13:13.381" v="601" actId="47"/>
        <pc:sldMkLst>
          <pc:docMk/>
          <pc:sldMk cId="1561714346" sldId="297"/>
        </pc:sldMkLst>
        <pc:spChg chg="add mod">
          <ac:chgData name="TAN Mei Yi [Harrisdale Senior High School]" userId="f9f029c9-d743-4d60-9f2c-e74bdec1ab07" providerId="ADAL" clId="{3281FD78-146A-429D-AB57-320D41FD5084}" dt="2023-06-09T02:23:25.268" v="277"/>
          <ac:spMkLst>
            <pc:docMk/>
            <pc:sldMk cId="1561714346" sldId="297"/>
            <ac:spMk id="2" creationId="{0D7C9595-EF11-E976-3E45-ECAE4B304973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24.772" v="276" actId="478"/>
          <ac:spMkLst>
            <pc:docMk/>
            <pc:sldMk cId="1561714346" sldId="297"/>
            <ac:spMk id="4" creationId="{B2760F6E-95D4-4419-BF5B-44C6DBA54A83}"/>
          </ac:spMkLst>
        </pc:spChg>
      </pc:sldChg>
      <pc:sldChg chg="addSp delSp modSp add mod modAnim">
        <pc:chgData name="TAN Mei Yi [Harrisdale Senior High School]" userId="f9f029c9-d743-4d60-9f2c-e74bdec1ab07" providerId="ADAL" clId="{3281FD78-146A-429D-AB57-320D41FD5084}" dt="2023-06-11T03:14:23.076" v="620"/>
        <pc:sldMkLst>
          <pc:docMk/>
          <pc:sldMk cId="3119249193" sldId="298"/>
        </pc:sldMkLst>
        <pc:spChg chg="add mod">
          <ac:chgData name="TAN Mei Yi [Harrisdale Senior High School]" userId="f9f029c9-d743-4d60-9f2c-e74bdec1ab07" providerId="ADAL" clId="{3281FD78-146A-429D-AB57-320D41FD5084}" dt="2023-06-09T02:23:30.385" v="279"/>
          <ac:spMkLst>
            <pc:docMk/>
            <pc:sldMk cId="3119249193" sldId="298"/>
            <ac:spMk id="2" creationId="{4482D7BD-3762-7F17-E0C7-C63CD34E3D45}"/>
          </ac:spMkLst>
        </pc:spChg>
        <pc:spChg chg="mod">
          <ac:chgData name="TAN Mei Yi [Harrisdale Senior High School]" userId="f9f029c9-d743-4d60-9f2c-e74bdec1ab07" providerId="ADAL" clId="{3281FD78-146A-429D-AB57-320D41FD5084}" dt="2023-06-11T03:14:16.976" v="618" actId="207"/>
          <ac:spMkLst>
            <pc:docMk/>
            <pc:sldMk cId="3119249193" sldId="298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29.986" v="278" actId="478"/>
          <ac:spMkLst>
            <pc:docMk/>
            <pc:sldMk cId="3119249193" sldId="298"/>
            <ac:spMk id="4" creationId="{B2760F6E-95D4-4419-BF5B-44C6DBA54A83}"/>
          </ac:spMkLst>
        </pc:spChg>
      </pc:sldChg>
      <pc:sldChg chg="addSp delSp modSp add mod modAnim">
        <pc:chgData name="TAN Mei Yi [Harrisdale Senior High School]" userId="f9f029c9-d743-4d60-9f2c-e74bdec1ab07" providerId="ADAL" clId="{3281FD78-146A-429D-AB57-320D41FD5084}" dt="2023-06-11T03:14:55.373" v="628"/>
        <pc:sldMkLst>
          <pc:docMk/>
          <pc:sldMk cId="2170412506" sldId="299"/>
        </pc:sldMkLst>
        <pc:spChg chg="add mod">
          <ac:chgData name="TAN Mei Yi [Harrisdale Senior High School]" userId="f9f029c9-d743-4d60-9f2c-e74bdec1ab07" providerId="ADAL" clId="{3281FD78-146A-429D-AB57-320D41FD5084}" dt="2023-06-09T02:23:40.815" v="282"/>
          <ac:spMkLst>
            <pc:docMk/>
            <pc:sldMk cId="2170412506" sldId="299"/>
            <ac:spMk id="2" creationId="{11F73567-F66F-D093-88D5-DFF5DA073AF3}"/>
          </ac:spMkLst>
        </pc:spChg>
        <pc:spChg chg="mod">
          <ac:chgData name="TAN Mei Yi [Harrisdale Senior High School]" userId="f9f029c9-d743-4d60-9f2c-e74bdec1ab07" providerId="ADAL" clId="{3281FD78-146A-429D-AB57-320D41FD5084}" dt="2023-06-11T03:14:47.480" v="626" actId="207"/>
          <ac:spMkLst>
            <pc:docMk/>
            <pc:sldMk cId="2170412506" sldId="299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40.155" v="281" actId="478"/>
          <ac:spMkLst>
            <pc:docMk/>
            <pc:sldMk cId="2170412506" sldId="299"/>
            <ac:spMk id="4" creationId="{B2760F6E-95D4-4419-BF5B-44C6DBA54A83}"/>
          </ac:spMkLst>
        </pc:spChg>
      </pc:sldChg>
      <pc:sldChg chg="addSp delSp modSp add mod modAnim">
        <pc:chgData name="TAN Mei Yi [Harrisdale Senior High School]" userId="f9f029c9-d743-4d60-9f2c-e74bdec1ab07" providerId="ADAL" clId="{3281FD78-146A-429D-AB57-320D41FD5084}" dt="2023-06-11T04:17:29.811" v="724"/>
        <pc:sldMkLst>
          <pc:docMk/>
          <pc:sldMk cId="241039748" sldId="300"/>
        </pc:sldMkLst>
        <pc:spChg chg="add mod">
          <ac:chgData name="TAN Mei Yi [Harrisdale Senior High School]" userId="f9f029c9-d743-4d60-9f2c-e74bdec1ab07" providerId="ADAL" clId="{3281FD78-146A-429D-AB57-320D41FD5084}" dt="2023-06-09T02:23:44.560" v="284"/>
          <ac:spMkLst>
            <pc:docMk/>
            <pc:sldMk cId="241039748" sldId="300"/>
            <ac:spMk id="2" creationId="{78E9DD41-DD19-68CF-058E-F2D33C28C2D0}"/>
          </ac:spMkLst>
        </pc:spChg>
        <pc:spChg chg="mod">
          <ac:chgData name="TAN Mei Yi [Harrisdale Senior High School]" userId="f9f029c9-d743-4d60-9f2c-e74bdec1ab07" providerId="ADAL" clId="{3281FD78-146A-429D-AB57-320D41FD5084}" dt="2023-06-11T04:16:58.289" v="721" actId="20577"/>
          <ac:spMkLst>
            <pc:docMk/>
            <pc:sldMk cId="241039748" sldId="300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44.315" v="283" actId="478"/>
          <ac:spMkLst>
            <pc:docMk/>
            <pc:sldMk cId="241039748" sldId="300"/>
            <ac:spMk id="4" creationId="{B2760F6E-95D4-4419-BF5B-44C6DBA54A83}"/>
          </ac:spMkLst>
        </pc:spChg>
      </pc:sldChg>
      <pc:sldChg chg="addSp delSp modSp add mod ord modAnim">
        <pc:chgData name="TAN Mei Yi [Harrisdale Senior High School]" userId="f9f029c9-d743-4d60-9f2c-e74bdec1ab07" providerId="ADAL" clId="{3281FD78-146A-429D-AB57-320D41FD5084}" dt="2023-06-11T04:18:19.747" v="729"/>
        <pc:sldMkLst>
          <pc:docMk/>
          <pc:sldMk cId="3821331227" sldId="301"/>
        </pc:sldMkLst>
        <pc:spChg chg="add mod">
          <ac:chgData name="TAN Mei Yi [Harrisdale Senior High School]" userId="f9f029c9-d743-4d60-9f2c-e74bdec1ab07" providerId="ADAL" clId="{3281FD78-146A-429D-AB57-320D41FD5084}" dt="2023-06-09T02:23:48.856" v="286"/>
          <ac:spMkLst>
            <pc:docMk/>
            <pc:sldMk cId="3821331227" sldId="301"/>
            <ac:spMk id="2" creationId="{4C4681CE-5C8E-7E3F-0C41-0708FE7E0229}"/>
          </ac:spMkLst>
        </pc:spChg>
        <pc:spChg chg="mod">
          <ac:chgData name="TAN Mei Yi [Harrisdale Senior High School]" userId="f9f029c9-d743-4d60-9f2c-e74bdec1ab07" providerId="ADAL" clId="{3281FD78-146A-429D-AB57-320D41FD5084}" dt="2023-06-11T04:18:10.671" v="728" actId="207"/>
          <ac:spMkLst>
            <pc:docMk/>
            <pc:sldMk cId="3821331227" sldId="301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48.582" v="285" actId="478"/>
          <ac:spMkLst>
            <pc:docMk/>
            <pc:sldMk cId="3821331227" sldId="301"/>
            <ac:spMk id="4" creationId="{B2760F6E-95D4-4419-BF5B-44C6DBA54A83}"/>
          </ac:spMkLst>
        </pc:spChg>
      </pc:sldChg>
      <pc:sldChg chg="add">
        <pc:chgData name="TAN Mei Yi [Harrisdale Senior High School]" userId="f9f029c9-d743-4d60-9f2c-e74bdec1ab07" providerId="ADAL" clId="{3281FD78-146A-429D-AB57-320D41FD5084}" dt="2023-06-09T02:20:30.311" v="263"/>
        <pc:sldMkLst>
          <pc:docMk/>
          <pc:sldMk cId="2956705432" sldId="302"/>
        </pc:sldMkLst>
      </pc:sldChg>
      <pc:sldChg chg="add">
        <pc:chgData name="TAN Mei Yi [Harrisdale Senior High School]" userId="f9f029c9-d743-4d60-9f2c-e74bdec1ab07" providerId="ADAL" clId="{3281FD78-146A-429D-AB57-320D41FD5084}" dt="2023-06-09T02:20:30.311" v="263"/>
        <pc:sldMkLst>
          <pc:docMk/>
          <pc:sldMk cId="3476950925" sldId="303"/>
        </pc:sldMkLst>
      </pc:sldChg>
      <pc:sldChg chg="add del">
        <pc:chgData name="TAN Mei Yi [Harrisdale Senior High School]" userId="f9f029c9-d743-4d60-9f2c-e74bdec1ab07" providerId="ADAL" clId="{3281FD78-146A-429D-AB57-320D41FD5084}" dt="2023-06-11T04:29:43.583" v="1147" actId="47"/>
        <pc:sldMkLst>
          <pc:docMk/>
          <pc:sldMk cId="1032667055" sldId="304"/>
        </pc:sldMkLst>
      </pc:sldChg>
      <pc:sldChg chg="addSp delSp modSp add mod modAnim">
        <pc:chgData name="TAN Mei Yi [Harrisdale Senior High School]" userId="f9f029c9-d743-4d60-9f2c-e74bdec1ab07" providerId="ADAL" clId="{3281FD78-146A-429D-AB57-320D41FD5084}" dt="2023-06-11T04:38:42.177" v="1378" actId="478"/>
        <pc:sldMkLst>
          <pc:docMk/>
          <pc:sldMk cId="3197842005" sldId="304"/>
        </pc:sldMkLst>
        <pc:spChg chg="mod">
          <ac:chgData name="TAN Mei Yi [Harrisdale Senior High School]" userId="f9f029c9-d743-4d60-9f2c-e74bdec1ab07" providerId="ADAL" clId="{3281FD78-146A-429D-AB57-320D41FD5084}" dt="2023-06-11T04:36:01.467" v="1258" actId="20577"/>
          <ac:spMkLst>
            <pc:docMk/>
            <pc:sldMk cId="3197842005" sldId="304"/>
            <ac:spMk id="3" creationId="{7AFCB9E2-EE47-42C6-8041-D4640A91052A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38:00.741" v="1315" actId="14100"/>
          <ac:spMkLst>
            <pc:docMk/>
            <pc:sldMk cId="3197842005" sldId="304"/>
            <ac:spMk id="8" creationId="{FCD9B117-E0D9-ED86-943E-87FE37C965FF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38:38.729" v="1376" actId="1076"/>
          <ac:spMkLst>
            <pc:docMk/>
            <pc:sldMk cId="3197842005" sldId="304"/>
            <ac:spMk id="9" creationId="{E53A6273-3CDE-4850-7F08-9F6ACBEB9DC1}"/>
          </ac:spMkLst>
        </pc:spChg>
        <pc:picChg chg="add del">
          <ac:chgData name="TAN Mei Yi [Harrisdale Senior High School]" userId="f9f029c9-d743-4d60-9f2c-e74bdec1ab07" providerId="ADAL" clId="{3281FD78-146A-429D-AB57-320D41FD5084}" dt="2023-06-11T04:38:40.713" v="1377" actId="478"/>
          <ac:picMkLst>
            <pc:docMk/>
            <pc:sldMk cId="3197842005" sldId="304"/>
            <ac:picMk id="5" creationId="{D320A9C4-E835-711C-80BB-EC6EF35F65DD}"/>
          </ac:picMkLst>
        </pc:picChg>
        <pc:picChg chg="add del mod">
          <ac:chgData name="TAN Mei Yi [Harrisdale Senior High School]" userId="f9f029c9-d743-4d60-9f2c-e74bdec1ab07" providerId="ADAL" clId="{3281FD78-146A-429D-AB57-320D41FD5084}" dt="2023-06-11T04:38:42.177" v="1378" actId="478"/>
          <ac:picMkLst>
            <pc:docMk/>
            <pc:sldMk cId="3197842005" sldId="304"/>
            <ac:picMk id="7" creationId="{EF161FFE-4BD9-A844-F7FC-EC6B0D5B22E4}"/>
          </ac:picMkLst>
        </pc:picChg>
      </pc:sldChg>
      <pc:sldChg chg="addSp delSp modSp add mod modAnim">
        <pc:chgData name="TAN Mei Yi [Harrisdale Senior High School]" userId="f9f029c9-d743-4d60-9f2c-e74bdec1ab07" providerId="ADAL" clId="{3281FD78-146A-429D-AB57-320D41FD5084}" dt="2023-06-11T04:42:25.057" v="1581" actId="1076"/>
        <pc:sldMkLst>
          <pc:docMk/>
          <pc:sldMk cId="2308434004" sldId="305"/>
        </pc:sldMkLst>
        <pc:spChg chg="mod">
          <ac:chgData name="TAN Mei Yi [Harrisdale Senior High School]" userId="f9f029c9-d743-4d60-9f2c-e74bdec1ab07" providerId="ADAL" clId="{3281FD78-146A-429D-AB57-320D41FD5084}" dt="2023-06-11T04:40:19.087" v="1478" actId="20577"/>
          <ac:spMkLst>
            <pc:docMk/>
            <pc:sldMk cId="2308434004" sldId="305"/>
            <ac:spMk id="3" creationId="{7AFCB9E2-EE47-42C6-8041-D4640A91052A}"/>
          </ac:spMkLst>
        </pc:spChg>
        <pc:spChg chg="add del mod">
          <ac:chgData name="TAN Mei Yi [Harrisdale Senior High School]" userId="f9f029c9-d743-4d60-9f2c-e74bdec1ab07" providerId="ADAL" clId="{3281FD78-146A-429D-AB57-320D41FD5084}" dt="2023-06-11T04:39:42.089" v="1442"/>
          <ac:spMkLst>
            <pc:docMk/>
            <pc:sldMk cId="2308434004" sldId="305"/>
            <ac:spMk id="4" creationId="{1660B1CD-0074-1024-B5C3-A46212DF6D3F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40:55.266" v="1526" actId="20577"/>
          <ac:spMkLst>
            <pc:docMk/>
            <pc:sldMk cId="2308434004" sldId="305"/>
            <ac:spMk id="6" creationId="{B69AE662-1A6B-565D-277B-750BB35AA7EF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41:30.987" v="1548" actId="1076"/>
          <ac:spMkLst>
            <pc:docMk/>
            <pc:sldMk cId="2308434004" sldId="305"/>
            <ac:spMk id="8" creationId="{216B4AD7-C387-53F0-D677-A77CFB2A8794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42:25.057" v="1581" actId="1076"/>
          <ac:spMkLst>
            <pc:docMk/>
            <pc:sldMk cId="2308434004" sldId="305"/>
            <ac:spMk id="9" creationId="{B5CAED88-F347-D55F-D112-FCA23D377206}"/>
          </ac:spMkLst>
        </pc:spChg>
        <pc:picChg chg="del mod">
          <ac:chgData name="TAN Mei Yi [Harrisdale Senior High School]" userId="f9f029c9-d743-4d60-9f2c-e74bdec1ab07" providerId="ADAL" clId="{3281FD78-146A-429D-AB57-320D41FD5084}" dt="2023-06-11T04:41:55.670" v="1579" actId="478"/>
          <ac:picMkLst>
            <pc:docMk/>
            <pc:sldMk cId="2308434004" sldId="305"/>
            <ac:picMk id="5" creationId="{D320A9C4-E835-711C-80BB-EC6EF35F65DD}"/>
          </ac:picMkLst>
        </pc:picChg>
        <pc:picChg chg="del">
          <ac:chgData name="TAN Mei Yi [Harrisdale Senior High School]" userId="f9f029c9-d743-4d60-9f2c-e74bdec1ab07" providerId="ADAL" clId="{3281FD78-146A-429D-AB57-320D41FD5084}" dt="2023-06-11T04:42:21.771" v="1580" actId="478"/>
          <ac:picMkLst>
            <pc:docMk/>
            <pc:sldMk cId="2308434004" sldId="305"/>
            <ac:picMk id="7" creationId="{EF161FFE-4BD9-A844-F7FC-EC6B0D5B22E4}"/>
          </ac:picMkLst>
        </pc:picChg>
      </pc:sldChg>
    </pc:docChg>
  </pc:docChgLst>
  <pc:docChgLst>
    <pc:chgData name="TAN Mei Yi [Harrisdale Senior High School]" userId="f9f029c9-d743-4d60-9f2c-e74bdec1ab07" providerId="ADAL" clId="{1512DFF6-8A72-4A5E-8B58-DEBC6E2B6302}"/>
    <pc:docChg chg="undo custSel addSld delSld modSld sldOrd">
      <pc:chgData name="TAN Mei Yi [Harrisdale Senior High School]" userId="f9f029c9-d743-4d60-9f2c-e74bdec1ab07" providerId="ADAL" clId="{1512DFF6-8A72-4A5E-8B58-DEBC6E2B6302}" dt="2023-05-22T00:47:01.934" v="412" actId="20577"/>
      <pc:docMkLst>
        <pc:docMk/>
      </pc:docMkLst>
      <pc:sldChg chg="modSp add">
        <pc:chgData name="TAN Mei Yi [Harrisdale Senior High School]" userId="f9f029c9-d743-4d60-9f2c-e74bdec1ab07" providerId="ADAL" clId="{1512DFF6-8A72-4A5E-8B58-DEBC6E2B6302}" dt="2023-05-22T00:27:04.160" v="148" actId="207"/>
        <pc:sldMkLst>
          <pc:docMk/>
          <pc:sldMk cId="2620096028" sldId="257"/>
        </pc:sldMkLst>
        <pc:spChg chg="mod">
          <ac:chgData name="TAN Mei Yi [Harrisdale Senior High School]" userId="f9f029c9-d743-4d60-9f2c-e74bdec1ab07" providerId="ADAL" clId="{1512DFF6-8A72-4A5E-8B58-DEBC6E2B6302}" dt="2023-05-22T00:27:04.160" v="148" actId="207"/>
          <ac:spMkLst>
            <pc:docMk/>
            <pc:sldMk cId="2620096028" sldId="257"/>
            <ac:spMk id="7" creationId="{997F59CE-BE7F-409C-BEE0-662CE2457243}"/>
          </ac:spMkLst>
        </pc:spChg>
      </pc:sldChg>
      <pc:sldChg chg="modSp add mod">
        <pc:chgData name="TAN Mei Yi [Harrisdale Senior High School]" userId="f9f029c9-d743-4d60-9f2c-e74bdec1ab07" providerId="ADAL" clId="{1512DFF6-8A72-4A5E-8B58-DEBC6E2B6302}" dt="2023-05-22T00:27:07.533" v="149" actId="207"/>
        <pc:sldMkLst>
          <pc:docMk/>
          <pc:sldMk cId="1739513729" sldId="258"/>
        </pc:sldMkLst>
        <pc:spChg chg="mod">
          <ac:chgData name="TAN Mei Yi [Harrisdale Senior High School]" userId="f9f029c9-d743-4d60-9f2c-e74bdec1ab07" providerId="ADAL" clId="{1512DFF6-8A72-4A5E-8B58-DEBC6E2B6302}" dt="2023-05-22T00:27:07.533" v="149" actId="207"/>
          <ac:spMkLst>
            <pc:docMk/>
            <pc:sldMk cId="1739513729" sldId="258"/>
            <ac:spMk id="7" creationId="{7A6054B2-AFD1-4AD5-8ABE-B80A14591CE3}"/>
          </ac:spMkLst>
        </pc:spChg>
      </pc:sldChg>
      <pc:sldChg chg="add setBg">
        <pc:chgData name="TAN Mei Yi [Harrisdale Senior High School]" userId="f9f029c9-d743-4d60-9f2c-e74bdec1ab07" providerId="ADAL" clId="{1512DFF6-8A72-4A5E-8B58-DEBC6E2B6302}" dt="2023-05-20T23:56:07.729" v="105"/>
        <pc:sldMkLst>
          <pc:docMk/>
          <pc:sldMk cId="161414814" sldId="259"/>
        </pc:sldMkLst>
      </pc:sldChg>
      <pc:sldChg chg="addSp delSp modSp add mod">
        <pc:chgData name="TAN Mei Yi [Harrisdale Senior High School]" userId="f9f029c9-d743-4d60-9f2c-e74bdec1ab07" providerId="ADAL" clId="{1512DFF6-8A72-4A5E-8B58-DEBC6E2B6302}" dt="2023-05-22T00:27:37.379" v="153"/>
        <pc:sldMkLst>
          <pc:docMk/>
          <pc:sldMk cId="1024533282" sldId="260"/>
        </pc:sldMkLst>
        <pc:spChg chg="add mod">
          <ac:chgData name="TAN Mei Yi [Harrisdale Senior High School]" userId="f9f029c9-d743-4d60-9f2c-e74bdec1ab07" providerId="ADAL" clId="{1512DFF6-8A72-4A5E-8B58-DEBC6E2B6302}" dt="2023-05-22T00:27:37.379" v="153"/>
          <ac:spMkLst>
            <pc:docMk/>
            <pc:sldMk cId="1024533282" sldId="260"/>
            <ac:spMk id="2" creationId="{B499F4FE-B15C-0926-CF33-3CEC80D81C15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37.159" v="152" actId="478"/>
          <ac:spMkLst>
            <pc:docMk/>
            <pc:sldMk cId="1024533282" sldId="260"/>
            <ac:spMk id="7" creationId="{7A6054B2-AFD1-4AD5-8ABE-B80A14591CE3}"/>
          </ac:spMkLst>
        </pc:spChg>
      </pc:sldChg>
      <pc:sldChg chg="addSp delSp modSp add del mod">
        <pc:chgData name="TAN Mei Yi [Harrisdale Senior High School]" userId="f9f029c9-d743-4d60-9f2c-e74bdec1ab07" providerId="ADAL" clId="{1512DFF6-8A72-4A5E-8B58-DEBC6E2B6302}" dt="2023-05-22T00:46:18.746" v="340" actId="47"/>
        <pc:sldMkLst>
          <pc:docMk/>
          <pc:sldMk cId="3669853046" sldId="261"/>
        </pc:sldMkLst>
        <pc:spChg chg="add mod">
          <ac:chgData name="TAN Mei Yi [Harrisdale Senior High School]" userId="f9f029c9-d743-4d60-9f2c-e74bdec1ab07" providerId="ADAL" clId="{1512DFF6-8A72-4A5E-8B58-DEBC6E2B6302}" dt="2023-05-22T00:28:55.529" v="190"/>
          <ac:spMkLst>
            <pc:docMk/>
            <pc:sldMk cId="3669853046" sldId="261"/>
            <ac:spMk id="2" creationId="{839FD1D3-9EA6-DD7A-59C7-1673A5456068}"/>
          </ac:spMkLst>
        </pc:spChg>
        <pc:spChg chg="add del">
          <ac:chgData name="TAN Mei Yi [Harrisdale Senior High School]" userId="f9f029c9-d743-4d60-9f2c-e74bdec1ab07" providerId="ADAL" clId="{1512DFF6-8A72-4A5E-8B58-DEBC6E2B6302}" dt="2023-05-22T00:28:52.485" v="188" actId="478"/>
          <ac:spMkLst>
            <pc:docMk/>
            <pc:sldMk cId="3669853046" sldId="261"/>
            <ac:spMk id="6" creationId="{00000000-0000-0000-0000-000000000000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55.259" v="189" actId="478"/>
          <ac:spMkLst>
            <pc:docMk/>
            <pc:sldMk cId="3669853046" sldId="261"/>
            <ac:spMk id="9" creationId="{F87C2ABD-CD37-49B5-ACCD-EFC63332B30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42.646" v="184"/>
        <pc:sldMkLst>
          <pc:docMk/>
          <pc:sldMk cId="466267259" sldId="262"/>
        </pc:sldMkLst>
        <pc:spChg chg="add mod">
          <ac:chgData name="TAN Mei Yi [Harrisdale Senior High School]" userId="f9f029c9-d743-4d60-9f2c-e74bdec1ab07" providerId="ADAL" clId="{1512DFF6-8A72-4A5E-8B58-DEBC6E2B6302}" dt="2023-05-22T00:28:42.646" v="184"/>
          <ac:spMkLst>
            <pc:docMk/>
            <pc:sldMk cId="466267259" sldId="262"/>
            <ac:spMk id="2" creationId="{293212E4-DCB2-07AC-85D3-32F22889E1F6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42.410" v="183" actId="478"/>
          <ac:spMkLst>
            <pc:docMk/>
            <pc:sldMk cId="466267259" sldId="262"/>
            <ac:spMk id="6" creationId="{A0568D6E-A852-4A05-AC62-F82F74F9D431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47.637" v="186"/>
        <pc:sldMkLst>
          <pc:docMk/>
          <pc:sldMk cId="1809918201" sldId="263"/>
        </pc:sldMkLst>
        <pc:spChg chg="add mod">
          <ac:chgData name="TAN Mei Yi [Harrisdale Senior High School]" userId="f9f029c9-d743-4d60-9f2c-e74bdec1ab07" providerId="ADAL" clId="{1512DFF6-8A72-4A5E-8B58-DEBC6E2B6302}" dt="2023-05-22T00:28:47.637" v="186"/>
          <ac:spMkLst>
            <pc:docMk/>
            <pc:sldMk cId="1809918201" sldId="263"/>
            <ac:spMk id="2" creationId="{13E9986D-655E-B78F-17B6-BA699511BE8F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47.399" v="185" actId="478"/>
          <ac:spMkLst>
            <pc:docMk/>
            <pc:sldMk cId="1809918201" sldId="263"/>
            <ac:spMk id="6" creationId="{C5818358-339B-439C-9337-C3A04CFE0583}"/>
          </ac:spMkLst>
        </pc:spChg>
      </pc:sldChg>
      <pc:sldChg chg="addSp delSp modSp add del mod">
        <pc:chgData name="TAN Mei Yi [Harrisdale Senior High School]" userId="f9f029c9-d743-4d60-9f2c-e74bdec1ab07" providerId="ADAL" clId="{1512DFF6-8A72-4A5E-8B58-DEBC6E2B6302}" dt="2023-05-22T00:46:14.283" v="339" actId="47"/>
        <pc:sldMkLst>
          <pc:docMk/>
          <pc:sldMk cId="279211398" sldId="264"/>
        </pc:sldMkLst>
        <pc:spChg chg="add mod">
          <ac:chgData name="TAN Mei Yi [Harrisdale Senior High School]" userId="f9f029c9-d743-4d60-9f2c-e74bdec1ab07" providerId="ADAL" clId="{1512DFF6-8A72-4A5E-8B58-DEBC6E2B6302}" dt="2023-05-22T00:28:59.636" v="192"/>
          <ac:spMkLst>
            <pc:docMk/>
            <pc:sldMk cId="279211398" sldId="264"/>
            <ac:spMk id="2" creationId="{90758A67-EBE9-9DFB-D12C-ECC4EB23063E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59.354" v="191" actId="478"/>
          <ac:spMkLst>
            <pc:docMk/>
            <pc:sldMk cId="279211398" sldId="264"/>
            <ac:spMk id="7" creationId="{3C3F6B65-6DF3-4F27-AC3C-3D230B7F2BBB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50.030" v="176" actId="20577"/>
        <pc:sldMkLst>
          <pc:docMk/>
          <pc:sldMk cId="2491934182" sldId="265"/>
        </pc:sldMkLst>
        <pc:spChg chg="add mod">
          <ac:chgData name="TAN Mei Yi [Harrisdale Senior High School]" userId="f9f029c9-d743-4d60-9f2c-e74bdec1ab07" providerId="ADAL" clId="{1512DFF6-8A72-4A5E-8B58-DEBC6E2B6302}" dt="2023-05-22T00:27:50.030" v="176" actId="20577"/>
          <ac:spMkLst>
            <pc:docMk/>
            <pc:sldMk cId="2491934182" sldId="265"/>
            <ac:spMk id="2" creationId="{63D0FA32-3A35-FC7F-474A-635C9913AFAD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44.157" v="154" actId="478"/>
          <ac:spMkLst>
            <pc:docMk/>
            <pc:sldMk cId="2491934182" sldId="265"/>
            <ac:spMk id="4" creationId="{6D567300-4E19-44F7-8B15-C4B8B09D525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56.020" v="178"/>
        <pc:sldMkLst>
          <pc:docMk/>
          <pc:sldMk cId="894130119" sldId="266"/>
        </pc:sldMkLst>
        <pc:spChg chg="add mod">
          <ac:chgData name="TAN Mei Yi [Harrisdale Senior High School]" userId="f9f029c9-d743-4d60-9f2c-e74bdec1ab07" providerId="ADAL" clId="{1512DFF6-8A72-4A5E-8B58-DEBC6E2B6302}" dt="2023-05-22T00:27:56.020" v="178"/>
          <ac:spMkLst>
            <pc:docMk/>
            <pc:sldMk cId="894130119" sldId="266"/>
            <ac:spMk id="2" creationId="{C9C7DC48-F70D-C142-5722-23ED6C871D2E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55.766" v="177" actId="478"/>
          <ac:spMkLst>
            <pc:docMk/>
            <pc:sldMk cId="894130119" sldId="266"/>
            <ac:spMk id="4" creationId="{6D567300-4E19-44F7-8B15-C4B8B09D525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59.388" v="180"/>
        <pc:sldMkLst>
          <pc:docMk/>
          <pc:sldMk cId="2743313187" sldId="268"/>
        </pc:sldMkLst>
        <pc:spChg chg="add mod">
          <ac:chgData name="TAN Mei Yi [Harrisdale Senior High School]" userId="f9f029c9-d743-4d60-9f2c-e74bdec1ab07" providerId="ADAL" clId="{1512DFF6-8A72-4A5E-8B58-DEBC6E2B6302}" dt="2023-05-22T00:27:59.388" v="180"/>
          <ac:spMkLst>
            <pc:docMk/>
            <pc:sldMk cId="2743313187" sldId="268"/>
            <ac:spMk id="2" creationId="{636BC698-C043-8701-B675-48280E6AD463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59.159" v="179" actId="478"/>
          <ac:spMkLst>
            <pc:docMk/>
            <pc:sldMk cId="2743313187" sldId="268"/>
            <ac:spMk id="4" creationId="{C2ED7B2E-636F-4E4F-82FC-11D8A6E45D11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06.216" v="182"/>
        <pc:sldMkLst>
          <pc:docMk/>
          <pc:sldMk cId="1960564109" sldId="269"/>
        </pc:sldMkLst>
        <pc:spChg chg="del">
          <ac:chgData name="TAN Mei Yi [Harrisdale Senior High School]" userId="f9f029c9-d743-4d60-9f2c-e74bdec1ab07" providerId="ADAL" clId="{1512DFF6-8A72-4A5E-8B58-DEBC6E2B6302}" dt="2023-05-22T00:28:05.939" v="181" actId="478"/>
          <ac:spMkLst>
            <pc:docMk/>
            <pc:sldMk cId="1960564109" sldId="269"/>
            <ac:spMk id="4" creationId="{C2ED7B2E-636F-4E4F-82FC-11D8A6E45D11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0:28:06.216" v="182"/>
          <ac:spMkLst>
            <pc:docMk/>
            <pc:sldMk cId="1960564109" sldId="269"/>
            <ac:spMk id="6" creationId="{CBBCADE5-F150-E65C-6267-F4FFC67E883D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0T23:58:27.290" v="144"/>
        <pc:sldMkLst>
          <pc:docMk/>
          <pc:sldMk cId="3207275016" sldId="270"/>
        </pc:sldMkLst>
        <pc:spChg chg="add mod">
          <ac:chgData name="TAN Mei Yi [Harrisdale Senior High School]" userId="f9f029c9-d743-4d60-9f2c-e74bdec1ab07" providerId="ADAL" clId="{1512DFF6-8A72-4A5E-8B58-DEBC6E2B6302}" dt="2023-05-20T23:58:27.290" v="144"/>
          <ac:spMkLst>
            <pc:docMk/>
            <pc:sldMk cId="3207275016" sldId="270"/>
            <ac:spMk id="2" creationId="{C2184C81-8FD5-D3D8-8BB7-5502FB4E3151}"/>
          </ac:spMkLst>
        </pc:spChg>
        <pc:spChg chg="del">
          <ac:chgData name="TAN Mei Yi [Harrisdale Senior High School]" userId="f9f029c9-d743-4d60-9f2c-e74bdec1ab07" providerId="ADAL" clId="{1512DFF6-8A72-4A5E-8B58-DEBC6E2B6302}" dt="2023-05-20T23:58:26.964" v="143" actId="478"/>
          <ac:spMkLst>
            <pc:docMk/>
            <pc:sldMk cId="3207275016" sldId="270"/>
            <ac:spMk id="7" creationId="{3C3F6B65-6DF3-4F27-AC3C-3D230B7F2BBB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33.096" v="151"/>
        <pc:sldMkLst>
          <pc:docMk/>
          <pc:sldMk cId="1788653357" sldId="271"/>
        </pc:sldMkLst>
        <pc:spChg chg="add mod">
          <ac:chgData name="TAN Mei Yi [Harrisdale Senior High School]" userId="f9f029c9-d743-4d60-9f2c-e74bdec1ab07" providerId="ADAL" clId="{1512DFF6-8A72-4A5E-8B58-DEBC6E2B6302}" dt="2023-05-22T00:27:33.096" v="151"/>
          <ac:spMkLst>
            <pc:docMk/>
            <pc:sldMk cId="1788653357" sldId="271"/>
            <ac:spMk id="2" creationId="{E8ACBE1B-0B04-31CA-7912-A748B9633D93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32.823" v="150" actId="478"/>
          <ac:spMkLst>
            <pc:docMk/>
            <pc:sldMk cId="1788653357" sldId="271"/>
            <ac:spMk id="7" creationId="{3C3F6B65-6DF3-4F27-AC3C-3D230B7F2BBB}"/>
          </ac:spMkLst>
        </pc:spChg>
      </pc:sldChg>
      <pc:sldChg chg="modSp mod">
        <pc:chgData name="TAN Mei Yi [Harrisdale Senior High School]" userId="f9f029c9-d743-4d60-9f2c-e74bdec1ab07" providerId="ADAL" clId="{1512DFF6-8A72-4A5E-8B58-DEBC6E2B6302}" dt="2023-05-20T23:58:52.353" v="147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1512DFF6-8A72-4A5E-8B58-DEBC6E2B6302}" dt="2023-05-20T23:58:52.353" v="147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1512DFF6-8A72-4A5E-8B58-DEBC6E2B6302}" dt="2023-05-20T23:55:50.403" v="104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1512DFF6-8A72-4A5E-8B58-DEBC6E2B6302}" dt="2023-05-20T23:55:50.403" v="104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1512DFF6-8A72-4A5E-8B58-DEBC6E2B6302}" dt="2023-05-20T23:55:07.856" v="9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753222144" sldId="328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107942937" sldId="329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013727065" sldId="330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247586646" sldId="331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432313464" sldId="332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182118295" sldId="333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465792230" sldId="334"/>
        </pc:sldMkLst>
      </pc:sldChg>
      <pc:sldChg chg="addSp modSp mod modAnim">
        <pc:chgData name="TAN Mei Yi [Harrisdale Senior High School]" userId="f9f029c9-d743-4d60-9f2c-e74bdec1ab07" providerId="ADAL" clId="{1512DFF6-8A72-4A5E-8B58-DEBC6E2B6302}" dt="2023-05-20T23:56:48.560" v="142" actId="20577"/>
        <pc:sldMkLst>
          <pc:docMk/>
          <pc:sldMk cId="479273064" sldId="335"/>
        </pc:sldMkLst>
        <pc:spChg chg="add mod">
          <ac:chgData name="TAN Mei Yi [Harrisdale Senior High School]" userId="f9f029c9-d743-4d60-9f2c-e74bdec1ab07" providerId="ADAL" clId="{1512DFF6-8A72-4A5E-8B58-DEBC6E2B6302}" dt="2023-05-20T23:56:48.560" v="142" actId="20577"/>
          <ac:spMkLst>
            <pc:docMk/>
            <pc:sldMk cId="479273064" sldId="335"/>
            <ac:spMk id="2" creationId="{7A25D9B1-7810-DFC4-612A-B9EA3DEB5E41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91395013" sldId="336"/>
        </pc:sldMkLst>
      </pc:sldChg>
      <pc:sldChg chg="modSp add ord modAnim">
        <pc:chgData name="TAN Mei Yi [Harrisdale Senior High School]" userId="f9f029c9-d743-4d60-9f2c-e74bdec1ab07" providerId="ADAL" clId="{1512DFF6-8A72-4A5E-8B58-DEBC6E2B6302}" dt="2023-05-22T00:43:17.467" v="247"/>
        <pc:sldMkLst>
          <pc:docMk/>
          <pc:sldMk cId="3782581454" sldId="336"/>
        </pc:sldMkLst>
        <pc:spChg chg="mod">
          <ac:chgData name="TAN Mei Yi [Harrisdale Senior High School]" userId="f9f029c9-d743-4d60-9f2c-e74bdec1ab07" providerId="ADAL" clId="{1512DFF6-8A72-4A5E-8B58-DEBC6E2B6302}" dt="2023-05-22T00:43:13.735" v="245" actId="6549"/>
          <ac:spMkLst>
            <pc:docMk/>
            <pc:sldMk cId="3782581454" sldId="336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857984037" sldId="337"/>
        </pc:sldMkLst>
      </pc:sldChg>
      <pc:sldChg chg="modSp add">
        <pc:chgData name="TAN Mei Yi [Harrisdale Senior High School]" userId="f9f029c9-d743-4d60-9f2c-e74bdec1ab07" providerId="ADAL" clId="{1512DFF6-8A72-4A5E-8B58-DEBC6E2B6302}" dt="2023-05-22T00:44:03.325" v="313" actId="6549"/>
        <pc:sldMkLst>
          <pc:docMk/>
          <pc:sldMk cId="2363878270" sldId="337"/>
        </pc:sldMkLst>
        <pc:spChg chg="mod">
          <ac:chgData name="TAN Mei Yi [Harrisdale Senior High School]" userId="f9f029c9-d743-4d60-9f2c-e74bdec1ab07" providerId="ADAL" clId="{1512DFF6-8A72-4A5E-8B58-DEBC6E2B6302}" dt="2023-05-22T00:44:03.325" v="313" actId="6549"/>
          <ac:spMkLst>
            <pc:docMk/>
            <pc:sldMk cId="2363878270" sldId="337"/>
            <ac:spMk id="3" creationId="{00000000-0000-0000-0000-000000000000}"/>
          </ac:spMkLst>
        </pc:spChg>
      </pc:sldChg>
      <pc:sldChg chg="modSp add">
        <pc:chgData name="TAN Mei Yi [Harrisdale Senior High School]" userId="f9f029c9-d743-4d60-9f2c-e74bdec1ab07" providerId="ADAL" clId="{1512DFF6-8A72-4A5E-8B58-DEBC6E2B6302}" dt="2023-05-22T00:45:06.425" v="323" actId="20577"/>
        <pc:sldMkLst>
          <pc:docMk/>
          <pc:sldMk cId="197883731" sldId="338"/>
        </pc:sldMkLst>
        <pc:spChg chg="mod">
          <ac:chgData name="TAN Mei Yi [Harrisdale Senior High School]" userId="f9f029c9-d743-4d60-9f2c-e74bdec1ab07" providerId="ADAL" clId="{1512DFF6-8A72-4A5E-8B58-DEBC6E2B6302}" dt="2023-05-22T00:45:06.425" v="323" actId="20577"/>
          <ac:spMkLst>
            <pc:docMk/>
            <pc:sldMk cId="197883731" sldId="338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35913357" sldId="338"/>
        </pc:sldMkLst>
      </pc:sldChg>
      <pc:sldChg chg="modSp add">
        <pc:chgData name="TAN Mei Yi [Harrisdale Senior High School]" userId="f9f029c9-d743-4d60-9f2c-e74bdec1ab07" providerId="ADAL" clId="{1512DFF6-8A72-4A5E-8B58-DEBC6E2B6302}" dt="2023-05-22T00:45:42.740" v="338" actId="20577"/>
        <pc:sldMkLst>
          <pc:docMk/>
          <pc:sldMk cId="2249325393" sldId="339"/>
        </pc:sldMkLst>
        <pc:spChg chg="mod">
          <ac:chgData name="TAN Mei Yi [Harrisdale Senior High School]" userId="f9f029c9-d743-4d60-9f2c-e74bdec1ab07" providerId="ADAL" clId="{1512DFF6-8A72-4A5E-8B58-DEBC6E2B6302}" dt="2023-05-22T00:45:42.740" v="338" actId="20577"/>
          <ac:spMkLst>
            <pc:docMk/>
            <pc:sldMk cId="2249325393" sldId="339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977017010" sldId="339"/>
        </pc:sldMkLst>
      </pc:sldChg>
      <pc:sldChg chg="modSp add">
        <pc:chgData name="TAN Mei Yi [Harrisdale Senior High School]" userId="f9f029c9-d743-4d60-9f2c-e74bdec1ab07" providerId="ADAL" clId="{1512DFF6-8A72-4A5E-8B58-DEBC6E2B6302}" dt="2023-05-22T00:47:01.934" v="412" actId="20577"/>
        <pc:sldMkLst>
          <pc:docMk/>
          <pc:sldMk cId="1195547047" sldId="340"/>
        </pc:sldMkLst>
        <pc:spChg chg="mod">
          <ac:chgData name="TAN Mei Yi [Harrisdale Senior High School]" userId="f9f029c9-d743-4d60-9f2c-e74bdec1ab07" providerId="ADAL" clId="{1512DFF6-8A72-4A5E-8B58-DEBC6E2B6302}" dt="2023-05-22T00:47:01.934" v="412" actId="20577"/>
          <ac:spMkLst>
            <pc:docMk/>
            <pc:sldMk cId="1195547047" sldId="340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327973668" sldId="340"/>
        </pc:sldMkLst>
      </pc:sldChg>
    </pc:docChg>
  </pc:docChgLst>
  <pc:docChgLst>
    <pc:chgData name="TAN Mei Yi [Harrisdale Senior High School]" userId="f9f029c9-d743-4d60-9f2c-e74bdec1ab07" providerId="ADAL" clId="{F0142A14-160A-9149-A5D1-E05B0C264B89}"/>
    <pc:docChg chg="modSld">
      <pc:chgData name="TAN Mei Yi [Harrisdale Senior High School]" userId="f9f029c9-d743-4d60-9f2c-e74bdec1ab07" providerId="ADAL" clId="{F0142A14-160A-9149-A5D1-E05B0C264B89}" dt="2023-03-24T13:00:41.095" v="1"/>
      <pc:docMkLst>
        <pc:docMk/>
      </pc:docMkLst>
      <pc:sldChg chg="addSp delSp">
        <pc:chgData name="TAN Mei Yi [Harrisdale Senior High School]" userId="f9f029c9-d743-4d60-9f2c-e74bdec1ab07" providerId="ADAL" clId="{F0142A14-160A-9149-A5D1-E05B0C264B89}" dt="2023-03-24T13:00:41.095" v="1"/>
        <pc:sldMkLst>
          <pc:docMk/>
          <pc:sldMk cId="3000480193" sldId="288"/>
        </pc:sldMkLst>
        <pc:inkChg chg="add del">
          <ac:chgData name="TAN Mei Yi [Harrisdale Senior High School]" userId="f9f029c9-d743-4d60-9f2c-e74bdec1ab07" providerId="ADAL" clId="{F0142A14-160A-9149-A5D1-E05B0C264B89}" dt="2023-03-24T13:00:41.095" v="1"/>
          <ac:inkMkLst>
            <pc:docMk/>
            <pc:sldMk cId="3000480193" sldId="288"/>
            <ac:inkMk id="2" creationId="{9ED75C05-87DF-DE2B-5041-5390F2B5363A}"/>
          </ac:inkMkLst>
        </pc:inkChg>
      </pc:sldChg>
    </pc:docChg>
  </pc:docChgLst>
  <pc:docChgLst>
    <pc:chgData name="TAN Mei Yi [Harrisdale Senior High School]" userId="f9f029c9-d743-4d60-9f2c-e74bdec1ab07" providerId="ADAL" clId="{6F2F8AAA-B1AE-4DAF-A659-2AF59A7FA8DA}"/>
    <pc:docChg chg="custSel addSld delSld modSld">
      <pc:chgData name="TAN Mei Yi [Harrisdale Senior High School]" userId="f9f029c9-d743-4d60-9f2c-e74bdec1ab07" providerId="ADAL" clId="{6F2F8AAA-B1AE-4DAF-A659-2AF59A7FA8DA}" dt="2023-03-23T01:41:48.675" v="1455" actId="207"/>
      <pc:docMkLst>
        <pc:docMk/>
      </pc:docMkLst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2250097" sldId="25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857879338" sldId="25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4242319994" sldId="259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452684759" sldId="260"/>
        </pc:sldMkLst>
      </pc:sldChg>
      <pc:sldChg chg="add">
        <pc:chgData name="TAN Mei Yi [Harrisdale Senior High School]" userId="f9f029c9-d743-4d60-9f2c-e74bdec1ab07" providerId="ADAL" clId="{6F2F8AAA-B1AE-4DAF-A659-2AF59A7FA8DA}" dt="2023-03-23T00:20:10.413" v="112"/>
        <pc:sldMkLst>
          <pc:docMk/>
          <pc:sldMk cId="3240852924" sldId="261"/>
        </pc:sldMkLst>
      </pc:sldChg>
      <pc:sldChg chg="modSp add mod modAnim">
        <pc:chgData name="TAN Mei Yi [Harrisdale Senior High School]" userId="f9f029c9-d743-4d60-9f2c-e74bdec1ab07" providerId="ADAL" clId="{6F2F8AAA-B1AE-4DAF-A659-2AF59A7FA8DA}" dt="2023-03-23T01:37:48.025" v="1405" actId="20577"/>
        <pc:sldMkLst>
          <pc:docMk/>
          <pc:sldMk cId="1919956621" sldId="262"/>
        </pc:sldMkLst>
        <pc:spChg chg="mod">
          <ac:chgData name="TAN Mei Yi [Harrisdale Senior High School]" userId="f9f029c9-d743-4d60-9f2c-e74bdec1ab07" providerId="ADAL" clId="{6F2F8AAA-B1AE-4DAF-A659-2AF59A7FA8DA}" dt="2023-03-23T01:37:48.025" v="1405" actId="20577"/>
          <ac:spMkLst>
            <pc:docMk/>
            <pc:sldMk cId="1919956621" sldId="26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1:43.343" v="783" actId="207"/>
          <ac:spMkLst>
            <pc:docMk/>
            <pc:sldMk cId="1919956621" sldId="262"/>
            <ac:spMk id="6" creationId="{064607AF-9CAC-45BB-81A2-D18DDC9CA6C4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77470751" sldId="264"/>
        </pc:sldMkLst>
      </pc:sldChg>
      <pc:sldChg chg="modSp add mod">
        <pc:chgData name="TAN Mei Yi [Harrisdale Senior High School]" userId="f9f029c9-d743-4d60-9f2c-e74bdec1ab07" providerId="ADAL" clId="{6F2F8AAA-B1AE-4DAF-A659-2AF59A7FA8DA}" dt="2023-03-23T01:41:48.675" v="1455" actId="207"/>
        <pc:sldMkLst>
          <pc:docMk/>
          <pc:sldMk cId="829320255" sldId="265"/>
        </pc:sldMkLst>
        <pc:spChg chg="mod">
          <ac:chgData name="TAN Mei Yi [Harrisdale Senior High School]" userId="f9f029c9-d743-4d60-9f2c-e74bdec1ab07" providerId="ADAL" clId="{6F2F8AAA-B1AE-4DAF-A659-2AF59A7FA8DA}" dt="2023-03-23T01:41:48.675" v="1455" actId="207"/>
          <ac:spMkLst>
            <pc:docMk/>
            <pc:sldMk cId="829320255" sldId="265"/>
            <ac:spMk id="7" creationId="{305583B1-1C4A-4F34-9458-A66DD53FA03B}"/>
          </ac:spMkLst>
        </pc:spChg>
      </pc:sldChg>
      <pc:sldChg chg="modSp add mod modAnim">
        <pc:chgData name="TAN Mei Yi [Harrisdale Senior High School]" userId="f9f029c9-d743-4d60-9f2c-e74bdec1ab07" providerId="ADAL" clId="{6F2F8AAA-B1AE-4DAF-A659-2AF59A7FA8DA}" dt="2023-03-23T01:12:11.283" v="299" actId="20577"/>
        <pc:sldMkLst>
          <pc:docMk/>
          <pc:sldMk cId="4092383297" sldId="266"/>
        </pc:sldMkLst>
        <pc:spChg chg="mod">
          <ac:chgData name="TAN Mei Yi [Harrisdale Senior High School]" userId="f9f029c9-d743-4d60-9f2c-e74bdec1ab07" providerId="ADAL" clId="{6F2F8AAA-B1AE-4DAF-A659-2AF59A7FA8DA}" dt="2023-03-23T01:09:50.193" v="213" actId="207"/>
          <ac:spMkLst>
            <pc:docMk/>
            <pc:sldMk cId="4092383297" sldId="266"/>
            <ac:spMk id="4" creationId="{6A044F7B-ABF6-4279-BE6D-1C56E755086E}"/>
          </ac:spMkLst>
        </pc:spChg>
        <pc:spChg chg="mod">
          <ac:chgData name="TAN Mei Yi [Harrisdale Senior High School]" userId="f9f029c9-d743-4d60-9f2c-e74bdec1ab07" providerId="ADAL" clId="{6F2F8AAA-B1AE-4DAF-A659-2AF59A7FA8DA}" dt="2023-03-23T01:12:11.283" v="299" actId="20577"/>
          <ac:spMkLst>
            <pc:docMk/>
            <pc:sldMk cId="4092383297" sldId="266"/>
            <ac:spMk id="5" creationId="{6A3CC27E-B26F-42B8-B9D2-714D0866A25B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31:26.597" v="782" actId="113"/>
        <pc:sldMkLst>
          <pc:docMk/>
          <pc:sldMk cId="2203080594" sldId="267"/>
        </pc:sldMkLst>
        <pc:spChg chg="mod">
          <ac:chgData name="TAN Mei Yi [Harrisdale Senior High School]" userId="f9f029c9-d743-4d60-9f2c-e74bdec1ab07" providerId="ADAL" clId="{6F2F8AAA-B1AE-4DAF-A659-2AF59A7FA8DA}" dt="2023-03-23T01:30:52.309" v="691" actId="207"/>
          <ac:spMkLst>
            <pc:docMk/>
            <pc:sldMk cId="2203080594" sldId="267"/>
            <ac:spMk id="4" creationId="{6A044F7B-ABF6-4279-BE6D-1C56E755086E}"/>
          </ac:spMkLst>
        </pc:spChg>
        <pc:spChg chg="mod">
          <ac:chgData name="TAN Mei Yi [Harrisdale Senior High School]" userId="f9f029c9-d743-4d60-9f2c-e74bdec1ab07" providerId="ADAL" clId="{6F2F8AAA-B1AE-4DAF-A659-2AF59A7FA8DA}" dt="2023-03-23T01:31:26.597" v="782" actId="113"/>
          <ac:spMkLst>
            <pc:docMk/>
            <pc:sldMk cId="2203080594" sldId="267"/>
            <ac:spMk id="5" creationId="{6A3CC27E-B26F-42B8-B9D2-714D0866A25B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10:05.935" v="214" actId="207"/>
        <pc:sldMkLst>
          <pc:docMk/>
          <pc:sldMk cId="3899071999" sldId="268"/>
        </pc:sldMkLst>
        <pc:spChg chg="mod">
          <ac:chgData name="TAN Mei Yi [Harrisdale Senior High School]" userId="f9f029c9-d743-4d60-9f2c-e74bdec1ab07" providerId="ADAL" clId="{6F2F8AAA-B1AE-4DAF-A659-2AF59A7FA8DA}" dt="2023-03-23T01:10:05.935" v="214" actId="207"/>
          <ac:spMkLst>
            <pc:docMk/>
            <pc:sldMk cId="3899071999" sldId="268"/>
            <ac:spMk id="4" creationId="{57963401-2F95-45E5-A447-EB7207109D0A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12:41.036" v="301" actId="113"/>
        <pc:sldMkLst>
          <pc:docMk/>
          <pc:sldMk cId="1258261986" sldId="269"/>
        </pc:sldMkLst>
        <pc:spChg chg="mod">
          <ac:chgData name="TAN Mei Yi [Harrisdale Senior High School]" userId="f9f029c9-d743-4d60-9f2c-e74bdec1ab07" providerId="ADAL" clId="{6F2F8AAA-B1AE-4DAF-A659-2AF59A7FA8DA}" dt="2023-03-23T01:12:37.121" v="300" actId="113"/>
          <ac:spMkLst>
            <pc:docMk/>
            <pc:sldMk cId="1258261986" sldId="26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10:11.011" v="215" actId="207"/>
          <ac:spMkLst>
            <pc:docMk/>
            <pc:sldMk cId="1258261986" sldId="269"/>
            <ac:spMk id="7" creationId="{EBF4CA8C-33CE-4731-BAEE-B1A5B02B6C8F}"/>
          </ac:spMkLst>
        </pc:spChg>
        <pc:graphicFrameChg chg="mod">
          <ac:chgData name="TAN Mei Yi [Harrisdale Senior High School]" userId="f9f029c9-d743-4d60-9f2c-e74bdec1ab07" providerId="ADAL" clId="{6F2F8AAA-B1AE-4DAF-A659-2AF59A7FA8DA}" dt="2023-03-23T01:12:41.036" v="301" actId="113"/>
          <ac:graphicFrameMkLst>
            <pc:docMk/>
            <pc:sldMk cId="1258261986" sldId="269"/>
            <ac:graphicFrameMk id="4" creationId="{00000000-0000-0000-0000-000000000000}"/>
          </ac:graphicFrameMkLst>
        </pc:graphicFrame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282620154" sldId="27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637278288" sldId="27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679515338" sldId="274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917536085" sldId="275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484255928" sldId="27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834836457" sldId="27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19490777" sldId="27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16987951" sldId="280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910779787" sldId="281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7395316" sldId="28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019456348" sldId="28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13852838" sldId="284"/>
        </pc:sldMkLst>
      </pc:sldChg>
      <pc:sldChg chg="addSp delSp modSp add mod">
        <pc:chgData name="TAN Mei Yi [Harrisdale Senior High School]" userId="f9f029c9-d743-4d60-9f2c-e74bdec1ab07" providerId="ADAL" clId="{6F2F8AAA-B1AE-4DAF-A659-2AF59A7FA8DA}" dt="2023-03-23T00:23:20.361" v="182"/>
        <pc:sldMkLst>
          <pc:docMk/>
          <pc:sldMk cId="72819990" sldId="285"/>
        </pc:sldMkLst>
        <pc:spChg chg="add mod">
          <ac:chgData name="TAN Mei Yi [Harrisdale Senior High School]" userId="f9f029c9-d743-4d60-9f2c-e74bdec1ab07" providerId="ADAL" clId="{6F2F8AAA-B1AE-4DAF-A659-2AF59A7FA8DA}" dt="2023-03-23T00:23:20.361" v="182"/>
          <ac:spMkLst>
            <pc:docMk/>
            <pc:sldMk cId="72819990" sldId="285"/>
            <ac:spMk id="3" creationId="{AB1F60F5-1079-6BCF-B458-D43E6363B2B7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20.054" v="181" actId="478"/>
          <ac:spMkLst>
            <pc:docMk/>
            <pc:sldMk cId="72819990" sldId="285"/>
            <ac:spMk id="4" creationId="{087A652B-87AE-44AC-9127-17BDD4DB5CE1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372932503" sldId="28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591943428" sldId="287"/>
        </pc:sldMkLst>
      </pc:sldChg>
      <pc:sldChg chg="modSp mod">
        <pc:chgData name="TAN Mei Yi [Harrisdale Senior High School]" userId="f9f029c9-d743-4d60-9f2c-e74bdec1ab07" providerId="ADAL" clId="{6F2F8AAA-B1AE-4DAF-A659-2AF59A7FA8DA}" dt="2023-03-23T00:20:43.308" v="119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6F2F8AAA-B1AE-4DAF-A659-2AF59A7FA8DA}" dt="2023-03-23T00:20:43.308" v="119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11.424" v="171" actId="1076"/>
        <pc:sldMkLst>
          <pc:docMk/>
          <pc:sldMk cId="64366166" sldId="289"/>
        </pc:sldMkLst>
        <pc:spChg chg="add mod">
          <ac:chgData name="TAN Mei Yi [Harrisdale Senior High School]" userId="f9f029c9-d743-4d60-9f2c-e74bdec1ab07" providerId="ADAL" clId="{6F2F8AAA-B1AE-4DAF-A659-2AF59A7FA8DA}" dt="2023-03-23T00:22:11.424" v="171" actId="1076"/>
          <ac:spMkLst>
            <pc:docMk/>
            <pc:sldMk cId="64366166" sldId="289"/>
            <ac:spMk id="3" creationId="{D21BB0F4-0D28-1483-BD11-A13D989BB239}"/>
          </ac:spMkLst>
        </pc:spChg>
        <pc:spChg chg="del">
          <ac:chgData name="TAN Mei Yi [Harrisdale Senior High School]" userId="f9f029c9-d743-4d60-9f2c-e74bdec1ab07" providerId="ADAL" clId="{6F2F8AAA-B1AE-4DAF-A659-2AF59A7FA8DA}" dt="2023-03-23T00:22:08.365" v="170" actId="478"/>
          <ac:spMkLst>
            <pc:docMk/>
            <pc:sldMk cId="64366166" sldId="289"/>
            <ac:spMk id="4" creationId="{087A652B-87AE-44AC-9127-17BDD4DB5CE1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41.490" v="178"/>
        <pc:sldMkLst>
          <pc:docMk/>
          <pc:sldMk cId="1267642608" sldId="290"/>
        </pc:sldMkLst>
        <pc:spChg chg="add del mod">
          <ac:chgData name="TAN Mei Yi [Harrisdale Senior High School]" userId="f9f029c9-d743-4d60-9f2c-e74bdec1ab07" providerId="ADAL" clId="{6F2F8AAA-B1AE-4DAF-A659-2AF59A7FA8DA}" dt="2023-03-23T00:22:41.304" v="177" actId="478"/>
          <ac:spMkLst>
            <pc:docMk/>
            <pc:sldMk cId="1267642608" sldId="290"/>
            <ac:spMk id="2" creationId="{02A4B6DC-FBBB-72D4-CE2D-DF15E2A82542}"/>
          </ac:spMkLst>
        </pc:spChg>
        <pc:spChg chg="del">
          <ac:chgData name="TAN Mei Yi [Harrisdale Senior High School]" userId="f9f029c9-d743-4d60-9f2c-e74bdec1ab07" providerId="ADAL" clId="{6F2F8AAA-B1AE-4DAF-A659-2AF59A7FA8DA}" dt="2023-03-23T00:20:49.216" v="120" actId="478"/>
          <ac:spMkLst>
            <pc:docMk/>
            <pc:sldMk cId="1267642608" sldId="290"/>
            <ac:spMk id="4" creationId="{087A652B-87AE-44AC-9127-17BDD4DB5CE1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0:22:41.490" v="178"/>
          <ac:spMkLst>
            <pc:docMk/>
            <pc:sldMk cId="1267642608" sldId="290"/>
            <ac:spMk id="8" creationId="{0FDFC319-1CB2-753D-94E1-E85C1BF1BB9E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45.065" v="180"/>
        <pc:sldMkLst>
          <pc:docMk/>
          <pc:sldMk cId="2734597158" sldId="291"/>
        </pc:sldMkLst>
        <pc:spChg chg="add del mod">
          <ac:chgData name="TAN Mei Yi [Harrisdale Senior High School]" userId="f9f029c9-d743-4d60-9f2c-e74bdec1ab07" providerId="ADAL" clId="{6F2F8AAA-B1AE-4DAF-A659-2AF59A7FA8DA}" dt="2023-03-23T00:22:44.764" v="179" actId="478"/>
          <ac:spMkLst>
            <pc:docMk/>
            <pc:sldMk cId="2734597158" sldId="291"/>
            <ac:spMk id="2" creationId="{A9C4F693-7416-5133-DCD4-7C65BC13025D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0:22:45.065" v="180"/>
          <ac:spMkLst>
            <pc:docMk/>
            <pc:sldMk cId="2734597158" sldId="291"/>
            <ac:spMk id="3" creationId="{3C6C124D-0C68-A2F1-F776-F602746BA8EF}"/>
          </ac:spMkLst>
        </pc:spChg>
        <pc:spChg chg="del">
          <ac:chgData name="TAN Mei Yi [Harrisdale Senior High School]" userId="f9f029c9-d743-4d60-9f2c-e74bdec1ab07" providerId="ADAL" clId="{6F2F8AAA-B1AE-4DAF-A659-2AF59A7FA8DA}" dt="2023-03-23T00:20:23.601" v="113" actId="478"/>
          <ac:spMkLst>
            <pc:docMk/>
            <pc:sldMk cId="2734597158" sldId="291"/>
            <ac:spMk id="4" creationId="{087A652B-87AE-44AC-9127-17BDD4DB5CE1}"/>
          </ac:spMkLst>
        </pc:spChg>
      </pc:sldChg>
      <pc:sldChg chg="modSp mod">
        <pc:chgData name="TAN Mei Yi [Harrisdale Senior High School]" userId="f9f029c9-d743-4d60-9f2c-e74bdec1ab07" providerId="ADAL" clId="{6F2F8AAA-B1AE-4DAF-A659-2AF59A7FA8DA}" dt="2023-03-23T00:18:46.755" v="111" actId="25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6F2F8AAA-B1AE-4DAF-A659-2AF59A7FA8DA}" dt="2023-03-23T00:18:46.755" v="111" actId="25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6F2F8AAA-B1AE-4DAF-A659-2AF59A7FA8DA}" dt="2023-03-23T00:18:37.773" v="109" actId="313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38:03.402" v="1406" actId="207"/>
        <pc:sldMkLst>
          <pc:docMk/>
          <pc:sldMk cId="4243988199" sldId="293"/>
        </pc:sldMkLst>
        <pc:spChg chg="mod">
          <ac:chgData name="TAN Mei Yi [Harrisdale Senior High School]" userId="f9f029c9-d743-4d60-9f2c-e74bdec1ab07" providerId="ADAL" clId="{6F2F8AAA-B1AE-4DAF-A659-2AF59A7FA8DA}" dt="2023-03-23T01:38:03.402" v="1406" actId="207"/>
          <ac:spMkLst>
            <pc:docMk/>
            <pc:sldMk cId="4243988199" sldId="293"/>
            <ac:spMk id="6" creationId="{064607AF-9CAC-45BB-81A2-D18DDC9CA6C4}"/>
          </ac:spMkLst>
        </pc:sp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1:36.842" v="1454" actId="1076"/>
        <pc:sldMkLst>
          <pc:docMk/>
          <pc:sldMk cId="3456251725" sldId="294"/>
        </pc:sldMkLst>
        <pc:spChg chg="add mod">
          <ac:chgData name="TAN Mei Yi [Harrisdale Senior High School]" userId="f9f029c9-d743-4d60-9f2c-e74bdec1ab07" providerId="ADAL" clId="{6F2F8AAA-B1AE-4DAF-A659-2AF59A7FA8DA}" dt="2023-03-23T00:23:42.271" v="188"/>
          <ac:spMkLst>
            <pc:docMk/>
            <pc:sldMk cId="3456251725" sldId="294"/>
            <ac:spMk id="2" creationId="{1B6B8DD8-4144-89F7-C247-6F6A765FC6A2}"/>
          </ac:spMkLst>
        </pc:spChg>
        <pc:spChg chg="mod">
          <ac:chgData name="TAN Mei Yi [Harrisdale Senior High School]" userId="f9f029c9-d743-4d60-9f2c-e74bdec1ab07" providerId="ADAL" clId="{6F2F8AAA-B1AE-4DAF-A659-2AF59A7FA8DA}" dt="2023-03-23T01:41:34.886" v="1453" actId="20577"/>
          <ac:spMkLst>
            <pc:docMk/>
            <pc:sldMk cId="3456251725" sldId="29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42.020" v="187" actId="478"/>
          <ac:spMkLst>
            <pc:docMk/>
            <pc:sldMk cId="3456251725" sldId="294"/>
            <ac:spMk id="15" creationId="{2D937339-2154-4C4D-98A2-41F80670C525}"/>
          </ac:spMkLst>
        </pc:spChg>
        <pc:picChg chg="add mod">
          <ac:chgData name="TAN Mei Yi [Harrisdale Senior High School]" userId="f9f029c9-d743-4d60-9f2c-e74bdec1ab07" providerId="ADAL" clId="{6F2F8AAA-B1AE-4DAF-A659-2AF59A7FA8DA}" dt="2023-03-23T01:41:36.842" v="1454" actId="1076"/>
          <ac:picMkLst>
            <pc:docMk/>
            <pc:sldMk cId="3456251725" sldId="294"/>
            <ac:picMk id="4" creationId="{9BD78ABF-CD91-1E7F-7728-4775F1051FE1}"/>
          </ac:picMkLst>
        </pc:picChg>
      </pc:sldChg>
      <pc:sldChg chg="addSp delSp modSp add mod">
        <pc:chgData name="TAN Mei Yi [Harrisdale Senior High School]" userId="f9f029c9-d743-4d60-9f2c-e74bdec1ab07" providerId="ADAL" clId="{6F2F8AAA-B1AE-4DAF-A659-2AF59A7FA8DA}" dt="2023-03-23T00:23:38.658" v="186"/>
        <pc:sldMkLst>
          <pc:docMk/>
          <pc:sldMk cId="1230942062" sldId="295"/>
        </pc:sldMkLst>
        <pc:spChg chg="add mod">
          <ac:chgData name="TAN Mei Yi [Harrisdale Senior High School]" userId="f9f029c9-d743-4d60-9f2c-e74bdec1ab07" providerId="ADAL" clId="{6F2F8AAA-B1AE-4DAF-A659-2AF59A7FA8DA}" dt="2023-03-23T00:23:38.658" v="186"/>
          <ac:spMkLst>
            <pc:docMk/>
            <pc:sldMk cId="1230942062" sldId="295"/>
            <ac:spMk id="2" creationId="{29FA50C2-1400-7357-06E7-0E37C178E3B2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38.410" v="185" actId="478"/>
          <ac:spMkLst>
            <pc:docMk/>
            <pc:sldMk cId="1230942062" sldId="295"/>
            <ac:spMk id="15" creationId="{2D937339-2154-4C4D-98A2-41F80670C525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878992383" sldId="29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4044487715" sldId="29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580639594" sldId="29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853611958" sldId="299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14966878" sldId="300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230475780" sldId="30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38124706" sldId="30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374517155" sldId="304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05016054" sldId="305"/>
        </pc:sldMkLst>
      </pc:sldChg>
      <pc:sldChg chg="modSp add mod modAnim">
        <pc:chgData name="TAN Mei Yi [Harrisdale Senior High School]" userId="f9f029c9-d743-4d60-9f2c-e74bdec1ab07" providerId="ADAL" clId="{6F2F8AAA-B1AE-4DAF-A659-2AF59A7FA8DA}" dt="2023-03-23T01:14:06.315" v="325"/>
        <pc:sldMkLst>
          <pc:docMk/>
          <pc:sldMk cId="1539773210" sldId="306"/>
        </pc:sldMkLst>
        <pc:spChg chg="mod">
          <ac:chgData name="TAN Mei Yi [Harrisdale Senior High School]" userId="f9f029c9-d743-4d60-9f2c-e74bdec1ab07" providerId="ADAL" clId="{6F2F8AAA-B1AE-4DAF-A659-2AF59A7FA8DA}" dt="2023-03-23T01:13:59.848" v="323" actId="255"/>
          <ac:spMkLst>
            <pc:docMk/>
            <pc:sldMk cId="1539773210" sldId="306"/>
            <ac:spMk id="5" creationId="{20055495-76E9-438F-940B-B33D69B1DB34}"/>
          </ac:spMkLst>
        </pc:spChg>
        <pc:spChg chg="mod">
          <ac:chgData name="TAN Mei Yi [Harrisdale Senior High School]" userId="f9f029c9-d743-4d60-9f2c-e74bdec1ab07" providerId="ADAL" clId="{6F2F8AAA-B1AE-4DAF-A659-2AF59A7FA8DA}" dt="2023-03-23T01:10:18.517" v="216" actId="207"/>
          <ac:spMkLst>
            <pc:docMk/>
            <pc:sldMk cId="1539773210" sldId="306"/>
            <ac:spMk id="7" creationId="{C49F4337-60A7-4B72-9017-58875CFBE021}"/>
          </ac:spMkLst>
        </pc:spChg>
        <pc:graphicFrameChg chg="mod">
          <ac:chgData name="TAN Mei Yi [Harrisdale Senior High School]" userId="f9f029c9-d743-4d60-9f2c-e74bdec1ab07" providerId="ADAL" clId="{6F2F8AAA-B1AE-4DAF-A659-2AF59A7FA8DA}" dt="2023-03-23T01:12:46.233" v="302" actId="113"/>
          <ac:graphicFrameMkLst>
            <pc:docMk/>
            <pc:sldMk cId="1539773210" sldId="306"/>
            <ac:graphicFrameMk id="6" creationId="{1FBC3E46-D39B-42F8-8D20-477CF30387C9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6F2F8AAA-B1AE-4DAF-A659-2AF59A7FA8DA}" dt="2023-03-23T01:20:00.737" v="537"/>
        <pc:sldMkLst>
          <pc:docMk/>
          <pc:sldMk cId="3106532549" sldId="307"/>
        </pc:sldMkLst>
        <pc:spChg chg="mod">
          <ac:chgData name="TAN Mei Yi [Harrisdale Senior High School]" userId="f9f029c9-d743-4d60-9f2c-e74bdec1ab07" providerId="ADAL" clId="{6F2F8AAA-B1AE-4DAF-A659-2AF59A7FA8DA}" dt="2023-03-23T01:19:22.469" v="525" actId="27636"/>
          <ac:spMkLst>
            <pc:docMk/>
            <pc:sldMk cId="3106532549" sldId="307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6:44.746" v="376" actId="1076"/>
          <ac:spMkLst>
            <pc:docMk/>
            <pc:sldMk cId="3106532549" sldId="307"/>
            <ac:spMk id="6" creationId="{267D289D-A18A-5B97-E974-8001F2493EAF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6:54.072" v="383" actId="1076"/>
          <ac:spMkLst>
            <pc:docMk/>
            <pc:sldMk cId="3106532549" sldId="307"/>
            <ac:spMk id="7" creationId="{669F34F9-8A22-E52E-0DDE-435648437EE3}"/>
          </ac:spMkLst>
        </pc:spChg>
        <pc:spChg chg="mod">
          <ac:chgData name="TAN Mei Yi [Harrisdale Senior High School]" userId="f9f029c9-d743-4d60-9f2c-e74bdec1ab07" providerId="ADAL" clId="{6F2F8AAA-B1AE-4DAF-A659-2AF59A7FA8DA}" dt="2023-03-23T01:14:18.557" v="326" actId="207"/>
          <ac:spMkLst>
            <pc:docMk/>
            <pc:sldMk cId="3106532549" sldId="307"/>
            <ac:spMk id="8" creationId="{3BBD2681-D5C4-494E-B015-9D689E33A334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7:25.534" v="404" actId="1076"/>
          <ac:spMkLst>
            <pc:docMk/>
            <pc:sldMk cId="3106532549" sldId="307"/>
            <ac:spMk id="9" creationId="{623D5CC7-C28D-4484-D747-D635D38881F7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7:51.315" v="421" actId="1076"/>
          <ac:spMkLst>
            <pc:docMk/>
            <pc:sldMk cId="3106532549" sldId="307"/>
            <ac:spMk id="10" creationId="{30A52750-A68C-5B9B-BB93-CC0C5459733E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8:05.702" v="427" actId="1076"/>
          <ac:spMkLst>
            <pc:docMk/>
            <pc:sldMk cId="3106532549" sldId="307"/>
            <ac:spMk id="11" creationId="{0DD02B0C-9A48-5699-EE61-3B998802AF5F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9:43.476" v="532" actId="1076"/>
          <ac:spMkLst>
            <pc:docMk/>
            <pc:sldMk cId="3106532549" sldId="307"/>
            <ac:spMk id="12" creationId="{E4FAB985-DAEA-AD91-4193-80C26FD6E1A7}"/>
          </ac:spMkLst>
        </pc:spChg>
        <pc:picChg chg="add del mod">
          <ac:chgData name="TAN Mei Yi [Harrisdale Senior High School]" userId="f9f029c9-d743-4d60-9f2c-e74bdec1ab07" providerId="ADAL" clId="{6F2F8AAA-B1AE-4DAF-A659-2AF59A7FA8DA}" dt="2023-03-23T01:14:41.785" v="333"/>
          <ac:picMkLst>
            <pc:docMk/>
            <pc:sldMk cId="3106532549" sldId="307"/>
            <ac:picMk id="2" creationId="{3BC34CB4-E0A7-FE76-2253-9E113A5FCFBB}"/>
          </ac:picMkLst>
        </pc:picChg>
        <pc:picChg chg="del mod">
          <ac:chgData name="TAN Mei Yi [Harrisdale Senior High School]" userId="f9f029c9-d743-4d60-9f2c-e74bdec1ab07" providerId="ADAL" clId="{6F2F8AAA-B1AE-4DAF-A659-2AF59A7FA8DA}" dt="2023-03-23T01:18:07.221" v="428" actId="478"/>
          <ac:picMkLst>
            <pc:docMk/>
            <pc:sldMk cId="3106532549" sldId="307"/>
            <ac:picMk id="4" creationId="{00000000-0000-0000-0000-000000000000}"/>
          </ac:picMkLst>
        </pc:picChg>
        <pc:picChg chg="add mod modCrop">
          <ac:chgData name="TAN Mei Yi [Harrisdale Senior High School]" userId="f9f029c9-d743-4d60-9f2c-e74bdec1ab07" providerId="ADAL" clId="{6F2F8AAA-B1AE-4DAF-A659-2AF59A7FA8DA}" dt="2023-03-23T01:15:46.152" v="345" actId="1076"/>
          <ac:picMkLst>
            <pc:docMk/>
            <pc:sldMk cId="3106532549" sldId="307"/>
            <ac:picMk id="5" creationId="{460F9480-8C7C-9EE7-788E-C64EAB86367A}"/>
          </ac:picMkLst>
        </pc:picChg>
        <pc:picChg chg="add mod ord modCrop">
          <ac:chgData name="TAN Mei Yi [Harrisdale Senior High School]" userId="f9f029c9-d743-4d60-9f2c-e74bdec1ab07" providerId="ADAL" clId="{6F2F8AAA-B1AE-4DAF-A659-2AF59A7FA8DA}" dt="2023-03-23T01:19:57.286" v="536" actId="167"/>
          <ac:picMkLst>
            <pc:docMk/>
            <pc:sldMk cId="3106532549" sldId="307"/>
            <ac:picMk id="14" creationId="{CA64A197-494D-68D5-6B5C-A7A92245D770}"/>
          </ac:picMkLst>
        </pc:pic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30:32.076" v="690"/>
        <pc:sldMkLst>
          <pc:docMk/>
          <pc:sldMk cId="1240092391" sldId="308"/>
        </pc:sldMkLst>
        <pc:spChg chg="add mod">
          <ac:chgData name="TAN Mei Yi [Harrisdale Senior High School]" userId="f9f029c9-d743-4d60-9f2c-e74bdec1ab07" providerId="ADAL" clId="{6F2F8AAA-B1AE-4DAF-A659-2AF59A7FA8DA}" dt="2023-03-23T01:09:12.588" v="202"/>
          <ac:spMkLst>
            <pc:docMk/>
            <pc:sldMk cId="1240092391" sldId="308"/>
            <ac:spMk id="2" creationId="{50CD3334-F051-DE7F-B362-CE4D714539E1}"/>
          </ac:spMkLst>
        </pc:spChg>
        <pc:spChg chg="mod">
          <ac:chgData name="TAN Mei Yi [Harrisdale Senior High School]" userId="f9f029c9-d743-4d60-9f2c-e74bdec1ab07" providerId="ADAL" clId="{6F2F8AAA-B1AE-4DAF-A659-2AF59A7FA8DA}" dt="2023-03-23T01:30:24.953" v="688" actId="207"/>
          <ac:spMkLst>
            <pc:docMk/>
            <pc:sldMk cId="1240092391" sldId="308"/>
            <ac:spMk id="3" creationId="{23909C2E-C777-42C9-BBBA-294F95EEBE20}"/>
          </ac:spMkLst>
        </pc:spChg>
        <pc:spChg chg="del">
          <ac:chgData name="TAN Mei Yi [Harrisdale Senior High School]" userId="f9f029c9-d743-4d60-9f2c-e74bdec1ab07" providerId="ADAL" clId="{6F2F8AAA-B1AE-4DAF-A659-2AF59A7FA8DA}" dt="2023-03-23T01:09:12.336" v="201" actId="478"/>
          <ac:spMkLst>
            <pc:docMk/>
            <pc:sldMk cId="1240092391" sldId="308"/>
            <ac:spMk id="4" creationId="{7D688933-35AE-47EC-9CE8-9EA8D6FBAED5}"/>
          </ac:spMkLst>
        </pc:sp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0:15.327" v="1425" actId="21"/>
        <pc:sldMkLst>
          <pc:docMk/>
          <pc:sldMk cId="4041022850" sldId="309"/>
        </pc:sldMkLst>
        <pc:spChg chg="mod">
          <ac:chgData name="TAN Mei Yi [Harrisdale Senior High School]" userId="f9f029c9-d743-4d60-9f2c-e74bdec1ab07" providerId="ADAL" clId="{6F2F8AAA-B1AE-4DAF-A659-2AF59A7FA8DA}" dt="2023-03-23T01:40:07.337" v="1422" actId="113"/>
          <ac:spMkLst>
            <pc:docMk/>
            <pc:sldMk cId="4041022850" sldId="30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11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53.403" v="1413" actId="113"/>
          <ac:spMkLst>
            <pc:docMk/>
            <pc:sldMk cId="4041022850" sldId="309"/>
            <ac:spMk id="15" creationId="{2D937339-2154-4C4D-98A2-41F80670C525}"/>
          </ac:spMkLst>
        </pc:spChg>
        <pc:picChg chg="add del mod">
          <ac:chgData name="TAN Mei Yi [Harrisdale Senior High School]" userId="f9f029c9-d743-4d60-9f2c-e74bdec1ab07" providerId="ADAL" clId="{6F2F8AAA-B1AE-4DAF-A659-2AF59A7FA8DA}" dt="2023-03-23T01:40:15.327" v="1425" actId="21"/>
          <ac:picMkLst>
            <pc:docMk/>
            <pc:sldMk cId="4041022850" sldId="309"/>
            <ac:picMk id="5" creationId="{B2B9A227-9913-F6BE-71E1-559F66B54792}"/>
          </ac:picMkLst>
        </pc:pic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8" creationId="{00000000-0000-0000-0000-000000000000}"/>
          </ac:cxnSpMkLst>
        </pc:cxn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10" creationId="{00000000-0000-0000-0000-000000000000}"/>
          </ac:cxnSpMkLst>
        </pc:cxn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14" creationId="{00000000-0000-0000-0000-000000000000}"/>
          </ac:cxnSpMkLst>
        </pc:cxn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0:24.500" v="1429" actId="1076"/>
        <pc:sldMkLst>
          <pc:docMk/>
          <pc:sldMk cId="591745041" sldId="310"/>
        </pc:sldMkLst>
        <pc:spChg chg="add mod">
          <ac:chgData name="TAN Mei Yi [Harrisdale Senior High School]" userId="f9f029c9-d743-4d60-9f2c-e74bdec1ab07" providerId="ADAL" clId="{6F2F8AAA-B1AE-4DAF-A659-2AF59A7FA8DA}" dt="2023-03-23T01:09:42.184" v="212"/>
          <ac:spMkLst>
            <pc:docMk/>
            <pc:sldMk cId="591745041" sldId="310"/>
            <ac:spMk id="2" creationId="{8A8F5AD2-8164-6414-96F4-299405C73CA3}"/>
          </ac:spMkLst>
        </pc:spChg>
        <pc:spChg chg="mod">
          <ac:chgData name="TAN Mei Yi [Harrisdale Senior High School]" userId="f9f029c9-d743-4d60-9f2c-e74bdec1ab07" providerId="ADAL" clId="{6F2F8AAA-B1AE-4DAF-A659-2AF59A7FA8DA}" dt="2023-03-23T01:39:26.409" v="1419" actId="207"/>
          <ac:spMkLst>
            <pc:docMk/>
            <pc:sldMk cId="591745041" sldId="31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6F2F8AAA-B1AE-4DAF-A659-2AF59A7FA8DA}" dt="2023-03-23T01:09:41.065" v="211" actId="478"/>
          <ac:spMkLst>
            <pc:docMk/>
            <pc:sldMk cId="591745041" sldId="310"/>
            <ac:spMk id="15" creationId="{2D937339-2154-4C4D-98A2-41F80670C525}"/>
          </ac:spMkLst>
        </pc:spChg>
        <pc:picChg chg="add mod">
          <ac:chgData name="TAN Mei Yi [Harrisdale Senior High School]" userId="f9f029c9-d743-4d60-9f2c-e74bdec1ab07" providerId="ADAL" clId="{6F2F8AAA-B1AE-4DAF-A659-2AF59A7FA8DA}" dt="2023-03-23T01:40:24.500" v="1429" actId="1076"/>
          <ac:picMkLst>
            <pc:docMk/>
            <pc:sldMk cId="591745041" sldId="310"/>
            <ac:picMk id="4" creationId="{402DF56B-C466-17FD-F87E-29B53673AAAA}"/>
          </ac:picMkLst>
        </pc:picChg>
      </pc:sldChg>
      <pc:sldChg chg="addSp delSp modSp add mod">
        <pc:chgData name="TAN Mei Yi [Harrisdale Senior High School]" userId="f9f029c9-d743-4d60-9f2c-e74bdec1ab07" providerId="ADAL" clId="{6F2F8AAA-B1AE-4DAF-A659-2AF59A7FA8DA}" dt="2023-03-23T00:23:23.547" v="184"/>
        <pc:sldMkLst>
          <pc:docMk/>
          <pc:sldMk cId="176469213" sldId="311"/>
        </pc:sldMkLst>
        <pc:spChg chg="add mod">
          <ac:chgData name="TAN Mei Yi [Harrisdale Senior High School]" userId="f9f029c9-d743-4d60-9f2c-e74bdec1ab07" providerId="ADAL" clId="{6F2F8AAA-B1AE-4DAF-A659-2AF59A7FA8DA}" dt="2023-03-23T00:23:23.547" v="184"/>
          <ac:spMkLst>
            <pc:docMk/>
            <pc:sldMk cId="176469213" sldId="311"/>
            <ac:spMk id="2" creationId="{F6F69DF6-A716-E951-D41C-16CB08E1FA95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23.284" v="183" actId="478"/>
          <ac:spMkLst>
            <pc:docMk/>
            <pc:sldMk cId="176469213" sldId="311"/>
            <ac:spMk id="4" creationId="{FB16AC73-64A1-4CD9-AA61-87BD59746B4D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32.261" v="174" actId="478"/>
        <pc:sldMkLst>
          <pc:docMk/>
          <pc:sldMk cId="224559464" sldId="312"/>
        </pc:sldMkLst>
        <pc:spChg chg="add mod">
          <ac:chgData name="TAN Mei Yi [Harrisdale Senior High School]" userId="f9f029c9-d743-4d60-9f2c-e74bdec1ab07" providerId="ADAL" clId="{6F2F8AAA-B1AE-4DAF-A659-2AF59A7FA8DA}" dt="2023-03-23T00:22:25.987" v="173"/>
          <ac:spMkLst>
            <pc:docMk/>
            <pc:sldMk cId="224559464" sldId="312"/>
            <ac:spMk id="2" creationId="{224AC5C2-4265-8C5E-C585-08C7C9963093}"/>
          </ac:spMkLst>
        </pc:spChg>
        <pc:spChg chg="del mod">
          <ac:chgData name="TAN Mei Yi [Harrisdale Senior High School]" userId="f9f029c9-d743-4d60-9f2c-e74bdec1ab07" providerId="ADAL" clId="{6F2F8AAA-B1AE-4DAF-A659-2AF59A7FA8DA}" dt="2023-03-23T00:22:32.261" v="174" actId="478"/>
          <ac:spMkLst>
            <pc:docMk/>
            <pc:sldMk cId="224559464" sldId="312"/>
            <ac:spMk id="4" creationId="{087A652B-87AE-44AC-9127-17BDD4DB5CE1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35.832" v="176"/>
        <pc:sldMkLst>
          <pc:docMk/>
          <pc:sldMk cId="3601221498" sldId="313"/>
        </pc:sldMkLst>
        <pc:spChg chg="add mod">
          <ac:chgData name="TAN Mei Yi [Harrisdale Senior High School]" userId="f9f029c9-d743-4d60-9f2c-e74bdec1ab07" providerId="ADAL" clId="{6F2F8AAA-B1AE-4DAF-A659-2AF59A7FA8DA}" dt="2023-03-23T00:22:35.832" v="176"/>
          <ac:spMkLst>
            <pc:docMk/>
            <pc:sldMk cId="3601221498" sldId="313"/>
            <ac:spMk id="2" creationId="{AC92FA2A-B80B-391D-19DE-40BF49442660}"/>
          </ac:spMkLst>
        </pc:spChg>
        <pc:spChg chg="del">
          <ac:chgData name="TAN Mei Yi [Harrisdale Senior High School]" userId="f9f029c9-d743-4d60-9f2c-e74bdec1ab07" providerId="ADAL" clId="{6F2F8AAA-B1AE-4DAF-A659-2AF59A7FA8DA}" dt="2023-03-23T00:22:35.624" v="175" actId="478"/>
          <ac:spMkLst>
            <pc:docMk/>
            <pc:sldMk cId="3601221498" sldId="313"/>
            <ac:spMk id="4" creationId="{087A652B-87AE-44AC-9127-17BDD4DB5CE1}"/>
          </ac:spMkLst>
        </pc:spChg>
      </pc:sldChg>
      <pc:sldChg chg="modSp add del modAnim">
        <pc:chgData name="TAN Mei Yi [Harrisdale Senior High School]" userId="f9f029c9-d743-4d60-9f2c-e74bdec1ab07" providerId="ADAL" clId="{6F2F8AAA-B1AE-4DAF-A659-2AF59A7FA8DA}" dt="2023-03-23T01:29:51.398" v="685" actId="47"/>
        <pc:sldMkLst>
          <pc:docMk/>
          <pc:sldMk cId="1988727048" sldId="314"/>
        </pc:sldMkLst>
        <pc:spChg chg="mod">
          <ac:chgData name="TAN Mei Yi [Harrisdale Senior High School]" userId="f9f029c9-d743-4d60-9f2c-e74bdec1ab07" providerId="ADAL" clId="{6F2F8AAA-B1AE-4DAF-A659-2AF59A7FA8DA}" dt="2023-03-23T01:22:23.436" v="684" actId="20577"/>
          <ac:spMkLst>
            <pc:docMk/>
            <pc:sldMk cId="1988727048" sldId="314"/>
            <ac:spMk id="3" creationId="{23909C2E-C777-42C9-BBBA-294F95EEBE20}"/>
          </ac:spMkLst>
        </pc:spChg>
      </pc:sldChg>
    </pc:docChg>
  </pc:docChgLst>
  <pc:docChgLst>
    <pc:chgData name="TAN Mei Yi [Harrisdale Senior High School]" userId="f9f029c9-d743-4d60-9f2c-e74bdec1ab07" providerId="ADAL" clId="{3B8254D1-732B-4436-A0DA-2E501C105E30}"/>
    <pc:docChg chg="undo custSel addSld delSld modSld">
      <pc:chgData name="TAN Mei Yi [Harrisdale Senior High School]" userId="f9f029c9-d743-4d60-9f2c-e74bdec1ab07" providerId="ADAL" clId="{3B8254D1-732B-4436-A0DA-2E501C105E30}" dt="2023-05-17T02:58:35.112" v="1409"/>
      <pc:docMkLst>
        <pc:docMk/>
      </pc:docMkLst>
      <pc:sldChg chg="modSp add mod modAnim">
        <pc:chgData name="TAN Mei Yi [Harrisdale Senior High School]" userId="f9f029c9-d743-4d60-9f2c-e74bdec1ab07" providerId="ADAL" clId="{3B8254D1-732B-4436-A0DA-2E501C105E30}" dt="2023-05-16T01:04:46.625" v="358"/>
        <pc:sldMkLst>
          <pc:docMk/>
          <pc:sldMk cId="3037864218" sldId="257"/>
        </pc:sldMkLst>
        <pc:spChg chg="mod">
          <ac:chgData name="TAN Mei Yi [Harrisdale Senior High School]" userId="f9f029c9-d743-4d60-9f2c-e74bdec1ab07" providerId="ADAL" clId="{3B8254D1-732B-4436-A0DA-2E501C105E30}" dt="2023-05-16T00:59:26.403" v="264" actId="20577"/>
          <ac:spMkLst>
            <pc:docMk/>
            <pc:sldMk cId="3037864218" sldId="257"/>
            <ac:spMk id="3" creationId="{618A8AAC-AAF0-491E-9424-3F39B72BF5A2}"/>
          </ac:spMkLst>
        </pc:spChg>
        <pc:spChg chg="mod">
          <ac:chgData name="TAN Mei Yi [Harrisdale Senior High School]" userId="f9f029c9-d743-4d60-9f2c-e74bdec1ab07" providerId="ADAL" clId="{3B8254D1-732B-4436-A0DA-2E501C105E30}" dt="2023-05-16T00:47:54.294" v="157" actId="207"/>
          <ac:spMkLst>
            <pc:docMk/>
            <pc:sldMk cId="3037864218" sldId="257"/>
            <ac:spMk id="4" creationId="{C055DA3A-5995-446B-9565-7F418EF7D307}"/>
          </ac:spMkLst>
        </pc:spChg>
      </pc:sldChg>
      <pc:sldChg chg="addSp modSp add mod modAnim">
        <pc:chgData name="TAN Mei Yi [Harrisdale Senior High School]" userId="f9f029c9-d743-4d60-9f2c-e74bdec1ab07" providerId="ADAL" clId="{3B8254D1-732B-4436-A0DA-2E501C105E30}" dt="2023-05-16T01:08:46.794" v="435" actId="20577"/>
        <pc:sldMkLst>
          <pc:docMk/>
          <pc:sldMk cId="2920466248" sldId="258"/>
        </pc:sldMkLst>
        <pc:spChg chg="add mod">
          <ac:chgData name="TAN Mei Yi [Harrisdale Senior High School]" userId="f9f029c9-d743-4d60-9f2c-e74bdec1ab07" providerId="ADAL" clId="{3B8254D1-732B-4436-A0DA-2E501C105E30}" dt="2023-05-16T00:59:52.011" v="284" actId="20577"/>
          <ac:spMkLst>
            <pc:docMk/>
            <pc:sldMk cId="2920466248" sldId="258"/>
            <ac:spMk id="2" creationId="{8BDCD773-FFD8-C6C4-7DFC-B33CA2ECCE52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07:45.359" v="388" actId="14100"/>
          <ac:spMkLst>
            <pc:docMk/>
            <pc:sldMk cId="2920466248" sldId="258"/>
            <ac:spMk id="3" creationId="{E8BEC41F-A149-D6FE-DBA2-2BB1670A2B4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5:05.046" v="359" actId="13926"/>
          <ac:spMkLst>
            <pc:docMk/>
            <pc:sldMk cId="2920466248" sldId="258"/>
            <ac:spMk id="4" creationId="{1C303B33-9BC1-43C7-BF5D-5AC0B8B1F40E}"/>
          </ac:spMkLst>
        </pc:spChg>
        <pc:spChg chg="mod">
          <ac:chgData name="TAN Mei Yi [Harrisdale Senior High School]" userId="f9f029c9-d743-4d60-9f2c-e74bdec1ab07" providerId="ADAL" clId="{3B8254D1-732B-4436-A0DA-2E501C105E30}" dt="2023-05-16T00:47:56.981" v="158" actId="207"/>
          <ac:spMkLst>
            <pc:docMk/>
            <pc:sldMk cId="2920466248" sldId="258"/>
            <ac:spMk id="5" creationId="{5CB09F0A-902B-44E0-ABCB-A2E991ABF71F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08:46.794" v="435" actId="20577"/>
          <ac:spMkLst>
            <pc:docMk/>
            <pc:sldMk cId="2920466248" sldId="258"/>
            <ac:spMk id="18" creationId="{E81F0760-0A08-E341-A88E-208AC236D095}"/>
          </ac:spMkLst>
        </pc:spChg>
        <pc:grpChg chg="mod">
          <ac:chgData name="TAN Mei Yi [Harrisdale Senior High School]" userId="f9f029c9-d743-4d60-9f2c-e74bdec1ab07" providerId="ADAL" clId="{3B8254D1-732B-4436-A0DA-2E501C105E30}" dt="2023-05-16T01:06:00.015" v="370"/>
          <ac:grpSpMkLst>
            <pc:docMk/>
            <pc:sldMk cId="2920466248" sldId="258"/>
            <ac:grpSpMk id="12" creationId="{3E02F30C-FCFE-70EB-E649-22A60D1065E1}"/>
          </ac:grpSpMkLst>
        </pc:grpChg>
        <pc:grpChg chg="mod">
          <ac:chgData name="TAN Mei Yi [Harrisdale Senior High School]" userId="f9f029c9-d743-4d60-9f2c-e74bdec1ab07" providerId="ADAL" clId="{3B8254D1-732B-4436-A0DA-2E501C105E30}" dt="2023-05-16T01:06:14.169" v="376"/>
          <ac:grpSpMkLst>
            <pc:docMk/>
            <pc:sldMk cId="2920466248" sldId="258"/>
            <ac:grpSpMk id="17" creationId="{1DE3520A-C3CB-D166-4E5E-2737D6946B15}"/>
          </ac:grpSpMkLst>
        </pc:grpChg>
        <pc:inkChg chg="add">
          <ac:chgData name="TAN Mei Yi [Harrisdale Senior High School]" userId="f9f029c9-d743-4d60-9f2c-e74bdec1ab07" providerId="ADAL" clId="{3B8254D1-732B-4436-A0DA-2E501C105E30}" dt="2023-05-16T01:05:31.487" v="362" actId="9405"/>
          <ac:inkMkLst>
            <pc:docMk/>
            <pc:sldMk cId="2920466248" sldId="258"/>
            <ac:inkMk id="6" creationId="{2ACF226A-AD1F-EB30-4421-D58715DE8853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33.786" v="363" actId="9405"/>
          <ac:inkMkLst>
            <pc:docMk/>
            <pc:sldMk cId="2920466248" sldId="258"/>
            <ac:inkMk id="7" creationId="{75D96FF9-C8D7-F630-1F38-F3DA546A896C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49.945" v="365" actId="9405"/>
          <ac:inkMkLst>
            <pc:docMk/>
            <pc:sldMk cId="2920466248" sldId="258"/>
            <ac:inkMk id="8" creationId="{AE75BE1F-05F0-C1B5-7A28-7411021A737C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50.913" v="366" actId="9405"/>
          <ac:inkMkLst>
            <pc:docMk/>
            <pc:sldMk cId="2920466248" sldId="258"/>
            <ac:inkMk id="9" creationId="{38871E22-92F1-77F4-4A02-758A078CE3A8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00.015" v="370"/>
          <ac:inkMkLst>
            <pc:docMk/>
            <pc:sldMk cId="2920466248" sldId="258"/>
            <ac:inkMk id="10" creationId="{8121A2D1-4465-2CA6-C4EB-CAB119E0D53F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00.015" v="370"/>
          <ac:inkMkLst>
            <pc:docMk/>
            <pc:sldMk cId="2920466248" sldId="258"/>
            <ac:inkMk id="11" creationId="{D3F4F599-643E-C410-926D-FF5C5682F22F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3" creationId="{C087F4D1-2B4B-7B29-9A79-09D5813BC106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4" creationId="{9B5B2950-E6B0-30B1-5DCC-5FB8CFFAE5CA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5" creationId="{526A966F-E2D3-D073-0973-23EED81460CB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6" creationId="{F0F17019-C219-1A6A-584C-230B728A60FA}"/>
          </ac:inkMkLst>
        </pc:ink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4:59.758" v="1055" actId="114"/>
        <pc:sldMkLst>
          <pc:docMk/>
          <pc:sldMk cId="1877691218" sldId="259"/>
        </pc:sldMkLst>
        <pc:spChg chg="del">
          <ac:chgData name="TAN Mei Yi [Harrisdale Senior High School]" userId="f9f029c9-d743-4d60-9f2c-e74bdec1ab07" providerId="ADAL" clId="{3B8254D1-732B-4436-A0DA-2E501C105E30}" dt="2023-05-17T01:27:22.647" v="886" actId="478"/>
          <ac:spMkLst>
            <pc:docMk/>
            <pc:sldMk cId="1877691218" sldId="259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4:50.290" v="1053" actId="20577"/>
          <ac:spMkLst>
            <pc:docMk/>
            <pc:sldMk cId="1877691218" sldId="259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27:24.866" v="888" actId="478"/>
          <ac:spMkLst>
            <pc:docMk/>
            <pc:sldMk cId="1877691218" sldId="259"/>
            <ac:spMk id="5" creationId="{61C70EC6-6F9E-3679-36F1-A75435B7E3BF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27:33.026" v="896" actId="20577"/>
          <ac:spMkLst>
            <pc:docMk/>
            <pc:sldMk cId="1877691218" sldId="259"/>
            <ac:spMk id="6" creationId="{EAF11F81-3C6B-3462-8B12-C452F507037C}"/>
          </ac:spMkLst>
        </pc:spChg>
        <pc:spChg chg="mod">
          <ac:chgData name="TAN Mei Yi [Harrisdale Senior High School]" userId="f9f029c9-d743-4d60-9f2c-e74bdec1ab07" providerId="ADAL" clId="{3B8254D1-732B-4436-A0DA-2E501C105E30}" dt="2023-05-17T01:27:39.212" v="897" actId="1076"/>
          <ac:spMkLst>
            <pc:docMk/>
            <pc:sldMk cId="1877691218" sldId="259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27:39.212" v="897" actId="1076"/>
          <ac:spMkLst>
            <pc:docMk/>
            <pc:sldMk cId="1877691218" sldId="25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4:59.758" v="1055" actId="114"/>
          <ac:spMkLst>
            <pc:docMk/>
            <pc:sldMk cId="1877691218" sldId="259"/>
            <ac:spMk id="10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0:50.676" v="1018" actId="207"/>
        <pc:sldMkLst>
          <pc:docMk/>
          <pc:sldMk cId="2474131926" sldId="260"/>
        </pc:sldMkLst>
        <pc:spChg chg="add mod">
          <ac:chgData name="TAN Mei Yi [Harrisdale Senior High School]" userId="f9f029c9-d743-4d60-9f2c-e74bdec1ab07" providerId="ADAL" clId="{3B8254D1-732B-4436-A0DA-2E501C105E30}" dt="2023-05-17T01:27:15.913" v="885"/>
          <ac:spMkLst>
            <pc:docMk/>
            <pc:sldMk cId="2474131926" sldId="260"/>
            <ac:spMk id="2" creationId="{3C960FFF-76FF-4ACD-D7E7-4850D51CB7E5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5" creationId="{8B899A9D-5778-41D2-88D6-6F30CCFAAE99}"/>
          </ac:spMkLst>
        </pc:spChg>
        <pc:spChg chg="del">
          <ac:chgData name="TAN Mei Yi [Harrisdale Senior High School]" userId="f9f029c9-d743-4d60-9f2c-e74bdec1ab07" providerId="ADAL" clId="{3B8254D1-732B-4436-A0DA-2E501C105E30}" dt="2023-05-17T01:27:15.605" v="884" actId="478"/>
          <ac:spMkLst>
            <pc:docMk/>
            <pc:sldMk cId="2474131926" sldId="260"/>
            <ac:spMk id="7" creationId="{0280807A-AA77-49DE-A87C-B0591B26C545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9" creationId="{5A258111-1349-4422-9EF7-B36AABAD886B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10" creationId="{B75407D1-F6A7-4A6A-A68E-79B30ED43D0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11" creationId="{59917DAA-7DFD-4845-A54E-76552EAE5B13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44.818" v="1017" actId="113"/>
          <ac:spMkLst>
            <pc:docMk/>
            <pc:sldMk cId="2474131926" sldId="260"/>
            <ac:spMk id="13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5:31.384" v="1059" actId="113"/>
        <pc:sldMkLst>
          <pc:docMk/>
          <pc:sldMk cId="1687086788" sldId="261"/>
        </pc:sldMkLst>
        <pc:spChg chg="add mod">
          <ac:chgData name="TAN Mei Yi [Harrisdale Senior High School]" userId="f9f029c9-d743-4d60-9f2c-e74bdec1ab07" providerId="ADAL" clId="{3B8254D1-732B-4436-A0DA-2E501C105E30}" dt="2023-05-17T01:27:53.111" v="900"/>
          <ac:spMkLst>
            <pc:docMk/>
            <pc:sldMk cId="1687086788" sldId="261"/>
            <ac:spMk id="2" creationId="{977B3717-8867-6B69-9D14-FC8490F1D806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31.384" v="1059" actId="113"/>
          <ac:spMkLst>
            <pc:docMk/>
            <pc:sldMk cId="1687086788" sldId="26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1:27:52.636" v="899" actId="478"/>
          <ac:spMkLst>
            <pc:docMk/>
            <pc:sldMk cId="1687086788" sldId="261"/>
            <ac:spMk id="6" creationId="{F3594BBE-7024-4DDB-B5FC-6B90F9E20EC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7" creationId="{170275A9-F34C-4B9A-A5BB-392B1E411C7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8" creationId="{63E2F97D-13E7-46C4-93EF-61ED409CD6D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9" creationId="{088621E3-455C-4CBB-98D7-7D5A59EBDDC8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10" creationId="{6B4B2CE7-2729-4FE9-999E-DA02F8568ED1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240852924" sldId="261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21:09.553" v="1189" actId="114"/>
        <pc:sldMkLst>
          <pc:docMk/>
          <pc:sldMk cId="1614448363" sldId="262"/>
        </pc:sldMkLst>
        <pc:spChg chg="del">
          <ac:chgData name="TAN Mei Yi [Harrisdale Senior High School]" userId="f9f029c9-d743-4d60-9f2c-e74bdec1ab07" providerId="ADAL" clId="{3B8254D1-732B-4436-A0DA-2E501C105E30}" dt="2023-05-17T01:30:18.624" v="901" actId="478"/>
          <ac:spMkLst>
            <pc:docMk/>
            <pc:sldMk cId="1614448363" sldId="262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20:57.382" v="1188" actId="20577"/>
          <ac:spMkLst>
            <pc:docMk/>
            <pc:sldMk cId="1614448363" sldId="262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30:20.979" v="903" actId="478"/>
          <ac:spMkLst>
            <pc:docMk/>
            <pc:sldMk cId="1614448363" sldId="262"/>
            <ac:spMk id="5" creationId="{B3F3F1A2-D005-6AA8-3795-646CA65A3C20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30:28.382" v="908" actId="20577"/>
          <ac:spMkLst>
            <pc:docMk/>
            <pc:sldMk cId="1614448363" sldId="262"/>
            <ac:spMk id="6" creationId="{F33EE06E-8295-BFE8-923D-1B1342700868}"/>
          </ac:spMkLst>
        </pc:spChg>
        <pc:spChg chg="mod">
          <ac:chgData name="TAN Mei Yi [Harrisdale Senior High School]" userId="f9f029c9-d743-4d60-9f2c-e74bdec1ab07" providerId="ADAL" clId="{3B8254D1-732B-4436-A0DA-2E501C105E30}" dt="2023-05-17T01:30:34.569" v="909" actId="1076"/>
          <ac:spMkLst>
            <pc:docMk/>
            <pc:sldMk cId="1614448363" sldId="262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30:34.569" v="909" actId="1076"/>
          <ac:spMkLst>
            <pc:docMk/>
            <pc:sldMk cId="1614448363" sldId="262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09.553" v="1189" actId="114"/>
          <ac:spMkLst>
            <pc:docMk/>
            <pc:sldMk cId="1614448363" sldId="262"/>
            <ac:spMk id="10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3B8254D1-732B-4436-A0DA-2E501C105E30}" dt="2023-05-16T23:20:18.440" v="849" actId="20577"/>
        <pc:sldMkLst>
          <pc:docMk/>
          <pc:sldMk cId="1792094988" sldId="263"/>
        </pc:sldMkLst>
        <pc:spChg chg="mod">
          <ac:chgData name="TAN Mei Yi [Harrisdale Senior High School]" userId="f9f029c9-d743-4d60-9f2c-e74bdec1ab07" providerId="ADAL" clId="{3B8254D1-732B-4436-A0DA-2E501C105E30}" dt="2023-05-16T23:20:18.440" v="849" actId="20577"/>
          <ac:spMkLst>
            <pc:docMk/>
            <pc:sldMk cId="1792094988" sldId="263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6T00:50:20.001" v="165" actId="207"/>
          <ac:spMkLst>
            <pc:docMk/>
            <pc:sldMk cId="1792094988" sldId="263"/>
            <ac:spMk id="6" creationId="{EFC1138D-3E1F-47F6-B5B4-55C21BE6827A}"/>
          </ac:spMkLst>
        </pc:spChg>
      </pc:sldChg>
      <pc:sldChg chg="addSp delSp modSp add mod delAnim modAnim">
        <pc:chgData name="TAN Mei Yi [Harrisdale Senior High School]" userId="f9f029c9-d743-4d60-9f2c-e74bdec1ab07" providerId="ADAL" clId="{3B8254D1-732B-4436-A0DA-2E501C105E30}" dt="2023-05-16T01:16:41.020" v="621" actId="20577"/>
        <pc:sldMkLst>
          <pc:docMk/>
          <pc:sldMk cId="1411576514" sldId="264"/>
        </pc:sldMkLst>
        <pc:spChg chg="add mod">
          <ac:chgData name="TAN Mei Yi [Harrisdale Senior High School]" userId="f9f029c9-d743-4d60-9f2c-e74bdec1ab07" providerId="ADAL" clId="{3B8254D1-732B-4436-A0DA-2E501C105E30}" dt="2023-05-16T00:48:18.117" v="162"/>
          <ac:spMkLst>
            <pc:docMk/>
            <pc:sldMk cId="1411576514" sldId="264"/>
            <ac:spMk id="2" creationId="{45F95A99-70B8-5A42-4DB3-EB50C3EEF954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29.203" v="469" actId="207"/>
          <ac:spMkLst>
            <pc:docMk/>
            <pc:sldMk cId="1411576514" sldId="264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4" creationId="{CA36A7FA-CBEB-41A0-A943-15FEF74F7CCF}"/>
          </ac:spMkLst>
        </pc:spChg>
        <pc:spChg chg="mod">
          <ac:chgData name="TAN Mei Yi [Harrisdale Senior High School]" userId="f9f029c9-d743-4d60-9f2c-e74bdec1ab07" providerId="ADAL" clId="{3B8254D1-732B-4436-A0DA-2E501C105E30}" dt="2023-05-16T01:13:24.139" v="594" actId="20577"/>
          <ac:spMkLst>
            <pc:docMk/>
            <pc:sldMk cId="1411576514" sldId="264"/>
            <ac:spMk id="5" creationId="{8DFB22D4-88E6-43EE-980A-FEDCD8A2D0EF}"/>
          </ac:spMkLst>
        </pc:spChg>
        <pc:spChg chg="del">
          <ac:chgData name="TAN Mei Yi [Harrisdale Senior High School]" userId="f9f029c9-d743-4d60-9f2c-e74bdec1ab07" providerId="ADAL" clId="{3B8254D1-732B-4436-A0DA-2E501C105E30}" dt="2023-05-16T00:48:17.831" v="161" actId="478"/>
          <ac:spMkLst>
            <pc:docMk/>
            <pc:sldMk cId="1411576514" sldId="264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7" creationId="{D9075F0B-7851-4B35-BE04-157A0921BF4C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8" creationId="{3385B559-E84E-4298-817F-4A57CD3D23AB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1:12.531" v="513" actId="20577"/>
          <ac:spMkLst>
            <pc:docMk/>
            <pc:sldMk cId="1411576514" sldId="264"/>
            <ac:spMk id="9" creationId="{D1FF548D-06A7-2E46-2B39-DF9367A2E391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6T01:13:34.270" v="597" actId="478"/>
          <ac:spMkLst>
            <pc:docMk/>
            <pc:sldMk cId="1411576514" sldId="264"/>
            <ac:spMk id="10" creationId="{A83AFEF0-5B07-7F69-D579-61AF1646B90C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4:14.559" v="613" actId="20577"/>
          <ac:spMkLst>
            <pc:docMk/>
            <pc:sldMk cId="1411576514" sldId="264"/>
            <ac:spMk id="11" creationId="{EB7F3EE1-BF01-B0AF-21FD-5B500867204E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6:41.020" v="621" actId="20577"/>
          <ac:spMkLst>
            <pc:docMk/>
            <pc:sldMk cId="1411576514" sldId="264"/>
            <ac:spMk id="12" creationId="{E62EB8F8-E2FB-4A24-566A-DF5C717DCAC3}"/>
          </ac:spMkLst>
        </pc:spChg>
      </pc:sldChg>
      <pc:sldChg chg="addSp delSp modSp add mod">
        <pc:chgData name="TAN Mei Yi [Harrisdale Senior High School]" userId="f9f029c9-d743-4d60-9f2c-e74bdec1ab07" providerId="ADAL" clId="{3B8254D1-732B-4436-A0DA-2E501C105E30}" dt="2023-05-17T02:30:23.737" v="1255"/>
        <pc:sldMkLst>
          <pc:docMk/>
          <pc:sldMk cId="658558154" sldId="265"/>
        </pc:sldMkLst>
        <pc:spChg chg="add mod">
          <ac:chgData name="TAN Mei Yi [Harrisdale Senior High School]" userId="f9f029c9-d743-4d60-9f2c-e74bdec1ab07" providerId="ADAL" clId="{3B8254D1-732B-4436-A0DA-2E501C105E30}" dt="2023-05-17T02:27:15.124" v="1207"/>
          <ac:spMkLst>
            <pc:docMk/>
            <pc:sldMk cId="658558154" sldId="265"/>
            <ac:spMk id="2" creationId="{298BE0AC-8E9D-EE84-EF38-A5468C10480C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14.787" v="1206" actId="478"/>
          <ac:spMkLst>
            <pc:docMk/>
            <pc:sldMk cId="658558154" sldId="265"/>
            <ac:spMk id="4" creationId="{363005A3-DBC4-4095-B2E9-149391BAEB86}"/>
          </ac:spMkLst>
        </pc:spChg>
        <pc:spChg chg="mod">
          <ac:chgData name="TAN Mei Yi [Harrisdale Senior High School]" userId="f9f029c9-d743-4d60-9f2c-e74bdec1ab07" providerId="ADAL" clId="{3B8254D1-732B-4436-A0DA-2E501C105E30}" dt="2023-05-17T02:30:23.737" v="1255"/>
          <ac:spMkLst>
            <pc:docMk/>
            <pc:sldMk cId="658558154" sldId="265"/>
            <ac:spMk id="5" creationId="{E3F6E5EC-1899-42B2-AC22-EEBA7743568B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829320255" sldId="265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092383297" sldId="266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46:00.514" v="1368" actId="20577"/>
        <pc:sldMkLst>
          <pc:docMk/>
          <pc:sldMk cId="2107905157" sldId="268"/>
        </pc:sldMkLst>
        <pc:spChg chg="add mod">
          <ac:chgData name="TAN Mei Yi [Harrisdale Senior High School]" userId="f9f029c9-d743-4d60-9f2c-e74bdec1ab07" providerId="ADAL" clId="{3B8254D1-732B-4436-A0DA-2E501C105E30}" dt="2023-05-17T02:27:36.584" v="1216"/>
          <ac:spMkLst>
            <pc:docMk/>
            <pc:sldMk cId="2107905157" sldId="268"/>
            <ac:spMk id="2" creationId="{F0ECA360-5897-D67C-0B60-CE7329798F9D}"/>
          </ac:spMkLst>
        </pc:spChg>
        <pc:spChg chg="mod">
          <ac:chgData name="TAN Mei Yi [Harrisdale Senior High School]" userId="f9f029c9-d743-4d60-9f2c-e74bdec1ab07" providerId="ADAL" clId="{3B8254D1-732B-4436-A0DA-2E501C105E30}" dt="2023-05-17T02:46:00.514" v="1368" actId="20577"/>
          <ac:spMkLst>
            <pc:docMk/>
            <pc:sldMk cId="2107905157" sldId="268"/>
            <ac:spMk id="3" creationId="{B229B65E-BFCD-49FF-B4D9-98312C6CCD08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39.251" v="1217" actId="478"/>
          <ac:spMkLst>
            <pc:docMk/>
            <pc:sldMk cId="2107905157" sldId="268"/>
            <ac:spMk id="4" creationId="{640EDBC0-B055-42DC-99C4-3D69FBE2EFBD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899071999" sldId="268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72819990" sldId="285"/>
        </pc:sldMkLst>
      </pc:sldChg>
      <pc:sldChg chg="modSp mod">
        <pc:chgData name="TAN Mei Yi [Harrisdale Senior High School]" userId="f9f029c9-d743-4d60-9f2c-e74bdec1ab07" providerId="ADAL" clId="{3B8254D1-732B-4436-A0DA-2E501C105E30}" dt="2023-05-17T02:28:26.382" v="1241" actId="5793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3B8254D1-732B-4436-A0DA-2E501C105E30}" dt="2023-05-17T02:28:26.382" v="1241" actId="5793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64366166" sldId="289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267642608" sldId="290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734597158" sldId="291"/>
        </pc:sldMkLst>
      </pc:sldChg>
      <pc:sldChg chg="modSp mod">
        <pc:chgData name="TAN Mei Yi [Harrisdale Senior High School]" userId="f9f029c9-d743-4d60-9f2c-e74bdec1ab07" providerId="ADAL" clId="{3B8254D1-732B-4436-A0DA-2E501C105E30}" dt="2023-05-17T02:26:12.060" v="1201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3B8254D1-732B-4436-A0DA-2E501C105E30}" dt="2023-05-17T02:26:12.060" v="1201" actId="113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106532549" sldId="307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041022850" sldId="309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76469213" sldId="311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24559464" sldId="312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601221498" sldId="313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99756445" sldId="314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084010488" sldId="315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921770988" sldId="316"/>
        </pc:sldMkLst>
      </pc:sldChg>
      <pc:sldChg chg="addSp delSp modSp add mod">
        <pc:chgData name="TAN Mei Yi [Harrisdale Senior High School]" userId="f9f029c9-d743-4d60-9f2c-e74bdec1ab07" providerId="ADAL" clId="{3B8254D1-732B-4436-A0DA-2E501C105E30}" dt="2023-05-16T01:07:34.219" v="387" actId="113"/>
        <pc:sldMkLst>
          <pc:docMk/>
          <pc:sldMk cId="1773869733" sldId="317"/>
        </pc:sldMkLst>
        <pc:spChg chg="add mod">
          <ac:chgData name="TAN Mei Yi [Harrisdale Senior High School]" userId="f9f029c9-d743-4d60-9f2c-e74bdec1ab07" providerId="ADAL" clId="{3B8254D1-732B-4436-A0DA-2E501C105E30}" dt="2023-05-16T00:48:14.076" v="160"/>
          <ac:spMkLst>
            <pc:docMk/>
            <pc:sldMk cId="1773869733" sldId="317"/>
            <ac:spMk id="2" creationId="{5EC228AD-AA46-653C-62C4-F86EBD85018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4.219" v="387" actId="113"/>
          <ac:spMkLst>
            <pc:docMk/>
            <pc:sldMk cId="1773869733" sldId="317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6T00:48:13.680" v="159" actId="478"/>
          <ac:spMkLst>
            <pc:docMk/>
            <pc:sldMk cId="1773869733" sldId="317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7" creationId="{41E7C050-9B01-4CA0-AB71-3A354178AFF7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8" creationId="{4BC6BBCA-2C05-4EB6-8F9A-CC88B9B138D2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9" creationId="{D698C2BA-9118-4D5D-BBC1-7E7E495552AA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10" creationId="{E7C4F525-E6F7-47F6-B65F-CE5FBDD63DDB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6T23:16:20.173" v="759" actId="6549"/>
        <pc:sldMkLst>
          <pc:docMk/>
          <pc:sldMk cId="3205503026" sldId="318"/>
        </pc:sldMkLst>
        <pc:spChg chg="mod">
          <ac:chgData name="TAN Mei Yi [Harrisdale Senior High School]" userId="f9f029c9-d743-4d60-9f2c-e74bdec1ab07" providerId="ADAL" clId="{3B8254D1-732B-4436-A0DA-2E501C105E30}" dt="2023-05-16T23:16:20.173" v="759" actId="6549"/>
          <ac:spMkLst>
            <pc:docMk/>
            <pc:sldMk cId="3205503026" sldId="318"/>
            <ac:spMk id="4" creationId="{1C303B33-9BC1-43C7-BF5D-5AC0B8B1F40E}"/>
          </ac:spMkLst>
        </pc:spChg>
        <pc:spChg chg="mod">
          <ac:chgData name="TAN Mei Yi [Harrisdale Senior High School]" userId="f9f029c9-d743-4d60-9f2c-e74bdec1ab07" providerId="ADAL" clId="{3B8254D1-732B-4436-A0DA-2E501C105E30}" dt="2023-05-16T00:48:57.606" v="164" actId="1036"/>
          <ac:spMkLst>
            <pc:docMk/>
            <pc:sldMk cId="3205503026" sldId="318"/>
            <ac:spMk id="5" creationId="{5CB09F0A-902B-44E0-ABCB-A2E991ABF71F}"/>
          </ac:spMkLst>
        </pc:spChg>
        <pc:picChg chg="add del mod">
          <ac:chgData name="TAN Mei Yi [Harrisdale Senior High School]" userId="f9f029c9-d743-4d60-9f2c-e74bdec1ab07" providerId="ADAL" clId="{3B8254D1-732B-4436-A0DA-2E501C105E30}" dt="2023-05-16T23:15:06.779" v="719" actId="478"/>
          <ac:picMkLst>
            <pc:docMk/>
            <pc:sldMk cId="3205503026" sldId="318"/>
            <ac:picMk id="3" creationId="{AFE3FEB3-523B-E4EB-2F60-9F0AF9B21317}"/>
          </ac:picMkLst>
        </pc:picChg>
        <pc:picChg chg="add mod">
          <ac:chgData name="TAN Mei Yi [Harrisdale Senior High School]" userId="f9f029c9-d743-4d60-9f2c-e74bdec1ab07" providerId="ADAL" clId="{3B8254D1-732B-4436-A0DA-2E501C105E30}" dt="2023-05-16T23:15:55.857" v="749" actId="1076"/>
          <ac:picMkLst>
            <pc:docMk/>
            <pc:sldMk cId="3205503026" sldId="318"/>
            <ac:picMk id="7" creationId="{8BC66FF1-89A2-7AC5-77DC-3175F770A0CC}"/>
          </ac:picMkLst>
        </pc:picChg>
      </pc:sldChg>
      <pc:sldChg chg="addSp delSp modSp add mod">
        <pc:chgData name="TAN Mei Yi [Harrisdale Senior High School]" userId="f9f029c9-d743-4d60-9f2c-e74bdec1ab07" providerId="ADAL" clId="{3B8254D1-732B-4436-A0DA-2E501C105E30}" dt="2023-05-16T23:20:35.393" v="851" actId="207"/>
        <pc:sldMkLst>
          <pc:docMk/>
          <pc:sldMk cId="3537713335" sldId="319"/>
        </pc:sldMkLst>
        <pc:spChg chg="add mod">
          <ac:chgData name="TAN Mei Yi [Harrisdale Senior High School]" userId="f9f029c9-d743-4d60-9f2c-e74bdec1ab07" providerId="ADAL" clId="{3B8254D1-732B-4436-A0DA-2E501C105E30}" dt="2023-05-16T00:51:07.379" v="167"/>
          <ac:spMkLst>
            <pc:docMk/>
            <pc:sldMk cId="3537713335" sldId="319"/>
            <ac:spMk id="2" creationId="{D747E927-1778-12B8-9777-84E6BC1C3A42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4" creationId="{CA36A7FA-CBEB-41A0-A943-15FEF74F7CCF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5" creationId="{8DFB22D4-88E6-43EE-980A-FEDCD8A2D0EF}"/>
          </ac:spMkLst>
        </pc:spChg>
        <pc:spChg chg="del">
          <ac:chgData name="TAN Mei Yi [Harrisdale Senior High School]" userId="f9f029c9-d743-4d60-9f2c-e74bdec1ab07" providerId="ADAL" clId="{3B8254D1-732B-4436-A0DA-2E501C105E30}" dt="2023-05-16T00:51:07.036" v="166" actId="478"/>
          <ac:spMkLst>
            <pc:docMk/>
            <pc:sldMk cId="3537713335" sldId="319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7" creationId="{D9075F0B-7851-4B35-BE04-157A0921BF4C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8" creationId="{3385B559-E84E-4298-817F-4A57CD3D23AB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9" creationId="{7F532D3B-CEE7-4577-A10D-1BD9760754E2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3:57.100" v="1041" actId="20577"/>
        <pc:sldMkLst>
          <pc:docMk/>
          <pc:sldMk cId="3503087137" sldId="320"/>
        </pc:sldMkLst>
        <pc:spChg chg="del">
          <ac:chgData name="TAN Mei Yi [Harrisdale Senior High School]" userId="f9f029c9-d743-4d60-9f2c-e74bdec1ab07" providerId="ADAL" clId="{3B8254D1-732B-4436-A0DA-2E501C105E30}" dt="2023-05-17T01:23:04.115" v="853" actId="478"/>
          <ac:spMkLst>
            <pc:docMk/>
            <pc:sldMk cId="3503087137" sldId="32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28.788" v="1014" actId="20577"/>
          <ac:spMkLst>
            <pc:docMk/>
            <pc:sldMk cId="3503087137" sldId="320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23:06.463" v="854" actId="478"/>
          <ac:spMkLst>
            <pc:docMk/>
            <pc:sldMk cId="3503087137" sldId="320"/>
            <ac:spMk id="5" creationId="{7C0E7542-F11D-67FF-9989-359E20FAC405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24:03.611" v="880" actId="20577"/>
          <ac:spMkLst>
            <pc:docMk/>
            <pc:sldMk cId="3503087137" sldId="320"/>
            <ac:spMk id="6" creationId="{053CFA68-FF5F-E1DC-001B-69854D1B5CF9}"/>
          </ac:spMkLst>
        </pc:spChg>
        <pc:spChg chg="mod">
          <ac:chgData name="TAN Mei Yi [Harrisdale Senior High School]" userId="f9f029c9-d743-4d60-9f2c-e74bdec1ab07" providerId="ADAL" clId="{3B8254D1-732B-4436-A0DA-2E501C105E30}" dt="2023-05-17T01:24:53.715" v="881" actId="1076"/>
          <ac:spMkLst>
            <pc:docMk/>
            <pc:sldMk cId="3503087137" sldId="320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24:53.715" v="881" actId="1076"/>
          <ac:spMkLst>
            <pc:docMk/>
            <pc:sldMk cId="3503087137" sldId="320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3:57.100" v="1041" actId="20577"/>
          <ac:spMkLst>
            <pc:docMk/>
            <pc:sldMk cId="3503087137" sldId="320"/>
            <ac:spMk id="10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21:25.680" v="1191" actId="207"/>
        <pc:sldMkLst>
          <pc:docMk/>
          <pc:sldMk cId="3778216161" sldId="321"/>
        </pc:sldMkLst>
        <pc:spChg chg="add mod">
          <ac:chgData name="TAN Mei Yi [Harrisdale Senior High School]" userId="f9f029c9-d743-4d60-9f2c-e74bdec1ab07" providerId="ADAL" clId="{3B8254D1-732B-4436-A0DA-2E501C105E30}" dt="2023-05-17T01:30:50.348" v="912"/>
          <ac:spMkLst>
            <pc:docMk/>
            <pc:sldMk cId="3778216161" sldId="321"/>
            <ac:spMk id="2" creationId="{FA55D207-8E50-12B3-462A-163829F5B704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18.568" v="1190" actId="113"/>
          <ac:spMkLst>
            <pc:docMk/>
            <pc:sldMk cId="3778216161" sldId="32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1:30:50.147" v="911" actId="478"/>
          <ac:spMkLst>
            <pc:docMk/>
            <pc:sldMk cId="3778216161" sldId="321"/>
            <ac:spMk id="6" creationId="{1F467A56-FDAC-485E-A1F0-AB7AEB1360BA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7" creationId="{FC9CD21F-0F14-4E87-B30D-055DEE7EAE21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8" creationId="{A330FB63-C0DC-4248-AE49-42A9A8DD7C0D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9" creationId="{183D7A7C-EB38-4868-B8CB-D1F678AC4307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10" creationId="{3AE0236D-C8E1-4DD3-975A-485F2BE39502}"/>
          </ac:spMkLst>
        </pc:spChg>
      </pc:sldChg>
      <pc:sldChg chg="add">
        <pc:chgData name="TAN Mei Yi [Harrisdale Senior High School]" userId="f9f029c9-d743-4d60-9f2c-e74bdec1ab07" providerId="ADAL" clId="{3B8254D1-732B-4436-A0DA-2E501C105E30}" dt="2023-05-17T02:26:21.520" v="1202"/>
        <pc:sldMkLst>
          <pc:docMk/>
          <pc:sldMk cId="3841833187" sldId="322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29:00.269" v="1245" actId="207"/>
        <pc:sldMkLst>
          <pc:docMk/>
          <pc:sldMk cId="66020086" sldId="323"/>
        </pc:sldMkLst>
        <pc:spChg chg="add mod">
          <ac:chgData name="TAN Mei Yi [Harrisdale Senior High School]" userId="f9f029c9-d743-4d60-9f2c-e74bdec1ab07" providerId="ADAL" clId="{3B8254D1-732B-4436-A0DA-2E501C105E30}" dt="2023-05-17T02:27:07.971" v="1205"/>
          <ac:spMkLst>
            <pc:docMk/>
            <pc:sldMk cId="66020086" sldId="323"/>
            <ac:spMk id="2" creationId="{E27EF1A8-D9A9-03CC-B363-190D3583AAE2}"/>
          </ac:spMkLst>
        </pc:spChg>
        <pc:spChg chg="mod">
          <ac:chgData name="TAN Mei Yi [Harrisdale Senior High School]" userId="f9f029c9-d743-4d60-9f2c-e74bdec1ab07" providerId="ADAL" clId="{3B8254D1-732B-4436-A0DA-2E501C105E30}" dt="2023-05-17T02:29:00.269" v="1245" actId="207"/>
          <ac:spMkLst>
            <pc:docMk/>
            <pc:sldMk cId="66020086" sldId="323"/>
            <ac:spMk id="3" creationId="{88FF8FB5-EC5E-4674-85CF-4690E543731E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07.691" v="1204" actId="478"/>
          <ac:spMkLst>
            <pc:docMk/>
            <pc:sldMk cId="66020086" sldId="323"/>
            <ac:spMk id="4" creationId="{363005A3-DBC4-4095-B2E9-149391BAEB86}"/>
          </ac:spMkLst>
        </pc:spChg>
      </pc:sldChg>
      <pc:sldChg chg="addSp delSp modSp add mod">
        <pc:chgData name="TAN Mei Yi [Harrisdale Senior High School]" userId="f9f029c9-d743-4d60-9f2c-e74bdec1ab07" providerId="ADAL" clId="{3B8254D1-732B-4436-A0DA-2E501C105E30}" dt="2023-05-17T02:30:46.503" v="1258" actId="115"/>
        <pc:sldMkLst>
          <pc:docMk/>
          <pc:sldMk cId="275857428" sldId="324"/>
        </pc:sldMkLst>
        <pc:spChg chg="add mod">
          <ac:chgData name="TAN Mei Yi [Harrisdale Senior High School]" userId="f9f029c9-d743-4d60-9f2c-e74bdec1ab07" providerId="ADAL" clId="{3B8254D1-732B-4436-A0DA-2E501C105E30}" dt="2023-05-17T02:27:19.983" v="1209"/>
          <ac:spMkLst>
            <pc:docMk/>
            <pc:sldMk cId="275857428" sldId="324"/>
            <ac:spMk id="2" creationId="{FC75C118-19FA-3B5D-0DC7-C653F5418559}"/>
          </ac:spMkLst>
        </pc:spChg>
        <pc:spChg chg="mod">
          <ac:chgData name="TAN Mei Yi [Harrisdale Senior High School]" userId="f9f029c9-d743-4d60-9f2c-e74bdec1ab07" providerId="ADAL" clId="{3B8254D1-732B-4436-A0DA-2E501C105E30}" dt="2023-05-17T02:30:46.503" v="1258" actId="115"/>
          <ac:spMkLst>
            <pc:docMk/>
            <pc:sldMk cId="275857428" sldId="32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19.731" v="1208" actId="478"/>
          <ac:spMkLst>
            <pc:docMk/>
            <pc:sldMk cId="275857428" sldId="324"/>
            <ac:spMk id="6" creationId="{D989A801-9247-493B-9867-BB4B71033E7B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58:35.112" v="1409"/>
        <pc:sldMkLst>
          <pc:docMk/>
          <pc:sldMk cId="3269088832" sldId="325"/>
        </pc:sldMkLst>
        <pc:spChg chg="add mod">
          <ac:chgData name="TAN Mei Yi [Harrisdale Senior High School]" userId="f9f029c9-d743-4d60-9f2c-e74bdec1ab07" providerId="ADAL" clId="{3B8254D1-732B-4436-A0DA-2E501C105E30}" dt="2023-05-17T02:27:25.216" v="1211"/>
          <ac:spMkLst>
            <pc:docMk/>
            <pc:sldMk cId="3269088832" sldId="325"/>
            <ac:spMk id="2" creationId="{38C34890-02C6-25B2-F81B-F65B84A4353B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24.920" v="1210" actId="478"/>
          <ac:spMkLst>
            <pc:docMk/>
            <pc:sldMk cId="3269088832" sldId="325"/>
            <ac:spMk id="7" creationId="{FC817212-4B0E-4105-A193-6FB1D3C673F7}"/>
          </ac:spMkLst>
        </pc:spChg>
        <pc:spChg chg="mod">
          <ac:chgData name="TAN Mei Yi [Harrisdale Senior High School]" userId="f9f029c9-d743-4d60-9f2c-e74bdec1ab07" providerId="ADAL" clId="{3B8254D1-732B-4436-A0DA-2E501C105E30}" dt="2023-05-17T02:31:53.098" v="1287" actId="113"/>
          <ac:spMkLst>
            <pc:docMk/>
            <pc:sldMk cId="3269088832" sldId="325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32:26.624" v="1293"/>
          <ac:spMkLst>
            <pc:docMk/>
            <pc:sldMk cId="3269088832" sldId="325"/>
            <ac:spMk id="13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58:16.832" v="1405"/>
        <pc:sldMkLst>
          <pc:docMk/>
          <pc:sldMk cId="3549203776" sldId="326"/>
        </pc:sldMkLst>
        <pc:spChg chg="add mod">
          <ac:chgData name="TAN Mei Yi [Harrisdale Senior High School]" userId="f9f029c9-d743-4d60-9f2c-e74bdec1ab07" providerId="ADAL" clId="{3B8254D1-732B-4436-A0DA-2E501C105E30}" dt="2023-05-17T02:27:28.745" v="1213"/>
          <ac:spMkLst>
            <pc:docMk/>
            <pc:sldMk cId="3549203776" sldId="326"/>
            <ac:spMk id="2" creationId="{265883A9-38D2-0029-6FF4-746BD672E11D}"/>
          </ac:spMkLst>
        </pc:spChg>
        <pc:spChg chg="mod">
          <ac:chgData name="TAN Mei Yi [Harrisdale Senior High School]" userId="f9f029c9-d743-4d60-9f2c-e74bdec1ab07" providerId="ADAL" clId="{3B8254D1-732B-4436-A0DA-2E501C105E30}" dt="2023-05-17T02:35:35.144" v="1345"/>
          <ac:spMkLst>
            <pc:docMk/>
            <pc:sldMk cId="3549203776" sldId="326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58:06.935" v="1403" actId="20577"/>
          <ac:spMkLst>
            <pc:docMk/>
            <pc:sldMk cId="3549203776" sldId="326"/>
            <ac:spMk id="5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28.418" v="1212" actId="478"/>
          <ac:spMkLst>
            <pc:docMk/>
            <pc:sldMk cId="3549203776" sldId="326"/>
            <ac:spMk id="7" creationId="{21AC36C2-3FC6-4ABF-9059-E2AD01BFFBFC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47:26.691" v="1369"/>
        <pc:sldMkLst>
          <pc:docMk/>
          <pc:sldMk cId="297438224" sldId="327"/>
        </pc:sldMkLst>
        <pc:spChg chg="add mod">
          <ac:chgData name="TAN Mei Yi [Harrisdale Senior High School]" userId="f9f029c9-d743-4d60-9f2c-e74bdec1ab07" providerId="ADAL" clId="{3B8254D1-732B-4436-A0DA-2E501C105E30}" dt="2023-05-17T02:27:32.499" v="1215"/>
          <ac:spMkLst>
            <pc:docMk/>
            <pc:sldMk cId="297438224" sldId="327"/>
            <ac:spMk id="2" creationId="{EC3419B0-B291-42D5-ED10-875EC114CADF}"/>
          </ac:spMkLst>
        </pc:spChg>
        <pc:spChg chg="mod">
          <ac:chgData name="TAN Mei Yi [Harrisdale Senior High School]" userId="f9f029c9-d743-4d60-9f2c-e74bdec1ab07" providerId="ADAL" clId="{3B8254D1-732B-4436-A0DA-2E501C105E30}" dt="2023-05-17T02:45:10.920" v="1353"/>
          <ac:spMkLst>
            <pc:docMk/>
            <pc:sldMk cId="297438224" sldId="327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32.221" v="1214" actId="478"/>
          <ac:spMkLst>
            <pc:docMk/>
            <pc:sldMk cId="297438224" sldId="327"/>
            <ac:spMk id="6" creationId="{E793D7CD-BCB5-4D33-A660-75872AE2F13A}"/>
          </ac:spMkLst>
        </pc:spChg>
      </pc:sldChg>
    </pc:docChg>
  </pc:docChgLst>
  <pc:docChgLst>
    <pc:chgData name="TAN Mei Yi [Harrisdale Senior High School]" userId="f9f029c9-d743-4d60-9f2c-e74bdec1ab07" providerId="ADAL" clId="{41E2DC4D-F5A7-44C2-80AB-A6ABC97E6929}"/>
    <pc:docChg chg="undo custSel addSld delSld modSld sldOrd">
      <pc:chgData name="TAN Mei Yi [Harrisdale Senior High School]" userId="f9f029c9-d743-4d60-9f2c-e74bdec1ab07" providerId="ADAL" clId="{41E2DC4D-F5A7-44C2-80AB-A6ABC97E6929}" dt="2023-06-27T04:07:29.520" v="2330" actId="20577"/>
      <pc:docMkLst>
        <pc:docMk/>
      </pc:docMkLst>
      <pc:sldChg chg="modSp add mod">
        <pc:chgData name="TAN Mei Yi [Harrisdale Senior High School]" userId="f9f029c9-d743-4d60-9f2c-e74bdec1ab07" providerId="ADAL" clId="{41E2DC4D-F5A7-44C2-80AB-A6ABC97E6929}" dt="2023-06-22T07:26:06.264" v="114" actId="208"/>
        <pc:sldMkLst>
          <pc:docMk/>
          <pc:sldMk cId="103752923" sldId="257"/>
        </pc:sldMkLst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6" creationId="{C0D9F14A-7572-4A53-A7A9-161DEDA40E59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7" creationId="{D3646DC6-1B70-4277-BA3A-E102B4578DA3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8" creationId="{FA6518D4-309A-4650-9C4F-6D52F610BBF1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9" creationId="{80D2D864-40A6-4E1A-A67E-2189858C22E0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10" creationId="{2FCA8BD4-775F-46DF-9C85-91F757C4B76C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11" creationId="{95BDEDB6-B914-46D4-B5EB-94CE0ABECE86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13" creationId="{AEFE5FD9-C255-4BDE-86B0-88EA56ECCCA7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15" creationId="{513B67F1-4872-47B4-8755-A029D2A9F3A9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16" creationId="{9A8EE62A-EE71-4FC8-AF6B-C4247E8D4686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17" creationId="{74F9E58A-C739-443B-91F6-92DAE7C13D12}"/>
          </ac:spMkLst>
        </pc:spChg>
        <pc:graphicFrameChg chg="modGraphic">
          <ac:chgData name="TAN Mei Yi [Harrisdale Senior High School]" userId="f9f029c9-d743-4d60-9f2c-e74bdec1ab07" providerId="ADAL" clId="{41E2DC4D-F5A7-44C2-80AB-A6ABC97E6929}" dt="2023-06-22T07:25:51.490" v="111" actId="12385"/>
          <ac:graphicFrameMkLst>
            <pc:docMk/>
            <pc:sldMk cId="103752923" sldId="257"/>
            <ac:graphicFrameMk id="5" creationId="{0518B55F-3826-4E64-8DDC-55E4E7E2D7E2}"/>
          </ac:graphicFrameMkLst>
        </pc:graphicFrameChg>
      </pc:sldChg>
      <pc:sldChg chg="addSp delSp modSp add mod modAnim">
        <pc:chgData name="TAN Mei Yi [Harrisdale Senior High School]" userId="f9f029c9-d743-4d60-9f2c-e74bdec1ab07" providerId="ADAL" clId="{41E2DC4D-F5A7-44C2-80AB-A6ABC97E6929}" dt="2023-06-22T08:26:47.393" v="950" actId="207"/>
        <pc:sldMkLst>
          <pc:docMk/>
          <pc:sldMk cId="2383967886" sldId="258"/>
        </pc:sldMkLst>
        <pc:spChg chg="mod ord">
          <ac:chgData name="TAN Mei Yi [Harrisdale Senior High School]" userId="f9f029c9-d743-4d60-9f2c-e74bdec1ab07" providerId="ADAL" clId="{41E2DC4D-F5A7-44C2-80AB-A6ABC97E6929}" dt="2023-06-22T08:26:47.393" v="950" actId="207"/>
          <ac:spMkLst>
            <pc:docMk/>
            <pc:sldMk cId="2383967886" sldId="258"/>
            <ac:spMk id="3" creationId="{0A3F7536-9113-4C5A-870B-06C8B27386A9}"/>
          </ac:spMkLst>
        </pc:spChg>
        <pc:spChg chg="mod">
          <ac:chgData name="TAN Mei Yi [Harrisdale Senior High School]" userId="f9f029c9-d743-4d60-9f2c-e74bdec1ab07" providerId="ADAL" clId="{41E2DC4D-F5A7-44C2-80AB-A6ABC97E6929}" dt="2023-06-22T08:12:48.755" v="566" actId="207"/>
          <ac:spMkLst>
            <pc:docMk/>
            <pc:sldMk cId="2383967886" sldId="258"/>
            <ac:spMk id="4" creationId="{1D32C551-B652-46F7-B206-8AF89B1A3F2A}"/>
          </ac:spMkLst>
        </pc:spChg>
        <pc:spChg chg="del">
          <ac:chgData name="TAN Mei Yi [Harrisdale Senior High School]" userId="f9f029c9-d743-4d60-9f2c-e74bdec1ab07" providerId="ADAL" clId="{41E2DC4D-F5A7-44C2-80AB-A6ABC97E6929}" dt="2023-06-22T08:12:57.841" v="568" actId="478"/>
          <ac:spMkLst>
            <pc:docMk/>
            <pc:sldMk cId="2383967886" sldId="258"/>
            <ac:spMk id="5" creationId="{F20AD1F7-618B-445D-9939-56E88474E4F5}"/>
          </ac:spMkLst>
        </pc:spChg>
        <pc:picChg chg="add mod modCrop">
          <ac:chgData name="TAN Mei Yi [Harrisdale Senior High School]" userId="f9f029c9-d743-4d60-9f2c-e74bdec1ab07" providerId="ADAL" clId="{41E2DC4D-F5A7-44C2-80AB-A6ABC97E6929}" dt="2023-06-22T08:26:43.882" v="949" actId="1076"/>
          <ac:picMkLst>
            <pc:docMk/>
            <pc:sldMk cId="2383967886" sldId="258"/>
            <ac:picMk id="6" creationId="{22FC5B41-7F33-230C-4E0E-6BEA0F3AE474}"/>
          </ac:picMkLst>
        </pc:picChg>
        <pc:picChg chg="add del mod">
          <ac:chgData name="TAN Mei Yi [Harrisdale Senior High School]" userId="f9f029c9-d743-4d60-9f2c-e74bdec1ab07" providerId="ADAL" clId="{41E2DC4D-F5A7-44C2-80AB-A6ABC97E6929}" dt="2023-06-22T08:26:40.842" v="948" actId="478"/>
          <ac:picMkLst>
            <pc:docMk/>
            <pc:sldMk cId="2383967886" sldId="258"/>
            <ac:picMk id="8" creationId="{A2451417-7A06-A069-E8E2-71F126E53F52}"/>
          </ac:picMkLst>
        </pc:picChg>
        <pc:picChg chg="add del">
          <ac:chgData name="TAN Mei Yi [Harrisdale Senior High School]" userId="f9f029c9-d743-4d60-9f2c-e74bdec1ab07" providerId="ADAL" clId="{41E2DC4D-F5A7-44C2-80AB-A6ABC97E6929}" dt="2023-06-22T08:25:20.478" v="880" actId="22"/>
          <ac:picMkLst>
            <pc:docMk/>
            <pc:sldMk cId="2383967886" sldId="258"/>
            <ac:picMk id="10" creationId="{3A806D1F-51CE-944B-E919-E4FD421CD31C}"/>
          </ac:picMkLst>
        </pc:picChg>
      </pc:sldChg>
      <pc:sldChg chg="modSp add mod modAnim">
        <pc:chgData name="TAN Mei Yi [Harrisdale Senior High School]" userId="f9f029c9-d743-4d60-9f2c-e74bdec1ab07" providerId="ADAL" clId="{41E2DC4D-F5A7-44C2-80AB-A6ABC97E6929}" dt="2023-06-22T07:25:17.970" v="109" actId="115"/>
        <pc:sldMkLst>
          <pc:docMk/>
          <pc:sldMk cId="2434177787" sldId="259"/>
        </pc:sldMkLst>
        <pc:spChg chg="mod">
          <ac:chgData name="TAN Mei Yi [Harrisdale Senior High School]" userId="f9f029c9-d743-4d60-9f2c-e74bdec1ab07" providerId="ADAL" clId="{41E2DC4D-F5A7-44C2-80AB-A6ABC97E6929}" dt="2023-06-22T07:25:17.970" v="109" actId="115"/>
          <ac:spMkLst>
            <pc:docMk/>
            <pc:sldMk cId="2434177787" sldId="259"/>
            <ac:spMk id="3" creationId="{0A3F7536-9113-4C5A-870B-06C8B27386A9}"/>
          </ac:spMkLst>
        </pc:spChg>
        <pc:spChg chg="mod">
          <ac:chgData name="TAN Mei Yi [Harrisdale Senior High School]" userId="f9f029c9-d743-4d60-9f2c-e74bdec1ab07" providerId="ADAL" clId="{41E2DC4D-F5A7-44C2-80AB-A6ABC97E6929}" dt="2023-06-22T07:24:21.369" v="95" actId="208"/>
          <ac:spMkLst>
            <pc:docMk/>
            <pc:sldMk cId="2434177787" sldId="259"/>
            <ac:spMk id="4" creationId="{1D32C551-B652-46F7-B206-8AF89B1A3F2A}"/>
          </ac:spMkLst>
        </pc:spChg>
      </pc:sldChg>
      <pc:sldChg chg="addSp delSp modSp add mod modAnim">
        <pc:chgData name="TAN Mei Yi [Harrisdale Senior High School]" userId="f9f029c9-d743-4d60-9f2c-e74bdec1ab07" providerId="ADAL" clId="{41E2DC4D-F5A7-44C2-80AB-A6ABC97E6929}" dt="2023-06-27T04:07:29.520" v="2330" actId="20577"/>
        <pc:sldMkLst>
          <pc:docMk/>
          <pc:sldMk cId="2641317372" sldId="260"/>
        </pc:sldMkLst>
        <pc:spChg chg="add mod">
          <ac:chgData name="TAN Mei Yi [Harrisdale Senior High School]" userId="f9f029c9-d743-4d60-9f2c-e74bdec1ab07" providerId="ADAL" clId="{41E2DC4D-F5A7-44C2-80AB-A6ABC97E6929}" dt="2023-06-22T08:57:12.275" v="967"/>
          <ac:spMkLst>
            <pc:docMk/>
            <pc:sldMk cId="2641317372" sldId="260"/>
            <ac:spMk id="2" creationId="{2CE204DA-A7F7-3FE7-F41E-A23BCD11589B}"/>
          </ac:spMkLst>
        </pc:spChg>
        <pc:spChg chg="mod">
          <ac:chgData name="TAN Mei Yi [Harrisdale Senior High School]" userId="f9f029c9-d743-4d60-9f2c-e74bdec1ab07" providerId="ADAL" clId="{41E2DC4D-F5A7-44C2-80AB-A6ABC97E6929}" dt="2023-06-27T04:07:29.520" v="2330" actId="20577"/>
          <ac:spMkLst>
            <pc:docMk/>
            <pc:sldMk cId="2641317372" sldId="260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41E2DC4D-F5A7-44C2-80AB-A6ABC97E6929}" dt="2023-06-22T08:57:30.299" v="971" actId="207"/>
          <ac:spMkLst>
            <pc:docMk/>
            <pc:sldMk cId="2641317372" sldId="260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28.621" v="1462" actId="1076"/>
          <ac:spMkLst>
            <pc:docMk/>
            <pc:sldMk cId="2641317372" sldId="260"/>
            <ac:spMk id="5" creationId="{B5BEDCFF-CCEB-446C-B7EA-A47FD554444C}"/>
          </ac:spMkLst>
        </pc:spChg>
        <pc:spChg chg="del">
          <ac:chgData name="TAN Mei Yi [Harrisdale Senior High School]" userId="f9f029c9-d743-4d60-9f2c-e74bdec1ab07" providerId="ADAL" clId="{41E2DC4D-F5A7-44C2-80AB-A6ABC97E6929}" dt="2023-06-22T08:57:10.955" v="966" actId="478"/>
          <ac:spMkLst>
            <pc:docMk/>
            <pc:sldMk cId="2641317372" sldId="260"/>
            <ac:spMk id="6" creationId="{97DDF32D-75DA-4EDA-88BF-B3078C3AD4E1}"/>
          </ac:spMkLst>
        </pc:spChg>
        <pc:spChg chg="add del">
          <ac:chgData name="TAN Mei Yi [Harrisdale Senior High School]" userId="f9f029c9-d743-4d60-9f2c-e74bdec1ab07" providerId="ADAL" clId="{41E2DC4D-F5A7-44C2-80AB-A6ABC97E6929}" dt="2023-06-23T00:26:02.632" v="1224" actId="22"/>
          <ac:spMkLst>
            <pc:docMk/>
            <pc:sldMk cId="2641317372" sldId="260"/>
            <ac:spMk id="7" creationId="{8F9A44CC-B59D-98F4-E70C-C54A1CE87DD0}"/>
          </ac:spMkLst>
        </pc:spChg>
        <pc:spChg chg="add mod">
          <ac:chgData name="TAN Mei Yi [Harrisdale Senior High School]" userId="f9f029c9-d743-4d60-9f2c-e74bdec1ab07" providerId="ADAL" clId="{41E2DC4D-F5A7-44C2-80AB-A6ABC97E6929}" dt="2023-06-27T04:06:52.109" v="2320" actId="20577"/>
          <ac:spMkLst>
            <pc:docMk/>
            <pc:sldMk cId="2641317372" sldId="260"/>
            <ac:spMk id="8" creationId="{94C836D3-BECE-CE8C-5479-C11708D541CF}"/>
          </ac:spMkLst>
        </pc:spChg>
        <pc:picChg chg="del">
          <ac:chgData name="TAN Mei Yi [Harrisdale Senior High School]" userId="f9f029c9-d743-4d60-9f2c-e74bdec1ab07" providerId="ADAL" clId="{41E2DC4D-F5A7-44C2-80AB-A6ABC97E6929}" dt="2023-06-23T00:28:37.907" v="1457" actId="478"/>
          <ac:picMkLst>
            <pc:docMk/>
            <pc:sldMk cId="2641317372" sldId="260"/>
            <ac:picMk id="3074" creationId="{00000000-0000-0000-0000-000000000000}"/>
          </ac:picMkLst>
        </pc:picChg>
      </pc:sldChg>
      <pc:sldChg chg="addSp delSp modSp add mod modAnim">
        <pc:chgData name="TAN Mei Yi [Harrisdale Senior High School]" userId="f9f029c9-d743-4d60-9f2c-e74bdec1ab07" providerId="ADAL" clId="{41E2DC4D-F5A7-44C2-80AB-A6ABC97E6929}" dt="2023-06-22T08:57:03.702" v="965" actId="207"/>
        <pc:sldMkLst>
          <pc:docMk/>
          <pc:sldMk cId="679059391" sldId="261"/>
        </pc:sldMkLst>
        <pc:spChg chg="add mod">
          <ac:chgData name="TAN Mei Yi [Harrisdale Senior High School]" userId="f9f029c9-d743-4d60-9f2c-e74bdec1ab07" providerId="ADAL" clId="{41E2DC4D-F5A7-44C2-80AB-A6ABC97E6929}" dt="2023-06-22T08:56:28.558" v="962"/>
          <ac:spMkLst>
            <pc:docMk/>
            <pc:sldMk cId="679059391" sldId="261"/>
            <ac:spMk id="2" creationId="{2E6E7EDE-B1CF-B6EE-B831-D5AFE2815E91}"/>
          </ac:spMkLst>
        </pc:spChg>
        <pc:spChg chg="mod">
          <ac:chgData name="TAN Mei Yi [Harrisdale Senior High School]" userId="f9f029c9-d743-4d60-9f2c-e74bdec1ab07" providerId="ADAL" clId="{41E2DC4D-F5A7-44C2-80AB-A6ABC97E6929}" dt="2023-06-22T08:57:03.702" v="965" actId="207"/>
          <ac:spMkLst>
            <pc:docMk/>
            <pc:sldMk cId="679059391" sldId="26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41E2DC4D-F5A7-44C2-80AB-A6ABC97E6929}" dt="2023-06-22T08:56:28.069" v="961" actId="478"/>
          <ac:spMkLst>
            <pc:docMk/>
            <pc:sldMk cId="679059391" sldId="261"/>
            <ac:spMk id="5" creationId="{15BAE6F7-0372-4DD8-85B0-685DA2234F7E}"/>
          </ac:spMkLst>
        </pc:spChg>
        <pc:spChg chg="mod">
          <ac:chgData name="TAN Mei Yi [Harrisdale Senior High School]" userId="f9f029c9-d743-4d60-9f2c-e74bdec1ab07" providerId="ADAL" clId="{41E2DC4D-F5A7-44C2-80AB-A6ABC97E6929}" dt="2023-06-22T08:56:39.082" v="963" actId="113"/>
          <ac:spMkLst>
            <pc:docMk/>
            <pc:sldMk cId="679059391" sldId="261"/>
            <ac:spMk id="6" creationId="{00000000-0000-0000-0000-000000000000}"/>
          </ac:spMkLst>
        </pc:spChg>
      </pc:sldChg>
      <pc:sldChg chg="modSp add mod">
        <pc:chgData name="TAN Mei Yi [Harrisdale Senior High School]" userId="f9f029c9-d743-4d60-9f2c-e74bdec1ab07" providerId="ADAL" clId="{41E2DC4D-F5A7-44C2-80AB-A6ABC97E6929}" dt="2023-06-22T07:28:02.836" v="137" actId="167"/>
        <pc:sldMkLst>
          <pc:docMk/>
          <pc:sldMk cId="3752622076" sldId="265"/>
        </pc:sldMkLst>
        <pc:spChg chg="mod">
          <ac:chgData name="TAN Mei Yi [Harrisdale Senior High School]" userId="f9f029c9-d743-4d60-9f2c-e74bdec1ab07" providerId="ADAL" clId="{41E2DC4D-F5A7-44C2-80AB-A6ABC97E6929}" dt="2023-06-22T07:27:55.158" v="135" actId="20577"/>
          <ac:spMkLst>
            <pc:docMk/>
            <pc:sldMk cId="3752622076" sldId="265"/>
            <ac:spMk id="3" creationId="{0A3F7536-9113-4C5A-870B-06C8B27386A9}"/>
          </ac:spMkLst>
        </pc:spChg>
        <pc:spChg chg="mod">
          <ac:chgData name="TAN Mei Yi [Harrisdale Senior High School]" userId="f9f029c9-d743-4d60-9f2c-e74bdec1ab07" providerId="ADAL" clId="{41E2DC4D-F5A7-44C2-80AB-A6ABC97E6929}" dt="2023-06-22T07:24:12.645" v="92" actId="207"/>
          <ac:spMkLst>
            <pc:docMk/>
            <pc:sldMk cId="3752622076" sldId="265"/>
            <ac:spMk id="4" creationId="{1D32C551-B652-46F7-B206-8AF89B1A3F2A}"/>
          </ac:spMkLst>
        </pc:spChg>
        <pc:picChg chg="mod ord">
          <ac:chgData name="TAN Mei Yi [Harrisdale Senior High School]" userId="f9f029c9-d743-4d60-9f2c-e74bdec1ab07" providerId="ADAL" clId="{41E2DC4D-F5A7-44C2-80AB-A6ABC97E6929}" dt="2023-06-22T07:28:02.836" v="137" actId="167"/>
          <ac:picMkLst>
            <pc:docMk/>
            <pc:sldMk cId="3752622076" sldId="265"/>
            <ac:picMk id="5" creationId="{8648715B-48CF-4243-932D-A22504EC93D3}"/>
          </ac:picMkLst>
        </pc:picChg>
      </pc:sldChg>
      <pc:sldChg chg="addSp delSp modSp add mod">
        <pc:chgData name="TAN Mei Yi [Harrisdale Senior High School]" userId="f9f029c9-d743-4d60-9f2c-e74bdec1ab07" providerId="ADAL" clId="{41E2DC4D-F5A7-44C2-80AB-A6ABC97E6929}" dt="2023-06-22T07:30:27.835" v="141" actId="20577"/>
        <pc:sldMkLst>
          <pc:docMk/>
          <pc:sldMk cId="1873093485" sldId="268"/>
        </pc:sldMkLst>
        <pc:spChg chg="add mod">
          <ac:chgData name="TAN Mei Yi [Harrisdale Senior High School]" userId="f9f029c9-d743-4d60-9f2c-e74bdec1ab07" providerId="ADAL" clId="{41E2DC4D-F5A7-44C2-80AB-A6ABC97E6929}" dt="2023-06-22T07:23:50.803" v="86"/>
          <ac:spMkLst>
            <pc:docMk/>
            <pc:sldMk cId="1873093485" sldId="268"/>
            <ac:spMk id="2" creationId="{585AA676-DD8C-421E-43B1-057281CAA2EB}"/>
          </ac:spMkLst>
        </pc:spChg>
        <pc:spChg chg="mod">
          <ac:chgData name="TAN Mei Yi [Harrisdale Senior High School]" userId="f9f029c9-d743-4d60-9f2c-e74bdec1ab07" providerId="ADAL" clId="{41E2DC4D-F5A7-44C2-80AB-A6ABC97E6929}" dt="2023-06-22T07:30:27.835" v="141" actId="20577"/>
          <ac:spMkLst>
            <pc:docMk/>
            <pc:sldMk cId="1873093485" sldId="268"/>
            <ac:spMk id="3" creationId="{3538EDBE-9072-4203-8EC9-5F564B770271}"/>
          </ac:spMkLst>
        </pc:spChg>
        <pc:spChg chg="del">
          <ac:chgData name="TAN Mei Yi [Harrisdale Senior High School]" userId="f9f029c9-d743-4d60-9f2c-e74bdec1ab07" providerId="ADAL" clId="{41E2DC4D-F5A7-44C2-80AB-A6ABC97E6929}" dt="2023-06-22T07:23:50.540" v="85" actId="478"/>
          <ac:spMkLst>
            <pc:docMk/>
            <pc:sldMk cId="1873093485" sldId="268"/>
            <ac:spMk id="4" creationId="{245C0A7D-D7F1-445D-9DDB-5C70B5C432FD}"/>
          </ac:spMkLst>
        </pc:spChg>
        <pc:picChg chg="mod">
          <ac:chgData name="TAN Mei Yi [Harrisdale Senior High School]" userId="f9f029c9-d743-4d60-9f2c-e74bdec1ab07" providerId="ADAL" clId="{41E2DC4D-F5A7-44C2-80AB-A6ABC97E6929}" dt="2023-06-22T07:30:26.050" v="140" actId="1076"/>
          <ac:picMkLst>
            <pc:docMk/>
            <pc:sldMk cId="1873093485" sldId="268"/>
            <ac:picMk id="5" creationId="{412968DE-5550-40AA-8218-8F52CD425FC7}"/>
          </ac:picMkLst>
        </pc:picChg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1318951816" sldId="269"/>
        </pc:sldMkLst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2239862296" sldId="270"/>
        </pc:sldMkLst>
      </pc:sldChg>
      <pc:sldChg chg="addSp delSp modSp add mod ord modAnim">
        <pc:chgData name="TAN Mei Yi [Harrisdale Senior High School]" userId="f9f029c9-d743-4d60-9f2c-e74bdec1ab07" providerId="ADAL" clId="{41E2DC4D-F5A7-44C2-80AB-A6ABC97E6929}" dt="2023-06-23T00:03:35.649" v="1202" actId="404"/>
        <pc:sldMkLst>
          <pc:docMk/>
          <pc:sldMk cId="3977380611" sldId="270"/>
        </pc:sldMkLst>
        <pc:spChg chg="mod">
          <ac:chgData name="TAN Mei Yi [Harrisdale Senior High School]" userId="f9f029c9-d743-4d60-9f2c-e74bdec1ab07" providerId="ADAL" clId="{41E2DC4D-F5A7-44C2-80AB-A6ABC97E6929}" dt="2023-06-22T08:57:55.176" v="977" actId="207"/>
          <ac:spMkLst>
            <pc:docMk/>
            <pc:sldMk cId="3977380611" sldId="27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41E2DC4D-F5A7-44C2-80AB-A6ABC97E6929}" dt="2023-06-22T08:57:39.504" v="973"/>
          <ac:spMkLst>
            <pc:docMk/>
            <pc:sldMk cId="3977380611" sldId="270"/>
            <ac:spMk id="4" creationId="{C1BD9743-AE42-AB55-B939-F1517B577A0E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0:03:35.649" v="1202" actId="404"/>
          <ac:spMkLst>
            <pc:docMk/>
            <pc:sldMk cId="3977380611" sldId="270"/>
            <ac:spMk id="5" creationId="{0FD55F1D-A876-410D-8A23-52D2FE3741B4}"/>
          </ac:spMkLst>
        </pc:spChg>
        <pc:spChg chg="del">
          <ac:chgData name="TAN Mei Yi [Harrisdale Senior High School]" userId="f9f029c9-d743-4d60-9f2c-e74bdec1ab07" providerId="ADAL" clId="{41E2DC4D-F5A7-44C2-80AB-A6ABC97E6929}" dt="2023-06-22T08:57:38.081" v="972" actId="478"/>
          <ac:spMkLst>
            <pc:docMk/>
            <pc:sldMk cId="3977380611" sldId="270"/>
            <ac:spMk id="6" creationId="{97DDF32D-75DA-4EDA-88BF-B3078C3AD4E1}"/>
          </ac:spMkLst>
        </pc:spChg>
        <pc:picChg chg="del">
          <ac:chgData name="TAN Mei Yi [Harrisdale Senior High School]" userId="f9f029c9-d743-4d60-9f2c-e74bdec1ab07" providerId="ADAL" clId="{41E2DC4D-F5A7-44C2-80AB-A6ABC97E6929}" dt="2023-06-23T00:03:30.813" v="1200" actId="478"/>
          <ac:picMkLst>
            <pc:docMk/>
            <pc:sldMk cId="3977380611" sldId="270"/>
            <ac:picMk id="2" creationId="{BEAF43AB-EDB6-B939-C508-819F455C72C8}"/>
          </ac:picMkLst>
        </pc:picChg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1481058828" sldId="271"/>
        </pc:sldMkLst>
      </pc:sldChg>
      <pc:sldChg chg="addSp delSp modSp add mod modAnim">
        <pc:chgData name="TAN Mei Yi [Harrisdale Senior High School]" userId="f9f029c9-d743-4d60-9f2c-e74bdec1ab07" providerId="ADAL" clId="{41E2DC4D-F5A7-44C2-80AB-A6ABC97E6929}" dt="2023-06-23T00:31:58.956" v="1595"/>
        <pc:sldMkLst>
          <pc:docMk/>
          <pc:sldMk cId="2095205418" sldId="271"/>
        </pc:sldMkLst>
        <pc:spChg chg="add mod">
          <ac:chgData name="TAN Mei Yi [Harrisdale Senior High School]" userId="f9f029c9-d743-4d60-9f2c-e74bdec1ab07" providerId="ADAL" clId="{41E2DC4D-F5A7-44C2-80AB-A6ABC97E6929}" dt="2023-06-22T08:58:02.113" v="979"/>
          <ac:spMkLst>
            <pc:docMk/>
            <pc:sldMk cId="2095205418" sldId="271"/>
            <ac:spMk id="2" creationId="{8AD8E2F2-ED3F-CB18-F9C4-5F9211F5D3DF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41E2DC4D-F5A7-44C2-80AB-A6ABC97E6929}" dt="2023-06-23T00:30:57.214" v="1466" actId="22"/>
          <ac:spMkLst>
            <pc:docMk/>
            <pc:sldMk cId="2095205418" sldId="271"/>
            <ac:spMk id="6" creationId="{3B13F52B-E4A0-C363-950A-CABFF13FD410}"/>
          </ac:spMkLst>
        </pc:spChg>
        <pc:spChg chg="del">
          <ac:chgData name="TAN Mei Yi [Harrisdale Senior High School]" userId="f9f029c9-d743-4d60-9f2c-e74bdec1ab07" providerId="ADAL" clId="{41E2DC4D-F5A7-44C2-80AB-A6ABC97E6929}" dt="2023-06-22T08:58:01.855" v="978" actId="478"/>
          <ac:spMkLst>
            <pc:docMk/>
            <pc:sldMk cId="2095205418" sldId="271"/>
            <ac:spMk id="6" creationId="{97DDF32D-75DA-4EDA-88BF-B3078C3AD4E1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7" creationId="{F305A834-CE8D-7D89-EBC9-21DA39C78738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8" creationId="{C1CBA402-9E85-A7F5-97B4-A180A7E07B33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9" creationId="{A5635893-9AFD-B943-3697-F2ABF869E496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0:31:37.342" v="1591" actId="14100"/>
          <ac:spMkLst>
            <pc:docMk/>
            <pc:sldMk cId="2095205418" sldId="271"/>
            <ac:spMk id="10" creationId="{EB559582-912A-5BA6-011A-CBB1D4320EEF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1" creationId="{7C702422-75B8-0BB9-3CB6-B81410391AB2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2" creationId="{552D2F31-5149-67F9-243B-D05D7C20BDCD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3" creationId="{048511B5-5B37-E782-B6B3-7EBA16D5FD15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4" creationId="{4ED04D20-8326-BB80-F054-282E61927C46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5" creationId="{1E6D7B47-2B10-2972-D594-3F5CC0C2FB24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6" creationId="{8ED53044-ACE3-6C3A-C401-A912D4AC1D79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7" creationId="{17E5B637-0386-B2BC-EA8E-357D251FD1C4}"/>
          </ac:spMkLst>
        </pc:spChg>
        <pc:picChg chg="mod modCrop">
          <ac:chgData name="TAN Mei Yi [Harrisdale Senior High School]" userId="f9f029c9-d743-4d60-9f2c-e74bdec1ab07" providerId="ADAL" clId="{41E2DC4D-F5A7-44C2-80AB-A6ABC97E6929}" dt="2023-06-23T00:31:58.956" v="1595"/>
          <ac:picMkLst>
            <pc:docMk/>
            <pc:sldMk cId="2095205418" sldId="271"/>
            <ac:picMk id="5" creationId="{985C436B-9F21-50B9-059A-D6ECCEBE9DF5}"/>
          </ac:picMkLst>
        </pc:picChg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1803954934" sldId="274"/>
        </pc:sldMkLst>
      </pc:sldChg>
      <pc:sldChg chg="modSp mod">
        <pc:chgData name="TAN Mei Yi [Harrisdale Senior High School]" userId="f9f029c9-d743-4d60-9f2c-e74bdec1ab07" providerId="ADAL" clId="{41E2DC4D-F5A7-44C2-80AB-A6ABC97E6929}" dt="2023-06-22T09:00:50.418" v="101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41E2DC4D-F5A7-44C2-80AB-A6ABC97E6929}" dt="2023-06-22T09:00:50.418" v="101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mod">
        <pc:chgData name="TAN Mei Yi [Harrisdale Senior High School]" userId="f9f029c9-d743-4d60-9f2c-e74bdec1ab07" providerId="ADAL" clId="{41E2DC4D-F5A7-44C2-80AB-A6ABC97E6929}" dt="2023-06-22T07:23:15.790" v="8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41E2DC4D-F5A7-44C2-80AB-A6ABC97E6929}" dt="2023-06-22T07:22:58.740" v="1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41E2DC4D-F5A7-44C2-80AB-A6ABC97E6929}" dt="2023-06-22T07:23:15.790" v="81" actId="20577"/>
          <ac:spMkLst>
            <pc:docMk/>
            <pc:sldMk cId="2226349418" sldId="292"/>
            <ac:spMk id="22" creationId="{046BE2BE-401B-43B6-9F59-E6AE635E14BD}"/>
          </ac:spMkLst>
        </pc:spChg>
        <pc:graphicFrameChg chg="add del mod">
          <ac:chgData name="TAN Mei Yi [Harrisdale Senior High School]" userId="f9f029c9-d743-4d60-9f2c-e74bdec1ab07" providerId="ADAL" clId="{41E2DC4D-F5A7-44C2-80AB-A6ABC97E6929}" dt="2023-06-22T07:22:26.678" v="1" actId="478"/>
          <ac:graphicFrameMkLst>
            <pc:docMk/>
            <pc:sldMk cId="2226349418" sldId="292"/>
            <ac:graphicFrameMk id="2" creationId="{578E8EEC-BC2D-BB4C-5028-5C255F99BB78}"/>
          </ac:graphicFrameMkLst>
        </pc:graphicFrameChg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297318505" sldId="308"/>
        </pc:sldMkLst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938807537" sldId="309"/>
        </pc:sldMkLst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116718190" sldId="340"/>
        </pc:sldMkLst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2660949895" sldId="341"/>
        </pc:sldMkLst>
      </pc:sldChg>
      <pc:sldChg chg="addSp delSp modSp add mod modAnim">
        <pc:chgData name="TAN Mei Yi [Harrisdale Senior High School]" userId="f9f029c9-d743-4d60-9f2c-e74bdec1ab07" providerId="ADAL" clId="{41E2DC4D-F5A7-44C2-80AB-A6ABC97E6929}" dt="2023-06-22T07:27:08.309" v="122"/>
        <pc:sldMkLst>
          <pc:docMk/>
          <pc:sldMk cId="1171885929" sldId="342"/>
        </pc:sldMkLst>
        <pc:spChg chg="add mod">
          <ac:chgData name="TAN Mei Yi [Harrisdale Senior High School]" userId="f9f029c9-d743-4d60-9f2c-e74bdec1ab07" providerId="ADAL" clId="{41E2DC4D-F5A7-44C2-80AB-A6ABC97E6929}" dt="2023-06-22T07:24:02.481" v="91"/>
          <ac:spMkLst>
            <pc:docMk/>
            <pc:sldMk cId="1171885929" sldId="342"/>
            <ac:spMk id="2" creationId="{66B7A932-45F5-5B9E-5218-179B34C7E12E}"/>
          </ac:spMkLst>
        </pc:spChg>
        <pc:spChg chg="mod">
          <ac:chgData name="TAN Mei Yi [Harrisdale Senior High School]" userId="f9f029c9-d743-4d60-9f2c-e74bdec1ab07" providerId="ADAL" clId="{41E2DC4D-F5A7-44C2-80AB-A6ABC97E6929}" dt="2023-06-22T07:27:03.536" v="121" actId="207"/>
          <ac:spMkLst>
            <pc:docMk/>
            <pc:sldMk cId="1171885929" sldId="342"/>
            <ac:spMk id="3" creationId="{3538EDBE-9072-4203-8EC9-5F564B770271}"/>
          </ac:spMkLst>
        </pc:spChg>
        <pc:spChg chg="del">
          <ac:chgData name="TAN Mei Yi [Harrisdale Senior High School]" userId="f9f029c9-d743-4d60-9f2c-e74bdec1ab07" providerId="ADAL" clId="{41E2DC4D-F5A7-44C2-80AB-A6ABC97E6929}" dt="2023-06-22T07:24:01.661" v="90" actId="478"/>
          <ac:spMkLst>
            <pc:docMk/>
            <pc:sldMk cId="1171885929" sldId="342"/>
            <ac:spMk id="4" creationId="{245C0A7D-D7F1-445D-9DDB-5C70B5C432FD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45.932" v="118" actId="207"/>
          <ac:spMkLst>
            <pc:docMk/>
            <pc:sldMk cId="1171885929" sldId="342"/>
            <ac:spMk id="6" creationId="{CDEB31D1-A000-4842-8332-79C320826BAC}"/>
          </ac:spMkLst>
        </pc:spChg>
      </pc:sldChg>
      <pc:sldChg chg="addSp delSp modSp add mod delAnim modAnim">
        <pc:chgData name="TAN Mei Yi [Harrisdale Senior High School]" userId="f9f029c9-d743-4d60-9f2c-e74bdec1ab07" providerId="ADAL" clId="{41E2DC4D-F5A7-44C2-80AB-A6ABC97E6929}" dt="2023-06-22T08:09:35.936" v="562"/>
        <pc:sldMkLst>
          <pc:docMk/>
          <pc:sldMk cId="6328878" sldId="343"/>
        </pc:sldMkLst>
        <pc:spChg chg="del">
          <ac:chgData name="TAN Mei Yi [Harrisdale Senior High School]" userId="f9f029c9-d743-4d60-9f2c-e74bdec1ab07" providerId="ADAL" clId="{41E2DC4D-F5A7-44C2-80AB-A6ABC97E6929}" dt="2023-06-22T07:59:04.815" v="146" actId="478"/>
          <ac:spMkLst>
            <pc:docMk/>
            <pc:sldMk cId="6328878" sldId="343"/>
            <ac:spMk id="3" creationId="{3538EDBE-9072-4203-8EC9-5F564B770271}"/>
          </ac:spMkLst>
        </pc:spChg>
        <pc:spChg chg="del">
          <ac:chgData name="TAN Mei Yi [Harrisdale Senior High School]" userId="f9f029c9-d743-4d60-9f2c-e74bdec1ab07" providerId="ADAL" clId="{41E2DC4D-F5A7-44C2-80AB-A6ABC97E6929}" dt="2023-06-22T07:59:00.244" v="144" actId="478"/>
          <ac:spMkLst>
            <pc:docMk/>
            <pc:sldMk cId="6328878" sldId="343"/>
            <ac:spMk id="6" creationId="{CDEB31D1-A000-4842-8332-79C320826BAC}"/>
          </ac:spMkLst>
        </pc:spChg>
        <pc:spChg chg="add del mod">
          <ac:chgData name="TAN Mei Yi [Harrisdale Senior High School]" userId="f9f029c9-d743-4d60-9f2c-e74bdec1ab07" providerId="ADAL" clId="{41E2DC4D-F5A7-44C2-80AB-A6ABC97E6929}" dt="2023-06-22T07:59:07.282" v="147" actId="478"/>
          <ac:spMkLst>
            <pc:docMk/>
            <pc:sldMk cId="6328878" sldId="343"/>
            <ac:spMk id="9" creationId="{8980A111-CB86-84DE-1DA1-5E19BA225F2E}"/>
          </ac:spMkLst>
        </pc:spChg>
        <pc:spChg chg="add mod ord">
          <ac:chgData name="TAN Mei Yi [Harrisdale Senior High School]" userId="f9f029c9-d743-4d60-9f2c-e74bdec1ab07" providerId="ADAL" clId="{41E2DC4D-F5A7-44C2-80AB-A6ABC97E6929}" dt="2023-06-22T08:02:51.598" v="490" actId="167"/>
          <ac:spMkLst>
            <pc:docMk/>
            <pc:sldMk cId="6328878" sldId="343"/>
            <ac:spMk id="10" creationId="{FC638C4C-582A-22EF-ACB3-4AB60C721E9D}"/>
          </ac:spMkLst>
        </pc:spChg>
        <pc:spChg chg="add mod">
          <ac:chgData name="TAN Mei Yi [Harrisdale Senior High School]" userId="f9f029c9-d743-4d60-9f2c-e74bdec1ab07" providerId="ADAL" clId="{41E2DC4D-F5A7-44C2-80AB-A6ABC97E6929}" dt="2023-06-22T08:09:33.221" v="561" actId="20577"/>
          <ac:spMkLst>
            <pc:docMk/>
            <pc:sldMk cId="6328878" sldId="343"/>
            <ac:spMk id="11" creationId="{64C16A54-43FE-8B71-79E8-E2869D358CFB}"/>
          </ac:spMkLst>
        </pc:spChg>
        <pc:spChg chg="add mod">
          <ac:chgData name="TAN Mei Yi [Harrisdale Senior High School]" userId="f9f029c9-d743-4d60-9f2c-e74bdec1ab07" providerId="ADAL" clId="{41E2DC4D-F5A7-44C2-80AB-A6ABC97E6929}" dt="2023-06-22T08:09:30.090" v="560" actId="20577"/>
          <ac:spMkLst>
            <pc:docMk/>
            <pc:sldMk cId="6328878" sldId="343"/>
            <ac:spMk id="12" creationId="{C17686EA-1560-1733-A0BC-20D1CA163001}"/>
          </ac:spMkLst>
        </pc:spChg>
        <pc:picChg chg="del">
          <ac:chgData name="TAN Mei Yi [Harrisdale Senior High School]" userId="f9f029c9-d743-4d60-9f2c-e74bdec1ab07" providerId="ADAL" clId="{41E2DC4D-F5A7-44C2-80AB-A6ABC97E6929}" dt="2023-06-22T07:58:57.075" v="143" actId="478"/>
          <ac:picMkLst>
            <pc:docMk/>
            <pc:sldMk cId="6328878" sldId="343"/>
            <ac:picMk id="5" creationId="{412968DE-5550-40AA-8218-8F52CD425FC7}"/>
          </ac:picMkLst>
        </pc:picChg>
        <pc:picChg chg="add mod ord modCrop">
          <ac:chgData name="TAN Mei Yi [Harrisdale Senior High School]" userId="f9f029c9-d743-4d60-9f2c-e74bdec1ab07" providerId="ADAL" clId="{41E2DC4D-F5A7-44C2-80AB-A6ABC97E6929}" dt="2023-06-22T08:03:02.524" v="493" actId="167"/>
          <ac:picMkLst>
            <pc:docMk/>
            <pc:sldMk cId="6328878" sldId="343"/>
            <ac:picMk id="7" creationId="{888607D7-0030-48A4-829E-12BAC5354875}"/>
          </ac:picMkLst>
        </pc:picChg>
      </pc:sldChg>
      <pc:sldChg chg="modSp add mod ord modAnim">
        <pc:chgData name="TAN Mei Yi [Harrisdale Senior High School]" userId="f9f029c9-d743-4d60-9f2c-e74bdec1ab07" providerId="ADAL" clId="{41E2DC4D-F5A7-44C2-80AB-A6ABC97E6929}" dt="2023-06-22T08:21:55.602" v="745" actId="20577"/>
        <pc:sldMkLst>
          <pc:docMk/>
          <pc:sldMk cId="2535872552" sldId="344"/>
        </pc:sldMkLst>
        <pc:spChg chg="mod">
          <ac:chgData name="TAN Mei Yi [Harrisdale Senior High School]" userId="f9f029c9-d743-4d60-9f2c-e74bdec1ab07" providerId="ADAL" clId="{41E2DC4D-F5A7-44C2-80AB-A6ABC97E6929}" dt="2023-06-22T08:21:55.602" v="745" actId="20577"/>
          <ac:spMkLst>
            <pc:docMk/>
            <pc:sldMk cId="2535872552" sldId="344"/>
            <ac:spMk id="3" creationId="{0A3F7536-9113-4C5A-870B-06C8B27386A9}"/>
          </ac:spMkLst>
        </pc:spChg>
      </pc:sldChg>
      <pc:sldChg chg="addSp delSp modSp add mod addAnim delAnim modAnim">
        <pc:chgData name="TAN Mei Yi [Harrisdale Senior High School]" userId="f9f029c9-d743-4d60-9f2c-e74bdec1ab07" providerId="ADAL" clId="{41E2DC4D-F5A7-44C2-80AB-A6ABC97E6929}" dt="2023-06-23T00:25:19.840" v="1222"/>
        <pc:sldMkLst>
          <pc:docMk/>
          <pc:sldMk cId="1848725851" sldId="345"/>
        </pc:sldMkLst>
        <pc:spChg chg="add del mod">
          <ac:chgData name="TAN Mei Yi [Harrisdale Senior High School]" userId="f9f029c9-d743-4d60-9f2c-e74bdec1ab07" providerId="ADAL" clId="{41E2DC4D-F5A7-44C2-80AB-A6ABC97E6929}" dt="2023-06-23T00:25:04.235" v="1220" actId="164"/>
          <ac:spMkLst>
            <pc:docMk/>
            <pc:sldMk cId="1848725851" sldId="345"/>
            <ac:spMk id="2" creationId="{CF9B3B0C-247E-4E55-9ADF-939253956667}"/>
          </ac:spMkLst>
        </pc:spChg>
        <pc:spChg chg="mod">
          <ac:chgData name="TAN Mei Yi [Harrisdale Senior High School]" userId="f9f029c9-d743-4d60-9f2c-e74bdec1ab07" providerId="ADAL" clId="{41E2DC4D-F5A7-44C2-80AB-A6ABC97E6929}" dt="2023-06-22T09:05:18.551" v="1053" actId="20577"/>
          <ac:spMkLst>
            <pc:docMk/>
            <pc:sldMk cId="1848725851" sldId="345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41E2DC4D-F5A7-44C2-80AB-A6ABC97E6929}" dt="2023-06-22T08:29:40.598" v="954"/>
          <ac:spMkLst>
            <pc:docMk/>
            <pc:sldMk cId="1848725851" sldId="345"/>
            <ac:spMk id="4" creationId="{7BC4DBEE-B0B5-5C0D-5233-A7B025621A45}"/>
          </ac:spMkLst>
        </pc:spChg>
        <pc:spChg chg="mod">
          <ac:chgData name="TAN Mei Yi [Harrisdale Senior High School]" userId="f9f029c9-d743-4d60-9f2c-e74bdec1ab07" providerId="ADAL" clId="{41E2DC4D-F5A7-44C2-80AB-A6ABC97E6929}" dt="2023-06-23T00:24:56" v="1217" actId="20577"/>
          <ac:spMkLst>
            <pc:docMk/>
            <pc:sldMk cId="1848725851" sldId="345"/>
            <ac:spMk id="6" creationId="{00000000-0000-0000-0000-000000000000}"/>
          </ac:spMkLst>
        </pc:spChg>
        <pc:spChg chg="del">
          <ac:chgData name="TAN Mei Yi [Harrisdale Senior High School]" userId="f9f029c9-d743-4d60-9f2c-e74bdec1ab07" providerId="ADAL" clId="{41E2DC4D-F5A7-44C2-80AB-A6ABC97E6929}" dt="2023-06-22T08:29:40.304" v="953" actId="478"/>
          <ac:spMkLst>
            <pc:docMk/>
            <pc:sldMk cId="1848725851" sldId="345"/>
            <ac:spMk id="7" creationId="{B30E0EBF-6A14-4D22-AD17-EE0D872A1031}"/>
          </ac:spMkLst>
        </pc:spChg>
        <pc:spChg chg="mod">
          <ac:chgData name="TAN Mei Yi [Harrisdale Senior High School]" userId="f9f029c9-d743-4d60-9f2c-e74bdec1ab07" providerId="ADAL" clId="{41E2DC4D-F5A7-44C2-80AB-A6ABC97E6929}" dt="2023-06-23T00:25:10.980" v="1221" actId="164"/>
          <ac:spMkLst>
            <pc:docMk/>
            <pc:sldMk cId="1848725851" sldId="345"/>
            <ac:spMk id="9" creationId="{927F3717-1B30-48B9-80FB-836CBC06D884}"/>
          </ac:spMkLst>
        </pc:spChg>
        <pc:grpChg chg="add mod">
          <ac:chgData name="TAN Mei Yi [Harrisdale Senior High School]" userId="f9f029c9-d743-4d60-9f2c-e74bdec1ab07" providerId="ADAL" clId="{41E2DC4D-F5A7-44C2-80AB-A6ABC97E6929}" dt="2023-06-23T00:25:10.980" v="1221" actId="164"/>
          <ac:grpSpMkLst>
            <pc:docMk/>
            <pc:sldMk cId="1848725851" sldId="345"/>
            <ac:grpSpMk id="5" creationId="{6F554977-3762-3B56-05C9-85A6C3E051D3}"/>
          </ac:grpSpMkLst>
        </pc:grpChg>
        <pc:grpChg chg="add mod">
          <ac:chgData name="TAN Mei Yi [Harrisdale Senior High School]" userId="f9f029c9-d743-4d60-9f2c-e74bdec1ab07" providerId="ADAL" clId="{41E2DC4D-F5A7-44C2-80AB-A6ABC97E6929}" dt="2023-06-23T00:25:10.980" v="1221" actId="164"/>
          <ac:grpSpMkLst>
            <pc:docMk/>
            <pc:sldMk cId="1848725851" sldId="345"/>
            <ac:grpSpMk id="7" creationId="{A194CE0D-8CCF-8B06-3F7C-47CE7808D65F}"/>
          </ac:grpSpMkLst>
        </pc:grpChg>
        <pc:picChg chg="mod">
          <ac:chgData name="TAN Mei Yi [Harrisdale Senior High School]" userId="f9f029c9-d743-4d60-9f2c-e74bdec1ab07" providerId="ADAL" clId="{41E2DC4D-F5A7-44C2-80AB-A6ABC97E6929}" dt="2023-06-23T00:25:04.235" v="1220" actId="164"/>
          <ac:picMkLst>
            <pc:docMk/>
            <pc:sldMk cId="1848725851" sldId="345"/>
            <ac:picMk id="1026" creationId="{00000000-0000-0000-0000-000000000000}"/>
          </ac:picMkLst>
        </pc:picChg>
      </pc:sldChg>
      <pc:sldChg chg="add del">
        <pc:chgData name="TAN Mei Yi [Harrisdale Senior High School]" userId="f9f029c9-d743-4d60-9f2c-e74bdec1ab07" providerId="ADAL" clId="{41E2DC4D-F5A7-44C2-80AB-A6ABC97E6929}" dt="2023-06-22T08:27:34.253" v="951" actId="47"/>
        <pc:sldMkLst>
          <pc:docMk/>
          <pc:sldMk cId="3272475681" sldId="345"/>
        </pc:sldMkLst>
      </pc:sldChg>
      <pc:sldChg chg="addSp delSp modSp add mod delAnim modAnim">
        <pc:chgData name="TAN Mei Yi [Harrisdale Senior High School]" userId="f9f029c9-d743-4d60-9f2c-e74bdec1ab07" providerId="ADAL" clId="{41E2DC4D-F5A7-44C2-80AB-A6ABC97E6929}" dt="2023-06-23T02:26:45.843" v="2011" actId="20577"/>
        <pc:sldMkLst>
          <pc:docMk/>
          <pc:sldMk cId="501310011" sldId="346"/>
        </pc:sldMkLst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1:58:15.055" v="1680" actId="403"/>
          <ac:spMkLst>
            <pc:docMk/>
            <pc:sldMk cId="501310011" sldId="346"/>
            <ac:spMk id="3" creationId="{351E8F32-F50F-DA83-E3E1-BC633CC0D6BA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04:21.560" v="1941" actId="1076"/>
          <ac:spMkLst>
            <pc:docMk/>
            <pc:sldMk cId="501310011" sldId="346"/>
            <ac:spMk id="4" creationId="{E6BA0CC7-F154-5712-4EA3-570D1D3C41D6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08:27.842" v="1967" actId="1076"/>
          <ac:spMkLst>
            <pc:docMk/>
            <pc:sldMk cId="501310011" sldId="346"/>
            <ac:spMk id="5" creationId="{3BDC48ED-E2D2-3FFE-33B7-3CF6649E652B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09:13.664" v="1998" actId="1076"/>
          <ac:spMkLst>
            <pc:docMk/>
            <pc:sldMk cId="501310011" sldId="346"/>
            <ac:spMk id="6" creationId="{9564BC91-12B9-D169-ADEC-3ECB6ADAA483}"/>
          </ac:spMkLst>
        </pc:spChg>
        <pc:spChg chg="add del mod">
          <ac:chgData name="TAN Mei Yi [Harrisdale Senior High School]" userId="f9f029c9-d743-4d60-9f2c-e74bdec1ab07" providerId="ADAL" clId="{41E2DC4D-F5A7-44C2-80AB-A6ABC97E6929}" dt="2023-06-22T08:59:22.015" v="984" actId="478"/>
          <ac:spMkLst>
            <pc:docMk/>
            <pc:sldMk cId="501310011" sldId="346"/>
            <ac:spMk id="6" creationId="{D0ED2BCA-FBF6-7238-0C77-32BC360DBB71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26:45.843" v="2011" actId="20577"/>
          <ac:spMkLst>
            <pc:docMk/>
            <pc:sldMk cId="501310011" sldId="346"/>
            <ac:spMk id="7" creationId="{B76179DA-4DC8-96E3-472B-A53F5DB44D31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7" creationId="{F305A834-CE8D-7D89-EBC9-21DA39C78738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8" creationId="{C1CBA402-9E85-A7F5-97B4-A180A7E07B33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9" creationId="{A5635893-9AFD-B943-3697-F2ABF869E496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1" creationId="{7C702422-75B8-0BB9-3CB6-B81410391AB2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2" creationId="{552D2F31-5149-67F9-243B-D05D7C20BDCD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3" creationId="{048511B5-5B37-E782-B6B3-7EBA16D5FD15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4" creationId="{4ED04D20-8326-BB80-F054-282E61927C46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5" creationId="{1E6D7B47-2B10-2972-D594-3F5CC0C2FB24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6" creationId="{8ED53044-ACE3-6C3A-C401-A912D4AC1D79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7" creationId="{17E5B637-0386-B2BC-EA8E-357D251FD1C4}"/>
          </ac:spMkLst>
        </pc:spChg>
        <pc:picChg chg="del">
          <ac:chgData name="TAN Mei Yi [Harrisdale Senior High School]" userId="f9f029c9-d743-4d60-9f2c-e74bdec1ab07" providerId="ADAL" clId="{41E2DC4D-F5A7-44C2-80AB-A6ABC97E6929}" dt="2023-06-22T08:59:16.357" v="981" actId="478"/>
          <ac:picMkLst>
            <pc:docMk/>
            <pc:sldMk cId="501310011" sldId="346"/>
            <ac:picMk id="5" creationId="{985C436B-9F21-50B9-059A-D6ECCEBE9DF5}"/>
          </ac:picMkLst>
        </pc:picChg>
        <pc:picChg chg="add del mod">
          <ac:chgData name="TAN Mei Yi [Harrisdale Senior High School]" userId="f9f029c9-d743-4d60-9f2c-e74bdec1ab07" providerId="ADAL" clId="{41E2DC4D-F5A7-44C2-80AB-A6ABC97E6929}" dt="2023-06-23T01:58:11.269" v="1678" actId="478"/>
          <ac:picMkLst>
            <pc:docMk/>
            <pc:sldMk cId="501310011" sldId="346"/>
            <ac:picMk id="18" creationId="{10CB874F-8742-3C66-1D91-979306838271}"/>
          </ac:picMkLst>
        </pc:picChg>
      </pc:sldChg>
      <pc:sldChg chg="add del">
        <pc:chgData name="TAN Mei Yi [Harrisdale Senior High School]" userId="f9f029c9-d743-4d60-9f2c-e74bdec1ab07" providerId="ADAL" clId="{41E2DC4D-F5A7-44C2-80AB-A6ABC97E6929}" dt="2023-06-22T08:20:29.015" v="664"/>
        <pc:sldMkLst>
          <pc:docMk/>
          <pc:sldMk cId="2160615398" sldId="346"/>
        </pc:sldMkLst>
      </pc:sldChg>
      <pc:sldChg chg="addSp delSp modSp add mod modAnim">
        <pc:chgData name="TAN Mei Yi [Harrisdale Senior High School]" userId="f9f029c9-d743-4d60-9f2c-e74bdec1ab07" providerId="ADAL" clId="{41E2DC4D-F5A7-44C2-80AB-A6ABC97E6929}" dt="2023-06-23T02:31:52.545" v="2109" actId="20577"/>
        <pc:sldMkLst>
          <pc:docMk/>
          <pc:sldMk cId="1892799905" sldId="347"/>
        </pc:sldMkLst>
        <pc:spChg chg="add mod">
          <ac:chgData name="TAN Mei Yi [Harrisdale Senior High School]" userId="f9f029c9-d743-4d60-9f2c-e74bdec1ab07" providerId="ADAL" clId="{41E2DC4D-F5A7-44C2-80AB-A6ABC97E6929}" dt="2023-06-23T02:00:34.613" v="1806" actId="1076"/>
          <ac:spMkLst>
            <pc:docMk/>
            <pc:sldMk cId="1892799905" sldId="347"/>
            <ac:spMk id="3" creationId="{41224A99-0721-ACE9-A305-800CC326E081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28:17.168" v="2029" actId="1076"/>
          <ac:spMkLst>
            <pc:docMk/>
            <pc:sldMk cId="1892799905" sldId="347"/>
            <ac:spMk id="5" creationId="{2E704AD4-D300-A3F9-2496-CEA2E92DCDAB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0:20.126" v="2060" actId="1076"/>
          <ac:spMkLst>
            <pc:docMk/>
            <pc:sldMk cId="1892799905" sldId="347"/>
            <ac:spMk id="6" creationId="{E9508C45-A0A4-45AC-8CAB-75961FE760C0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0:38.766" v="2077" actId="1076"/>
          <ac:spMkLst>
            <pc:docMk/>
            <pc:sldMk cId="1892799905" sldId="347"/>
            <ac:spMk id="7" creationId="{B290DBA1-3886-B7CA-1AFA-53904476EF7E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1:01.310" v="2096" actId="1076"/>
          <ac:spMkLst>
            <pc:docMk/>
            <pc:sldMk cId="1892799905" sldId="347"/>
            <ac:spMk id="8" creationId="{FB5B23F8-326A-30CD-15EA-1467E53B0AA1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1:41.553" v="2104" actId="20577"/>
          <ac:spMkLst>
            <pc:docMk/>
            <pc:sldMk cId="1892799905" sldId="347"/>
            <ac:spMk id="9" creationId="{ECC85D77-FF20-42DF-6CA9-28DF44ED073B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1:52.545" v="2109" actId="20577"/>
          <ac:spMkLst>
            <pc:docMk/>
            <pc:sldMk cId="1892799905" sldId="347"/>
            <ac:spMk id="10" creationId="{4CF88ACB-095F-FDE0-2314-EC614DBACE4F}"/>
          </ac:spMkLst>
        </pc:spChg>
        <pc:picChg chg="add del mod">
          <ac:chgData name="TAN Mei Yi [Harrisdale Senior High School]" userId="f9f029c9-d743-4d60-9f2c-e74bdec1ab07" providerId="ADAL" clId="{41E2DC4D-F5A7-44C2-80AB-A6ABC97E6929}" dt="2023-06-23T02:00:31.519" v="1805" actId="478"/>
          <ac:picMkLst>
            <pc:docMk/>
            <pc:sldMk cId="1892799905" sldId="347"/>
            <ac:picMk id="4" creationId="{8F1B6E38-0785-5D23-9085-9952470F9CB1}"/>
          </ac:picMkLst>
        </pc:picChg>
        <pc:picChg chg="del">
          <ac:chgData name="TAN Mei Yi [Harrisdale Senior High School]" userId="f9f029c9-d743-4d60-9f2c-e74bdec1ab07" providerId="ADAL" clId="{41E2DC4D-F5A7-44C2-80AB-A6ABC97E6929}" dt="2023-06-22T08:59:49.698" v="986" actId="478"/>
          <ac:picMkLst>
            <pc:docMk/>
            <pc:sldMk cId="1892799905" sldId="347"/>
            <ac:picMk id="18" creationId="{10CB874F-8742-3C66-1D91-979306838271}"/>
          </ac:picMkLst>
        </pc:picChg>
      </pc:sldChg>
      <pc:sldChg chg="addSp delSp modSp add mod modAnim">
        <pc:chgData name="TAN Mei Yi [Harrisdale Senior High School]" userId="f9f029c9-d743-4d60-9f2c-e74bdec1ab07" providerId="ADAL" clId="{41E2DC4D-F5A7-44C2-80AB-A6ABC97E6929}" dt="2023-06-23T02:36:13.865" v="2298" actId="20577"/>
        <pc:sldMkLst>
          <pc:docMk/>
          <pc:sldMk cId="1405830947" sldId="348"/>
        </pc:sldMkLst>
        <pc:spChg chg="add mod">
          <ac:chgData name="TAN Mei Yi [Harrisdale Senior High School]" userId="f9f029c9-d743-4d60-9f2c-e74bdec1ab07" providerId="ADAL" clId="{41E2DC4D-F5A7-44C2-80AB-A6ABC97E6929}" dt="2023-06-23T02:01:55.613" v="1904" actId="1076"/>
          <ac:spMkLst>
            <pc:docMk/>
            <pc:sldMk cId="1405830947" sldId="348"/>
            <ac:spMk id="3" creationId="{5AB4DC27-2534-8BAC-A92C-6CF8E2AA65C5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3:06.323" v="2128" actId="20577"/>
          <ac:spMkLst>
            <pc:docMk/>
            <pc:sldMk cId="1405830947" sldId="348"/>
            <ac:spMk id="4" creationId="{ABDC4C39-2606-AE3D-30D9-0A2618F96371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3:58.639" v="2189" actId="20577"/>
          <ac:spMkLst>
            <pc:docMk/>
            <pc:sldMk cId="1405830947" sldId="348"/>
            <ac:spMk id="6" creationId="{98C0FFF9-D13E-59CE-2D9F-0A44BA0E2341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4:26.299" v="2205" actId="20577"/>
          <ac:spMkLst>
            <pc:docMk/>
            <pc:sldMk cId="1405830947" sldId="348"/>
            <ac:spMk id="7" creationId="{4920B762-F575-EF68-3103-E170D8C5B258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4:42.761" v="2239" actId="1076"/>
          <ac:spMkLst>
            <pc:docMk/>
            <pc:sldMk cId="1405830947" sldId="348"/>
            <ac:spMk id="8" creationId="{B6A839C7-EA2F-AABC-820E-1DAAD3D89FB0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5:19.382" v="2254" actId="20577"/>
          <ac:spMkLst>
            <pc:docMk/>
            <pc:sldMk cId="1405830947" sldId="348"/>
            <ac:spMk id="9" creationId="{156D3FA0-8B1D-FE9D-FBEA-B46DB13DA753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5:32.985" v="2263" actId="1076"/>
          <ac:spMkLst>
            <pc:docMk/>
            <pc:sldMk cId="1405830947" sldId="348"/>
            <ac:spMk id="10" creationId="{D7ABEF89-6D0C-806C-EDB9-57007644B240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6:13.865" v="2298" actId="20577"/>
          <ac:spMkLst>
            <pc:docMk/>
            <pc:sldMk cId="1405830947" sldId="348"/>
            <ac:spMk id="11" creationId="{7242328C-2229-7B56-3F74-C658060F2FBC}"/>
          </ac:spMkLst>
        </pc:spChg>
        <pc:picChg chg="del">
          <ac:chgData name="TAN Mei Yi [Harrisdale Senior High School]" userId="f9f029c9-d743-4d60-9f2c-e74bdec1ab07" providerId="ADAL" clId="{41E2DC4D-F5A7-44C2-80AB-A6ABC97E6929}" dt="2023-06-22T09:00:12.181" v="990" actId="478"/>
          <ac:picMkLst>
            <pc:docMk/>
            <pc:sldMk cId="1405830947" sldId="348"/>
            <ac:picMk id="4" creationId="{8F1B6E38-0785-5D23-9085-9952470F9CB1}"/>
          </ac:picMkLst>
        </pc:picChg>
        <pc:picChg chg="add del mod">
          <ac:chgData name="TAN Mei Yi [Harrisdale Senior High School]" userId="f9f029c9-d743-4d60-9f2c-e74bdec1ab07" providerId="ADAL" clId="{41E2DC4D-F5A7-44C2-80AB-A6ABC97E6929}" dt="2023-06-23T02:01:51.561" v="1903" actId="478"/>
          <ac:picMkLst>
            <pc:docMk/>
            <pc:sldMk cId="1405830947" sldId="348"/>
            <ac:picMk id="5" creationId="{AC8443EC-B113-30E7-06B7-CD0087118586}"/>
          </ac:picMkLst>
        </pc:picChg>
      </pc:sldChg>
      <pc:sldChg chg="addSp delSp modSp add del mod">
        <pc:chgData name="TAN Mei Yi [Harrisdale Senior High School]" userId="f9f029c9-d743-4d60-9f2c-e74bdec1ab07" providerId="ADAL" clId="{41E2DC4D-F5A7-44C2-80AB-A6ABC97E6929}" dt="2023-06-23T02:02:46.976" v="1907" actId="47"/>
        <pc:sldMkLst>
          <pc:docMk/>
          <pc:sldMk cId="3530422619" sldId="349"/>
        </pc:sldMkLst>
        <pc:spChg chg="add mod">
          <ac:chgData name="TAN Mei Yi [Harrisdale Senior High School]" userId="f9f029c9-d743-4d60-9f2c-e74bdec1ab07" providerId="ADAL" clId="{41E2DC4D-F5A7-44C2-80AB-A6ABC97E6929}" dt="2023-06-23T02:02:30.754" v="1905"/>
          <ac:spMkLst>
            <pc:docMk/>
            <pc:sldMk cId="3530422619" sldId="349"/>
            <ac:spMk id="3" creationId="{001A89E4-40E1-8786-47BD-14927024E6E0}"/>
          </ac:spMkLst>
        </pc:spChg>
        <pc:picChg chg="add mod">
          <ac:chgData name="TAN Mei Yi [Harrisdale Senior High School]" userId="f9f029c9-d743-4d60-9f2c-e74bdec1ab07" providerId="ADAL" clId="{41E2DC4D-F5A7-44C2-80AB-A6ABC97E6929}" dt="2023-06-23T02:02:34.411" v="1906" actId="1076"/>
          <ac:picMkLst>
            <pc:docMk/>
            <pc:sldMk cId="3530422619" sldId="349"/>
            <ac:picMk id="4" creationId="{E717CE2A-781E-4FB7-4A6E-74C47EDAFA31}"/>
          </ac:picMkLst>
        </pc:picChg>
        <pc:picChg chg="del">
          <ac:chgData name="TAN Mei Yi [Harrisdale Senior High School]" userId="f9f029c9-d743-4d60-9f2c-e74bdec1ab07" providerId="ADAL" clId="{41E2DC4D-F5A7-44C2-80AB-A6ABC97E6929}" dt="2023-06-22T09:00:42.529" v="994" actId="478"/>
          <ac:picMkLst>
            <pc:docMk/>
            <pc:sldMk cId="3530422619" sldId="349"/>
            <ac:picMk id="5" creationId="{AC8443EC-B113-30E7-06B7-CD0087118586}"/>
          </ac:picMkLst>
        </pc:picChg>
      </pc:sldChg>
    </pc:docChg>
  </pc:docChgLst>
  <pc:docChgLst>
    <pc:chgData name="TAN Mei Yi [Harrisdale Senior High School]" userId="f9f029c9-d743-4d60-9f2c-e74bdec1ab07" providerId="ADAL" clId="{0362D03B-ED38-497A-A4A9-B12AB8C6D50E}"/>
    <pc:docChg chg="modSld">
      <pc:chgData name="TAN Mei Yi [Harrisdale Senior High School]" userId="f9f029c9-d743-4d60-9f2c-e74bdec1ab07" providerId="ADAL" clId="{0362D03B-ED38-497A-A4A9-B12AB8C6D50E}" dt="2023-03-08T00:14:43.790" v="63" actId="20577"/>
      <pc:docMkLst>
        <pc:docMk/>
      </pc:docMkLst>
      <pc:sldChg chg="modSp mod">
        <pc:chgData name="TAN Mei Yi [Harrisdale Senior High School]" userId="f9f029c9-d743-4d60-9f2c-e74bdec1ab07" providerId="ADAL" clId="{0362D03B-ED38-497A-A4A9-B12AB8C6D50E}" dt="2023-03-08T00:14:43.790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362D03B-ED38-497A-A4A9-B12AB8C6D50E}" dt="2023-03-08T00:14:43.790" v="63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362D03B-ED38-497A-A4A9-B12AB8C6D50E}" dt="2023-03-08T00:14:28.840" v="39" actId="20577"/>
          <ac:spMkLst>
            <pc:docMk/>
            <pc:sldMk cId="2226349418" sldId="292"/>
            <ac:spMk id="22" creationId="{046BE2BE-401B-43B6-9F59-E6AE635E14BD}"/>
          </ac:spMkLst>
        </pc:spChg>
      </pc:sldChg>
    </pc:docChg>
  </pc:docChgLst>
  <pc:docChgLst>
    <pc:chgData name="TAN Mei Yi [Harrisdale Senior High School]" userId="f9f029c9-d743-4d60-9f2c-e74bdec1ab07" providerId="ADAL" clId="{EC486DBA-5717-4048-AFE4-2990C473D674}"/>
    <pc:docChg chg="undo custSel addSld delSld modSld sldOrd">
      <pc:chgData name="TAN Mei Yi [Harrisdale Senior High School]" userId="f9f029c9-d743-4d60-9f2c-e74bdec1ab07" providerId="ADAL" clId="{EC486DBA-5717-4048-AFE4-2990C473D674}" dt="2023-03-21T22:59:46.522" v="2405"/>
      <pc:docMkLst>
        <pc:docMk/>
      </pc:docMkLst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EC486DBA-5717-4048-AFE4-2990C473D674}" dt="2023-03-21T02:47:13.476" v="217" actId="113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42.203" v="286" actId="113"/>
          <ac:spMkLst>
            <pc:docMk/>
            <pc:sldMk cId="857879338" sldId="258"/>
            <ac:spMk id="5" creationId="{F1594D03-1B56-45CF-95E0-45E5A38E51E9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1878992383" sldId="259"/>
        </pc:sldMkLst>
        <pc:spChg chg="mod">
          <ac:chgData name="TAN Mei Yi [Harrisdale Senior High School]" userId="f9f029c9-d743-4d60-9f2c-e74bdec1ab07" providerId="ADAL" clId="{EC486DBA-5717-4048-AFE4-2990C473D674}" dt="2023-03-21T02:46:43.911" v="213" actId="208"/>
          <ac:spMkLst>
            <pc:docMk/>
            <pc:sldMk cId="1878992383" sldId="259"/>
            <ac:spMk id="5" creationId="{F6BA34A1-8934-46F8-9DA4-4ADCF44AA800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2769207268" sldId="260"/>
        </pc:sldMkLst>
        <pc:spChg chg="mod">
          <ac:chgData name="TAN Mei Yi [Harrisdale Senior High School]" userId="f9f029c9-d743-4d60-9f2c-e74bdec1ab07" providerId="ADAL" clId="{EC486DBA-5717-4048-AFE4-2990C473D674}" dt="2023-03-21T02:46:49.677" v="215" actId="208"/>
          <ac:spMkLst>
            <pc:docMk/>
            <pc:sldMk cId="2769207268" sldId="260"/>
            <ac:spMk id="5" creationId="{D348877A-2F02-4454-ACF2-75400B6026DA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54:46.925" v="1416" actId="20577"/>
        <pc:sldMkLst>
          <pc:docMk/>
          <pc:sldMk cId="3613507355" sldId="261"/>
        </pc:sldMkLst>
        <pc:spChg chg="add mod">
          <ac:chgData name="TAN Mei Yi [Harrisdale Senior High School]" userId="f9f029c9-d743-4d60-9f2c-e74bdec1ab07" providerId="ADAL" clId="{EC486DBA-5717-4048-AFE4-2990C473D674}" dt="2023-03-21T02:47:55.696" v="224"/>
          <ac:spMkLst>
            <pc:docMk/>
            <pc:sldMk cId="3613507355" sldId="261"/>
            <ac:spMk id="2" creationId="{D3A4EE4E-0A8C-75D9-9B59-F628F5DA6716}"/>
          </ac:spMkLst>
        </pc:spChg>
        <pc:spChg chg="mod">
          <ac:chgData name="TAN Mei Yi [Harrisdale Senior High School]" userId="f9f029c9-d743-4d60-9f2c-e74bdec1ab07" providerId="ADAL" clId="{EC486DBA-5717-4048-AFE4-2990C473D674}" dt="2023-03-21T04:45:31.287" v="1233" actId="14100"/>
          <ac:spMkLst>
            <pc:docMk/>
            <pc:sldMk cId="3613507355" sldId="261"/>
            <ac:spMk id="4" creationId="{24F0FCCC-18BE-4626-A628-761556E71901}"/>
          </ac:spMkLst>
        </pc:spChg>
        <pc:spChg chg="add del">
          <ac:chgData name="TAN Mei Yi [Harrisdale Senior High School]" userId="f9f029c9-d743-4d60-9f2c-e74bdec1ab07" providerId="ADAL" clId="{EC486DBA-5717-4048-AFE4-2990C473D674}" dt="2023-03-21T04:45:38.630" v="1235" actId="22"/>
          <ac:spMkLst>
            <pc:docMk/>
            <pc:sldMk cId="3613507355" sldId="261"/>
            <ac:spMk id="6" creationId="{DED50FE2-7B58-D339-BFC2-0E77B4EE107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3:53.070" v="1363" actId="20577"/>
          <ac:spMkLst>
            <pc:docMk/>
            <pc:sldMk cId="3613507355" sldId="261"/>
            <ac:spMk id="8" creationId="{FB871E63-4066-5E52-C6DD-49E1DE77426E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4:46.925" v="1416" actId="20577"/>
          <ac:spMkLst>
            <pc:docMk/>
            <pc:sldMk cId="3613507355" sldId="261"/>
            <ac:spMk id="9" creationId="{11A43D98-42C6-A8A8-B26F-D31184266DB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55.442" v="223" actId="478"/>
          <ac:spMkLst>
            <pc:docMk/>
            <pc:sldMk cId="3613507355" sldId="261"/>
            <ac:spMk id="11" creationId="{AF5C1421-D5F0-4114-ADBF-AB99F070D418}"/>
          </ac:spMkLst>
        </pc:spChg>
        <pc:graphicFrameChg chg="del">
          <ac:chgData name="TAN Mei Yi [Harrisdale Senior High School]" userId="f9f029c9-d743-4d60-9f2c-e74bdec1ab07" providerId="ADAL" clId="{EC486DBA-5717-4048-AFE4-2990C473D674}" dt="2023-03-21T04:45:23.762" v="1229" actId="478"/>
          <ac:graphicFrameMkLst>
            <pc:docMk/>
            <pc:sldMk cId="3613507355" sldId="261"/>
            <ac:graphicFrameMk id="5" creationId="{FD2F9DA5-5934-46CB-9EE3-B03FB0735D9E}"/>
          </ac:graphicFrameMkLst>
        </pc:graphicFrameChg>
        <pc:graphicFrameChg chg="add mod modGraphic">
          <ac:chgData name="TAN Mei Yi [Harrisdale Senior High School]" userId="f9f029c9-d743-4d60-9f2c-e74bdec1ab07" providerId="ADAL" clId="{EC486DBA-5717-4048-AFE4-2990C473D674}" dt="2023-03-21T04:52:24.710" v="1257" actId="1076"/>
          <ac:graphicFrameMkLst>
            <pc:docMk/>
            <pc:sldMk cId="3613507355" sldId="261"/>
            <ac:graphicFrameMk id="7" creationId="{2D51195B-F5CD-693B-8CD1-C5EB3AE5D0F6}"/>
          </ac:graphicFrameMkLst>
        </pc:graphicFrame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36:09.298" v="987" actId="1076"/>
        <pc:sldMkLst>
          <pc:docMk/>
          <pc:sldMk cId="1712966024" sldId="262"/>
        </pc:sldMkLst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2" creationId="{034B83EF-7145-46A1-A297-F89EDB2EDF63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7:17.502" v="220" actId="113"/>
          <ac:spMkLst>
            <pc:docMk/>
            <pc:sldMk cId="1712966024" sldId="262"/>
            <ac:spMk id="3" creationId="{89647CBC-9907-0573-3F2B-90BE75EB7304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1.849" v="986" actId="207"/>
          <ac:spMkLst>
            <pc:docMk/>
            <pc:sldMk cId="1712966024" sldId="262"/>
            <ac:spMk id="4" creationId="{9E76DECC-2E56-4E5C-9633-E08EC6E764FC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6" creationId="{24EB6648-BB1F-4C8F-85C4-4EDD067ACD6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7" creationId="{5BCCB85D-FDCD-4AEA-8399-9BD6993232D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8" creationId="{104BC84B-B557-4F58-A04B-1E5B31525896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9" creationId="{858F4AEA-3067-4B29-B7A0-C541C384496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16.117" v="218" actId="478"/>
          <ac:spMkLst>
            <pc:docMk/>
            <pc:sldMk cId="1712966024" sldId="262"/>
            <ac:spMk id="10" creationId="{D21EEB9C-A6F4-4C89-8B7C-E8725D20DBEB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11" creationId="{5EC52A82-FF44-4179-90A6-C58D8758FF32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0:33.261" v="257" actId="207"/>
        <pc:sldMkLst>
          <pc:docMk/>
          <pc:sldMk cId="3354120846" sldId="263"/>
        </pc:sldMkLst>
        <pc:spChg chg="add mod">
          <ac:chgData name="TAN Mei Yi [Harrisdale Senior High School]" userId="f9f029c9-d743-4d60-9f2c-e74bdec1ab07" providerId="ADAL" clId="{EC486DBA-5717-4048-AFE4-2990C473D674}" dt="2023-03-21T02:48:22.402" v="236"/>
          <ac:spMkLst>
            <pc:docMk/>
            <pc:sldMk cId="3354120846" sldId="263"/>
            <ac:spMk id="2" creationId="{DDF12210-7B05-53A8-CF4A-6A4EA2C4F34D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17.218" v="252" actId="207"/>
          <ac:spMkLst>
            <pc:docMk/>
            <pc:sldMk cId="3354120846" sldId="263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2.122" v="235" actId="478"/>
          <ac:spMkLst>
            <pc:docMk/>
            <pc:sldMk cId="3354120846" sldId="263"/>
            <ac:spMk id="11" creationId="{16E148F6-8EC3-4934-9DA7-042C85BFA198}"/>
          </ac:spMkLst>
        </pc:spChg>
      </pc:sldChg>
      <pc:sldChg chg="modSp add mod">
        <pc:chgData name="TAN Mei Yi [Harrisdale Senior High School]" userId="f9f029c9-d743-4d60-9f2c-e74bdec1ab07" providerId="ADAL" clId="{EC486DBA-5717-4048-AFE4-2990C473D674}" dt="2023-03-21T04:40:29.208" v="1023" actId="207"/>
        <pc:sldMkLst>
          <pc:docMk/>
          <pc:sldMk cId="3746843768" sldId="265"/>
        </pc:sldMkLst>
        <pc:spChg chg="mod">
          <ac:chgData name="TAN Mei Yi [Harrisdale Senior High School]" userId="f9f029c9-d743-4d60-9f2c-e74bdec1ab07" providerId="ADAL" clId="{EC486DBA-5717-4048-AFE4-2990C473D674}" dt="2023-03-21T02:47:51.569" v="222" actId="208"/>
          <ac:spMkLst>
            <pc:docMk/>
            <pc:sldMk cId="3746843768" sldId="265"/>
            <ac:spMk id="4" creationId="{857D9585-9D3E-4A06-9F81-67B58D5176A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6" creationId="{6F658A58-2EE8-413E-B20C-C41D4DD7BCAD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7" creationId="{816B3E95-E528-4200-9281-DECD03B804AA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8" creationId="{D695D14D-8EE5-424C-8224-C7AB6C9E1952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9" creationId="{B5D182F9-D5D9-4FBA-AD4D-F8486031ECED}"/>
          </ac:spMkLst>
        </pc:spChg>
        <pc:spChg chg="mod">
          <ac:chgData name="TAN Mei Yi [Harrisdale Senior High School]" userId="f9f029c9-d743-4d60-9f2c-e74bdec1ab07" providerId="ADAL" clId="{EC486DBA-5717-4048-AFE4-2990C473D674}" dt="2023-03-21T04:39:24.766" v="1017" actId="20577"/>
          <ac:spMkLst>
            <pc:docMk/>
            <pc:sldMk cId="3746843768" sldId="265"/>
            <ac:spMk id="10" creationId="{E4BD47E4-0554-49EB-8EE4-C142AF30F3C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2" creationId="{DCEB5DFD-A0CF-41D2-B30D-4962CE49AD7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3" creationId="{3B42FDA0-E557-45B7-A741-741B8C74404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4" creationId="{B657AB40-1BD6-4E88-A65C-4968D75DC11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5" creationId="{7E1CD734-185F-4B6E-8506-E9803779502F}"/>
          </ac:spMkLst>
        </pc:s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7" creationId="{EE5C530B-5E85-4656-A371-BBB36077B596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8" creationId="{EC95FB4B-E5D4-45EF-A9DD-B00FAEF74688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47.884" v="1018" actId="1076"/>
          <ac:grpSpMkLst>
            <pc:docMk/>
            <pc:sldMk cId="3746843768" sldId="265"/>
            <ac:grpSpMk id="59" creationId="{18ABDC92-6615-424D-BACF-2FDA548B83DB}"/>
          </ac:grpSpMkLst>
        </pc:grpChg>
        <pc:inkChg chg="mod">
          <ac:chgData name="TAN Mei Yi [Harrisdale Senior High School]" userId="f9f029c9-d743-4d60-9f2c-e74bdec1ab07" providerId="ADAL" clId="{EC486DBA-5717-4048-AFE4-2990C473D674}" dt="2023-03-21T04:39:47.884" v="1018" actId="1076"/>
          <ac:inkMkLst>
            <pc:docMk/>
            <pc:sldMk cId="3746843768" sldId="265"/>
            <ac:inkMk id="35" creationId="{99D35F93-208D-47D7-A41E-CCE5AD39914C}"/>
          </ac:inkMkLst>
        </pc:ink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41:12.200" v="1033"/>
        <pc:sldMkLst>
          <pc:docMk/>
          <pc:sldMk cId="1976409363" sldId="266"/>
        </pc:sldMkLst>
        <pc:spChg chg="add mod">
          <ac:chgData name="TAN Mei Yi [Harrisdale Senior High School]" userId="f9f029c9-d743-4d60-9f2c-e74bdec1ab07" providerId="ADAL" clId="{EC486DBA-5717-4048-AFE4-2990C473D674}" dt="2023-03-21T02:48:01.001" v="226"/>
          <ac:spMkLst>
            <pc:docMk/>
            <pc:sldMk cId="1976409363" sldId="266"/>
            <ac:spMk id="2" creationId="{CC027075-24BB-2BB2-3EB8-E0D7C40ED19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1:01.704" v="1030" actId="207"/>
          <ac:spMkLst>
            <pc:docMk/>
            <pc:sldMk cId="1976409363" sldId="266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0.723" v="225" actId="478"/>
          <ac:spMkLst>
            <pc:docMk/>
            <pc:sldMk cId="1976409363" sldId="266"/>
            <ac:spMk id="11" creationId="{AF5C1421-D5F0-4114-ADBF-AB99F070D418}"/>
          </ac:spMkLst>
        </pc:spChg>
      </pc:sldChg>
      <pc:sldChg chg="addSp delSp modSp add mod">
        <pc:chgData name="TAN Mei Yi [Harrisdale Senior High School]" userId="f9f029c9-d743-4d60-9f2c-e74bdec1ab07" providerId="ADAL" clId="{EC486DBA-5717-4048-AFE4-2990C473D674}" dt="2023-03-21T02:52:24.419" v="284" actId="113"/>
        <pc:sldMkLst>
          <pc:docMk/>
          <pc:sldMk cId="1415708637" sldId="267"/>
        </pc:sldMkLst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2" creationId="{17A8023C-83B6-4A79-BCD9-45E6E6A910CB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04.662" v="228"/>
          <ac:spMkLst>
            <pc:docMk/>
            <pc:sldMk cId="1415708637" sldId="267"/>
            <ac:spMk id="3" creationId="{91C862D0-0172-87C2-CBB0-2FF46D10174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18.462" v="282" actId="207"/>
          <ac:spMkLst>
            <pc:docMk/>
            <pc:sldMk cId="1415708637" sldId="267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4.446" v="227" actId="478"/>
          <ac:spMkLst>
            <pc:docMk/>
            <pc:sldMk cId="1415708637" sldId="267"/>
            <ac:spMk id="11" creationId="{AF5C1421-D5F0-4114-ADBF-AB99F070D418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2" creationId="{5EAB6DE4-31F0-4A9D-82A9-F9101EE6C589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3" creationId="{D55BEB69-D4B0-469D-ACBA-9A6711528EA7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1:03.155" v="271" actId="20577"/>
        <pc:sldMkLst>
          <pc:docMk/>
          <pc:sldMk cId="3715311180" sldId="268"/>
        </pc:sldMkLst>
        <pc:spChg chg="add mod">
          <ac:chgData name="TAN Mei Yi [Harrisdale Senior High School]" userId="f9f029c9-d743-4d60-9f2c-e74bdec1ab07" providerId="ADAL" clId="{EC486DBA-5717-4048-AFE4-2990C473D674}" dt="2023-03-21T02:51:03.155" v="271" actId="20577"/>
          <ac:spMkLst>
            <pc:docMk/>
            <pc:sldMk cId="3715311180" sldId="268"/>
            <ac:spMk id="2" creationId="{DEE5ED94-0D0F-5D85-D495-802680694B2A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40.367" v="245" actId="207"/>
          <ac:spMkLst>
            <pc:docMk/>
            <pc:sldMk cId="3715311180" sldId="268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5.209" v="237" actId="478"/>
          <ac:spMkLst>
            <pc:docMk/>
            <pc:sldMk cId="3715311180" sldId="268"/>
            <ac:spMk id="11" creationId="{16E148F6-8EC3-4934-9DA7-042C85BFA198}"/>
          </ac:spMkLst>
        </pc:sp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17:47.509" v="1930" actId="1076"/>
        <pc:sldMkLst>
          <pc:docMk/>
          <pc:sldMk cId="4017903647" sldId="269"/>
        </pc:sldMkLst>
        <pc:spChg chg="add mod">
          <ac:chgData name="TAN Mei Yi [Harrisdale Senior High School]" userId="f9f029c9-d743-4d60-9f2c-e74bdec1ab07" providerId="ADAL" clId="{EC486DBA-5717-4048-AFE4-2990C473D674}" dt="2023-03-21T02:48:08.910" v="230"/>
          <ac:spMkLst>
            <pc:docMk/>
            <pc:sldMk cId="4017903647" sldId="269"/>
            <ac:spMk id="2" creationId="{2924C50B-E2A6-BCF0-661E-81C61C46243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7:47.509" v="1930" actId="1076"/>
          <ac:spMkLst>
            <pc:docMk/>
            <pc:sldMk cId="4017903647" sldId="269"/>
            <ac:spMk id="3" creationId="{0B55920C-A4AD-6A9A-B7B0-F08B7652353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1:43.360" v="276" actId="113"/>
          <ac:spMkLst>
            <pc:docMk/>
            <pc:sldMk cId="4017903647" sldId="269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8.656" v="229" actId="478"/>
          <ac:spMkLst>
            <pc:docMk/>
            <pc:sldMk cId="4017903647" sldId="269"/>
            <ac:spMk id="11" creationId="{AF5C1421-D5F0-4114-ADBF-AB99F070D418}"/>
          </ac:spMkLst>
        </pc:s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33" creationId="{F26B45C0-4E44-42D7-835A-854A41A04CEF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0.855" v="1928" actId="478"/>
          <ac:grpSpMkLst>
            <pc:docMk/>
            <pc:sldMk cId="4017903647" sldId="269"/>
            <ac:grpSpMk id="47" creationId="{4585DDDD-C3A3-458B-A904-364DEBBD022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2.829" v="1929" actId="478"/>
          <ac:grpSpMkLst>
            <pc:docMk/>
            <pc:sldMk cId="4017903647" sldId="269"/>
            <ac:grpSpMk id="48" creationId="{D7D2F604-C4D5-4D78-BCC0-7E9AF36C8DD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49" creationId="{7D0C699F-DC70-4157-936A-585B6AF5D127}"/>
          </ac:grpSpMkLst>
        </pc:grpChg>
        <pc:inkChg chg="del">
          <ac:chgData name="TAN Mei Yi [Harrisdale Senior High School]" userId="f9f029c9-d743-4d60-9f2c-e74bdec1ab07" providerId="ADAL" clId="{EC486DBA-5717-4048-AFE4-2990C473D674}" dt="2023-03-21T05:17:32.132" v="1927" actId="478"/>
          <ac:inkMkLst>
            <pc:docMk/>
            <pc:sldMk cId="4017903647" sldId="269"/>
            <ac:inkMk id="38" creationId="{27FF2E61-9E23-4ED0-BEF5-A6576DB49449}"/>
          </ac:inkMkLst>
        </pc:ink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20:39.007" v="2133" actId="1076"/>
        <pc:sldMkLst>
          <pc:docMk/>
          <pc:sldMk cId="2466663786" sldId="270"/>
        </pc:sldMkLst>
        <pc:spChg chg="mod">
          <ac:chgData name="TAN Mei Yi [Harrisdale Senior High School]" userId="f9f029c9-d743-4d60-9f2c-e74bdec1ab07" providerId="ADAL" clId="{EC486DBA-5717-4048-AFE4-2990C473D674}" dt="2023-03-21T05:20:34.637" v="2132" actId="20577"/>
          <ac:spMkLst>
            <pc:docMk/>
            <pc:sldMk cId="2466663786" sldId="270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3.884" v="231" actId="478"/>
          <ac:spMkLst>
            <pc:docMk/>
            <pc:sldMk cId="2466663786" sldId="270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4.084" v="232"/>
          <ac:spMkLst>
            <pc:docMk/>
            <pc:sldMk cId="2466663786" sldId="270"/>
            <ac:spMk id="16" creationId="{37831684-5520-5A0C-36CF-BE37FFDD35E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02.894" v="1988" actId="1076"/>
          <ac:spMkLst>
            <pc:docMk/>
            <pc:sldMk cId="2466663786" sldId="270"/>
            <ac:spMk id="40" creationId="{9FD1A2C7-8E6B-F35D-8363-48ABB7701E8D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35.299" v="2029" actId="1076"/>
          <ac:spMkLst>
            <pc:docMk/>
            <pc:sldMk cId="2466663786" sldId="270"/>
            <ac:spMk id="42" creationId="{69226836-D747-F478-9EF1-E8ADFF0C630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0:39.007" v="2133" actId="1076"/>
          <ac:spMkLst>
            <pc:docMk/>
            <pc:sldMk cId="2466663786" sldId="270"/>
            <ac:spMk id="44" creationId="{7B3116B9-17AE-A01B-B876-046B7A5BC286}"/>
          </ac:spMkLst>
        </pc:spChg>
        <pc:grpChg chg="del mod">
          <ac:chgData name="TAN Mei Yi [Harrisdale Senior High School]" userId="f9f029c9-d743-4d60-9f2c-e74bdec1ab07" providerId="ADAL" clId="{EC486DBA-5717-4048-AFE4-2990C473D674}" dt="2023-03-21T05:19:38.462" v="2030" actId="478"/>
          <ac:grpSpMkLst>
            <pc:docMk/>
            <pc:sldMk cId="2466663786" sldId="270"/>
            <ac:grpSpMk id="94" creationId="{F1EAD800-B639-4FE8-A5B1-97E666D1F4A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4" creationId="{4BFF266F-837F-46C0-ABD1-C0DD2A4CF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5" creationId="{F25F5F65-F2D6-4587-BBC8-E62AD4AA030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2" creationId="{B2879A39-F3A7-4398-927E-E4D5A43AE5E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5" creationId="{E911CF16-47EF-4654-93FE-8E565EEC409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5" creationId="{38AFAEF1-2EC7-4616-9E05-3432CB530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6" creationId="{F3959A08-1C74-4904-827A-EF1DE912BF1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7" creationId="{F1BD8F8D-450B-4831-B4D7-EB7AF0B8D9B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72" creationId="{8EB0D086-1D50-439D-98A5-1AD55A805D2C}"/>
          </ac:grpSpMkLst>
        </pc:grpChg>
      </pc:sldChg>
      <pc:sldChg chg="addSp delSp modSp add mod delAnim">
        <pc:chgData name="TAN Mei Yi [Harrisdale Senior High School]" userId="f9f029c9-d743-4d60-9f2c-e74bdec1ab07" providerId="ADAL" clId="{EC486DBA-5717-4048-AFE4-2990C473D674}" dt="2023-03-21T05:22:14.664" v="2260" actId="1076"/>
        <pc:sldMkLst>
          <pc:docMk/>
          <pc:sldMk cId="2394672079" sldId="271"/>
        </pc:sldMkLst>
        <pc:spChg chg="mod">
          <ac:chgData name="TAN Mei Yi [Harrisdale Senior High School]" userId="f9f029c9-d743-4d60-9f2c-e74bdec1ab07" providerId="ADAL" clId="{EC486DBA-5717-4048-AFE4-2990C473D674}" dt="2023-03-21T05:20:58.463" v="2148"/>
          <ac:spMkLst>
            <pc:docMk/>
            <pc:sldMk cId="2394672079" sldId="271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7.812" v="233" actId="478"/>
          <ac:spMkLst>
            <pc:docMk/>
            <pc:sldMk cId="2394672079" sldId="271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8.028" v="234"/>
          <ac:spMkLst>
            <pc:docMk/>
            <pc:sldMk cId="2394672079" sldId="271"/>
            <ac:spMk id="15" creationId="{8546A0BA-3A12-3B4F-45EE-20AF19046B1A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8" creationId="{48ABF803-3459-C9B7-81E3-9EF179467B1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9" creationId="{A478C56C-2F70-332E-E025-A8007E1CC34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0" creationId="{C7A8C393-2383-00BE-DE64-1CAEFE6C4B6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1" creationId="{4A585E42-3C99-5122-BA37-8A7FC6FC3866}"/>
          </ac:spMkLst>
        </pc:s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8" creationId="{816CAEFD-2D1F-4843-82C1-C94F251049D6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9" creationId="{3B5EE3C8-72D9-4483-8040-53E3B0593AB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0" creationId="{E1FC862B-158B-4B6B-94D5-5C3BCCAAA68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1" creationId="{BE0D477C-A299-4783-9B11-9AC3AF11F80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2" creationId="{87897EA5-5AA1-4900-888F-C10767F4436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3" creationId="{320E6763-11E9-4B80-BFFA-7FCF8E66C05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4" creationId="{23B7E548-9C8F-45B9-9DF1-BA9C3B915FD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5" creationId="{767D1FF1-E90B-4E81-B4C4-19257ECC9B7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6" creationId="{64E23160-80CF-4DD3-8A57-92073D75D84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78" creationId="{1209A937-07AE-46F3-B358-120BEBD4A3F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85" creationId="{27768DB5-CA68-4777-BF2C-18815F1C0C8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6" creationId="{BDAC1F34-F658-446C-9B75-5936C3B03AC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7" creationId="{D4E55E0F-5D4E-4195-97BE-7B81450D877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8" creationId="{C1F8F080-5319-4CD4-920E-9DA6EADC2F4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9" creationId="{BD888179-C40E-491F-9C99-57098D64006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2" creationId="{C40CCE36-E46A-4D3A-8596-CDF0D5640C2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3" creationId="{0F5F3A65-5BD1-4CF0-AF93-D3269BE62E9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4" creationId="{347ADDE5-0C85-471D-8264-7F20AB542B5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5" creationId="{BD4B3D65-E64A-4400-8662-DE777598E977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6" creationId="{0DF91520-F658-4350-8A4D-22A2D8DE396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7" creationId="{CCEEF591-8D5B-4149-8AAC-19715DEFD981}"/>
          </ac:grpSpMkLst>
        </pc:grpChg>
        <pc:graphicFrameChg chg="mod">
          <ac:chgData name="TAN Mei Yi [Harrisdale Senior High School]" userId="f9f029c9-d743-4d60-9f2c-e74bdec1ab07" providerId="ADAL" clId="{EC486DBA-5717-4048-AFE4-2990C473D674}" dt="2023-03-21T02:51:22.313" v="274" actId="1076"/>
          <ac:graphicFrameMkLst>
            <pc:docMk/>
            <pc:sldMk cId="2394672079" sldId="271"/>
            <ac:graphicFrameMk id="5" creationId="{FD2F9DA5-5934-46CB-9EE3-B03FB0735D9E}"/>
          </ac:graphicFrameMkLst>
        </pc:graphicFrameChg>
      </pc:sldChg>
      <pc:sldChg chg="modSp mod">
        <pc:chgData name="TAN Mei Yi [Harrisdale Senior High School]" userId="f9f029c9-d743-4d60-9f2c-e74bdec1ab07" providerId="ADAL" clId="{EC486DBA-5717-4048-AFE4-2990C473D674}" dt="2023-03-21T02:48:33.061" v="2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EC486DBA-5717-4048-AFE4-2990C473D674}" dt="2023-03-21T02:48:33.061" v="2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EC486DBA-5717-4048-AFE4-2990C473D674}" dt="2023-03-21T22:59:46.522" v="240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EC486DBA-5717-4048-AFE4-2990C473D674}" dt="2023-03-21T22:59:46.522" v="240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EC486DBA-5717-4048-AFE4-2990C473D674}" dt="2023-03-21T22:59:24.679" v="239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 modAnim">
        <pc:chgData name="TAN Mei Yi [Harrisdale Senior High School]" userId="f9f029c9-d743-4d60-9f2c-e74bdec1ab07" providerId="ADAL" clId="{EC486DBA-5717-4048-AFE4-2990C473D674}" dt="2023-03-21T04:33:46.490" v="975" actId="20577"/>
        <pc:sldMkLst>
          <pc:docMk/>
          <pc:sldMk cId="2811696938" sldId="293"/>
        </pc:sldMkLst>
        <pc:spChg chg="mod">
          <ac:chgData name="TAN Mei Yi [Harrisdale Senior High School]" userId="f9f029c9-d743-4d60-9f2c-e74bdec1ab07" providerId="ADAL" clId="{EC486DBA-5717-4048-AFE4-2990C473D674}" dt="2023-03-21T04:33:46.490" v="975" actId="20577"/>
          <ac:spMkLst>
            <pc:docMk/>
            <pc:sldMk cId="2811696938" sldId="293"/>
            <ac:spMk id="4" creationId="{C33CBBC9-2506-4DEC-A9E1-AB9BC31B565A}"/>
          </ac:spMkLst>
        </pc:spChg>
        <pc:spChg chg="mod">
          <ac:chgData name="TAN Mei Yi [Harrisdale Senior High School]" userId="f9f029c9-d743-4d60-9f2c-e74bdec1ab07" providerId="ADAL" clId="{EC486DBA-5717-4048-AFE4-2990C473D674}" dt="2023-03-21T02:56:27.549" v="299" actId="20577"/>
          <ac:spMkLst>
            <pc:docMk/>
            <pc:sldMk cId="2811696938" sldId="293"/>
            <ac:spMk id="5" creationId="{D348877A-2F02-4454-ACF2-75400B6026DA}"/>
          </ac:spMkLst>
        </pc:spChg>
      </pc:sldChg>
      <pc:sldChg chg="add del">
        <pc:chgData name="TAN Mei Yi [Harrisdale Senior High School]" userId="f9f029c9-d743-4d60-9f2c-e74bdec1ab07" providerId="ADAL" clId="{EC486DBA-5717-4048-AFE4-2990C473D674}" dt="2023-03-21T02:54:53.022" v="288" actId="47"/>
        <pc:sldMkLst>
          <pc:docMk/>
          <pc:sldMk cId="3560171451" sldId="293"/>
        </pc:sldMkLst>
      </pc:sldChg>
      <pc:sldChg chg="add del">
        <pc:chgData name="TAN Mei Yi [Harrisdale Senior High School]" userId="f9f029c9-d743-4d60-9f2c-e74bdec1ab07" providerId="ADAL" clId="{EC486DBA-5717-4048-AFE4-2990C473D674}" dt="2023-03-21T04:32:51.031" v="854"/>
        <pc:sldMkLst>
          <pc:docMk/>
          <pc:sldMk cId="55334486" sldId="294"/>
        </pc:sldMkLst>
      </pc:sldChg>
      <pc:sldChg chg="add">
        <pc:chgData name="TAN Mei Yi [Harrisdale Senior High School]" userId="f9f029c9-d743-4d60-9f2c-e74bdec1ab07" providerId="ADAL" clId="{EC486DBA-5717-4048-AFE4-2990C473D674}" dt="2023-03-21T04:41:17.018" v="1034"/>
        <pc:sldMkLst>
          <pc:docMk/>
          <pc:sldMk cId="3374432252" sldId="294"/>
        </pc:sldMkLst>
      </pc:sldChg>
      <pc:sldChg chg="addSp delSp modSp add mod ord delAnim modAnim">
        <pc:chgData name="TAN Mei Yi [Harrisdale Senior High School]" userId="f9f029c9-d743-4d60-9f2c-e74bdec1ab07" providerId="ADAL" clId="{EC486DBA-5717-4048-AFE4-2990C473D674}" dt="2023-03-21T05:16:50.952" v="1896" actId="20577"/>
        <pc:sldMkLst>
          <pc:docMk/>
          <pc:sldMk cId="2880449736" sldId="295"/>
        </pc:sldMkLst>
        <pc:spChg chg="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2" creationId="{17A8023C-83B6-4A79-BCD9-45E6E6A910CB}"/>
          </ac:spMkLst>
        </pc:spChg>
        <pc:spChg chg="mod">
          <ac:chgData name="TAN Mei Yi [Harrisdale Senior High School]" userId="f9f029c9-d743-4d60-9f2c-e74bdec1ab07" providerId="ADAL" clId="{EC486DBA-5717-4048-AFE4-2990C473D674}" dt="2023-03-21T05:13:08.648" v="1815" actId="255"/>
          <ac:spMkLst>
            <pc:docMk/>
            <pc:sldMk cId="2880449736" sldId="295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6" creationId="{C527E3E7-15C6-4290-8A88-8FEA91EFA01E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7" creationId="{DB85549C-FDAE-40E5-B5F8-F07CEAB7AA75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8" creationId="{6CC20FF9-835B-4953-9FEA-13B90A45E76F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9" creationId="{05BACD37-D8C5-4A2A-A8C9-9BE961A078E0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10" creationId="{049724AB-61E2-4EF2-9128-CF9B13CA486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11" creationId="{698EC20A-05B2-E76E-89D5-9729EE376200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2" creationId="{5EAB6DE4-31F0-4A9D-82A9-F9101EE6C589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3" creationId="{D55BEB69-D4B0-469D-ACBA-9A6711528EA7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5:48.316" v="1841"/>
          <ac:spMkLst>
            <pc:docMk/>
            <pc:sldMk cId="2880449736" sldId="295"/>
            <ac:spMk id="14" creationId="{EFAD14F6-A286-A971-86DC-50CBAAD8A43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8.738" v="1867" actId="20577"/>
          <ac:spMkLst>
            <pc:docMk/>
            <pc:sldMk cId="2880449736" sldId="295"/>
            <ac:spMk id="15" creationId="{36F73F35-4166-419D-744A-B6CCCC875DF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35.166" v="1829" actId="1076"/>
          <ac:spMkLst>
            <pc:docMk/>
            <pc:sldMk cId="2880449736" sldId="295"/>
            <ac:spMk id="16" creationId="{5D147445-7994-396F-A418-5ECB318D56D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0.382" v="1864" actId="20577"/>
          <ac:spMkLst>
            <pc:docMk/>
            <pc:sldMk cId="2880449736" sldId="295"/>
            <ac:spMk id="17" creationId="{01AB2453-6263-1627-C827-7DD209D0C069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40.578" v="1890" actId="20577"/>
          <ac:spMkLst>
            <pc:docMk/>
            <pc:sldMk cId="2880449736" sldId="295"/>
            <ac:spMk id="18" creationId="{C3EFC746-6A16-7BB8-32E8-983B4359759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50.952" v="1896" actId="20577"/>
          <ac:spMkLst>
            <pc:docMk/>
            <pc:sldMk cId="2880449736" sldId="295"/>
            <ac:spMk id="19" creationId="{8B0D94C0-3185-5A4C-9690-438F1E44682F}"/>
          </ac:spMkLst>
        </pc:spChg>
        <pc:graphicFrameChg chg="mod modGraphic">
          <ac:chgData name="TAN Mei Yi [Harrisdale Senior High School]" userId="f9f029c9-d743-4d60-9f2c-e74bdec1ab07" providerId="ADAL" clId="{EC486DBA-5717-4048-AFE4-2990C473D674}" dt="2023-03-21T05:07:11.212" v="1674" actId="1076"/>
          <ac:graphicFrameMkLst>
            <pc:docMk/>
            <pc:sldMk cId="2880449736" sldId="295"/>
            <ac:graphicFrameMk id="5" creationId="{FD2F9DA5-5934-46CB-9EE3-B03FB0735D9E}"/>
          </ac:graphicFrameMkLst>
        </pc:graphicFrameChg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3063221053" sldId="554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304391280" sldId="56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68239671" sldId="56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360433333" sldId="567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818209407" sldId="570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568257813" sldId="57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605820390" sldId="572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996753654" sldId="57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46863750" sldId="574"/>
        </pc:sldMkLst>
      </pc:sldChg>
    </pc:docChg>
  </pc:docChgLst>
  <pc:docChgLst>
    <pc:chgData name="TAN Mei Yi [Harrisdale Senior High School]" userId="f9f029c9-d743-4d60-9f2c-e74bdec1ab07" providerId="ADAL" clId="{DC81FF4C-291A-4AE2-AA0A-755D1767FF2B}"/>
    <pc:docChg chg="custSel addSld delSld modSld">
      <pc:chgData name="TAN Mei Yi [Harrisdale Senior High School]" userId="f9f029c9-d743-4d60-9f2c-e74bdec1ab07" providerId="ADAL" clId="{DC81FF4C-291A-4AE2-AA0A-755D1767FF2B}" dt="2023-02-28T05:14:53.099" v="259" actId="47"/>
      <pc:docMkLst>
        <pc:docMk/>
      </pc:docMkLst>
      <pc:sldChg chg="modSp mod">
        <pc:chgData name="TAN Mei Yi [Harrisdale Senior High School]" userId="f9f029c9-d743-4d60-9f2c-e74bdec1ab07" providerId="ADAL" clId="{DC81FF4C-291A-4AE2-AA0A-755D1767FF2B}" dt="2023-02-28T05:03:57.989" v="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C81FF4C-291A-4AE2-AA0A-755D1767FF2B}" dt="2023-02-28T05:03:57.989" v="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DC81FF4C-291A-4AE2-AA0A-755D1767FF2B}" dt="2023-02-28T05:04:10.501" v="4" actId="47"/>
        <pc:sldMkLst>
          <pc:docMk/>
          <pc:sldMk cId="3848479177" sldId="454"/>
        </pc:sldMkLst>
      </pc:sldChg>
      <pc:sldChg chg="del">
        <pc:chgData name="TAN Mei Yi [Harrisdale Senior High School]" userId="f9f029c9-d743-4d60-9f2c-e74bdec1ab07" providerId="ADAL" clId="{DC81FF4C-291A-4AE2-AA0A-755D1767FF2B}" dt="2023-02-28T05:04:11.460" v="5" actId="47"/>
        <pc:sldMkLst>
          <pc:docMk/>
          <pc:sldMk cId="2468799418" sldId="455"/>
        </pc:sldMkLst>
      </pc:sldChg>
      <pc:sldChg chg="addSp delSp modSp mod modAnim">
        <pc:chgData name="TAN Mei Yi [Harrisdale Senior High School]" userId="f9f029c9-d743-4d60-9f2c-e74bdec1ab07" providerId="ADAL" clId="{DC81FF4C-291A-4AE2-AA0A-755D1767FF2B}" dt="2023-02-28T05:14:47.248" v="258" actId="1076"/>
        <pc:sldMkLst>
          <pc:docMk/>
          <pc:sldMk cId="2070731035" sldId="465"/>
        </pc:sldMkLst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2" creationId="{F71EE746-ED8A-B83A-D552-3063D9480989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4" creationId="{267A7826-7015-6F8B-38A4-EBAA98D1F9D8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6" creationId="{549B2DBC-8030-73AC-C4D1-F907CFE16CF1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7" creationId="{39DD77B8-8E4C-4542-7B8E-1177B7431AA6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8" creationId="{85E99EC1-EAFD-C14D-31DF-A0C901C35BCC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9" creationId="{27D5FDAD-AE1D-B9E2-04EE-46B709D570C5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10" creationId="{6A23564D-241E-A92F-5126-B33FC1614EDC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7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18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9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2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14:04.030" v="250" actId="478"/>
          <ac:picMkLst>
            <pc:docMk/>
            <pc:sldMk cId="2070731035" sldId="465"/>
            <ac:picMk id="3" creationId="{00000000-0000-0000-0000-000000000000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DC81FF4C-291A-4AE2-AA0A-755D1767FF2B}" dt="2023-02-28T05:14:53.099" v="259" actId="47"/>
        <pc:sldMkLst>
          <pc:docMk/>
          <pc:sldMk cId="2303262736" sldId="477"/>
        </pc:sldMkLst>
        <pc:spChg chg="add 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" creationId="{18AB7018-0A04-3CCD-F700-321E079FA34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4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7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8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05:19.113" v="26" actId="478"/>
          <ac:spMkLst>
            <pc:docMk/>
            <pc:sldMk cId="2303262736" sldId="477"/>
            <ac:spMk id="19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0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2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04:47.219" v="7" actId="478"/>
          <ac:picMkLst>
            <pc:docMk/>
            <pc:sldMk cId="2303262736" sldId="477"/>
            <ac:picMk id="3" creationId="{00000000-0000-0000-0000-000000000000}"/>
          </ac:picMkLst>
        </pc:picChg>
      </pc:sldChg>
    </pc:docChg>
  </pc:docChgLst>
  <pc:docChgLst>
    <pc:chgData name="TAN Mei Yi [Harrisdale Senior High School]" userId="f9f029c9-d743-4d60-9f2c-e74bdec1ab07" providerId="ADAL" clId="{BCDF6825-78BE-4B2A-B733-9919CF207759}"/>
    <pc:docChg chg="undo custSel addSld delSld modSld sldOrd">
      <pc:chgData name="TAN Mei Yi [Harrisdale Senior High School]" userId="f9f029c9-d743-4d60-9f2c-e74bdec1ab07" providerId="ADAL" clId="{BCDF6825-78BE-4B2A-B733-9919CF207759}" dt="2023-05-29T04:45:51.838" v="1507"/>
      <pc:docMkLst>
        <pc:docMk/>
      </pc:docMkLst>
      <pc:sldChg chg="del">
        <pc:chgData name="TAN Mei Yi [Harrisdale Senior High School]" userId="f9f029c9-d743-4d60-9f2c-e74bdec1ab07" providerId="ADAL" clId="{BCDF6825-78BE-4B2A-B733-9919CF207759}" dt="2023-05-24T02:26:44.153" v="4" actId="47"/>
        <pc:sldMkLst>
          <pc:docMk/>
          <pc:sldMk cId="3669853046" sldId="261"/>
        </pc:sldMkLst>
      </pc:sldChg>
      <pc:sldChg chg="del">
        <pc:chgData name="TAN Mei Yi [Harrisdale Senior High School]" userId="f9f029c9-d743-4d60-9f2c-e74bdec1ab07" providerId="ADAL" clId="{BCDF6825-78BE-4B2A-B733-9919CF207759}" dt="2023-05-24T02:26:45.241" v="5" actId="47"/>
        <pc:sldMkLst>
          <pc:docMk/>
          <pc:sldMk cId="279211398" sldId="264"/>
        </pc:sldMkLst>
      </pc:sldChg>
      <pc:sldChg chg="modSp mod">
        <pc:chgData name="TAN Mei Yi [Harrisdale Senior High School]" userId="f9f029c9-d743-4d60-9f2c-e74bdec1ab07" providerId="ADAL" clId="{BCDF6825-78BE-4B2A-B733-9919CF207759}" dt="2023-05-29T04:41:49.224" v="138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CDF6825-78BE-4B2A-B733-9919CF207759}" dt="2023-05-29T04:41:49.224" v="138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CDF6825-78BE-4B2A-B733-9919CF207759}" dt="2023-05-24T02:26:41.521" v="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CDF6825-78BE-4B2A-B733-9919CF207759}" dt="2023-05-24T02:26:41.521" v="3" actId="20577"/>
          <ac:spMkLst>
            <pc:docMk/>
            <pc:sldMk cId="2226349418" sldId="292"/>
            <ac:spMk id="21" creationId="{8E7845BC-DC72-44E1-BABF-6AFB4DC3022D}"/>
          </ac:spMkLst>
        </pc:spChg>
      </pc:sldChg>
      <pc:sldChg chg="addSp delSp del mod">
        <pc:chgData name="TAN Mei Yi [Harrisdale Senior High School]" userId="f9f029c9-d743-4d60-9f2c-e74bdec1ab07" providerId="ADAL" clId="{BCDF6825-78BE-4B2A-B733-9919CF207759}" dt="2023-05-24T02:37:04.455" v="32" actId="47"/>
        <pc:sldMkLst>
          <pc:docMk/>
          <pc:sldMk cId="3077793519" sldId="293"/>
        </pc:sldMkLst>
        <pc:picChg chg="add del">
          <ac:chgData name="TAN Mei Yi [Harrisdale Senior High School]" userId="f9f029c9-d743-4d60-9f2c-e74bdec1ab07" providerId="ADAL" clId="{BCDF6825-78BE-4B2A-B733-9919CF207759}" dt="2023-05-24T02:30:51.229" v="24" actId="478"/>
          <ac:picMkLst>
            <pc:docMk/>
            <pc:sldMk cId="3077793519" sldId="293"/>
            <ac:picMk id="5" creationId="{517ACF37-0B9B-C8DB-DA6B-2E99C3BCACE0}"/>
          </ac:picMkLst>
        </pc:picChg>
        <pc:picChg chg="add del">
          <ac:chgData name="TAN Mei Yi [Harrisdale Senior High School]" userId="f9f029c9-d743-4d60-9f2c-e74bdec1ab07" providerId="ADAL" clId="{BCDF6825-78BE-4B2A-B733-9919CF207759}" dt="2023-05-24T02:36:58.491" v="30" actId="21"/>
          <ac:picMkLst>
            <pc:docMk/>
            <pc:sldMk cId="3077793519" sldId="293"/>
            <ac:picMk id="8" creationId="{1A143AF2-06AF-9344-4441-E5A304A56417}"/>
          </ac:picMkLst>
        </pc:picChg>
      </pc:sldChg>
      <pc:sldChg chg="addSp delSp modSp mod delAnim modAnim">
        <pc:chgData name="TAN Mei Yi [Harrisdale Senior High School]" userId="f9f029c9-d743-4d60-9f2c-e74bdec1ab07" providerId="ADAL" clId="{BCDF6825-78BE-4B2A-B733-9919CF207759}" dt="2023-05-26T06:43:43.600" v="553" actId="478"/>
        <pc:sldMkLst>
          <pc:docMk/>
          <pc:sldMk cId="3818166448" sldId="294"/>
        </pc:sldMkLst>
        <pc:spChg chg="mod">
          <ac:chgData name="TAN Mei Yi [Harrisdale Senior High School]" userId="f9f029c9-d743-4d60-9f2c-e74bdec1ab07" providerId="ADAL" clId="{BCDF6825-78BE-4B2A-B733-9919CF207759}" dt="2023-05-26T06:33:56.488" v="380" actId="14100"/>
          <ac:spMkLst>
            <pc:docMk/>
            <pc:sldMk cId="3818166448" sldId="29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9:35.359" v="434" actId="1076"/>
          <ac:spMkLst>
            <pc:docMk/>
            <pc:sldMk cId="3818166448" sldId="294"/>
            <ac:spMk id="6" creationId="{12006486-2B9C-8012-57F3-7A114271B172}"/>
          </ac:spMkLst>
        </pc:spChg>
        <pc:spChg chg="mod">
          <ac:chgData name="TAN Mei Yi [Harrisdale Senior High School]" userId="f9f029c9-d743-4d60-9f2c-e74bdec1ab07" providerId="ADAL" clId="{BCDF6825-78BE-4B2A-B733-9919CF207759}" dt="2023-05-26T06:39:35.359" v="434" actId="1076"/>
          <ac:spMkLst>
            <pc:docMk/>
            <pc:sldMk cId="3818166448" sldId="294"/>
            <ac:spMk id="7" creationId="{ED4D22C2-EB11-C735-B5CA-44C39696CA06}"/>
          </ac:spMkLst>
        </pc:spChg>
        <pc:spChg chg="mod">
          <ac:chgData name="TAN Mei Yi [Harrisdale Senior High School]" userId="f9f029c9-d743-4d60-9f2c-e74bdec1ab07" providerId="ADAL" clId="{BCDF6825-78BE-4B2A-B733-9919CF207759}" dt="2023-05-26T06:39:35.359" v="434" actId="1076"/>
          <ac:spMkLst>
            <pc:docMk/>
            <pc:sldMk cId="3818166448" sldId="294"/>
            <ac:spMk id="8" creationId="{4B9EFD9B-37BB-5F40-DB1F-78965FF029AB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9" creationId="{12C91770-DA92-8129-999B-864B3C983C5A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0" creationId="{C2DC74A0-E07D-D7B4-B95C-CC10F54D0A19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1" creationId="{B5CC3CC8-633A-CD47-60D1-87D0C23D9891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2" creationId="{83996FC9-9FAC-4C90-E554-F5B62B775685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3" creationId="{442A34E1-01EA-9290-78EB-B98211AA9DD1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4" creationId="{D913889E-A9C2-B49C-B2A6-45EE69B1D0CF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5" creationId="{220956DF-0F41-0C36-B68A-4D2B434AB86A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6" creationId="{326B92AB-9763-874F-F12A-A8276D60B179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7" creationId="{0A73E123-4746-A8E8-D1A8-7E35460D2FF5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8" creationId="{CCBE2C21-372B-CC2E-19FD-BA9417E6A91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2:00.697" v="510" actId="20577"/>
          <ac:spMkLst>
            <pc:docMk/>
            <pc:sldMk cId="3818166448" sldId="294"/>
            <ac:spMk id="19" creationId="{978FF1D4-5125-39AE-54B4-ACA0AC344A3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1:18.305" v="464" actId="20577"/>
          <ac:spMkLst>
            <pc:docMk/>
            <pc:sldMk cId="3818166448" sldId="294"/>
            <ac:spMk id="21" creationId="{19EF518D-7B47-8316-382A-1362642472F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1:50.853" v="483" actId="20577"/>
          <ac:spMkLst>
            <pc:docMk/>
            <pc:sldMk cId="3818166448" sldId="294"/>
            <ac:spMk id="22" creationId="{B294469F-3DAA-AD07-D591-BE0C6BB387B7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2:10.381" v="514" actId="20577"/>
          <ac:spMkLst>
            <pc:docMk/>
            <pc:sldMk cId="3818166448" sldId="294"/>
            <ac:spMk id="23" creationId="{82968B7C-F3C0-1D3A-D169-80D6039F4902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2:26.427" v="528" actId="1076"/>
          <ac:spMkLst>
            <pc:docMk/>
            <pc:sldMk cId="3818166448" sldId="294"/>
            <ac:spMk id="24" creationId="{363D60A2-10D6-0686-4756-7C279D0CAFBE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3:41.397" v="552" actId="20577"/>
          <ac:spMkLst>
            <pc:docMk/>
            <pc:sldMk cId="3818166448" sldId="294"/>
            <ac:spMk id="25" creationId="{A3A0E375-7238-3482-E8E3-F2F05BDF048F}"/>
          </ac:spMkLst>
        </pc:spChg>
        <pc:picChg chg="add del mod">
          <ac:chgData name="TAN Mei Yi [Harrisdale Senior High School]" userId="f9f029c9-d743-4d60-9f2c-e74bdec1ab07" providerId="ADAL" clId="{BCDF6825-78BE-4B2A-B733-9919CF207759}" dt="2023-05-26T06:39:29.458" v="433" actId="478"/>
          <ac:picMkLst>
            <pc:docMk/>
            <pc:sldMk cId="3818166448" sldId="294"/>
            <ac:picMk id="5" creationId="{B419978B-3A4C-9314-8D08-BB4D0E6ED554}"/>
          </ac:picMkLst>
        </pc:picChg>
        <pc:picChg chg="add del mod">
          <ac:chgData name="TAN Mei Yi [Harrisdale Senior High School]" userId="f9f029c9-d743-4d60-9f2c-e74bdec1ab07" providerId="ADAL" clId="{BCDF6825-78BE-4B2A-B733-9919CF207759}" dt="2023-05-26T06:43:43.600" v="553" actId="478"/>
          <ac:picMkLst>
            <pc:docMk/>
            <pc:sldMk cId="3818166448" sldId="294"/>
            <ac:picMk id="20" creationId="{8CBE7061-4168-C294-9137-46AB01332611}"/>
          </ac:picMkLst>
        </pc:picChg>
      </pc:sldChg>
      <pc:sldChg chg="addSp delSp modSp del mod">
        <pc:chgData name="TAN Mei Yi [Harrisdale Senior High School]" userId="f9f029c9-d743-4d60-9f2c-e74bdec1ab07" providerId="ADAL" clId="{BCDF6825-78BE-4B2A-B733-9919CF207759}" dt="2023-05-26T06:44:07.878" v="554" actId="47"/>
        <pc:sldMkLst>
          <pc:docMk/>
          <pc:sldMk cId="2560018972" sldId="295"/>
        </pc:sldMkLst>
        <pc:picChg chg="add del">
          <ac:chgData name="TAN Mei Yi [Harrisdale Senior High School]" userId="f9f029c9-d743-4d60-9f2c-e74bdec1ab07" providerId="ADAL" clId="{BCDF6825-78BE-4B2A-B733-9919CF207759}" dt="2023-05-26T06:39:48.143" v="437" actId="21"/>
          <ac:picMkLst>
            <pc:docMk/>
            <pc:sldMk cId="2560018972" sldId="295"/>
            <ac:picMk id="5" creationId="{D9E5C07E-75F8-1034-435F-AE34E777A1E9}"/>
          </ac:picMkLst>
        </pc:picChg>
        <pc:picChg chg="add mod">
          <ac:chgData name="TAN Mei Yi [Harrisdale Senior High School]" userId="f9f029c9-d743-4d60-9f2c-e74bdec1ab07" providerId="ADAL" clId="{BCDF6825-78BE-4B2A-B733-9919CF207759}" dt="2023-05-24T02:28:21.186" v="10" actId="1076"/>
          <ac:picMkLst>
            <pc:docMk/>
            <pc:sldMk cId="2560018972" sldId="295"/>
            <ac:picMk id="17" creationId="{6DF37128-FDC9-2147-F87F-3152E2181957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7:16:58.116" v="763" actId="478"/>
        <pc:sldMkLst>
          <pc:docMk/>
          <pc:sldMk cId="174103533" sldId="296"/>
        </pc:sldMkLst>
        <pc:spChg chg="mod">
          <ac:chgData name="TAN Mei Yi [Harrisdale Senior High School]" userId="f9f029c9-d743-4d60-9f2c-e74bdec1ab07" providerId="ADAL" clId="{BCDF6825-78BE-4B2A-B733-9919CF207759}" dt="2023-05-26T07:14:33.783" v="761" actId="20577"/>
          <ac:spMkLst>
            <pc:docMk/>
            <pc:sldMk cId="174103533" sldId="29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CDF6825-78BE-4B2A-B733-9919CF207759}" dt="2023-05-26T07:10:21.695" v="668" actId="20577"/>
          <ac:spMkLst>
            <pc:docMk/>
            <pc:sldMk cId="174103533" sldId="296"/>
            <ac:spMk id="6" creationId="{95ACB665-3F91-9EF3-5F2E-018ABF42AE39}"/>
          </ac:spMkLst>
        </pc:spChg>
        <pc:spChg chg="mod">
          <ac:chgData name="TAN Mei Yi [Harrisdale Senior High School]" userId="f9f029c9-d743-4d60-9f2c-e74bdec1ab07" providerId="ADAL" clId="{BCDF6825-78BE-4B2A-B733-9919CF207759}" dt="2023-05-26T07:10:35.307" v="686" actId="1076"/>
          <ac:spMkLst>
            <pc:docMk/>
            <pc:sldMk cId="174103533" sldId="296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6T07:09:33.473" v="635" actId="478"/>
          <ac:spMkLst>
            <pc:docMk/>
            <pc:sldMk cId="174103533" sldId="296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6T07:09:33.473" v="635" actId="478"/>
          <ac:spMkLst>
            <pc:docMk/>
            <pc:sldMk cId="174103533" sldId="296"/>
            <ac:spMk id="9" creationId="{B84740BB-D42B-DB81-371A-D1F12BBF15CA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31.252" v="634" actId="478"/>
          <ac:spMkLst>
            <pc:docMk/>
            <pc:sldMk cId="174103533" sldId="296"/>
            <ac:spMk id="10" creationId="{10ACFAC1-B7A0-2761-B371-C9E9826B0C91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31.252" v="634" actId="478"/>
          <ac:spMkLst>
            <pc:docMk/>
            <pc:sldMk cId="174103533" sldId="296"/>
            <ac:spMk id="11" creationId="{6B8CB329-410E-D145-5A00-0970D8CFDA80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2" creationId="{9CB768E6-F82D-F12A-CE8F-B7AFD9201E23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4" creationId="{8C723F6F-FB90-9508-2203-7974BA8FFE35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5" creationId="{3C73D139-1AB5-F363-1C98-B146A959EEC9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12:30.369" v="717" actId="1076"/>
          <ac:spMkLst>
            <pc:docMk/>
            <pc:sldMk cId="174103533" sldId="296"/>
            <ac:spMk id="18" creationId="{CCB349AD-C22A-EB4A-0E42-11096D4BF003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13:05.269" v="750" actId="1076"/>
          <ac:spMkLst>
            <pc:docMk/>
            <pc:sldMk cId="174103533" sldId="296"/>
            <ac:spMk id="19" creationId="{384B387D-9FC3-54E7-45B6-35C4768B8107}"/>
          </ac:spMkLst>
        </pc:spChg>
        <pc:spChg chg="add del mod">
          <ac:chgData name="TAN Mei Yi [Harrisdale Senior High School]" userId="f9f029c9-d743-4d60-9f2c-e74bdec1ab07" providerId="ADAL" clId="{BCDF6825-78BE-4B2A-B733-9919CF207759}" dt="2023-05-26T07:12:57.208" v="740"/>
          <ac:spMkLst>
            <pc:docMk/>
            <pc:sldMk cId="174103533" sldId="296"/>
            <ac:spMk id="20" creationId="{F90C1CE2-3507-310A-8D85-E20211B23E7B}"/>
          </ac:spMkLst>
        </pc:spChg>
        <pc:picChg chg="del">
          <ac:chgData name="TAN Mei Yi [Harrisdale Senior High School]" userId="f9f029c9-d743-4d60-9f2c-e74bdec1ab07" providerId="ADAL" clId="{BCDF6825-78BE-4B2A-B733-9919CF207759}" dt="2023-05-24T02:29:04.685" v="12" actId="478"/>
          <ac:picMkLst>
            <pc:docMk/>
            <pc:sldMk cId="174103533" sldId="296"/>
            <ac:picMk id="5" creationId="{D9E5C07E-75F8-1034-435F-AE34E777A1E9}"/>
          </ac:picMkLst>
        </pc:picChg>
        <pc:picChg chg="add del mod">
          <ac:chgData name="TAN Mei Yi [Harrisdale Senior High School]" userId="f9f029c9-d743-4d60-9f2c-e74bdec1ab07" providerId="ADAL" clId="{BCDF6825-78BE-4B2A-B733-9919CF207759}" dt="2023-05-26T07:16:58.116" v="763" actId="478"/>
          <ac:picMkLst>
            <pc:docMk/>
            <pc:sldMk cId="174103533" sldId="296"/>
            <ac:picMk id="13" creationId="{C98FD73A-5BEB-9BC0-09AA-16DC59C3DB30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29:04.685" v="12" actId="478"/>
          <ac:picMkLst>
            <pc:docMk/>
            <pc:sldMk cId="174103533" sldId="296"/>
            <ac:picMk id="17" creationId="{6DF37128-FDC9-2147-F87F-3152E2181957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7:28:45.043" v="888"/>
        <pc:sldMkLst>
          <pc:docMk/>
          <pc:sldMk cId="210235844" sldId="297"/>
        </pc:sldMkLst>
        <pc:spChg chg="mod">
          <ac:chgData name="TAN Mei Yi [Harrisdale Senior High School]" userId="f9f029c9-d743-4d60-9f2c-e74bdec1ab07" providerId="ADAL" clId="{BCDF6825-78BE-4B2A-B733-9919CF207759}" dt="2023-05-26T07:27:10.021" v="834" actId="20577"/>
          <ac:spMkLst>
            <pc:docMk/>
            <pc:sldMk cId="210235844" sldId="29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CDF6825-78BE-4B2A-B733-9919CF207759}" dt="2023-05-26T07:27:35.968" v="850" actId="1076"/>
          <ac:spMkLst>
            <pc:docMk/>
            <pc:sldMk cId="210235844" sldId="297"/>
            <ac:spMk id="6" creationId="{95ACB665-3F91-9EF3-5F2E-018ABF42AE39}"/>
          </ac:spMkLst>
        </pc:spChg>
        <pc:spChg chg="mod">
          <ac:chgData name="TAN Mei Yi [Harrisdale Senior High School]" userId="f9f029c9-d743-4d60-9f2c-e74bdec1ab07" providerId="ADAL" clId="{BCDF6825-78BE-4B2A-B733-9919CF207759}" dt="2023-05-26T07:27:47.711" v="866" actId="1076"/>
          <ac:spMkLst>
            <pc:docMk/>
            <pc:sldMk cId="210235844" sldId="297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4" creationId="{8C723F6F-FB90-9508-2203-7974BA8FFE35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5" creationId="{3C73D139-1AB5-F363-1C98-B146A959EEC9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27:57.454" v="875" actId="1076"/>
          <ac:spMkLst>
            <pc:docMk/>
            <pc:sldMk cId="210235844" sldId="297"/>
            <ac:spMk id="17" creationId="{D86C62A4-AFA9-EB0F-DD52-D040E05E03BB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28:09.060" v="884" actId="1076"/>
          <ac:spMkLst>
            <pc:docMk/>
            <pc:sldMk cId="210235844" sldId="297"/>
            <ac:spMk id="18" creationId="{55BAFF4A-2FFD-18E7-3934-8E401F8359F2}"/>
          </ac:spMkLst>
        </pc:spChg>
        <pc:picChg chg="add del mod">
          <ac:chgData name="TAN Mei Yi [Harrisdale Senior High School]" userId="f9f029c9-d743-4d60-9f2c-e74bdec1ab07" providerId="ADAL" clId="{BCDF6825-78BE-4B2A-B733-9919CF207759}" dt="2023-05-26T07:28:10.306" v="885" actId="478"/>
          <ac:picMkLst>
            <pc:docMk/>
            <pc:sldMk cId="210235844" sldId="297"/>
            <ac:picMk id="5" creationId="{635BBD1B-517B-269A-693E-781FCE2AF941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29:28.122" v="15" actId="478"/>
          <ac:picMkLst>
            <pc:docMk/>
            <pc:sldMk cId="210235844" sldId="297"/>
            <ac:picMk id="13" creationId="{C98FD73A-5BEB-9BC0-09AA-16DC59C3DB30}"/>
          </ac:picMkLst>
        </pc:picChg>
        <pc:picChg chg="add mod">
          <ac:chgData name="TAN Mei Yi [Harrisdale Senior High School]" userId="f9f029c9-d743-4d60-9f2c-e74bdec1ab07" providerId="ADAL" clId="{BCDF6825-78BE-4B2A-B733-9919CF207759}" dt="2023-05-26T07:28:42.477" v="887" actId="1076"/>
          <ac:picMkLst>
            <pc:docMk/>
            <pc:sldMk cId="210235844" sldId="297"/>
            <ac:picMk id="20" creationId="{7DDFBBFB-75FD-EF85-17D9-1CEED76EB0AA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7:34:30.948" v="1031" actId="1076"/>
        <pc:sldMkLst>
          <pc:docMk/>
          <pc:sldMk cId="524679162" sldId="298"/>
        </pc:sldMkLst>
        <pc:spChg chg="mod">
          <ac:chgData name="TAN Mei Yi [Harrisdale Senior High School]" userId="f9f029c9-d743-4d60-9f2c-e74bdec1ab07" providerId="ADAL" clId="{BCDF6825-78BE-4B2A-B733-9919CF207759}" dt="2023-05-26T07:32:49.484" v="971" actId="14100"/>
          <ac:spMkLst>
            <pc:docMk/>
            <pc:sldMk cId="524679162" sldId="29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CDF6825-78BE-4B2A-B733-9919CF207759}" dt="2023-05-26T07:33:10.007" v="989" actId="20577"/>
          <ac:spMkLst>
            <pc:docMk/>
            <pc:sldMk cId="524679162" sldId="298"/>
            <ac:spMk id="6" creationId="{95ACB665-3F91-9EF3-5F2E-018ABF42AE39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4" creationId="{8C723F6F-FB90-9508-2203-7974BA8FFE35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32:55.335" v="974" actId="478"/>
          <ac:spMkLst>
            <pc:docMk/>
            <pc:sldMk cId="524679162" sldId="298"/>
            <ac:spMk id="15" creationId="{3C73D139-1AB5-F363-1C98-B146A959EEC9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32:55.335" v="974" actId="478"/>
          <ac:spMkLst>
            <pc:docMk/>
            <pc:sldMk cId="524679162" sldId="298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3:33.434" v="1003" actId="1076"/>
          <ac:spMkLst>
            <pc:docMk/>
            <pc:sldMk cId="524679162" sldId="298"/>
            <ac:spMk id="17" creationId="{6F419523-1D93-2CFA-D568-A0E5722F5B49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4:04.552" v="1012" actId="1076"/>
          <ac:spMkLst>
            <pc:docMk/>
            <pc:sldMk cId="524679162" sldId="298"/>
            <ac:spMk id="18" creationId="{147B5609-7D1A-C5FB-59C8-F39E8F7415A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4:17.194" v="1023" actId="1076"/>
          <ac:spMkLst>
            <pc:docMk/>
            <pc:sldMk cId="524679162" sldId="298"/>
            <ac:spMk id="19" creationId="{4B5C4132-C97B-FCFA-725C-DCEEFE56A306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4:30.948" v="1031" actId="1076"/>
          <ac:spMkLst>
            <pc:docMk/>
            <pc:sldMk cId="524679162" sldId="298"/>
            <ac:spMk id="20" creationId="{A26F2B84-3DCB-6653-5B4B-ED79E4F0C3D3}"/>
          </ac:spMkLst>
        </pc:spChg>
        <pc:picChg chg="del">
          <ac:chgData name="TAN Mei Yi [Harrisdale Senior High School]" userId="f9f029c9-d743-4d60-9f2c-e74bdec1ab07" providerId="ADAL" clId="{BCDF6825-78BE-4B2A-B733-9919CF207759}" dt="2023-05-24T02:29:56.312" v="18" actId="478"/>
          <ac:picMkLst>
            <pc:docMk/>
            <pc:sldMk cId="524679162" sldId="298"/>
            <ac:picMk id="5" creationId="{635BBD1B-517B-269A-693E-781FCE2AF941}"/>
          </ac:picMkLst>
        </pc:picChg>
        <pc:picChg chg="add del mod">
          <ac:chgData name="TAN Mei Yi [Harrisdale Senior High School]" userId="f9f029c9-d743-4d60-9f2c-e74bdec1ab07" providerId="ADAL" clId="{BCDF6825-78BE-4B2A-B733-9919CF207759}" dt="2023-05-26T07:34:25.936" v="1030" actId="478"/>
          <ac:picMkLst>
            <pc:docMk/>
            <pc:sldMk cId="524679162" sldId="298"/>
            <ac:picMk id="13" creationId="{52F5545A-19EE-7885-CD68-9C133B6F4879}"/>
          </ac:picMkLst>
        </pc:picChg>
      </pc:sldChg>
      <pc:sldChg chg="addSp delSp add del mod">
        <pc:chgData name="TAN Mei Yi [Harrisdale Senior High School]" userId="f9f029c9-d743-4d60-9f2c-e74bdec1ab07" providerId="ADAL" clId="{BCDF6825-78BE-4B2A-B733-9919CF207759}" dt="2023-05-26T07:34:57.691" v="1032" actId="47"/>
        <pc:sldMkLst>
          <pc:docMk/>
          <pc:sldMk cId="1782732818" sldId="299"/>
        </pc:sldMkLst>
        <pc:picChg chg="add">
          <ac:chgData name="TAN Mei Yi [Harrisdale Senior High School]" userId="f9f029c9-d743-4d60-9f2c-e74bdec1ab07" providerId="ADAL" clId="{BCDF6825-78BE-4B2A-B733-9919CF207759}" dt="2023-05-24T02:30:14.387" v="22" actId="22"/>
          <ac:picMkLst>
            <pc:docMk/>
            <pc:sldMk cId="1782732818" sldId="299"/>
            <ac:picMk id="5" creationId="{8566943B-7586-F659-B956-BCCF6581CB52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30:14.073" v="21" actId="478"/>
          <ac:picMkLst>
            <pc:docMk/>
            <pc:sldMk cId="1782732818" sldId="299"/>
            <ac:picMk id="13" creationId="{52F5545A-19EE-7885-CD68-9C133B6F4879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6:30:44.042" v="281" actId="478"/>
        <pc:sldMkLst>
          <pc:docMk/>
          <pc:sldMk cId="303368718" sldId="300"/>
        </pc:sldMkLst>
        <pc:spChg chg="mod">
          <ac:chgData name="TAN Mei Yi [Harrisdale Senior High School]" userId="f9f029c9-d743-4d60-9f2c-e74bdec1ab07" providerId="ADAL" clId="{BCDF6825-78BE-4B2A-B733-9919CF207759}" dt="2023-05-24T02:39:42.097" v="151" actId="20577"/>
          <ac:spMkLst>
            <pc:docMk/>
            <pc:sldMk cId="303368718" sldId="30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27:41.538" v="212" actId="1076"/>
          <ac:spMkLst>
            <pc:docMk/>
            <pc:sldMk cId="303368718" sldId="300"/>
            <ac:spMk id="4" creationId="{DF34F0BE-D45B-4E5E-AE95-54B6648EBE83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27:37.356" v="211" actId="1076"/>
          <ac:spMkLst>
            <pc:docMk/>
            <pc:sldMk cId="303368718" sldId="300"/>
            <ac:spMk id="7" creationId="{7BE1C99A-BD72-E24D-B662-03F162CD9369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08.207" v="228" actId="6549"/>
          <ac:spMkLst>
            <pc:docMk/>
            <pc:sldMk cId="303368718" sldId="300"/>
            <ac:spMk id="8" creationId="{4D17D013-74CF-5861-B67C-AAFF478A4E4A}"/>
          </ac:spMkLst>
        </pc:spChg>
        <pc:spChg chg="mod">
          <ac:chgData name="TAN Mei Yi [Harrisdale Senior High School]" userId="f9f029c9-d743-4d60-9f2c-e74bdec1ab07" providerId="ADAL" clId="{BCDF6825-78BE-4B2A-B733-9919CF207759}" dt="2023-05-26T06:26:48.678" v="176" actId="1076"/>
          <ac:spMkLst>
            <pc:docMk/>
            <pc:sldMk cId="303368718" sldId="300"/>
            <ac:spMk id="9" creationId="{29699994-25E0-710C-CD89-E190BEA88A7D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0" creationId="{92507F5D-1811-A2D4-3FB4-6B6C92B544FA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1" creationId="{441F0072-7922-86C9-22E7-9AFEDF15437E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2" creationId="{81ECE918-FC92-483F-96A3-9A4A18C3ED2B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3" creationId="{2A864CB1-2D3C-B6C8-6791-8869FDB9F8F9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4" creationId="{3805CB4F-F9E6-1398-0128-D244C3FE3CB4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5" creationId="{DD3BE5A4-8FF6-9943-376F-924AF1260FC5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6" creationId="{10A0FE5F-6C0A-2C35-AFC2-79696763BB7B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7" creationId="{FCF08003-3704-0F6B-9779-9D9441AA2E30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8" creationId="{14465830-AFDF-7082-A5CF-F92AB95EE0A1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9" creationId="{23D1981E-FB4B-2C8C-82B3-561BEFBCA3E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24.679" v="251" actId="1076"/>
          <ac:spMkLst>
            <pc:docMk/>
            <pc:sldMk cId="303368718" sldId="300"/>
            <ac:spMk id="20" creationId="{44C4B2D4-7B18-CA48-9481-7D6AD8B2DA5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32.575" v="260" actId="1076"/>
          <ac:spMkLst>
            <pc:docMk/>
            <pc:sldMk cId="303368718" sldId="300"/>
            <ac:spMk id="21" creationId="{889F1523-7FF7-A7EB-5292-B327E05912F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42.558" v="280" actId="1076"/>
          <ac:spMkLst>
            <pc:docMk/>
            <pc:sldMk cId="303368718" sldId="300"/>
            <ac:spMk id="22" creationId="{B0CADD24-90BB-9F2D-1073-C3227EEE75FF}"/>
          </ac:spMkLst>
        </pc:spChg>
        <pc:picChg chg="del mod">
          <ac:chgData name="TAN Mei Yi [Harrisdale Senior High School]" userId="f9f029c9-d743-4d60-9f2c-e74bdec1ab07" providerId="ADAL" clId="{BCDF6825-78BE-4B2A-B733-9919CF207759}" dt="2023-05-26T06:30:44.042" v="281" actId="478"/>
          <ac:picMkLst>
            <pc:docMk/>
            <pc:sldMk cId="303368718" sldId="300"/>
            <ac:picMk id="5" creationId="{517ACF37-0B9B-C8DB-DA6B-2E99C3BCACE0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39:44.751" v="152" actId="478"/>
          <ac:picMkLst>
            <pc:docMk/>
            <pc:sldMk cId="303368718" sldId="300"/>
            <ac:picMk id="6" creationId="{D3100E5D-466F-90B7-1BDC-3CC8C04267D5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BCDF6825-78BE-4B2A-B733-9919CF207759}" dt="2023-05-29T04:45:51.838" v="1507"/>
        <pc:sldMkLst>
          <pc:docMk/>
          <pc:sldMk cId="960182714" sldId="301"/>
        </pc:sldMkLst>
        <pc:spChg chg="mod">
          <ac:chgData name="TAN Mei Yi [Harrisdale Senior High School]" userId="f9f029c9-d743-4d60-9f2c-e74bdec1ab07" providerId="ADAL" clId="{BCDF6825-78BE-4B2A-B733-9919CF207759}" dt="2023-05-29T03:01:53.425" v="1170" actId="14100"/>
          <ac:spMkLst>
            <pc:docMk/>
            <pc:sldMk cId="960182714" sldId="301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2:40.223" v="1409" actId="20577"/>
          <ac:spMkLst>
            <pc:docMk/>
            <pc:sldMk cId="960182714" sldId="301"/>
            <ac:spMk id="4" creationId="{E918D622-5752-F10C-0B8C-656D8CAA87A4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3:13.063" v="1426" actId="1076"/>
          <ac:spMkLst>
            <pc:docMk/>
            <pc:sldMk cId="960182714" sldId="301"/>
            <ac:spMk id="5" creationId="{EDF6F01D-712B-074C-9C49-613049A97BFA}"/>
          </ac:spMkLst>
        </pc:spChg>
        <pc:spChg chg="mod">
          <ac:chgData name="TAN Mei Yi [Harrisdale Senior High School]" userId="f9f029c9-d743-4d60-9f2c-e74bdec1ab07" providerId="ADAL" clId="{BCDF6825-78BE-4B2A-B733-9919CF207759}" dt="2023-05-29T04:42:26.243" v="1401" actId="1076"/>
          <ac:spMkLst>
            <pc:docMk/>
            <pc:sldMk cId="960182714" sldId="301"/>
            <ac:spMk id="6" creationId="{95ACB665-3F91-9EF3-5F2E-018ABF42AE39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4" creationId="{8C723F6F-FB90-9508-2203-7974BA8FFE35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5" creationId="{3C73D139-1AB5-F363-1C98-B146A959EEC9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3:20.844" v="1433" actId="20577"/>
          <ac:spMkLst>
            <pc:docMk/>
            <pc:sldMk cId="960182714" sldId="301"/>
            <ac:spMk id="17" creationId="{3DE5CF2D-3C67-5BFE-FA68-7216EDCEB2D4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3:40.371" v="1445" actId="1076"/>
          <ac:spMkLst>
            <pc:docMk/>
            <pc:sldMk cId="960182714" sldId="301"/>
            <ac:spMk id="18" creationId="{798A60D5-A759-AE00-7CBC-359468F4DBBC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4:19.767" v="1481" actId="1076"/>
          <ac:spMkLst>
            <pc:docMk/>
            <pc:sldMk cId="960182714" sldId="301"/>
            <ac:spMk id="19" creationId="{E619CC95-8456-A338-9291-E29D105A69AB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4:46.093" v="1487" actId="1076"/>
          <ac:spMkLst>
            <pc:docMk/>
            <pc:sldMk cId="960182714" sldId="301"/>
            <ac:spMk id="20" creationId="{8A296C3D-3042-4C9A-868E-4E6796A0E3C9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4:51.638" v="1491" actId="20577"/>
          <ac:spMkLst>
            <pc:docMk/>
            <pc:sldMk cId="960182714" sldId="301"/>
            <ac:spMk id="21" creationId="{EB6693EB-9B5E-C858-8539-4137C010F9FC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5:01.940" v="1498" actId="1076"/>
          <ac:spMkLst>
            <pc:docMk/>
            <pc:sldMk cId="960182714" sldId="301"/>
            <ac:spMk id="22" creationId="{459B0E51-8E55-963D-0866-9A579A8477B3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5:07.744" v="1503" actId="20577"/>
          <ac:spMkLst>
            <pc:docMk/>
            <pc:sldMk cId="960182714" sldId="301"/>
            <ac:spMk id="23" creationId="{60EC004B-AACD-9C7A-C866-0C8FA449B55C}"/>
          </ac:spMkLst>
        </pc:spChg>
        <pc:picChg chg="del">
          <ac:chgData name="TAN Mei Yi [Harrisdale Senior High School]" userId="f9f029c9-d743-4d60-9f2c-e74bdec1ab07" providerId="ADAL" clId="{BCDF6825-78BE-4B2A-B733-9919CF207759}" dt="2023-05-24T02:31:24.465" v="27" actId="478"/>
          <ac:picMkLst>
            <pc:docMk/>
            <pc:sldMk cId="960182714" sldId="301"/>
            <ac:picMk id="5" creationId="{8566943B-7586-F659-B956-BCCF6581CB52}"/>
          </ac:picMkLst>
        </pc:picChg>
        <pc:picChg chg="add del">
          <ac:chgData name="TAN Mei Yi [Harrisdale Senior High School]" userId="f9f029c9-d743-4d60-9f2c-e74bdec1ab07" providerId="ADAL" clId="{BCDF6825-78BE-4B2A-B733-9919CF207759}" dt="2023-05-29T03:01:58.020" v="1173" actId="478"/>
          <ac:picMkLst>
            <pc:docMk/>
            <pc:sldMk cId="960182714" sldId="301"/>
            <ac:picMk id="13" creationId="{E960BE69-4EE6-242E-E08F-FE18763D0DE3}"/>
          </ac:picMkLst>
        </pc:picChg>
        <pc:picChg chg="add mod">
          <ac:chgData name="TAN Mei Yi [Harrisdale Senior High School]" userId="f9f029c9-d743-4d60-9f2c-e74bdec1ab07" providerId="ADAL" clId="{BCDF6825-78BE-4B2A-B733-9919CF207759}" dt="2023-05-29T04:45:49.861" v="1506" actId="1076"/>
          <ac:picMkLst>
            <pc:docMk/>
            <pc:sldMk cId="960182714" sldId="301"/>
            <ac:picMk id="25" creationId="{D3FD2522-B959-AEF4-695F-47596D478111}"/>
          </ac:picMkLst>
        </pc:picChg>
      </pc:sldChg>
      <pc:sldChg chg="addSp delSp modSp add mod modAnim">
        <pc:chgData name="TAN Mei Yi [Harrisdale Senior High School]" userId="f9f029c9-d743-4d60-9f2c-e74bdec1ab07" providerId="ADAL" clId="{BCDF6825-78BE-4B2A-B733-9919CF207759}" dt="2023-05-24T02:38:31.387" v="78" actId="1076"/>
        <pc:sldMkLst>
          <pc:docMk/>
          <pc:sldMk cId="479273064" sldId="335"/>
        </pc:sldMkLst>
        <pc:spChg chg="add del mod">
          <ac:chgData name="TAN Mei Yi [Harrisdale Senior High School]" userId="f9f029c9-d743-4d60-9f2c-e74bdec1ab07" providerId="ADAL" clId="{BCDF6825-78BE-4B2A-B733-9919CF207759}" dt="2023-05-24T02:37:17.517" v="34"/>
          <ac:spMkLst>
            <pc:docMk/>
            <pc:sldMk cId="479273064" sldId="335"/>
            <ac:spMk id="4" creationId="{81845938-12BC-086A-0D18-CED60D975975}"/>
          </ac:spMkLst>
        </pc:spChg>
        <pc:spChg chg="add mod">
          <ac:chgData name="TAN Mei Yi [Harrisdale Senior High School]" userId="f9f029c9-d743-4d60-9f2c-e74bdec1ab07" providerId="ADAL" clId="{BCDF6825-78BE-4B2A-B733-9919CF207759}" dt="2023-05-24T02:38:31.387" v="78" actId="1076"/>
          <ac:spMkLst>
            <pc:docMk/>
            <pc:sldMk cId="479273064" sldId="335"/>
            <ac:spMk id="5" creationId="{03625E23-120F-7DBD-1FD9-543B5F3D93CB}"/>
          </ac:spMkLst>
        </pc:spChg>
        <pc:spChg chg="add mod">
          <ac:chgData name="TAN Mei Yi [Harrisdale Senior High School]" userId="f9f029c9-d743-4d60-9f2c-e74bdec1ab07" providerId="ADAL" clId="{BCDF6825-78BE-4B2A-B733-9919CF207759}" dt="2023-05-24T02:38:13.569" v="74" actId="1076"/>
          <ac:spMkLst>
            <pc:docMk/>
            <pc:sldMk cId="479273064" sldId="335"/>
            <ac:spMk id="19" creationId="{371B9C3B-DF8F-A9AA-5EA2-3E8B2671DBDE}"/>
          </ac:spMkLst>
        </pc:spChg>
        <pc:picChg chg="add del mod">
          <ac:chgData name="TAN Mei Yi [Harrisdale Senior High School]" userId="f9f029c9-d743-4d60-9f2c-e74bdec1ab07" providerId="ADAL" clId="{BCDF6825-78BE-4B2A-B733-9919CF207759}" dt="2023-05-24T02:38:16.550" v="75" actId="478"/>
          <ac:picMkLst>
            <pc:docMk/>
            <pc:sldMk cId="479273064" sldId="335"/>
            <ac:picMk id="3" creationId="{11283928-74AC-CBF2-D2C8-234B838D21F8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9T04:41:40.515" v="1379" actId="20577"/>
        <pc:sldMkLst>
          <pc:docMk/>
          <pc:sldMk cId="4011900591" sldId="336"/>
        </pc:sldMkLst>
        <pc:spChg chg="add mod">
          <ac:chgData name="TAN Mei Yi [Harrisdale Senior High School]" userId="f9f029c9-d743-4d60-9f2c-e74bdec1ab07" providerId="ADAL" clId="{BCDF6825-78BE-4B2A-B733-9919CF207759}" dt="2023-05-29T04:34:31.054" v="1214" actId="1076"/>
          <ac:spMkLst>
            <pc:docMk/>
            <pc:sldMk cId="4011900591" sldId="336"/>
            <ac:spMk id="4" creationId="{3F88CDCC-EE28-7C4E-6FEF-F78C614939F5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7:34.369" v="1284" actId="1076"/>
          <ac:spMkLst>
            <pc:docMk/>
            <pc:sldMk cId="4011900591" sldId="336"/>
            <ac:spMk id="5" creationId="{F87E33FD-4486-1841-BBA6-583E6BCF3A61}"/>
          </ac:spMkLst>
        </pc:spChg>
        <pc:spChg chg="mod">
          <ac:chgData name="TAN Mei Yi [Harrisdale Senior High School]" userId="f9f029c9-d743-4d60-9f2c-e74bdec1ab07" providerId="ADAL" clId="{BCDF6825-78BE-4B2A-B733-9919CF207759}" dt="2023-05-29T04:33:36.180" v="1194" actId="1076"/>
          <ac:spMkLst>
            <pc:docMk/>
            <pc:sldMk cId="4011900591" sldId="336"/>
            <ac:spMk id="6" creationId="{95ACB665-3F91-9EF3-5F2E-018ABF42AE39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4" creationId="{8C723F6F-FB90-9508-2203-7974BA8FFE35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5" creationId="{3C73D139-1AB5-F363-1C98-B146A959EEC9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7:24.747" v="1276" actId="1076"/>
          <ac:spMkLst>
            <pc:docMk/>
            <pc:sldMk cId="4011900591" sldId="336"/>
            <ac:spMk id="17" creationId="{14904624-DF58-C2EA-D5C8-8BF81DBF0010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9:16.292" v="1347" actId="20577"/>
          <ac:spMkLst>
            <pc:docMk/>
            <pc:sldMk cId="4011900591" sldId="336"/>
            <ac:spMk id="18" creationId="{AE847326-4303-F969-535E-CAFCDDEE3506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14.656" v="1364" actId="20577"/>
          <ac:spMkLst>
            <pc:docMk/>
            <pc:sldMk cId="4011900591" sldId="336"/>
            <ac:spMk id="19" creationId="{49F71AF3-5A09-28CD-DA39-888C801A604E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8:24.968" v="1305" actId="1076"/>
          <ac:spMkLst>
            <pc:docMk/>
            <pc:sldMk cId="4011900591" sldId="336"/>
            <ac:spMk id="20" creationId="{598D7F19-5456-DFD6-C919-A66887CF2C70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26.896" v="1372" actId="20577"/>
          <ac:spMkLst>
            <pc:docMk/>
            <pc:sldMk cId="4011900591" sldId="336"/>
            <ac:spMk id="21" creationId="{CDC76AE9-3DE5-AFF2-965D-6EDDDCA1884A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38.473" v="1377" actId="20577"/>
          <ac:spMkLst>
            <pc:docMk/>
            <pc:sldMk cId="4011900591" sldId="336"/>
            <ac:spMk id="22" creationId="{9C68FF83-E871-E8FE-8447-EFD122961FB7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40.515" v="1379" actId="20577"/>
          <ac:spMkLst>
            <pc:docMk/>
            <pc:sldMk cId="4011900591" sldId="336"/>
            <ac:spMk id="23" creationId="{10662558-1941-68AB-8225-B8F576A7D3F8}"/>
          </ac:spMkLst>
        </pc:spChg>
        <pc:picChg chg="del">
          <ac:chgData name="TAN Mei Yi [Harrisdale Senior High School]" userId="f9f029c9-d743-4d60-9f2c-e74bdec1ab07" providerId="ADAL" clId="{BCDF6825-78BE-4B2A-B733-9919CF207759}" dt="2023-05-29T03:02:00.329" v="1174" actId="478"/>
          <ac:picMkLst>
            <pc:docMk/>
            <pc:sldMk cId="4011900591" sldId="336"/>
            <ac:picMk id="13" creationId="{E960BE69-4EE6-242E-E08F-FE18763D0DE3}"/>
          </ac:picMkLst>
        </pc:picChg>
      </pc:sldChg>
    </pc:docChg>
  </pc:docChgLst>
  <pc:docChgLst>
    <pc:chgData name="TAN Mei Yi [Harrisdale Senior High School]" userId="f9f029c9-d743-4d60-9f2c-e74bdec1ab07" providerId="ADAL" clId="{7E040D6A-81E8-420A-8891-859F128D8AB2}"/>
    <pc:docChg chg="undo custSel modSld">
      <pc:chgData name="TAN Mei Yi [Harrisdale Senior High School]" userId="f9f029c9-d743-4d60-9f2c-e74bdec1ab07" providerId="ADAL" clId="{7E040D6A-81E8-420A-8891-859F128D8AB2}" dt="2022-09-08T03:46:50.927" v="480"/>
      <pc:docMkLst>
        <pc:docMk/>
      </pc:docMkLst>
      <pc:sldChg chg="delSp modSp mod">
        <pc:chgData name="TAN Mei Yi [Harrisdale Senior High School]" userId="f9f029c9-d743-4d60-9f2c-e74bdec1ab07" providerId="ADAL" clId="{7E040D6A-81E8-420A-8891-859F128D8AB2}" dt="2022-09-08T02:41:13.876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E040D6A-81E8-420A-8891-859F128D8AB2}" dt="2022-09-08T02:41:13.876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">
        <pc:chgData name="TAN Mei Yi [Harrisdale Senior High School]" userId="f9f029c9-d743-4d60-9f2c-e74bdec1ab07" providerId="ADAL" clId="{7E040D6A-81E8-420A-8891-859F128D8AB2}" dt="2022-09-08T03:42:33.084" v="405" actId="9405"/>
        <pc:sldMkLst>
          <pc:docMk/>
          <pc:sldMk cId="4235649175" sldId="443"/>
        </pc:sldMkLst>
        <pc:picChg chg="mod">
          <ac:chgData name="TAN Mei Yi [Harrisdale Senior High School]" userId="f9f029c9-d743-4d60-9f2c-e74bdec1ab07" providerId="ADAL" clId="{7E040D6A-81E8-420A-8891-859F128D8AB2}" dt="2022-09-08T03:42:22.343" v="404" actId="1076"/>
          <ac:picMkLst>
            <pc:docMk/>
            <pc:sldMk cId="4235649175" sldId="443"/>
            <ac:picMk id="6" creationId="{00000000-0000-0000-0000-000000000000}"/>
          </ac:picMkLst>
        </pc:picChg>
        <pc:inkChg chg="add">
          <ac:chgData name="TAN Mei Yi [Harrisdale Senior High School]" userId="f9f029c9-d743-4d60-9f2c-e74bdec1ab07" providerId="ADAL" clId="{7E040D6A-81E8-420A-8891-859F128D8AB2}" dt="2022-09-08T03:42:33.084" v="405" actId="9405"/>
          <ac:inkMkLst>
            <pc:docMk/>
            <pc:sldMk cId="4235649175" sldId="443"/>
            <ac:inkMk id="3" creationId="{349C628F-7BB2-6881-0C83-4F4635301123}"/>
          </ac:inkMkLst>
        </pc:inkChg>
      </pc:sldChg>
      <pc:sldChg chg="addSp modSp mod">
        <pc:chgData name="TAN Mei Yi [Harrisdale Senior High School]" userId="f9f029c9-d743-4d60-9f2c-e74bdec1ab07" providerId="ADAL" clId="{7E040D6A-81E8-420A-8891-859F128D8AB2}" dt="2022-09-08T02:41:52.698" v="3" actId="1076"/>
        <pc:sldMkLst>
          <pc:docMk/>
          <pc:sldMk cId="3848479177" sldId="454"/>
        </pc:sldMkLst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2" creationId="{3DC0EFDD-6686-B448-9CFD-1955A033E36F}"/>
          </ac:spMkLst>
        </pc:spChg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3" creationId="{C0F9201C-9078-9947-B0F3-E2668478835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1:45.902" v="2"/>
          <ac:spMkLst>
            <pc:docMk/>
            <pc:sldMk cId="3848479177" sldId="454"/>
            <ac:spMk id="4" creationId="{D8BBB8E8-29F0-B484-263F-F2C5F0846F00}"/>
          </ac:spMkLst>
        </pc:sp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2:44:29.607" v="130"/>
        <pc:sldMkLst>
          <pc:docMk/>
          <pc:sldMk cId="2468799418" sldId="455"/>
        </pc:sldMkLst>
        <pc:spChg chg="mod">
          <ac:chgData name="TAN Mei Yi [Harrisdale Senior High School]" userId="f9f029c9-d743-4d60-9f2c-e74bdec1ab07" providerId="ADAL" clId="{7E040D6A-81E8-420A-8891-859F128D8AB2}" dt="2022-09-08T02:44:01.004" v="112" actId="20577"/>
          <ac:spMkLst>
            <pc:docMk/>
            <pc:sldMk cId="2468799418" sldId="455"/>
            <ac:spMk id="3" creationId="{715A2D0A-C895-1C41-B7C5-C17E7534A1CD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2:26.914" v="5"/>
          <ac:spMkLst>
            <pc:docMk/>
            <pc:sldMk cId="2468799418" sldId="455"/>
            <ac:spMk id="4" creationId="{8E64A63A-6C73-FB52-8323-3239A594F9DA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3:32.131" v="98" actId="1076"/>
          <ac:spMkLst>
            <pc:docMk/>
            <pc:sldMk cId="2468799418" sldId="455"/>
            <ac:spMk id="7" creationId="{A144B5A6-4D02-87E6-FD43-1763A365CEDC}"/>
          </ac:spMkLst>
        </pc:s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8" creationId="{CDC9DD30-8FF9-1CED-1436-1D6F0F57B75E}"/>
          </ac:grpSpMkLst>
        </pc:gr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9" creationId="{D88196F1-A7F8-BAA7-6654-58323B064429}"/>
          </ac:grpSpMkLst>
        </pc:grpChg>
        <pc:picChg chg="mod">
          <ac:chgData name="TAN Mei Yi [Harrisdale Senior High School]" userId="f9f029c9-d743-4d60-9f2c-e74bdec1ab07" providerId="ADAL" clId="{7E040D6A-81E8-420A-8891-859F128D8AB2}" dt="2022-09-08T02:43:03.567" v="25" actId="1076"/>
          <ac:picMkLst>
            <pc:docMk/>
            <pc:sldMk cId="2468799418" sldId="455"/>
            <ac:picMk id="5" creationId="{862A39D5-A30F-3840-AE6A-ED7261E168AA}"/>
          </ac:picMkLst>
        </pc:picChg>
        <pc:inkChg chg="del mod">
          <ac:chgData name="TAN Mei Yi [Harrisdale Senior High School]" userId="f9f029c9-d743-4d60-9f2c-e74bdec1ab07" providerId="ADAL" clId="{7E040D6A-81E8-420A-8891-859F128D8AB2}" dt="2022-09-08T02:42:32.794" v="7" actId="478"/>
          <ac:inkMkLst>
            <pc:docMk/>
            <pc:sldMk cId="2468799418" sldId="455"/>
            <ac:inkMk id="2" creationId="{4AB5E943-F085-EB4B-B335-D02DB2E358C7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1.770" v="100" actId="9405"/>
          <ac:inkMkLst>
            <pc:docMk/>
            <pc:sldMk cId="2468799418" sldId="455"/>
            <ac:inkMk id="8" creationId="{9AB16D93-2C58-04FA-117B-838EEA6043A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2.391" v="101" actId="9405"/>
          <ac:inkMkLst>
            <pc:docMk/>
            <pc:sldMk cId="2468799418" sldId="455"/>
            <ac:inkMk id="9" creationId="{DEFEAADF-23F6-69FB-E822-F2BF0DBBA31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3.012" v="102" actId="9405"/>
          <ac:inkMkLst>
            <pc:docMk/>
            <pc:sldMk cId="2468799418" sldId="455"/>
            <ac:inkMk id="10" creationId="{9FCFC3A1-2E2F-B770-450F-995D9E19EF3C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299" v="103" actId="9405"/>
          <ac:inkMkLst>
            <pc:docMk/>
            <pc:sldMk cId="2468799418" sldId="455"/>
            <ac:inkMk id="11" creationId="{0DA4DB4C-5DAF-707D-327C-4DC2C89F4103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855" v="104" actId="9405"/>
          <ac:inkMkLst>
            <pc:docMk/>
            <pc:sldMk cId="2468799418" sldId="455"/>
            <ac:inkMk id="12" creationId="{CC37E11A-96FC-2C4A-44D0-CA9876329D9C}"/>
          </ac:inkMkLst>
        </pc:inkChg>
        <pc:inkChg chg="add del">
          <ac:chgData name="TAN Mei Yi [Harrisdale Senior High School]" userId="f9f029c9-d743-4d60-9f2c-e74bdec1ab07" providerId="ADAL" clId="{7E040D6A-81E8-420A-8891-859F128D8AB2}" dt="2022-09-08T02:43:57.929" v="106" actId="9405"/>
          <ac:inkMkLst>
            <pc:docMk/>
            <pc:sldMk cId="2468799418" sldId="455"/>
            <ac:inkMk id="13" creationId="{48C5161D-4711-9044-EECC-1BDBB3ACEC90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4:03.025" v="113" actId="9405"/>
          <ac:inkMkLst>
            <pc:docMk/>
            <pc:sldMk cId="2468799418" sldId="455"/>
            <ac:inkMk id="14" creationId="{70CA9315-1DF8-8123-816F-9B0865AE08B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5" creationId="{D112F6FA-BBBB-68CC-D25D-460AAED8A483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6" creationId="{565122CA-854D-D14A-3634-EAFCF36E0C5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7" creationId="{1BA8DC61-9DBA-0B68-212F-AA1F22410B4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8" creationId="{5C1D59BC-DEB5-86E8-3DBB-6DC66A71FB2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9" creationId="{63AED1D2-1513-DBE0-DE29-077E596E11A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0" creationId="{84C05D98-E316-0D0A-FA01-EED5C11795C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1" creationId="{7F291745-A49D-8980-25F9-2C8EA56A47C8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2" creationId="{75D417B4-EFFA-75BE-4C44-C7200C689EE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3" creationId="{414DE58E-BD42-3C8A-80B7-B0BC41E876D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4" creationId="{702B87E3-DFD6-2D10-B8EA-21635909CEA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5" creationId="{2BE27F70-B705-B8A9-912D-62B17A20C26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6" creationId="{55F6FC39-38D1-AF66-E822-980CDFA1DA6A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7" creationId="{E5942122-0B65-4FC2-D3CE-B28641E09241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38:34.887" v="296" actId="478"/>
        <pc:sldMkLst>
          <pc:docMk/>
          <pc:sldMk cId="1898548170" sldId="460"/>
        </pc:sldMkLst>
        <pc:spChg chg="add mod">
          <ac:chgData name="TAN Mei Yi [Harrisdale Senior High School]" userId="f9f029c9-d743-4d60-9f2c-e74bdec1ab07" providerId="ADAL" clId="{7E040D6A-81E8-420A-8891-859F128D8AB2}" dt="2022-09-08T02:45:15.055" v="152" actId="20577"/>
          <ac:spMkLst>
            <pc:docMk/>
            <pc:sldMk cId="1898548170" sldId="460"/>
            <ac:spMk id="2" creationId="{53A2A7AF-4D9E-7244-E1EA-8338A4BEC37D}"/>
          </ac:spMkLst>
        </pc:spChg>
        <pc:spChg chg="mod">
          <ac:chgData name="TAN Mei Yi [Harrisdale Senior High School]" userId="f9f029c9-d743-4d60-9f2c-e74bdec1ab07" providerId="ADAL" clId="{7E040D6A-81E8-420A-8891-859F128D8AB2}" dt="2022-09-08T02:47:16.741" v="178" actId="20577"/>
          <ac:spMkLst>
            <pc:docMk/>
            <pc:sldMk cId="1898548170" sldId="460"/>
            <ac:spMk id="3" creationId="{6012AB9B-28B9-B544-9C9C-50C841AADD24}"/>
          </ac:spMkLst>
        </pc:spChg>
        <pc:spChg chg="mod">
          <ac:chgData name="TAN Mei Yi [Harrisdale Senior High School]" userId="f9f029c9-d743-4d60-9f2c-e74bdec1ab07" providerId="ADAL" clId="{7E040D6A-81E8-420A-8891-859F128D8AB2}" dt="2022-09-08T02:45:25.494" v="154" actId="113"/>
          <ac:spMkLst>
            <pc:docMk/>
            <pc:sldMk cId="1898548170" sldId="460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2:47:30.693" v="180" actId="478"/>
          <ac:spMkLst>
            <pc:docMk/>
            <pc:sldMk cId="1898548170" sldId="460"/>
            <ac:spMk id="5" creationId="{8A48A8F5-6D84-7833-4302-BCE9BE43DD2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6:51.926" v="232" actId="1076"/>
          <ac:spMkLst>
            <pc:docMk/>
            <pc:sldMk cId="1898548170" sldId="460"/>
            <ac:spMk id="6" creationId="{2AC24CA2-3991-78C5-6023-08B46BBF829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05.693" v="244" actId="1076"/>
          <ac:spMkLst>
            <pc:docMk/>
            <pc:sldMk cId="1898548170" sldId="460"/>
            <ac:spMk id="7" creationId="{ABE4AABB-6EB5-6EE3-9117-59DB867B875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16.946" v="254" actId="20577"/>
          <ac:spMkLst>
            <pc:docMk/>
            <pc:sldMk cId="1898548170" sldId="460"/>
            <ac:spMk id="8" creationId="{E1C1F498-A52B-92B3-F59A-6F15C51B675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41.798" v="267" actId="20577"/>
          <ac:spMkLst>
            <pc:docMk/>
            <pc:sldMk cId="1898548170" sldId="460"/>
            <ac:spMk id="9" creationId="{17A16865-1F22-5458-2856-B3533CD48445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8:05.337" v="279" actId="478"/>
          <ac:spMkLst>
            <pc:docMk/>
            <pc:sldMk cId="1898548170" sldId="460"/>
            <ac:spMk id="10" creationId="{FA25A89F-1FD2-DB23-A50E-E06496E31A2B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18.946" v="290" actId="1076"/>
          <ac:spMkLst>
            <pc:docMk/>
            <pc:sldMk cId="1898548170" sldId="460"/>
            <ac:spMk id="11" creationId="{F0332DD2-6676-C309-26CD-346089055FE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32.141" v="295" actId="20577"/>
          <ac:spMkLst>
            <pc:docMk/>
            <pc:sldMk cId="1898548170" sldId="460"/>
            <ac:spMk id="12" creationId="{88914D08-440E-9BF9-3D4F-A2A936998F87}"/>
          </ac:spMkLst>
        </pc:spChg>
        <pc:inkChg chg="del">
          <ac:chgData name="TAN Mei Yi [Harrisdale Senior High School]" userId="f9f029c9-d743-4d60-9f2c-e74bdec1ab07" providerId="ADAL" clId="{7E040D6A-81E8-420A-8891-859F128D8AB2}" dt="2022-09-08T02:45:57.783" v="165" actId="478"/>
          <ac:inkMkLst>
            <pc:docMk/>
            <pc:sldMk cId="1898548170" sldId="460"/>
            <ac:inkMk id="1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38:34.887" v="296" actId="478"/>
          <ac:inkMkLst>
            <pc:docMk/>
            <pc:sldMk cId="1898548170" sldId="460"/>
            <ac:inkMk id="36" creationId="{00000000-0000-0000-0000-000000000000}"/>
          </ac:inkMkLst>
        </pc:inkChg>
      </pc:sldChg>
      <pc:sldChg chg="addSp delSp modSp mod modAnim">
        <pc:chgData name="TAN Mei Yi [Harrisdale Senior High School]" userId="f9f029c9-d743-4d60-9f2c-e74bdec1ab07" providerId="ADAL" clId="{7E040D6A-81E8-420A-8891-859F128D8AB2}" dt="2022-09-08T03:46:50.927" v="480"/>
        <pc:sldMkLst>
          <pc:docMk/>
          <pc:sldMk cId="1008355428" sldId="464"/>
        </pc:sldMkLst>
        <pc:spChg chg="add mod">
          <ac:chgData name="TAN Mei Yi [Harrisdale Senior High School]" userId="f9f029c9-d743-4d60-9f2c-e74bdec1ab07" providerId="ADAL" clId="{7E040D6A-81E8-420A-8891-859F128D8AB2}" dt="2022-09-08T03:46:46.934" v="479" actId="1582"/>
          <ac:spMkLst>
            <pc:docMk/>
            <pc:sldMk cId="1008355428" sldId="464"/>
            <ac:spMk id="6" creationId="{543AFFF1-243D-24C9-66C8-D203386A8B88}"/>
          </ac:spMkLst>
        </pc:spChg>
        <pc:picChg chg="mod">
          <ac:chgData name="TAN Mei Yi [Harrisdale Senior High School]" userId="f9f029c9-d743-4d60-9f2c-e74bdec1ab07" providerId="ADAL" clId="{7E040D6A-81E8-420A-8891-859F128D8AB2}" dt="2022-09-08T03:46:33.610" v="477" actId="1076"/>
          <ac:picMkLst>
            <pc:docMk/>
            <pc:sldMk cId="1008355428" sldId="464"/>
            <ac:picMk id="3" creationId="{00000000-0000-0000-0000-000000000000}"/>
          </ac:picMkLst>
        </pc:picChg>
        <pc:picChg chg="del">
          <ac:chgData name="TAN Mei Yi [Harrisdale Senior High School]" userId="f9f029c9-d743-4d60-9f2c-e74bdec1ab07" providerId="ADAL" clId="{7E040D6A-81E8-420A-8891-859F128D8AB2}" dt="2022-09-08T03:42:02.828" v="402" actId="478"/>
          <ac:picMkLst>
            <pc:docMk/>
            <pc:sldMk cId="1008355428" sldId="464"/>
            <ac:picMk id="9" creationId="{00000000-0000-0000-0000-000000000000}"/>
          </ac:picMkLst>
        </pc:picChg>
        <pc:inkChg chg="add del">
          <ac:chgData name="TAN Mei Yi [Harrisdale Senior High School]" userId="f9f029c9-d743-4d60-9f2c-e74bdec1ab07" providerId="ADAL" clId="{7E040D6A-81E8-420A-8891-859F128D8AB2}" dt="2022-09-08T03:46:02.538" v="407" actId="9405"/>
          <ac:inkMkLst>
            <pc:docMk/>
            <pc:sldMk cId="1008355428" sldId="464"/>
            <ac:inkMk id="4" creationId="{E2E45981-E012-F5C3-5A50-64CBA6CFEE56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41:31.721" v="401" actId="478"/>
        <pc:sldMkLst>
          <pc:docMk/>
          <pc:sldMk cId="2052746198" sldId="476"/>
        </pc:sldMkLst>
        <pc:spChg chg="mod">
          <ac:chgData name="TAN Mei Yi [Harrisdale Senior High School]" userId="f9f029c9-d743-4d60-9f2c-e74bdec1ab07" providerId="ADAL" clId="{7E040D6A-81E8-420A-8891-859F128D8AB2}" dt="2022-09-08T03:39:20.963" v="307" actId="20577"/>
          <ac:spMkLst>
            <pc:docMk/>
            <pc:sldMk cId="2052746198" sldId="476"/>
            <ac:spMk id="3" creationId="{6012AB9B-28B9-B544-9C9C-50C841AADD24}"/>
          </ac:spMkLst>
        </pc:spChg>
        <pc:spChg chg="del">
          <ac:chgData name="TAN Mei Yi [Harrisdale Senior High School]" userId="f9f029c9-d743-4d60-9f2c-e74bdec1ab07" providerId="ADAL" clId="{7E040D6A-81E8-420A-8891-859F128D8AB2}" dt="2022-09-08T03:39:02.064" v="298" actId="478"/>
          <ac:spMkLst>
            <pc:docMk/>
            <pc:sldMk cId="2052746198" sldId="476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9:05.164" v="300" actId="478"/>
          <ac:spMkLst>
            <pc:docMk/>
            <pc:sldMk cId="2052746198" sldId="476"/>
            <ac:spMk id="5" creationId="{0CA59598-39B4-923F-341C-7C8D370C56B4}"/>
          </ac:spMkLst>
        </pc:spChg>
        <pc:spChg chg="mod">
          <ac:chgData name="TAN Mei Yi [Harrisdale Senior High School]" userId="f9f029c9-d743-4d60-9f2c-e74bdec1ab07" providerId="ADAL" clId="{7E040D6A-81E8-420A-8891-859F128D8AB2}" dt="2022-09-08T03:41:18.487" v="392" actId="1076"/>
          <ac:spMkLst>
            <pc:docMk/>
            <pc:sldMk cId="2052746198" sldId="476"/>
            <ac:spMk id="6" creationId="{CE00FEAF-DDAB-1648-9F50-FF73641FDE8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7" creationId="{E9C17ECC-266B-85C6-ABDF-7803591E494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8" creationId="{BD30C8E1-E13D-C072-2CD5-F4A82706323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55.328" v="325" actId="20577"/>
          <ac:spMkLst>
            <pc:docMk/>
            <pc:sldMk cId="2052746198" sldId="476"/>
            <ac:spMk id="9" creationId="{02727E20-BDCC-16E0-FCEB-268B287773B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17.487" v="349" actId="1076"/>
          <ac:spMkLst>
            <pc:docMk/>
            <pc:sldMk cId="2052746198" sldId="476"/>
            <ac:spMk id="10" creationId="{959ED5D9-0641-6968-37A9-32FDD7C50D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23.994" v="356" actId="20577"/>
          <ac:spMkLst>
            <pc:docMk/>
            <pc:sldMk cId="2052746198" sldId="476"/>
            <ac:spMk id="11" creationId="{EE32C3DC-B8E6-3E8B-B1F9-746927FC3F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2.168" v="394" actId="20577"/>
          <ac:spMkLst>
            <pc:docMk/>
            <pc:sldMk cId="2052746198" sldId="476"/>
            <ac:spMk id="12" creationId="{101A3872-6342-1B08-D277-64F4B2C0E7F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9.700" v="400" actId="20577"/>
          <ac:spMkLst>
            <pc:docMk/>
            <pc:sldMk cId="2052746198" sldId="476"/>
            <ac:spMk id="13" creationId="{D665BCAD-60E5-165D-F6B4-EC6B946E6F86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41:27.121" v="396" actId="478"/>
          <ac:spMkLst>
            <pc:docMk/>
            <pc:sldMk cId="2052746198" sldId="476"/>
            <ac:spMk id="14" creationId="{05F371E4-92FB-34A0-68AF-8ED4A47183CB}"/>
          </ac:spMkLst>
        </pc:spChg>
        <pc:inkChg chg="del mod">
          <ac:chgData name="TAN Mei Yi [Harrisdale Senior High School]" userId="f9f029c9-d743-4d60-9f2c-e74bdec1ab07" providerId="ADAL" clId="{7E040D6A-81E8-420A-8891-859F128D8AB2}" dt="2022-09-08T03:40:32.532" v="359" actId="478"/>
          <ac:inkMkLst>
            <pc:docMk/>
            <pc:sldMk cId="2052746198" sldId="476"/>
            <ac:inkMk id="5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41:31.721" v="401" actId="478"/>
          <ac:inkMkLst>
            <pc:docMk/>
            <pc:sldMk cId="2052746198" sldId="476"/>
            <ac:inkMk id="76" creationId="{00000000-0000-0000-0000-000000000000}"/>
          </ac:inkMkLst>
        </pc:inkChg>
        <pc:inkChg chg="del">
          <ac:chgData name="TAN Mei Yi [Harrisdale Senior High School]" userId="f9f029c9-d743-4d60-9f2c-e74bdec1ab07" providerId="ADAL" clId="{7E040D6A-81E8-420A-8891-859F128D8AB2}" dt="2022-09-08T03:40:34.821" v="360" actId="478"/>
          <ac:inkMkLst>
            <pc:docMk/>
            <pc:sldMk cId="2052746198" sldId="476"/>
            <ac:inkMk id="88" creationId="{00000000-0000-0000-0000-000000000000}"/>
          </ac:inkMkLst>
        </pc:inkChg>
      </pc:sldChg>
    </pc:docChg>
  </pc:docChgLst>
  <pc:docChgLst>
    <pc:chgData name="TAN Mei Yi [Harrisdale Senior High School]" userId="f9f029c9-d743-4d60-9f2c-e74bdec1ab07" providerId="ADAL" clId="{C3B2CD3A-B7E1-46CA-B285-F2BCE5026DF9}"/>
    <pc:docChg chg="undo custSel addSld delSld modSld sldOrd">
      <pc:chgData name="TAN Mei Yi [Harrisdale Senior High School]" userId="f9f029c9-d743-4d60-9f2c-e74bdec1ab07" providerId="ADAL" clId="{C3B2CD3A-B7E1-46CA-B285-F2BCE5026DF9}" dt="2023-06-11T05:16:38.886" v="159" actId="47"/>
      <pc:docMkLst>
        <pc:docMk/>
      </pc:docMkLst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430791497" sldId="258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727595002" sldId="259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4082485183" sldId="260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581592662" sldId="261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732750732" sldId="265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808648982" sldId="266"/>
        </pc:sldMkLst>
      </pc:sldChg>
      <pc:sldChg chg="addSp delSp modSp add mod modAnim">
        <pc:chgData name="TAN Mei Yi [Harrisdale Senior High School]" userId="f9f029c9-d743-4d60-9f2c-e74bdec1ab07" providerId="ADAL" clId="{C3B2CD3A-B7E1-46CA-B285-F2BCE5026DF9}" dt="2023-06-11T05:04:47.332" v="112"/>
        <pc:sldMkLst>
          <pc:docMk/>
          <pc:sldMk cId="1318951816" sldId="269"/>
        </pc:sldMkLst>
        <pc:spChg chg="add mod">
          <ac:chgData name="TAN Mei Yi [Harrisdale Senior High School]" userId="f9f029c9-d743-4d60-9f2c-e74bdec1ab07" providerId="ADAL" clId="{C3B2CD3A-B7E1-46CA-B285-F2BCE5026DF9}" dt="2023-06-11T04:57:53.776" v="40"/>
          <ac:spMkLst>
            <pc:docMk/>
            <pc:sldMk cId="1318951816" sldId="269"/>
            <ac:spMk id="2" creationId="{3515EBDF-6D8A-09ED-5A29-318EC454B4C2}"/>
          </ac:spMkLst>
        </pc:spChg>
        <pc:spChg chg="mod ord">
          <ac:chgData name="TAN Mei Yi [Harrisdale Senior High School]" userId="f9f029c9-d743-4d60-9f2c-e74bdec1ab07" providerId="ADAL" clId="{C3B2CD3A-B7E1-46CA-B285-F2BCE5026DF9}" dt="2023-06-11T05:02:17.474" v="95" actId="207"/>
          <ac:spMkLst>
            <pc:docMk/>
            <pc:sldMk cId="1318951816" sldId="269"/>
            <ac:spMk id="3" creationId="{C8C03E52-AF8F-4D31-BF75-B28AE8F35797}"/>
          </ac:spMkLst>
        </pc:spChg>
        <pc:spChg chg="del">
          <ac:chgData name="TAN Mei Yi [Harrisdale Senior High School]" userId="f9f029c9-d743-4d60-9f2c-e74bdec1ab07" providerId="ADAL" clId="{C3B2CD3A-B7E1-46CA-B285-F2BCE5026DF9}" dt="2023-06-11T04:57:53.226" v="39" actId="478"/>
          <ac:spMkLst>
            <pc:docMk/>
            <pc:sldMk cId="1318951816" sldId="269"/>
            <ac:spMk id="4" creationId="{E11258B5-67DA-4EE6-98F0-BB99D723EC85}"/>
          </ac:spMkLst>
        </pc:spChg>
        <pc:spChg chg="mod">
          <ac:chgData name="TAN Mei Yi [Harrisdale Senior High School]" userId="f9f029c9-d743-4d60-9f2c-e74bdec1ab07" providerId="ADAL" clId="{C3B2CD3A-B7E1-46CA-B285-F2BCE5026DF9}" dt="2023-06-11T05:03:03.605" v="101" actId="207"/>
          <ac:spMkLst>
            <pc:docMk/>
            <pc:sldMk cId="1318951816" sldId="269"/>
            <ac:spMk id="6" creationId="{FB0E3FB2-C3CB-44CA-AD2A-7D1F3F5F852F}"/>
          </ac:spMkLst>
        </pc:spChg>
        <pc:spChg chg="mod ord">
          <ac:chgData name="TAN Mei Yi [Harrisdale Senior High School]" userId="f9f029c9-d743-4d60-9f2c-e74bdec1ab07" providerId="ADAL" clId="{C3B2CD3A-B7E1-46CA-B285-F2BCE5026DF9}" dt="2023-06-11T05:02:36.144" v="99" actId="167"/>
          <ac:spMkLst>
            <pc:docMk/>
            <pc:sldMk cId="1318951816" sldId="269"/>
            <ac:spMk id="7" creationId="{27726421-3811-4F8A-A221-03D8DEE8BB6C}"/>
          </ac:spMkLst>
        </pc:spChg>
        <pc:inkChg chg="add">
          <ac:chgData name="TAN Mei Yi [Harrisdale Senior High School]" userId="f9f029c9-d743-4d60-9f2c-e74bdec1ab07" providerId="ADAL" clId="{C3B2CD3A-B7E1-46CA-B285-F2BCE5026DF9}" dt="2023-06-11T05:04:38.276" v="110" actId="9405"/>
          <ac:inkMkLst>
            <pc:docMk/>
            <pc:sldMk cId="1318951816" sldId="269"/>
            <ac:inkMk id="5" creationId="{13951D6E-94F4-3588-E908-C830BF4DEA74}"/>
          </ac:inkMkLst>
        </pc:inkChg>
      </pc:sldChg>
      <pc:sldChg chg="addSp delSp modSp add mod ord modAnim">
        <pc:chgData name="TAN Mei Yi [Harrisdale Senior High School]" userId="f9f029c9-d743-4d60-9f2c-e74bdec1ab07" providerId="ADAL" clId="{C3B2CD3A-B7E1-46CA-B285-F2BCE5026DF9}" dt="2023-06-11T05:01:12.797" v="89"/>
        <pc:sldMkLst>
          <pc:docMk/>
          <pc:sldMk cId="2239862296" sldId="270"/>
        </pc:sldMkLst>
        <pc:spChg chg="add mod">
          <ac:chgData name="TAN Mei Yi [Harrisdale Senior High School]" userId="f9f029c9-d743-4d60-9f2c-e74bdec1ab07" providerId="ADAL" clId="{C3B2CD3A-B7E1-46CA-B285-F2BCE5026DF9}" dt="2023-06-11T04:57:45.213" v="36"/>
          <ac:spMkLst>
            <pc:docMk/>
            <pc:sldMk cId="2239862296" sldId="270"/>
            <ac:spMk id="2" creationId="{9A7688CC-9AA4-0464-2755-D3F927C722BD}"/>
          </ac:spMkLst>
        </pc:spChg>
        <pc:spChg chg="mod">
          <ac:chgData name="TAN Mei Yi [Harrisdale Senior High School]" userId="f9f029c9-d743-4d60-9f2c-e74bdec1ab07" providerId="ADAL" clId="{C3B2CD3A-B7E1-46CA-B285-F2BCE5026DF9}" dt="2023-06-11T05:00:21.725" v="72" actId="20577"/>
          <ac:spMkLst>
            <pc:docMk/>
            <pc:sldMk cId="2239862296" sldId="270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C3B2CD3A-B7E1-46CA-B285-F2BCE5026DF9}" dt="2023-06-11T05:01:02.785" v="87" actId="20577"/>
          <ac:spMkLst>
            <pc:docMk/>
            <pc:sldMk cId="2239862296" sldId="270"/>
            <ac:spMk id="4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C3B2CD3A-B7E1-46CA-B285-F2BCE5026DF9}" dt="2023-06-11T05:00:06.346" v="63"/>
          <ac:spMkLst>
            <pc:docMk/>
            <pc:sldMk cId="2239862296" sldId="270"/>
            <ac:spMk id="5" creationId="{68C79150-7CF2-348A-72B0-263D375B14E2}"/>
          </ac:spMkLst>
        </pc:spChg>
        <pc:spChg chg="del">
          <ac:chgData name="TAN Mei Yi [Harrisdale Senior High School]" userId="f9f029c9-d743-4d60-9f2c-e74bdec1ab07" providerId="ADAL" clId="{C3B2CD3A-B7E1-46CA-B285-F2BCE5026DF9}" dt="2023-06-11T04:57:44.791" v="35" actId="478"/>
          <ac:spMkLst>
            <pc:docMk/>
            <pc:sldMk cId="2239862296" sldId="270"/>
            <ac:spMk id="7" creationId="{3FB4E75C-0353-430D-99D4-EB4A03420DEC}"/>
          </ac:spMkLst>
        </pc:spChg>
      </pc:sldChg>
      <pc:sldChg chg="addSp delSp modSp add mod modAnim">
        <pc:chgData name="TAN Mei Yi [Harrisdale Senior High School]" userId="f9f029c9-d743-4d60-9f2c-e74bdec1ab07" providerId="ADAL" clId="{C3B2CD3A-B7E1-46CA-B285-F2BCE5026DF9}" dt="2023-06-11T05:06:56.480" v="129"/>
        <pc:sldMkLst>
          <pc:docMk/>
          <pc:sldMk cId="1481058828" sldId="271"/>
        </pc:sldMkLst>
        <pc:spChg chg="add mod">
          <ac:chgData name="TAN Mei Yi [Harrisdale Senior High School]" userId="f9f029c9-d743-4d60-9f2c-e74bdec1ab07" providerId="ADAL" clId="{C3B2CD3A-B7E1-46CA-B285-F2BCE5026DF9}" dt="2023-06-11T04:58:46.919" v="48"/>
          <ac:spMkLst>
            <pc:docMk/>
            <pc:sldMk cId="1481058828" sldId="271"/>
            <ac:spMk id="2" creationId="{59B7D645-0D26-0BF4-FD0F-5AD532F7ADED}"/>
          </ac:spMkLst>
        </pc:spChg>
        <pc:spChg chg="mod">
          <ac:chgData name="TAN Mei Yi [Harrisdale Senior High School]" userId="f9f029c9-d743-4d60-9f2c-e74bdec1ab07" providerId="ADAL" clId="{C3B2CD3A-B7E1-46CA-B285-F2BCE5026DF9}" dt="2023-06-11T05:04:06.921" v="107" actId="207"/>
          <ac:spMkLst>
            <pc:docMk/>
            <pc:sldMk cId="1481058828" sldId="271"/>
            <ac:spMk id="3" creationId="{C8C03E52-AF8F-4D31-BF75-B28AE8F35797}"/>
          </ac:spMkLst>
        </pc:spChg>
        <pc:spChg chg="del">
          <ac:chgData name="TAN Mei Yi [Harrisdale Senior High School]" userId="f9f029c9-d743-4d60-9f2c-e74bdec1ab07" providerId="ADAL" clId="{C3B2CD3A-B7E1-46CA-B285-F2BCE5026DF9}" dt="2023-06-11T04:58:46.666" v="47" actId="478"/>
          <ac:spMkLst>
            <pc:docMk/>
            <pc:sldMk cId="1481058828" sldId="271"/>
            <ac:spMk id="4" creationId="{E11258B5-67DA-4EE6-98F0-BB99D723EC85}"/>
          </ac:spMkLst>
        </pc:spChg>
        <pc:spChg chg="add mod ord">
          <ac:chgData name="TAN Mei Yi [Harrisdale Senior High School]" userId="f9f029c9-d743-4d60-9f2c-e74bdec1ab07" providerId="ADAL" clId="{C3B2CD3A-B7E1-46CA-B285-F2BCE5026DF9}" dt="2023-06-11T05:05:43.113" v="121" actId="167"/>
          <ac:spMkLst>
            <pc:docMk/>
            <pc:sldMk cId="1481058828" sldId="271"/>
            <ac:spMk id="6" creationId="{AC0FC886-D926-D765-0CCE-16A5455AAA5F}"/>
          </ac:spMkLst>
        </pc:spChg>
        <pc:inkChg chg="add">
          <ac:chgData name="TAN Mei Yi [Harrisdale Senior High School]" userId="f9f029c9-d743-4d60-9f2c-e74bdec1ab07" providerId="ADAL" clId="{C3B2CD3A-B7E1-46CA-B285-F2BCE5026DF9}" dt="2023-06-11T05:05:01.746" v="113" actId="9405"/>
          <ac:inkMkLst>
            <pc:docMk/>
            <pc:sldMk cId="1481058828" sldId="271"/>
            <ac:inkMk id="5" creationId="{48D02637-1EA5-A491-573A-848A51FDBB5D}"/>
          </ac:inkMkLst>
        </pc:inkChg>
      </pc:sldChg>
      <pc:sldChg chg="add del">
        <pc:chgData name="TAN Mei Yi [Harrisdale Senior High School]" userId="f9f029c9-d743-4d60-9f2c-e74bdec1ab07" providerId="ADAL" clId="{C3B2CD3A-B7E1-46CA-B285-F2BCE5026DF9}" dt="2023-06-11T04:58:58.231" v="52" actId="47"/>
        <pc:sldMkLst>
          <pc:docMk/>
          <pc:sldMk cId="3727571065" sldId="273"/>
        </pc:sldMkLst>
      </pc:sldChg>
      <pc:sldChg chg="addSp delSp modSp add mod modAnim">
        <pc:chgData name="TAN Mei Yi [Harrisdale Senior High School]" userId="f9f029c9-d743-4d60-9f2c-e74bdec1ab07" providerId="ADAL" clId="{C3B2CD3A-B7E1-46CA-B285-F2BCE5026DF9}" dt="2023-06-11T05:07:40.361" v="134"/>
        <pc:sldMkLst>
          <pc:docMk/>
          <pc:sldMk cId="1803954934" sldId="274"/>
        </pc:sldMkLst>
        <pc:spChg chg="add mod">
          <ac:chgData name="TAN Mei Yi [Harrisdale Senior High School]" userId="f9f029c9-d743-4d60-9f2c-e74bdec1ab07" providerId="ADAL" clId="{C3B2CD3A-B7E1-46CA-B285-F2BCE5026DF9}" dt="2023-06-11T04:58:55.919" v="51"/>
          <ac:spMkLst>
            <pc:docMk/>
            <pc:sldMk cId="1803954934" sldId="274"/>
            <ac:spMk id="2" creationId="{982F9309-B371-B023-2E58-A7736B6437EC}"/>
          </ac:spMkLst>
        </pc:spChg>
        <pc:spChg chg="mod">
          <ac:chgData name="TAN Mei Yi [Harrisdale Senior High School]" userId="f9f029c9-d743-4d60-9f2c-e74bdec1ab07" providerId="ADAL" clId="{C3B2CD3A-B7E1-46CA-B285-F2BCE5026DF9}" dt="2023-06-11T05:07:24.581" v="131" actId="207"/>
          <ac:spMkLst>
            <pc:docMk/>
            <pc:sldMk cId="1803954934" sldId="274"/>
            <ac:spMk id="3" creationId="{C8C03E52-AF8F-4D31-BF75-B28AE8F35797}"/>
          </ac:spMkLst>
        </pc:spChg>
        <pc:spChg chg="del">
          <ac:chgData name="TAN Mei Yi [Harrisdale Senior High School]" userId="f9f029c9-d743-4d60-9f2c-e74bdec1ab07" providerId="ADAL" clId="{C3B2CD3A-B7E1-46CA-B285-F2BCE5026DF9}" dt="2023-06-11T04:58:55.598" v="50" actId="478"/>
          <ac:spMkLst>
            <pc:docMk/>
            <pc:sldMk cId="1803954934" sldId="274"/>
            <ac:spMk id="4" creationId="{E11258B5-67DA-4EE6-98F0-BB99D723EC85}"/>
          </ac:spMkLst>
        </pc:spChg>
      </pc:sldChg>
      <pc:sldChg chg="modSp mod">
        <pc:chgData name="TAN Mei Yi [Harrisdale Senior High School]" userId="f9f029c9-d743-4d60-9f2c-e74bdec1ab07" providerId="ADAL" clId="{C3B2CD3A-B7E1-46CA-B285-F2BCE5026DF9}" dt="2023-06-11T05:14:25.793" v="15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C3B2CD3A-B7E1-46CA-B285-F2BCE5026DF9}" dt="2023-06-11T05:14:25.793" v="15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C3B2CD3A-B7E1-46CA-B285-F2BCE5026DF9}" dt="2023-06-11T04:48:15.534" v="22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C3B2CD3A-B7E1-46CA-B285-F2BCE5026DF9}" dt="2023-06-11T04:47:20.862" v="1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C3B2CD3A-B7E1-46CA-B285-F2BCE5026DF9}" dt="2023-06-11T04:48:15.534" v="22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1057994458" sldId="294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1600687480" sldId="296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119249193" sldId="298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170412506" sldId="299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41039748" sldId="300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821331227" sldId="301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956705432" sldId="302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476950925" sldId="303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197842005" sldId="304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308434004" sldId="305"/>
        </pc:sldMkLst>
      </pc:sldChg>
      <pc:sldChg chg="modSp add del mod modAnim">
        <pc:chgData name="TAN Mei Yi [Harrisdale Senior High School]" userId="f9f029c9-d743-4d60-9f2c-e74bdec1ab07" providerId="ADAL" clId="{C3B2CD3A-B7E1-46CA-B285-F2BCE5026DF9}" dt="2023-06-11T04:56:22.484" v="29" actId="47"/>
        <pc:sldMkLst>
          <pc:docMk/>
          <pc:sldMk cId="938807537" sldId="306"/>
        </pc:sldMkLst>
        <pc:spChg chg="mod">
          <ac:chgData name="TAN Mei Yi [Harrisdale Senior High School]" userId="f9f029c9-d743-4d60-9f2c-e74bdec1ab07" providerId="ADAL" clId="{C3B2CD3A-B7E1-46CA-B285-F2BCE5026DF9}" dt="2023-06-11T04:49:27.145" v="28" actId="207"/>
          <ac:spMkLst>
            <pc:docMk/>
            <pc:sldMk cId="938807537" sldId="30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C3B2CD3A-B7E1-46CA-B285-F2BCE5026DF9}" dt="2023-06-11T04:49:11.814" v="25" actId="208"/>
          <ac:spMkLst>
            <pc:docMk/>
            <pc:sldMk cId="938807537" sldId="306"/>
            <ac:spMk id="6" creationId="{B54C84CA-BD6D-419A-B8F8-0FE4B9847EF7}"/>
          </ac:spMkLst>
        </pc:spChg>
      </pc:sldChg>
      <pc:sldChg chg="add del">
        <pc:chgData name="TAN Mei Yi [Harrisdale Senior High School]" userId="f9f029c9-d743-4d60-9f2c-e74bdec1ab07" providerId="ADAL" clId="{C3B2CD3A-B7E1-46CA-B285-F2BCE5026DF9}" dt="2023-06-11T04:56:43.496" v="33" actId="47"/>
        <pc:sldMkLst>
          <pc:docMk/>
          <pc:sldMk cId="1730155264" sldId="307"/>
        </pc:sldMkLst>
      </pc:sldChg>
      <pc:sldChg chg="addSp delSp modSp add mod modAnim">
        <pc:chgData name="TAN Mei Yi [Harrisdale Senior High School]" userId="f9f029c9-d743-4d60-9f2c-e74bdec1ab07" providerId="ADAL" clId="{C3B2CD3A-B7E1-46CA-B285-F2BCE5026DF9}" dt="2023-06-11T05:01:33.842" v="93"/>
        <pc:sldMkLst>
          <pc:docMk/>
          <pc:sldMk cId="297318505" sldId="308"/>
        </pc:sldMkLst>
        <pc:spChg chg="add mod">
          <ac:chgData name="TAN Mei Yi [Harrisdale Senior High School]" userId="f9f029c9-d743-4d60-9f2c-e74bdec1ab07" providerId="ADAL" clId="{C3B2CD3A-B7E1-46CA-B285-F2BCE5026DF9}" dt="2023-06-11T04:57:49.539" v="38"/>
          <ac:spMkLst>
            <pc:docMk/>
            <pc:sldMk cId="297318505" sldId="308"/>
            <ac:spMk id="2" creationId="{B3D4894E-4D91-E233-F29C-F1BE52E60D55}"/>
          </ac:spMkLst>
        </pc:spChg>
        <pc:spChg chg="mod">
          <ac:chgData name="TAN Mei Yi [Harrisdale Senior High School]" userId="f9f029c9-d743-4d60-9f2c-e74bdec1ab07" providerId="ADAL" clId="{C3B2CD3A-B7E1-46CA-B285-F2BCE5026DF9}" dt="2023-06-11T05:01:28.158" v="92" actId="207"/>
          <ac:spMkLst>
            <pc:docMk/>
            <pc:sldMk cId="297318505" sldId="308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C3B2CD3A-B7E1-46CA-B285-F2BCE5026DF9}" dt="2023-06-11T04:57:49.185" v="37" actId="478"/>
          <ac:spMkLst>
            <pc:docMk/>
            <pc:sldMk cId="297318505" sldId="308"/>
            <ac:spMk id="4" creationId="{4D8A380B-B533-4EAE-8E8D-3860D4C9BE03}"/>
          </ac:spMkLst>
        </pc:spChg>
      </pc:sldChg>
      <pc:sldChg chg="add">
        <pc:chgData name="TAN Mei Yi [Harrisdale Senior High School]" userId="f9f029c9-d743-4d60-9f2c-e74bdec1ab07" providerId="ADAL" clId="{C3B2CD3A-B7E1-46CA-B285-F2BCE5026DF9}" dt="2023-06-11T04:56:27.845" v="30"/>
        <pc:sldMkLst>
          <pc:docMk/>
          <pc:sldMk cId="938807537" sldId="309"/>
        </pc:sldMkLst>
      </pc:sldChg>
      <pc:sldChg chg="add">
        <pc:chgData name="TAN Mei Yi [Harrisdale Senior High School]" userId="f9f029c9-d743-4d60-9f2c-e74bdec1ab07" providerId="ADAL" clId="{C3B2CD3A-B7E1-46CA-B285-F2BCE5026DF9}" dt="2023-06-11T04:56:27.845" v="30"/>
        <pc:sldMkLst>
          <pc:docMk/>
          <pc:sldMk cId="116718190" sldId="340"/>
        </pc:sldMkLst>
      </pc:sldChg>
      <pc:sldChg chg="add ord">
        <pc:chgData name="TAN Mei Yi [Harrisdale Senior High School]" userId="f9f029c9-d743-4d60-9f2c-e74bdec1ab07" providerId="ADAL" clId="{C3B2CD3A-B7E1-46CA-B285-F2BCE5026DF9}" dt="2023-06-11T04:56:40.947" v="32"/>
        <pc:sldMkLst>
          <pc:docMk/>
          <pc:sldMk cId="2660949895" sldId="341"/>
        </pc:sldMkLst>
      </pc:sldChg>
      <pc:sldChg chg="addSp delSp modSp add del mod ord addAnim delAnim modAnim">
        <pc:chgData name="TAN Mei Yi [Harrisdale Senior High School]" userId="f9f029c9-d743-4d60-9f2c-e74bdec1ab07" providerId="ADAL" clId="{C3B2CD3A-B7E1-46CA-B285-F2BCE5026DF9}" dt="2023-06-11T05:16:38.886" v="159" actId="47"/>
        <pc:sldMkLst>
          <pc:docMk/>
          <pc:sldMk cId="2738544585" sldId="342"/>
        </pc:sldMkLst>
        <pc:spChg chg="add del mod">
          <ac:chgData name="TAN Mei Yi [Harrisdale Senior High School]" userId="f9f029c9-d743-4d60-9f2c-e74bdec1ab07" providerId="ADAL" clId="{C3B2CD3A-B7E1-46CA-B285-F2BCE5026DF9}" dt="2023-06-11T05:16:35.854" v="158" actId="20577"/>
          <ac:spMkLst>
            <pc:docMk/>
            <pc:sldMk cId="2738544585" sldId="342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C3B2CD3A-B7E1-46CA-B285-F2BCE5026DF9}" dt="2023-06-11T05:12:51.851" v="140" actId="478"/>
          <ac:spMkLst>
            <pc:docMk/>
            <pc:sldMk cId="2738544585" sldId="342"/>
            <ac:spMk id="4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C3B2CD3A-B7E1-46CA-B285-F2BCE5026DF9}" dt="2023-06-11T05:16:29.927" v="156" actId="478"/>
          <ac:spMkLst>
            <pc:docMk/>
            <pc:sldMk cId="2738544585" sldId="342"/>
            <ac:spMk id="8" creationId="{F280341C-67C4-B65B-6C84-480E7B4C9E98}"/>
          </ac:spMkLst>
        </pc:spChg>
        <pc:picChg chg="add mod">
          <ac:chgData name="TAN Mei Yi [Harrisdale Senior High School]" userId="f9f029c9-d743-4d60-9f2c-e74bdec1ab07" providerId="ADAL" clId="{C3B2CD3A-B7E1-46CA-B285-F2BCE5026DF9}" dt="2023-06-11T05:16:20.143" v="154" actId="1076"/>
          <ac:picMkLst>
            <pc:docMk/>
            <pc:sldMk cId="2738544585" sldId="342"/>
            <ac:picMk id="6" creationId="{20B736A1-358E-EDB0-63D8-41269B4D45E9}"/>
          </ac:picMkLst>
        </pc:picChg>
      </pc:sldChg>
    </pc:docChg>
  </pc:docChgLst>
  <pc:docChgLst>
    <pc:chgData name="TAN Mei Yi [Harrisdale Senior High School]" userId="f9f029c9-d743-4d60-9f2c-e74bdec1ab07" providerId="ADAL" clId="{BE748641-BAA5-4CB8-8601-C052C5788043}"/>
    <pc:docChg chg="undo custSel addSld delSld modSld sldOrd">
      <pc:chgData name="TAN Mei Yi [Harrisdale Senior High School]" userId="f9f029c9-d743-4d60-9f2c-e74bdec1ab07" providerId="ADAL" clId="{BE748641-BAA5-4CB8-8601-C052C5788043}" dt="2023-03-03T07:03:59.411" v="2017" actId="478"/>
      <pc:docMkLst>
        <pc:docMk/>
      </pc:docMkLst>
      <pc:sldChg chg="del">
        <pc:chgData name="TAN Mei Yi [Harrisdale Senior High School]" userId="f9f029c9-d743-4d60-9f2c-e74bdec1ab07" providerId="ADAL" clId="{BE748641-BAA5-4CB8-8601-C052C5788043}" dt="2023-03-03T05:19:45.108" v="556" actId="47"/>
        <pc:sldMkLst>
          <pc:docMk/>
          <pc:sldMk cId="498437388" sldId="257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0:48.343" v="781"/>
        <pc:sldMkLst>
          <pc:docMk/>
          <pc:sldMk cId="2683791084" sldId="257"/>
        </pc:sldMkLst>
        <pc:spChg chg="mod">
          <ac:chgData name="TAN Mei Yi [Harrisdale Senior High School]" userId="f9f029c9-d743-4d60-9f2c-e74bdec1ab07" providerId="ADAL" clId="{BE748641-BAA5-4CB8-8601-C052C5788043}" dt="2023-03-03T06:17:28.521" v="688" actId="207"/>
          <ac:spMkLst>
            <pc:docMk/>
            <pc:sldMk cId="2683791084" sldId="257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0:37.927" v="779" actId="20577"/>
          <ac:spMkLst>
            <pc:docMk/>
            <pc:sldMk cId="2683791084" sldId="257"/>
            <ac:spMk id="5" creationId="{A4EE16BA-D5F8-4249-A953-D8329C1F6C5E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1287056237" sldId="258"/>
        </pc:sldMkLst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2596987110" sldId="259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2:32.542" v="876"/>
        <pc:sldMkLst>
          <pc:docMk/>
          <pc:sldMk cId="3019389779" sldId="260"/>
        </pc:sldMkLst>
        <pc:spChg chg="mod">
          <ac:chgData name="TAN Mei Yi [Harrisdale Senior High School]" userId="f9f029c9-d743-4d60-9f2c-e74bdec1ab07" providerId="ADAL" clId="{BE748641-BAA5-4CB8-8601-C052C5788043}" dt="2023-03-03T05:38:22.273" v="680" actId="207"/>
          <ac:spMkLst>
            <pc:docMk/>
            <pc:sldMk cId="3019389779" sldId="260"/>
            <ac:spMk id="2" creationId="{011ADC07-7E03-4442-92D0-B985FB5A546F}"/>
          </ac:spMkLst>
        </pc:spChg>
        <pc:spChg chg="mod">
          <ac:chgData name="TAN Mei Yi [Harrisdale Senior High School]" userId="f9f029c9-d743-4d60-9f2c-e74bdec1ab07" providerId="ADAL" clId="{BE748641-BAA5-4CB8-8601-C052C5788043}" dt="2023-03-03T05:36:52.483" v="676" actId="207"/>
          <ac:spMkLst>
            <pc:docMk/>
            <pc:sldMk cId="3019389779" sldId="260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1:58.660" v="872" actId="113"/>
          <ac:spMkLst>
            <pc:docMk/>
            <pc:sldMk cId="3019389779" sldId="260"/>
            <ac:spMk id="5" creationId="{A4EE16BA-D5F8-4249-A953-D8329C1F6C5E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7:14.350" v="1803" actId="208"/>
        <pc:sldMkLst>
          <pc:docMk/>
          <pc:sldMk cId="4102982934" sldId="261"/>
        </pc:sldMkLst>
        <pc:spChg chg="add mod">
          <ac:chgData name="TAN Mei Yi [Harrisdale Senior High School]" userId="f9f029c9-d743-4d60-9f2c-e74bdec1ab07" providerId="ADAL" clId="{BE748641-BAA5-4CB8-8601-C052C5788043}" dt="2023-03-03T06:22:58.497" v="878"/>
          <ac:spMkLst>
            <pc:docMk/>
            <pc:sldMk cId="4102982934" sldId="261"/>
            <ac:spMk id="2" creationId="{A592BBB8-D7DA-F8E7-37CD-C2975CFCD701}"/>
          </ac:spMkLst>
        </pc:spChg>
        <pc:spChg chg="del">
          <ac:chgData name="TAN Mei Yi [Harrisdale Senior High School]" userId="f9f029c9-d743-4d60-9f2c-e74bdec1ab07" providerId="ADAL" clId="{BE748641-BAA5-4CB8-8601-C052C5788043}" dt="2023-03-03T06:22:57.884" v="877" actId="478"/>
          <ac:spMkLst>
            <pc:docMk/>
            <pc:sldMk cId="4102982934" sldId="261"/>
            <ac:spMk id="4" creationId="{6A67D272-4638-433F-A8A5-0A6E4F813415}"/>
          </ac:spMkLst>
        </pc:spChg>
        <pc:spChg chg="mod">
          <ac:chgData name="TAN Mei Yi [Harrisdale Senior High School]" userId="f9f029c9-d743-4d60-9f2c-e74bdec1ab07" providerId="ADAL" clId="{BE748641-BAA5-4CB8-8601-C052C5788043}" dt="2023-03-03T06:53:45.308" v="1680" actId="20577"/>
          <ac:spMkLst>
            <pc:docMk/>
            <pc:sldMk cId="4102982934" sldId="261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11.305" v="1700" actId="20577"/>
          <ac:spMkLst>
            <pc:docMk/>
            <pc:sldMk cId="4102982934" sldId="261"/>
            <ac:spMk id="6" creationId="{EC1F42E5-5EDA-6B39-F1C1-1756BAE665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28.195" v="1710" actId="20577"/>
          <ac:spMkLst>
            <pc:docMk/>
            <pc:sldMk cId="4102982934" sldId="261"/>
            <ac:spMk id="8" creationId="{FDA6258B-43A7-CB54-90C1-33A016C700B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32.109" v="1715" actId="20577"/>
          <ac:spMkLst>
            <pc:docMk/>
            <pc:sldMk cId="4102982934" sldId="261"/>
            <ac:spMk id="9" creationId="{24E9F92C-0DEC-9181-1286-453FC1757E4F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0" creationId="{3C0A84C8-9E87-A4ED-ADCF-6E13E1459A9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1" creationId="{3A0D3ED7-8616-EEA6-ADD1-41600BF25A4B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2" creationId="{271A1215-195F-CD48-FDE2-3478A6C7E2D8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3" creationId="{E206D80D-B313-D04A-6C7C-DA47105B32D3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4" creationId="{468CCFC3-4CEC-A61F-49DA-289E31A4D82C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5" creationId="{68D1D9DB-146F-1972-18CC-584056DD1CCA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6" creationId="{70091E4A-41BF-1BFF-0874-BD47D6AE42E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1.945" v="1730" actId="6549"/>
          <ac:spMkLst>
            <pc:docMk/>
            <pc:sldMk cId="4102982934" sldId="261"/>
            <ac:spMk id="19" creationId="{6D7E9BBE-C91A-CA09-A361-4DC337B3B45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9.066" v="1735" actId="20577"/>
          <ac:spMkLst>
            <pc:docMk/>
            <pc:sldMk cId="4102982934" sldId="261"/>
            <ac:spMk id="20" creationId="{F86DFC78-36DB-23D9-F086-4334A3F9EE7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29.529" v="1740" actId="1076"/>
          <ac:spMkLst>
            <pc:docMk/>
            <pc:sldMk cId="4102982934" sldId="261"/>
            <ac:spMk id="21" creationId="{060C941B-1619-AB79-369A-0BD7C3100C26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5:29.930" v="1741"/>
          <ac:spMkLst>
            <pc:docMk/>
            <pc:sldMk cId="4102982934" sldId="261"/>
            <ac:spMk id="22" creationId="{5F2DE378-23D3-BCA4-8C9E-274A57C5C6C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41.247" v="1765" actId="1076"/>
          <ac:spMkLst>
            <pc:docMk/>
            <pc:sldMk cId="4102982934" sldId="261"/>
            <ac:spMk id="23" creationId="{43DFA4B6-0405-04DE-1C8C-54542F58C2A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6:26.111" v="1780" actId="1076"/>
          <ac:spMkLst>
            <pc:docMk/>
            <pc:sldMk cId="4102982934" sldId="261"/>
            <ac:spMk id="24" creationId="{C5711A5E-C7F3-4AEF-3548-A10C5BC25D6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7:14.350" v="1803" actId="208"/>
          <ac:spMkLst>
            <pc:docMk/>
            <pc:sldMk cId="4102982934" sldId="261"/>
            <ac:spMk id="25" creationId="{191C3613-1DE3-5D30-C567-36DC5296B021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6:56:45.681" v="1787" actId="478"/>
          <ac:picMkLst>
            <pc:docMk/>
            <pc:sldMk cId="4102982934" sldId="261"/>
            <ac:picMk id="18" creationId="{3ECBBA9F-4431-C74C-5582-62FA0BA35D46}"/>
          </ac:picMkLst>
        </pc:picChg>
      </pc:sldChg>
      <pc:sldChg chg="add del">
        <pc:chgData name="TAN Mei Yi [Harrisdale Senior High School]" userId="f9f029c9-d743-4d60-9f2c-e74bdec1ab07" providerId="ADAL" clId="{BE748641-BAA5-4CB8-8601-C052C5788043}" dt="2023-03-03T06:25:22.891" v="949" actId="47"/>
        <pc:sldMkLst>
          <pc:docMk/>
          <pc:sldMk cId="506509586" sldId="262"/>
        </pc:sldMkLst>
      </pc:sldChg>
      <pc:sldChg chg="addSp modSp add del mod modAnim">
        <pc:chgData name="TAN Mei Yi [Harrisdale Senior High School]" userId="f9f029c9-d743-4d60-9f2c-e74bdec1ab07" providerId="ADAL" clId="{BE748641-BAA5-4CB8-8601-C052C5788043}" dt="2023-03-03T05:22:48.364" v="612" actId="47"/>
        <pc:sldMkLst>
          <pc:docMk/>
          <pc:sldMk cId="2762199914" sldId="263"/>
        </pc:sldMkLst>
        <pc:spChg chg="add mod">
          <ac:chgData name="TAN Mei Yi [Harrisdale Senior High School]" userId="f9f029c9-d743-4d60-9f2c-e74bdec1ab07" providerId="ADAL" clId="{BE748641-BAA5-4CB8-8601-C052C5788043}" dt="2023-03-03T05:20:50.938" v="591" actId="1076"/>
          <ac:spMkLst>
            <pc:docMk/>
            <pc:sldMk cId="2762199914" sldId="263"/>
            <ac:spMk id="3" creationId="{7E8C084C-9460-2926-8E40-8993BA996B6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01.412" v="576" actId="20577"/>
          <ac:spMkLst>
            <pc:docMk/>
            <pc:sldMk cId="2762199914" sldId="263"/>
            <ac:spMk id="4" creationId="{034BE949-EDF7-4E0F-AF8E-55EB860A102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44.896" v="588" actId="404"/>
          <ac:spMkLst>
            <pc:docMk/>
            <pc:sldMk cId="2762199914" sldId="263"/>
            <ac:spMk id="5" creationId="{2F5E7AC3-6291-484A-8EAC-57BC20CE88A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11.631" v="601" actId="20577"/>
          <ac:spMkLst>
            <pc:docMk/>
            <pc:sldMk cId="2762199914" sldId="263"/>
            <ac:spMk id="6" creationId="{8C4A6E8A-5637-2ADC-1E3B-ADF305A1744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21.573" v="606" actId="1076"/>
          <ac:spMkLst>
            <pc:docMk/>
            <pc:sldMk cId="2762199914" sldId="263"/>
            <ac:spMk id="7" creationId="{35C4202F-F4A2-E6F1-CA70-0976E108571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2:24.070" v="611" actId="1076"/>
          <ac:spMkLst>
            <pc:docMk/>
            <pc:sldMk cId="2762199914" sldId="263"/>
            <ac:spMk id="9" creationId="{80F99C7B-3BBC-B1C0-6C4F-58E507D187F5}"/>
          </ac:spMkLst>
        </pc:spChg>
      </pc:sldChg>
      <pc:sldChg chg="add del">
        <pc:chgData name="TAN Mei Yi [Harrisdale Senior High School]" userId="f9f029c9-d743-4d60-9f2c-e74bdec1ab07" providerId="ADAL" clId="{BE748641-BAA5-4CB8-8601-C052C5788043}" dt="2023-03-03T06:27:17.624" v="998" actId="47"/>
        <pc:sldMkLst>
          <pc:docMk/>
          <pc:sldMk cId="2981033719" sldId="263"/>
        </pc:sldMkLst>
      </pc:sldChg>
      <pc:sldChg chg="add del">
        <pc:chgData name="TAN Mei Yi [Harrisdale Senior High School]" userId="f9f029c9-d743-4d60-9f2c-e74bdec1ab07" providerId="ADAL" clId="{BE748641-BAA5-4CB8-8601-C052C5788043}" dt="2023-03-03T06:28:46.189" v="1034" actId="47"/>
        <pc:sldMkLst>
          <pc:docMk/>
          <pc:sldMk cId="499626216" sldId="264"/>
        </pc:sldMkLst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1587665728" sldId="264"/>
        </pc:sldMkLst>
      </pc:sldChg>
      <pc:sldChg chg="modSp add del mod">
        <pc:chgData name="TAN Mei Yi [Harrisdale Senior High School]" userId="f9f029c9-d743-4d60-9f2c-e74bdec1ab07" providerId="ADAL" clId="{BE748641-BAA5-4CB8-8601-C052C5788043}" dt="2023-03-03T05:22:50.410" v="613" actId="47"/>
        <pc:sldMkLst>
          <pc:docMk/>
          <pc:sldMk cId="3017441701" sldId="265"/>
        </pc:sldMkLst>
        <pc:spChg chg="mod">
          <ac:chgData name="TAN Mei Yi [Harrisdale Senior High School]" userId="f9f029c9-d743-4d60-9f2c-e74bdec1ab07" providerId="ADAL" clId="{BE748641-BAA5-4CB8-8601-C052C5788043}" dt="2023-03-03T05:06:36.578" v="277" actId="207"/>
          <ac:spMkLst>
            <pc:docMk/>
            <pc:sldMk cId="3017441701" sldId="265"/>
            <ac:spMk id="4" creationId="{034BE949-EDF7-4E0F-AF8E-55EB860A102C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3795257015" sldId="26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537267911" sldId="26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21086638" sldId="26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7099850" sldId="269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719334996" sldId="271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228451987" sldId="273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414848802" sldId="275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602860433" sldId="27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89679443" sldId="27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305348402" sldId="27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421111004" sldId="282"/>
        </pc:sldMkLst>
      </pc:sldChg>
      <pc:sldChg chg="modSp mod">
        <pc:chgData name="TAN Mei Yi [Harrisdale Senior High School]" userId="f9f029c9-d743-4d60-9f2c-e74bdec1ab07" providerId="ADAL" clId="{BE748641-BAA5-4CB8-8601-C052C5788043}" dt="2023-03-03T05:36:12.171" v="671" actId="27636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E748641-BAA5-4CB8-8601-C052C5788043}" dt="2023-03-03T05:36:12.171" v="671" actId="27636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E748641-BAA5-4CB8-8601-C052C5788043}" dt="2023-03-03T05:01:36.019" v="257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E748641-BAA5-4CB8-8601-C052C5788043}" dt="2023-03-03T05:01:36.019" v="25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BE748641-BAA5-4CB8-8601-C052C5788043}" dt="2023-03-03T05:00:51.709" v="234" actId="20577"/>
          <ac:spMkLst>
            <pc:docMk/>
            <pc:sldMk cId="2226349418" sldId="292"/>
            <ac:spMk id="22" creationId="{046BE2BE-401B-43B6-9F59-E6AE635E14BD}"/>
          </ac:spMkLst>
        </pc:spChg>
        <pc:spChg chg="mod">
          <ac:chgData name="TAN Mei Yi [Harrisdale Senior High School]" userId="f9f029c9-d743-4d60-9f2c-e74bdec1ab07" providerId="ADAL" clId="{BE748641-BAA5-4CB8-8601-C052C5788043}" dt="2023-03-03T04:59:48.309" v="156" actId="1076"/>
          <ac:spMkLst>
            <pc:docMk/>
            <pc:sldMk cId="2226349418" sldId="292"/>
            <ac:spMk id="30" creationId="{2ADA7AF8-1FC9-4807-B4FF-6DF092ABA010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402098820" sldId="293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5:10:51.135" v="290"/>
        <pc:sldMkLst>
          <pc:docMk/>
          <pc:sldMk cId="2306695229" sldId="294"/>
        </pc:sldMkLst>
        <pc:spChg chg="mod">
          <ac:chgData name="TAN Mei Yi [Harrisdale Senior High School]" userId="f9f029c9-d743-4d60-9f2c-e74bdec1ab07" providerId="ADAL" clId="{BE748641-BAA5-4CB8-8601-C052C5788043}" dt="2023-03-03T05:10:40.310" v="288" actId="207"/>
          <ac:spMkLst>
            <pc:docMk/>
            <pc:sldMk cId="2306695229" sldId="294"/>
            <ac:spMk id="4" creationId="{7FED79FC-2CDB-4144-85D8-2AAFAAB54F62}"/>
          </ac:spMkLst>
        </pc:spChg>
        <pc:spChg chg="mod">
          <ac:chgData name="TAN Mei Yi [Harrisdale Senior High School]" userId="f9f029c9-d743-4d60-9f2c-e74bdec1ab07" providerId="ADAL" clId="{BE748641-BAA5-4CB8-8601-C052C5788043}" dt="2023-03-03T05:09:08.990" v="284" actId="207"/>
          <ac:spMkLst>
            <pc:docMk/>
            <pc:sldMk cId="2306695229" sldId="294"/>
            <ac:spMk id="5" creationId="{61B01C9B-9D22-4A64-9604-90EDFF737680}"/>
          </ac:spMkLst>
        </pc:spChg>
      </pc:sldChg>
      <pc:sldChg chg="addSp modSp add mod modAnim">
        <pc:chgData name="TAN Mei Yi [Harrisdale Senior High School]" userId="f9f029c9-d743-4d60-9f2c-e74bdec1ab07" providerId="ADAL" clId="{BE748641-BAA5-4CB8-8601-C052C5788043}" dt="2023-03-03T05:18:12.691" v="554" actId="207"/>
        <pc:sldMkLst>
          <pc:docMk/>
          <pc:sldMk cId="1941661573" sldId="295"/>
        </pc:sldMkLst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2" creationId="{4321536B-C668-1A21-E495-390986A5A86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1:02.735" v="305" actId="20577"/>
          <ac:spMkLst>
            <pc:docMk/>
            <pc:sldMk cId="1941661573" sldId="295"/>
            <ac:spMk id="4" creationId="{473A9B75-77D2-43F3-BC80-5B532B6317BB}"/>
          </ac:spMkLst>
        </pc:spChg>
        <pc:spChg chg="mod">
          <ac:chgData name="TAN Mei Yi [Harrisdale Senior High School]" userId="f9f029c9-d743-4d60-9f2c-e74bdec1ab07" providerId="ADAL" clId="{BE748641-BAA5-4CB8-8601-C052C5788043}" dt="2023-03-03T05:12:46.290" v="347" actId="14100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6" creationId="{CA6ED532-339A-4640-9086-94C725EECA0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7" creationId="{DE545977-54A1-3404-5E44-661583C6B90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8" creationId="{42F71555-C829-70D0-DC57-EA1EED6197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6:05.243" v="524" actId="208"/>
          <ac:spMkLst>
            <pc:docMk/>
            <pc:sldMk cId="1941661573" sldId="295"/>
            <ac:spMk id="9" creationId="{F2FB7520-1471-F013-9F56-CD069C9E440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12.163" v="541" actId="1076"/>
          <ac:spMkLst>
            <pc:docMk/>
            <pc:sldMk cId="1941661573" sldId="295"/>
            <ac:spMk id="10" creationId="{D0857F26-874C-E317-C687-37BC926D04A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33.892" v="547" actId="20577"/>
          <ac:spMkLst>
            <pc:docMk/>
            <pc:sldMk cId="1941661573" sldId="295"/>
            <ac:spMk id="11" creationId="{4DFFCFCF-E58C-D232-BC03-5AC4A4A385F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2" creationId="{CEC5041B-D6CE-7038-B05F-1E7C0EBB757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3" creationId="{2A7CE27F-75A2-ED76-461D-86066867D7A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4" creationId="{1416E678-6943-FFDC-3B9D-40B919EE4513}"/>
          </ac:spMkLst>
        </pc:spChg>
      </pc:sldChg>
      <pc:sldChg chg="delSp modSp add del mod delAnim">
        <pc:chgData name="TAN Mei Yi [Harrisdale Senior High School]" userId="f9f029c9-d743-4d60-9f2c-e74bdec1ab07" providerId="ADAL" clId="{BE748641-BAA5-4CB8-8601-C052C5788043}" dt="2023-03-03T05:17:16.660" v="542" actId="47"/>
        <pc:sldMkLst>
          <pc:docMk/>
          <pc:sldMk cId="3628839859" sldId="296"/>
        </pc:sldMkLst>
        <pc:spChg chg="mod">
          <ac:chgData name="TAN Mei Yi [Harrisdale Senior High School]" userId="f9f029c9-d743-4d60-9f2c-e74bdec1ab07" providerId="ADAL" clId="{BE748641-BAA5-4CB8-8601-C052C5788043}" dt="2023-03-03T05:07:44.645" v="282" actId="207"/>
          <ac:spMkLst>
            <pc:docMk/>
            <pc:sldMk cId="3628839859" sldId="296"/>
            <ac:spMk id="4" creationId="{473A9B75-77D2-43F3-BC80-5B532B6317B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6" creationId="{D046FD09-4882-4E62-B1F5-C7607FF89FD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7" creationId="{7A0A472D-BFDB-4CFA-AE22-93BF154AD279}"/>
          </ac:spMkLst>
        </pc:spChg>
      </pc:sldChg>
      <pc:sldChg chg="modSp add del mod">
        <pc:chgData name="TAN Mei Yi [Harrisdale Senior High School]" userId="f9f029c9-d743-4d60-9f2c-e74bdec1ab07" providerId="ADAL" clId="{BE748641-BAA5-4CB8-8601-C052C5788043}" dt="2023-03-03T05:19:35.066" v="555" actId="47"/>
        <pc:sldMkLst>
          <pc:docMk/>
          <pc:sldMk cId="642305762" sldId="297"/>
        </pc:sldMkLst>
        <pc:spChg chg="mod">
          <ac:chgData name="TAN Mei Yi [Harrisdale Senior High School]" userId="f9f029c9-d743-4d60-9f2c-e74bdec1ab07" providerId="ADAL" clId="{BE748641-BAA5-4CB8-8601-C052C5788043}" dt="2023-03-03T05:07:39.041" v="281" actId="207"/>
          <ac:spMkLst>
            <pc:docMk/>
            <pc:sldMk cId="642305762" sldId="297"/>
            <ac:spMk id="4" creationId="{473A9B75-77D2-43F3-BC80-5B532B6317BB}"/>
          </ac:spMkLst>
        </pc:spChg>
      </pc:sldChg>
      <pc:sldChg chg="addSp delSp modSp add mod modAnim">
        <pc:chgData name="TAN Mei Yi [Harrisdale Senior High School]" userId="f9f029c9-d743-4d60-9f2c-e74bdec1ab07" providerId="ADAL" clId="{BE748641-BAA5-4CB8-8601-C052C5788043}" dt="2023-03-03T05:23:18.784" v="616" actId="164"/>
        <pc:sldMkLst>
          <pc:docMk/>
          <pc:sldMk cId="979343826" sldId="298"/>
        </pc:sldMkLst>
        <pc:spChg chg="add mod">
          <ac:chgData name="TAN Mei Yi [Harrisdale Senior High School]" userId="f9f029c9-d743-4d60-9f2c-e74bdec1ab07" providerId="ADAL" clId="{BE748641-BAA5-4CB8-8601-C052C5788043}" dt="2023-03-03T05:19:49.489" v="558"/>
          <ac:spMkLst>
            <pc:docMk/>
            <pc:sldMk cId="979343826" sldId="298"/>
            <ac:spMk id="2" creationId="{2D4FD632-3852-245A-9F15-1A41BE00A177}"/>
          </ac:spMkLst>
        </pc:spChg>
        <pc:spChg chg="del mod">
          <ac:chgData name="TAN Mei Yi [Harrisdale Senior High School]" userId="f9f029c9-d743-4d60-9f2c-e74bdec1ab07" providerId="ADAL" clId="{BE748641-BAA5-4CB8-8601-C052C5788043}" dt="2023-03-03T05:19:49.148" v="557" actId="478"/>
          <ac:spMkLst>
            <pc:docMk/>
            <pc:sldMk cId="979343826" sldId="298"/>
            <ac:spMk id="4" creationId="{473A9B75-77D2-43F3-BC80-5B532B6317BB}"/>
          </ac:spMkLst>
        </pc:spChg>
        <pc:grpChg chg="add mod">
          <ac:chgData name="TAN Mei Yi [Harrisdale Senior High School]" userId="f9f029c9-d743-4d60-9f2c-e74bdec1ab07" providerId="ADAL" clId="{BE748641-BAA5-4CB8-8601-C052C5788043}" dt="2023-03-03T05:23:10.796" v="615" actId="1076"/>
          <ac:grpSpMkLst>
            <pc:docMk/>
            <pc:sldMk cId="979343826" sldId="298"/>
            <ac:grpSpMk id="3" creationId="{8BBB19E8-FEEC-1D20-D81B-F6001DD6E804}"/>
          </ac:grpSpMkLst>
        </pc:grpChg>
        <pc:grpChg chg="add 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" creationId="{D670073D-5EAD-60DA-6546-CE471F0ECC2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" creationId="{B1C47286-6DC1-4875-BB9E-CA2B2D95501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3" creationId="{41CDD9F4-B31D-49B4-8C61-A902CDD3B40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4" creationId="{DCE28069-B21F-452E-8021-593B83B6E8A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7" creationId="{08DA28CA-7AC6-4B3E-AA03-645BD1FA2D7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3" creationId="{39A79553-53C3-4F15-8016-30DB486F6FC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1" creationId="{3C816DC9-A489-431D-B638-A5442B92A5E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7" creationId="{D0C2F1F3-8B6D-4467-8F13-7107FA06758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8" creationId="{C3BE18B2-1E2A-433B-9376-969A3DC513E7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0" creationId="{E969C9D4-5B50-4FD4-9345-2309298958D9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1" creationId="{1733CD7F-71E9-4CF1-879F-3F46ABFB8D7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3" creationId="{79FC0830-45F8-4DCD-9A9B-10A577DFCEC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4" creationId="{966E6964-CA04-4D01-8369-9FFC4C18AB0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02" creationId="{F7165FDD-9F97-435C-B613-767F9644DDE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11" creationId="{ABEE3CB8-EECB-42E6-9CFE-3487DCAE603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0" creationId="{5A8BFF12-49A4-494A-8A0B-6F429B700A8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1" creationId="{140E5A30-F703-4815-AE81-A3BB192660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9" creationId="{9C88841E-CBFF-4D7F-83C8-33A43EAFF1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3" creationId="{BE3E1E83-81E6-46C7-B8F0-18C962AF0D8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4" creationId="{ADFDB8E0-FF23-4C0E-8F2F-EF4D5D13CF4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1" creationId="{DB9759C8-7244-4B29-88FA-1796D1C17F20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2" creationId="{DDC9DDD1-399A-4496-87E1-C05227843EA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63" creationId="{FF2392FC-763C-421E-A521-72D472E3325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7" creationId="{34563134-3BE5-4DC9-AD8E-7E859C620D5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8" creationId="{39D40BC5-9D52-4D8C-8E84-74FC6B7CF1A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9" creationId="{D2FE821C-98C4-46C1-8E37-D100E4A3020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0" creationId="{FB3398B4-6B79-4615-A3C4-BB65238D7AC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2" creationId="{8D61830D-68CD-42FD-A621-574922C523EF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3" creationId="{E812928C-C8F5-43EF-B092-74CAEE1C8B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4" creationId="{95E393F2-3E0F-43D4-B7B4-3CC7C122C4C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5" creationId="{A3280D2D-AD81-4945-A2F3-E4696F7E9DD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6" creationId="{C7AF59D2-D1FC-41C0-AFCA-40387CF0AD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7" creationId="{BEDAF3E8-9F98-41B0-B94D-C0D4BB594E74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9" creationId="{92C657AF-E5CB-4744-A3F7-E0EB05AC6D5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0" creationId="{8FA2B956-BF13-4FF4-8BE4-44DDF95205C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1" creationId="{76E5A6CF-9149-4854-A49F-EB26A5B0FC3C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8" creationId="{CA10A93F-ADBD-4B80-8111-559F7BC18A4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9" creationId="{E1E05D01-8673-44A9-9463-2EF992FB6D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0" creationId="{79F7BB5D-FA61-4475-925B-1CD99392B6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1" creationId="{EEE4F570-6A51-488D-848C-F31A8D120903}"/>
          </ac:grpSpMkLst>
        </pc:grp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7" creationId="{D0DBB627-3BE2-4699-A7E6-05F575E2E84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76" creationId="{C3034485-57E5-4C23-AF22-BCD584B76F0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3" creationId="{F89503EA-CAE7-4ECA-9227-AACF03068EC0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4" creationId="{2EE15E36-0485-44FB-926C-88B68C5DDE6A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64" creationId="{AB47E7B1-2F8D-4995-A02E-63428BE57CD0}"/>
          </ac:inkMkLst>
        </pc:ink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6:49:30.350" v="1525" actId="478"/>
        <pc:sldMkLst>
          <pc:docMk/>
          <pc:sldMk cId="191237462" sldId="299"/>
        </pc:sldMkLst>
        <pc:spChg chg="del">
          <ac:chgData name="TAN Mei Yi [Harrisdale Senior High School]" userId="f9f029c9-d743-4d60-9f2c-e74bdec1ab07" providerId="ADAL" clId="{BE748641-BAA5-4CB8-8601-C052C5788043}" dt="2023-03-03T06:35:45.592" v="1051" actId="478"/>
          <ac:spMkLst>
            <pc:docMk/>
            <pc:sldMk cId="191237462" sldId="299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35:56.125" v="1054" actId="478"/>
          <ac:spMkLst>
            <pc:docMk/>
            <pc:sldMk cId="191237462" sldId="299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5:46.164" v="1052"/>
          <ac:spMkLst>
            <pc:docMk/>
            <pc:sldMk cId="191237462" sldId="299"/>
            <ac:spMk id="8" creationId="{BFDCF061-FFF3-1C71-003E-AE504F7BC4A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5:59.162" v="1056" actId="478"/>
          <ac:spMkLst>
            <pc:docMk/>
            <pc:sldMk cId="191237462" sldId="299"/>
            <ac:spMk id="10" creationId="{D7A8DA82-E23D-9641-0812-37B0D4158BE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0.863" v="1380" actId="20577"/>
          <ac:spMkLst>
            <pc:docMk/>
            <pc:sldMk cId="191237462" sldId="299"/>
            <ac:spMk id="11" creationId="{334B7D5A-837A-E048-E0AF-C08228EFFDF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8:20.924" v="1207" actId="1076"/>
          <ac:spMkLst>
            <pc:docMk/>
            <pc:sldMk cId="191237462" sldId="299"/>
            <ac:spMk id="12" creationId="{AC781CDD-5C8E-911A-E477-B7BE95F2A7E4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8:48.657" v="1228" actId="478"/>
          <ac:spMkLst>
            <pc:docMk/>
            <pc:sldMk cId="191237462" sldId="299"/>
            <ac:spMk id="13" creationId="{D686A7D4-EF9C-5181-F756-50625B561C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01.059" v="1233" actId="1076"/>
          <ac:spMkLst>
            <pc:docMk/>
            <pc:sldMk cId="191237462" sldId="299"/>
            <ac:spMk id="14" creationId="{AF025B58-784C-E75B-FC73-C7EF037C689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8.901" v="1264" actId="1076"/>
          <ac:spMkLst>
            <pc:docMk/>
            <pc:sldMk cId="191237462" sldId="299"/>
            <ac:spMk id="15" creationId="{A47CA0B3-6BAC-2B9F-4FB3-AEF4811AA3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4.367" v="1263" actId="1076"/>
          <ac:spMkLst>
            <pc:docMk/>
            <pc:sldMk cId="191237462" sldId="299"/>
            <ac:spMk id="16" creationId="{900D3DE2-3CBC-C265-0AAE-2E1C48ED02D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2:51.891" v="1356" actId="6549"/>
          <ac:spMkLst>
            <pc:docMk/>
            <pc:sldMk cId="191237462" sldId="299"/>
            <ac:spMk id="17" creationId="{9709DC17-CB7B-B9BB-0552-D1DE6463F48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6.342" v="1383" actId="1076"/>
          <ac:spMkLst>
            <pc:docMk/>
            <pc:sldMk cId="191237462" sldId="299"/>
            <ac:spMk id="18" creationId="{F0F73A2C-898B-19DC-32C5-5A2A0F5A7E7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08.201" v="1366" actId="20577"/>
          <ac:spMkLst>
            <pc:docMk/>
            <pc:sldMk cId="191237462" sldId="299"/>
            <ac:spMk id="19" creationId="{B0627067-C337-5A55-851E-9A1BA7E519B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1.338" v="1368" actId="20577"/>
          <ac:spMkLst>
            <pc:docMk/>
            <pc:sldMk cId="191237462" sldId="299"/>
            <ac:spMk id="20" creationId="{FF2B96DE-B260-C238-285E-658BF08435C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6.048" v="1372" actId="20577"/>
          <ac:spMkLst>
            <pc:docMk/>
            <pc:sldMk cId="191237462" sldId="299"/>
            <ac:spMk id="21" creationId="{D8C2749D-1210-F3B8-C284-87D0DF173A7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4:50.573" v="1435" actId="20577"/>
          <ac:spMkLst>
            <pc:docMk/>
            <pc:sldMk cId="191237462" sldId="299"/>
            <ac:spMk id="22" creationId="{75C13F53-6F9F-4EC2-6C71-49F71E73792A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2.501" v="1503" actId="1076"/>
          <ac:spMkLst>
            <pc:docMk/>
            <pc:sldMk cId="191237462" sldId="299"/>
            <ac:spMk id="23" creationId="{E595F394-52A3-A4AC-7142-1A5A115BBEB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7.728" v="1504" actId="1076"/>
          <ac:spMkLst>
            <pc:docMk/>
            <pc:sldMk cId="191237462" sldId="299"/>
            <ac:spMk id="24" creationId="{1191AAC0-3EA6-109F-1E96-899484CD49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8:44.116" v="1512" actId="20577"/>
          <ac:spMkLst>
            <pc:docMk/>
            <pc:sldMk cId="191237462" sldId="299"/>
            <ac:spMk id="25" creationId="{6F29E106-110F-DC52-8427-416E7D63566E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25.131" v="1524" actId="14100"/>
          <ac:spMkLst>
            <pc:docMk/>
            <pc:sldMk cId="191237462" sldId="299"/>
            <ac:spMk id="26" creationId="{98D67925-A6D7-E1E4-CB38-036958876288}"/>
          </ac:spMkLst>
        </pc:spChg>
        <pc:picChg chg="add del">
          <ac:chgData name="TAN Mei Yi [Harrisdale Senior High School]" userId="f9f029c9-d743-4d60-9f2c-e74bdec1ab07" providerId="ADAL" clId="{BE748641-BAA5-4CB8-8601-C052C5788043}" dt="2023-03-03T05:34:11.538" v="621" actId="478"/>
          <ac:picMkLst>
            <pc:docMk/>
            <pc:sldMk cId="191237462" sldId="299"/>
            <ac:picMk id="3" creationId="{18D322F7-B267-8227-C2D4-3269FD2DAEE2}"/>
          </ac:picMkLst>
        </pc:picChg>
        <pc:picChg chg="add del mod">
          <ac:chgData name="TAN Mei Yi [Harrisdale Senior High School]" userId="f9f029c9-d743-4d60-9f2c-e74bdec1ab07" providerId="ADAL" clId="{BE748641-BAA5-4CB8-8601-C052C5788043}" dt="2023-03-03T06:49:30.350" v="1525" actId="478"/>
          <ac:picMkLst>
            <pc:docMk/>
            <pc:sldMk cId="191237462" sldId="299"/>
            <ac:picMk id="7" creationId="{25C60861-5B13-2B7C-8CF7-1BD37491BEB6}"/>
          </ac:picMkLst>
        </pc:picChg>
      </pc:sldChg>
      <pc:sldChg chg="modSp add del mod">
        <pc:chgData name="TAN Mei Yi [Harrisdale Senior High School]" userId="f9f029c9-d743-4d60-9f2c-e74bdec1ab07" providerId="ADAL" clId="{BE748641-BAA5-4CB8-8601-C052C5788043}" dt="2023-03-03T05:21:41.723" v="607" actId="47"/>
        <pc:sldMkLst>
          <pc:docMk/>
          <pc:sldMk cId="845327568" sldId="299"/>
        </pc:sldMkLst>
        <pc:spChg chg="mod">
          <ac:chgData name="TAN Mei Yi [Harrisdale Senior High School]" userId="f9f029c9-d743-4d60-9f2c-e74bdec1ab07" providerId="ADAL" clId="{BE748641-BAA5-4CB8-8601-C052C5788043}" dt="2023-03-03T05:07:28.408" v="278" actId="207"/>
          <ac:spMkLst>
            <pc:docMk/>
            <pc:sldMk cId="845327568" sldId="299"/>
            <ac:spMk id="4" creationId="{034BE949-EDF7-4E0F-AF8E-55EB860A102C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7:02:17.043" v="1968" actId="478"/>
        <pc:sldMkLst>
          <pc:docMk/>
          <pc:sldMk cId="2992472590" sldId="300"/>
        </pc:sldMkLst>
        <pc:spChg chg="mod">
          <ac:chgData name="TAN Mei Yi [Harrisdale Senior High School]" userId="f9f029c9-d743-4d60-9f2c-e74bdec1ab07" providerId="ADAL" clId="{BE748641-BAA5-4CB8-8601-C052C5788043}" dt="2023-03-03T06:57:22.529" v="1804" actId="207"/>
          <ac:spMkLst>
            <pc:docMk/>
            <pc:sldMk cId="2992472590" sldId="300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57:25.268" v="1805" actId="478"/>
          <ac:spMkLst>
            <pc:docMk/>
            <pc:sldMk cId="2992472590" sldId="300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7:27.225" v="1806" actId="478"/>
          <ac:spMkLst>
            <pc:docMk/>
            <pc:sldMk cId="2992472590" sldId="300"/>
            <ac:spMk id="6" creationId="{4201EB92-319D-49B8-D3C9-96EDA3ACB71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8:36.937" v="1837" actId="14100"/>
          <ac:spMkLst>
            <pc:docMk/>
            <pc:sldMk cId="2992472590" sldId="300"/>
            <ac:spMk id="7" creationId="{2C1EA5AA-33A5-659C-0EC2-C682C09262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15.505" v="1871" actId="207"/>
          <ac:spMkLst>
            <pc:docMk/>
            <pc:sldMk cId="2992472590" sldId="300"/>
            <ac:spMk id="8" creationId="{82C20E72-45E9-D3BE-CDDD-1E1D93F0E9B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35.494" v="1882" actId="20577"/>
          <ac:spMkLst>
            <pc:docMk/>
            <pc:sldMk cId="2992472590" sldId="300"/>
            <ac:spMk id="9" creationId="{7632FEF7-71A6-E3AF-A0D8-F50BE409ED8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0:29.635" v="1924" actId="1076"/>
          <ac:spMkLst>
            <pc:docMk/>
            <pc:sldMk cId="2992472590" sldId="300"/>
            <ac:spMk id="10" creationId="{3F5F7F4B-38D4-BBB1-C088-2AB41CF1E78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3.994" v="1960" actId="1076"/>
          <ac:spMkLst>
            <pc:docMk/>
            <pc:sldMk cId="2992472590" sldId="300"/>
            <ac:spMk id="11" creationId="{1B417EAE-F3DE-C4DE-7B35-6BA7E50844E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6.544" v="1961" actId="14100"/>
          <ac:spMkLst>
            <pc:docMk/>
            <pc:sldMk cId="2992472590" sldId="300"/>
            <ac:spMk id="12" creationId="{2E49ACE6-73E3-98A5-8470-4D39B1320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15.140" v="1967" actId="1076"/>
          <ac:spMkLst>
            <pc:docMk/>
            <pc:sldMk cId="2992472590" sldId="300"/>
            <ac:spMk id="13" creationId="{45CCDD36-3A42-8352-6326-0BEDBAC28115}"/>
          </ac:spMkLst>
        </pc:spChg>
        <pc:picChg chg="del mod">
          <ac:chgData name="TAN Mei Yi [Harrisdale Senior High School]" userId="f9f029c9-d743-4d60-9f2c-e74bdec1ab07" providerId="ADAL" clId="{BE748641-BAA5-4CB8-8601-C052C5788043}" dt="2023-03-03T07:02:17.043" v="1968" actId="478"/>
          <ac:picMkLst>
            <pc:docMk/>
            <pc:sldMk cId="2992472590" sldId="300"/>
            <ac:picMk id="3" creationId="{18D322F7-B267-8227-C2D4-3269FD2DAEE2}"/>
          </ac:picMkLst>
        </pc:pic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7:03:59.411" v="2017" actId="478"/>
        <pc:sldMkLst>
          <pc:docMk/>
          <pc:sldMk cId="294611452" sldId="301"/>
        </pc:sldMkLst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49:53.325" v="1528" actId="478"/>
          <ac:spMkLst>
            <pc:docMk/>
            <pc:sldMk cId="294611452" sldId="301"/>
            <ac:spMk id="8" creationId="{FC1C3B55-B96D-5AC5-BC7E-19162DAB134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51.115" v="1527"/>
          <ac:spMkLst>
            <pc:docMk/>
            <pc:sldMk cId="294611452" sldId="301"/>
            <ac:spMk id="9" creationId="{A3D65A8A-522A-CB4C-A3AE-0C0A06105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03.120" v="1987" actId="20577"/>
          <ac:spMkLst>
            <pc:docMk/>
            <pc:sldMk cId="294611452" sldId="301"/>
            <ac:spMk id="10" creationId="{E4F93009-1147-798A-4D30-E33ADEDDB70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58.530" v="1985" actId="1076"/>
          <ac:spMkLst>
            <pc:docMk/>
            <pc:sldMk cId="294611452" sldId="301"/>
            <ac:spMk id="11" creationId="{1FC39BC6-4EAF-6DA3-59C3-F74508745DB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1.306" v="1999" actId="1076"/>
          <ac:spMkLst>
            <pc:docMk/>
            <pc:sldMk cId="294611452" sldId="301"/>
            <ac:spMk id="12" creationId="{7933073D-5E24-EAD5-90ED-515CDF02A7E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7.797" v="2006" actId="20577"/>
          <ac:spMkLst>
            <pc:docMk/>
            <pc:sldMk cId="294611452" sldId="301"/>
            <ac:spMk id="13" creationId="{4AF8C415-2315-0DB9-4A24-A58361A2E4D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45.617" v="2011" actId="20577"/>
          <ac:spMkLst>
            <pc:docMk/>
            <pc:sldMk cId="294611452" sldId="301"/>
            <ac:spMk id="14" creationId="{C4690283-1947-FAD7-7E19-B8396CE1E8A2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57.628" v="2016" actId="14100"/>
          <ac:spMkLst>
            <pc:docMk/>
            <pc:sldMk cId="294611452" sldId="301"/>
            <ac:spMk id="15" creationId="{080ABF11-3A59-8702-FCA7-C8CB34C51376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7:03:59.411" v="2017" actId="478"/>
          <ac:picMkLst>
            <pc:docMk/>
            <pc:sldMk cId="294611452" sldId="301"/>
            <ac:picMk id="3" creationId="{1D8B873D-F891-6F97-FCEA-29CF00C4CAFA}"/>
          </ac:picMkLst>
        </pc:picChg>
        <pc:picChg chg="del">
          <ac:chgData name="TAN Mei Yi [Harrisdale Senior High School]" userId="f9f029c9-d743-4d60-9f2c-e74bdec1ab07" providerId="ADAL" clId="{BE748641-BAA5-4CB8-8601-C052C5788043}" dt="2023-03-03T05:36:29.745" v="673" actId="478"/>
          <ac:picMkLst>
            <pc:docMk/>
            <pc:sldMk cId="294611452" sldId="301"/>
            <ac:picMk id="7" creationId="{25C60861-5B13-2B7C-8CF7-1BD37491BEB6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5:45.431" v="1768"/>
        <pc:sldMkLst>
          <pc:docMk/>
          <pc:sldMk cId="2925934215" sldId="302"/>
        </pc:sldMkLst>
        <pc:picChg chg="add del mod">
          <ac:chgData name="TAN Mei Yi [Harrisdale Senior High School]" userId="f9f029c9-d743-4d60-9f2c-e74bdec1ab07" providerId="ADAL" clId="{BE748641-BAA5-4CB8-8601-C052C5788043}" dt="2023-03-03T06:31:33.446" v="1037" actId="478"/>
          <ac:picMkLst>
            <pc:docMk/>
            <pc:sldMk cId="2925934215" sldId="302"/>
            <ac:picMk id="3" creationId="{CA47C43B-66A1-05E9-E2FD-F144A3B5B73B}"/>
          </ac:picMkLst>
        </pc:picChg>
        <pc:picChg chg="add mod">
          <ac:chgData name="TAN Mei Yi [Harrisdale Senior High School]" userId="f9f029c9-d743-4d60-9f2c-e74bdec1ab07" providerId="ADAL" clId="{BE748641-BAA5-4CB8-8601-C052C5788043}" dt="2023-03-03T06:35:04.546" v="1048" actId="1076"/>
          <ac:picMkLst>
            <pc:docMk/>
            <pc:sldMk cId="2925934215" sldId="302"/>
            <ac:picMk id="4" creationId="{21733EE2-7353-AFD9-BB28-30C538EA3FC6}"/>
          </ac:picMkLst>
        </pc:picChg>
      </pc:sldChg>
      <pc:sldChg chg="add del ord">
        <pc:chgData name="TAN Mei Yi [Harrisdale Senior High School]" userId="f9f029c9-d743-4d60-9f2c-e74bdec1ab07" providerId="ADAL" clId="{BE748641-BAA5-4CB8-8601-C052C5788043}" dt="2023-03-03T06:52:55.069" v="1650" actId="47"/>
        <pc:sldMkLst>
          <pc:docMk/>
          <pc:sldMk cId="2732937407" sldId="303"/>
        </pc:sldMkLst>
      </pc:sldChg>
    </pc:docChg>
  </pc:docChgLst>
  <pc:docChgLst>
    <pc:chgData name="TAN Mei Yi [Harrisdale Senior High School]" userId="f9f029c9-d743-4d60-9f2c-e74bdec1ab07" providerId="ADAL" clId="{9C903BBF-100E-4DC9-84D4-A2D447277C9F}"/>
    <pc:docChg chg="undo custSel addSld delSld modSld">
      <pc:chgData name="TAN Mei Yi [Harrisdale Senior High School]" userId="f9f029c9-d743-4d60-9f2c-e74bdec1ab07" providerId="ADAL" clId="{9C903BBF-100E-4DC9-84D4-A2D447277C9F}" dt="2023-03-21T02:34:35.678" v="1242" actId="20577"/>
      <pc:docMkLst>
        <pc:docMk/>
      </pc:docMkLst>
      <pc:sldChg chg="modSp mod">
        <pc:chgData name="TAN Mei Yi [Harrisdale Senior High School]" userId="f9f029c9-d743-4d60-9f2c-e74bdec1ab07" providerId="ADAL" clId="{9C903BBF-100E-4DC9-84D4-A2D447277C9F}" dt="2023-03-21T02:34:35.678" v="124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C903BBF-100E-4DC9-84D4-A2D447277C9F}" dt="2023-03-21T02:34:35.678" v="124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C903BBF-100E-4DC9-84D4-A2D447277C9F}" dt="2023-03-21T01:53:33.486" v="3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C903BBF-100E-4DC9-84D4-A2D447277C9F}" dt="2023-03-21T01:53:33.486" v="31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554718882" sldId="548"/>
        </pc:sldMkLst>
      </pc:sldChg>
      <pc:sldChg chg="modSp add del mod">
        <pc:chgData name="TAN Mei Yi [Harrisdale Senior High School]" userId="f9f029c9-d743-4d60-9f2c-e74bdec1ab07" providerId="ADAL" clId="{9C903BBF-100E-4DC9-84D4-A2D447277C9F}" dt="2023-03-21T01:59:54.949" v="62" actId="20577"/>
        <pc:sldMkLst>
          <pc:docMk/>
          <pc:sldMk cId="3063221053" sldId="554"/>
        </pc:sldMkLst>
        <pc:spChg chg="mod">
          <ac:chgData name="TAN Mei Yi [Harrisdale Senior High School]" userId="f9f029c9-d743-4d60-9f2c-e74bdec1ab07" providerId="ADAL" clId="{9C903BBF-100E-4DC9-84D4-A2D447277C9F}" dt="2023-03-21T01:59:54.949" v="62" actId="20577"/>
          <ac:spMkLst>
            <pc:docMk/>
            <pc:sldMk cId="3063221053" sldId="554"/>
            <ac:spMk id="20" creationId="{9EBEE264-396E-4E54-8000-6F24F770F99A}"/>
          </ac:spMkLst>
        </pc:spChg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1456134182" sldId="55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789405768" sldId="556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3798446303" sldId="557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159784720" sldId="558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099332800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2359057682" sldId="560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14:44.021" v="719" actId="20577"/>
        <pc:sldMkLst>
          <pc:docMk/>
          <pc:sldMk cId="1304391280" sldId="561"/>
        </pc:sldMkLst>
        <pc:spChg chg="mod">
          <ac:chgData name="TAN Mei Yi [Harrisdale Senior High School]" userId="f9f029c9-d743-4d60-9f2c-e74bdec1ab07" providerId="ADAL" clId="{9C903BBF-100E-4DC9-84D4-A2D447277C9F}" dt="2023-03-21T02:08:56.566" v="462" actId="404"/>
          <ac:spMkLst>
            <pc:docMk/>
            <pc:sldMk cId="1304391280" sldId="561"/>
            <ac:spMk id="18" creationId="{3F4685FF-047F-8551-6F31-A8E1E46A280B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8:29.403" v="443" actId="1076"/>
          <ac:spMkLst>
            <pc:docMk/>
            <pc:sldMk cId="1304391280" sldId="561"/>
            <ac:spMk id="34" creationId="{68903EB1-A478-A728-F4DA-05049B53D67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11.227" v="476" actId="20577"/>
          <ac:spMkLst>
            <pc:docMk/>
            <pc:sldMk cId="1304391280" sldId="561"/>
            <ac:spMk id="35" creationId="{86C76A4C-C742-B2D7-7C5D-CA608070AFC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36.484" v="499" actId="1076"/>
          <ac:spMkLst>
            <pc:docMk/>
            <pc:sldMk cId="1304391280" sldId="561"/>
            <ac:spMk id="36" creationId="{10E6B008-412B-C7F5-9EA5-16FBAE31D779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26.825" v="507" actId="14100"/>
          <ac:spMkLst>
            <pc:docMk/>
            <pc:sldMk cId="1304391280" sldId="561"/>
            <ac:spMk id="37" creationId="{D9FDFDE9-F3AB-629C-94AC-E242F557508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55.375" v="544" actId="1076"/>
          <ac:spMkLst>
            <pc:docMk/>
            <pc:sldMk cId="1304391280" sldId="561"/>
            <ac:spMk id="38" creationId="{D9EF1A72-C269-AD2D-A9C5-B9678FB4374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13.770" v="563"/>
          <ac:spMkLst>
            <pc:docMk/>
            <pc:sldMk cId="1304391280" sldId="561"/>
            <ac:spMk id="39" creationId="{B3CDD0C4-A7C5-D335-9CB8-353BFEDE954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38.954" v="595" actId="1076"/>
          <ac:spMkLst>
            <pc:docMk/>
            <pc:sldMk cId="1304391280" sldId="561"/>
            <ac:spMk id="40" creationId="{6BC1A983-43A6-1EA9-0A18-55AA5C7D97A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34.774" v="657" actId="20577"/>
          <ac:spMkLst>
            <pc:docMk/>
            <pc:sldMk cId="1304391280" sldId="561"/>
            <ac:spMk id="41" creationId="{1A955D01-19FD-EA7F-8D5A-A68C83E3C08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54.232" v="671" actId="1076"/>
          <ac:spMkLst>
            <pc:docMk/>
            <pc:sldMk cId="1304391280" sldId="561"/>
            <ac:spMk id="42" creationId="{A77B5616-F1F4-BAAC-3D13-678F5DE5EA0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12.486" v="680" actId="1076"/>
          <ac:spMkLst>
            <pc:docMk/>
            <pc:sldMk cId="1304391280" sldId="561"/>
            <ac:spMk id="43" creationId="{60C6C2FF-4746-E026-7973-EACA8F66D10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34.830" v="711" actId="1076"/>
          <ac:spMkLst>
            <pc:docMk/>
            <pc:sldMk cId="1304391280" sldId="561"/>
            <ac:spMk id="44" creationId="{E8B1FD35-BC93-2DBE-B8CA-71EF7E7F027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44.021" v="719" actId="20577"/>
          <ac:spMkLst>
            <pc:docMk/>
            <pc:sldMk cId="1304391280" sldId="561"/>
            <ac:spMk id="45" creationId="{93C0B39C-EC7C-9A42-FB4B-C27C15E03C35}"/>
          </ac:spMkLst>
        </pc:s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11" creationId="{33972F3D-A065-7876-4425-DDDA3E90C08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6" creationId="{837D1F3C-BA16-5690-3EE9-29903E3E91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" creationId="{CAE2E5B2-F735-F8F1-E9D9-C3A11530BA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66" creationId="{354970DF-CEC9-FC65-1644-CDFAC5D70B2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2" creationId="{87AAB8A3-6C16-EB72-A264-423E12C58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6" creationId="{E7269847-25BE-64D6-B7AD-52F9BE247AC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2" creationId="{03FD5E0A-4671-A6DE-C6B6-8BB0DBB796F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4" creationId="{C93411A4-2CC7-D535-010B-0A9D6748E6E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24" creationId="{1C6465F5-73B2-0019-1D5D-3ED9FF07D5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3" creationId="{C3A50902-4543-2AA4-B659-7A17C4932E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4" creationId="{E127461F-31D4-5648-0A89-CD007A36F29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46" creationId="{78510B54-F7EE-BC85-68B1-A9E337FDBF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50" creationId="{D1066E3F-DD42-0CC6-912D-AF12440CE7E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7" creationId="{9059BD4A-DA54-BDB5-D2BE-7B72B1A402E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8" creationId="{9096F192-0222-C15D-B2DF-E1AE1F69301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03" creationId="{826E5171-DB6A-A5B3-90FF-9C61DAF3482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13" creationId="{A4EF11AE-96CB-5EF6-3EFC-91544B87F94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1" creationId="{CF75DF55-DAD0-1928-6EBC-F9F8493D4DC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4" creationId="{59C6A6AC-D4F1-877E-7EB7-0ADA9B776B2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9" creationId="{AF96C926-9257-DF0E-31D4-C62F544C0F8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3" creationId="{A910D5E4-C189-D2A5-E757-D0125E4068A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4" creationId="{59BA55FE-9212-CD29-A77B-EF4508132C4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2" creationId="{B983DAC5-A8E3-4775-71B5-479267DCB98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3" creationId="{5734FEC7-57D1-4728-38E4-F4DCCA1CD36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4" creationId="{DBAA8161-7A2F-C2B2-C826-AA002B50989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5" creationId="{2F9841F2-73EF-03CE-ABF1-D45A9451D85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3" creationId="{9026B369-424B-50CA-55F8-E6615ABDA9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6" creationId="{A400C9D5-9667-DC3B-5DD9-DED3C173C0D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0" creationId="{6D2D6D19-3F22-5685-0A70-09C3BC7456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8" creationId="{F2788667-7DE0-6D81-44BE-860002AD1CA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3" creationId="{C1A2C924-10BE-208B-23F1-1CEA1426F0B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9" creationId="{1D5304D0-AF2F-1225-BAE8-B1E70E11032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0" creationId="{E646095A-CADA-3638-AA84-00C3342C6CB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9" creationId="{A483FCAD-C8EA-9C24-BB59-04EC9C8B2EB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24" creationId="{B12846BC-6A83-B2C5-4D0C-BFBEEEB9D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34" creationId="{E7FC6548-43C8-DEFE-AD16-E8F0A7E1290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6" creationId="{E5B1FC2D-89C7-CFFC-5E61-BFA6CF1E731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7" creationId="{2AB61085-CE07-B193-C08E-BBCF60E4EFB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8" creationId="{0A539DFF-EC59-E6D7-5235-E6D6E9FF8D9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9" creationId="{C94570D3-7E77-21B1-5182-F13CF3C1FB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60" creationId="{CCE0E003-C62A-6A1A-566E-D28FD39E520C}"/>
          </ac:grpSpMkLst>
        </pc:grpChg>
        <pc:picChg chg="del">
          <ac:chgData name="TAN Mei Yi [Harrisdale Senior High School]" userId="f9f029c9-d743-4d60-9f2c-e74bdec1ab07" providerId="ADAL" clId="{9C903BBF-100E-4DC9-84D4-A2D447277C9F}" dt="2023-03-21T02:03:09.654" v="71" actId="478"/>
          <ac:picMkLst>
            <pc:docMk/>
            <pc:sldMk cId="1304391280" sldId="561"/>
            <ac:picMk id="2" creationId="{00000000-0000-0000-0000-000000000000}"/>
          </ac:picMkLst>
        </pc:picChg>
        <pc:picChg chg="del">
          <ac:chgData name="TAN Mei Yi [Harrisdale Senior High School]" userId="f9f029c9-d743-4d60-9f2c-e74bdec1ab07" providerId="ADAL" clId="{9C903BBF-100E-4DC9-84D4-A2D447277C9F}" dt="2023-03-21T02:03:11.148" v="72" actId="478"/>
          <ac:picMkLst>
            <pc:docMk/>
            <pc:sldMk cId="1304391280" sldId="561"/>
            <ac:picMk id="3" creationId="{00000000-0000-0000-0000-000000000000}"/>
          </ac:picMkLst>
        </pc:picChg>
        <pc:picChg chg="add del mod">
          <ac:chgData name="TAN Mei Yi [Harrisdale Senior High School]" userId="f9f029c9-d743-4d60-9f2c-e74bdec1ab07" providerId="ADAL" clId="{9C903BBF-100E-4DC9-84D4-A2D447277C9F}" dt="2023-03-21T02:06:29.569" v="441" actId="478"/>
          <ac:picMkLst>
            <pc:docMk/>
            <pc:sldMk cId="1304391280" sldId="561"/>
            <ac:picMk id="33" creationId="{2E95D38A-B8A6-6381-3C8D-BF2C5FA0A554}"/>
          </ac:picMkLst>
        </pc:pic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74" creationId="{675CACEE-7F54-EF3C-BC2B-52759D28134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299" creationId="{3E1FDCB1-3362-BE2D-8B04-4F6EC3E7C297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00" creationId="{261513CF-D593-F619-B3A2-CDA90739F7A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11" creationId="{9825D019-B381-FFF9-5155-1104682A13EE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23" creationId="{8666B671-D669-A76F-913B-9695B75D7F1E}"/>
          </ac:inkMkLst>
        </pc:inkChg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814694649" sldId="562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0.272" v="64"/>
        <pc:sldMkLst>
          <pc:docMk/>
          <pc:sldMk cId="1968239671" sldId="563"/>
        </pc:sldMkLst>
        <pc:spChg chg="add mod">
          <ac:chgData name="TAN Mei Yi [Harrisdale Senior High School]" userId="f9f029c9-d743-4d60-9f2c-e74bdec1ab07" providerId="ADAL" clId="{9C903BBF-100E-4DC9-84D4-A2D447277C9F}" dt="2023-03-21T02:00:00.272" v="64"/>
          <ac:spMkLst>
            <pc:docMk/>
            <pc:sldMk cId="1968239671" sldId="563"/>
            <ac:spMk id="2" creationId="{DAA74648-25A2-0C2D-ACF0-9B0E4408349F}"/>
          </ac:spMkLst>
        </pc:spChg>
        <pc:spChg chg="del">
          <ac:chgData name="TAN Mei Yi [Harrisdale Senior High School]" userId="f9f029c9-d743-4d60-9f2c-e74bdec1ab07" providerId="ADAL" clId="{9C903BBF-100E-4DC9-84D4-A2D447277C9F}" dt="2023-03-21T01:59:59.980" v="63" actId="478"/>
          <ac:spMkLst>
            <pc:docMk/>
            <pc:sldMk cId="1968239671" sldId="563"/>
            <ac:spMk id="20" creationId="{9EBEE264-396E-4E54-8000-6F24F770F99A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384065172" sldId="564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976712290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069446304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43.009" v="35" actId="47"/>
        <pc:sldMkLst>
          <pc:docMk/>
          <pc:sldMk cId="2433289145" sldId="566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2360433333" sldId="567"/>
        </pc:sldMkLst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4254292631" sldId="569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818209407" sldId="570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568257813" sldId="571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3.454" v="66"/>
        <pc:sldMkLst>
          <pc:docMk/>
          <pc:sldMk cId="1605820390" sldId="572"/>
        </pc:sldMkLst>
        <pc:spChg chg="add mod">
          <ac:chgData name="TAN Mei Yi [Harrisdale Senior High School]" userId="f9f029c9-d743-4d60-9f2c-e74bdec1ab07" providerId="ADAL" clId="{9C903BBF-100E-4DC9-84D4-A2D447277C9F}" dt="2023-03-21T02:00:03.454" v="66"/>
          <ac:spMkLst>
            <pc:docMk/>
            <pc:sldMk cId="1605820390" sldId="572"/>
            <ac:spMk id="4" creationId="{8853F7C2-CE1E-CB15-0F1D-419BDD31EDEA}"/>
          </ac:spMkLst>
        </pc:spChg>
        <pc:spChg chg="del">
          <ac:chgData name="TAN Mei Yi [Harrisdale Senior High School]" userId="f9f029c9-d743-4d60-9f2c-e74bdec1ab07" providerId="ADAL" clId="{9C903BBF-100E-4DC9-84D4-A2D447277C9F}" dt="2023-03-21T02:00:03.222" v="65" actId="478"/>
          <ac:spMkLst>
            <pc:docMk/>
            <pc:sldMk cId="1605820390" sldId="572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9C903BBF-100E-4DC9-84D4-A2D447277C9F}" dt="2023-03-21T02:00:07.410" v="69"/>
        <pc:sldMkLst>
          <pc:docMk/>
          <pc:sldMk cId="2996753654" sldId="573"/>
        </pc:sldMkLst>
        <pc:spChg chg="del mod">
          <ac:chgData name="TAN Mei Yi [Harrisdale Senior High School]" userId="f9f029c9-d743-4d60-9f2c-e74bdec1ab07" providerId="ADAL" clId="{9C903BBF-100E-4DC9-84D4-A2D447277C9F}" dt="2023-03-21T02:00:07.098" v="68" actId="478"/>
          <ac:spMkLst>
            <pc:docMk/>
            <pc:sldMk cId="2996753654" sldId="573"/>
            <ac:spMk id="5" creationId="{9EBEE264-396E-4E54-8000-6F24F770F99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0:07.410" v="69"/>
          <ac:spMkLst>
            <pc:docMk/>
            <pc:sldMk cId="2996753654" sldId="573"/>
            <ac:spMk id="6" creationId="{388BE37A-6EAA-67A3-4D8C-BC539B8272E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882738070" sldId="573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34:11.523" v="1240" actId="1076"/>
        <pc:sldMkLst>
          <pc:docMk/>
          <pc:sldMk cId="1946863750" sldId="574"/>
        </pc:sldMkLst>
        <pc:spChg chg="add mod">
          <ac:chgData name="TAN Mei Yi [Harrisdale Senior High School]" userId="f9f029c9-d743-4d60-9f2c-e74bdec1ab07" providerId="ADAL" clId="{9C903BBF-100E-4DC9-84D4-A2D447277C9F}" dt="2023-03-21T02:30:07.256" v="996" actId="1076"/>
          <ac:spMkLst>
            <pc:docMk/>
            <pc:sldMk cId="1946863750" sldId="574"/>
            <ac:spMk id="2" creationId="{402943F8-18E5-F269-7F8D-CCCBAE88C05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0:09.611" v="997" actId="1076"/>
          <ac:spMkLst>
            <pc:docMk/>
            <pc:sldMk cId="1946863750" sldId="574"/>
            <ac:spMk id="3" creationId="{C1CCBEFA-93BE-3CEA-A25B-19293C40FA6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1:11.792" v="1065" actId="1076"/>
          <ac:spMkLst>
            <pc:docMk/>
            <pc:sldMk cId="1946863750" sldId="574"/>
            <ac:spMk id="4" creationId="{5232E766-8924-798C-585B-B5694260394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2:56.609" v="1145" actId="1076"/>
          <ac:spMkLst>
            <pc:docMk/>
            <pc:sldMk cId="1946863750" sldId="574"/>
            <ac:spMk id="5" creationId="{D9B4B0AC-61ED-BC01-7281-B2CA3F6F8A24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15.041" v="1172" actId="20577"/>
          <ac:spMkLst>
            <pc:docMk/>
            <pc:sldMk cId="1946863750" sldId="574"/>
            <ac:spMk id="6" creationId="{84B80769-6AFB-69A7-BF37-DFAD3F9C240E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31.631" v="1195" actId="1076"/>
          <ac:spMkLst>
            <pc:docMk/>
            <pc:sldMk cId="1946863750" sldId="574"/>
            <ac:spMk id="7" creationId="{75F2BE51-7BCA-DC46-2856-91CB523F463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50.063" v="1217" actId="1076"/>
          <ac:spMkLst>
            <pc:docMk/>
            <pc:sldMk cId="1946863750" sldId="574"/>
            <ac:spMk id="8" creationId="{3193B1B7-534F-1CC8-D363-C8CC7F38385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4:11.523" v="1240" actId="1076"/>
          <ac:spMkLst>
            <pc:docMk/>
            <pc:sldMk cId="1946863750" sldId="574"/>
            <ac:spMk id="9" creationId="{FB07B512-0FF8-AF02-761A-5BA2899DAB52}"/>
          </ac:spMkLst>
        </pc:spChg>
        <pc:spChg chg="mod">
          <ac:chgData name="TAN Mei Yi [Harrisdale Senior High School]" userId="f9f029c9-d743-4d60-9f2c-e74bdec1ab07" providerId="ADAL" clId="{9C903BBF-100E-4DC9-84D4-A2D447277C9F}" dt="2023-03-21T02:30:04.555" v="995" actId="1076"/>
          <ac:spMkLst>
            <pc:docMk/>
            <pc:sldMk cId="1946863750" sldId="574"/>
            <ac:spMk id="18" creationId="{3F4685FF-047F-8551-6F31-A8E1E46A280B}"/>
          </ac:spMkLst>
        </pc:spChg>
        <pc:spChg chg="mod">
          <ac:chgData name="TAN Mei Yi [Harrisdale Senior High School]" userId="f9f029c9-d743-4d60-9f2c-e74bdec1ab07" providerId="ADAL" clId="{9C903BBF-100E-4DC9-84D4-A2D447277C9F}" dt="2023-03-21T02:18:55.871" v="912" actId="123"/>
          <ac:spMkLst>
            <pc:docMk/>
            <pc:sldMk cId="1946863750" sldId="574"/>
            <ac:spMk id="34" creationId="{68903EB1-A478-A728-F4DA-05049B53D67D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5" creationId="{86C76A4C-C742-B2D7-7C5D-CA608070AFC7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6" creationId="{10E6B008-412B-C7F5-9EA5-16FBAE31D779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7" creationId="{D9FDFDE9-F3AB-629C-94AC-E242F5575088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8" creationId="{D9EF1A72-C269-AD2D-A9C5-B9678FB43747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9" creationId="{B3CDD0C4-A7C5-D335-9CB8-353BFEDE954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40" creationId="{6BC1A983-43A6-1EA9-0A18-55AA5C7D97A0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1" creationId="{1A955D01-19FD-EA7F-8D5A-A68C83E3C08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2" creationId="{A77B5616-F1F4-BAAC-3D13-678F5DE5EA0F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3" creationId="{60C6C2FF-4746-E026-7973-EACA8F66D106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4" creationId="{E8B1FD35-BC93-2DBE-B8CA-71EF7E7F027A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5" creationId="{93C0B39C-EC7C-9A42-FB4B-C27C15E03C3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292186429" sldId="58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153950275" sldId="586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4063479745" sldId="5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56872-E259-4006-9B6A-8F9E6B9A9AE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42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microsoft.com/office/2007/relationships/hdphoto" Target="../media/hdphoto2.wdp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35904" y="956760"/>
            <a:ext cx="11672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determine probabilities of continuous random variables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714928"/>
            <a:ext cx="119065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At the end of the lesson, I will be able to:</a:t>
            </a:r>
          </a:p>
          <a:p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/>
              <a:t>4.2.1 	Use relative frequencies and histograms obtained from data to estimate probabilities associated with a continuous</a:t>
            </a:r>
          </a:p>
          <a:p>
            <a:r>
              <a:rPr lang="en-US" dirty="0"/>
              <a:t>	random variable </a:t>
            </a:r>
          </a:p>
          <a:p>
            <a:endParaRPr lang="en-US" dirty="0"/>
          </a:p>
          <a:p>
            <a:r>
              <a:rPr lang="en-US" dirty="0"/>
              <a:t>4.2.2 	Examine the concepts of a probability density function, cumulative distribution function, and probabilities 	associated with a continuous random variable given by integrals; examine simple types of continuous random 	variables and use them in appropriate contexts </a:t>
            </a:r>
          </a:p>
          <a:p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46008" y="2905010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9577" y="2657945"/>
                <a:ext cx="4982751" cy="232676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P(X &lt;1.5)	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1.5</m:t>
                        </m:r>
                      </m:sup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4−2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		=</a:t>
                </a:r>
                <a14:m>
                  <m:oMath xmlns:m="http://schemas.openxmlformats.org/officeDocument/2006/math">
                    <m:r>
                      <a:rPr lang="en-AU" sz="1800" b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AU" sz="180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AU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4</m:t>
                    </m:r>
                    <m:r>
                      <a:rPr lang="en-AU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𝑥</m:t>
                    </m:r>
                    <m:r>
                      <a:rPr lang="en-AU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AU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AU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AU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AU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]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AU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.5</m:t>
                          </m:r>
                        </m:e>
                      </m:mr>
                      <m:mr>
                        <m:e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AU" sz="2000" dirty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		=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(6−2.25)−</m:t>
                    </m:r>
                    <m:d>
                      <m:d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4−1</m:t>
                        </m:r>
                      </m:e>
                    </m:d>
                  </m:oMath>
                </a14:m>
                <a:endParaRPr lang="en-AU" sz="2000" dirty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		= 0.75 </a:t>
                </a:r>
                <a:endParaRPr lang="en-AU" sz="1800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577" y="2657945"/>
                <a:ext cx="4982751" cy="2326766"/>
              </a:xfrm>
              <a:blipFill>
                <a:blip r:embed="rId2"/>
                <a:stretch>
                  <a:fillRect l="-1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BD9743-AE42-AB55-B939-F1517B577A0E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FD55F1D-A876-410D-8A23-52D2FE3741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925" y="584775"/>
                <a:ext cx="11868150" cy="2673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000" dirty="0"/>
                  <a:t>The continuous random variable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000" dirty="0"/>
                  <a:t> has probability density function given by</a:t>
                </a:r>
              </a:p>
              <a:p>
                <a:pPr marL="0" indent="0">
                  <a:buNone/>
                </a:pP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7"/>
                              </m:rPr>
                              <a:rPr lang="en-GB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m:rPr>
                              <m:brk m:alnAt="7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&lt;2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for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other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values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mr>
                    </m:m>
                  </m:oMath>
                </a14:m>
                <a:br>
                  <a:rPr lang="en-GB" sz="2400" dirty="0"/>
                </a:br>
                <a:endParaRPr lang="en-GB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400" dirty="0"/>
                  <a:t>Determine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&lt;1.5</m:t>
                        </m:r>
                      </m:e>
                    </m:d>
                  </m:oMath>
                </a14:m>
                <a:br>
                  <a:rPr lang="en-GB" sz="2400" dirty="0"/>
                </a:br>
                <a:endParaRPr lang="en-AU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FD55F1D-A876-410D-8A23-52D2FE374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" y="584775"/>
                <a:ext cx="11868150" cy="2673647"/>
              </a:xfrm>
              <a:prstGeom prst="rect">
                <a:avLst/>
              </a:prstGeom>
              <a:blipFill>
                <a:blip r:embed="rId3"/>
                <a:stretch>
                  <a:fillRect l="-822" t="-25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38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2522" y="1882678"/>
                <a:ext cx="8454887" cy="4232680"/>
              </a:xfrm>
            </p:spPr>
            <p:txBody>
              <a:bodyPr>
                <a:noAutofit/>
              </a:bodyPr>
              <a:lstStyle/>
              <a:p>
                <a:pPr>
                  <a:buAutoNum type="alphaLcParenR"/>
                </a:pPr>
                <a:r>
                  <a:rPr lang="en-AU" sz="1800" dirty="0"/>
                  <a:t> Notice that the diagram forms a right angled triangle. Hence if the area of the entire  </a:t>
                </a:r>
              </a:p>
              <a:p>
                <a:pPr marL="0" indent="0">
                  <a:buNone/>
                </a:pPr>
                <a:r>
                  <a:rPr lang="en-AU" sz="1800" dirty="0"/>
                  <a:t>     triangle equals 1, then:</a:t>
                </a:r>
              </a:p>
              <a:p>
                <a:pPr marL="0" indent="0">
                  <a:buNone/>
                </a:pPr>
                <a:r>
                  <a:rPr lang="en-AU" sz="18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8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AU" sz="18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AU" sz="180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AU" sz="180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𝑏𝑎𝑠𝑒</m:t>
                    </m:r>
                    <m:r>
                      <a:rPr lang="en-AU" sz="180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AU" sz="180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h𝑒𝑖𝑔h𝑡</m:t>
                    </m:r>
                    <m:r>
                      <a:rPr lang="en-AU" sz="180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endParaRPr lang="en-AU" sz="1800" dirty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AU" sz="1800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8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AU" sz="18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AU" sz="180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×4×</m:t>
                    </m:r>
                    <m:r>
                      <a:rPr lang="en-AU" sz="180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AU" sz="180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endParaRPr lang="en-AU" sz="1800" dirty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AU" sz="1800" dirty="0">
                    <a:solidFill>
                      <a:srgbClr val="002060"/>
                    </a:solidFill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AU" sz="180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AU" sz="180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=0.5</m:t>
                    </m:r>
                  </m:oMath>
                </a14:m>
                <a:endParaRPr lang="en-AU" sz="1800" dirty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endParaRPr lang="en-AU" sz="500" dirty="0">
                  <a:ea typeface="Cambria Math"/>
                </a:endParaRPr>
              </a:p>
              <a:p>
                <a:pPr>
                  <a:buAutoNum type="alphaLcParenR" startAt="2"/>
                </a:pPr>
                <a:r>
                  <a:rPr lang="en-AU" sz="1800" dirty="0">
                    <a:ea typeface="Cambria Math"/>
                  </a:rPr>
                  <a:t> See how in the diagram, for values of x ≥ 3, the shaded area forms a trapezium. The </a:t>
                </a:r>
              </a:p>
              <a:p>
                <a:pPr marL="0" indent="0">
                  <a:buNone/>
                </a:pPr>
                <a:r>
                  <a:rPr lang="en-AU" sz="1800" dirty="0">
                    <a:ea typeface="Cambria Math"/>
                  </a:rPr>
                  <a:t>     shorter height of the trapezium is half the length of k. Using area of a trapezium or </a:t>
                </a:r>
              </a:p>
              <a:p>
                <a:pPr marL="0" indent="0">
                  <a:buNone/>
                </a:pPr>
                <a:r>
                  <a:rPr lang="en-AU" sz="1800" dirty="0">
                    <a:ea typeface="Cambria Math"/>
                  </a:rPr>
                  <a:t>     area of triangle + area of rectangle:</a:t>
                </a:r>
              </a:p>
              <a:p>
                <a:pPr marL="0" indent="0">
                  <a:buNone/>
                </a:pPr>
                <a:r>
                  <a:rPr lang="en-AU" sz="1800" dirty="0">
                    <a:ea typeface="Cambria Math"/>
                  </a:rPr>
                  <a:t>	</a:t>
                </a:r>
                <a:r>
                  <a:rPr lang="en-AU" sz="1800" dirty="0">
                    <a:solidFill>
                      <a:srgbClr val="002060"/>
                    </a:solidFill>
                    <a:ea typeface="Cambria Math"/>
                  </a:rPr>
                  <a:t>Area of Trapezium</a:t>
                </a:r>
              </a:p>
              <a:p>
                <a:pPr marL="0" indent="0">
                  <a:buNone/>
                </a:pPr>
                <a:r>
                  <a:rPr lang="en-AU" sz="1800" dirty="0">
                    <a:solidFill>
                      <a:srgbClr val="002060"/>
                    </a:solidFill>
                    <a:ea typeface="Cambria Math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AU" sz="18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AU" sz="18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AU" sz="18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𝑏</m:t>
                        </m:r>
                      </m:num>
                      <m:den>
                        <m:r>
                          <a:rPr lang="en-AU" sz="18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AU" sz="180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AU" sz="180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h𝑒𝑖𝑔h𝑡</m:t>
                    </m:r>
                  </m:oMath>
                </a14:m>
                <a:endParaRPr lang="en-AU" sz="1600" dirty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AU" sz="1600" dirty="0">
                    <a:solidFill>
                      <a:srgbClr val="002060"/>
                    </a:solidFill>
                    <a:ea typeface="Cambria Math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AU" sz="16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0.5(0.5)+0.5</m:t>
                        </m:r>
                      </m:num>
                      <m:den>
                        <m:r>
                          <a:rPr lang="en-AU" sz="16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AU" sz="160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×2</m:t>
                    </m:r>
                    <m:r>
                      <a:rPr lang="en-AU" sz="1600" b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AU" sz="16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AU" sz="1600" b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en-AU" sz="16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75</m:t>
                    </m:r>
                  </m:oMath>
                </a14:m>
                <a:r>
                  <a:rPr lang="en-AU" sz="1600" dirty="0">
                    <a:solidFill>
                      <a:srgbClr val="002060"/>
                    </a:solidFill>
                    <a:ea typeface="Cambria Math"/>
                  </a:rPr>
                  <a:t> units</a:t>
                </a:r>
                <a:r>
                  <a:rPr lang="en-AU" sz="1600" baseline="30000" dirty="0">
                    <a:solidFill>
                      <a:srgbClr val="002060"/>
                    </a:solidFill>
                    <a:ea typeface="Cambria Math"/>
                  </a:rPr>
                  <a:t>2</a:t>
                </a:r>
                <a:endParaRPr lang="en-AU" sz="1600" dirty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endParaRPr lang="en-AU" sz="160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AU" sz="1600" dirty="0">
                    <a:ea typeface="Cambria Math"/>
                  </a:rPr>
                  <a:t>	</a:t>
                </a:r>
              </a:p>
              <a:p>
                <a:pPr marL="0" indent="0">
                  <a:buNone/>
                </a:pPr>
                <a:endParaRPr lang="en-AU" sz="1600" dirty="0">
                  <a:ea typeface="Cambria Math"/>
                </a:endParaRPr>
              </a:p>
              <a:p>
                <a:pPr marL="0" indent="0" algn="ctr">
                  <a:buNone/>
                </a:pPr>
                <a:endParaRPr lang="en-AU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522" y="1882678"/>
                <a:ext cx="8454887" cy="4232680"/>
              </a:xfrm>
              <a:blipFill>
                <a:blip r:embed="rId3"/>
                <a:stretch>
                  <a:fillRect l="-649" t="-1441" b="-110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2522" y="742642"/>
                <a:ext cx="1187022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The continuous random variable X has the probability density function shown on the right. Determine:</a:t>
                </a:r>
              </a:p>
              <a:p>
                <a:r>
                  <a:rPr lang="en-AU" sz="2000" dirty="0"/>
                  <a:t>a)  </a:t>
                </a:r>
                <a14:m>
                  <m:oMath xmlns:m="http://schemas.openxmlformats.org/officeDocument/2006/math">
                    <m:r>
                      <a:rPr lang="en-AU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AU" sz="2000" dirty="0"/>
              </a:p>
              <a:p>
                <a:r>
                  <a:rPr lang="en-AU" sz="2000" dirty="0"/>
                  <a:t>b) </a:t>
                </a:r>
                <a14:m>
                  <m:oMath xmlns:m="http://schemas.openxmlformats.org/officeDocument/2006/math">
                    <m:r>
                      <a:rPr lang="en-AU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000" i="1" dirty="0" smtClean="0">
                        <a:latin typeface="Cambria Math" panose="02040503050406030204" pitchFamily="18" charset="0"/>
                      </a:rPr>
                      <m:t> ≥ 3) </m:t>
                    </m:r>
                  </m:oMath>
                </a14:m>
                <a:endParaRPr lang="en-AU" sz="2000" dirty="0"/>
              </a:p>
              <a:p>
                <a:r>
                  <a:rPr lang="en-AU" sz="2400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22" y="742642"/>
                <a:ext cx="11870229" cy="1384995"/>
              </a:xfrm>
              <a:prstGeom prst="rect">
                <a:avLst/>
              </a:prstGeom>
              <a:blipFill>
                <a:blip r:embed="rId4"/>
                <a:stretch>
                  <a:fillRect l="-565" t="-26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8"/>
          <a:stretch/>
        </p:blipFill>
        <p:spPr bwMode="auto">
          <a:xfrm>
            <a:off x="8693425" y="2837550"/>
            <a:ext cx="3490170" cy="402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194CE0D-8CCF-8B06-3F7C-47CE7808D65F}"/>
              </a:ext>
            </a:extLst>
          </p:cNvPr>
          <p:cNvGrpSpPr/>
          <p:nvPr/>
        </p:nvGrpSpPr>
        <p:grpSpPr>
          <a:xfrm>
            <a:off x="8587409" y="1062811"/>
            <a:ext cx="3591337" cy="5720055"/>
            <a:chOff x="8587409" y="1062811"/>
            <a:chExt cx="3591337" cy="57200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554977-3762-3B56-05C9-85A6C3E051D3}"/>
                </a:ext>
              </a:extLst>
            </p:cNvPr>
            <p:cNvGrpSpPr/>
            <p:nvPr/>
          </p:nvGrpSpPr>
          <p:grpSpPr>
            <a:xfrm>
              <a:off x="8609710" y="1062811"/>
              <a:ext cx="3569036" cy="3827241"/>
              <a:chOff x="8609710" y="1062811"/>
              <a:chExt cx="3569036" cy="3827241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6709"/>
              <a:stretch/>
            </p:blipFill>
            <p:spPr bwMode="auto">
              <a:xfrm>
                <a:off x="8763404" y="1062811"/>
                <a:ext cx="3415342" cy="19420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F9B3B0C-247E-4E55-9ADF-939253956667}"/>
                  </a:ext>
                </a:extLst>
              </p:cNvPr>
              <p:cNvSpPr/>
              <p:nvPr/>
            </p:nvSpPr>
            <p:spPr>
              <a:xfrm>
                <a:off x="8609710" y="2837550"/>
                <a:ext cx="3551583" cy="20525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7F3717-1B30-48B9-80FB-836CBC06D884}"/>
                </a:ext>
              </a:extLst>
            </p:cNvPr>
            <p:cNvSpPr/>
            <p:nvPr/>
          </p:nvSpPr>
          <p:spPr>
            <a:xfrm>
              <a:off x="8587409" y="4730364"/>
              <a:ext cx="3551583" cy="20525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C4DBEE-B0B5-5C0D-5233-A7B025621A45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872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71" y="-1"/>
            <a:ext cx="3843130" cy="283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088" y="1507856"/>
                <a:ext cx="8690216" cy="52204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From 0 ≤ x ≤ 1, the line is y = x</a:t>
                </a: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From 1 ≤ x ≤ 2 the line is y = -x + c, and if we substitute (1, 1) in, c = 2.</a:t>
                </a:r>
              </a:p>
              <a:p>
                <a:pPr marL="0" indent="0">
                  <a:buNone/>
                </a:pPr>
                <a:endParaRPr lang="en-AU" sz="5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Thus from 1 ≤ x ≤ 2 the line is y = -x + 2</a:t>
                </a:r>
              </a:p>
              <a:p>
                <a:pPr marL="0" indent="0">
                  <a:buNone/>
                </a:pPr>
                <a:endParaRPr lang="en-AU" sz="5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Since we are looking for P(X &gt; k) = 0.02, k must lie in the second half of the PDF. </a:t>
                </a:r>
              </a:p>
              <a:p>
                <a:pPr marL="0" indent="0">
                  <a:buNone/>
                </a:pPr>
                <a:endParaRPr lang="en-AU" sz="5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AU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20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AU" sz="220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  <m:e>
                          <m:d>
                            <m:dPr>
                              <m:ctrlPr>
                                <a:rPr lang="en-AU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20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AU" sz="220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AU" sz="220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+2</m:t>
                              </m:r>
                            </m:e>
                          </m:d>
                          <m:r>
                            <a:rPr lang="en-AU" sz="220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AU" sz="2200" b="0" i="1">
                          <a:solidFill>
                            <a:srgbClr val="002060"/>
                          </a:solidFill>
                          <a:latin typeface="Cambria Math"/>
                        </a:rPr>
                        <m:t>=[</m:t>
                      </m:r>
                      <m:f>
                        <m:fPr>
                          <m:ctrlPr>
                            <a:rPr lang="en-AU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20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20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20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AU" sz="2200" b="0" i="1">
                          <a:solidFill>
                            <a:srgbClr val="002060"/>
                          </a:solidFill>
                          <a:latin typeface="Cambria Math"/>
                        </a:rPr>
                        <m:t>+2</m:t>
                      </m:r>
                      <m:r>
                        <a:rPr lang="en-AU" sz="2200" b="0" i="1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en-AU" sz="2200" b="0" i="1">
                          <a:solidFill>
                            <a:srgbClr val="002060"/>
                          </a:solidFill>
                          <a:latin typeface="Cambria Math"/>
                        </a:rPr>
                        <m:t>]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AU" sz="220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AU" sz="220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mr>
                      </m:m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5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200" b="0" i="1">
                          <a:solidFill>
                            <a:srgbClr val="002060"/>
                          </a:solidFill>
                          <a:latin typeface="Cambria Math"/>
                        </a:rPr>
                        <m:t>2+ </m:t>
                      </m:r>
                      <m:f>
                        <m:fPr>
                          <m:ctrlPr>
                            <a:rPr lang="en-AU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20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AU" sz="220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20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200" b="0" i="1">
                          <a:solidFill>
                            <a:srgbClr val="002060"/>
                          </a:solidFill>
                          <a:latin typeface="Cambria Math"/>
                        </a:rPr>
                        <m:t>2</m:t>
                      </m:r>
                      <m:r>
                        <a:rPr lang="en-AU" sz="2200" b="0" i="1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  <m:r>
                        <a:rPr lang="en-AU" sz="2200" b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AU" sz="2200" b="0" i="1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  <m:r>
                        <a:rPr lang="en-AU" sz="2200" b="0">
                          <a:solidFill>
                            <a:srgbClr val="002060"/>
                          </a:solidFill>
                          <a:latin typeface="Cambria Math"/>
                        </a:rPr>
                        <m:t>.</m:t>
                      </m:r>
                      <m:r>
                        <a:rPr lang="en-AU" sz="2200" b="0" i="1">
                          <a:solidFill>
                            <a:srgbClr val="002060"/>
                          </a:solidFill>
                          <a:latin typeface="Cambria Math"/>
                        </a:rPr>
                        <m:t>02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000" dirty="0">
                    <a:solidFill>
                      <a:srgbClr val="002060"/>
                    </a:solidFill>
                  </a:rPr>
                  <a:t>		</a:t>
                </a:r>
                <a:r>
                  <a:rPr lang="en-AU" sz="2200" dirty="0">
                    <a:solidFill>
                      <a:srgbClr val="002060"/>
                    </a:solidFill>
                  </a:rPr>
                  <a:t>              k = 1.8 (Solve on CAS – REJECT k = 2.2)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20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AU" sz="220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20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AU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200" b="0" i="1">
                          <a:solidFill>
                            <a:srgbClr val="002060"/>
                          </a:solidFill>
                          <a:latin typeface="Cambria Math"/>
                        </a:rPr>
                        <m:t>2</m:t>
                      </m:r>
                      <m:r>
                        <a:rPr lang="en-AU" sz="2200" b="0" i="1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  <m:r>
                        <a:rPr lang="en-AU" sz="2200" b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AU" sz="2200" b="0" i="1">
                          <a:solidFill>
                            <a:srgbClr val="002060"/>
                          </a:solidFill>
                          <a:latin typeface="Cambria Math"/>
                        </a:rPr>
                        <m:t>1</m:t>
                      </m:r>
                      <m:r>
                        <a:rPr lang="en-AU" sz="2200" b="0">
                          <a:solidFill>
                            <a:srgbClr val="002060"/>
                          </a:solidFill>
                          <a:latin typeface="Cambria Math"/>
                        </a:rPr>
                        <m:t>.</m:t>
                      </m:r>
                      <m:r>
                        <a:rPr lang="en-AU" sz="2200" b="0" i="1">
                          <a:solidFill>
                            <a:srgbClr val="002060"/>
                          </a:solidFill>
                          <a:latin typeface="Cambria Math"/>
                        </a:rPr>
                        <m:t>98</m:t>
                      </m:r>
                      <m:r>
                        <a:rPr lang="en-AU" sz="2200" b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AU" sz="2200" b="0" i="1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1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1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1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088" y="1507856"/>
                <a:ext cx="8690216" cy="5220422"/>
              </a:xfrm>
              <a:blipFill>
                <a:blip r:embed="rId3"/>
                <a:stretch>
                  <a:fillRect l="-912" t="-1400" r="-5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5584" y="292387"/>
            <a:ext cx="871672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200" dirty="0"/>
          </a:p>
          <a:p>
            <a:r>
              <a:rPr lang="en-AU" sz="2200" dirty="0"/>
              <a:t>Given that the graph shows the probability density function y = f(x), determine the value of k. </a:t>
            </a:r>
          </a:p>
          <a:p>
            <a:r>
              <a:rPr lang="en-AU" sz="20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E7EDE-B1CF-B6EE-B831-D5AFE2815E91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7905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3849" y="3429000"/>
                <a:ext cx="4982751" cy="2326766"/>
              </a:xfrm>
            </p:spPr>
            <p:txBody>
              <a:bodyPr>
                <a:noAutofit/>
              </a:bodyPr>
              <a:lstStyle/>
              <a:p>
                <a:pPr>
                  <a:buAutoNum type="alphaLcParenR"/>
                </a:pPr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P(X </a:t>
                </a:r>
                <a:r>
                  <a:rPr lang="en-AU" sz="2000">
                    <a:solidFill>
                      <a:srgbClr val="002060"/>
                    </a:solidFill>
                    <a:ea typeface="Cambria Math"/>
                  </a:rPr>
                  <a:t>≤ 1.5)</a:t>
                </a:r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	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1.5</m:t>
                        </m:r>
                      </m:sup>
                      <m:e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0.5</m:t>
                        </m:r>
                        <m:sSup>
                          <m:sSupPr>
                            <m:ctrlPr>
                              <a:rPr lang="en-AU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AU" sz="2000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000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−0.5</m:t>
                            </m:r>
                            <m:r>
                              <a:rPr lang="en-AU" sz="2000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		=</a:t>
                </a:r>
                <a14:m>
                  <m:oMath xmlns:m="http://schemas.openxmlformats.org/officeDocument/2006/math">
                    <m:r>
                      <a:rPr lang="en-AU" sz="1800" b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AU" sz="180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AU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AU" sz="18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AU" sz="18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AU" sz="18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−0.5</m:t>
                        </m:r>
                        <m:r>
                          <a:rPr lang="en-AU" sz="18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  <m:r>
                      <a:rPr lang="en-AU" sz="1800" b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]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AU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mPr>
                      <m:mr>
                        <m:e>
                          <m:r>
                            <a:rPr lang="en-GB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1.5</m:t>
                          </m:r>
                        </m:e>
                      </m:mr>
                      <m:mr>
                        <m:e>
                          <m:r>
                            <a:rPr lang="en-AU" sz="180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mr>
                    </m:m>
                  </m:oMath>
                </a14:m>
                <a:endParaRPr lang="en-AU" sz="2000" dirty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	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−0.5(</m:t>
                        </m:r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1.5</m:t>
                        </m:r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en-AU" sz="200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</m:t>
                    </m:r>
                    <m:d>
                      <m:d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AU" sz="2000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AU" sz="2000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000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−0.5</m:t>
                            </m:r>
                            <m:d>
                              <m:dPr>
                                <m:ctrlPr>
                                  <a:rPr lang="en-AU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AU" sz="200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AU" sz="2000" dirty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		= 0. 5276</a:t>
                </a:r>
                <a:r>
                  <a:rPr lang="en-AU" sz="1800" dirty="0">
                    <a:solidFill>
                      <a:srgbClr val="002060"/>
                    </a:solidFill>
                    <a:ea typeface="Cambria Math"/>
                  </a:rPr>
                  <a:t>(to 4 decimal places)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849" y="3429000"/>
                <a:ext cx="4982751" cy="2326766"/>
              </a:xfrm>
              <a:blipFill>
                <a:blip r:embed="rId2"/>
                <a:stretch>
                  <a:fillRect l="-13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575376" y="2692949"/>
                <a:ext cx="5616624" cy="46156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c) P(X ≤ d)	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  <m:e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0.5</m:t>
                        </m:r>
                        <m:sSup>
                          <m:sSupPr>
                            <m:ctrlPr>
                              <a:rPr lang="en-AU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AU" sz="2000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000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−0.5</m:t>
                            </m:r>
                            <m:r>
                              <a:rPr lang="en-AU" sz="2000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		 = </a:t>
                </a:r>
                <a14:m>
                  <m:oMath xmlns:m="http://schemas.openxmlformats.org/officeDocument/2006/math">
                    <m:r>
                      <a:rPr lang="en-AU" sz="200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−0.5</m:t>
                        </m:r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  <m:r>
                      <a:rPr lang="en-AU" sz="2000" b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]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mr>
                      <m:mr>
                        <m:e>
                          <m: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mr>
                    </m:m>
                  </m:oMath>
                </a14:m>
                <a:endParaRPr lang="en-AU" sz="2000" dirty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		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−0.5</m:t>
                        </m:r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sup>
                    </m:sSup>
                    <m:r>
                      <a:rPr lang="en-AU" sz="200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+1</m:t>
                    </m:r>
                  </m:oMath>
                </a14:m>
                <a:endParaRPr lang="en-AU" sz="2000" dirty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endParaRPr lang="en-AU" sz="5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000" dirty="0">
                    <a:solidFill>
                      <a:srgbClr val="002060"/>
                    </a:solidFill>
                  </a:rPr>
                  <a:t>Hence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−0.5</m:t>
                        </m:r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sup>
                    </m:sSup>
                    <m:r>
                      <a:rPr lang="en-AU" sz="200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+1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 = 0.5, then:</a:t>
                </a:r>
              </a:p>
              <a:p>
                <a:pPr marL="0" indent="0">
                  <a:buNone/>
                </a:pPr>
                <a:endParaRPr lang="en-AU" sz="500" dirty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−0.5</m:t>
                        </m:r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sup>
                    </m:sSup>
                    <m:r>
                      <a:rPr lang="en-AU" sz="200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=0.5</m:t>
                    </m:r>
                  </m:oMath>
                </a14:m>
                <a:endParaRPr lang="en-AU" sz="2000" i="1" dirty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b="0" i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ln</m:t>
                      </m:r>
                      <m:sSup>
                        <m:sSup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−0.5</m:t>
                          </m:r>
                          <m: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</m:sup>
                      </m:sSup>
                      <m:r>
                        <a:rPr lang="en-AU" sz="2000" b="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AU" sz="2000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0.5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AU" sz="2000" b="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AU" sz="2000" b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AU" sz="2000" b="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AU" sz="2000" b="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d</m:t>
                      </m:r>
                      <m:r>
                        <a:rPr lang="en-AU" sz="2000" b="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000" b="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ln</m:t>
                      </m:r>
                      <m:d>
                        <m:d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en-AU" sz="2000" b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	     </a:t>
                </a:r>
              </a:p>
              <a:p>
                <a:pPr marL="0" indent="0">
                  <a:buNone/>
                </a:pPr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  d </a:t>
                </a:r>
                <a14:m>
                  <m:oMath xmlns:m="http://schemas.openxmlformats.org/officeDocument/2006/math">
                    <m:r>
                      <a:rPr lang="en-AU" sz="2000" b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ln</m:t>
                        </m:r>
                        <m:d>
                          <m:dPr>
                            <m:ctrlPr>
                              <a:rPr lang="en-AU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AU" sz="2000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  <m:r>
                              <a:rPr lang="en-AU" sz="2000" b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.</m:t>
                            </m:r>
                            <m:r>
                              <a:rPr lang="en-AU" sz="2000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e>
                        </m:d>
                      </m:num>
                      <m:den>
                        <m:r>
                          <a:rPr lang="en-AU" sz="2000" b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AU" sz="2000" b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5</m:t>
                        </m:r>
                      </m:den>
                    </m:f>
                    <m:r>
                      <a:rPr lang="en-AU" sz="200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=1.386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:r>
                  <a:rPr lang="en-AU" sz="1800" dirty="0">
                    <a:solidFill>
                      <a:srgbClr val="002060"/>
                    </a:solidFill>
                    <a:ea typeface="Cambria Math"/>
                  </a:rPr>
                  <a:t>(to 3 decimal places) </a:t>
                </a:r>
                <a:endParaRPr lang="en-AU" sz="2000" dirty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376" y="2692949"/>
                <a:ext cx="5616624" cy="4615625"/>
              </a:xfrm>
              <a:prstGeom prst="rect">
                <a:avLst/>
              </a:prstGeom>
              <a:blipFill>
                <a:blip r:embed="rId4"/>
                <a:stretch>
                  <a:fillRect l="-11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BEDCFF-CCEB-446C-B7EA-A47FD554444C}"/>
                  </a:ext>
                </a:extLst>
              </p:cNvPr>
              <p:cNvSpPr/>
              <p:nvPr/>
            </p:nvSpPr>
            <p:spPr>
              <a:xfrm>
                <a:off x="134831" y="5475549"/>
                <a:ext cx="6096000" cy="11025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buAutoNum type="alphaLcParenR" startAt="2"/>
                </a:pPr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 P(5 ≤ X ≤ 10) 	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5</m:t>
                        </m:r>
                      </m:sub>
                      <m:sup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sup>
                      <m:e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0.5</m:t>
                        </m:r>
                        <m:sSup>
                          <m:sSupPr>
                            <m:ctrlPr>
                              <a:rPr lang="en-AU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AU" sz="2000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000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−0.5</m:t>
                            </m:r>
                            <m:r>
                              <a:rPr lang="en-AU" sz="2000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	</a:t>
                </a:r>
              </a:p>
              <a:p>
                <a:pPr>
                  <a:buAutoNum type="alphaLcParenR" startAt="2"/>
                </a:pPr>
                <a:endParaRPr lang="en-AU" dirty="0">
                  <a:solidFill>
                    <a:srgbClr val="002060"/>
                  </a:solidFill>
                  <a:ea typeface="Cambria Math"/>
                </a:endParaRPr>
              </a:p>
              <a:p>
                <a:r>
                  <a:rPr lang="en-AU" dirty="0">
                    <a:solidFill>
                      <a:srgbClr val="002060"/>
                    </a:solidFill>
                    <a:ea typeface="Cambria Math"/>
                  </a:rPr>
                  <a:t>		</a:t>
                </a:r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= 0.0753 </a:t>
                </a:r>
                <a:r>
                  <a:rPr lang="en-AU" dirty="0">
                    <a:solidFill>
                      <a:srgbClr val="002060"/>
                    </a:solidFill>
                    <a:ea typeface="Cambria Math"/>
                  </a:rPr>
                  <a:t>(to 4 decimal places)</a:t>
                </a:r>
                <a:endParaRPr lang="en-AU" sz="1600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BEDCFF-CCEB-446C-B7EA-A47FD5544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31" y="5475549"/>
                <a:ext cx="6096000" cy="1102546"/>
              </a:xfrm>
              <a:prstGeom prst="rect">
                <a:avLst/>
              </a:prstGeom>
              <a:blipFill>
                <a:blip r:embed="rId5"/>
                <a:stretch>
                  <a:fillRect l="-1100" b="-82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CE204DA-A7F7-3FE7-F41E-A23BCD11589B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4C836D3-BECE-CE8C-5479-C11708D541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199" y="686054"/>
                <a:ext cx="12039601" cy="2673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1800" dirty="0"/>
                  <a:t>Suppose that the continuous random variable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800" dirty="0"/>
                  <a:t> is the time in minutes between an event occurring and it next occurring, and that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800" dirty="0"/>
                  <a:t> has the pdf:</a:t>
                </a:r>
              </a:p>
              <a:p>
                <a:pPr marL="0" indent="0">
                  <a:buNone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  <m:sSup>
                              <m:sSup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m:rPr>
                              <m:brk m:alnAt="7"/>
                            </m:rP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for</m:t>
                          </m:r>
                          <m: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  <m: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other</m:t>
                          </m:r>
                          <m: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values</m:t>
                          </m:r>
                          <m: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mr>
                    </m:m>
                  </m:oMath>
                </a14:m>
                <a:br>
                  <a:rPr lang="en-GB" sz="1800" dirty="0"/>
                </a:br>
                <a:r>
                  <a:rPr lang="en-GB" sz="1800" dirty="0"/>
                  <a:t>Determine </a:t>
                </a:r>
              </a:p>
              <a:p>
                <a:pPr marL="457200" indent="-457200">
                  <a:buFont typeface="Arial" panose="020B0604020202020204" pitchFamily="34" charset="0"/>
                  <a:buAutoNum type="alphaLcParenR"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&lt;1.5</m:t>
                        </m:r>
                      </m:e>
                    </m:d>
                  </m:oMath>
                </a14:m>
                <a:endParaRPr lang="en-GB" sz="1800" dirty="0"/>
              </a:p>
              <a:p>
                <a:pPr marL="457200" indent="-457200">
                  <a:buFont typeface="Arial" panose="020B0604020202020204" pitchFamily="34" charset="0"/>
                  <a:buAutoNum type="alphaLcParenR"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5≤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&lt;10</m:t>
                        </m:r>
                      </m:e>
                    </m:d>
                  </m:oMath>
                </a14:m>
                <a:endParaRPr lang="en-GB" sz="1800" b="0" dirty="0"/>
              </a:p>
              <a:p>
                <a:pPr marL="457200" indent="-457200">
                  <a:buFont typeface="Arial" panose="020B0604020202020204" pitchFamily="34" charset="0"/>
                  <a:buAutoNum type="alphaLcParenR"/>
                </a:pPr>
                <a:r>
                  <a:rPr lang="en-GB" sz="1800" b="0" dirty="0"/>
                  <a:t>The value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800" dirty="0"/>
                  <a:t> for which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AU" sz="180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4C836D3-BECE-CE8C-5479-C11708D54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9" y="686054"/>
                <a:ext cx="12039601" cy="2673647"/>
              </a:xfrm>
              <a:prstGeom prst="rect">
                <a:avLst/>
              </a:prstGeom>
              <a:blipFill>
                <a:blip r:embed="rId6"/>
                <a:stretch>
                  <a:fillRect l="-405" t="-2283" b="-22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31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9937" y="3758627"/>
                <a:ext cx="2024482" cy="49891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sSup>
                          <m:sSup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𝑑𝑥</m:t>
                        </m:r>
                      </m:e>
                    </m:nary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9937" y="3758627"/>
                <a:ext cx="2024482" cy="4989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85C436B-9F21-50B9-059A-D6ECCEBE9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t="22406"/>
          <a:stretch/>
        </p:blipFill>
        <p:spPr>
          <a:xfrm>
            <a:off x="445169" y="1028399"/>
            <a:ext cx="10088383" cy="2372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305A834-CE8D-7D89-EBC9-21DA39C787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808" y="4290197"/>
                <a:ext cx="2295548" cy="4989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AU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AU" sz="200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𝑘</m:t>
                                </m:r>
                                <m:sSup>
                                  <m:sSupPr>
                                    <m:ctrlPr>
                                      <a:rPr lang="en-AU" sz="2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000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AU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305A834-CE8D-7D89-EBC9-21DA39C78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08" y="4290197"/>
                <a:ext cx="2295548" cy="498913"/>
              </a:xfrm>
              <a:prstGeom prst="rect">
                <a:avLst/>
              </a:prstGeom>
              <a:blipFill>
                <a:blip r:embed="rId5"/>
                <a:stretch>
                  <a:fillRect b="-280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1CBA402-9E85-A7F5-97B4-A180A7E07B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937" y="5030426"/>
                <a:ext cx="2295548" cy="4989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sSup>
                          <m:sSupPr>
                            <m:ctrlPr>
                              <a:rPr lang="en-AU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20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−0=1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1CBA402-9E85-A7F5-97B4-A180A7E07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7" y="5030426"/>
                <a:ext cx="2295548" cy="498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5635893-9AFD-B943-3697-F2ABF869E4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2308" y="5582877"/>
                <a:ext cx="1484562" cy="3755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8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5635893-9AFD-B943-3697-F2ABF869E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308" y="5582877"/>
                <a:ext cx="1484562" cy="375556"/>
              </a:xfrm>
              <a:prstGeom prst="rect">
                <a:avLst/>
              </a:prstGeom>
              <a:blipFill>
                <a:blip r:embed="rId7"/>
                <a:stretch>
                  <a:fillRect b="-213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C702422-75B8-0BB9-3CB6-B81410391A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7339" y="6011971"/>
                <a:ext cx="1484562" cy="3755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𝑘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C702422-75B8-0BB9-3CB6-B81410391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39" y="6011971"/>
                <a:ext cx="1484562" cy="375556"/>
              </a:xfrm>
              <a:prstGeom prst="rect">
                <a:avLst/>
              </a:prstGeom>
              <a:blipFill>
                <a:blip r:embed="rId8"/>
                <a:stretch>
                  <a:fillRect b="-548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52D2F31-5149-67F9-243B-D05D7C20BD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3021" y="3883812"/>
                <a:ext cx="2899707" cy="4989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sup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0.25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𝑑𝑥</m:t>
                        </m:r>
                      </m:e>
                    </m:nary>
                    <m:r>
                      <a:rPr lang="en-AU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0.75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52D2F31-5149-67F9-243B-D05D7C20B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021" y="3883812"/>
                <a:ext cx="2899707" cy="4989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48511B5-5B37-E782-B6B3-7EBA16D5F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35586" y="4389394"/>
                <a:ext cx="2295548" cy="4989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AU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AU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AU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sup>
                    </m:sSubSup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=0.75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48511B5-5B37-E782-B6B3-7EBA16D5F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586" y="4389394"/>
                <a:ext cx="2295548" cy="498913"/>
              </a:xfrm>
              <a:prstGeom prst="rect">
                <a:avLst/>
              </a:prstGeom>
              <a:blipFill>
                <a:blip r:embed="rId10"/>
                <a:stretch>
                  <a:fillRect b="-292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4ED04D20-8326-BB80-F054-282E61927C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35586" y="5078111"/>
                <a:ext cx="2295548" cy="4989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AU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8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8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=0.75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4ED04D20-8326-BB80-F054-282E61927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586" y="5078111"/>
                <a:ext cx="2295548" cy="4989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1E6D7B47-2B10-2972-D594-3F5CC0C2FB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3158" y="5577024"/>
                <a:ext cx="2295548" cy="4989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e>
                      <m: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=7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1E6D7B47-2B10-2972-D594-3F5CC0C2F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158" y="5577024"/>
                <a:ext cx="2295548" cy="4989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8ED53044-ACE3-6C3A-C401-A912D4AC1D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5384" y="5965818"/>
                <a:ext cx="2295548" cy="4989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7</m:t>
                        </m:r>
                      </m:e>
                    </m:rad>
                  </m:oMath>
                </a14:m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8ED53044-ACE3-6C3A-C401-A912D4AC1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384" y="5965818"/>
                <a:ext cx="2295548" cy="4989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17E5B637-0386-B2BC-EA8E-357D251FD1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23442" y="6075937"/>
                <a:ext cx="3798444" cy="4989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 cannot be negative therefore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r>
                      <a:rPr lang="en-AU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7</m:t>
                        </m:r>
                      </m:e>
                    </m:rad>
                  </m:oMath>
                </a14:m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AU" sz="2000" dirty="0">
                    <a:solidFill>
                      <a:srgbClr val="002060"/>
                    </a:solidFill>
                    <a:ea typeface="Cambria Math"/>
                  </a:rPr>
                  <a:t>  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17E5B637-0386-B2BC-EA8E-357D251FD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442" y="6075937"/>
                <a:ext cx="3798444" cy="498913"/>
              </a:xfrm>
              <a:prstGeom prst="rect">
                <a:avLst/>
              </a:prstGeom>
              <a:blipFill>
                <a:blip r:embed="rId14"/>
                <a:stretch>
                  <a:fillRect t="-13415" b="-292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AD8E2F2-ED3F-CB18-F9C4-5F9211F5D3DF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B559582-912A-5BA6-011A-CBB1D4320E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199" y="686055"/>
                <a:ext cx="12039601" cy="4989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1800" dirty="0"/>
                  <a:t>Each of the diagrams below show probability </a:t>
                </a:r>
                <a:r>
                  <a:rPr lang="en-GB" sz="1800" dirty="0" err="1"/>
                  <a:t>denisity</a:t>
                </a:r>
                <a:r>
                  <a:rPr lang="en-GB" sz="1800" dirty="0"/>
                  <a:t> functions. Use calculus to determine the value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800" dirty="0"/>
                  <a:t> in each case.</a:t>
                </a:r>
              </a:p>
              <a:p>
                <a:pPr marL="0" indent="0">
                  <a:buNone/>
                </a:pPr>
                <a:br>
                  <a:rPr lang="en-GB" sz="1800" dirty="0"/>
                </a:br>
                <a:endParaRPr lang="en-AU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18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B559582-912A-5BA6-011A-CBB1D4320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9" y="686055"/>
                <a:ext cx="12039601" cy="498914"/>
              </a:xfrm>
              <a:prstGeom prst="rect">
                <a:avLst/>
              </a:prstGeom>
              <a:blipFill>
                <a:blip r:embed="rId15"/>
                <a:stretch>
                  <a:fillRect l="-405" t="-123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20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D8E2F2-ED3F-CB18-F9C4-5F9211F5D3DF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E8F32-F50F-DA83-E3E1-BC633CC0D6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199" y="751369"/>
                <a:ext cx="12039601" cy="12860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000" dirty="0"/>
                  <a:t>Show that the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000" dirty="0"/>
                  <a:t> with the following rule is a pdf:</a:t>
                </a:r>
              </a:p>
              <a:p>
                <a:pPr marL="0" indent="0">
                  <a:buNone/>
                </a:pP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3≤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≤6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for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other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values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mr>
                    </m:m>
                  </m:oMath>
                </a14:m>
                <a:br>
                  <a:rPr lang="en-GB" sz="2000" dirty="0"/>
                </a:br>
                <a:endParaRPr lang="en-AU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E8F32-F50F-DA83-E3E1-BC633CC0D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" y="751369"/>
                <a:ext cx="12039601" cy="1286054"/>
              </a:xfrm>
              <a:prstGeom prst="rect">
                <a:avLst/>
              </a:prstGeom>
              <a:blipFill>
                <a:blip r:embed="rId2"/>
                <a:stretch>
                  <a:fillRect l="-506" t="-47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6BA0CC7-F154-5712-4EA3-570D1D3C41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365" y="2278170"/>
                <a:ext cx="5046006" cy="49891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3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6</m:t>
                        </m:r>
                      </m:sup>
                      <m:e>
                        <m:f>
                          <m:fPr>
                            <m:ctrlP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24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AU" sz="24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𝑑𝑥</m:t>
                        </m:r>
                      </m:e>
                    </m:nary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nary>
                      <m:nary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3</m:t>
                        </m:r>
                      </m:sub>
                      <m:sup>
                        <m: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6</m:t>
                        </m:r>
                      </m:sup>
                      <m:e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24</m:t>
                        </m:r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−3</m:t>
                            </m:r>
                          </m:sup>
                        </m:sSup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AU" sz="2400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6BA0CC7-F154-5712-4EA3-570D1D3C41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365" y="2278170"/>
                <a:ext cx="5046006" cy="498913"/>
              </a:xfrm>
              <a:blipFill>
                <a:blip r:embed="rId3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BDC48ED-E2D2-3FFE-33B7-3CF6649E65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0107" y="2930087"/>
                <a:ext cx="5046006" cy="4989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400" dirty="0">
                    <a:solidFill>
                      <a:srgbClr val="002060"/>
                    </a:solidFill>
                    <a:ea typeface="Cambria Math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24</m:t>
                                </m:r>
                                <m:sSup>
                                  <m:sSupPr>
                                    <m:ctrlPr>
                                      <a:rPr lang="en-GB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−2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−2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3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6</m:t>
                        </m:r>
                      </m:sup>
                    </m:sSubSup>
                  </m:oMath>
                </a14:m>
                <a:endParaRPr lang="en-AU" sz="2400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BDC48ED-E2D2-3FFE-33B7-3CF6649E6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107" y="2930087"/>
                <a:ext cx="5046006" cy="498913"/>
              </a:xfrm>
              <a:prstGeom prst="rect">
                <a:avLst/>
              </a:prstGeom>
              <a:blipFill>
                <a:blip r:embed="rId4"/>
                <a:stretch>
                  <a:fillRect l="-1932" b="-524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564BC91-12B9-D169-ADEC-3ECB6ADAA4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0107" y="3822751"/>
                <a:ext cx="5046006" cy="4989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400" dirty="0">
                    <a:solidFill>
                      <a:srgbClr val="002060"/>
                    </a:solidFill>
                    <a:ea typeface="Cambria Math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12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6</m:t>
                                </m:r>
                              </m:e>
                              <m:sup>
                                <m: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12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AU" sz="2400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564BC91-12B9-D169-ADEC-3ECB6ADAA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107" y="3822751"/>
                <a:ext cx="5046006" cy="498913"/>
              </a:xfrm>
              <a:prstGeom prst="rect">
                <a:avLst/>
              </a:prstGeom>
              <a:blipFill>
                <a:blip r:embed="rId5"/>
                <a:stretch>
                  <a:fillRect l="-1932" b="-3048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76179DA-4DC8-96E3-472B-A53F5DB44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1710" y="4650065"/>
                <a:ext cx="5046006" cy="4989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400" dirty="0">
                    <a:solidFill>
                      <a:srgbClr val="002060"/>
                    </a:solidFill>
                    <a:ea typeface="Cambria Math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4</m:t>
                        </m:r>
                      </m:num>
                      <m:den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</m:oMath>
                </a14:m>
                <a:endParaRPr lang="en-AU" sz="2400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76179DA-4DC8-96E3-472B-A53F5DB44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710" y="4650065"/>
                <a:ext cx="5046006" cy="498913"/>
              </a:xfrm>
              <a:prstGeom prst="rect">
                <a:avLst/>
              </a:prstGeom>
              <a:blipFill>
                <a:blip r:embed="rId6"/>
                <a:stretch>
                  <a:fillRect l="-1812" b="-3048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31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D8E2F2-ED3F-CB18-F9C4-5F9211F5D3DF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24A99-0721-ACE9-A305-800CC326E0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199" y="724945"/>
                <a:ext cx="12039601" cy="12860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000" dirty="0"/>
                  <a:t>Let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000" dirty="0"/>
                  <a:t> be a continuous random variable with the following rule is a pdf:</a:t>
                </a:r>
              </a:p>
              <a:p>
                <a:pPr marL="0" indent="0">
                  <a:buNone/>
                </a:pP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≤2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for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other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values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mr>
                    </m:m>
                  </m:oMath>
                </a14:m>
                <a:br>
                  <a:rPr lang="en-GB" sz="2000" dirty="0"/>
                </a:br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Determine the constant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2000" dirty="0"/>
                  <a:t> such that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AU" sz="2000" dirty="0"/>
                  <a:t> is a valid pdf.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24A99-0721-ACE9-A305-800CC326E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" y="724945"/>
                <a:ext cx="12039601" cy="1286054"/>
              </a:xfrm>
              <a:prstGeom prst="rect">
                <a:avLst/>
              </a:prstGeom>
              <a:blipFill>
                <a:blip r:embed="rId2"/>
                <a:stretch>
                  <a:fillRect l="-506" t="-5213" b="-469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E704AD4-D300-A3F9-2496-CEA2E92DCD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0542" y="2654316"/>
                <a:ext cx="5046006" cy="49891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𝑘𝑥</m:t>
                        </m:r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+1 </m:t>
                        </m:r>
                        <m:r>
                          <a:rPr lang="en-AU" sz="24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𝑑𝑥</m:t>
                        </m:r>
                      </m:e>
                    </m:nary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GB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1</m:t>
                    </m:r>
                  </m:oMath>
                </a14:m>
                <a:endParaRPr lang="en-AU" sz="2400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E704AD4-D300-A3F9-2496-CEA2E92DC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542" y="2654316"/>
                <a:ext cx="5046006" cy="498913"/>
              </a:xfrm>
              <a:blipFill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9508C45-A0A4-45AC-8CAB-75961FE760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685" y="3297633"/>
                <a:ext cx="5046006" cy="4989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400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𝑘</m:t>
                                </m:r>
                                <m:sSup>
                                  <m:sSupPr>
                                    <m:ctrlPr>
                                      <a:rPr lang="en-GB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GB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</m:oMath>
                </a14:m>
                <a:endParaRPr lang="en-AU" sz="2400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9508C45-A0A4-45AC-8CAB-75961FE76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85" y="3297633"/>
                <a:ext cx="5046006" cy="498913"/>
              </a:xfrm>
              <a:prstGeom prst="rect">
                <a:avLst/>
              </a:prstGeom>
              <a:blipFill>
                <a:blip r:embed="rId4"/>
                <a:stretch>
                  <a:fillRect b="-524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290DBA1-3886-B7CA-1AFA-53904476E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3628" y="4190406"/>
                <a:ext cx="5046006" cy="4989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400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8</m:t>
                        </m:r>
                      </m:num>
                      <m:den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4</m:t>
                        </m:r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num>
                      <m:den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+2</m:t>
                    </m:r>
                    <m:r>
                      <a:rPr lang="en-GB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</m:oMath>
                </a14:m>
                <a:endParaRPr lang="en-AU" sz="2400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290DBA1-3886-B7CA-1AFA-53904476E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628" y="4190406"/>
                <a:ext cx="5046006" cy="498913"/>
              </a:xfrm>
              <a:prstGeom prst="rect">
                <a:avLst/>
              </a:prstGeom>
              <a:blipFill>
                <a:blip r:embed="rId5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B5B23F8-326A-30CD-15EA-1467E53B0A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0599" y="4817845"/>
                <a:ext cx="5046006" cy="4989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400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2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=1−2−</m:t>
                    </m:r>
                    <m:f>
                      <m:fPr>
                        <m:ctrlP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8</m:t>
                        </m:r>
                      </m:num>
                      <m:den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AU" sz="2400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B5B23F8-326A-30CD-15EA-1467E53B0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599" y="4817845"/>
                <a:ext cx="5046006" cy="498913"/>
              </a:xfrm>
              <a:prstGeom prst="rect">
                <a:avLst/>
              </a:prstGeom>
              <a:blipFill>
                <a:blip r:embed="rId6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ECC85D77-FF20-42DF-6CA9-28DF44ED07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0599" y="5477040"/>
                <a:ext cx="5046006" cy="4989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400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2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=−</m:t>
                    </m:r>
                    <m:f>
                      <m:fPr>
                        <m:ctrlP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11</m:t>
                        </m:r>
                      </m:num>
                      <m:den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AU" sz="2400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ECC85D77-FF20-42DF-6CA9-28DF44ED0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599" y="5477040"/>
                <a:ext cx="5046006" cy="498913"/>
              </a:xfrm>
              <a:prstGeom prst="rect">
                <a:avLst/>
              </a:prstGeom>
              <a:blipFill>
                <a:blip r:embed="rId7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CF88ACB-095F-FDE0-2314-EC614DBACE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0599" y="6076220"/>
                <a:ext cx="5046006" cy="4989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400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=−</m:t>
                    </m:r>
                    <m:f>
                      <m:fPr>
                        <m:ctrlP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11</m:t>
                        </m:r>
                      </m:num>
                      <m:den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6</m:t>
                        </m:r>
                      </m:den>
                    </m:f>
                  </m:oMath>
                </a14:m>
                <a:endParaRPr lang="en-AU" sz="2400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CF88ACB-095F-FDE0-2314-EC614DBAC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599" y="6076220"/>
                <a:ext cx="5046006" cy="498913"/>
              </a:xfrm>
              <a:prstGeom prst="rect">
                <a:avLst/>
              </a:prstGeom>
              <a:blipFill>
                <a:blip r:embed="rId8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79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D8E2F2-ED3F-CB18-F9C4-5F9211F5D3DF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B4DC27-2534-8BAC-A92C-6CF8E2AA65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399" y="765216"/>
                <a:ext cx="12039601" cy="12860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000" dirty="0"/>
                  <a:t>Consider the random variable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000" dirty="0"/>
                  <a:t> with the following rule is a pdf:</a:t>
                </a:r>
              </a:p>
              <a:p>
                <a:pPr marL="0" indent="0">
                  <a:buNone/>
                </a:pP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for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other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values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mr>
                    </m:m>
                  </m:oMath>
                </a14:m>
                <a:endParaRPr lang="en-GB" sz="2000" dirty="0"/>
              </a:p>
              <a:p>
                <a:pPr marL="457200" indent="-457200">
                  <a:buAutoNum type="alphaLcParenR"/>
                </a:pPr>
                <a:r>
                  <a:rPr lang="en-GB" sz="2000" dirty="0"/>
                  <a:t>Find the constant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sz="2000" dirty="0"/>
              </a:p>
              <a:p>
                <a:pPr marL="457200" indent="-457200">
                  <a:buAutoNum type="alphaLcParenR"/>
                </a:pPr>
                <a:r>
                  <a:rPr lang="en-GB" sz="2000" dirty="0"/>
                  <a:t>Find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≤2)</m:t>
                    </m:r>
                  </m:oMath>
                </a14:m>
                <a:br>
                  <a:rPr lang="en-GB" sz="2000" dirty="0"/>
                </a:br>
                <a:endParaRPr lang="en-AU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B4DC27-2534-8BAC-A92C-6CF8E2AA6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765216"/>
                <a:ext cx="12039601" cy="1286054"/>
              </a:xfrm>
              <a:prstGeom prst="rect">
                <a:avLst/>
              </a:prstGeom>
              <a:blipFill>
                <a:blip r:embed="rId2"/>
                <a:stretch>
                  <a:fillRect l="-557" t="-5238" b="-576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BDC4C39-2606-AE3D-30D9-0A2618F96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0542" y="2654316"/>
                <a:ext cx="5046006" cy="49891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−</m:t>
                            </m:r>
                            <m: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𝑑𝑦</m:t>
                        </m:r>
                      </m:e>
                    </m:nary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GB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1</m:t>
                    </m:r>
                  </m:oMath>
                </a14:m>
                <a:endParaRPr lang="en-AU" sz="2400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BDC4C39-2606-AE3D-30D9-0A2618F96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542" y="2654316"/>
                <a:ext cx="5046006" cy="49891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8C0FFF9-D13E-59CE-2D9F-0A44BA0E23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656" y="3329230"/>
                <a:ext cx="5046006" cy="4989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400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−</m:t>
                            </m:r>
                            <m: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∞</m:t>
                        </m:r>
                      </m:sup>
                    </m:sSubSup>
                    <m:r>
                      <a:rPr lang="en-GB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</m:oMath>
                </a14:m>
                <a:endParaRPr lang="en-AU" sz="2400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8C0FFF9-D13E-59CE-2D9F-0A44BA0E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56" y="3329230"/>
                <a:ext cx="5046006" cy="498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920B762-F575-EF68-3103-E170D8C5B2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713" y="4002345"/>
                <a:ext cx="5046006" cy="4989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400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−∞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r>
                      <a:rPr lang="en-GB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</m:oMath>
                </a14:m>
                <a:endParaRPr lang="en-AU" sz="2400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920B762-F575-EF68-3103-E170D8C5B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13" y="4002345"/>
                <a:ext cx="5046006" cy="498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6A839C7-EA2F-AABC-820E-1DAAD3D89F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713" y="4557274"/>
                <a:ext cx="5046006" cy="4989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400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−∞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→0, ∴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</m:oMath>
                </a14:m>
                <a:endParaRPr lang="en-AU" sz="2400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6A839C7-EA2F-AABC-820E-1DAAD3D8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13" y="4557274"/>
                <a:ext cx="5046006" cy="498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56D3FA0-8B1D-FE9D-FBEA-B46DB13DA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9171" y="2805358"/>
                <a:ext cx="5046006" cy="4989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400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P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Y</m:t>
                        </m:r>
                        <m:r>
                          <a:rPr lang="en-GB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≤2</m:t>
                        </m:r>
                      </m:e>
                    </m:d>
                    <m:r>
                      <a:rPr lang="en-GB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nary>
                      <m:nary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GB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GB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−</m:t>
                            </m:r>
                            <m:r>
                              <a:rPr lang="en-GB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n-GB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𝑑𝑦</m:t>
                        </m:r>
                      </m:e>
                    </m:nary>
                  </m:oMath>
                </a14:m>
                <a:endParaRPr lang="en-AU" sz="2400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56D3FA0-8B1D-FE9D-FBEA-B46DB13DA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171" y="2805358"/>
                <a:ext cx="5046006" cy="498913"/>
              </a:xfrm>
              <a:prstGeom prst="rect">
                <a:avLst/>
              </a:prstGeom>
              <a:blipFill>
                <a:blip r:embed="rId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7ABEF89-6D0C-806C-EDB9-57007644B2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5994" y="3503432"/>
                <a:ext cx="5046006" cy="4989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400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GB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AU" sz="2400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7ABEF89-6D0C-806C-EDB9-57007644B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994" y="3503432"/>
                <a:ext cx="5046006" cy="498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242328C-2229-7B56-3F74-C658060F2F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5994" y="4058361"/>
                <a:ext cx="5046006" cy="4989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400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=−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−2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+1≈0.865 (3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𝑑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.)</m:t>
                    </m:r>
                  </m:oMath>
                </a14:m>
                <a:endParaRPr lang="en-AU" sz="2400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242328C-2229-7B56-3F74-C658060F2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994" y="4058361"/>
                <a:ext cx="5046006" cy="498913"/>
              </a:xfrm>
              <a:prstGeom prst="rect">
                <a:avLst/>
              </a:prstGeom>
              <a:blipFill>
                <a:blip r:embed="rId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83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Ex 10A + Worksheet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48715B-48CF-4243-932D-A22504EC9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52" y="2010263"/>
            <a:ext cx="9311696" cy="48477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F7536-9113-4C5A-870B-06C8B273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57" y="667410"/>
            <a:ext cx="11868150" cy="5927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AU" sz="2400" dirty="0"/>
              <a:t>Graphs of histograms, are often used to represent data shown in intervals (e.g. ages under 25 years old, ages from 25 to 30 years old etc). </a:t>
            </a:r>
          </a:p>
          <a:p>
            <a:pPr marL="0" indent="0" algn="just">
              <a:buNone/>
            </a:pPr>
            <a:r>
              <a:rPr lang="en-AU" sz="2400" dirty="0"/>
              <a:t>The probability of something occurring can be calculated from a histogram if we convert all the bars to relative frequencies.</a:t>
            </a:r>
          </a:p>
          <a:p>
            <a:pPr marL="0" indent="0" algn="just">
              <a:buNone/>
            </a:pPr>
            <a:endParaRPr lang="en-AU" sz="2300" b="1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2C551-B652-46F7-B206-8AF89B1A3F2A}"/>
              </a:ext>
            </a:extLst>
          </p:cNvPr>
          <p:cNvSpPr txBox="1"/>
          <p:nvPr/>
        </p:nvSpPr>
        <p:spPr>
          <a:xfrm>
            <a:off x="0" y="0"/>
            <a:ext cx="6591919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Histograms and Relative Frequencies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262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EDBE-9072-4203-8EC9-5F564B770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8698"/>
            <a:ext cx="11943470" cy="59397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AU" sz="2000" dirty="0"/>
              <a:t>A number of apples of a particular species were purchased from a supermarket. The weight of each apple was measured and noted. The distribution of weights gave rise to the following frequency histogram.</a:t>
            </a:r>
          </a:p>
          <a:p>
            <a:pPr marL="0" indent="0" algn="just">
              <a:buNone/>
            </a:pPr>
            <a:endParaRPr lang="en-AU" sz="2000" dirty="0"/>
          </a:p>
          <a:p>
            <a:pPr marL="0" indent="0" algn="just">
              <a:buNone/>
            </a:pPr>
            <a:endParaRPr lang="en-AU" sz="2000" dirty="0"/>
          </a:p>
          <a:p>
            <a:pPr marL="0" indent="0" algn="just">
              <a:buNone/>
            </a:pPr>
            <a:endParaRPr lang="en-AU" sz="2000" dirty="0"/>
          </a:p>
          <a:p>
            <a:pPr marL="0" indent="0" algn="just">
              <a:buNone/>
            </a:pPr>
            <a:endParaRPr lang="en-AU" sz="2000" dirty="0"/>
          </a:p>
          <a:p>
            <a:pPr marL="0" indent="0" algn="just">
              <a:buNone/>
            </a:pPr>
            <a:endParaRPr lang="en-AU" sz="2000" dirty="0"/>
          </a:p>
          <a:p>
            <a:pPr marL="0" indent="0" algn="just">
              <a:buNone/>
            </a:pPr>
            <a:endParaRPr lang="en-AU" sz="2000" dirty="0"/>
          </a:p>
          <a:p>
            <a:pPr marL="0" indent="0" algn="just">
              <a:buNone/>
            </a:pPr>
            <a:endParaRPr lang="en-AU" sz="2000" dirty="0"/>
          </a:p>
          <a:p>
            <a:pPr marL="0" indent="0" algn="just">
              <a:buNone/>
            </a:pPr>
            <a:endParaRPr lang="en-AU" sz="2000" dirty="0"/>
          </a:p>
          <a:p>
            <a:pPr marL="0" indent="0" algn="just">
              <a:buNone/>
            </a:pPr>
            <a:r>
              <a:rPr lang="en-AU" sz="2000" dirty="0"/>
              <a:t>An apple of this same species is purchased from a supermarket. If the weight of this apple is W grammes, use the above data to suggest values for each of the following probabilities, giving your estimates as decimals, rounded to two decimal places. </a:t>
            </a:r>
          </a:p>
          <a:p>
            <a:pPr marL="0" indent="0" algn="just">
              <a:buNone/>
            </a:pPr>
            <a:r>
              <a:rPr lang="en-AU" sz="2000" dirty="0"/>
              <a:t>   a) P(W &lt; 140)		  b) P(W ≥ 140)		  c) P(140 &lt; W &lt; 160)	          d) P(W &lt; 150|W &gt; 140)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968DE-5550-40AA-8218-8F52CD425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628" y="1292826"/>
            <a:ext cx="6556213" cy="32969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5AA676-DD8C-421E-43B1-057281CAA2EB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309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38EDBE-9072-4203-8EC9-5F564B770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1915" y="3559626"/>
                <a:ext cx="11943470" cy="467047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n-AU" sz="2300" dirty="0"/>
              </a:p>
              <a:p>
                <a:pPr marL="457200" indent="-457200" algn="just">
                  <a:buFont typeface="+mj-lt"/>
                  <a:buAutoNum type="alphaLcParenR" startAt="3"/>
                </a:pPr>
                <a:r>
                  <a:rPr lang="en-AU" sz="2300" dirty="0"/>
                  <a:t>P(140 &lt; W &lt; 160)	</a:t>
                </a:r>
              </a:p>
              <a:p>
                <a:pPr marL="0" indent="0" algn="just">
                  <a:buNone/>
                </a:pPr>
                <a:r>
                  <a:rPr lang="en-AU" sz="2300" dirty="0">
                    <a:solidFill>
                      <a:srgbClr val="002060"/>
                    </a:solidFill>
                  </a:rPr>
                  <a:t>       P(140 &lt; W &lt; 160)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15+10+7+4</m:t>
                        </m:r>
                      </m:num>
                      <m:den>
                        <m:r>
                          <a:rPr lang="en-AU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den>
                    </m:f>
                    <m:r>
                      <a:rPr lang="en-AU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num>
                      <m:den>
                        <m:r>
                          <a:rPr lang="en-AU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den>
                    </m:f>
                    <m:r>
                      <a:rPr lang="en-AU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=0.67</m:t>
                    </m:r>
                  </m:oMath>
                </a14:m>
                <a:endParaRPr lang="en-AU" sz="23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endParaRPr lang="en-AU" sz="2300" dirty="0">
                  <a:solidFill>
                    <a:srgbClr val="002060"/>
                  </a:solidFill>
                </a:endParaRPr>
              </a:p>
              <a:p>
                <a:pPr marL="457200" indent="-457200" algn="just">
                  <a:buFont typeface="+mj-lt"/>
                  <a:buAutoNum type="alphaLcParenR" startAt="4"/>
                </a:pPr>
                <a:r>
                  <a:rPr lang="en-AU" sz="2300" dirty="0"/>
                  <a:t>P(W &lt; 150|W &gt; 140) </a:t>
                </a:r>
                <a:r>
                  <a:rPr lang="en-AU" sz="2300" dirty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(140 &lt; </m:t>
                        </m:r>
                        <m:r>
                          <a:rPr lang="en-AU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AU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&lt; 150)</m:t>
                        </m:r>
                      </m:num>
                      <m:den>
                        <m:r>
                          <a:rPr lang="en-AU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AU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&gt; 140)</m:t>
                        </m:r>
                      </m:den>
                    </m:f>
                    <m:r>
                      <a:rPr lang="en-AU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AU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39</m:t>
                        </m:r>
                      </m:den>
                    </m:f>
                  </m:oMath>
                </a14:m>
                <a:endParaRPr lang="en-AU" sz="23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r>
                  <a:rPr lang="en-AU" sz="2300" dirty="0">
                    <a:solidFill>
                      <a:srgbClr val="002060"/>
                    </a:solidFill>
                  </a:rPr>
                  <a:t>			    = 0.64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38EDBE-9072-4203-8EC9-5F564B770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1915" y="3559626"/>
                <a:ext cx="11943470" cy="4670474"/>
              </a:xfrm>
              <a:blipFill>
                <a:blip r:embed="rId2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12968DE-5550-40AA-8218-8F52CD425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182" y="725716"/>
            <a:ext cx="6118931" cy="3077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EB31D1-A000-4842-8332-79C320826B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265" y="4038210"/>
                <a:ext cx="11943470" cy="28197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buFont typeface="Arial" panose="020B0604020202020204" pitchFamily="34" charset="0"/>
                  <a:buAutoNum type="alphaLcParenR"/>
                </a:pPr>
                <a:r>
                  <a:rPr lang="en-AU" sz="2300" dirty="0"/>
                  <a:t>P(W &lt; 140)	</a:t>
                </a:r>
              </a:p>
              <a:p>
                <a:pPr marL="0" indent="0" algn="just">
                  <a:buNone/>
                </a:pPr>
                <a:r>
                  <a:rPr lang="en-AU" sz="2300" dirty="0">
                    <a:solidFill>
                      <a:srgbClr val="002060"/>
                    </a:solidFill>
                  </a:rPr>
                  <a:t>       P(W &lt; 140)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11+4</m:t>
                        </m:r>
                      </m:num>
                      <m:den>
                        <m:r>
                          <a:rPr lang="en-AU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4+11+15+10+7+4+2+1</m:t>
                        </m:r>
                      </m:den>
                    </m:f>
                    <m:r>
                      <a:rPr lang="en-AU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AU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den>
                    </m:f>
                    <m:r>
                      <a:rPr lang="en-AU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=0.28</m:t>
                    </m:r>
                  </m:oMath>
                </a14:m>
                <a:r>
                  <a:rPr lang="en-AU" sz="2300" dirty="0">
                    <a:solidFill>
                      <a:srgbClr val="C00000"/>
                    </a:solidFill>
                  </a:rPr>
                  <a:t>	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n-AU" sz="2300" dirty="0"/>
              </a:p>
              <a:p>
                <a:pPr marL="457200" indent="-457200" algn="just">
                  <a:buFont typeface="+mj-lt"/>
                  <a:buAutoNum type="alphaLcParenR" startAt="2"/>
                </a:pPr>
                <a:r>
                  <a:rPr lang="en-AU" sz="2300" dirty="0"/>
                  <a:t>P(W ≥ 140)	</a:t>
                </a:r>
              </a:p>
              <a:p>
                <a:pPr marL="0" indent="0" algn="just">
                  <a:buNone/>
                </a:pPr>
                <a:r>
                  <a:rPr lang="en-AU" sz="2300" dirty="0">
                    <a:solidFill>
                      <a:srgbClr val="C00000"/>
                    </a:solidFill>
                  </a:rPr>
                  <a:t>       </a:t>
                </a:r>
                <a:r>
                  <a:rPr lang="en-AU" sz="2300" dirty="0">
                    <a:solidFill>
                      <a:srgbClr val="002060"/>
                    </a:solidFill>
                  </a:rPr>
                  <a:t>P(W ≥ 140)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54−15</m:t>
                        </m:r>
                      </m:num>
                      <m:den>
                        <m:r>
                          <a:rPr lang="en-AU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den>
                    </m:f>
                    <m:r>
                      <a:rPr lang="en-AU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39</m:t>
                        </m:r>
                      </m:num>
                      <m:den>
                        <m:r>
                          <a:rPr lang="en-AU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den>
                    </m:f>
                    <m:r>
                      <a:rPr lang="en-AU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=0.72</m:t>
                    </m:r>
                  </m:oMath>
                </a14:m>
                <a:endParaRPr lang="en-AU" sz="23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n-AU" sz="23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DEB31D1-A000-4842-8332-79C320826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" y="4038210"/>
                <a:ext cx="11943470" cy="2819790"/>
              </a:xfrm>
              <a:prstGeom prst="rect">
                <a:avLst/>
              </a:prstGeom>
              <a:blipFill>
                <a:blip r:embed="rId4"/>
                <a:stretch>
                  <a:fillRect l="-765" t="-30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6B7A932-45F5-5B9E-5218-179B34C7E12E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7188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8607D7-0030-48A4-829E-12BAC5354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10" r="6789" b="14990"/>
          <a:stretch/>
        </p:blipFill>
        <p:spPr>
          <a:xfrm>
            <a:off x="2841642" y="1184423"/>
            <a:ext cx="6508715" cy="40565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C638C4C-582A-22EF-ACB3-4AB60C721E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61877"/>
                <a:ext cx="11943470" cy="593974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AU" sz="2000" dirty="0"/>
                  <a:t>Let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000" dirty="0"/>
                  <a:t> be the resting pulse (in beats per minute) of a randomly chosen person. The following percentage frequency data was obtained from a random sample of people, with each recorded pulse rate rounded to the nearest 5 beats per minute. </a:t>
                </a:r>
              </a:p>
              <a:p>
                <a:pPr marL="0" indent="0" algn="just">
                  <a:buNone/>
                </a:pPr>
                <a:endParaRPr lang="en-AU" sz="2000" dirty="0"/>
              </a:p>
              <a:p>
                <a:pPr marL="0" indent="0" algn="just">
                  <a:buNone/>
                </a:pPr>
                <a:endParaRPr lang="en-AU" sz="2000" dirty="0"/>
              </a:p>
              <a:p>
                <a:pPr marL="0" indent="0" algn="just">
                  <a:buNone/>
                </a:pPr>
                <a:endParaRPr lang="en-AU" sz="2000" dirty="0"/>
              </a:p>
              <a:p>
                <a:pPr marL="0" indent="0" algn="just">
                  <a:buNone/>
                </a:pPr>
                <a:endParaRPr lang="en-AU" sz="2000" dirty="0"/>
              </a:p>
              <a:p>
                <a:pPr marL="0" indent="0" algn="just">
                  <a:buNone/>
                </a:pPr>
                <a:endParaRPr lang="en-AU" sz="2000" dirty="0"/>
              </a:p>
              <a:p>
                <a:pPr marL="0" indent="0" algn="just">
                  <a:buNone/>
                </a:pPr>
                <a:endParaRPr lang="en-AU" sz="2000" dirty="0"/>
              </a:p>
              <a:p>
                <a:pPr marL="0" indent="0" algn="just">
                  <a:buNone/>
                </a:pPr>
                <a:endParaRPr lang="en-AU" sz="2000" dirty="0"/>
              </a:p>
              <a:p>
                <a:pPr marL="0" indent="0" algn="just">
                  <a:buNone/>
                </a:pPr>
                <a:endParaRPr lang="en-AU" sz="2000" dirty="0"/>
              </a:p>
              <a:p>
                <a:pPr marL="0" indent="0" algn="just">
                  <a:buNone/>
                </a:pPr>
                <a:r>
                  <a:rPr lang="en-AU" sz="2000" dirty="0"/>
                  <a:t>Use the histogram to estimate:</a:t>
                </a:r>
              </a:p>
              <a:p>
                <a:pPr marL="0" indent="0" algn="just">
                  <a:buNone/>
                </a:pPr>
                <a:r>
                  <a:rPr lang="en-AU" sz="2000" dirty="0"/>
                  <a:t>   a)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(62.5≤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&lt;67.5)</m:t>
                    </m:r>
                  </m:oMath>
                </a14:m>
                <a:r>
                  <a:rPr lang="en-AU" sz="2000" dirty="0"/>
                  <a:t>		  b)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(67.5≤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&lt;87.5)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C638C4C-582A-22EF-ACB3-4AB60C721E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61877"/>
                <a:ext cx="11943470" cy="5939742"/>
              </a:xfrm>
              <a:blipFill>
                <a:blip r:embed="rId3"/>
                <a:stretch>
                  <a:fillRect l="-510" t="-1129" r="-5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6B7A932-45F5-5B9E-5218-179B34C7E12E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C16A54-43FE-8B71-79E8-E2869D358CFB}"/>
                  </a:ext>
                </a:extLst>
              </p:cNvPr>
              <p:cNvSpPr txBox="1"/>
              <p:nvPr/>
            </p:nvSpPr>
            <p:spPr>
              <a:xfrm>
                <a:off x="116602" y="5763470"/>
                <a:ext cx="3027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62.5≤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&lt;67.5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≈0.18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C16A54-43FE-8B71-79E8-E2869D358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02" y="5763470"/>
                <a:ext cx="30276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7686EA-1560-1733-A0BC-20D1CA163001}"/>
                  </a:ext>
                </a:extLst>
              </p:cNvPr>
              <p:cNvSpPr txBox="1"/>
              <p:nvPr/>
            </p:nvSpPr>
            <p:spPr>
              <a:xfrm>
                <a:off x="4288681" y="5736605"/>
                <a:ext cx="5759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.5≤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&lt;87.5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≈0.23+0.09+0.14+0.04=0.5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7686EA-1560-1733-A0BC-20D1CA163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681" y="5736605"/>
                <a:ext cx="57592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3F7536-9113-4C5A-870B-06C8B27386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777874"/>
                <a:ext cx="11868150" cy="5927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300" b="1" dirty="0"/>
                  <a:t>Consider a pre-packaged bag of potatoes at the grocery which is labelled as weighing 1kg.</a:t>
                </a:r>
              </a:p>
              <a:p>
                <a:pPr marL="0" indent="0">
                  <a:buNone/>
                </a:pPr>
                <a:endParaRPr lang="en-AU" sz="500" dirty="0"/>
              </a:p>
              <a:p>
                <a:pPr marL="0" indent="0">
                  <a:buNone/>
                </a:pPr>
                <a:r>
                  <a:rPr lang="en-AU" sz="2300" dirty="0"/>
                  <a:t>We know that measured data will always have some small degree of error</a:t>
                </a:r>
              </a:p>
              <a:p>
                <a:pPr marL="0" indent="0">
                  <a:buNone/>
                </a:pPr>
                <a:r>
                  <a:rPr lang="en-AU" sz="2300" dirty="0"/>
                  <a:t>(i.e. </a:t>
                </a:r>
                <a14:m>
                  <m:oMath xmlns:m="http://schemas.openxmlformats.org/officeDocument/2006/math">
                    <m:r>
                      <a:rPr lang="en-AU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0.005</m:t>
                    </m:r>
                  </m:oMath>
                </a14:m>
                <a:r>
                  <a:rPr lang="en-AU" sz="2300" dirty="0"/>
                  <a:t>kg or </a:t>
                </a:r>
                <a14:m>
                  <m:oMath xmlns:m="http://schemas.openxmlformats.org/officeDocument/2006/math">
                    <m:r>
                      <a:rPr lang="en-AU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0.001</m:t>
                    </m:r>
                  </m:oMath>
                </a14:m>
                <a:r>
                  <a:rPr lang="en-AU" sz="2300" dirty="0"/>
                  <a:t>kg etc).  </a:t>
                </a:r>
              </a:p>
              <a:p>
                <a:pPr marL="0" indent="0">
                  <a:buNone/>
                </a:pPr>
                <a:endParaRPr lang="en-AU" sz="500" dirty="0"/>
              </a:p>
              <a:p>
                <a:pPr marL="0" indent="0">
                  <a:buNone/>
                </a:pPr>
                <a:r>
                  <a:rPr lang="en-AU" sz="2300" dirty="0"/>
                  <a:t>Suppose we wanted to know the true weights of these pre-packaged bags,</a:t>
                </a:r>
              </a:p>
              <a:p>
                <a:pPr marL="0" indent="0">
                  <a:buNone/>
                </a:pPr>
                <a:r>
                  <a:rPr lang="en-AU" sz="2300" dirty="0"/>
                  <a:t>and let a random variable </a:t>
                </a:r>
                <a14:m>
                  <m:oMath xmlns:m="http://schemas.openxmlformats.org/officeDocument/2006/math">
                    <m:r>
                      <a:rPr lang="en-AU" sz="23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3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300" dirty="0"/>
                  <a:t>be defined as the total weight of a pre-packaged potato bag. What </a:t>
                </a:r>
              </a:p>
              <a:p>
                <a:pPr marL="0" indent="0">
                  <a:buNone/>
                </a:pPr>
                <a:r>
                  <a:rPr lang="en-AU" sz="2300" dirty="0"/>
                  <a:t>are the possible values that this random variable</a:t>
                </a:r>
                <a14:m>
                  <m:oMath xmlns:m="http://schemas.openxmlformats.org/officeDocument/2006/math">
                    <m:r>
                      <a:rPr lang="en-AU" sz="23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3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3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300" dirty="0"/>
                  <a:t>could take?</a:t>
                </a:r>
              </a:p>
              <a:p>
                <a:pPr marL="0" indent="0">
                  <a:buNone/>
                </a:pPr>
                <a:endParaRPr lang="en-AU" sz="500" dirty="0"/>
              </a:p>
              <a:p>
                <a:pPr marL="0" indent="0">
                  <a:buNone/>
                </a:pPr>
                <a:r>
                  <a:rPr lang="en-AU" sz="2300" dirty="0"/>
                  <a:t>The random variable </a:t>
                </a:r>
                <a14:m>
                  <m:oMath xmlns:m="http://schemas.openxmlformats.org/officeDocument/2006/math">
                    <m:r>
                      <a:rPr lang="en-AU" sz="23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300" dirty="0"/>
                  <a:t> is </a:t>
                </a:r>
                <a:r>
                  <a:rPr lang="en-AU" sz="2300" b="1" dirty="0">
                    <a:solidFill>
                      <a:srgbClr val="002060"/>
                    </a:solidFill>
                  </a:rPr>
                  <a:t>continuous</a:t>
                </a:r>
                <a:r>
                  <a:rPr lang="en-AU" sz="2300" dirty="0"/>
                  <a:t> because we are </a:t>
                </a:r>
                <a:r>
                  <a:rPr lang="en-AU" sz="2300" b="1" dirty="0">
                    <a:solidFill>
                      <a:srgbClr val="002060"/>
                    </a:solidFill>
                  </a:rPr>
                  <a:t>measuring</a:t>
                </a:r>
                <a:r>
                  <a:rPr lang="en-AU" sz="2300" dirty="0"/>
                  <a:t> the weights of pre-packaged </a:t>
                </a:r>
              </a:p>
              <a:p>
                <a:pPr marL="0" indent="0">
                  <a:buNone/>
                </a:pPr>
                <a:r>
                  <a:rPr lang="en-AU" sz="2300" dirty="0"/>
                  <a:t>potato bags. If we were to assume an error of </a:t>
                </a:r>
                <a14:m>
                  <m:oMath xmlns:m="http://schemas.openxmlformats.org/officeDocument/2006/math">
                    <m:r>
                      <a:rPr lang="en-AU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0.005</m:t>
                    </m:r>
                  </m:oMath>
                </a14:m>
                <a:r>
                  <a:rPr lang="en-AU" sz="2300" dirty="0"/>
                  <a:t>kg (such that the weights of pre-packaged </a:t>
                </a:r>
              </a:p>
              <a:p>
                <a:pPr marL="0" indent="0">
                  <a:buNone/>
                </a:pPr>
                <a:r>
                  <a:rPr lang="en-AU" sz="2300" dirty="0"/>
                  <a:t>potato bags could lie between 0.995 kg and 1.005 kg) then </a:t>
                </a:r>
                <a14:m>
                  <m:oMath xmlns:m="http://schemas.openxmlformats.org/officeDocument/2006/math">
                    <m:r>
                      <a:rPr lang="en-AU" sz="23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300" dirty="0"/>
                  <a:t> could have an infinite number of </a:t>
                </a:r>
              </a:p>
              <a:p>
                <a:pPr marL="0" indent="0">
                  <a:buNone/>
                </a:pPr>
                <a:r>
                  <a:rPr lang="en-AU" sz="2300" dirty="0"/>
                  <a:t>possible values (e.g. 996.99 grams, 1004.99999 grams etc.). </a:t>
                </a:r>
              </a:p>
              <a:p>
                <a:pPr marL="0" indent="0">
                  <a:buNone/>
                </a:pPr>
                <a:r>
                  <a:rPr lang="en-AU" sz="2300" dirty="0">
                    <a:solidFill>
                      <a:srgbClr val="002060"/>
                    </a:solidFill>
                  </a:rPr>
                  <a:t>Hence when defining the probabilities for a continuous random variable, it is defined for </a:t>
                </a:r>
                <a:r>
                  <a:rPr lang="en-AU" sz="2300" b="1" dirty="0">
                    <a:solidFill>
                      <a:srgbClr val="002060"/>
                    </a:solidFill>
                  </a:rPr>
                  <a:t>a RANGE of values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(0.995≤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≤1.005)</m:t>
                    </m:r>
                  </m:oMath>
                </a14:m>
                <a:r>
                  <a:rPr lang="en-AU" sz="2300" dirty="0">
                    <a:solidFill>
                      <a:srgbClr val="002060"/>
                    </a:solidFill>
                  </a:rPr>
                  <a:t>, and </a:t>
                </a:r>
                <a:r>
                  <a:rPr lang="en-AU" sz="2300" b="1" u="sng" dirty="0">
                    <a:solidFill>
                      <a:srgbClr val="002060"/>
                    </a:solidFill>
                  </a:rPr>
                  <a:t>not a distinct value </a:t>
                </a:r>
                <a:r>
                  <a:rPr lang="en-AU" sz="2300" dirty="0">
                    <a:solidFill>
                      <a:srgbClr val="002060"/>
                    </a:solidFill>
                  </a:rPr>
                  <a:t>such as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=0.995)</m:t>
                    </m:r>
                  </m:oMath>
                </a14:m>
                <a:r>
                  <a:rPr lang="en-AU" sz="2300" dirty="0">
                    <a:solidFill>
                      <a:srgbClr val="002060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3F7536-9113-4C5A-870B-06C8B27386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77874"/>
                <a:ext cx="11868150" cy="5927725"/>
              </a:xfrm>
              <a:blipFill>
                <a:blip r:embed="rId2"/>
                <a:stretch>
                  <a:fillRect l="-719" t="-1440" r="-5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D32C551-B652-46F7-B206-8AF89B1A3F2A}"/>
              </a:ext>
            </a:extLst>
          </p:cNvPr>
          <p:cNvSpPr txBox="1"/>
          <p:nvPr/>
        </p:nvSpPr>
        <p:spPr>
          <a:xfrm>
            <a:off x="0" y="0"/>
            <a:ext cx="5430138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Continuous Random Variables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B5231A-5EDE-470B-B4D6-C9FEA913B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47" y="1116044"/>
            <a:ext cx="3020603" cy="200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17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0518B55F-3826-4E64-8DDC-55E4E7E2D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853971"/>
              </p:ext>
            </p:extLst>
          </p:nvPr>
        </p:nvGraphicFramePr>
        <p:xfrm>
          <a:off x="0" y="15872"/>
          <a:ext cx="12192000" cy="723140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136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DISCRETE</a:t>
                      </a:r>
                      <a:r>
                        <a:rPr lang="en-AU" sz="2400" baseline="0" dirty="0"/>
                        <a:t> RANDOM VARIABLES (DRV)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CONTINUOUS</a:t>
                      </a:r>
                      <a:r>
                        <a:rPr lang="en-AU" sz="2400" baseline="0" dirty="0"/>
                        <a:t> RANDOM VARIABLES (CRV)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36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Refers</a:t>
                      </a:r>
                      <a:r>
                        <a:rPr lang="en-AU" sz="2000" baseline="0" dirty="0"/>
                        <a:t> to events where the variables have been counted (e.g. number of students attending school)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Refers to events</a:t>
                      </a:r>
                      <a:r>
                        <a:rPr lang="en-AU" sz="2000" baseline="0" dirty="0"/>
                        <a:t> where the variables have been measured (e.g. heights and weights of students)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36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Usually</a:t>
                      </a:r>
                      <a:r>
                        <a:rPr lang="en-AU" sz="2000" baseline="0" dirty="0"/>
                        <a:t> uses whole values (counting numbers) but most notably, data is represented by </a:t>
                      </a:r>
                      <a:r>
                        <a:rPr lang="en-AU" sz="2000" b="1" baseline="0" dirty="0"/>
                        <a:t>distinct</a:t>
                      </a:r>
                      <a:r>
                        <a:rPr lang="en-AU" sz="2000" baseline="0" dirty="0"/>
                        <a:t> values because the data has been COUNTED.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Always inclusive of decimal values and often uses class intervals to represent a range of values for the variables (because there are infinitely many number of values that the variable can take)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36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Distributions</a:t>
                      </a:r>
                      <a:r>
                        <a:rPr lang="en-AU" sz="2000" baseline="0" dirty="0"/>
                        <a:t> using DRVs include Bernoulli distributions, Binomial distributions and Uniform distributions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Distributions using CRVs</a:t>
                      </a:r>
                      <a:r>
                        <a:rPr lang="en-AU" sz="2000" baseline="0" dirty="0"/>
                        <a:t> include Normal, Exponential and Uniform distributions. 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136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Probability calculations involve the use of counting techniques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Probability calculations involve</a:t>
                      </a:r>
                      <a:r>
                        <a:rPr lang="en-AU" sz="2000" baseline="0" dirty="0"/>
                        <a:t> the use of integration to find the area under the curve of the PDF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5327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When using inequalities (e.g. P(0 ≤ </a:t>
                      </a:r>
                      <a:r>
                        <a:rPr lang="en-AU" sz="2000" baseline="0" dirty="0"/>
                        <a:t>X &lt; 5)) the values of X in a DRV only count discrete values. In the above example, the values counted between 0 and 5 be 4, 3, 2, 1, 0. 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When using inequalities (e.g. P(0 ≤ </a:t>
                      </a:r>
                      <a:r>
                        <a:rPr lang="en-AU" sz="2000" baseline="0" dirty="0"/>
                        <a:t>X &lt; 5)) the values of X in a CRV will count all possible values between 0 and 5 including 0. In the above example, the values measured would include 4.9, 3.8, 0.1, 4.9999, 0.00001, 2 etc. 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0D9F14A-7572-4A53-A7A9-161DEDA40E59}"/>
              </a:ext>
            </a:extLst>
          </p:cNvPr>
          <p:cNvSpPr/>
          <p:nvPr/>
        </p:nvSpPr>
        <p:spPr>
          <a:xfrm>
            <a:off x="123825" y="990600"/>
            <a:ext cx="5876925" cy="666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646DC6-1B70-4277-BA3A-E102B4578DA3}"/>
              </a:ext>
            </a:extLst>
          </p:cNvPr>
          <p:cNvSpPr/>
          <p:nvPr/>
        </p:nvSpPr>
        <p:spPr>
          <a:xfrm>
            <a:off x="6234112" y="990600"/>
            <a:ext cx="5876925" cy="666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518D4-309A-4650-9C4F-6D52F610BBF1}"/>
              </a:ext>
            </a:extLst>
          </p:cNvPr>
          <p:cNvSpPr/>
          <p:nvPr/>
        </p:nvSpPr>
        <p:spPr>
          <a:xfrm>
            <a:off x="123825" y="1895474"/>
            <a:ext cx="5876925" cy="1152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D2D864-40A6-4E1A-A67E-2189858C22E0}"/>
              </a:ext>
            </a:extLst>
          </p:cNvPr>
          <p:cNvSpPr/>
          <p:nvPr/>
        </p:nvSpPr>
        <p:spPr>
          <a:xfrm>
            <a:off x="6191252" y="1933574"/>
            <a:ext cx="5876925" cy="1152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CA8BD4-775F-46DF-9C85-91F757C4B76C}"/>
              </a:ext>
            </a:extLst>
          </p:cNvPr>
          <p:cNvSpPr/>
          <p:nvPr/>
        </p:nvSpPr>
        <p:spPr>
          <a:xfrm>
            <a:off x="123825" y="3252785"/>
            <a:ext cx="5876925" cy="666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BDEDB6-B914-46D4-B5EB-94CE0ABECE86}"/>
              </a:ext>
            </a:extLst>
          </p:cNvPr>
          <p:cNvSpPr/>
          <p:nvPr/>
        </p:nvSpPr>
        <p:spPr>
          <a:xfrm>
            <a:off x="6191252" y="3241677"/>
            <a:ext cx="5876925" cy="666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FE5FD9-C255-4BDE-86B0-88EA56ECCCA7}"/>
              </a:ext>
            </a:extLst>
          </p:cNvPr>
          <p:cNvSpPr/>
          <p:nvPr/>
        </p:nvSpPr>
        <p:spPr>
          <a:xfrm>
            <a:off x="6191252" y="4179263"/>
            <a:ext cx="5876925" cy="666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3B67F1-4872-47B4-8755-A029D2A9F3A9}"/>
              </a:ext>
            </a:extLst>
          </p:cNvPr>
          <p:cNvSpPr/>
          <p:nvPr/>
        </p:nvSpPr>
        <p:spPr>
          <a:xfrm>
            <a:off x="123823" y="4179264"/>
            <a:ext cx="5876925" cy="666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8EE62A-EE71-4FC8-AF6B-C4247E8D4686}"/>
              </a:ext>
            </a:extLst>
          </p:cNvPr>
          <p:cNvSpPr/>
          <p:nvPr/>
        </p:nvSpPr>
        <p:spPr>
          <a:xfrm>
            <a:off x="123822" y="5105742"/>
            <a:ext cx="5876925" cy="1152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F9E58A-C739-443B-91F6-92DAE7C13D12}"/>
              </a:ext>
            </a:extLst>
          </p:cNvPr>
          <p:cNvSpPr/>
          <p:nvPr/>
        </p:nvSpPr>
        <p:spPr>
          <a:xfrm>
            <a:off x="6234112" y="5096217"/>
            <a:ext cx="5876925" cy="1561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5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3F7536-9113-4C5A-870B-06C8B27386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777874"/>
                <a:ext cx="11868150" cy="592772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In CRVs, </a:t>
                </a:r>
                <a:r>
                  <a:rPr lang="en-AU" sz="2400" dirty="0">
                    <a:solidFill>
                      <a:srgbClr val="002060"/>
                    </a:solidFill>
                  </a:rPr>
                  <a:t>a </a:t>
                </a:r>
                <a:r>
                  <a:rPr lang="en-AU" sz="2400" b="1" dirty="0">
                    <a:solidFill>
                      <a:srgbClr val="002060"/>
                    </a:solidFill>
                  </a:rPr>
                  <a:t>PDF (probability density function</a:t>
                </a:r>
                <a:r>
                  <a:rPr lang="en-AU" sz="2400" dirty="0">
                    <a:solidFill>
                      <a:srgbClr val="002060"/>
                    </a:solidFill>
                  </a:rPr>
                  <a:t>) is a function that describes the probability distribution observed. </a:t>
                </a:r>
              </a:p>
              <a:p>
                <a:pPr marL="0" indent="0">
                  <a:buNone/>
                </a:pPr>
                <a:endParaRPr lang="en-AU" sz="5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AU" sz="2400" dirty="0"/>
                  <a:t>CRVs involve variables which can take an infinite number of possible values within a certain range</a:t>
                </a:r>
                <a:r>
                  <a:rPr lang="en-US" sz="2400" dirty="0"/>
                  <a:t>, such as the pre-packaged potato bag scenario.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>As such, a continuous random variable can be defined as a PDF by a function,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bounded by some domain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AU" sz="5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AU" sz="2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AU" sz="2500" b="1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AU" sz="2500" b="1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AU" sz="25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AU" sz="2500" dirty="0">
                    <a:solidFill>
                      <a:srgbClr val="002060"/>
                    </a:solidFill>
                  </a:rPr>
                  <a:t>       The probabilities are all represented by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5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500" dirty="0">
                    <a:solidFill>
                      <a:srgbClr val="002060"/>
                    </a:solidFill>
                  </a:rPr>
                  <a:t> at each 𝑥-value between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2500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sz="2500" dirty="0">
                    <a:solidFill>
                      <a:srgbClr val="002060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AU" sz="2500" dirty="0">
                    <a:solidFill>
                      <a:srgbClr val="002060"/>
                    </a:solidFill>
                  </a:rPr>
                  <a:t>        Which means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5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500" dirty="0">
                    <a:solidFill>
                      <a:srgbClr val="002060"/>
                    </a:solidFill>
                  </a:rPr>
                  <a:t> cannot be negative, as probabilities cannot be negative!</a:t>
                </a:r>
                <a:br>
                  <a:rPr lang="en-AU" sz="2500" dirty="0">
                    <a:solidFill>
                      <a:srgbClr val="002060"/>
                    </a:solidFill>
                  </a:rPr>
                </a:br>
                <a:endParaRPr lang="en-AU" sz="2500" dirty="0">
                  <a:solidFill>
                    <a:srgbClr val="002060"/>
                  </a:solidFill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AU" sz="2500" dirty="0">
                    <a:solidFill>
                      <a:schemeClr val="tx1"/>
                    </a:solidFill>
                  </a:rPr>
                  <a:t> </a:t>
                </a:r>
                <a:r>
                  <a:rPr lang="en-AU" sz="2500" b="1" dirty="0">
                    <a:solidFill>
                      <a:schemeClr val="tx1"/>
                    </a:solidFill>
                  </a:rPr>
                  <a:t>The area under 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500" b="1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AU" sz="2500" b="1" dirty="0">
                    <a:solidFill>
                      <a:schemeClr val="tx1"/>
                    </a:solidFill>
                  </a:rPr>
                  <a:t> must be equal to 1 (i.e.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5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r>
                  <a:rPr lang="en-AU" sz="2500" b="1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AU" sz="2500" dirty="0">
                    <a:solidFill>
                      <a:srgbClr val="002060"/>
                    </a:solidFill>
                  </a:rPr>
                  <a:t>       The definite integral under a curve is the summation of all possible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5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500" dirty="0">
                    <a:solidFill>
                      <a:srgbClr val="002060"/>
                    </a:solidFill>
                  </a:rPr>
                  <a:t> values for each  </a:t>
                </a:r>
              </a:p>
              <a:p>
                <a:pPr marL="0" indent="0">
                  <a:buNone/>
                </a:pPr>
                <a:r>
                  <a:rPr lang="en-AU" sz="2500" dirty="0">
                    <a:solidFill>
                      <a:srgbClr val="002060"/>
                    </a:solidFill>
                  </a:rPr>
                  <a:t>       defined 𝑥-value between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2500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sz="2500" dirty="0">
                    <a:solidFill>
                      <a:srgbClr val="002060"/>
                    </a:solidFill>
                  </a:rPr>
                  <a:t>. This means we are summing the probabilities in the PDF </a:t>
                </a:r>
              </a:p>
              <a:p>
                <a:pPr marL="0" indent="0">
                  <a:buNone/>
                </a:pPr>
                <a:r>
                  <a:rPr lang="en-AU" sz="2500" dirty="0">
                    <a:solidFill>
                      <a:srgbClr val="002060"/>
                    </a:solidFill>
                  </a:rPr>
                  <a:t>       which should always total to 1.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endParaRPr lang="en-AU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3F7536-9113-4C5A-870B-06C8B27386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77874"/>
                <a:ext cx="11868150" cy="5927725"/>
              </a:xfrm>
              <a:blipFill>
                <a:blip r:embed="rId2"/>
                <a:stretch>
                  <a:fillRect l="-770" t="-1749" r="-7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D32C551-B652-46F7-B206-8AF89B1A3F2A}"/>
              </a:ext>
            </a:extLst>
          </p:cNvPr>
          <p:cNvSpPr txBox="1"/>
          <p:nvPr/>
        </p:nvSpPr>
        <p:spPr>
          <a:xfrm>
            <a:off x="0" y="0"/>
            <a:ext cx="630433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PDF (Probability Density Functions)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87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3F7536-9113-4C5A-870B-06C8B27386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777874"/>
                <a:ext cx="11868150" cy="5927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>
                    <a:solidFill>
                      <a:schemeClr val="tx1"/>
                    </a:solidFill>
                  </a:rPr>
                  <a:t>Consider a </a:t>
                </a:r>
                <a:r>
                  <a:rPr lang="en-US" sz="2400" dirty="0">
                    <a:solidFill>
                      <a:schemeClr val="tx1"/>
                    </a:solidFill>
                  </a:rPr>
                  <a:t>continuous random variable defined as a PDF by a function,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with some domain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−∞&lt;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&lt;∞</m:t>
                        </m:r>
                      </m:e>
                    </m:d>
                    <m:r>
                      <a:rPr lang="en-GB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400" b="0" dirty="0">
                    <a:solidFill>
                      <a:schemeClr val="tx1"/>
                    </a:solidFill>
                  </a:rPr>
                  <a:t> similarly the following properties apply:</a:t>
                </a:r>
                <a:br>
                  <a:rPr lang="en-GB" sz="2400" b="0" dirty="0">
                    <a:solidFill>
                      <a:schemeClr val="tx1"/>
                    </a:solidFill>
                  </a:rPr>
                </a:br>
                <a:br>
                  <a:rPr lang="en-GB" sz="2400" b="0" dirty="0">
                    <a:solidFill>
                      <a:schemeClr val="tx1"/>
                    </a:solidFill>
                  </a:rPr>
                </a:br>
                <a:r>
                  <a:rPr lang="en-GB" sz="2400" b="0" dirty="0">
                    <a:solidFill>
                      <a:schemeClr val="tx1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, for all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en-GB" sz="2500" dirty="0">
                    <a:solidFill>
                      <a:schemeClr val="tx1"/>
                    </a:solidFill>
                  </a:rPr>
                </a:br>
                <a:endParaRPr lang="en-GB" sz="25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GB" sz="2500" dirty="0">
                    <a:solidFill>
                      <a:schemeClr val="tx1"/>
                    </a:solidFill>
                  </a:rPr>
                  <a:t>b)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GB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br>
                  <a:rPr lang="en-GB" sz="2500" dirty="0">
                    <a:solidFill>
                      <a:schemeClr val="tx1"/>
                    </a:solidFill>
                  </a:rPr>
                </a:br>
                <a:endParaRPr lang="en-GB" sz="25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GB" sz="2500" dirty="0">
                    <a:solidFill>
                      <a:schemeClr val="tx1"/>
                    </a:solidFill>
                  </a:rPr>
                  <a:t>c) </a:t>
                </a:r>
                <a14:m>
                  <m:oMath xmlns:m="http://schemas.openxmlformats.org/officeDocument/2006/math">
                    <m:r>
                      <a:rPr lang="en-GB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GB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GB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GB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AU" sz="25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3F7536-9113-4C5A-870B-06C8B27386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77874"/>
                <a:ext cx="11868150" cy="5927725"/>
              </a:xfrm>
              <a:blipFill>
                <a:blip r:embed="rId2"/>
                <a:stretch>
                  <a:fillRect l="-822" t="-14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D32C551-B652-46F7-B206-8AF89B1A3F2A}"/>
              </a:ext>
            </a:extLst>
          </p:cNvPr>
          <p:cNvSpPr txBox="1"/>
          <p:nvPr/>
        </p:nvSpPr>
        <p:spPr>
          <a:xfrm>
            <a:off x="0" y="0"/>
            <a:ext cx="630433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PDF (Probability Density Functions)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C5B41-7F33-230C-4E0E-6BEA0F3AE4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49899"/>
          <a:stretch/>
        </p:blipFill>
        <p:spPr>
          <a:xfrm>
            <a:off x="6351704" y="2164758"/>
            <a:ext cx="4075924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6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27518</TotalTime>
  <Words>1989</Words>
  <Application>Microsoft Office PowerPoint</Application>
  <PresentationFormat>Widescreen</PresentationFormat>
  <Paragraphs>212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667</cp:revision>
  <dcterms:created xsi:type="dcterms:W3CDTF">2020-02-17T13:56:23Z</dcterms:created>
  <dcterms:modified xsi:type="dcterms:W3CDTF">2023-06-27T04:07:42Z</dcterms:modified>
</cp:coreProperties>
</file>