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61" r:id="rId3"/>
    <p:sldId id="362" r:id="rId4"/>
    <p:sldId id="262" r:id="rId5"/>
    <p:sldId id="270" r:id="rId6"/>
    <p:sldId id="271" r:id="rId7"/>
    <p:sldId id="272" r:id="rId8"/>
    <p:sldId id="273" r:id="rId9"/>
    <p:sldId id="274" r:id="rId10"/>
    <p:sldId id="264" r:id="rId11"/>
    <p:sldId id="25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7EBF4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99922-FE21-4959-A0B6-BD9A9625BC07}" v="460" dt="2023-06-29T00:47:25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C3B2CD3A-B7E1-46CA-B285-F2BCE5026DF9}"/>
    <pc:docChg chg="undo custSel addSld delSld modSld sldOrd">
      <pc:chgData name="TAN Mei Yi [Harrisdale Senior High School]" userId="f9f029c9-d743-4d60-9f2c-e74bdec1ab07" providerId="ADAL" clId="{C3B2CD3A-B7E1-46CA-B285-F2BCE5026DF9}" dt="2023-06-11T05:16:38.886" v="159" actId="47"/>
      <pc:docMkLst>
        <pc:docMk/>
      </pc:docMkLst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30791497" sldId="25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27595002" sldId="25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082485183" sldId="26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581592662" sldId="26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32750732" sldId="265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808648982" sldId="266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4:47.332" v="112"/>
        <pc:sldMkLst>
          <pc:docMk/>
          <pc:sldMk cId="1318951816" sldId="269"/>
        </pc:sldMkLst>
        <pc:spChg chg="add mod">
          <ac:chgData name="TAN Mei Yi [Harrisdale Senior High School]" userId="f9f029c9-d743-4d60-9f2c-e74bdec1ab07" providerId="ADAL" clId="{C3B2CD3A-B7E1-46CA-B285-F2BCE5026DF9}" dt="2023-06-11T04:57:53.776" v="40"/>
          <ac:spMkLst>
            <pc:docMk/>
            <pc:sldMk cId="1318951816" sldId="269"/>
            <ac:spMk id="2" creationId="{3515EBDF-6D8A-09ED-5A29-318EC454B4C2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17.474" v="95" actId="207"/>
          <ac:spMkLst>
            <pc:docMk/>
            <pc:sldMk cId="1318951816" sldId="269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53.226" v="39" actId="478"/>
          <ac:spMkLst>
            <pc:docMk/>
            <pc:sldMk cId="1318951816" sldId="269"/>
            <ac:spMk id="4" creationId="{E11258B5-67DA-4EE6-98F0-BB99D723EC8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3:03.605" v="101" actId="207"/>
          <ac:spMkLst>
            <pc:docMk/>
            <pc:sldMk cId="1318951816" sldId="269"/>
            <ac:spMk id="6" creationId="{FB0E3FB2-C3CB-44CA-AD2A-7D1F3F5F852F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36.144" v="99" actId="167"/>
          <ac:spMkLst>
            <pc:docMk/>
            <pc:sldMk cId="1318951816" sldId="269"/>
            <ac:spMk id="7" creationId="{27726421-3811-4F8A-A221-03D8DEE8BB6C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4:38.276" v="110" actId="9405"/>
          <ac:inkMkLst>
            <pc:docMk/>
            <pc:sldMk cId="1318951816" sldId="269"/>
            <ac:inkMk id="5" creationId="{13951D6E-94F4-3588-E908-C830BF4DEA74}"/>
          </ac:inkMkLst>
        </pc:inkChg>
      </pc:sldChg>
      <pc:sldChg chg="addSp delSp modSp add mod ord modAnim">
        <pc:chgData name="TAN Mei Yi [Harrisdale Senior High School]" userId="f9f029c9-d743-4d60-9f2c-e74bdec1ab07" providerId="ADAL" clId="{C3B2CD3A-B7E1-46CA-B285-F2BCE5026DF9}" dt="2023-06-11T05:01:12.797" v="89"/>
        <pc:sldMkLst>
          <pc:docMk/>
          <pc:sldMk cId="2239862296" sldId="270"/>
        </pc:sldMkLst>
        <pc:spChg chg="add mod">
          <ac:chgData name="TAN Mei Yi [Harrisdale Senior High School]" userId="f9f029c9-d743-4d60-9f2c-e74bdec1ab07" providerId="ADAL" clId="{C3B2CD3A-B7E1-46CA-B285-F2BCE5026DF9}" dt="2023-06-11T04:57:45.213" v="36"/>
          <ac:spMkLst>
            <pc:docMk/>
            <pc:sldMk cId="2239862296" sldId="270"/>
            <ac:spMk id="2" creationId="{9A7688CC-9AA4-0464-2755-D3F927C722B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0:21.725" v="72" actId="20577"/>
          <ac:spMkLst>
            <pc:docMk/>
            <pc:sldMk cId="2239862296" sldId="2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02.785" v="87" actId="20577"/>
          <ac:spMkLst>
            <pc:docMk/>
            <pc:sldMk cId="2239862296" sldId="270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00:06.346" v="63"/>
          <ac:spMkLst>
            <pc:docMk/>
            <pc:sldMk cId="2239862296" sldId="270"/>
            <ac:spMk id="5" creationId="{68C79150-7CF2-348A-72B0-263D375B14E2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4.791" v="35" actId="478"/>
          <ac:spMkLst>
            <pc:docMk/>
            <pc:sldMk cId="2239862296" sldId="270"/>
            <ac:spMk id="7" creationId="{3FB4E75C-0353-430D-99D4-EB4A03420DEC}"/>
          </ac:spMkLst>
        </pc:spChg>
      </pc:sldChg>
      <pc:sldChg chg="addSp delSp modSp add mod modAnim">
        <pc:chgData name="TAN Mei Yi [Harrisdale Senior High School]" userId="f9f029c9-d743-4d60-9f2c-e74bdec1ab07" providerId="ADAL" clId="{C3B2CD3A-B7E1-46CA-B285-F2BCE5026DF9}" dt="2023-06-11T05:06:56.480" v="129"/>
        <pc:sldMkLst>
          <pc:docMk/>
          <pc:sldMk cId="1481058828" sldId="271"/>
        </pc:sldMkLst>
        <pc:spChg chg="add mod">
          <ac:chgData name="TAN Mei Yi [Harrisdale Senior High School]" userId="f9f029c9-d743-4d60-9f2c-e74bdec1ab07" providerId="ADAL" clId="{C3B2CD3A-B7E1-46CA-B285-F2BCE5026DF9}" dt="2023-06-11T04:58:46.919" v="48"/>
          <ac:spMkLst>
            <pc:docMk/>
            <pc:sldMk cId="1481058828" sldId="271"/>
            <ac:spMk id="2" creationId="{59B7D645-0D26-0BF4-FD0F-5AD532F7ADE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4:06.921" v="107" actId="207"/>
          <ac:spMkLst>
            <pc:docMk/>
            <pc:sldMk cId="1481058828" sldId="271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46.666" v="47" actId="478"/>
          <ac:spMkLst>
            <pc:docMk/>
            <pc:sldMk cId="1481058828" sldId="271"/>
            <ac:spMk id="4" creationId="{E11258B5-67DA-4EE6-98F0-BB99D723EC85}"/>
          </ac:spMkLst>
        </pc:spChg>
        <pc:spChg chg="add mod ord">
          <ac:chgData name="TAN Mei Yi [Harrisdale Senior High School]" userId="f9f029c9-d743-4d60-9f2c-e74bdec1ab07" providerId="ADAL" clId="{C3B2CD3A-B7E1-46CA-B285-F2BCE5026DF9}" dt="2023-06-11T05:05:43.113" v="121" actId="167"/>
          <ac:spMkLst>
            <pc:docMk/>
            <pc:sldMk cId="1481058828" sldId="271"/>
            <ac:spMk id="6" creationId="{AC0FC886-D926-D765-0CCE-16A5455AAA5F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5:01.746" v="113" actId="9405"/>
          <ac:inkMkLst>
            <pc:docMk/>
            <pc:sldMk cId="1481058828" sldId="271"/>
            <ac:inkMk id="5" creationId="{48D02637-1EA5-A491-573A-848A51FDBB5D}"/>
          </ac:inkMkLst>
        </pc:inkChg>
      </pc:sldChg>
      <pc:sldChg chg="add del">
        <pc:chgData name="TAN Mei Yi [Harrisdale Senior High School]" userId="f9f029c9-d743-4d60-9f2c-e74bdec1ab07" providerId="ADAL" clId="{C3B2CD3A-B7E1-46CA-B285-F2BCE5026DF9}" dt="2023-06-11T04:58:58.231" v="52" actId="47"/>
        <pc:sldMkLst>
          <pc:docMk/>
          <pc:sldMk cId="3727571065" sldId="273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7:40.361" v="134"/>
        <pc:sldMkLst>
          <pc:docMk/>
          <pc:sldMk cId="1803954934" sldId="274"/>
        </pc:sldMkLst>
        <pc:spChg chg="add mod">
          <ac:chgData name="TAN Mei Yi [Harrisdale Senior High School]" userId="f9f029c9-d743-4d60-9f2c-e74bdec1ab07" providerId="ADAL" clId="{C3B2CD3A-B7E1-46CA-B285-F2BCE5026DF9}" dt="2023-06-11T04:58:55.919" v="51"/>
          <ac:spMkLst>
            <pc:docMk/>
            <pc:sldMk cId="1803954934" sldId="274"/>
            <ac:spMk id="2" creationId="{982F9309-B371-B023-2E58-A7736B6437EC}"/>
          </ac:spMkLst>
        </pc:spChg>
        <pc:spChg chg="mod">
          <ac:chgData name="TAN Mei Yi [Harrisdale Senior High School]" userId="f9f029c9-d743-4d60-9f2c-e74bdec1ab07" providerId="ADAL" clId="{C3B2CD3A-B7E1-46CA-B285-F2BCE5026DF9}" dt="2023-06-11T05:07:24.581" v="131" actId="207"/>
          <ac:spMkLst>
            <pc:docMk/>
            <pc:sldMk cId="1803954934" sldId="274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55.598" v="50" actId="478"/>
          <ac:spMkLst>
            <pc:docMk/>
            <pc:sldMk cId="1803954934" sldId="274"/>
            <ac:spMk id="4" creationId="{E11258B5-67DA-4EE6-98F0-BB99D723EC85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5:14:25.793" v="15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3B2CD3A-B7E1-46CA-B285-F2BCE5026DF9}" dt="2023-06-11T05:14:25.793" v="15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4:48:15.534" v="2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3B2CD3A-B7E1-46CA-B285-F2BCE5026DF9}" dt="2023-06-11T04:47:20.862" v="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3B2CD3A-B7E1-46CA-B285-F2BCE5026DF9}" dt="2023-06-11T04:48:15.534" v="2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057994458" sldId="29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600687480" sldId="296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19249193" sldId="29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170412506" sldId="29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41039748" sldId="30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821331227" sldId="30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956705432" sldId="302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476950925" sldId="303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97842005" sldId="30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308434004" sldId="305"/>
        </pc:sldMkLst>
      </pc:sldChg>
      <pc:sldChg chg="modSp add del mod modAnim">
        <pc:chgData name="TAN Mei Yi [Harrisdale Senior High School]" userId="f9f029c9-d743-4d60-9f2c-e74bdec1ab07" providerId="ADAL" clId="{C3B2CD3A-B7E1-46CA-B285-F2BCE5026DF9}" dt="2023-06-11T04:56:22.484" v="29" actId="47"/>
        <pc:sldMkLst>
          <pc:docMk/>
          <pc:sldMk cId="938807537" sldId="306"/>
        </pc:sldMkLst>
        <pc:spChg chg="mod">
          <ac:chgData name="TAN Mei Yi [Harrisdale Senior High School]" userId="f9f029c9-d743-4d60-9f2c-e74bdec1ab07" providerId="ADAL" clId="{C3B2CD3A-B7E1-46CA-B285-F2BCE5026DF9}" dt="2023-06-11T04:49:27.145" v="28" actId="207"/>
          <ac:spMkLst>
            <pc:docMk/>
            <pc:sldMk cId="938807537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4:49:11.814" v="25" actId="208"/>
          <ac:spMkLst>
            <pc:docMk/>
            <pc:sldMk cId="938807537" sldId="306"/>
            <ac:spMk id="6" creationId="{B54C84CA-BD6D-419A-B8F8-0FE4B9847EF7}"/>
          </ac:spMkLst>
        </pc:spChg>
      </pc:sldChg>
      <pc:sldChg chg="add del">
        <pc:chgData name="TAN Mei Yi [Harrisdale Senior High School]" userId="f9f029c9-d743-4d60-9f2c-e74bdec1ab07" providerId="ADAL" clId="{C3B2CD3A-B7E1-46CA-B285-F2BCE5026DF9}" dt="2023-06-11T04:56:43.496" v="33" actId="47"/>
        <pc:sldMkLst>
          <pc:docMk/>
          <pc:sldMk cId="1730155264" sldId="307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1:33.842" v="93"/>
        <pc:sldMkLst>
          <pc:docMk/>
          <pc:sldMk cId="297318505" sldId="308"/>
        </pc:sldMkLst>
        <pc:spChg chg="add mod">
          <ac:chgData name="TAN Mei Yi [Harrisdale Senior High School]" userId="f9f029c9-d743-4d60-9f2c-e74bdec1ab07" providerId="ADAL" clId="{C3B2CD3A-B7E1-46CA-B285-F2BCE5026DF9}" dt="2023-06-11T04:57:49.539" v="38"/>
          <ac:spMkLst>
            <pc:docMk/>
            <pc:sldMk cId="297318505" sldId="308"/>
            <ac:spMk id="2" creationId="{B3D4894E-4D91-E233-F29C-F1BE52E60D5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28.158" v="92" actId="207"/>
          <ac:spMkLst>
            <pc:docMk/>
            <pc:sldMk cId="297318505" sldId="308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9.185" v="37" actId="478"/>
          <ac:spMkLst>
            <pc:docMk/>
            <pc:sldMk cId="297318505" sldId="308"/>
            <ac:spMk id="4" creationId="{4D8A380B-B533-4EAE-8E8D-3860D4C9BE03}"/>
          </ac:spMkLst>
        </pc:spChg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938807537" sldId="309"/>
        </pc:sldMkLst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116718190" sldId="340"/>
        </pc:sldMkLst>
      </pc:sldChg>
      <pc:sldChg chg="add ord">
        <pc:chgData name="TAN Mei Yi [Harrisdale Senior High School]" userId="f9f029c9-d743-4d60-9f2c-e74bdec1ab07" providerId="ADAL" clId="{C3B2CD3A-B7E1-46CA-B285-F2BCE5026DF9}" dt="2023-06-11T04:56:40.947" v="32"/>
        <pc:sldMkLst>
          <pc:docMk/>
          <pc:sldMk cId="2660949895" sldId="341"/>
        </pc:sldMkLst>
      </pc:sldChg>
      <pc:sldChg chg="addSp delSp modSp add del mod ord addAnim delAnim modAnim">
        <pc:chgData name="TAN Mei Yi [Harrisdale Senior High School]" userId="f9f029c9-d743-4d60-9f2c-e74bdec1ab07" providerId="ADAL" clId="{C3B2CD3A-B7E1-46CA-B285-F2BCE5026DF9}" dt="2023-06-11T05:16:38.886" v="159" actId="47"/>
        <pc:sldMkLst>
          <pc:docMk/>
          <pc:sldMk cId="2738544585" sldId="342"/>
        </pc:sldMkLst>
        <pc:spChg chg="add del mod">
          <ac:chgData name="TAN Mei Yi [Harrisdale Senior High School]" userId="f9f029c9-d743-4d60-9f2c-e74bdec1ab07" providerId="ADAL" clId="{C3B2CD3A-B7E1-46CA-B285-F2BCE5026DF9}" dt="2023-06-11T05:16:35.854" v="158" actId="20577"/>
          <ac:spMkLst>
            <pc:docMk/>
            <pc:sldMk cId="2738544585" sldId="34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5:12:51.851" v="140" actId="478"/>
          <ac:spMkLst>
            <pc:docMk/>
            <pc:sldMk cId="2738544585" sldId="342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16:29.927" v="156" actId="478"/>
          <ac:spMkLst>
            <pc:docMk/>
            <pc:sldMk cId="2738544585" sldId="342"/>
            <ac:spMk id="8" creationId="{F280341C-67C4-B65B-6C84-480E7B4C9E98}"/>
          </ac:spMkLst>
        </pc:spChg>
        <pc:picChg chg="add mod">
          <ac:chgData name="TAN Mei Yi [Harrisdale Senior High School]" userId="f9f029c9-d743-4d60-9f2c-e74bdec1ab07" providerId="ADAL" clId="{C3B2CD3A-B7E1-46CA-B285-F2BCE5026DF9}" dt="2023-06-11T05:16:20.143" v="154" actId="1076"/>
          <ac:picMkLst>
            <pc:docMk/>
            <pc:sldMk cId="2738544585" sldId="342"/>
            <ac:picMk id="6" creationId="{20B736A1-358E-EDB0-63D8-41269B4D45E9}"/>
          </ac:picMkLst>
        </pc:picChg>
      </pc:sldChg>
    </pc:docChg>
  </pc:docChgLst>
  <pc:docChgLst>
    <pc:chgData name="TAN Mei Yi [Harrisdale Senior High School]" userId="f9f029c9-d743-4d60-9f2c-e74bdec1ab07" providerId="ADAL" clId="{68EDD772-35A2-4CAE-8401-5FD4265F83C4}"/>
    <pc:docChg chg="undo custSel addSld delSld modSld sldOrd">
      <pc:chgData name="TAN Mei Yi [Harrisdale Senior High School]" userId="f9f029c9-d743-4d60-9f2c-e74bdec1ab07" providerId="ADAL" clId="{68EDD772-35A2-4CAE-8401-5FD4265F83C4}" dt="2023-06-26T01:15:26.746" v="5422" actId="1076"/>
      <pc:docMkLst>
        <pc:docMk/>
      </pc:docMkLst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03752923" sldId="25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383967886" sldId="258"/>
        </pc:sldMkLst>
      </pc:sldChg>
      <pc:sldChg chg="del">
        <pc:chgData name="TAN Mei Yi [Harrisdale Senior High School]" userId="f9f029c9-d743-4d60-9f2c-e74bdec1ab07" providerId="ADAL" clId="{68EDD772-35A2-4CAE-8401-5FD4265F83C4}" dt="2023-06-24T02:46:15.736" v="423" actId="47"/>
        <pc:sldMkLst>
          <pc:docMk/>
          <pc:sldMk cId="2434177787" sldId="259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641317372" sldId="26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679059391" sldId="261"/>
        </pc:sldMkLst>
      </pc:sldChg>
      <pc:sldChg chg="addSp delSp modSp add mod">
        <pc:chgData name="TAN Mei Yi [Harrisdale Senior High School]" userId="f9f029c9-d743-4d60-9f2c-e74bdec1ab07" providerId="ADAL" clId="{68EDD772-35A2-4CAE-8401-5FD4265F83C4}" dt="2023-06-24T02:30:13.500" v="205"/>
        <pc:sldMkLst>
          <pc:docMk/>
          <pc:sldMk cId="715680316" sldId="263"/>
        </pc:sldMkLst>
        <pc:spChg chg="add mod">
          <ac:chgData name="TAN Mei Yi [Harrisdale Senior High School]" userId="f9f029c9-d743-4d60-9f2c-e74bdec1ab07" providerId="ADAL" clId="{68EDD772-35A2-4CAE-8401-5FD4265F83C4}" dt="2023-06-24T02:30:13.500" v="205"/>
          <ac:spMkLst>
            <pc:docMk/>
            <pc:sldMk cId="715680316" sldId="263"/>
            <ac:spMk id="3" creationId="{51FC27DD-D18C-C502-C832-4FDF7AFBE3C9}"/>
          </ac:spMkLst>
        </pc:spChg>
        <pc:spChg chg="del">
          <ac:chgData name="TAN Mei Yi [Harrisdale Senior High School]" userId="f9f029c9-d743-4d60-9f2c-e74bdec1ab07" providerId="ADAL" clId="{68EDD772-35A2-4CAE-8401-5FD4265F83C4}" dt="2023-06-24T02:30:13.204" v="204" actId="478"/>
          <ac:spMkLst>
            <pc:docMk/>
            <pc:sldMk cId="715680316" sldId="263"/>
            <ac:spMk id="8" creationId="{D09E858C-EEE5-4806-A3F0-B674F296DBCF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08.486" v="203" actId="47"/>
        <pc:sldMkLst>
          <pc:docMk/>
          <pc:sldMk cId="3752622076" sldId="265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873093485" sldId="268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3977380611" sldId="27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095205418" sldId="271"/>
        </pc:sldMkLst>
      </pc:sldChg>
      <pc:sldChg chg="modSp mod">
        <pc:chgData name="TAN Mei Yi [Harrisdale Senior High School]" userId="f9f029c9-d743-4d60-9f2c-e74bdec1ab07" providerId="ADAL" clId="{68EDD772-35A2-4CAE-8401-5FD4265F83C4}" dt="2023-06-26T01:10:08.363" v="523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8EDD772-35A2-4CAE-8401-5FD4265F83C4}" dt="2023-06-26T01:10:08.363" v="523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8EDD772-35A2-4CAE-8401-5FD4265F83C4}" dt="2023-06-24T02:21:16.005" v="6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8EDD772-35A2-4CAE-8401-5FD4265F83C4}" dt="2023-06-24T02:14:16.985" v="4" actId="6549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8EDD772-35A2-4CAE-8401-5FD4265F83C4}" dt="2023-06-24T02:21:16.005" v="67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171885929" sldId="342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6328878" sldId="343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535872552" sldId="344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48725851" sldId="345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501310011" sldId="346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92799905" sldId="34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405830947" sldId="348"/>
        </pc:sldMkLst>
      </pc:sldChg>
      <pc:sldChg chg="modSp add mod">
        <pc:chgData name="TAN Mei Yi [Harrisdale Senior High School]" userId="f9f029c9-d743-4d60-9f2c-e74bdec1ab07" providerId="ADAL" clId="{68EDD772-35A2-4CAE-8401-5FD4265F83C4}" dt="2023-06-24T02:21:55.619" v="70" actId="207"/>
        <pc:sldMkLst>
          <pc:docMk/>
          <pc:sldMk cId="2305694551" sldId="349"/>
        </pc:sldMkLst>
        <pc:spChg chg="mod">
          <ac:chgData name="TAN Mei Yi [Harrisdale Senior High School]" userId="f9f029c9-d743-4d60-9f2c-e74bdec1ab07" providerId="ADAL" clId="{68EDD772-35A2-4CAE-8401-5FD4265F83C4}" dt="2023-06-24T02:21:55.619" v="70" actId="207"/>
          <ac:spMkLst>
            <pc:docMk/>
            <pc:sldMk cId="2305694551" sldId="349"/>
            <ac:spMk id="4" creationId="{EE6A5FE6-0DF5-4EB4-973C-EB160E1499EA}"/>
          </ac:spMkLst>
        </pc:spChg>
      </pc:sldChg>
      <pc:sldChg chg="addSp delSp modSp add mod modAnim">
        <pc:chgData name="TAN Mei Yi [Harrisdale Senior High School]" userId="f9f029c9-d743-4d60-9f2c-e74bdec1ab07" providerId="ADAL" clId="{68EDD772-35A2-4CAE-8401-5FD4265F83C4}" dt="2023-06-24T02:29:49.054" v="202" actId="20577"/>
        <pc:sldMkLst>
          <pc:docMk/>
          <pc:sldMk cId="929278771" sldId="350"/>
        </pc:sldMkLst>
        <pc:spChg chg="mod">
          <ac:chgData name="TAN Mei Yi [Harrisdale Senior High School]" userId="f9f029c9-d743-4d60-9f2c-e74bdec1ab07" providerId="ADAL" clId="{68EDD772-35A2-4CAE-8401-5FD4265F83C4}" dt="2023-06-24T02:22:33.322" v="73" actId="207"/>
          <ac:spMkLst>
            <pc:docMk/>
            <pc:sldMk cId="929278771" sldId="350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29:49.054" v="202" actId="20577"/>
          <ac:spMkLst>
            <pc:docMk/>
            <pc:sldMk cId="929278771" sldId="350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02:26:47.848" v="174" actId="478"/>
          <ac:picMkLst>
            <pc:docMk/>
            <pc:sldMk cId="929278771" sldId="350"/>
            <ac:picMk id="3" creationId="{C2942A7D-3F7C-A9C0-8994-AA01AA8B57E3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4T02:44:13.762" v="416" actId="478"/>
        <pc:sldMkLst>
          <pc:docMk/>
          <pc:sldMk cId="3448764226" sldId="351"/>
        </pc:sldMkLst>
        <pc:spChg chg="mod">
          <ac:chgData name="TAN Mei Yi [Harrisdale Senior High School]" userId="f9f029c9-d743-4d60-9f2c-e74bdec1ab07" providerId="ADAL" clId="{68EDD772-35A2-4CAE-8401-5FD4265F83C4}" dt="2023-06-24T02:31:44.064" v="222" actId="20577"/>
          <ac:spMkLst>
            <pc:docMk/>
            <pc:sldMk cId="3448764226" sldId="351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43:58.534" v="413" actId="20577"/>
          <ac:spMkLst>
            <pc:docMk/>
            <pc:sldMk cId="3448764226" sldId="351"/>
            <ac:spMk id="5" creationId="{68DADA61-F34F-4C17-99B1-B16A497F5EFA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02:33:08.413" v="256" actId="478"/>
          <ac:picMkLst>
            <pc:docMk/>
            <pc:sldMk cId="3448764226" sldId="351"/>
            <ac:picMk id="3" creationId="{4A076933-597C-1E9B-9730-06B8AF365416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4T02:44:13.762" v="416" actId="478"/>
          <ac:picMkLst>
            <pc:docMk/>
            <pc:sldMk cId="3448764226" sldId="351"/>
            <ac:picMk id="7" creationId="{BFEB912A-54EC-4370-71AB-22EA23852844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1:44.511" v="3949" actId="1076"/>
        <pc:sldMkLst>
          <pc:docMk/>
          <pc:sldMk cId="758218575" sldId="352"/>
        </pc:sldMkLst>
        <pc:spChg chg="add mod">
          <ac:chgData name="TAN Mei Yi [Harrisdale Senior High School]" userId="f9f029c9-d743-4d60-9f2c-e74bdec1ab07" providerId="ADAL" clId="{68EDD772-35A2-4CAE-8401-5FD4265F83C4}" dt="2023-06-25T23:56:52.884" v="3768" actId="20577"/>
          <ac:spMkLst>
            <pc:docMk/>
            <pc:sldMk cId="758218575" sldId="352"/>
            <ac:spMk id="2" creationId="{7FB9AE7C-B13B-10DF-FBCD-036CA1B0E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7:21.338" v="3803" actId="20577"/>
          <ac:spMkLst>
            <pc:docMk/>
            <pc:sldMk cId="758218575" sldId="352"/>
            <ac:spMk id="4" creationId="{B71DC589-78DF-FA50-C348-2E2548509DB3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11.130" v="3832" actId="1076"/>
          <ac:spMkLst>
            <pc:docMk/>
            <pc:sldMk cId="758218575" sldId="352"/>
            <ac:spMk id="5" creationId="{2CC7D8DE-1447-891A-5537-8E206DCFD63E}"/>
          </ac:spMkLst>
        </pc:spChg>
        <pc:spChg chg="mod">
          <ac:chgData name="TAN Mei Yi [Harrisdale Senior High School]" userId="f9f029c9-d743-4d60-9f2c-e74bdec1ab07" providerId="ADAL" clId="{68EDD772-35A2-4CAE-8401-5FD4265F83C4}" dt="2023-06-25T00:13:00.858" v="1578" actId="20577"/>
          <ac:spMkLst>
            <pc:docMk/>
            <pc:sldMk cId="758218575" sldId="352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59.373" v="3868" actId="1076"/>
          <ac:spMkLst>
            <pc:docMk/>
            <pc:sldMk cId="758218575" sldId="352"/>
            <ac:spMk id="8" creationId="{7E97852D-3477-24B3-9EEC-5483309072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0:28.993" v="3876" actId="1076"/>
          <ac:spMkLst>
            <pc:docMk/>
            <pc:sldMk cId="758218575" sldId="352"/>
            <ac:spMk id="9" creationId="{08F09F1E-C3A4-4222-9080-B904F691324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0:21.607" v="3874"/>
          <ac:spMkLst>
            <pc:docMk/>
            <pc:sldMk cId="758218575" sldId="352"/>
            <ac:spMk id="10" creationId="{99B08F28-AD26-25D1-7A18-8573BF1D7EF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28.643" v="3930" actId="20577"/>
          <ac:spMkLst>
            <pc:docMk/>
            <pc:sldMk cId="758218575" sldId="352"/>
            <ac:spMk id="11" creationId="{49443744-6768-E6DB-AD0B-F9E7116C1D2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44.511" v="3949" actId="1076"/>
          <ac:spMkLst>
            <pc:docMk/>
            <pc:sldMk cId="758218575" sldId="352"/>
            <ac:spMk id="12" creationId="{A4309419-8813-B01A-F37F-4252172A9D4B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06.704" v="3730" actId="20577"/>
          <ac:spMkLst>
            <pc:docMk/>
            <pc:sldMk cId="758218575" sldId="352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44.733" v="3756" actId="20577"/>
          <ac:spMkLst>
            <pc:docMk/>
            <pc:sldMk cId="758218575" sldId="352"/>
            <ac:spMk id="18" creationId="{F767A6EA-FDF1-17DA-600B-7B4C9713B3EF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19" creationId="{1E824C78-75BC-9F9D-87FE-0AE5EF17B409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0" creationId="{676FB56D-F18F-8760-5867-2BE9BBE8B5E6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1" creationId="{E224D4F4-CF4D-C226-B84D-856EF446E300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2" creationId="{BA26C476-E7A7-8E9A-0D66-AC8E1FC70BB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3" creationId="{1D0E47FD-8780-2602-993A-F38D592EF0A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4" creationId="{75B9950D-0667-02E7-A242-BE4DE2EE29F4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5" creationId="{9AD5E6F9-F405-8ADB-0E5E-711E2306B428}"/>
          </ac:spMkLst>
        </pc:spChg>
        <pc:picChg chg="del">
          <ac:chgData name="TAN Mei Yi [Harrisdale Senior High School]" userId="f9f029c9-d743-4d60-9f2c-e74bdec1ab07" providerId="ADAL" clId="{68EDD772-35A2-4CAE-8401-5FD4265F83C4}" dt="2023-06-24T02:46:06.111" v="419" actId="478"/>
          <ac:picMkLst>
            <pc:docMk/>
            <pc:sldMk cId="758218575" sldId="352"/>
            <ac:picMk id="2" creationId="{78FEE4CC-7AA2-19A5-2F9F-49D64F96CB36}"/>
          </ac:picMkLst>
        </pc:picChg>
        <pc:picChg chg="del">
          <ac:chgData name="TAN Mei Yi [Harrisdale Senior High School]" userId="f9f029c9-d743-4d60-9f2c-e74bdec1ab07" providerId="ADAL" clId="{68EDD772-35A2-4CAE-8401-5FD4265F83C4}" dt="2023-06-24T02:46:03.436" v="418" actId="478"/>
          <ac:picMkLst>
            <pc:docMk/>
            <pc:sldMk cId="758218575" sldId="352"/>
            <ac:picMk id="5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13:02.522" v="1579" actId="478"/>
          <ac:picMkLst>
            <pc:docMk/>
            <pc:sldMk cId="758218575" sldId="352"/>
            <ac:picMk id="6" creationId="{691F3997-E9A5-C946-50AC-AFE0501E0DDC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8:50.508" v="4106" actId="1076"/>
        <pc:sldMkLst>
          <pc:docMk/>
          <pc:sldMk cId="2699366047" sldId="353"/>
        </pc:sldMkLst>
        <pc:spChg chg="add del mod">
          <ac:chgData name="TAN Mei Yi [Harrisdale Senior High School]" userId="f9f029c9-d743-4d60-9f2c-e74bdec1ab07" providerId="ADAL" clId="{68EDD772-35A2-4CAE-8401-5FD4265F83C4}" dt="2023-06-25T00:13:19.481" v="1583" actId="478"/>
          <ac:spMkLst>
            <pc:docMk/>
            <pc:sldMk cId="2699366047" sldId="353"/>
            <ac:spMk id="5" creationId="{E52424DF-E6CE-8681-CB06-50FA6DB2DF99}"/>
          </ac:spMkLst>
        </pc:spChg>
        <pc:spChg chg="add mod">
          <ac:chgData name="TAN Mei Yi [Harrisdale Senior High School]" userId="f9f029c9-d743-4d60-9f2c-e74bdec1ab07" providerId="ADAL" clId="{68EDD772-35A2-4CAE-8401-5FD4265F83C4}" dt="2023-06-25T00:13:59.030" v="1620" actId="20577"/>
          <ac:spMkLst>
            <pc:docMk/>
            <pc:sldMk cId="2699366047" sldId="353"/>
            <ac:spMk id="6" creationId="{CE17A9D5-A2D5-7E82-27B5-5DF420BA0219}"/>
          </ac:spMkLst>
        </pc:spChg>
        <pc:spChg chg="del">
          <ac:chgData name="TAN Mei Yi [Harrisdale Senior High School]" userId="f9f029c9-d743-4d60-9f2c-e74bdec1ab07" providerId="ADAL" clId="{68EDD772-35A2-4CAE-8401-5FD4265F83C4}" dt="2023-06-25T00:13:17.070" v="1581" actId="478"/>
          <ac:spMkLst>
            <pc:docMk/>
            <pc:sldMk cId="2699366047" sldId="353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4:32.708" v="3992" actId="478"/>
          <ac:spMkLst>
            <pc:docMk/>
            <pc:sldMk cId="2699366047" sldId="353"/>
            <ac:spMk id="8" creationId="{68FF449C-48A8-2C3B-E5D2-E06680848EB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4:48.732" v="4004" actId="20577"/>
          <ac:spMkLst>
            <pc:docMk/>
            <pc:sldMk cId="2699366047" sldId="353"/>
            <ac:spMk id="9" creationId="{48BABB4E-475B-E540-DD0D-7C76D24624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29.742" v="4045" actId="20577"/>
          <ac:spMkLst>
            <pc:docMk/>
            <pc:sldMk cId="2699366047" sldId="353"/>
            <ac:spMk id="10" creationId="{146E6735-80C3-1CD8-56A1-BCD02BBE95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33.600" v="4050" actId="20577"/>
          <ac:spMkLst>
            <pc:docMk/>
            <pc:sldMk cId="2699366047" sldId="353"/>
            <ac:spMk id="11" creationId="{92EF28BE-C2B0-68CC-A791-43AE081BE74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52.013" v="4068" actId="1076"/>
          <ac:spMkLst>
            <pc:docMk/>
            <pc:sldMk cId="2699366047" sldId="353"/>
            <ac:spMk id="12" creationId="{838C08A1-E549-8019-1C12-AA164297F04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11.528" v="4079" actId="20577"/>
          <ac:spMkLst>
            <pc:docMk/>
            <pc:sldMk cId="2699366047" sldId="353"/>
            <ac:spMk id="13" creationId="{BE5C9D4C-C22C-9AF2-E4AE-4143E0BA55F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22.048" v="4085" actId="20577"/>
          <ac:spMkLst>
            <pc:docMk/>
            <pc:sldMk cId="2699366047" sldId="353"/>
            <ac:spMk id="14" creationId="{159C4956-46A1-6422-CB0C-6D4C370EB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8:27.822" v="4101" actId="1076"/>
          <ac:spMkLst>
            <pc:docMk/>
            <pc:sldMk cId="2699366047" sldId="353"/>
            <ac:spMk id="15" creationId="{51429D21-22D5-4D93-69AE-0F79B2E3C4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03:24.436" v="3966" actId="1076"/>
          <ac:spMkLst>
            <pc:docMk/>
            <pc:sldMk cId="2699366047" sldId="353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04:29.642" v="3991" actId="20577"/>
          <ac:spMkLst>
            <pc:docMk/>
            <pc:sldMk cId="2699366047" sldId="353"/>
            <ac:spMk id="18" creationId="{F767A6EA-FDF1-17DA-600B-7B4C9713B3EF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0:14:00.960" v="1621" actId="478"/>
          <ac:picMkLst>
            <pc:docMk/>
            <pc:sldMk cId="2699366047" sldId="353"/>
            <ac:picMk id="4" creationId="{98AE9F44-D79F-E801-3912-E45F4412C3C0}"/>
          </ac:picMkLst>
        </pc:picChg>
        <pc:picChg chg="del mod">
          <ac:chgData name="TAN Mei Yi [Harrisdale Senior High School]" userId="f9f029c9-d743-4d60-9f2c-e74bdec1ab07" providerId="ADAL" clId="{68EDD772-35A2-4CAE-8401-5FD4265F83C4}" dt="2023-06-24T02:46:31.872" v="428" actId="478"/>
          <ac:picMkLst>
            <pc:docMk/>
            <pc:sldMk cId="2699366047" sldId="353"/>
            <ac:picMk id="6" creationId="{691F3997-E9A5-C946-50AC-AFE0501E0DDC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08:50.508" v="4106" actId="1076"/>
          <ac:picMkLst>
            <pc:docMk/>
            <pc:sldMk cId="2699366047" sldId="353"/>
            <ac:picMk id="19" creationId="{ED23794D-5894-8F8F-1AAA-77312F9E40BA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4T03:50:08.628" v="1072"/>
        <pc:sldMkLst>
          <pc:docMk/>
          <pc:sldMk cId="2763962111" sldId="354"/>
        </pc:sldMkLst>
        <pc:spChg chg="mod">
          <ac:chgData name="TAN Mei Yi [Harrisdale Senior High School]" userId="f9f029c9-d743-4d60-9f2c-e74bdec1ab07" providerId="ADAL" clId="{68EDD772-35A2-4CAE-8401-5FD4265F83C4}" dt="2023-06-24T02:48:18.948" v="459" actId="6549"/>
          <ac:spMkLst>
            <pc:docMk/>
            <pc:sldMk cId="2763962111" sldId="354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57:59.246" v="1035" actId="6549"/>
          <ac:spMkLst>
            <pc:docMk/>
            <pc:sldMk cId="2763962111" sldId="354"/>
            <ac:spMk id="5" creationId="{68DADA61-F34F-4C17-99B1-B16A497F5EFA}"/>
          </ac:spMkLst>
        </pc:spChg>
        <pc:spChg chg="add mod">
          <ac:chgData name="TAN Mei Yi [Harrisdale Senior High School]" userId="f9f029c9-d743-4d60-9f2c-e74bdec1ab07" providerId="ADAL" clId="{68EDD772-35A2-4CAE-8401-5FD4265F83C4}" dt="2023-06-24T03:49:35.474" v="1067" actId="27636"/>
          <ac:spMkLst>
            <pc:docMk/>
            <pc:sldMk cId="2763962111" sldId="354"/>
            <ac:spMk id="45" creationId="{5C2B8970-6675-3773-5BAA-657C98830B9E}"/>
          </ac:spMkLst>
        </pc:spChg>
        <pc:grpChg chg="del mod">
          <ac:chgData name="TAN Mei Yi [Harrisdale Senior High School]" userId="f9f029c9-d743-4d60-9f2c-e74bdec1ab07" providerId="ADAL" clId="{68EDD772-35A2-4CAE-8401-5FD4265F83C4}" dt="2023-06-24T02:53:15.985" v="807"/>
          <ac:grpSpMkLst>
            <pc:docMk/>
            <pc:sldMk cId="2763962111" sldId="354"/>
            <ac:grpSpMk id="9" creationId="{88B74BDE-2886-A33E-221E-630732738615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2" creationId="{D512930B-C991-3AB9-ADBA-5AA40D643A88}"/>
          </ac:grpSpMkLst>
        </pc:grpChg>
        <pc:grpChg chg="add del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8" creationId="{717B2E8F-0F0C-06EC-9EC5-19839FF29C6A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3:25.119" v="817"/>
          <ac:grpSpMkLst>
            <pc:docMk/>
            <pc:sldMk cId="2763962111" sldId="354"/>
            <ac:grpSpMk id="20" creationId="{F9E19EB0-D541-6BB4-A0D1-6A48F5582480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4" creationId="{7B8C31FC-4279-1B93-ECA4-8F79DB7CC28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5" creationId="{39F8C542-4DF7-939F-0221-37DB8F58134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1" creationId="{6BF2F526-8ED8-BDB5-5BA1-2B964D52C7A7}"/>
          </ac:grpSpMkLst>
        </pc:grpChg>
        <pc:grpChg chg="add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2" creationId="{C3712B49-3034-B836-1F66-4534737AFE04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4T02:53:01.484" v="800" actId="478"/>
          <ac:picMkLst>
            <pc:docMk/>
            <pc:sldMk cId="2763962111" sldId="354"/>
            <ac:picMk id="3" creationId="{F2B6D645-873A-CDD2-85EC-F37A9061DBCF}"/>
          </ac:picMkLst>
        </pc:picChg>
        <pc:picChg chg="add mod modCrop">
          <ac:chgData name="TAN Mei Yi [Harrisdale Senior High School]" userId="f9f029c9-d743-4d60-9f2c-e74bdec1ab07" providerId="ADAL" clId="{68EDD772-35A2-4CAE-8401-5FD4265F83C4}" dt="2023-06-24T03:49:23.203" v="1065"/>
          <ac:picMkLst>
            <pc:docMk/>
            <pc:sldMk cId="2763962111" sldId="354"/>
            <ac:picMk id="44" creationId="{6F473D93-6A84-C9AE-0EA4-CB6F263F4FEB}"/>
          </ac:picMkLst>
        </pc:pic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6" creationId="{DA45CA5A-FA21-023F-824C-B910769F269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7" creationId="{F0084CEB-126C-F4B7-8AFE-C563FFD91C2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8" creationId="{C855CACB-6F36-1269-4F43-23DF1B1B3A5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0" creationId="{9A812DBA-3EA4-87B3-6D98-99D63D25CA1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1" creationId="{14626AA5-052C-A76F-4BD4-321FED6ACA2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3" creationId="{D9FEB7C2-67F0-F2DF-C86E-2881E100256C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4" creationId="{12C11C18-DDEA-DC0F-D120-E28BA77FD790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5" creationId="{1B40271B-D271-6983-CB30-B0798A38814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6" creationId="{72A6E507-57B0-7D11-96F3-BF67AC847CC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42.413" v="819"/>
          <ac:inkMkLst>
            <pc:docMk/>
            <pc:sldMk cId="2763962111" sldId="354"/>
            <ac:inkMk id="17" creationId="{B32FEE65-B07D-6D2B-9643-5EC816DD577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9" creationId="{FD32E17D-ED11-A060-38B2-6B8571675D2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5:34.532" v="843" actId="164"/>
          <ac:inkMkLst>
            <pc:docMk/>
            <pc:sldMk cId="2763962111" sldId="354"/>
            <ac:inkMk id="21" creationId="{9DD7EF26-BC8E-F2EF-40AF-91CCBFC434A6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48.611" v="821"/>
          <ac:inkMkLst>
            <pc:docMk/>
            <pc:sldMk cId="2763962111" sldId="354"/>
            <ac:inkMk id="22" creationId="{4523942B-44B2-9AE3-146C-D9A6F2802D1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3" creationId="{588B2BA9-69E3-3BB3-F31E-CD3FAEC18BA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4" creationId="{330C5D5B-CF55-8F59-3513-82B337B40C5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5" creationId="{D9CD926E-52F9-332C-81A3-F0ADE658912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6" creationId="{0ABD99CB-F030-520C-F6D7-4A8EE4AFEB3E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7" creationId="{38B31653-8D1A-B3EA-9F45-C46B61AC2FAD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8" creationId="{C256DBD3-A09D-6E2B-9B8F-EB2C786DA05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9" creationId="{9DD85B28-A630-1C9E-B560-4CFF85BDFE9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0" creationId="{4BC354A5-DBD0-4D22-4EAD-77C245C42F2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1" creationId="{441B8F20-9AF6-0784-D9B9-BADFAA96D75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2" creationId="{5A56985C-88E4-298B-D719-96F9F90AE5B8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55.418" v="833"/>
          <ac:inkMkLst>
            <pc:docMk/>
            <pc:sldMk cId="2763962111" sldId="354"/>
            <ac:inkMk id="33" creationId="{EB88AE7F-65D7-E526-5724-2DFAC2765A8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6" creationId="{31ED47A7-74C2-3C34-9957-FFD53E8D155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7" creationId="{2C6E2164-987E-32F2-8E07-0CF0983A2DB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8" creationId="{D95538C3-2FD7-45DE-7C69-7760599C1DBF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9" creationId="{2840DC17-4C82-6CF0-D719-517018CF728B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40" creationId="{0A757DFA-BE7D-3B29-5EB5-EE10EF2E88F7}"/>
          </ac:inkMkLst>
        </pc:inkChg>
      </pc:sldChg>
      <pc:sldChg chg="add del">
        <pc:chgData name="TAN Mei Yi [Harrisdale Senior High School]" userId="f9f029c9-d743-4d60-9f2c-e74bdec1ab07" providerId="ADAL" clId="{68EDD772-35A2-4CAE-8401-5FD4265F83C4}" dt="2023-06-24T02:46:57.672" v="432" actId="47"/>
        <pc:sldMkLst>
          <pc:docMk/>
          <pc:sldMk cId="4119295664" sldId="354"/>
        </pc:sldMkLst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35:38.485" v="4328"/>
        <pc:sldMkLst>
          <pc:docMk/>
          <pc:sldMk cId="1433330703" sldId="355"/>
        </pc:sldMkLst>
        <pc:spChg chg="add mod">
          <ac:chgData name="TAN Mei Yi [Harrisdale Senior High School]" userId="f9f029c9-d743-4d60-9f2c-e74bdec1ab07" providerId="ADAL" clId="{68EDD772-35A2-4CAE-8401-5FD4265F83C4}" dt="2023-06-25T00:53:34.037" v="1871" actId="20577"/>
          <ac:spMkLst>
            <pc:docMk/>
            <pc:sldMk cId="1433330703" sldId="355"/>
            <ac:spMk id="6" creationId="{062B6740-5E4F-8AFE-F2FF-FD1D84F581F0}"/>
          </ac:spMkLst>
        </pc:spChg>
        <pc:spChg chg="del">
          <ac:chgData name="TAN Mei Yi [Harrisdale Senior High School]" userId="f9f029c9-d743-4d60-9f2c-e74bdec1ab07" providerId="ADAL" clId="{68EDD772-35A2-4CAE-8401-5FD4265F83C4}" dt="2023-06-25T00:14:15.498" v="1625" actId="478"/>
          <ac:spMkLst>
            <pc:docMk/>
            <pc:sldMk cId="1433330703" sldId="355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16:44.245" v="1626" actId="478"/>
          <ac:spMkLst>
            <pc:docMk/>
            <pc:sldMk cId="1433330703" sldId="355"/>
            <ac:spMk id="9" creationId="{8D675D4F-7A30-DFE8-7BD1-3F91169595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29:26.767" v="4163" actId="20577"/>
          <ac:spMkLst>
            <pc:docMk/>
            <pc:sldMk cId="1433330703" sldId="355"/>
            <ac:spMk id="10" creationId="{1473A4D9-74F2-006A-345F-5555C581002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03.055" v="4188" actId="1076"/>
          <ac:spMkLst>
            <pc:docMk/>
            <pc:sldMk cId="1433330703" sldId="355"/>
            <ac:spMk id="11" creationId="{3EF57F3D-9A13-B31C-BBFD-A12F57374E6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23.024" v="4202" actId="20577"/>
          <ac:spMkLst>
            <pc:docMk/>
            <pc:sldMk cId="1433330703" sldId="355"/>
            <ac:spMk id="12" creationId="{B3D20214-2411-A0E8-1354-D9A9EA95283B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31.943" v="4206" actId="6549"/>
          <ac:spMkLst>
            <pc:docMk/>
            <pc:sldMk cId="1433330703" sldId="355"/>
            <ac:spMk id="13" creationId="{F93875E0-753F-674B-46EC-79EB2A2735D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03.468" v="4220" actId="20577"/>
          <ac:spMkLst>
            <pc:docMk/>
            <pc:sldMk cId="1433330703" sldId="355"/>
            <ac:spMk id="14" creationId="{BD1A8100-E4A5-81F2-3BD0-3088A44AD33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24.954" v="4226" actId="20577"/>
          <ac:spMkLst>
            <pc:docMk/>
            <pc:sldMk cId="1433330703" sldId="355"/>
            <ac:spMk id="15" creationId="{822979EB-58B0-4723-C8E9-AFC737BD7B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02.099" v="4242" actId="20577"/>
          <ac:spMkLst>
            <pc:docMk/>
            <pc:sldMk cId="1433330703" sldId="355"/>
            <ac:spMk id="16" creationId="{1EF59CC2-AF44-354A-92B7-39ACAB5B27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27:58.451" v="4132" actId="20577"/>
          <ac:spMkLst>
            <pc:docMk/>
            <pc:sldMk cId="1433330703" sldId="355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28:58.270" v="4153" actId="1076"/>
          <ac:spMkLst>
            <pc:docMk/>
            <pc:sldMk cId="1433330703" sldId="355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21.035" v="4255" actId="20577"/>
          <ac:spMkLst>
            <pc:docMk/>
            <pc:sldMk cId="1433330703" sldId="355"/>
            <ac:spMk id="19" creationId="{BCA53194-980B-E447-5801-3F2EEE25172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44.511" v="4273" actId="1076"/>
          <ac:spMkLst>
            <pc:docMk/>
            <pc:sldMk cId="1433330703" sldId="355"/>
            <ac:spMk id="20" creationId="{8B2800F0-C8CA-4F75-07C1-1AAA46A5DD3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56.189" v="4284" actId="1076"/>
          <ac:spMkLst>
            <pc:docMk/>
            <pc:sldMk cId="1433330703" sldId="355"/>
            <ac:spMk id="21" creationId="{213B1DD1-9628-6BDF-69D9-89D5A4F0786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20.315" v="4293" actId="1076"/>
          <ac:spMkLst>
            <pc:docMk/>
            <pc:sldMk cId="1433330703" sldId="355"/>
            <ac:spMk id="22" creationId="{4DC6BEAF-051E-BE1B-9349-E93216A68E5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41.341" v="4318" actId="1076"/>
          <ac:spMkLst>
            <pc:docMk/>
            <pc:sldMk cId="1433330703" sldId="355"/>
            <ac:spMk id="23" creationId="{E8F58A04-D386-E6B2-6269-8D096F131D4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53.338" v="4323" actId="1076"/>
          <ac:spMkLst>
            <pc:docMk/>
            <pc:sldMk cId="1433330703" sldId="355"/>
            <ac:spMk id="24" creationId="{7D0B40F0-856A-2F37-0205-94B6BDE7502A}"/>
          </ac:spMkLst>
        </pc:spChg>
        <pc:picChg chg="del">
          <ac:chgData name="TAN Mei Yi [Harrisdale Senior High School]" userId="f9f029c9-d743-4d60-9f2c-e74bdec1ab07" providerId="ADAL" clId="{68EDD772-35A2-4CAE-8401-5FD4265F83C4}" dt="2023-06-24T23:45:57.022" v="1076" actId="478"/>
          <ac:picMkLst>
            <pc:docMk/>
            <pc:sldMk cId="1433330703" sldId="355"/>
            <ac:picMk id="4" creationId="{98AE9F44-D79F-E801-3912-E45F4412C3C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53:49.692" v="1872" actId="478"/>
          <ac:picMkLst>
            <pc:docMk/>
            <pc:sldMk cId="1433330703" sldId="355"/>
            <ac:picMk id="5" creationId="{2693C92E-6CE5-AD13-6D4C-FA0C820C5BCF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35:27.520" v="4327" actId="1076"/>
          <ac:picMkLst>
            <pc:docMk/>
            <pc:sldMk cId="1433330703" sldId="355"/>
            <ac:picMk id="26" creationId="{E95FFBDA-6E90-D739-1506-54F059E3A7A0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47:22.585" v="4684" actId="1076"/>
        <pc:sldMkLst>
          <pc:docMk/>
          <pc:sldMk cId="552162739" sldId="356"/>
        </pc:sldMkLst>
        <pc:spChg chg="add mod">
          <ac:chgData name="TAN Mei Yi [Harrisdale Senior High School]" userId="f9f029c9-d743-4d60-9f2c-e74bdec1ab07" providerId="ADAL" clId="{68EDD772-35A2-4CAE-8401-5FD4265F83C4}" dt="2023-06-26T00:35:47.125" v="4329" actId="1076"/>
          <ac:spMkLst>
            <pc:docMk/>
            <pc:sldMk cId="552162739" sldId="356"/>
            <ac:spMk id="6" creationId="{AAF82DDB-1C8A-A63F-6969-7FD1F0BE3FDC}"/>
          </ac:spMkLst>
        </pc:spChg>
        <pc:spChg chg="del">
          <ac:chgData name="TAN Mei Yi [Harrisdale Senior High School]" userId="f9f029c9-d743-4d60-9f2c-e74bdec1ab07" providerId="ADAL" clId="{68EDD772-35A2-4CAE-8401-5FD4265F83C4}" dt="2023-06-25T00:55:20.464" v="1876" actId="478"/>
          <ac:spMkLst>
            <pc:docMk/>
            <pc:sldMk cId="552162739" sldId="356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55:23.169" v="1877" actId="478"/>
          <ac:spMkLst>
            <pc:docMk/>
            <pc:sldMk cId="552162739" sldId="356"/>
            <ac:spMk id="9" creationId="{24C9EA41-A900-8A6C-258C-49D4CC8F23D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6:07.668" v="4339" actId="20577"/>
          <ac:spMkLst>
            <pc:docMk/>
            <pc:sldMk cId="552162739" sldId="356"/>
            <ac:spMk id="10" creationId="{E1E1800B-CE64-9AD4-5339-B2A72679AE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8:27.831" v="4380" actId="20577"/>
          <ac:spMkLst>
            <pc:docMk/>
            <pc:sldMk cId="552162739" sldId="356"/>
            <ac:spMk id="11" creationId="{227B94CA-4A39-95F4-7FD5-7CD27C63EA4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9:01.069" v="4417" actId="1076"/>
          <ac:spMkLst>
            <pc:docMk/>
            <pc:sldMk cId="552162739" sldId="356"/>
            <ac:spMk id="12" creationId="{63ADCC66-0682-B3C0-DC85-83232A7BD9D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50.100" v="4560" actId="20577"/>
          <ac:spMkLst>
            <pc:docMk/>
            <pc:sldMk cId="552162739" sldId="356"/>
            <ac:spMk id="13" creationId="{3C0D9E63-E1EB-1D31-805D-BC3FE4713FB6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0:17.039" v="4434" actId="478"/>
          <ac:spMkLst>
            <pc:docMk/>
            <pc:sldMk cId="552162739" sldId="356"/>
            <ac:spMk id="14" creationId="{AC832DAC-B8A4-302E-D2BF-AC48BDF4F64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29.280" v="4437" actId="1076"/>
          <ac:spMkLst>
            <pc:docMk/>
            <pc:sldMk cId="552162739" sldId="356"/>
            <ac:spMk id="15" creationId="{B0E2508A-4981-4BA3-7441-BA1D604CA7D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58.636" v="4441" actId="1076"/>
          <ac:spMkLst>
            <pc:docMk/>
            <pc:sldMk cId="552162739" sldId="356"/>
            <ac:spMk id="16" creationId="{8415F473-071B-E174-8697-89E0BE8FDA1B}"/>
          </ac:spMkLst>
        </pc:spChg>
        <pc:spChg chg="mod">
          <ac:chgData name="TAN Mei Yi [Harrisdale Senior High School]" userId="f9f029c9-d743-4d60-9f2c-e74bdec1ab07" providerId="ADAL" clId="{68EDD772-35A2-4CAE-8401-5FD4265F83C4}" dt="2023-06-26T00:36:46.678" v="4362" actId="1076"/>
          <ac:spMkLst>
            <pc:docMk/>
            <pc:sldMk cId="552162739" sldId="356"/>
            <ac:spMk id="17" creationId="{EC0CE4B7-66BD-F094-6B5F-74831C4C4528}"/>
          </ac:spMkLst>
        </pc:spChg>
        <pc:spChg chg="del">
          <ac:chgData name="TAN Mei Yi [Harrisdale Senior High School]" userId="f9f029c9-d743-4d60-9f2c-e74bdec1ab07" providerId="ADAL" clId="{68EDD772-35A2-4CAE-8401-5FD4265F83C4}" dt="2023-06-26T00:38:11.869" v="4365" actId="478"/>
          <ac:spMkLst>
            <pc:docMk/>
            <pc:sldMk cId="552162739" sldId="356"/>
            <ac:spMk id="18" creationId="{F767A6EA-FDF1-17DA-600B-7B4C9713B3EF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1:06.700" v="4444" actId="478"/>
          <ac:spMkLst>
            <pc:docMk/>
            <pc:sldMk cId="552162739" sldId="356"/>
            <ac:spMk id="19" creationId="{82D29095-E1E3-B422-FB3C-0DE3683621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1:28.090" v="4457" actId="1076"/>
          <ac:spMkLst>
            <pc:docMk/>
            <pc:sldMk cId="552162739" sldId="356"/>
            <ac:spMk id="20" creationId="{89D97182-FC61-4A5A-79A6-2EFDF8B2F34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2:33.325" v="4475" actId="1076"/>
          <ac:spMkLst>
            <pc:docMk/>
            <pc:sldMk cId="552162739" sldId="356"/>
            <ac:spMk id="21" creationId="{BEB75485-2E8E-7AD0-85A4-8A6E206D7141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21.662" v="4509" actId="20577"/>
          <ac:spMkLst>
            <pc:docMk/>
            <pc:sldMk cId="552162739" sldId="356"/>
            <ac:spMk id="22" creationId="{BB5FD8BE-C17E-C1C9-5FBF-71773F95D28A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4:16.007" v="4502" actId="478"/>
          <ac:spMkLst>
            <pc:docMk/>
            <pc:sldMk cId="552162739" sldId="356"/>
            <ac:spMk id="23" creationId="{CFEDB07E-C30F-5AC8-0C7A-A3442A7398D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56" v="4529" actId="20577"/>
          <ac:spMkLst>
            <pc:docMk/>
            <pc:sldMk cId="552162739" sldId="356"/>
            <ac:spMk id="24" creationId="{5720DF5D-F5E8-A095-53F4-79C5184C756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29.332" v="4554" actId="20577"/>
          <ac:spMkLst>
            <pc:docMk/>
            <pc:sldMk cId="552162739" sldId="356"/>
            <ac:spMk id="25" creationId="{CFE76E05-E488-E9C5-144D-586BD6ABF5E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05.089" v="4641" actId="1076"/>
          <ac:spMkLst>
            <pc:docMk/>
            <pc:sldMk cId="552162739" sldId="356"/>
            <ac:spMk id="26" creationId="{043E56BB-4B70-163F-4027-AF8C4C9355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22.585" v="4684" actId="1076"/>
          <ac:spMkLst>
            <pc:docMk/>
            <pc:sldMk cId="552162739" sldId="356"/>
            <ac:spMk id="27" creationId="{B7579310-76C6-B97C-59A6-8A14C14E96A1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1:04:31.126" v="2109" actId="478"/>
          <ac:picMkLst>
            <pc:docMk/>
            <pc:sldMk cId="552162739" sldId="356"/>
            <ac:picMk id="4" creationId="{DBD33BD7-C44E-031C-3F9E-06E1C964E0FD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46:23.065" v="1080" actId="478"/>
          <ac:picMkLst>
            <pc:docMk/>
            <pc:sldMk cId="552162739" sldId="356"/>
            <ac:picMk id="5" creationId="{2693C92E-6CE5-AD13-6D4C-FA0C820C5BCF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48:19.029" v="4736"/>
        <pc:sldMkLst>
          <pc:docMk/>
          <pc:sldMk cId="2979594825" sldId="357"/>
        </pc:sldMkLst>
        <pc:spChg chg="mod">
          <ac:chgData name="TAN Mei Yi [Harrisdale Senior High School]" userId="f9f029c9-d743-4d60-9f2c-e74bdec1ab07" providerId="ADAL" clId="{68EDD772-35A2-4CAE-8401-5FD4265F83C4}" dt="2023-06-24T23:47:55.926" v="1086" actId="20577"/>
          <ac:spMkLst>
            <pc:docMk/>
            <pc:sldMk cId="2979594825" sldId="357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02.251" v="4732" actId="20577"/>
          <ac:spMkLst>
            <pc:docMk/>
            <pc:sldMk cId="2979594825" sldId="357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23:51:59.268" v="1223" actId="478"/>
          <ac:picMkLst>
            <pc:docMk/>
            <pc:sldMk cId="2979594825" sldId="357"/>
            <ac:picMk id="3" creationId="{7DA2F383-C6D8-F505-F2CA-C1B4C1A75AF2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1:07:31.355" v="5097" actId="20577"/>
        <pc:sldMkLst>
          <pc:docMk/>
          <pc:sldMk cId="3948512978" sldId="358"/>
        </pc:sldMkLst>
        <pc:spChg chg="add del mod">
          <ac:chgData name="TAN Mei Yi [Harrisdale Senior High School]" userId="f9f029c9-d743-4d60-9f2c-e74bdec1ab07" providerId="ADAL" clId="{68EDD772-35A2-4CAE-8401-5FD4265F83C4}" dt="2023-06-25T01:51:55.321" v="2204" actId="20577"/>
          <ac:spMkLst>
            <pc:docMk/>
            <pc:sldMk cId="3948512978" sldId="358"/>
            <ac:spMk id="6" creationId="{15E6C7E4-A5BD-67D6-FF2A-4EB548671E39}"/>
          </ac:spMkLst>
        </pc:spChg>
        <pc:spChg chg="del">
          <ac:chgData name="TAN Mei Yi [Harrisdale Senior High School]" userId="f9f029c9-d743-4d60-9f2c-e74bdec1ab07" providerId="ADAL" clId="{68EDD772-35A2-4CAE-8401-5FD4265F83C4}" dt="2023-06-25T01:51:11.509" v="2114" actId="478"/>
          <ac:spMkLst>
            <pc:docMk/>
            <pc:sldMk cId="3948512978" sldId="358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1:51:15.093" v="2115" actId="478"/>
          <ac:spMkLst>
            <pc:docMk/>
            <pc:sldMk cId="3948512978" sldId="358"/>
            <ac:spMk id="9" creationId="{9D0D71DA-8B9F-D851-225E-CBEF4F351DC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0:42.718" v="4792" actId="1076"/>
          <ac:spMkLst>
            <pc:docMk/>
            <pc:sldMk cId="3948512978" sldId="358"/>
            <ac:spMk id="10" creationId="{F46D8AA6-6B0C-330B-374E-B6587544294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9:43.461" v="4799" actId="1076"/>
          <ac:spMkLst>
            <pc:docMk/>
            <pc:sldMk cId="3948512978" sldId="358"/>
            <ac:spMk id="11" creationId="{65DE4A9F-9B5C-9A58-5E34-EC593418F01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29.170" v="5005" actId="1076"/>
          <ac:spMkLst>
            <pc:docMk/>
            <pc:sldMk cId="3948512978" sldId="358"/>
            <ac:spMk id="12" creationId="{8F94E3C5-815E-3FE3-F2C3-A91D4C01951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1:55.983" v="4852" actId="1076"/>
          <ac:spMkLst>
            <pc:docMk/>
            <pc:sldMk cId="3948512978" sldId="358"/>
            <ac:spMk id="13" creationId="{E06AE3CA-78C0-58BF-1730-19FEBD377B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12.062" v="4895" actId="20577"/>
          <ac:spMkLst>
            <pc:docMk/>
            <pc:sldMk cId="3948512978" sldId="358"/>
            <ac:spMk id="14" creationId="{3F831EB3-3C6A-7A66-296E-0C8F813CA497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2:55.251" v="4890"/>
          <ac:spMkLst>
            <pc:docMk/>
            <pc:sldMk cId="3948512978" sldId="358"/>
            <ac:spMk id="15" creationId="{4BE25C6C-0CC0-C240-98FF-C9F059CB6B5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54.363" v="4933" actId="6549"/>
          <ac:spMkLst>
            <pc:docMk/>
            <pc:sldMk cId="3948512978" sldId="358"/>
            <ac:spMk id="16" creationId="{E6A719FB-7E6C-6C2C-F16A-B1FB0D3BF80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57.300" v="4761" actId="1076"/>
          <ac:spMkLst>
            <pc:docMk/>
            <pc:sldMk cId="3948512978" sldId="358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9:16.676" v="4771" actId="1076"/>
          <ac:spMkLst>
            <pc:docMk/>
            <pc:sldMk cId="3948512978" sldId="358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4:42.568" v="4980" actId="1076"/>
          <ac:spMkLst>
            <pc:docMk/>
            <pc:sldMk cId="3948512978" sldId="358"/>
            <ac:spMk id="19" creationId="{BFB1B695-3FBF-3ED6-685E-49FD38D930C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17.794" v="5002" actId="20577"/>
          <ac:spMkLst>
            <pc:docMk/>
            <pc:sldMk cId="3948512978" sldId="358"/>
            <ac:spMk id="20" creationId="{849840E7-943E-A479-F81F-B6A6D3645249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6:29.539" v="5006"/>
          <ac:spMkLst>
            <pc:docMk/>
            <pc:sldMk cId="3948512978" sldId="358"/>
            <ac:spMk id="21" creationId="{6051CBAD-04A8-9981-696E-BDE0FEC0477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51.180" v="5037" actId="1076"/>
          <ac:spMkLst>
            <pc:docMk/>
            <pc:sldMk cId="3948512978" sldId="358"/>
            <ac:spMk id="22" creationId="{96519921-92FE-354E-B06A-8B98F195522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05.659" v="5053" actId="1076"/>
          <ac:spMkLst>
            <pc:docMk/>
            <pc:sldMk cId="3948512978" sldId="358"/>
            <ac:spMk id="23" creationId="{CFA23717-AC86-6582-C848-968A0528911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19.037" v="5081" actId="20577"/>
          <ac:spMkLst>
            <pc:docMk/>
            <pc:sldMk cId="3948512978" sldId="358"/>
            <ac:spMk id="24" creationId="{F004A152-F7A6-DBDF-6F8F-300EECBF2CA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31.355" v="5097" actId="20577"/>
          <ac:spMkLst>
            <pc:docMk/>
            <pc:sldMk cId="3948512978" sldId="358"/>
            <ac:spMk id="25" creationId="{C273472F-430B-702D-BCEE-D225FA22FE30}"/>
          </ac:spMkLst>
        </pc:spChg>
        <pc:picChg chg="del">
          <ac:chgData name="TAN Mei Yi [Harrisdale Senior High School]" userId="f9f029c9-d743-4d60-9f2c-e74bdec1ab07" providerId="ADAL" clId="{68EDD772-35A2-4CAE-8401-5FD4265F83C4}" dt="2023-06-24T23:53:05.330" v="1258" actId="478"/>
          <ac:picMkLst>
            <pc:docMk/>
            <pc:sldMk cId="3948512978" sldId="358"/>
            <ac:picMk id="4" creationId="{DBD33BD7-C44E-031C-3F9E-06E1C964E0FD}"/>
          </ac:picMkLst>
        </pc:picChg>
        <pc:picChg chg="add del">
          <ac:chgData name="TAN Mei Yi [Harrisdale Senior High School]" userId="f9f029c9-d743-4d60-9f2c-e74bdec1ab07" providerId="ADAL" clId="{68EDD772-35A2-4CAE-8401-5FD4265F83C4}" dt="2023-06-25T01:51:57.025" v="2205" actId="478"/>
          <ac:picMkLst>
            <pc:docMk/>
            <pc:sldMk cId="3948512978" sldId="358"/>
            <ac:picMk id="5" creationId="{D10C3851-B8CF-E1B5-C93F-DADC0B6DEFB3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6T01:10:02.256" v="5237" actId="1076"/>
        <pc:sldMkLst>
          <pc:docMk/>
          <pc:sldMk cId="3302126290" sldId="359"/>
        </pc:sldMkLst>
        <pc:spChg chg="mod">
          <ac:chgData name="TAN Mei Yi [Harrisdale Senior High School]" userId="f9f029c9-d743-4d60-9f2c-e74bdec1ab07" providerId="ADAL" clId="{68EDD772-35A2-4CAE-8401-5FD4265F83C4}" dt="2023-06-25T01:52:33.455" v="2232" actId="20577"/>
          <ac:spMkLst>
            <pc:docMk/>
            <pc:sldMk cId="3302126290" sldId="359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5T23:36:16.968" v="2616" actId="6549"/>
          <ac:spMkLst>
            <pc:docMk/>
            <pc:sldMk cId="3302126290" sldId="359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5:34.119" v="2606" actId="1076"/>
          <ac:spMkLst>
            <pc:docMk/>
            <pc:sldMk cId="3302126290" sldId="359"/>
            <ac:spMk id="13" creationId="{5A6361AB-93A5-499E-8669-E00239992BFF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7:06.833" v="2850" actId="20577"/>
          <ac:spMkLst>
            <pc:docMk/>
            <pc:sldMk cId="3302126290" sldId="359"/>
            <ac:spMk id="14" creationId="{015E2A5D-E3A7-7C8A-19C0-C23FCB18C7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9:15.983" v="5177" actId="1076"/>
          <ac:spMkLst>
            <pc:docMk/>
            <pc:sldMk cId="3302126290" sldId="359"/>
            <ac:spMk id="15" creationId="{FE04B5FD-6C0E-7539-746F-435FFD2BA5E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0:02.256" v="5237" actId="1076"/>
          <ac:spMkLst>
            <pc:docMk/>
            <pc:sldMk cId="3302126290" sldId="359"/>
            <ac:spMk id="16" creationId="{FD531DC8-D479-6C3B-0C62-C78E3A3A4E83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6.392" v="5143" actId="1076"/>
          <ac:spMkLst>
            <pc:docMk/>
            <pc:sldMk cId="3302126290" sldId="359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9.646" v="5144" actId="1076"/>
          <ac:spMkLst>
            <pc:docMk/>
            <pc:sldMk cId="3302126290" sldId="359"/>
            <ac:spMk id="18" creationId="{F767A6EA-FDF1-17DA-600B-7B4C9713B3EF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23:53:33.075" v="1263" actId="22"/>
          <ac:picMkLst>
            <pc:docMk/>
            <pc:sldMk cId="3302126290" sldId="359"/>
            <ac:picMk id="4" creationId="{D990D0CB-ED3A-E98B-2706-9B44C2384F77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3:31.751" v="1261" actId="478"/>
          <ac:picMkLst>
            <pc:docMk/>
            <pc:sldMk cId="3302126290" sldId="359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37:09.067" v="2851" actId="478"/>
          <ac:picMkLst>
            <pc:docMk/>
            <pc:sldMk cId="3302126290" sldId="359"/>
            <ac:picMk id="8" creationId="{BE522618-1018-C1DD-6481-8B18A7AF5438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8.528" v="2586" actId="478"/>
          <ac:picMkLst>
            <pc:docMk/>
            <pc:sldMk cId="3302126290" sldId="359"/>
            <ac:picMk id="10" creationId="{978F0EFF-91C2-4B6C-D759-88E8265E2214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5.995" v="2584" actId="478"/>
          <ac:picMkLst>
            <pc:docMk/>
            <pc:sldMk cId="3302126290" sldId="359"/>
            <ac:picMk id="12" creationId="{F05D1A77-5084-6A6D-789C-ED4B9DE6136A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5T23:48:07.246" v="3291" actId="478"/>
        <pc:sldMkLst>
          <pc:docMk/>
          <pc:sldMk cId="1276559418" sldId="360"/>
        </pc:sldMkLst>
        <pc:spChg chg="mod">
          <ac:chgData name="TAN Mei Yi [Harrisdale Senior High School]" userId="f9f029c9-d743-4d60-9f2c-e74bdec1ab07" providerId="ADAL" clId="{68EDD772-35A2-4CAE-8401-5FD4265F83C4}" dt="2023-06-25T00:02:42.388" v="1296" actId="20577"/>
          <ac:spMkLst>
            <pc:docMk/>
            <pc:sldMk cId="1276559418" sldId="360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5T23:47:49.826" v="3289" actId="20577"/>
          <ac:spMkLst>
            <pc:docMk/>
            <pc:sldMk cId="1276559418" sldId="360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6:50.754" v="3270" actId="164"/>
          <ac:spMkLst>
            <pc:docMk/>
            <pc:sldMk cId="1276559418" sldId="360"/>
            <ac:spMk id="9" creationId="{EC99F071-BF0F-84E0-2C9A-D64D546BA992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12.629" v="3277" actId="1035"/>
          <ac:spMkLst>
            <pc:docMk/>
            <pc:sldMk cId="1276559418" sldId="360"/>
            <ac:spMk id="10" creationId="{B28F3384-1184-9108-57BD-04F3A41324E4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27.412" v="3282" actId="20577"/>
          <ac:spMkLst>
            <pc:docMk/>
            <pc:sldMk cId="1276559418" sldId="360"/>
            <ac:spMk id="12" creationId="{5528FAA4-452C-9338-0AB3-6BED4D48A45B}"/>
          </ac:spMkLst>
        </pc:spChg>
        <pc:spChg chg="mod">
          <ac:chgData name="TAN Mei Yi [Harrisdale Senior High School]" userId="f9f029c9-d743-4d60-9f2c-e74bdec1ab07" providerId="ADAL" clId="{68EDD772-35A2-4CAE-8401-5FD4265F83C4}" dt="2023-06-25T23:47:21.981" v="3279" actId="1076"/>
          <ac:spMkLst>
            <pc:docMk/>
            <pc:sldMk cId="1276559418" sldId="360"/>
            <ac:spMk id="17" creationId="{EC0CE4B7-66BD-F094-6B5F-74831C4C4528}"/>
          </ac:spMkLst>
        </pc:spChg>
        <pc:spChg chg="del mod">
          <ac:chgData name="TAN Mei Yi [Harrisdale Senior High School]" userId="f9f029c9-d743-4d60-9f2c-e74bdec1ab07" providerId="ADAL" clId="{68EDD772-35A2-4CAE-8401-5FD4265F83C4}" dt="2023-06-25T23:48:07.246" v="3291" actId="478"/>
          <ac:spMkLst>
            <pc:docMk/>
            <pc:sldMk cId="1276559418" sldId="360"/>
            <ac:spMk id="18" creationId="{F767A6EA-FDF1-17DA-600B-7B4C9713B3EF}"/>
          </ac:spMkLst>
        </pc:spChg>
        <pc:grpChg chg="add mod">
          <ac:chgData name="TAN Mei Yi [Harrisdale Senior High School]" userId="f9f029c9-d743-4d60-9f2c-e74bdec1ab07" providerId="ADAL" clId="{68EDD772-35A2-4CAE-8401-5FD4265F83C4}" dt="2023-06-25T23:47:17.442" v="3278" actId="167"/>
          <ac:grpSpMkLst>
            <pc:docMk/>
            <pc:sldMk cId="1276559418" sldId="360"/>
            <ac:grpSpMk id="11" creationId="{E7E0DFCE-1F0B-9598-F32C-757A54BCEDB2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5T23:40:42.828" v="3079" actId="478"/>
          <ac:picMkLst>
            <pc:docMk/>
            <pc:sldMk cId="1276559418" sldId="360"/>
            <ac:picMk id="4" creationId="{D364B16C-78C5-D841-7CEF-C3376F9D8FD1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5:35.494" v="1271" actId="478"/>
          <ac:picMkLst>
            <pc:docMk/>
            <pc:sldMk cId="1276559418" sldId="360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7:55.029" v="3290" actId="478"/>
          <ac:picMkLst>
            <pc:docMk/>
            <pc:sldMk cId="1276559418" sldId="360"/>
            <ac:picMk id="8" creationId="{63112DE1-4F8E-48C5-9B9E-E7469832E6A5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0:44.628" v="3080" actId="478"/>
          <ac:picMkLst>
            <pc:docMk/>
            <pc:sldMk cId="1276559418" sldId="360"/>
            <ac:picMk id="1026" creationId="{656D5F06-C449-4F3E-8A06-AAC85F931CF9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5T23:46:50.754" v="3270" actId="164"/>
          <ac:picMkLst>
            <pc:docMk/>
            <pc:sldMk cId="1276559418" sldId="360"/>
            <ac:picMk id="1028" creationId="{737673BF-1FC3-187C-A60C-D53466B905ED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6T01:15:26.746" v="5422" actId="1076"/>
        <pc:sldMkLst>
          <pc:docMk/>
          <pc:sldMk cId="971590549" sldId="361"/>
        </pc:sldMkLst>
        <pc:spChg chg="add mod">
          <ac:chgData name="TAN Mei Yi [Harrisdale Senior High School]" userId="f9f029c9-d743-4d60-9f2c-e74bdec1ab07" providerId="ADAL" clId="{68EDD772-35A2-4CAE-8401-5FD4265F83C4}" dt="2023-06-26T01:11:22.256" v="5291" actId="1076"/>
          <ac:spMkLst>
            <pc:docMk/>
            <pc:sldMk cId="971590549" sldId="361"/>
            <ac:spMk id="5" creationId="{00A1C1EA-E0BE-B55E-2E77-AB19E27DDE9D}"/>
          </ac:spMkLst>
        </pc:spChg>
        <pc:spChg chg="mod">
          <ac:chgData name="TAN Mei Yi [Harrisdale Senior High School]" userId="f9f029c9-d743-4d60-9f2c-e74bdec1ab07" providerId="ADAL" clId="{68EDD772-35A2-4CAE-8401-5FD4265F83C4}" dt="2023-06-25T23:51:19.501" v="3461" actId="20577"/>
          <ac:spMkLst>
            <pc:docMk/>
            <pc:sldMk cId="971590549" sldId="361"/>
            <ac:spMk id="6" creationId="{15E6C7E4-A5BD-67D6-FF2A-4EB548671E3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1:38.798" v="5302" actId="1076"/>
          <ac:spMkLst>
            <pc:docMk/>
            <pc:sldMk cId="971590549" sldId="361"/>
            <ac:spMk id="7" creationId="{3391DEB3-6927-D64A-55DF-432FEBC6865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31.591" v="5333" actId="1076"/>
          <ac:spMkLst>
            <pc:docMk/>
            <pc:sldMk cId="971590549" sldId="361"/>
            <ac:spMk id="8" creationId="{BB415A99-561D-26F5-6BC3-25363F3D0BC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46.423" v="5340" actId="20577"/>
          <ac:spMkLst>
            <pc:docMk/>
            <pc:sldMk cId="971590549" sldId="361"/>
            <ac:spMk id="9" creationId="{52CE4DDB-6DDB-C721-C38D-8F5CB102017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0.151" v="5347" actId="20577"/>
          <ac:spMkLst>
            <pc:docMk/>
            <pc:sldMk cId="971590549" sldId="361"/>
            <ac:spMk id="10" creationId="{4E61FC9E-DEBB-2C37-A523-2CE5661D302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8.774" v="5355" actId="20577"/>
          <ac:spMkLst>
            <pc:docMk/>
            <pc:sldMk cId="971590549" sldId="361"/>
            <ac:spMk id="11" creationId="{A7F7ACDB-D4F3-A54A-3D38-6A3A762EF48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23.372" v="5364" actId="1076"/>
          <ac:spMkLst>
            <pc:docMk/>
            <pc:sldMk cId="971590549" sldId="361"/>
            <ac:spMk id="12" creationId="{FB3A8900-2597-897E-7214-85991F20A1B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07.489" v="5380" actId="20577"/>
          <ac:spMkLst>
            <pc:docMk/>
            <pc:sldMk cId="971590549" sldId="361"/>
            <ac:spMk id="13" creationId="{67CE2F3D-0547-066B-6A1F-151978EDF38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33.206" v="5404" actId="20577"/>
          <ac:spMkLst>
            <pc:docMk/>
            <pc:sldMk cId="971590549" sldId="361"/>
            <ac:spMk id="16" creationId="{BC0F57E0-8DCA-E314-0805-B34BFF9C26E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5:26.746" v="5422" actId="1076"/>
          <ac:spMkLst>
            <pc:docMk/>
            <pc:sldMk cId="971590549" sldId="361"/>
            <ac:spMk id="19" creationId="{D45851F3-06E2-1EDE-12C0-065796E2AC7E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23:51:30.324" v="3462" actId="478"/>
          <ac:picMkLst>
            <pc:docMk/>
            <pc:sldMk cId="971590549" sldId="361"/>
            <ac:picMk id="4" creationId="{5BB44D0D-5F27-BF5C-4D48-9F61F6C7B730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1:13:51.828" v="5369" actId="1076"/>
          <ac:picMkLst>
            <pc:docMk/>
            <pc:sldMk cId="971590549" sldId="361"/>
            <ac:picMk id="15" creationId="{6448AE96-A55E-C5DD-0921-96494E179EBC}"/>
          </ac:picMkLst>
        </pc:picChg>
      </pc:sldChg>
      <pc:sldChg chg="addSp delSp modSp add del mod">
        <pc:chgData name="TAN Mei Yi [Harrisdale Senior High School]" userId="f9f029c9-d743-4d60-9f2c-e74bdec1ab07" providerId="ADAL" clId="{68EDD772-35A2-4CAE-8401-5FD4265F83C4}" dt="2023-06-26T01:08:29.125" v="5098" actId="47"/>
        <pc:sldMkLst>
          <pc:docMk/>
          <pc:sldMk cId="1445736168" sldId="362"/>
        </pc:sldMkLst>
        <pc:spChg chg="mod">
          <ac:chgData name="TAN Mei Yi [Harrisdale Senior High School]" userId="f9f029c9-d743-4d60-9f2c-e74bdec1ab07" providerId="ADAL" clId="{68EDD772-35A2-4CAE-8401-5FD4265F83C4}" dt="2023-06-25T23:55:19.742" v="3707" actId="20577"/>
          <ac:spMkLst>
            <pc:docMk/>
            <pc:sldMk cId="1445736168" sldId="362"/>
            <ac:spMk id="6" creationId="{15E6C7E4-A5BD-67D6-FF2A-4EB548671E39}"/>
          </ac:spMkLst>
        </pc:spChg>
        <pc:picChg chg="del">
          <ac:chgData name="TAN Mei Yi [Harrisdale Senior High School]" userId="f9f029c9-d743-4d60-9f2c-e74bdec1ab07" providerId="ADAL" clId="{68EDD772-35A2-4CAE-8401-5FD4265F83C4}" dt="2023-06-25T23:49:16.691" v="3296" actId="478"/>
          <ac:picMkLst>
            <pc:docMk/>
            <pc:sldMk cId="1445736168" sldId="362"/>
            <ac:picMk id="4" creationId="{5BB44D0D-5F27-BF5C-4D48-9F61F6C7B73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55:21.160" v="3708" actId="478"/>
          <ac:picMkLst>
            <pc:docMk/>
            <pc:sldMk cId="1445736168" sldId="362"/>
            <ac:picMk id="5" creationId="{80254908-D8B3-8131-226A-7AEB4EB82667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41E2DC4D-F5A7-44C2-80AB-A6ABC97E6929}"/>
    <pc:docChg chg="undo custSel addSld delSld modSld sldOrd">
      <pc:chgData name="TAN Mei Yi [Harrisdale Senior High School]" userId="f9f029c9-d743-4d60-9f2c-e74bdec1ab07" providerId="ADAL" clId="{41E2DC4D-F5A7-44C2-80AB-A6ABC97E6929}" dt="2023-06-23T02:36:13.865" v="2298" actId="20577"/>
      <pc:docMkLst>
        <pc:docMk/>
      </pc:docMkLst>
      <pc:sldChg chg="modSp add mod">
        <pc:chgData name="TAN Mei Yi [Harrisdale Senior High School]" userId="f9f029c9-d743-4d60-9f2c-e74bdec1ab07" providerId="ADAL" clId="{41E2DC4D-F5A7-44C2-80AB-A6ABC97E6929}" dt="2023-06-22T07:26:06.264" v="114" actId="208"/>
        <pc:sldMkLst>
          <pc:docMk/>
          <pc:sldMk cId="103752923" sldId="257"/>
        </pc:sldMkLst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6" creationId="{C0D9F14A-7572-4A53-A7A9-161DEDA40E5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7" creationId="{D3646DC6-1B70-4277-BA3A-E102B4578DA3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8" creationId="{FA6518D4-309A-4650-9C4F-6D52F610BBF1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9" creationId="{80D2D864-40A6-4E1A-A67E-2189858C22E0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0" creationId="{2FCA8BD4-775F-46DF-9C85-91F757C4B76C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1" creationId="{95BDEDB6-B914-46D4-B5EB-94CE0ABECE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3" creationId="{AEFE5FD9-C255-4BDE-86B0-88EA56ECCCA7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5" creationId="{513B67F1-4872-47B4-8755-A029D2A9F3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6" creationId="{9A8EE62A-EE71-4FC8-AF6B-C4247E8D46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7" creationId="{74F9E58A-C739-443B-91F6-92DAE7C13D12}"/>
          </ac:spMkLst>
        </pc:spChg>
        <pc:graphicFrameChg chg="modGraphic">
          <ac:chgData name="TAN Mei Yi [Harrisdale Senior High School]" userId="f9f029c9-d743-4d60-9f2c-e74bdec1ab07" providerId="ADAL" clId="{41E2DC4D-F5A7-44C2-80AB-A6ABC97E6929}" dt="2023-06-22T07:25:51.490" v="111" actId="12385"/>
          <ac:graphicFrameMkLst>
            <pc:docMk/>
            <pc:sldMk cId="103752923" sldId="257"/>
            <ac:graphicFrameMk id="5" creationId="{0518B55F-3826-4E64-8DDC-55E4E7E2D7E2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26:47.393" v="950" actId="207"/>
        <pc:sldMkLst>
          <pc:docMk/>
          <pc:sldMk cId="2383967886" sldId="258"/>
        </pc:sldMkLst>
        <pc:spChg chg="mod ord">
          <ac:chgData name="TAN Mei Yi [Harrisdale Senior High School]" userId="f9f029c9-d743-4d60-9f2c-e74bdec1ab07" providerId="ADAL" clId="{41E2DC4D-F5A7-44C2-80AB-A6ABC97E6929}" dt="2023-06-22T08:26:47.393" v="950" actId="207"/>
          <ac:spMkLst>
            <pc:docMk/>
            <pc:sldMk cId="2383967886" sldId="258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8:12:48.755" v="566" actId="207"/>
          <ac:spMkLst>
            <pc:docMk/>
            <pc:sldMk cId="2383967886" sldId="258"/>
            <ac:spMk id="4" creationId="{1D32C551-B652-46F7-B206-8AF89B1A3F2A}"/>
          </ac:spMkLst>
        </pc:spChg>
        <pc:spChg chg="del">
          <ac:chgData name="TAN Mei Yi [Harrisdale Senior High School]" userId="f9f029c9-d743-4d60-9f2c-e74bdec1ab07" providerId="ADAL" clId="{41E2DC4D-F5A7-44C2-80AB-A6ABC97E6929}" dt="2023-06-22T08:12:57.841" v="568" actId="478"/>
          <ac:spMkLst>
            <pc:docMk/>
            <pc:sldMk cId="2383967886" sldId="258"/>
            <ac:spMk id="5" creationId="{F20AD1F7-618B-445D-9939-56E88474E4F5}"/>
          </ac:spMkLst>
        </pc:spChg>
        <pc:picChg chg="add mod modCrop">
          <ac:chgData name="TAN Mei Yi [Harrisdale Senior High School]" userId="f9f029c9-d743-4d60-9f2c-e74bdec1ab07" providerId="ADAL" clId="{41E2DC4D-F5A7-44C2-80AB-A6ABC97E6929}" dt="2023-06-22T08:26:43.882" v="949" actId="1076"/>
          <ac:picMkLst>
            <pc:docMk/>
            <pc:sldMk cId="2383967886" sldId="258"/>
            <ac:picMk id="6" creationId="{22FC5B41-7F33-230C-4E0E-6BEA0F3AE474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2T08:26:40.842" v="948" actId="478"/>
          <ac:picMkLst>
            <pc:docMk/>
            <pc:sldMk cId="2383967886" sldId="258"/>
            <ac:picMk id="8" creationId="{A2451417-7A06-A069-E8E2-71F126E53F52}"/>
          </ac:picMkLst>
        </pc:picChg>
        <pc:picChg chg="add del">
          <ac:chgData name="TAN Mei Yi [Harrisdale Senior High School]" userId="f9f029c9-d743-4d60-9f2c-e74bdec1ab07" providerId="ADAL" clId="{41E2DC4D-F5A7-44C2-80AB-A6ABC97E6929}" dt="2023-06-22T08:25:20.478" v="880" actId="22"/>
          <ac:picMkLst>
            <pc:docMk/>
            <pc:sldMk cId="2383967886" sldId="258"/>
            <ac:picMk id="10" creationId="{3A806D1F-51CE-944B-E919-E4FD421CD31C}"/>
          </ac:picMkLst>
        </pc:picChg>
      </pc:sldChg>
      <pc:sldChg chg="modSp add mod modAnim">
        <pc:chgData name="TAN Mei Yi [Harrisdale Senior High School]" userId="f9f029c9-d743-4d60-9f2c-e74bdec1ab07" providerId="ADAL" clId="{41E2DC4D-F5A7-44C2-80AB-A6ABC97E6929}" dt="2023-06-22T07:25:17.970" v="109" actId="115"/>
        <pc:sldMkLst>
          <pc:docMk/>
          <pc:sldMk cId="2434177787" sldId="259"/>
        </pc:sldMkLst>
        <pc:spChg chg="mod">
          <ac:chgData name="TAN Mei Yi [Harrisdale Senior High School]" userId="f9f029c9-d743-4d60-9f2c-e74bdec1ab07" providerId="ADAL" clId="{41E2DC4D-F5A7-44C2-80AB-A6ABC97E6929}" dt="2023-06-22T07:25:17.970" v="109" actId="115"/>
          <ac:spMkLst>
            <pc:docMk/>
            <pc:sldMk cId="2434177787" sldId="259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21.369" v="95" actId="208"/>
          <ac:spMkLst>
            <pc:docMk/>
            <pc:sldMk cId="2434177787" sldId="259"/>
            <ac:spMk id="4" creationId="{1D32C551-B652-46F7-B206-8AF89B1A3F2A}"/>
          </ac:spMkLst>
        </pc:spChg>
      </pc:sldChg>
      <pc:sldChg chg="addSp delSp modSp add mod modAnim">
        <pc:chgData name="TAN Mei Yi [Harrisdale Senior High School]" userId="f9f029c9-d743-4d60-9f2c-e74bdec1ab07" providerId="ADAL" clId="{41E2DC4D-F5A7-44C2-80AB-A6ABC97E6929}" dt="2023-06-23T00:30:28.621" v="1462" actId="1076"/>
        <pc:sldMkLst>
          <pc:docMk/>
          <pc:sldMk cId="2641317372" sldId="260"/>
        </pc:sldMkLst>
        <pc:spChg chg="add mod">
          <ac:chgData name="TAN Mei Yi [Harrisdale Senior High School]" userId="f9f029c9-d743-4d60-9f2c-e74bdec1ab07" providerId="ADAL" clId="{41E2DC4D-F5A7-44C2-80AB-A6ABC97E6929}" dt="2023-06-22T08:57:12.275" v="967"/>
          <ac:spMkLst>
            <pc:docMk/>
            <pc:sldMk cId="2641317372" sldId="260"/>
            <ac:spMk id="2" creationId="{2CE204DA-A7F7-3FE7-F41E-A23BCD11589B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30.299" v="971" actId="207"/>
          <ac:spMkLst>
            <pc:docMk/>
            <pc:sldMk cId="2641317372" sldId="260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5" creationId="{B5BEDCFF-CCEB-446C-B7EA-A47FD554444C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10.955" v="966" actId="478"/>
          <ac:spMkLst>
            <pc:docMk/>
            <pc:sldMk cId="2641317372" sldId="260"/>
            <ac:spMk id="6" creationId="{97DDF32D-75DA-4EDA-88BF-B3078C3AD4E1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26:02.632" v="1224" actId="22"/>
          <ac:spMkLst>
            <pc:docMk/>
            <pc:sldMk cId="2641317372" sldId="260"/>
            <ac:spMk id="7" creationId="{8F9A44CC-B59D-98F4-E70C-C54A1CE87DD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0:15.610" v="1461" actId="6549"/>
          <ac:spMkLst>
            <pc:docMk/>
            <pc:sldMk cId="2641317372" sldId="260"/>
            <ac:spMk id="8" creationId="{94C836D3-BECE-CE8C-5479-C11708D541CF}"/>
          </ac:spMkLst>
        </pc:spChg>
        <pc:picChg chg="del">
          <ac:chgData name="TAN Mei Yi [Harrisdale Senior High School]" userId="f9f029c9-d743-4d60-9f2c-e74bdec1ab07" providerId="ADAL" clId="{41E2DC4D-F5A7-44C2-80AB-A6ABC97E6929}" dt="2023-06-23T00:28:37.907" v="1457" actId="478"/>
          <ac:picMkLst>
            <pc:docMk/>
            <pc:sldMk cId="2641317372" sldId="260"/>
            <ac:picMk id="3074" creationId="{00000000-0000-0000-0000-000000000000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57:03.702" v="965" actId="207"/>
        <pc:sldMkLst>
          <pc:docMk/>
          <pc:sldMk cId="679059391" sldId="261"/>
        </pc:sldMkLst>
        <pc:spChg chg="add mod">
          <ac:chgData name="TAN Mei Yi [Harrisdale Senior High School]" userId="f9f029c9-d743-4d60-9f2c-e74bdec1ab07" providerId="ADAL" clId="{41E2DC4D-F5A7-44C2-80AB-A6ABC97E6929}" dt="2023-06-22T08:56:28.558" v="962"/>
          <ac:spMkLst>
            <pc:docMk/>
            <pc:sldMk cId="679059391" sldId="261"/>
            <ac:spMk id="2" creationId="{2E6E7EDE-B1CF-B6EE-B831-D5AFE2815E91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03.702" v="965" actId="207"/>
          <ac:spMkLst>
            <pc:docMk/>
            <pc:sldMk cId="679059391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6:28.069" v="961" actId="478"/>
          <ac:spMkLst>
            <pc:docMk/>
            <pc:sldMk cId="679059391" sldId="261"/>
            <ac:spMk id="5" creationId="{15BAE6F7-0372-4DD8-85B0-685DA2234F7E}"/>
          </ac:spMkLst>
        </pc:spChg>
        <pc:spChg chg="mod">
          <ac:chgData name="TAN Mei Yi [Harrisdale Senior High School]" userId="f9f029c9-d743-4d60-9f2c-e74bdec1ab07" providerId="ADAL" clId="{41E2DC4D-F5A7-44C2-80AB-A6ABC97E6929}" dt="2023-06-22T08:56:39.082" v="963" actId="113"/>
          <ac:spMkLst>
            <pc:docMk/>
            <pc:sldMk cId="679059391" sldId="261"/>
            <ac:spMk id="6" creationId="{00000000-0000-0000-0000-000000000000}"/>
          </ac:spMkLst>
        </pc:spChg>
      </pc:sldChg>
      <pc:sldChg chg="modSp add mod">
        <pc:chgData name="TAN Mei Yi [Harrisdale Senior High School]" userId="f9f029c9-d743-4d60-9f2c-e74bdec1ab07" providerId="ADAL" clId="{41E2DC4D-F5A7-44C2-80AB-A6ABC97E6929}" dt="2023-06-22T07:28:02.836" v="137" actId="167"/>
        <pc:sldMkLst>
          <pc:docMk/>
          <pc:sldMk cId="3752622076" sldId="265"/>
        </pc:sldMkLst>
        <pc:spChg chg="mod">
          <ac:chgData name="TAN Mei Yi [Harrisdale Senior High School]" userId="f9f029c9-d743-4d60-9f2c-e74bdec1ab07" providerId="ADAL" clId="{41E2DC4D-F5A7-44C2-80AB-A6ABC97E6929}" dt="2023-06-22T07:27:55.158" v="135" actId="20577"/>
          <ac:spMkLst>
            <pc:docMk/>
            <pc:sldMk cId="3752622076" sldId="265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12.645" v="92" actId="207"/>
          <ac:spMkLst>
            <pc:docMk/>
            <pc:sldMk cId="3752622076" sldId="265"/>
            <ac:spMk id="4" creationId="{1D32C551-B652-46F7-B206-8AF89B1A3F2A}"/>
          </ac:spMkLst>
        </pc:spChg>
        <pc:picChg chg="mod ord">
          <ac:chgData name="TAN Mei Yi [Harrisdale Senior High School]" userId="f9f029c9-d743-4d60-9f2c-e74bdec1ab07" providerId="ADAL" clId="{41E2DC4D-F5A7-44C2-80AB-A6ABC97E6929}" dt="2023-06-22T07:28:02.836" v="137" actId="167"/>
          <ac:picMkLst>
            <pc:docMk/>
            <pc:sldMk cId="3752622076" sldId="265"/>
            <ac:picMk id="5" creationId="{8648715B-48CF-4243-932D-A22504EC93D3}"/>
          </ac:picMkLst>
        </pc:picChg>
      </pc:sldChg>
      <pc:sldChg chg="addSp delSp modSp add mod">
        <pc:chgData name="TAN Mei Yi [Harrisdale Senior High School]" userId="f9f029c9-d743-4d60-9f2c-e74bdec1ab07" providerId="ADAL" clId="{41E2DC4D-F5A7-44C2-80AB-A6ABC97E6929}" dt="2023-06-22T07:30:27.835" v="141" actId="20577"/>
        <pc:sldMkLst>
          <pc:docMk/>
          <pc:sldMk cId="1873093485" sldId="268"/>
        </pc:sldMkLst>
        <pc:spChg chg="add mod">
          <ac:chgData name="TAN Mei Yi [Harrisdale Senior High School]" userId="f9f029c9-d743-4d60-9f2c-e74bdec1ab07" providerId="ADAL" clId="{41E2DC4D-F5A7-44C2-80AB-A6ABC97E6929}" dt="2023-06-22T07:23:50.803" v="86"/>
          <ac:spMkLst>
            <pc:docMk/>
            <pc:sldMk cId="1873093485" sldId="268"/>
            <ac:spMk id="2" creationId="{585AA676-DD8C-421E-43B1-057281CAA2EB}"/>
          </ac:spMkLst>
        </pc:spChg>
        <pc:spChg chg="mod">
          <ac:chgData name="TAN Mei Yi [Harrisdale Senior High School]" userId="f9f029c9-d743-4d60-9f2c-e74bdec1ab07" providerId="ADAL" clId="{41E2DC4D-F5A7-44C2-80AB-A6ABC97E6929}" dt="2023-06-22T07:30:27.835" v="141" actId="20577"/>
          <ac:spMkLst>
            <pc:docMk/>
            <pc:sldMk cId="1873093485" sldId="268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3:50.540" v="85" actId="478"/>
          <ac:spMkLst>
            <pc:docMk/>
            <pc:sldMk cId="1873093485" sldId="268"/>
            <ac:spMk id="4" creationId="{245C0A7D-D7F1-445D-9DDB-5C70B5C432FD}"/>
          </ac:spMkLst>
        </pc:spChg>
        <pc:picChg chg="mod">
          <ac:chgData name="TAN Mei Yi [Harrisdale Senior High School]" userId="f9f029c9-d743-4d60-9f2c-e74bdec1ab07" providerId="ADAL" clId="{41E2DC4D-F5A7-44C2-80AB-A6ABC97E6929}" dt="2023-06-22T07:30:26.050" v="140" actId="1076"/>
          <ac:picMkLst>
            <pc:docMk/>
            <pc:sldMk cId="1873093485" sldId="268"/>
            <ac:picMk id="5" creationId="{412968DE-5550-40AA-8218-8F52CD425FC7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318951816" sldId="26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239862296" sldId="270"/>
        </pc:sldMkLst>
      </pc:sldChg>
      <pc:sldChg chg="addSp delSp modSp add mod ord modAnim">
        <pc:chgData name="TAN Mei Yi [Harrisdale Senior High School]" userId="f9f029c9-d743-4d60-9f2c-e74bdec1ab07" providerId="ADAL" clId="{41E2DC4D-F5A7-44C2-80AB-A6ABC97E6929}" dt="2023-06-23T00:03:35.649" v="1202" actId="404"/>
        <pc:sldMkLst>
          <pc:docMk/>
          <pc:sldMk cId="3977380611" sldId="270"/>
        </pc:sldMkLst>
        <pc:spChg chg="mod">
          <ac:chgData name="TAN Mei Yi [Harrisdale Senior High School]" userId="f9f029c9-d743-4d60-9f2c-e74bdec1ab07" providerId="ADAL" clId="{41E2DC4D-F5A7-44C2-80AB-A6ABC97E6929}" dt="2023-06-22T08:57:55.176" v="977" actId="207"/>
          <ac:spMkLst>
            <pc:docMk/>
            <pc:sldMk cId="3977380611" sldId="27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57:39.504" v="973"/>
          <ac:spMkLst>
            <pc:docMk/>
            <pc:sldMk cId="3977380611" sldId="270"/>
            <ac:spMk id="4" creationId="{C1BD9743-AE42-AB55-B939-F1517B577A0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03:35.649" v="1202" actId="404"/>
          <ac:spMkLst>
            <pc:docMk/>
            <pc:sldMk cId="3977380611" sldId="270"/>
            <ac:spMk id="5" creationId="{0FD55F1D-A876-410D-8A23-52D2FE3741B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38.081" v="972" actId="478"/>
          <ac:spMkLst>
            <pc:docMk/>
            <pc:sldMk cId="3977380611" sldId="270"/>
            <ac:spMk id="6" creationId="{97DDF32D-75DA-4EDA-88BF-B3078C3AD4E1}"/>
          </ac:spMkLst>
        </pc:spChg>
        <pc:picChg chg="del">
          <ac:chgData name="TAN Mei Yi [Harrisdale Senior High School]" userId="f9f029c9-d743-4d60-9f2c-e74bdec1ab07" providerId="ADAL" clId="{41E2DC4D-F5A7-44C2-80AB-A6ABC97E6929}" dt="2023-06-23T00:03:30.813" v="1200" actId="478"/>
          <ac:picMkLst>
            <pc:docMk/>
            <pc:sldMk cId="3977380611" sldId="270"/>
            <ac:picMk id="2" creationId="{BEAF43AB-EDB6-B939-C508-819F455C72C8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481058828" sldId="27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0:31:58.956" v="1595"/>
        <pc:sldMkLst>
          <pc:docMk/>
          <pc:sldMk cId="2095205418" sldId="271"/>
        </pc:sldMkLst>
        <pc:spChg chg="add mod">
          <ac:chgData name="TAN Mei Yi [Harrisdale Senior High School]" userId="f9f029c9-d743-4d60-9f2c-e74bdec1ab07" providerId="ADAL" clId="{41E2DC4D-F5A7-44C2-80AB-A6ABC97E6929}" dt="2023-06-22T08:58:02.113" v="979"/>
          <ac:spMkLst>
            <pc:docMk/>
            <pc:sldMk cId="2095205418" sldId="271"/>
            <ac:spMk id="2" creationId="{8AD8E2F2-ED3F-CB18-F9C4-5F9211F5D3D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30:57.214" v="1466" actId="22"/>
          <ac:spMkLst>
            <pc:docMk/>
            <pc:sldMk cId="2095205418" sldId="271"/>
            <ac:spMk id="6" creationId="{3B13F52B-E4A0-C363-950A-CABFF13FD41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8:01.855" v="978" actId="478"/>
          <ac:spMkLst>
            <pc:docMk/>
            <pc:sldMk cId="2095205418" sldId="271"/>
            <ac:spMk id="6" creationId="{97DDF32D-75DA-4EDA-88BF-B3078C3AD4E1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7" creationId="{F305A834-CE8D-7D89-EBC9-21DA39C78738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8" creationId="{C1CBA402-9E85-A7F5-97B4-A180A7E07B33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9" creationId="{A5635893-9AFD-B943-3697-F2ABF869E49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1:37.342" v="1591" actId="14100"/>
          <ac:spMkLst>
            <pc:docMk/>
            <pc:sldMk cId="2095205418" sldId="271"/>
            <ac:spMk id="10" creationId="{EB559582-912A-5BA6-011A-CBB1D4320EE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1" creationId="{7C702422-75B8-0BB9-3CB6-B81410391AB2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2" creationId="{552D2F31-5149-67F9-243B-D05D7C20BDCD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3" creationId="{048511B5-5B37-E782-B6B3-7EBA16D5FD15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4" creationId="{4ED04D20-8326-BB80-F054-282E61927C46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5" creationId="{1E6D7B47-2B10-2972-D594-3F5CC0C2FB24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6" creationId="{8ED53044-ACE3-6C3A-C401-A912D4AC1D79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7" creationId="{17E5B637-0386-B2BC-EA8E-357D251FD1C4}"/>
          </ac:spMkLst>
        </pc:spChg>
        <pc:picChg chg="mod modCrop">
          <ac:chgData name="TAN Mei Yi [Harrisdale Senior High School]" userId="f9f029c9-d743-4d60-9f2c-e74bdec1ab07" providerId="ADAL" clId="{41E2DC4D-F5A7-44C2-80AB-A6ABC97E6929}" dt="2023-06-23T00:31:58.956" v="1595"/>
          <ac:picMkLst>
            <pc:docMk/>
            <pc:sldMk cId="2095205418" sldId="271"/>
            <ac:picMk id="5" creationId="{985C436B-9F21-50B9-059A-D6ECCEBE9DF5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803954934" sldId="274"/>
        </pc:sldMkLst>
      </pc:sldChg>
      <pc:sldChg chg="modSp mod">
        <pc:chgData name="TAN Mei Yi [Harrisdale Senior High School]" userId="f9f029c9-d743-4d60-9f2c-e74bdec1ab07" providerId="ADAL" clId="{41E2DC4D-F5A7-44C2-80AB-A6ABC97E6929}" dt="2023-06-22T09:00:50.418" v="101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1E2DC4D-F5A7-44C2-80AB-A6ABC97E6929}" dt="2023-06-22T09:00:50.418" v="101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">
        <pc:chgData name="TAN Mei Yi [Harrisdale Senior High School]" userId="f9f029c9-d743-4d60-9f2c-e74bdec1ab07" providerId="ADAL" clId="{41E2DC4D-F5A7-44C2-80AB-A6ABC97E6929}" dt="2023-06-22T07:23:15.790" v="8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E2DC4D-F5A7-44C2-80AB-A6ABC97E6929}" dt="2023-06-22T07:22:58.740" v="1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3:15.790" v="81" actId="20577"/>
          <ac:spMkLst>
            <pc:docMk/>
            <pc:sldMk cId="2226349418" sldId="292"/>
            <ac:spMk id="22" creationId="{046BE2BE-401B-43B6-9F59-E6AE635E14BD}"/>
          </ac:spMkLst>
        </pc:spChg>
        <pc:graphicFrameChg chg="add del mod">
          <ac:chgData name="TAN Mei Yi [Harrisdale Senior High School]" userId="f9f029c9-d743-4d60-9f2c-e74bdec1ab07" providerId="ADAL" clId="{41E2DC4D-F5A7-44C2-80AB-A6ABC97E6929}" dt="2023-06-22T07:22:26.678" v="1" actId="478"/>
          <ac:graphicFrameMkLst>
            <pc:docMk/>
            <pc:sldMk cId="2226349418" sldId="292"/>
            <ac:graphicFrameMk id="2" creationId="{578E8EEC-BC2D-BB4C-5028-5C255F99BB78}"/>
          </ac:graphicFrameMkLst>
        </pc:graphicFrame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97318505" sldId="308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938807537" sldId="30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16718190" sldId="340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660949895" sldId="34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2T07:27:08.309" v="122"/>
        <pc:sldMkLst>
          <pc:docMk/>
          <pc:sldMk cId="1171885929" sldId="342"/>
        </pc:sldMkLst>
        <pc:spChg chg="add mod">
          <ac:chgData name="TAN Mei Yi [Harrisdale Senior High School]" userId="f9f029c9-d743-4d60-9f2c-e74bdec1ab07" providerId="ADAL" clId="{41E2DC4D-F5A7-44C2-80AB-A6ABC97E6929}" dt="2023-06-22T07:24:02.481" v="91"/>
          <ac:spMkLst>
            <pc:docMk/>
            <pc:sldMk cId="1171885929" sldId="342"/>
            <ac:spMk id="2" creationId="{66B7A932-45F5-5B9E-5218-179B34C7E12E}"/>
          </ac:spMkLst>
        </pc:spChg>
        <pc:spChg chg="mod">
          <ac:chgData name="TAN Mei Yi [Harrisdale Senior High School]" userId="f9f029c9-d743-4d60-9f2c-e74bdec1ab07" providerId="ADAL" clId="{41E2DC4D-F5A7-44C2-80AB-A6ABC97E6929}" dt="2023-06-22T07:27:03.536" v="121" actId="207"/>
          <ac:spMkLst>
            <pc:docMk/>
            <pc:sldMk cId="1171885929" sldId="342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4:01.661" v="90" actId="478"/>
          <ac:spMkLst>
            <pc:docMk/>
            <pc:sldMk cId="1171885929" sldId="342"/>
            <ac:spMk id="4" creationId="{245C0A7D-D7F1-445D-9DDB-5C70B5C432F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45.932" v="118" actId="207"/>
          <ac:spMkLst>
            <pc:docMk/>
            <pc:sldMk cId="1171885929" sldId="342"/>
            <ac:spMk id="6" creationId="{CDEB31D1-A000-4842-8332-79C320826BAC}"/>
          </ac:spMkLst>
        </pc:spChg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2T08:09:35.936" v="562"/>
        <pc:sldMkLst>
          <pc:docMk/>
          <pc:sldMk cId="6328878" sldId="343"/>
        </pc:sldMkLst>
        <pc:spChg chg="del">
          <ac:chgData name="TAN Mei Yi [Harrisdale Senior High School]" userId="f9f029c9-d743-4d60-9f2c-e74bdec1ab07" providerId="ADAL" clId="{41E2DC4D-F5A7-44C2-80AB-A6ABC97E6929}" dt="2023-06-22T07:59:04.815" v="146" actId="478"/>
          <ac:spMkLst>
            <pc:docMk/>
            <pc:sldMk cId="6328878" sldId="343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59:00.244" v="144" actId="478"/>
          <ac:spMkLst>
            <pc:docMk/>
            <pc:sldMk cId="6328878" sldId="343"/>
            <ac:spMk id="6" creationId="{CDEB31D1-A000-4842-8332-79C320826BAC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7:59:07.282" v="147" actId="478"/>
          <ac:spMkLst>
            <pc:docMk/>
            <pc:sldMk cId="6328878" sldId="343"/>
            <ac:spMk id="9" creationId="{8980A111-CB86-84DE-1DA1-5E19BA225F2E}"/>
          </ac:spMkLst>
        </pc:spChg>
        <pc:spChg chg="add mod ord">
          <ac:chgData name="TAN Mei Yi [Harrisdale Senior High School]" userId="f9f029c9-d743-4d60-9f2c-e74bdec1ab07" providerId="ADAL" clId="{41E2DC4D-F5A7-44C2-80AB-A6ABC97E6929}" dt="2023-06-22T08:02:51.598" v="490" actId="167"/>
          <ac:spMkLst>
            <pc:docMk/>
            <pc:sldMk cId="6328878" sldId="343"/>
            <ac:spMk id="10" creationId="{FC638C4C-582A-22EF-ACB3-4AB60C721E9D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3.221" v="561" actId="20577"/>
          <ac:spMkLst>
            <pc:docMk/>
            <pc:sldMk cId="6328878" sldId="343"/>
            <ac:spMk id="11" creationId="{64C16A54-43FE-8B71-79E8-E2869D358CFB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0.090" v="560" actId="20577"/>
          <ac:spMkLst>
            <pc:docMk/>
            <pc:sldMk cId="6328878" sldId="343"/>
            <ac:spMk id="12" creationId="{C17686EA-1560-1733-A0BC-20D1CA163001}"/>
          </ac:spMkLst>
        </pc:spChg>
        <pc:picChg chg="del">
          <ac:chgData name="TAN Mei Yi [Harrisdale Senior High School]" userId="f9f029c9-d743-4d60-9f2c-e74bdec1ab07" providerId="ADAL" clId="{41E2DC4D-F5A7-44C2-80AB-A6ABC97E6929}" dt="2023-06-22T07:58:57.075" v="143" actId="478"/>
          <ac:picMkLst>
            <pc:docMk/>
            <pc:sldMk cId="6328878" sldId="343"/>
            <ac:picMk id="5" creationId="{412968DE-5550-40AA-8218-8F52CD425FC7}"/>
          </ac:picMkLst>
        </pc:picChg>
        <pc:picChg chg="add mod ord modCrop">
          <ac:chgData name="TAN Mei Yi [Harrisdale Senior High School]" userId="f9f029c9-d743-4d60-9f2c-e74bdec1ab07" providerId="ADAL" clId="{41E2DC4D-F5A7-44C2-80AB-A6ABC97E6929}" dt="2023-06-22T08:03:02.524" v="493" actId="167"/>
          <ac:picMkLst>
            <pc:docMk/>
            <pc:sldMk cId="6328878" sldId="343"/>
            <ac:picMk id="7" creationId="{888607D7-0030-48A4-829E-12BAC5354875}"/>
          </ac:picMkLst>
        </pc:picChg>
      </pc:sldChg>
      <pc:sldChg chg="modSp add mod ord modAnim">
        <pc:chgData name="TAN Mei Yi [Harrisdale Senior High School]" userId="f9f029c9-d743-4d60-9f2c-e74bdec1ab07" providerId="ADAL" clId="{41E2DC4D-F5A7-44C2-80AB-A6ABC97E6929}" dt="2023-06-22T08:21:55.602" v="745" actId="20577"/>
        <pc:sldMkLst>
          <pc:docMk/>
          <pc:sldMk cId="2535872552" sldId="344"/>
        </pc:sldMkLst>
        <pc:spChg chg="mod">
          <ac:chgData name="TAN Mei Yi [Harrisdale Senior High School]" userId="f9f029c9-d743-4d60-9f2c-e74bdec1ab07" providerId="ADAL" clId="{41E2DC4D-F5A7-44C2-80AB-A6ABC97E6929}" dt="2023-06-22T08:21:55.602" v="745" actId="20577"/>
          <ac:spMkLst>
            <pc:docMk/>
            <pc:sldMk cId="2535872552" sldId="344"/>
            <ac:spMk id="3" creationId="{0A3F7536-9113-4C5A-870B-06C8B27386A9}"/>
          </ac:spMkLst>
        </pc:spChg>
      </pc:sldChg>
      <pc:sldChg chg="addSp delSp modSp add mod addAnim delAnim modAnim">
        <pc:chgData name="TAN Mei Yi [Harrisdale Senior High School]" userId="f9f029c9-d743-4d60-9f2c-e74bdec1ab07" providerId="ADAL" clId="{41E2DC4D-F5A7-44C2-80AB-A6ABC97E6929}" dt="2023-06-23T00:25:19.840" v="1222"/>
        <pc:sldMkLst>
          <pc:docMk/>
          <pc:sldMk cId="1848725851" sldId="345"/>
        </pc:sldMkLst>
        <pc:spChg chg="add del mod">
          <ac:chgData name="TAN Mei Yi [Harrisdale Senior High School]" userId="f9f029c9-d743-4d60-9f2c-e74bdec1ab07" providerId="ADAL" clId="{41E2DC4D-F5A7-44C2-80AB-A6ABC97E6929}" dt="2023-06-23T00:25:04.235" v="1220" actId="164"/>
          <ac:spMkLst>
            <pc:docMk/>
            <pc:sldMk cId="1848725851" sldId="345"/>
            <ac:spMk id="2" creationId="{CF9B3B0C-247E-4E55-9ADF-939253956667}"/>
          </ac:spMkLst>
        </pc:spChg>
        <pc:spChg chg="mod">
          <ac:chgData name="TAN Mei Yi [Harrisdale Senior High School]" userId="f9f029c9-d743-4d60-9f2c-e74bdec1ab07" providerId="ADAL" clId="{41E2DC4D-F5A7-44C2-80AB-A6ABC97E6929}" dt="2023-06-22T09:05:18.551" v="1053" actId="20577"/>
          <ac:spMkLst>
            <pc:docMk/>
            <pc:sldMk cId="1848725851" sldId="34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29:40.598" v="954"/>
          <ac:spMkLst>
            <pc:docMk/>
            <pc:sldMk cId="1848725851" sldId="345"/>
            <ac:spMk id="4" creationId="{7BC4DBEE-B0B5-5C0D-5233-A7B025621A45}"/>
          </ac:spMkLst>
        </pc:spChg>
        <pc:spChg chg="mod">
          <ac:chgData name="TAN Mei Yi [Harrisdale Senior High School]" userId="f9f029c9-d743-4d60-9f2c-e74bdec1ab07" providerId="ADAL" clId="{41E2DC4D-F5A7-44C2-80AB-A6ABC97E6929}" dt="2023-06-23T00:24:56" v="1217" actId="20577"/>
          <ac:spMkLst>
            <pc:docMk/>
            <pc:sldMk cId="1848725851" sldId="345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29:40.304" v="953" actId="478"/>
          <ac:spMkLst>
            <pc:docMk/>
            <pc:sldMk cId="1848725851" sldId="345"/>
            <ac:spMk id="7" creationId="{B30E0EBF-6A14-4D22-AD17-EE0D872A1031}"/>
          </ac:spMkLst>
        </pc:spChg>
        <pc:spChg chg="mod">
          <ac:chgData name="TAN Mei Yi [Harrisdale Senior High School]" userId="f9f029c9-d743-4d60-9f2c-e74bdec1ab07" providerId="ADAL" clId="{41E2DC4D-F5A7-44C2-80AB-A6ABC97E6929}" dt="2023-06-23T00:25:10.980" v="1221" actId="164"/>
          <ac:spMkLst>
            <pc:docMk/>
            <pc:sldMk cId="1848725851" sldId="345"/>
            <ac:spMk id="9" creationId="{927F3717-1B30-48B9-80FB-836CBC06D884}"/>
          </ac:spMkLst>
        </pc:s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5" creationId="{6F554977-3762-3B56-05C9-85A6C3E051D3}"/>
          </ac:grpSpMkLst>
        </pc:gr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7" creationId="{A194CE0D-8CCF-8B06-3F7C-47CE7808D65F}"/>
          </ac:grpSpMkLst>
        </pc:grpChg>
        <pc:picChg chg="mod">
          <ac:chgData name="TAN Mei Yi [Harrisdale Senior High School]" userId="f9f029c9-d743-4d60-9f2c-e74bdec1ab07" providerId="ADAL" clId="{41E2DC4D-F5A7-44C2-80AB-A6ABC97E6929}" dt="2023-06-23T00:25:04.235" v="1220" actId="164"/>
          <ac:picMkLst>
            <pc:docMk/>
            <pc:sldMk cId="1848725851" sldId="345"/>
            <ac:picMk id="1026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7:34.253" v="951" actId="47"/>
        <pc:sldMkLst>
          <pc:docMk/>
          <pc:sldMk cId="3272475681" sldId="345"/>
        </pc:sldMkLst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3T02:26:45.843" v="2011" actId="20577"/>
        <pc:sldMkLst>
          <pc:docMk/>
          <pc:sldMk cId="501310011" sldId="346"/>
        </pc:sldMkLst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1:58:15.055" v="1680" actId="403"/>
          <ac:spMkLst>
            <pc:docMk/>
            <pc:sldMk cId="501310011" sldId="346"/>
            <ac:spMk id="3" creationId="{351E8F32-F50F-DA83-E3E1-BC633CC0D6BA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4:21.560" v="1941" actId="1076"/>
          <ac:spMkLst>
            <pc:docMk/>
            <pc:sldMk cId="501310011" sldId="346"/>
            <ac:spMk id="4" creationId="{E6BA0CC7-F154-5712-4EA3-570D1D3C41D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8:27.842" v="1967" actId="1076"/>
          <ac:spMkLst>
            <pc:docMk/>
            <pc:sldMk cId="501310011" sldId="346"/>
            <ac:spMk id="5" creationId="{3BDC48ED-E2D2-3FFE-33B7-3CF6649E652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9:13.664" v="1998" actId="1076"/>
          <ac:spMkLst>
            <pc:docMk/>
            <pc:sldMk cId="501310011" sldId="346"/>
            <ac:spMk id="6" creationId="{9564BC91-12B9-D169-ADEC-3ECB6ADAA483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8:59:22.015" v="984" actId="478"/>
          <ac:spMkLst>
            <pc:docMk/>
            <pc:sldMk cId="501310011" sldId="346"/>
            <ac:spMk id="6" creationId="{D0ED2BCA-FBF6-7238-0C77-32BC360DBB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6:45.843" v="2011" actId="20577"/>
          <ac:spMkLst>
            <pc:docMk/>
            <pc:sldMk cId="501310011" sldId="346"/>
            <ac:spMk id="7" creationId="{B76179DA-4DC8-96E3-472B-A53F5DB44D31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7" creationId="{F305A834-CE8D-7D89-EBC9-21DA39C78738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8" creationId="{C1CBA402-9E85-A7F5-97B4-A180A7E07B33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9" creationId="{A5635893-9AFD-B943-3697-F2ABF869E49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1" creationId="{7C702422-75B8-0BB9-3CB6-B81410391AB2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2" creationId="{552D2F31-5149-67F9-243B-D05D7C20BDCD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3" creationId="{048511B5-5B37-E782-B6B3-7EBA16D5FD15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4" creationId="{4ED04D20-8326-BB80-F054-282E61927C4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5" creationId="{1E6D7B47-2B10-2972-D594-3F5CC0C2FB2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6" creationId="{8ED53044-ACE3-6C3A-C401-A912D4AC1D79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7" creationId="{17E5B637-0386-B2BC-EA8E-357D251FD1C4}"/>
          </ac:spMkLst>
        </pc:spChg>
        <pc:picChg chg="del">
          <ac:chgData name="TAN Mei Yi [Harrisdale Senior High School]" userId="f9f029c9-d743-4d60-9f2c-e74bdec1ab07" providerId="ADAL" clId="{41E2DC4D-F5A7-44C2-80AB-A6ABC97E6929}" dt="2023-06-22T08:59:16.357" v="981" actId="478"/>
          <ac:picMkLst>
            <pc:docMk/>
            <pc:sldMk cId="501310011" sldId="346"/>
            <ac:picMk id="5" creationId="{985C436B-9F21-50B9-059A-D6ECCEBE9DF5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1:58:11.269" v="1678" actId="478"/>
          <ac:picMkLst>
            <pc:docMk/>
            <pc:sldMk cId="501310011" sldId="346"/>
            <ac:picMk id="18" creationId="{10CB874F-8742-3C66-1D91-979306838271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0:29.015" v="664"/>
        <pc:sldMkLst>
          <pc:docMk/>
          <pc:sldMk cId="2160615398" sldId="346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2:31:52.545" v="2109" actId="20577"/>
        <pc:sldMkLst>
          <pc:docMk/>
          <pc:sldMk cId="1892799905" sldId="347"/>
        </pc:sldMkLst>
        <pc:spChg chg="add mod">
          <ac:chgData name="TAN Mei Yi [Harrisdale Senior High School]" userId="f9f029c9-d743-4d60-9f2c-e74bdec1ab07" providerId="ADAL" clId="{41E2DC4D-F5A7-44C2-80AB-A6ABC97E6929}" dt="2023-06-23T02:00:34.613" v="1806" actId="1076"/>
          <ac:spMkLst>
            <pc:docMk/>
            <pc:sldMk cId="1892799905" sldId="347"/>
            <ac:spMk id="3" creationId="{41224A99-0721-ACE9-A305-800CC326E08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8:17.168" v="2029" actId="1076"/>
          <ac:spMkLst>
            <pc:docMk/>
            <pc:sldMk cId="1892799905" sldId="347"/>
            <ac:spMk id="5" creationId="{2E704AD4-D300-A3F9-2496-CEA2E92DCDA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20.126" v="2060" actId="1076"/>
          <ac:spMkLst>
            <pc:docMk/>
            <pc:sldMk cId="1892799905" sldId="347"/>
            <ac:spMk id="6" creationId="{E9508C45-A0A4-45AC-8CAB-75961FE760C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38.766" v="2077" actId="1076"/>
          <ac:spMkLst>
            <pc:docMk/>
            <pc:sldMk cId="1892799905" sldId="347"/>
            <ac:spMk id="7" creationId="{B290DBA1-3886-B7CA-1AFA-53904476EF7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01.310" v="2096" actId="1076"/>
          <ac:spMkLst>
            <pc:docMk/>
            <pc:sldMk cId="1892799905" sldId="347"/>
            <ac:spMk id="8" creationId="{FB5B23F8-326A-30CD-15EA-1467E53B0AA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41.553" v="2104" actId="20577"/>
          <ac:spMkLst>
            <pc:docMk/>
            <pc:sldMk cId="1892799905" sldId="347"/>
            <ac:spMk id="9" creationId="{ECC85D77-FF20-42DF-6CA9-28DF44ED073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52.545" v="2109" actId="20577"/>
          <ac:spMkLst>
            <pc:docMk/>
            <pc:sldMk cId="1892799905" sldId="347"/>
            <ac:spMk id="10" creationId="{4CF88ACB-095F-FDE0-2314-EC614DBACE4F}"/>
          </ac:spMkLst>
        </pc:spChg>
        <pc:picChg chg="add del mod">
          <ac:chgData name="TAN Mei Yi [Harrisdale Senior High School]" userId="f9f029c9-d743-4d60-9f2c-e74bdec1ab07" providerId="ADAL" clId="{41E2DC4D-F5A7-44C2-80AB-A6ABC97E6929}" dt="2023-06-23T02:00:31.519" v="1805" actId="478"/>
          <ac:picMkLst>
            <pc:docMk/>
            <pc:sldMk cId="1892799905" sldId="347"/>
            <ac:picMk id="4" creationId="{8F1B6E38-0785-5D23-9085-9952470F9CB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8:59:49.698" v="986" actId="478"/>
          <ac:picMkLst>
            <pc:docMk/>
            <pc:sldMk cId="1892799905" sldId="347"/>
            <ac:picMk id="18" creationId="{10CB874F-8742-3C66-1D91-979306838271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3T02:36:13.865" v="2298" actId="20577"/>
        <pc:sldMkLst>
          <pc:docMk/>
          <pc:sldMk cId="1405830947" sldId="348"/>
        </pc:sldMkLst>
        <pc:spChg chg="add mod">
          <ac:chgData name="TAN Mei Yi [Harrisdale Senior High School]" userId="f9f029c9-d743-4d60-9f2c-e74bdec1ab07" providerId="ADAL" clId="{41E2DC4D-F5A7-44C2-80AB-A6ABC97E6929}" dt="2023-06-23T02:01:55.613" v="1904" actId="1076"/>
          <ac:spMkLst>
            <pc:docMk/>
            <pc:sldMk cId="1405830947" sldId="348"/>
            <ac:spMk id="3" creationId="{5AB4DC27-2534-8BAC-A92C-6CF8E2AA65C5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06.323" v="2128" actId="20577"/>
          <ac:spMkLst>
            <pc:docMk/>
            <pc:sldMk cId="1405830947" sldId="348"/>
            <ac:spMk id="4" creationId="{ABDC4C39-2606-AE3D-30D9-0A2618F963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58.639" v="2189" actId="20577"/>
          <ac:spMkLst>
            <pc:docMk/>
            <pc:sldMk cId="1405830947" sldId="348"/>
            <ac:spMk id="6" creationId="{98C0FFF9-D13E-59CE-2D9F-0A44BA0E234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26.299" v="2205" actId="20577"/>
          <ac:spMkLst>
            <pc:docMk/>
            <pc:sldMk cId="1405830947" sldId="348"/>
            <ac:spMk id="7" creationId="{4920B762-F575-EF68-3103-E170D8C5B258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42.761" v="2239" actId="1076"/>
          <ac:spMkLst>
            <pc:docMk/>
            <pc:sldMk cId="1405830947" sldId="348"/>
            <ac:spMk id="8" creationId="{B6A839C7-EA2F-AABC-820E-1DAAD3D89FB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19.382" v="2254" actId="20577"/>
          <ac:spMkLst>
            <pc:docMk/>
            <pc:sldMk cId="1405830947" sldId="348"/>
            <ac:spMk id="9" creationId="{156D3FA0-8B1D-FE9D-FBEA-B46DB13DA753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32.985" v="2263" actId="1076"/>
          <ac:spMkLst>
            <pc:docMk/>
            <pc:sldMk cId="1405830947" sldId="348"/>
            <ac:spMk id="10" creationId="{D7ABEF89-6D0C-806C-EDB9-57007644B24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6:13.865" v="2298" actId="20577"/>
          <ac:spMkLst>
            <pc:docMk/>
            <pc:sldMk cId="1405830947" sldId="348"/>
            <ac:spMk id="11" creationId="{7242328C-2229-7B56-3F74-C658060F2FBC}"/>
          </ac:spMkLst>
        </pc:spChg>
        <pc:picChg chg="del">
          <ac:chgData name="TAN Mei Yi [Harrisdale Senior High School]" userId="f9f029c9-d743-4d60-9f2c-e74bdec1ab07" providerId="ADAL" clId="{41E2DC4D-F5A7-44C2-80AB-A6ABC97E6929}" dt="2023-06-22T09:00:12.181" v="990" actId="478"/>
          <ac:picMkLst>
            <pc:docMk/>
            <pc:sldMk cId="1405830947" sldId="348"/>
            <ac:picMk id="4" creationId="{8F1B6E38-0785-5D23-9085-9952470F9CB1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2:01:51.561" v="1903" actId="478"/>
          <ac:picMkLst>
            <pc:docMk/>
            <pc:sldMk cId="1405830947" sldId="348"/>
            <ac:picMk id="5" creationId="{AC8443EC-B113-30E7-06B7-CD0087118586}"/>
          </ac:picMkLst>
        </pc:picChg>
      </pc:sldChg>
      <pc:sldChg chg="addSp delSp modSp add del mod">
        <pc:chgData name="TAN Mei Yi [Harrisdale Senior High School]" userId="f9f029c9-d743-4d60-9f2c-e74bdec1ab07" providerId="ADAL" clId="{41E2DC4D-F5A7-44C2-80AB-A6ABC97E6929}" dt="2023-06-23T02:02:46.976" v="1907" actId="47"/>
        <pc:sldMkLst>
          <pc:docMk/>
          <pc:sldMk cId="3530422619" sldId="349"/>
        </pc:sldMkLst>
        <pc:spChg chg="add mod">
          <ac:chgData name="TAN Mei Yi [Harrisdale Senior High School]" userId="f9f029c9-d743-4d60-9f2c-e74bdec1ab07" providerId="ADAL" clId="{41E2DC4D-F5A7-44C2-80AB-A6ABC97E6929}" dt="2023-06-23T02:02:30.754" v="1905"/>
          <ac:spMkLst>
            <pc:docMk/>
            <pc:sldMk cId="3530422619" sldId="349"/>
            <ac:spMk id="3" creationId="{001A89E4-40E1-8786-47BD-14927024E6E0}"/>
          </ac:spMkLst>
        </pc:spChg>
        <pc:picChg chg="add mod">
          <ac:chgData name="TAN Mei Yi [Harrisdale Senior High School]" userId="f9f029c9-d743-4d60-9f2c-e74bdec1ab07" providerId="ADAL" clId="{41E2DC4D-F5A7-44C2-80AB-A6ABC97E6929}" dt="2023-06-23T02:02:34.411" v="1906" actId="1076"/>
          <ac:picMkLst>
            <pc:docMk/>
            <pc:sldMk cId="3530422619" sldId="349"/>
            <ac:picMk id="4" creationId="{E717CE2A-781E-4FB7-4A6E-74C47EDAFA3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9:00:42.529" v="994" actId="478"/>
          <ac:picMkLst>
            <pc:docMk/>
            <pc:sldMk cId="3530422619" sldId="349"/>
            <ac:picMk id="5" creationId="{AC8443EC-B113-30E7-06B7-CD0087118586}"/>
          </ac:picMkLst>
        </pc:picChg>
      </pc:sldChg>
    </pc:docChg>
  </pc:docChgLst>
  <pc:docChgLst>
    <pc:chgData name="TAN Mei Yi [Harrisdale Senior High School]" userId="f9f029c9-d743-4d60-9f2c-e74bdec1ab07" providerId="ADAL" clId="{16199922-FE21-4959-A0B6-BD9A9625BC07}"/>
    <pc:docChg chg="custSel addSld delSld modSld">
      <pc:chgData name="TAN Mei Yi [Harrisdale Senior High School]" userId="f9f029c9-d743-4d60-9f2c-e74bdec1ab07" providerId="ADAL" clId="{16199922-FE21-4959-A0B6-BD9A9625BC07}" dt="2023-06-29T00:47:25.595" v="657"/>
      <pc:docMkLst>
        <pc:docMk/>
      </pc:docMkLst>
      <pc:sldChg chg="addSp delSp modSp add mod delAnim modAnim">
        <pc:chgData name="TAN Mei Yi [Harrisdale Senior High School]" userId="f9f029c9-d743-4d60-9f2c-e74bdec1ab07" providerId="ADAL" clId="{16199922-FE21-4959-A0B6-BD9A9625BC07}" dt="2023-06-26T02:03:44.111" v="604" actId="1076"/>
        <pc:sldMkLst>
          <pc:docMk/>
          <pc:sldMk cId="3478791116" sldId="259"/>
        </pc:sldMkLst>
        <pc:spChg chg="add mod">
          <ac:chgData name="TAN Mei Yi [Harrisdale Senior High School]" userId="f9f029c9-d743-4d60-9f2c-e74bdec1ab07" providerId="ADAL" clId="{16199922-FE21-4959-A0B6-BD9A9625BC07}" dt="2023-06-26T01:58:13.262" v="456"/>
          <ac:spMkLst>
            <pc:docMk/>
            <pc:sldMk cId="3478791116" sldId="259"/>
            <ac:spMk id="2" creationId="{CB8E2933-DD4B-1A63-BF25-6CDF6EB7E55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3" creationId="{71953FFC-D3C2-D32C-5A58-90D8CC547DA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4" creationId="{26241A8F-3EE2-F478-A496-6E4A6BB7F02A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6" creationId="{E82CD5C2-67DE-7168-DD91-6BE68CBFB0DB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7.127" v="455" actId="478"/>
          <ac:spMkLst>
            <pc:docMk/>
            <pc:sldMk cId="3478791116" sldId="259"/>
            <ac:spMk id="8" creationId="{6739CE50-1663-4769-8B92-11312BCE5596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31.277" v="602" actId="1076"/>
          <ac:spMkLst>
            <pc:docMk/>
            <pc:sldMk cId="3478791116" sldId="259"/>
            <ac:spMk id="9" creationId="{F21E2010-8EA4-BEE0-D037-F1BFCF66959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31.277" v="602" actId="1076"/>
          <ac:spMkLst>
            <pc:docMk/>
            <pc:sldMk cId="3478791116" sldId="259"/>
            <ac:spMk id="10" creationId="{B4370B5F-A54D-AE90-AC44-5D82FAA75B40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1" creationId="{AE63BB47-12E5-7484-F6A7-CD6DFA78349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2" creationId="{F7801F51-96A7-680E-6419-1A04E2480BA5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3" creationId="{F63A99CF-3E54-1C2A-CAC9-8420ABBBFE4E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4" creationId="{10DCA1EA-7C6C-EE7C-4AB5-FECC4071E553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5" creationId="{665DEEB1-6C7C-2619-25DA-F7B422109D27}"/>
          </ac:spMkLst>
        </pc:spChg>
        <pc:spChg chg="mod">
          <ac:chgData name="TAN Mei Yi [Harrisdale Senior High School]" userId="f9f029c9-d743-4d60-9f2c-e74bdec1ab07" providerId="ADAL" clId="{16199922-FE21-4959-A0B6-BD9A9625BC07}" dt="2023-06-26T01:57:51.659" v="444" actId="20577"/>
          <ac:spMkLst>
            <pc:docMk/>
            <pc:sldMk cId="3478791116" sldId="259"/>
            <ac:spMk id="16" creationId="{F89B0725-2294-BB9A-124C-C1FAA23B981F}"/>
          </ac:spMkLst>
        </pc:spChg>
        <pc:spChg chg="mod">
          <ac:chgData name="TAN Mei Yi [Harrisdale Senior High School]" userId="f9f029c9-d743-4d60-9f2c-e74bdec1ab07" providerId="ADAL" clId="{16199922-FE21-4959-A0B6-BD9A9625BC07}" dt="2023-06-26T01:57:58.711" v="452" actId="20577"/>
          <ac:spMkLst>
            <pc:docMk/>
            <pc:sldMk cId="3478791116" sldId="259"/>
            <ac:spMk id="17" creationId="{79C598A5-E2D1-7BA8-A4D3-B1225695D0FB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1.592" v="453" actId="478"/>
          <ac:spMkLst>
            <pc:docMk/>
            <pc:sldMk cId="3478791116" sldId="259"/>
            <ac:spMk id="18" creationId="{B784A0A6-73B9-1091-997B-9C75BA1DFFEF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1.592" v="453" actId="478"/>
          <ac:spMkLst>
            <pc:docMk/>
            <pc:sldMk cId="3478791116" sldId="259"/>
            <ac:spMk id="19" creationId="{CFA056E0-0401-306F-75FE-96BB2CB0B984}"/>
          </ac:spMkLst>
        </pc:spChg>
        <pc:spChg chg="mod">
          <ac:chgData name="TAN Mei Yi [Harrisdale Senior High School]" userId="f9f029c9-d743-4d60-9f2c-e74bdec1ab07" providerId="ADAL" clId="{16199922-FE21-4959-A0B6-BD9A9625BC07}" dt="2023-06-26T01:58:05.403" v="454" actId="1076"/>
          <ac:spMkLst>
            <pc:docMk/>
            <pc:sldMk cId="3478791116" sldId="259"/>
            <ac:spMk id="20" creationId="{492F447B-485A-32A5-D083-BE0B59073DE6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1" creationId="{CE91ED0D-8AF3-55E5-3EF4-8ADDB6F6B56F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2" creationId="{A31CB181-8D60-E806-01EE-1EB58B3E179E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3" creationId="{0B5C5BA1-4414-73F5-5178-ED3305ED7734}"/>
          </ac:spMkLst>
        </pc:spChg>
        <pc:spChg chg="del">
          <ac:chgData name="TAN Mei Yi [Harrisdale Senior High School]" userId="f9f029c9-d743-4d60-9f2c-e74bdec1ab07" providerId="ADAL" clId="{16199922-FE21-4959-A0B6-BD9A9625BC07}" dt="2023-06-26T02:00:30.890" v="570" actId="478"/>
          <ac:spMkLst>
            <pc:docMk/>
            <pc:sldMk cId="3478791116" sldId="259"/>
            <ac:spMk id="24" creationId="{16FDC28B-4C88-08E8-D252-C95AF1669922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5" creationId="{7A68F0A9-0F1E-2AA4-7DD6-5F6B2F8399CF}"/>
          </ac:spMkLst>
        </pc:spChg>
      </pc:sldChg>
      <pc:sldChg chg="delSp modSp add mod delAnim modAnim">
        <pc:chgData name="TAN Mei Yi [Harrisdale Senior High School]" userId="f9f029c9-d743-4d60-9f2c-e74bdec1ab07" providerId="ADAL" clId="{16199922-FE21-4959-A0B6-BD9A9625BC07}" dt="2023-06-26T01:46:45.604" v="286"/>
        <pc:sldMkLst>
          <pc:docMk/>
          <pc:sldMk cId="4243342732" sldId="261"/>
        </pc:sldMkLst>
        <pc:spChg chg="mod ord">
          <ac:chgData name="TAN Mei Yi [Harrisdale Senior High School]" userId="f9f029c9-d743-4d60-9f2c-e74bdec1ab07" providerId="ADAL" clId="{16199922-FE21-4959-A0B6-BD9A9625BC07}" dt="2023-06-26T01:46:20.278" v="279" actId="20577"/>
          <ac:spMkLst>
            <pc:docMk/>
            <pc:sldMk cId="424334273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28.639" v="105" actId="207"/>
          <ac:spMkLst>
            <pc:docMk/>
            <pc:sldMk cId="4243342732" sldId="261"/>
            <ac:spMk id="7" creationId="{4DAD14D3-9EC9-431E-836A-A868508C7B03}"/>
          </ac:spMkLst>
        </pc:spChg>
        <pc:spChg chg="del">
          <ac:chgData name="TAN Mei Yi [Harrisdale Senior High School]" userId="f9f029c9-d743-4d60-9f2c-e74bdec1ab07" providerId="ADAL" clId="{16199922-FE21-4959-A0B6-BD9A9625BC07}" dt="2023-06-26T01:36:11.416" v="119" actId="478"/>
          <ac:spMkLst>
            <pc:docMk/>
            <pc:sldMk cId="4243342732" sldId="261"/>
            <ac:spMk id="8" creationId="{84DE5D81-7D61-43B3-9014-8407A7CE3687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6:04.600" v="278" actId="1076"/>
          <ac:picMkLst>
            <pc:docMk/>
            <pc:sldMk cId="4243342732" sldId="261"/>
            <ac:picMk id="6" creationId="{BEEA2079-F82D-4339-91D7-E3CF37A0B801}"/>
          </ac:picMkLst>
        </pc:picChg>
      </pc:sldChg>
      <pc:sldChg chg="modSp add mod modAnim">
        <pc:chgData name="TAN Mei Yi [Harrisdale Senior High School]" userId="f9f029c9-d743-4d60-9f2c-e74bdec1ab07" providerId="ADAL" clId="{16199922-FE21-4959-A0B6-BD9A9625BC07}" dt="2023-06-29T00:47:25.595" v="657"/>
        <pc:sldMkLst>
          <pc:docMk/>
          <pc:sldMk cId="2227511874" sldId="262"/>
        </pc:sldMkLst>
        <pc:spChg chg="mod">
          <ac:chgData name="TAN Mei Yi [Harrisdale Senior High School]" userId="f9f029c9-d743-4d60-9f2c-e74bdec1ab07" providerId="ADAL" clId="{16199922-FE21-4959-A0B6-BD9A9625BC07}" dt="2023-06-26T01:49:13.071" v="321" actId="20577"/>
          <ac:spMkLst>
            <pc:docMk/>
            <pc:sldMk cId="2227511874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22.331" v="102" actId="208"/>
          <ac:spMkLst>
            <pc:docMk/>
            <pc:sldMk cId="2227511874" sldId="262"/>
            <ac:spMk id="8" creationId="{E05A26D2-87D0-4C30-9CAA-62F14D70475D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8:01.287" v="308" actId="1076"/>
          <ac:picMkLst>
            <pc:docMk/>
            <pc:sldMk cId="2227511874" sldId="262"/>
            <ac:picMk id="5" creationId="{0CA1FA5D-C3B7-4E7F-A0F5-134E5D1F3B71}"/>
          </ac:picMkLst>
        </pc:picChg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715680316" sldId="263"/>
        </pc:sldMkLst>
      </pc:sldChg>
      <pc:sldChg chg="addSp delSp modSp add mod modAnim">
        <pc:chgData name="TAN Mei Yi [Harrisdale Senior High School]" userId="f9f029c9-d743-4d60-9f2c-e74bdec1ab07" providerId="ADAL" clId="{16199922-FE21-4959-A0B6-BD9A9625BC07}" dt="2023-06-26T01:56:09.781" v="429" actId="1076"/>
        <pc:sldMkLst>
          <pc:docMk/>
          <pc:sldMk cId="2872980922" sldId="264"/>
        </pc:sldMkLst>
        <pc:spChg chg="add mod">
          <ac:chgData name="TAN Mei Yi [Harrisdale Senior High School]" userId="f9f029c9-d743-4d60-9f2c-e74bdec1ab07" providerId="ADAL" clId="{16199922-FE21-4959-A0B6-BD9A9625BC07}" dt="2023-06-26T01:22:41.575" v="85"/>
          <ac:spMkLst>
            <pc:docMk/>
            <pc:sldMk cId="2872980922" sldId="264"/>
            <ac:spMk id="2" creationId="{EE9B0861-4BB1-A868-A242-CF172B46E330}"/>
          </ac:spMkLst>
        </pc:spChg>
        <pc:spChg chg="mod">
          <ac:chgData name="TAN Mei Yi [Harrisdale Senior High School]" userId="f9f029c9-d743-4d60-9f2c-e74bdec1ab07" providerId="ADAL" clId="{16199922-FE21-4959-A0B6-BD9A9625BC07}" dt="2023-06-26T01:56:09.781" v="429" actId="1076"/>
          <ac:spMkLst>
            <pc:docMk/>
            <pc:sldMk cId="2872980922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6199922-FE21-4959-A0B6-BD9A9625BC07}" dt="2023-06-26T01:22:41.353" v="84" actId="478"/>
          <ac:spMkLst>
            <pc:docMk/>
            <pc:sldMk cId="2872980922" sldId="264"/>
            <ac:spMk id="7" creationId="{4601EC08-89C6-47FD-BB56-18078B0A16A4}"/>
          </ac:spMkLst>
        </pc:spChg>
      </pc:sldChg>
      <pc:sldChg chg="addSp delSp modSp add mod">
        <pc:chgData name="TAN Mei Yi [Harrisdale Senior High School]" userId="f9f029c9-d743-4d60-9f2c-e74bdec1ab07" providerId="ADAL" clId="{16199922-FE21-4959-A0B6-BD9A9625BC07}" dt="2023-06-26T01:49:52.399" v="322" actId="113"/>
        <pc:sldMkLst>
          <pc:docMk/>
          <pc:sldMk cId="982449205" sldId="270"/>
        </pc:sldMkLst>
        <pc:spChg chg="add mod">
          <ac:chgData name="TAN Mei Yi [Harrisdale Senior High School]" userId="f9f029c9-d743-4d60-9f2c-e74bdec1ab07" providerId="ADAL" clId="{16199922-FE21-4959-A0B6-BD9A9625BC07}" dt="2023-06-26T01:35:01.281" v="96"/>
          <ac:spMkLst>
            <pc:docMk/>
            <pc:sldMk cId="982449205" sldId="270"/>
            <ac:spMk id="2" creationId="{DCFC2E90-4133-5047-44F4-AFB1988D4ADB}"/>
          </ac:spMkLst>
        </pc:spChg>
        <pc:spChg chg="mod">
          <ac:chgData name="TAN Mei Yi [Harrisdale Senior High School]" userId="f9f029c9-d743-4d60-9f2c-e74bdec1ab07" providerId="ADAL" clId="{16199922-FE21-4959-A0B6-BD9A9625BC07}" dt="2023-06-26T01:49:52.399" v="322" actId="113"/>
          <ac:spMkLst>
            <pc:docMk/>
            <pc:sldMk cId="982449205" sldId="270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5:01.073" v="95" actId="478"/>
          <ac:spMkLst>
            <pc:docMk/>
            <pc:sldMk cId="982449205" sldId="270"/>
            <ac:spMk id="4" creationId="{F6F29A71-E252-4044-975B-5ECB97529AFB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2:29.915" v="406" actId="1076"/>
        <pc:sldMkLst>
          <pc:docMk/>
          <pc:sldMk cId="455453148" sldId="271"/>
        </pc:sldMkLst>
        <pc:spChg chg="add mod">
          <ac:chgData name="TAN Mei Yi [Harrisdale Senior High School]" userId="f9f029c9-d743-4d60-9f2c-e74bdec1ab07" providerId="ADAL" clId="{16199922-FE21-4959-A0B6-BD9A9625BC07}" dt="2023-06-26T01:34:55.582" v="94"/>
          <ac:spMkLst>
            <pc:docMk/>
            <pc:sldMk cId="455453148" sldId="271"/>
            <ac:spMk id="2" creationId="{CF8530F2-F686-8F84-9A8D-94F794328FA9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07.119" v="323" actId="113"/>
          <ac:spMkLst>
            <pc:docMk/>
            <pc:sldMk cId="455453148" sldId="271"/>
            <ac:spMk id="3" creationId="{6FF3475C-AC43-41A1-B55A-4A7F75506A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55.348" v="93" actId="478"/>
          <ac:spMkLst>
            <pc:docMk/>
            <pc:sldMk cId="455453148" sldId="271"/>
            <ac:spMk id="4" creationId="{AF0967B6-B720-4F0E-8344-470341A918C1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20.837" v="325" actId="208"/>
          <ac:spMkLst>
            <pc:docMk/>
            <pc:sldMk cId="455453148" sldId="271"/>
            <ac:spMk id="6" creationId="{E57008E0-47D6-4740-B946-863565EB58E6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1:50.799" v="374" actId="1076"/>
          <ac:spMkLst>
            <pc:docMk/>
            <pc:sldMk cId="455453148" sldId="271"/>
            <ac:spMk id="7" creationId="{10D12E2A-F5F8-FB12-F083-121CF2A03E7D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08.058" v="388" actId="1076"/>
          <ac:spMkLst>
            <pc:docMk/>
            <pc:sldMk cId="455453148" sldId="271"/>
            <ac:spMk id="8" creationId="{C884C562-71DE-73EA-485E-5FA87FBB4953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19.974" v="398" actId="1076"/>
          <ac:spMkLst>
            <pc:docMk/>
            <pc:sldMk cId="455453148" sldId="271"/>
            <ac:spMk id="9" creationId="{C60C8828-791B-B9A3-5C0A-7F560835BD11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14.442" v="324" actId="207"/>
          <ac:spMkLst>
            <pc:docMk/>
            <pc:sldMk cId="455453148" sldId="271"/>
            <ac:spMk id="11" creationId="{FCD39ED1-95E1-413D-B64C-7D42C71537A8}"/>
          </ac:spMkLst>
        </pc:spChg>
        <pc:spChg chg="mod">
          <ac:chgData name="TAN Mei Yi [Harrisdale Senior High School]" userId="f9f029c9-d743-4d60-9f2c-e74bdec1ab07" providerId="ADAL" clId="{16199922-FE21-4959-A0B6-BD9A9625BC07}" dt="2023-06-26T01:51:48.568" v="373" actId="1076"/>
          <ac:spMkLst>
            <pc:docMk/>
            <pc:sldMk cId="455453148" sldId="271"/>
            <ac:spMk id="12" creationId="{4E8A8188-8220-4F46-8F65-7BCD4EBA4054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29.915" v="406" actId="1076"/>
          <ac:spMkLst>
            <pc:docMk/>
            <pc:sldMk cId="455453148" sldId="271"/>
            <ac:spMk id="14" creationId="{E6636CFF-D478-391D-C78C-91776322F65D}"/>
          </ac:spMkLst>
        </pc:spChg>
        <pc:cxnChg chg="mod">
          <ac:chgData name="TAN Mei Yi [Harrisdale Senior High School]" userId="f9f029c9-d743-4d60-9f2c-e74bdec1ab07" providerId="ADAL" clId="{16199922-FE21-4959-A0B6-BD9A9625BC07}" dt="2023-06-26T01:50:20.837" v="325" actId="208"/>
          <ac:cxnSpMkLst>
            <pc:docMk/>
            <pc:sldMk cId="455453148" sldId="271"/>
            <ac:cxnSpMk id="10" creationId="{66F8970B-A3A5-4675-BA0E-1F63552A5767}"/>
          </ac:cxnSpMkLst>
        </pc:cxn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3:12.558" v="412"/>
        <pc:sldMkLst>
          <pc:docMk/>
          <pc:sldMk cId="2535233102" sldId="272"/>
        </pc:sldMkLst>
        <pc:spChg chg="mod">
          <ac:chgData name="TAN Mei Yi [Harrisdale Senior High School]" userId="f9f029c9-d743-4d60-9f2c-e74bdec1ab07" providerId="ADAL" clId="{16199922-FE21-4959-A0B6-BD9A9625BC07}" dt="2023-06-26T01:53:05.822" v="411" actId="207"/>
          <ac:spMkLst>
            <pc:docMk/>
            <pc:sldMk cId="2535233102" sldId="272"/>
            <ac:spMk id="2" creationId="{39ABDF61-414F-4074-92A2-1360933B52E9}"/>
          </ac:spMkLst>
        </pc:spChg>
        <pc:spChg chg="mod">
          <ac:chgData name="TAN Mei Yi [Harrisdale Senior High School]" userId="f9f029c9-d743-4d60-9f2c-e74bdec1ab07" providerId="ADAL" clId="{16199922-FE21-4959-A0B6-BD9A9625BC07}" dt="2023-06-26T01:52:44.394" v="407" actId="113"/>
          <ac:spMkLst>
            <pc:docMk/>
            <pc:sldMk cId="2535233102" sldId="272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51.174" v="91" actId="478"/>
          <ac:spMkLst>
            <pc:docMk/>
            <pc:sldMk cId="2535233102" sldId="272"/>
            <ac:spMk id="4" creationId="{F6F29A71-E252-4044-975B-5ECB97529AF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34:51.435" v="92"/>
          <ac:spMkLst>
            <pc:docMk/>
            <pc:sldMk cId="2535233102" sldId="272"/>
            <ac:spMk id="5" creationId="{2C31C6CA-B71E-4BC7-F17E-49EBB5BF2EAC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5:05.328" v="416" actId="113"/>
        <pc:sldMkLst>
          <pc:docMk/>
          <pc:sldMk cId="4263864761" sldId="273"/>
        </pc:sldMkLst>
        <pc:spChg chg="mod">
          <ac:chgData name="TAN Mei Yi [Harrisdale Senior High School]" userId="f9f029c9-d743-4d60-9f2c-e74bdec1ab07" providerId="ADAL" clId="{16199922-FE21-4959-A0B6-BD9A9625BC07}" dt="2023-06-26T01:55:05.328" v="416" actId="113"/>
          <ac:spMkLst>
            <pc:docMk/>
            <pc:sldMk cId="4263864761" sldId="273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48.191" v="89" actId="478"/>
          <ac:spMkLst>
            <pc:docMk/>
            <pc:sldMk cId="4263864761" sldId="273"/>
            <ac:spMk id="4" creationId="{F6F29A71-E252-4044-975B-5ECB97529AF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34:48.427" v="90"/>
          <ac:spMkLst>
            <pc:docMk/>
            <pc:sldMk cId="4263864761" sldId="273"/>
            <ac:spMk id="5" creationId="{2D60A2DA-0239-32AA-DBDF-A307C628277D}"/>
          </ac:spMkLst>
        </pc:spChg>
        <pc:spChg chg="mod">
          <ac:chgData name="TAN Mei Yi [Harrisdale Senior High School]" userId="f9f029c9-d743-4d60-9f2c-e74bdec1ab07" providerId="ADAL" clId="{16199922-FE21-4959-A0B6-BD9A9625BC07}" dt="2023-06-26T01:54:04.334" v="414" actId="207"/>
          <ac:spMkLst>
            <pc:docMk/>
            <pc:sldMk cId="4263864761" sldId="273"/>
            <ac:spMk id="7" creationId="{5DF5E628-76A8-43C7-8C51-0816E3BA032E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5:24.562" v="419" actId="207"/>
        <pc:sldMkLst>
          <pc:docMk/>
          <pc:sldMk cId="598541306" sldId="274"/>
        </pc:sldMkLst>
        <pc:spChg chg="add mod">
          <ac:chgData name="TAN Mei Yi [Harrisdale Senior High School]" userId="f9f029c9-d743-4d60-9f2c-e74bdec1ab07" providerId="ADAL" clId="{16199922-FE21-4959-A0B6-BD9A9625BC07}" dt="2023-06-26T01:34:43.067" v="88"/>
          <ac:spMkLst>
            <pc:docMk/>
            <pc:sldMk cId="598541306" sldId="274"/>
            <ac:spMk id="2" creationId="{A6D82D3F-0E10-00C0-C803-912BBA750026}"/>
          </ac:spMkLst>
        </pc:spChg>
        <pc:spChg chg="mod">
          <ac:chgData name="TAN Mei Yi [Harrisdale Senior High School]" userId="f9f029c9-d743-4d60-9f2c-e74bdec1ab07" providerId="ADAL" clId="{16199922-FE21-4959-A0B6-BD9A9625BC07}" dt="2023-06-26T01:55:10.786" v="417" actId="113"/>
          <ac:spMkLst>
            <pc:docMk/>
            <pc:sldMk cId="598541306" sldId="274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42.459" v="87" actId="478"/>
          <ac:spMkLst>
            <pc:docMk/>
            <pc:sldMk cId="598541306" sldId="274"/>
            <ac:spMk id="4" creationId="{F6F29A71-E252-4044-975B-5ECB97529AFB}"/>
          </ac:spMkLst>
        </pc:spChg>
        <pc:spChg chg="mod">
          <ac:chgData name="TAN Mei Yi [Harrisdale Senior High School]" userId="f9f029c9-d743-4d60-9f2c-e74bdec1ab07" providerId="ADAL" clId="{16199922-FE21-4959-A0B6-BD9A9625BC07}" dt="2023-06-26T01:55:24.562" v="419" actId="207"/>
          <ac:spMkLst>
            <pc:docMk/>
            <pc:sldMk cId="598541306" sldId="274"/>
            <ac:spMk id="5" creationId="{4065EBB2-A150-4763-A6FC-E79F11F33AB1}"/>
          </ac:spMkLst>
        </pc:spChg>
      </pc:sldChg>
      <pc:sldChg chg="modSp mod">
        <pc:chgData name="TAN Mei Yi [Harrisdale Senior High School]" userId="f9f029c9-d743-4d60-9f2c-e74bdec1ab07" providerId="ADAL" clId="{16199922-FE21-4959-A0B6-BD9A9625BC07}" dt="2023-06-26T02:19:56.778" v="65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6199922-FE21-4959-A0B6-BD9A9625BC07}" dt="2023-06-26T02:19:56.778" v="65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6199922-FE21-4959-A0B6-BD9A9625BC07}" dt="2023-06-26T01:21:54.197" v="8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6199922-FE21-4959-A0B6-BD9A9625BC07}" dt="2023-06-26T01:21:54.197" v="8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305694551" sldId="349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929278771" sldId="350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448764226" sldId="351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758218575" sldId="352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699366047" sldId="353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763962111" sldId="354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1433330703" sldId="355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552162739" sldId="356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979594825" sldId="357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948512978" sldId="358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302126290" sldId="359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1276559418" sldId="360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971590549" sldId="361"/>
        </pc:sldMkLst>
      </pc:sldChg>
      <pc:sldChg chg="modSp add mod modAnim">
        <pc:chgData name="TAN Mei Yi [Harrisdale Senior High School]" userId="f9f029c9-d743-4d60-9f2c-e74bdec1ab07" providerId="ADAL" clId="{16199922-FE21-4959-A0B6-BD9A9625BC07}" dt="2023-06-26T01:59:54.918" v="540"/>
        <pc:sldMkLst>
          <pc:docMk/>
          <pc:sldMk cId="2701224179" sldId="362"/>
        </pc:sldMkLst>
        <pc:spChg chg="mod">
          <ac:chgData name="TAN Mei Yi [Harrisdale Senior High School]" userId="f9f029c9-d743-4d60-9f2c-e74bdec1ab07" providerId="ADAL" clId="{16199922-FE21-4959-A0B6-BD9A9625BC07}" dt="2023-06-26T01:59:37.773" v="537" actId="403"/>
          <ac:spMkLst>
            <pc:docMk/>
            <pc:sldMk cId="2701224179" sldId="3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14.577" v="99" actId="208"/>
          <ac:spMkLst>
            <pc:docMk/>
            <pc:sldMk cId="2701224179" sldId="362"/>
            <ac:spMk id="7" creationId="{C1EE5D57-6AE7-4C55-9849-DD6DEF2BC9B5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7:07.049" v="293" actId="1076"/>
          <ac:picMkLst>
            <pc:docMk/>
            <pc:sldMk cId="2701224179" sldId="362"/>
            <ac:picMk id="5" creationId="{EEF8B677-293A-4608-9430-AE315C3CC18F}"/>
          </ac:picMkLst>
        </pc:pic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4:42:25.057" v="1581" actId="1076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4:34:27.196" v="117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4:34:27.196" v="117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6872-E259-4006-9B6A-8F9E6B9A9A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probability, mean and variance of continuous uniform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endParaRPr lang="en-US" dirty="0"/>
          </a:p>
          <a:p>
            <a:r>
              <a:rPr lang="en-US" dirty="0"/>
              <a:t>4.2.2 	Examine the concepts of a probability density function, cumulative distribution function, and probabilities 	associated with a continuous random variable given by integrals; examine simple types of continuous random 	variables and use them in appropriate contexts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4.2.3 	Identify the expected value, variance and standard deviation of a continuous random variable and </a:t>
            </a:r>
          </a:p>
          <a:p>
            <a:pPr marL="0" indent="0">
              <a:buNone/>
            </a:pPr>
            <a:r>
              <a:rPr lang="en-US" sz="1800" dirty="0"/>
              <a:t>	evaluate them using technology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64D418-18FD-42A7-83F1-13D217417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2" b="5380"/>
          <a:stretch/>
        </p:blipFill>
        <p:spPr>
          <a:xfrm>
            <a:off x="0" y="584775"/>
            <a:ext cx="11988302" cy="4070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0682" y="3429000"/>
                <a:ext cx="7849455" cy="3582997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1.5+0.5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 1.2) = </m:t>
                    </m:r>
                    <m:f>
                      <m:f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 2) = 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&lt; 2) = 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&lt; 1|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&lt; 1.3) =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 1)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&lt;1.3)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682" y="3429000"/>
                <a:ext cx="7849455" cy="35829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E9B0861-4BB1-A868-A242-CF172B46E330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29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999" y="770013"/>
            <a:ext cx="9092987" cy="38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Determine the expected value and variance for the following probability distribution function. 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95" y="1155120"/>
            <a:ext cx="4498505" cy="2825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9B0725-2294-BB9A-124C-C1FAA23B981F}"/>
                  </a:ext>
                </a:extLst>
              </p:cNvPr>
              <p:cNvSpPr/>
              <p:nvPr/>
            </p:nvSpPr>
            <p:spPr>
              <a:xfrm>
                <a:off x="138350" y="1155120"/>
                <a:ext cx="1842812" cy="67467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9B0725-2294-BB9A-124C-C1FAA23B9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" y="1155120"/>
                <a:ext cx="1842812" cy="674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598A5-E2D1-7BA8-A4D3-B1225695D0FB}"/>
                  </a:ext>
                </a:extLst>
              </p:cNvPr>
              <p:cNvSpPr/>
              <p:nvPr/>
            </p:nvSpPr>
            <p:spPr>
              <a:xfrm>
                <a:off x="99999" y="2002642"/>
                <a:ext cx="1723485" cy="6685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598A5-E2D1-7BA8-A4D3-B122569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9" y="2002642"/>
                <a:ext cx="1723485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2F447B-485A-32A5-D083-BE0B59073DE6}"/>
                  </a:ext>
                </a:extLst>
              </p:cNvPr>
              <p:cNvSpPr/>
              <p:nvPr/>
            </p:nvSpPr>
            <p:spPr>
              <a:xfrm>
                <a:off x="735436" y="2785169"/>
                <a:ext cx="648639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2F447B-485A-32A5-D083-BE0B59073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36" y="2785169"/>
                <a:ext cx="6486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91ED0D-8AF3-55E5-3EF4-8ADDB6F6B56F}"/>
                  </a:ext>
                </a:extLst>
              </p:cNvPr>
              <p:cNvSpPr/>
              <p:nvPr/>
            </p:nvSpPr>
            <p:spPr>
              <a:xfrm>
                <a:off x="3442553" y="1151576"/>
                <a:ext cx="232326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91ED0D-8AF3-55E5-3EF4-8ADDB6F6B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53" y="1151576"/>
                <a:ext cx="232326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1CB181-8D60-E806-01EE-1EB58B3E179E}"/>
                  </a:ext>
                </a:extLst>
              </p:cNvPr>
              <p:cNvSpPr/>
              <p:nvPr/>
            </p:nvSpPr>
            <p:spPr>
              <a:xfrm>
                <a:off x="3442553" y="2140779"/>
                <a:ext cx="2316147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1CB181-8D60-E806-01EE-1EB58B3E1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53" y="2140779"/>
                <a:ext cx="23161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5C5BA1-4414-73F5-5178-ED3305ED7734}"/>
                  </a:ext>
                </a:extLst>
              </p:cNvPr>
              <p:cNvSpPr/>
              <p:nvPr/>
            </p:nvSpPr>
            <p:spPr>
              <a:xfrm>
                <a:off x="4345455" y="2981680"/>
                <a:ext cx="791306" cy="66742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5C5BA1-4414-73F5-5178-ED3305ED7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55" y="2981680"/>
                <a:ext cx="791306" cy="66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68F0A9-0F1E-2AA4-7DD6-5F6B2F8399CF}"/>
                  </a:ext>
                </a:extLst>
              </p:cNvPr>
              <p:cNvSpPr/>
              <p:nvPr/>
            </p:nvSpPr>
            <p:spPr>
              <a:xfrm>
                <a:off x="4416788" y="3782122"/>
                <a:ext cx="648639" cy="6705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68F0A9-0F1E-2AA4-7DD6-5F6B2F83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788" y="3782122"/>
                <a:ext cx="648639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B8E2933-DD4B-1A63-BF25-6CDF6EB7E55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953FFC-D3C2-D32C-5A58-90D8CC547DAC}"/>
                  </a:ext>
                </a:extLst>
              </p:cNvPr>
              <p:cNvSpPr/>
              <p:nvPr/>
            </p:nvSpPr>
            <p:spPr>
              <a:xfrm>
                <a:off x="166416" y="3532505"/>
                <a:ext cx="2698239" cy="106420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Alternatively,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953FFC-D3C2-D32C-5A58-90D8CC547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6" y="3532505"/>
                <a:ext cx="2698239" cy="1064202"/>
              </a:xfrm>
              <a:prstGeom prst="rect">
                <a:avLst/>
              </a:prstGeom>
              <a:blipFill>
                <a:blip r:embed="rId10"/>
                <a:stretch>
                  <a:fillRect l="-2257" t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241A8F-3EE2-F478-A496-6E4A6BB7F02A}"/>
                  </a:ext>
                </a:extLst>
              </p:cNvPr>
              <p:cNvSpPr/>
              <p:nvPr/>
            </p:nvSpPr>
            <p:spPr>
              <a:xfrm>
                <a:off x="57063" y="4635567"/>
                <a:ext cx="2602957" cy="7824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(0.5)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241A8F-3EE2-F478-A496-6E4A6BB7F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" y="4635567"/>
                <a:ext cx="2602957" cy="7824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2CD5C2-67DE-7168-DD91-6BE68CBFB0DB}"/>
                  </a:ext>
                </a:extLst>
              </p:cNvPr>
              <p:cNvSpPr/>
              <p:nvPr/>
            </p:nvSpPr>
            <p:spPr>
              <a:xfrm>
                <a:off x="681122" y="5418025"/>
                <a:ext cx="1092415" cy="88755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2CD5C2-67DE-7168-DD91-6BE68CBFB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2" y="5418025"/>
                <a:ext cx="1092415" cy="887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1E2010-8EA4-BEE0-D037-F1BFCF66959C}"/>
                  </a:ext>
                </a:extLst>
              </p:cNvPr>
              <p:cNvSpPr/>
              <p:nvPr/>
            </p:nvSpPr>
            <p:spPr>
              <a:xfrm>
                <a:off x="1789330" y="5570339"/>
                <a:ext cx="1097673" cy="6685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1E2010-8EA4-BEE0-D037-F1BFCF66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30" y="5570339"/>
                <a:ext cx="1097673" cy="668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370B5F-A54D-AE90-AC44-5D82FAA75B40}"/>
                  </a:ext>
                </a:extLst>
              </p:cNvPr>
              <p:cNvSpPr/>
              <p:nvPr/>
            </p:nvSpPr>
            <p:spPr>
              <a:xfrm>
                <a:off x="1818110" y="6457890"/>
                <a:ext cx="648639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370B5F-A54D-AE90-AC44-5D82FAA75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0" y="6457890"/>
                <a:ext cx="64863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63BB47-12E5-7484-F6A7-CD6DFA78349C}"/>
                  </a:ext>
                </a:extLst>
              </p:cNvPr>
              <p:cNvSpPr/>
              <p:nvPr/>
            </p:nvSpPr>
            <p:spPr>
              <a:xfrm>
                <a:off x="5748262" y="3429000"/>
                <a:ext cx="3890873" cy="75642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63BB47-12E5-7484-F6A7-CD6DFA78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62" y="3429000"/>
                <a:ext cx="3890873" cy="7564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801F51-96A7-680E-6419-1A04E2480BA5}"/>
                  </a:ext>
                </a:extLst>
              </p:cNvPr>
              <p:cNvSpPr/>
              <p:nvPr/>
            </p:nvSpPr>
            <p:spPr>
              <a:xfrm>
                <a:off x="5731933" y="4203039"/>
                <a:ext cx="3825471" cy="7824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801F51-96A7-680E-6419-1A04E2480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33" y="4203039"/>
                <a:ext cx="3825471" cy="7824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3A99CF-3E54-1C2A-CAC9-8420ABBBFE4E}"/>
                  </a:ext>
                </a:extLst>
              </p:cNvPr>
              <p:cNvSpPr/>
              <p:nvPr/>
            </p:nvSpPr>
            <p:spPr>
              <a:xfrm>
                <a:off x="6253195" y="4985497"/>
                <a:ext cx="1746760" cy="88755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−2)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3A99CF-3E54-1C2A-CAC9-8420ABBBF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95" y="4985497"/>
                <a:ext cx="1746760" cy="8875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DCA1EA-7C6C-EE7C-4AB5-FECC4071E553}"/>
                  </a:ext>
                </a:extLst>
              </p:cNvPr>
              <p:cNvSpPr/>
              <p:nvPr/>
            </p:nvSpPr>
            <p:spPr>
              <a:xfrm>
                <a:off x="6236866" y="5981377"/>
                <a:ext cx="1627112" cy="78386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DCA1EA-7C6C-EE7C-4AB5-FECC4071E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866" y="5981377"/>
                <a:ext cx="1627112" cy="7838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DEEB1-6C7C-2619-25DA-F7B422109D27}"/>
                  </a:ext>
                </a:extLst>
              </p:cNvPr>
              <p:cNvSpPr/>
              <p:nvPr/>
            </p:nvSpPr>
            <p:spPr>
              <a:xfrm>
                <a:off x="7925405" y="5981377"/>
                <a:ext cx="648639" cy="6705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DEEB1-6C7C-2619-25DA-F7B422109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05" y="5981377"/>
                <a:ext cx="648639" cy="6705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7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22" grpId="0"/>
      <p:bldP spid="23" grpId="0"/>
      <p:bldP spid="25" grpId="0"/>
      <p:bldP spid="3" grpId="0"/>
      <p:bldP spid="4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Worksheets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805" y="584775"/>
                <a:ext cx="11930450" cy="590146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AU" sz="2200" dirty="0"/>
                  <a:t>Recap: </a:t>
                </a:r>
              </a:p>
              <a:p>
                <a:pPr marL="0" indent="0" algn="just">
                  <a:buNone/>
                </a:pPr>
                <a:r>
                  <a:rPr lang="en-AU" sz="2200" dirty="0"/>
                  <a:t>If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200" dirty="0"/>
                  <a:t>is the probability density function for a continuous random variable,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200" dirty="0"/>
                  <a:t>, then the area under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200" dirty="0"/>
                  <a:t> from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dirty="0"/>
                  <a:t>to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200" dirty="0"/>
                  <a:t> gives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200" dirty="0"/>
                  <a:t>.</a:t>
                </a:r>
              </a:p>
              <a:p>
                <a:pPr marL="0" indent="0" algn="just">
                  <a:buNone/>
                </a:pPr>
                <a:r>
                  <a:rPr lang="en-AU" sz="2200" dirty="0"/>
                  <a:t>Additionally, the area under the curve of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AU" sz="2200" dirty="0"/>
                  <a:t>if it is a probability density function. </a:t>
                </a:r>
              </a:p>
              <a:p>
                <a:pPr marL="0" indent="0">
                  <a:buNone/>
                </a:pPr>
                <a:endParaRPr lang="en-AU" sz="500" b="1" i="1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AU" sz="2200" dirty="0"/>
                  <a:t>The PDF below is 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UNIFORM</a:t>
                </a: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because all the probabilities are equal</a:t>
                </a:r>
                <a:r>
                  <a:rPr lang="en-AU" sz="2200" dirty="0"/>
                  <a:t>, as represented by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200" dirty="0"/>
                  <a:t>. Since the area under the curve should total to 1,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AU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The PDF for this uniform distribution is thus:</a:t>
                </a:r>
                <a:endParaRPr lang="en-AU" sz="22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AU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1≤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≤6 </m:t>
                            </m:r>
                          </m:e>
                          <m:e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0           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𝑣𝑎𝑙𝑢𝑒𝑠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AU" sz="2200" i="1" dirty="0">
                  <a:solidFill>
                    <a:srgbClr val="00B050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AU" sz="22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AU" sz="2200" dirty="0"/>
                  <a:t>To calculate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(2.5 ≤ 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 ≤ 3.5)</m:t>
                    </m:r>
                  </m:oMath>
                </a14:m>
                <a:r>
                  <a:rPr lang="en-AU" sz="2200" dirty="0"/>
                  <a:t>, we would have to calculate the area under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dirty="0"/>
                  <a:t>when </a:t>
                </a:r>
                <a:br>
                  <a:rPr lang="en-AU" sz="2200" dirty="0"/>
                </a:b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=2.5 </m:t>
                    </m:r>
                  </m:oMath>
                </a14:m>
                <a:r>
                  <a:rPr lang="en-AU" sz="2200" dirty="0"/>
                  <a:t>to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r>
                  <a:rPr lang="en-AU" sz="2200" dirty="0"/>
                  <a:t>.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i="1" dirty="0" smtClean="0">
                              <a:latin typeface="Cambria Math" panose="02040503050406030204" pitchFamily="18" charset="0"/>
                            </a:rPr>
                            <m:t>2.5≤</m:t>
                          </m:r>
                          <m:r>
                            <a:rPr lang="en-AU" sz="22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i="1" dirty="0" smtClean="0">
                              <a:latin typeface="Cambria Math" panose="02040503050406030204" pitchFamily="18" charset="0"/>
                            </a:rPr>
                            <m:t>≤3.5</m:t>
                          </m:r>
                        </m:e>
                      </m:d>
                      <m:r>
                        <a:rPr lang="en-AU" sz="2200" i="1" dirty="0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dirty="0" smtClean="0">
                              <a:latin typeface="Cambria Math" panose="02040503050406030204" pitchFamily="18" charset="0"/>
                            </a:rPr>
                            <m:t>3.5−2.5</m:t>
                          </m:r>
                        </m:e>
                      </m:d>
                      <m:r>
                        <a:rPr lang="en-GB" sz="2200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AU" sz="5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AU" sz="2000" b="1" i="1" dirty="0"/>
              </a:p>
              <a:p>
                <a:pPr marL="0" indent="0">
                  <a:buNone/>
                </a:pPr>
                <a:endParaRPr lang="en-AU" sz="2000" i="1" dirty="0"/>
              </a:p>
              <a:p>
                <a:pPr marL="0" indent="0">
                  <a:buNone/>
                </a:pPr>
                <a:endParaRPr lang="en-AU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805" y="584775"/>
                <a:ext cx="11930450" cy="5901467"/>
              </a:xfrm>
              <a:blipFill>
                <a:blip r:embed="rId2"/>
                <a:stretch>
                  <a:fillRect l="-664" t="-1756" r="-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AD14D3-9EC9-431E-836A-A868508C7B03}"/>
              </a:ext>
            </a:extLst>
          </p:cNvPr>
          <p:cNvSpPr txBox="1"/>
          <p:nvPr/>
        </p:nvSpPr>
        <p:spPr>
          <a:xfrm>
            <a:off x="0" y="0"/>
            <a:ext cx="604942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Continuous Uniform Distributions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A2079-F82D-4339-91D7-E3CF37A0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53" y="2767565"/>
            <a:ext cx="4495990" cy="22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745" y="820608"/>
                <a:ext cx="11930450" cy="59014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In this PPT, we will be focusing on uniform distributions. 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For the following general continuous uniform distribution, the probability density function,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is: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den>
                            </m:f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AU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𝒂𝒍𝒍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𝒐𝒕𝒉𝒆𝒓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𝒗𝒂𝒍𝒖𝒆𝒔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𝒐𝒇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eqArr>
                      </m:e>
                    </m:d>
                  </m:oMath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By using symmetry, the expected value (mean) of the distribution would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The variance of the distribution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745" y="820608"/>
                <a:ext cx="11930450" cy="5901467"/>
              </a:xfrm>
              <a:blipFill>
                <a:blip r:embed="rId2"/>
                <a:stretch>
                  <a:fillRect l="-766" t="-1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EE5D57-6AE7-4C55-9849-DD6DEF2BC9B5}"/>
              </a:ext>
            </a:extLst>
          </p:cNvPr>
          <p:cNvSpPr txBox="1"/>
          <p:nvPr/>
        </p:nvSpPr>
        <p:spPr>
          <a:xfrm>
            <a:off x="0" y="0"/>
            <a:ext cx="604942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Continuous Uniform Distributions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8B677-293A-4608-9430-AE315C3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434" y="2219673"/>
            <a:ext cx="3857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745" y="777066"/>
                <a:ext cx="11930450" cy="590146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In CRVs,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/>
                  <a:t>For example, if we had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4)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&gt; 4), </m:t>
                    </m:r>
                  </m:oMath>
                </a14:m>
                <a:r>
                  <a:rPr lang="en-AU" sz="2400" dirty="0"/>
                  <a:t>the first inequality includes 4 while the second only wants values up to 4 such as 3.999999. </a:t>
                </a: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Both of these inequalities produce the same result in CRVs because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br>
                  <a:rPr lang="en-AU" sz="2400" dirty="0">
                    <a:solidFill>
                      <a:srgbClr val="002060"/>
                    </a:solidFill>
                  </a:rPr>
                </a:br>
                <a:r>
                  <a:rPr lang="en-AU" sz="2400" dirty="0">
                    <a:solidFill>
                      <a:srgbClr val="002060"/>
                    </a:solidFill>
                  </a:rPr>
                  <a:t>(i.e. the probability of the random variable being equal to a DISTINCT value is zero).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The same goes for the graphs of these functions: 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Despite the use of inequality symbols in the graph (coloured circle to indicate ≤ or ≥ and hollow circle to indicate &lt; or &gt;), they have little effect on how we calculate the probability represented by the shaded area.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745" y="777066"/>
                <a:ext cx="11930450" cy="5901467"/>
              </a:xfrm>
              <a:blipFill>
                <a:blip r:embed="rId2"/>
                <a:stretch>
                  <a:fillRect l="-766" t="-1445" r="-1329" b="-4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05A26D2-87D0-4C30-9CAA-62F14D70475D}"/>
              </a:ext>
            </a:extLst>
          </p:cNvPr>
          <p:cNvSpPr txBox="1"/>
          <p:nvPr/>
        </p:nvSpPr>
        <p:spPr>
          <a:xfrm>
            <a:off x="0" y="0"/>
            <a:ext cx="543013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Continuous Random Variables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1FA5D-C3B7-4E7F-A0F5-134E5D1F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34" y="3498709"/>
            <a:ext cx="7277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700" dirty="0"/>
                  <a:t>Given that each of the graphs show a uniform probability distribution,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700" dirty="0"/>
                  <a:t>, determine the value of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700" dirty="0"/>
                  <a:t> in each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  <a:blipFill>
                <a:blip r:embed="rId2"/>
                <a:stretch>
                  <a:fillRect l="-968" t="-2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09DFFB-3563-4DAB-BFE5-5E5BA7D6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47" y="1523519"/>
            <a:ext cx="8035372" cy="5252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FC2E90-4133-5047-44F4-AFB1988D4AD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24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3475C-AC43-41A1-B55A-4A7F75506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557" y="736565"/>
                <a:ext cx="11912030" cy="5962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Given that each of the graphs show a uniform probability distribution,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, determine the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400" dirty="0"/>
                  <a:t> in each case.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3475C-AC43-41A1-B55A-4A7F75506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7" y="736565"/>
                <a:ext cx="11912030" cy="5962186"/>
              </a:xfrm>
              <a:blipFill>
                <a:blip r:embed="rId3"/>
                <a:stretch>
                  <a:fillRect l="-819" t="-14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39CD10-2C66-42DC-8D07-6409FF58E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561" b="51544"/>
          <a:stretch/>
        </p:blipFill>
        <p:spPr>
          <a:xfrm>
            <a:off x="229813" y="1461875"/>
            <a:ext cx="5033906" cy="41478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7008E0-47D6-4740-B946-863565EB58E6}"/>
              </a:ext>
            </a:extLst>
          </p:cNvPr>
          <p:cNvSpPr/>
          <p:nvPr/>
        </p:nvSpPr>
        <p:spPr>
          <a:xfrm>
            <a:off x="2095928" y="4397339"/>
            <a:ext cx="585627" cy="565079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8970B-A3A5-4675-BA0E-1F63552A5767}"/>
              </a:ext>
            </a:extLst>
          </p:cNvPr>
          <p:cNvCxnSpPr>
            <a:endCxn id="6" idx="3"/>
          </p:cNvCxnSpPr>
          <p:nvPr/>
        </p:nvCxnSpPr>
        <p:spPr>
          <a:xfrm flipV="1">
            <a:off x="1674688" y="4879664"/>
            <a:ext cx="507003" cy="6272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39ED1-95E1-413D-B64C-7D42C71537A8}"/>
                  </a:ext>
                </a:extLst>
              </p:cNvPr>
              <p:cNvSpPr txBox="1"/>
              <p:nvPr/>
            </p:nvSpPr>
            <p:spPr>
              <a:xfrm>
                <a:off x="139557" y="5619941"/>
                <a:ext cx="5170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AU" sz="2000" b="1" dirty="0">
                    <a:solidFill>
                      <a:srgbClr val="002060"/>
                    </a:solidFill>
                  </a:rPr>
                  <a:t> is the lower bound, since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AU" sz="2000" b="1" dirty="0">
                    <a:solidFill>
                      <a:srgbClr val="002060"/>
                    </a:solidFill>
                  </a:rPr>
                  <a:t> is used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39ED1-95E1-413D-B64C-7D42C715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7" y="5619941"/>
                <a:ext cx="5170005" cy="400110"/>
              </a:xfrm>
              <a:prstGeom prst="rect">
                <a:avLst/>
              </a:prstGeom>
              <a:blipFill>
                <a:blip r:embed="rId5"/>
                <a:stretch>
                  <a:fillRect l="-1297" t="-9091" r="-47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8A8188-8220-4F46-8F65-7BCD4EBA4054}"/>
                  </a:ext>
                </a:extLst>
              </p:cNvPr>
              <p:cNvSpPr txBox="1"/>
              <p:nvPr/>
            </p:nvSpPr>
            <p:spPr>
              <a:xfrm>
                <a:off x="6104135" y="1906056"/>
                <a:ext cx="27614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=1(2−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8A8188-8220-4F46-8F65-7BCD4EB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35" y="1906056"/>
                <a:ext cx="276146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91B9E34-B695-47CF-88C4-17EC24BBEC48}"/>
              </a:ext>
            </a:extLst>
          </p:cNvPr>
          <p:cNvSpPr/>
          <p:nvPr/>
        </p:nvSpPr>
        <p:spPr>
          <a:xfrm>
            <a:off x="2681555" y="2897336"/>
            <a:ext cx="513708" cy="108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82A80-14F1-4159-B2D8-A7F64CD8EDD0}"/>
                  </a:ext>
                </a:extLst>
              </p:cNvPr>
              <p:cNvSpPr txBox="1"/>
              <p:nvPr/>
            </p:nvSpPr>
            <p:spPr>
              <a:xfrm>
                <a:off x="2450960" y="2560275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82A80-14F1-4159-B2D8-A7F64CD8E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60" y="2560275"/>
                <a:ext cx="378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A6013-50DB-41BF-BA95-F80E07DDFCBF}"/>
                  </a:ext>
                </a:extLst>
              </p:cNvPr>
              <p:cNvSpPr txBox="1"/>
              <p:nvPr/>
            </p:nvSpPr>
            <p:spPr>
              <a:xfrm>
                <a:off x="3112725" y="256407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A6013-50DB-41BF-BA95-F80E07DD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5" y="2564076"/>
                <a:ext cx="378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36BE902A-A642-443D-84F9-7DC0BB1FF597}"/>
              </a:ext>
            </a:extLst>
          </p:cNvPr>
          <p:cNvSpPr/>
          <p:nvPr/>
        </p:nvSpPr>
        <p:spPr>
          <a:xfrm rot="5400000">
            <a:off x="2920614" y="2220259"/>
            <a:ext cx="80087" cy="5794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530F2-F686-8F84-9A8D-94F794328FA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12E2A-F5F8-FB12-F083-121CF2A03E7D}"/>
                  </a:ext>
                </a:extLst>
              </p:cNvPr>
              <p:cNvSpPr txBox="1"/>
              <p:nvPr/>
            </p:nvSpPr>
            <p:spPr>
              <a:xfrm>
                <a:off x="5694889" y="2809193"/>
                <a:ext cx="3651064" cy="10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Alternatively,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12E2A-F5F8-FB12-F083-121CF2A03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889" y="2809193"/>
                <a:ext cx="3651064" cy="1091902"/>
              </a:xfrm>
              <a:prstGeom prst="rect">
                <a:avLst/>
              </a:prstGeom>
              <a:blipFill>
                <a:blip r:embed="rId9"/>
                <a:stretch>
                  <a:fillRect l="-1669" t="-3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84C562-71DE-73EA-485E-5FA87FBB4953}"/>
                  </a:ext>
                </a:extLst>
              </p:cNvPr>
              <p:cNvSpPr txBox="1"/>
              <p:nvPr/>
            </p:nvSpPr>
            <p:spPr>
              <a:xfrm>
                <a:off x="7142059" y="3955529"/>
                <a:ext cx="1368965" cy="412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84C562-71DE-73EA-485E-5FA87FBB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59" y="3955529"/>
                <a:ext cx="1368965" cy="412292"/>
              </a:xfrm>
              <a:prstGeom prst="rect">
                <a:avLst/>
              </a:prstGeom>
              <a:blipFill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0C8828-791B-B9A3-5C0A-7F560835BD11}"/>
                  </a:ext>
                </a:extLst>
              </p:cNvPr>
              <p:cNvSpPr txBox="1"/>
              <p:nvPr/>
            </p:nvSpPr>
            <p:spPr>
              <a:xfrm>
                <a:off x="7070019" y="4479554"/>
                <a:ext cx="15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0C8828-791B-B9A3-5C0A-7F560835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19" y="4479554"/>
                <a:ext cx="151304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636CFF-D478-391D-C78C-91776322F65D}"/>
                  </a:ext>
                </a:extLst>
              </p:cNvPr>
              <p:cNvSpPr txBox="1"/>
              <p:nvPr/>
            </p:nvSpPr>
            <p:spPr>
              <a:xfrm>
                <a:off x="7294535" y="4991397"/>
                <a:ext cx="1064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636CFF-D478-391D-C78C-91776322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35" y="4991397"/>
                <a:ext cx="106400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 animBg="1"/>
      <p:bldP spid="15" grpId="0"/>
      <p:bldP spid="16" grpId="0"/>
      <p:bldP spid="18" grpId="0" animBg="1"/>
      <p:bldP spid="7" grpId="0"/>
      <p:bldP spid="8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700" dirty="0"/>
                  <a:t>Given that each of the graphs show a uniform probability distribution,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700" dirty="0"/>
                  <a:t>, determine the value of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700" dirty="0"/>
                  <a:t> in each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  <a:blipFill>
                <a:blip r:embed="rId2"/>
                <a:stretch>
                  <a:fillRect l="-968" t="-2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09DFFB-3563-4DAB-BFE5-5E5BA7D60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99" b="55065"/>
          <a:stretch/>
        </p:blipFill>
        <p:spPr>
          <a:xfrm>
            <a:off x="308224" y="1588332"/>
            <a:ext cx="5085709" cy="3849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BDF61-414F-4074-92A2-1360933B52E9}"/>
                  </a:ext>
                </a:extLst>
              </p:cNvPr>
              <p:cNvSpPr txBox="1"/>
              <p:nvPr/>
            </p:nvSpPr>
            <p:spPr>
              <a:xfrm>
                <a:off x="5393933" y="1605712"/>
                <a:ext cx="6685050" cy="5497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200" i="1" dirty="0">
                    <a:solidFill>
                      <a:srgbClr val="002060"/>
                    </a:solidFill>
                  </a:rPr>
                  <a:t>By conditional probability:</a:t>
                </a:r>
              </a:p>
              <a:p>
                <a:endParaRPr lang="en-AU" sz="2200" i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&gt;3)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AU" sz="2200" dirty="0">
                    <a:solidFill>
                      <a:srgbClr val="002060"/>
                    </a:solidFill>
                  </a:rPr>
                  <a:t>Since there is an overlap with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. Using the area of rectangles for the numerator and denominator: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0.25(5−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0.25(5−3)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5−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BDF61-414F-4074-92A2-1360933B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3" y="1605712"/>
                <a:ext cx="6685050" cy="5497852"/>
              </a:xfrm>
              <a:prstGeom prst="rect">
                <a:avLst/>
              </a:prstGeom>
              <a:blipFill>
                <a:blip r:embed="rId4"/>
                <a:stretch>
                  <a:fillRect l="-2555" t="-1552" r="-26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3CF647C-249E-4A31-BDF2-6D6BCC8E37C5}"/>
              </a:ext>
            </a:extLst>
          </p:cNvPr>
          <p:cNvSpPr/>
          <p:nvPr/>
        </p:nvSpPr>
        <p:spPr>
          <a:xfrm>
            <a:off x="2974096" y="3004040"/>
            <a:ext cx="1094126" cy="10890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8689D-8F32-4498-BB2E-3370950AAC7E}"/>
              </a:ext>
            </a:extLst>
          </p:cNvPr>
          <p:cNvSpPr/>
          <p:nvPr/>
        </p:nvSpPr>
        <p:spPr>
          <a:xfrm>
            <a:off x="3565133" y="2989804"/>
            <a:ext cx="513708" cy="110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FE258-5408-4C81-8CBD-F4E5A7A6AFBB}"/>
                  </a:ext>
                </a:extLst>
              </p:cNvPr>
              <p:cNvSpPr txBox="1"/>
              <p:nvPr/>
            </p:nvSpPr>
            <p:spPr>
              <a:xfrm>
                <a:off x="3334538" y="2652743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FE258-5408-4C81-8CBD-F4E5A7A6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38" y="2652743"/>
                <a:ext cx="3786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E24995-D806-4E31-B377-85C20A7E4A09}"/>
                  </a:ext>
                </a:extLst>
              </p:cNvPr>
              <p:cNvSpPr txBox="1"/>
              <p:nvPr/>
            </p:nvSpPr>
            <p:spPr>
              <a:xfrm>
                <a:off x="3996303" y="2656544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E24995-D806-4E31-B377-85C20A7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03" y="2656544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CC6A9377-6AE4-4474-9C42-00CDCEEE4880}"/>
              </a:ext>
            </a:extLst>
          </p:cNvPr>
          <p:cNvSpPr/>
          <p:nvPr/>
        </p:nvSpPr>
        <p:spPr>
          <a:xfrm rot="5400000">
            <a:off x="3804192" y="2312727"/>
            <a:ext cx="80087" cy="5794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97A7-C087-4989-AE37-EC0D2FAAFF65}"/>
                  </a:ext>
                </a:extLst>
              </p:cNvPr>
              <p:cNvSpPr txBox="1"/>
              <p:nvPr/>
            </p:nvSpPr>
            <p:spPr>
              <a:xfrm>
                <a:off x="2808945" y="2620472"/>
                <a:ext cx="3786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97A7-C087-4989-AE37-EC0D2FAAF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45" y="2620472"/>
                <a:ext cx="378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FBAD0-7BBD-4BA3-9858-0EF7116DBCE5}"/>
                  </a:ext>
                </a:extLst>
              </p:cNvPr>
              <p:cNvSpPr txBox="1"/>
              <p:nvPr/>
            </p:nvSpPr>
            <p:spPr>
              <a:xfrm>
                <a:off x="3904977" y="2632195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FBAD0-7BBD-4BA3-9858-0EF7116D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77" y="2632195"/>
                <a:ext cx="3754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D2ABADC3-D62B-4B4D-AD3F-4C25A1418092}"/>
              </a:ext>
            </a:extLst>
          </p:cNvPr>
          <p:cNvSpPr/>
          <p:nvPr/>
        </p:nvSpPr>
        <p:spPr>
          <a:xfrm rot="5400000">
            <a:off x="3478879" y="1998961"/>
            <a:ext cx="79903" cy="109878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1C6CA-B71E-4BC7-F17E-49EBB5BF2EAC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52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/>
      <p:bldP spid="9" grpId="0"/>
      <p:bldP spid="10" grpId="0" animBg="1"/>
      <p:bldP spid="12" grpId="0"/>
      <p:bldP spid="12" grpId="1"/>
      <p:bldP spid="13" grpId="0"/>
      <p:bldP spid="13" grpId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700" dirty="0"/>
                  <a:t>Given that each of the graphs show a uniform probability distribution,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700" dirty="0"/>
                  <a:t>, determine the value of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700" dirty="0"/>
                  <a:t> in each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  <a:blipFill>
                <a:blip r:embed="rId2"/>
                <a:stretch>
                  <a:fillRect l="-968" t="-2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09DFFB-3563-4DAB-BFE5-5E5BA7D60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39" r="58017"/>
          <a:stretch/>
        </p:blipFill>
        <p:spPr>
          <a:xfrm>
            <a:off x="349431" y="1842559"/>
            <a:ext cx="5147853" cy="35955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DA7BAD-AC53-4185-9FD3-F6AEB88325E3}"/>
              </a:ext>
            </a:extLst>
          </p:cNvPr>
          <p:cNvSpPr/>
          <p:nvPr/>
        </p:nvSpPr>
        <p:spPr>
          <a:xfrm>
            <a:off x="2111829" y="2953830"/>
            <a:ext cx="1262742" cy="10303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5D3250-53DC-4B2E-BFF2-C4213F4F1D1B}"/>
              </a:ext>
            </a:extLst>
          </p:cNvPr>
          <p:cNvSpPr/>
          <p:nvPr/>
        </p:nvSpPr>
        <p:spPr>
          <a:xfrm>
            <a:off x="2612571" y="2950029"/>
            <a:ext cx="762000" cy="103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5E628-76A8-43C7-8C51-0816E3BA032E}"/>
                  </a:ext>
                </a:extLst>
              </p:cNvPr>
              <p:cNvSpPr txBox="1"/>
              <p:nvPr/>
            </p:nvSpPr>
            <p:spPr>
              <a:xfrm>
                <a:off x="5393933" y="1605712"/>
                <a:ext cx="6685050" cy="51307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200" i="1" dirty="0">
                    <a:solidFill>
                      <a:srgbClr val="002060"/>
                    </a:solidFill>
                  </a:rPr>
                  <a:t>By conditional probability:</a:t>
                </a:r>
              </a:p>
              <a:p>
                <a:endParaRPr lang="en-AU" sz="2200" i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&gt;10</m:t>
                          </m:r>
                        </m:e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&gt;10∩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AU" sz="2200" dirty="0">
                    <a:solidFill>
                      <a:srgbClr val="002060"/>
                    </a:solidFill>
                  </a:rPr>
                  <a:t>Since the condition is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, using the area of rectangles for the numerator and denominator: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0.05(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−10)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0.05(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−10=0.5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AU" sz="2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5E628-76A8-43C7-8C51-0816E3BA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3" y="1605712"/>
                <a:ext cx="6685050" cy="5130764"/>
              </a:xfrm>
              <a:prstGeom prst="rect">
                <a:avLst/>
              </a:prstGeom>
              <a:blipFill>
                <a:blip r:embed="rId4"/>
                <a:stretch>
                  <a:fillRect l="-2555" t="-1663" r="-26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5C47D-F6A6-40CA-AD73-BCD74F63E57B}"/>
                  </a:ext>
                </a:extLst>
              </p:cNvPr>
              <p:cNvSpPr txBox="1"/>
              <p:nvPr/>
            </p:nvSpPr>
            <p:spPr>
              <a:xfrm>
                <a:off x="2450960" y="2560275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5C47D-F6A6-40CA-AD73-BCD74F63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60" y="2560275"/>
                <a:ext cx="513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CAED2E-BB21-43AA-8789-6052CBC8086C}"/>
                  </a:ext>
                </a:extLst>
              </p:cNvPr>
              <p:cNvSpPr txBox="1"/>
              <p:nvPr/>
            </p:nvSpPr>
            <p:spPr>
              <a:xfrm>
                <a:off x="3112725" y="2564076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CAED2E-BB21-43AA-8789-6052CBC8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5" y="2564076"/>
                <a:ext cx="3786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5E07CEE4-6007-4285-B56C-349B2C8E3C1B}"/>
              </a:ext>
            </a:extLst>
          </p:cNvPr>
          <p:cNvSpPr/>
          <p:nvPr/>
        </p:nvSpPr>
        <p:spPr>
          <a:xfrm rot="5400000">
            <a:off x="2934985" y="2110439"/>
            <a:ext cx="175536" cy="7036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C9520-B6D8-4591-89F6-52D67AE72E5F}"/>
                  </a:ext>
                </a:extLst>
              </p:cNvPr>
              <p:cNvSpPr txBox="1"/>
              <p:nvPr/>
            </p:nvSpPr>
            <p:spPr>
              <a:xfrm>
                <a:off x="1924117" y="2560275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C9520-B6D8-4591-89F6-52D67AE7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17" y="2560275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55E1E7-6E57-4D83-9D52-DB17F51C63DF}"/>
                  </a:ext>
                </a:extLst>
              </p:cNvPr>
              <p:cNvSpPr txBox="1"/>
              <p:nvPr/>
            </p:nvSpPr>
            <p:spPr>
              <a:xfrm>
                <a:off x="3197952" y="2568586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55E1E7-6E57-4D83-9D52-DB17F51C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52" y="2568586"/>
                <a:ext cx="3786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7A04EAB-7449-4907-A6FC-5819F89B8C45}"/>
              </a:ext>
            </a:extLst>
          </p:cNvPr>
          <p:cNvSpPr/>
          <p:nvPr/>
        </p:nvSpPr>
        <p:spPr>
          <a:xfrm rot="5400000">
            <a:off x="2670883" y="1819670"/>
            <a:ext cx="170027" cy="126274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0A2DA-0239-32AA-DBDF-A307C628277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638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8" grpId="0"/>
      <p:bldP spid="9" grpId="0"/>
      <p:bldP spid="10" grpId="0" animBg="1"/>
      <p:bldP spid="12" grpId="0"/>
      <p:bldP spid="12" grpId="1"/>
      <p:bldP spid="13" grpId="0"/>
      <p:bldP spid="13" grpId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700" dirty="0"/>
                  <a:t>Given that each of the graphs show a uniform probability distribution,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700" dirty="0"/>
                  <a:t>, determine the value of </a:t>
                </a:r>
                <a14:m>
                  <m:oMath xmlns:m="http://schemas.openxmlformats.org/officeDocument/2006/math">
                    <m:r>
                      <a:rPr lang="en-AU" sz="27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700" dirty="0"/>
                  <a:t> in each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67510-F9D2-4E99-88A8-7F13269E7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17" y="770562"/>
                <a:ext cx="11969392" cy="4481726"/>
              </a:xfrm>
              <a:blipFill>
                <a:blip r:embed="rId2"/>
                <a:stretch>
                  <a:fillRect l="-968" t="-2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09DFFB-3563-4DAB-BFE5-5E5BA7D60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00" t="56939"/>
          <a:stretch/>
        </p:blipFill>
        <p:spPr>
          <a:xfrm>
            <a:off x="389680" y="1918229"/>
            <a:ext cx="5075379" cy="3672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65EBB2-A150-4763-A6FC-E79F11F33AB1}"/>
                  </a:ext>
                </a:extLst>
              </p:cNvPr>
              <p:cNvSpPr txBox="1"/>
              <p:nvPr/>
            </p:nvSpPr>
            <p:spPr>
              <a:xfrm>
                <a:off x="5393933" y="1605712"/>
                <a:ext cx="6685050" cy="5546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200" i="1" dirty="0">
                    <a:solidFill>
                      <a:srgbClr val="002060"/>
                    </a:solidFill>
                  </a:rPr>
                  <a:t>By conditional probability:</a:t>
                </a:r>
              </a:p>
              <a:p>
                <a:endParaRPr lang="en-AU" sz="2200" i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&gt;10</m:t>
                          </m:r>
                        </m:e>
                      </m:d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&gt;10)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&gt;10)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AU" sz="2200" dirty="0">
                    <a:solidFill>
                      <a:srgbClr val="002060"/>
                    </a:solidFill>
                  </a:rPr>
                  <a:t>Since there is an overlap with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. Using the area of rectangles for the numerator and denominator: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0.05(25−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0.05(25−10)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AU" sz="2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25−</m:t>
                          </m:r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5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25−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=17.5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65EBB2-A150-4763-A6FC-E79F11F3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3" y="1605712"/>
                <a:ext cx="6685050" cy="5546262"/>
              </a:xfrm>
              <a:prstGeom prst="rect">
                <a:avLst/>
              </a:prstGeom>
              <a:blipFill>
                <a:blip r:embed="rId4"/>
                <a:stretch>
                  <a:fillRect l="-2555" t="-1538" r="-26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D82D3F-0E10-00C0-C803-912BBA750026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85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29170</TotalTime>
  <Words>943</Words>
  <Application>Microsoft Office PowerPoint</Application>
  <PresentationFormat>Widescreen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2023-06-29T00:47:39Z</dcterms:modified>
</cp:coreProperties>
</file>