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2" r:id="rId2"/>
    <p:sldId id="430" r:id="rId3"/>
    <p:sldId id="426" r:id="rId4"/>
    <p:sldId id="428" r:id="rId5"/>
    <p:sldId id="429" r:id="rId6"/>
    <p:sldId id="431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40D86-7A23-4404-A7F5-48B18B5D982C}" v="1103" dt="2022-11-15T05:17:10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0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F3F95F50-0C19-4450-9D6B-E47352194F85}"/>
    <pc:docChg chg="undo custSel modSld">
      <pc:chgData name="TAN Mei Yi [Harrisdale Senior High School]" userId="f9f029c9-d743-4d60-9f2c-e74bdec1ab07" providerId="ADAL" clId="{F3F95F50-0C19-4450-9D6B-E47352194F85}" dt="2022-08-26T01:57:39.939" v="119"/>
      <pc:docMkLst>
        <pc:docMk/>
      </pc:docMkLst>
      <pc:sldChg chg="delSp modSp mod">
        <pc:chgData name="TAN Mei Yi [Harrisdale Senior High School]" userId="f9f029c9-d743-4d60-9f2c-e74bdec1ab07" providerId="ADAL" clId="{F3F95F50-0C19-4450-9D6B-E47352194F85}" dt="2022-08-26T01:52:05.253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3F95F50-0C19-4450-9D6B-E47352194F85}" dt="2022-08-26T01:52:05.253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F3F95F50-0C19-4450-9D6B-E47352194F85}" dt="2022-08-26T01:52:02.288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F3F95F50-0C19-4450-9D6B-E47352194F85}" dt="2022-08-26T01:52:02.288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 modAnim">
        <pc:chgData name="TAN Mei Yi [Harrisdale Senior High School]" userId="f9f029c9-d743-4d60-9f2c-e74bdec1ab07" providerId="ADAL" clId="{F3F95F50-0C19-4450-9D6B-E47352194F85}" dt="2022-08-26T01:54:33.692" v="105"/>
        <pc:sldMkLst>
          <pc:docMk/>
          <pc:sldMk cId="3625205343" sldId="426"/>
        </pc:sldMkLst>
        <pc:spChg chg="mod">
          <ac:chgData name="TAN Mei Yi [Harrisdale Senior High School]" userId="f9f029c9-d743-4d60-9f2c-e74bdec1ab07" providerId="ADAL" clId="{F3F95F50-0C19-4450-9D6B-E47352194F85}" dt="2022-08-26T01:52:46.746" v="24" actId="1076"/>
          <ac:spMkLst>
            <pc:docMk/>
            <pc:sldMk cId="3625205343" sldId="426"/>
            <ac:spMk id="2" creationId="{18EDC5D1-9C77-5649-B9DF-42B841A46ADB}"/>
          </ac:spMkLst>
        </pc:spChg>
        <pc:spChg chg="add mod">
          <ac:chgData name="TAN Mei Yi [Harrisdale Senior High School]" userId="f9f029c9-d743-4d60-9f2c-e74bdec1ab07" providerId="ADAL" clId="{F3F95F50-0C19-4450-9D6B-E47352194F85}" dt="2022-08-26T01:54:18.593" v="96" actId="1076"/>
          <ac:spMkLst>
            <pc:docMk/>
            <pc:sldMk cId="3625205343" sldId="426"/>
            <ac:spMk id="4" creationId="{B5E6D5DA-C65B-C7E6-FCB2-48D11F3C0302}"/>
          </ac:spMkLst>
        </pc:spChg>
        <pc:spChg chg="add mod">
          <ac:chgData name="TAN Mei Yi [Harrisdale Senior High School]" userId="f9f029c9-d743-4d60-9f2c-e74bdec1ab07" providerId="ADAL" clId="{F3F95F50-0C19-4450-9D6B-E47352194F85}" dt="2022-08-26T01:54:18.593" v="96" actId="1076"/>
          <ac:spMkLst>
            <pc:docMk/>
            <pc:sldMk cId="3625205343" sldId="426"/>
            <ac:spMk id="5" creationId="{53BD8391-A3F4-6BB2-9831-F9734E4C0437}"/>
          </ac:spMkLst>
        </pc:spChg>
        <pc:spChg chg="mod">
          <ac:chgData name="TAN Mei Yi [Harrisdale Senior High School]" userId="f9f029c9-d743-4d60-9f2c-e74bdec1ab07" providerId="ADAL" clId="{F3F95F50-0C19-4450-9D6B-E47352194F85}" dt="2022-08-26T01:52:41.793" v="23" actId="1076"/>
          <ac:spMkLst>
            <pc:docMk/>
            <pc:sldMk cId="3625205343" sldId="426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F3F95F50-0C19-4450-9D6B-E47352194F85}" dt="2022-08-26T01:54:18.593" v="96" actId="1076"/>
          <ac:spMkLst>
            <pc:docMk/>
            <pc:sldMk cId="3625205343" sldId="426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F3F95F50-0C19-4450-9D6B-E47352194F85}" dt="2022-08-26T01:53:13.715" v="46" actId="20577"/>
          <ac:spMkLst>
            <pc:docMk/>
            <pc:sldMk cId="3625205343" sldId="426"/>
            <ac:spMk id="16" creationId="{00000000-0000-0000-0000-000000000000}"/>
          </ac:spMkLst>
        </pc:spChg>
        <pc:grpChg chg="mod">
          <ac:chgData name="TAN Mei Yi [Harrisdale Senior High School]" userId="f9f029c9-d743-4d60-9f2c-e74bdec1ab07" providerId="ADAL" clId="{F3F95F50-0C19-4450-9D6B-E47352194F85}" dt="2022-08-26T01:54:29.452" v="104"/>
          <ac:grpSpMkLst>
            <pc:docMk/>
            <pc:sldMk cId="3625205343" sldId="426"/>
            <ac:grpSpMk id="20" creationId="{68E8000C-AEAC-BA00-7451-4B46D0ABF785}"/>
          </ac:grpSpMkLst>
        </pc:grpChg>
        <pc:inkChg chg="add mod">
          <ac:chgData name="TAN Mei Yi [Harrisdale Senior High School]" userId="f9f029c9-d743-4d60-9f2c-e74bdec1ab07" providerId="ADAL" clId="{F3F95F50-0C19-4450-9D6B-E47352194F85}" dt="2022-08-26T01:54:29.452" v="104"/>
          <ac:inkMkLst>
            <pc:docMk/>
            <pc:sldMk cId="3625205343" sldId="426"/>
            <ac:inkMk id="6" creationId="{EC06EFA1-D336-1FFB-2A4D-0466EF3E71AC}"/>
          </ac:inkMkLst>
        </pc:inkChg>
        <pc:inkChg chg="add mod">
          <ac:chgData name="TAN Mei Yi [Harrisdale Senior High School]" userId="f9f029c9-d743-4d60-9f2c-e74bdec1ab07" providerId="ADAL" clId="{F3F95F50-0C19-4450-9D6B-E47352194F85}" dt="2022-08-26T01:54:29.452" v="104"/>
          <ac:inkMkLst>
            <pc:docMk/>
            <pc:sldMk cId="3625205343" sldId="426"/>
            <ac:inkMk id="8" creationId="{E3C10808-7C1D-A945-8534-7B8789F52235}"/>
          </ac:inkMkLst>
        </pc:inkChg>
        <pc:inkChg chg="add mod">
          <ac:chgData name="TAN Mei Yi [Harrisdale Senior High School]" userId="f9f029c9-d743-4d60-9f2c-e74bdec1ab07" providerId="ADAL" clId="{F3F95F50-0C19-4450-9D6B-E47352194F85}" dt="2022-08-26T01:54:29.452" v="104"/>
          <ac:inkMkLst>
            <pc:docMk/>
            <pc:sldMk cId="3625205343" sldId="426"/>
            <ac:inkMk id="11" creationId="{40100BF7-3829-9E99-E4A4-4D7474D3CDE3}"/>
          </ac:inkMkLst>
        </pc:inkChg>
        <pc:inkChg chg="add mod">
          <ac:chgData name="TAN Mei Yi [Harrisdale Senior High School]" userId="f9f029c9-d743-4d60-9f2c-e74bdec1ab07" providerId="ADAL" clId="{F3F95F50-0C19-4450-9D6B-E47352194F85}" dt="2022-08-26T01:54:29.452" v="104"/>
          <ac:inkMkLst>
            <pc:docMk/>
            <pc:sldMk cId="3625205343" sldId="426"/>
            <ac:inkMk id="14" creationId="{0F1068FB-58D9-A279-8CD2-BF9FD680A46D}"/>
          </ac:inkMkLst>
        </pc:inkChg>
        <pc:inkChg chg="add mod">
          <ac:chgData name="TAN Mei Yi [Harrisdale Senior High School]" userId="f9f029c9-d743-4d60-9f2c-e74bdec1ab07" providerId="ADAL" clId="{F3F95F50-0C19-4450-9D6B-E47352194F85}" dt="2022-08-26T01:54:29.452" v="104"/>
          <ac:inkMkLst>
            <pc:docMk/>
            <pc:sldMk cId="3625205343" sldId="426"/>
            <ac:inkMk id="17" creationId="{0B18540A-42B7-B48F-0FA7-CEE5C027D17B}"/>
          </ac:inkMkLst>
        </pc:inkChg>
        <pc:inkChg chg="add mod">
          <ac:chgData name="TAN Mei Yi [Harrisdale Senior High School]" userId="f9f029c9-d743-4d60-9f2c-e74bdec1ab07" providerId="ADAL" clId="{F3F95F50-0C19-4450-9D6B-E47352194F85}" dt="2022-08-26T01:54:29.452" v="104"/>
          <ac:inkMkLst>
            <pc:docMk/>
            <pc:sldMk cId="3625205343" sldId="426"/>
            <ac:inkMk id="18" creationId="{FC452EC3-6105-C856-27FD-D84EB0430469}"/>
          </ac:inkMkLst>
        </pc:inkChg>
        <pc:inkChg chg="add mod">
          <ac:chgData name="TAN Mei Yi [Harrisdale Senior High School]" userId="f9f029c9-d743-4d60-9f2c-e74bdec1ab07" providerId="ADAL" clId="{F3F95F50-0C19-4450-9D6B-E47352194F85}" dt="2022-08-26T01:54:29.452" v="104"/>
          <ac:inkMkLst>
            <pc:docMk/>
            <pc:sldMk cId="3625205343" sldId="426"/>
            <ac:inkMk id="19" creationId="{5CD2C803-8D27-04FF-3E27-20F712E271F6}"/>
          </ac:inkMkLst>
        </pc:inkChg>
      </pc:sldChg>
      <pc:sldChg chg="addSp delSp modSp mod delAnim modAnim">
        <pc:chgData name="TAN Mei Yi [Harrisdale Senior High School]" userId="f9f029c9-d743-4d60-9f2c-e74bdec1ab07" providerId="ADAL" clId="{F3F95F50-0C19-4450-9D6B-E47352194F85}" dt="2022-08-26T01:57:39.939" v="119"/>
        <pc:sldMkLst>
          <pc:docMk/>
          <pc:sldMk cId="2961137725" sldId="427"/>
        </pc:sldMkLst>
        <pc:picChg chg="del">
          <ac:chgData name="TAN Mei Yi [Harrisdale Senior High School]" userId="f9f029c9-d743-4d60-9f2c-e74bdec1ab07" providerId="ADAL" clId="{F3F95F50-0C19-4450-9D6B-E47352194F85}" dt="2022-08-26T01:57:08.049" v="106" actId="478"/>
          <ac:picMkLst>
            <pc:docMk/>
            <pc:sldMk cId="2961137725" sldId="427"/>
            <ac:picMk id="4" creationId="{00000000-0000-0000-0000-000000000000}"/>
          </ac:picMkLst>
        </pc:picChg>
        <pc:picChg chg="add mod">
          <ac:chgData name="TAN Mei Yi [Harrisdale Senior High School]" userId="f9f029c9-d743-4d60-9f2c-e74bdec1ab07" providerId="ADAL" clId="{F3F95F50-0C19-4450-9D6B-E47352194F85}" dt="2022-08-26T01:57:12.137" v="109" actId="1076"/>
          <ac:picMkLst>
            <pc:docMk/>
            <pc:sldMk cId="2961137725" sldId="427"/>
            <ac:picMk id="6" creationId="{D58C093D-A10C-45DD-A447-2F8537535908}"/>
          </ac:picMkLst>
        </pc:picChg>
        <pc:picChg chg="add del mod">
          <ac:chgData name="TAN Mei Yi [Harrisdale Senior High School]" userId="f9f029c9-d743-4d60-9f2c-e74bdec1ab07" providerId="ADAL" clId="{F3F95F50-0C19-4450-9D6B-E47352194F85}" dt="2022-08-26T01:57:25.822" v="115" actId="22"/>
          <ac:picMkLst>
            <pc:docMk/>
            <pc:sldMk cId="2961137725" sldId="427"/>
            <ac:picMk id="9" creationId="{0D058AF4-B9B7-D4D6-3681-A989AB8A6BFD}"/>
          </ac:picMkLst>
        </pc:picChg>
        <pc:picChg chg="add mod">
          <ac:chgData name="TAN Mei Yi [Harrisdale Senior High School]" userId="f9f029c9-d743-4d60-9f2c-e74bdec1ab07" providerId="ADAL" clId="{F3F95F50-0C19-4450-9D6B-E47352194F85}" dt="2022-08-26T01:57:36.511" v="118" actId="1076"/>
          <ac:picMkLst>
            <pc:docMk/>
            <pc:sldMk cId="2961137725" sldId="427"/>
            <ac:picMk id="12" creationId="{3C837ABF-C9AC-AD27-A592-39433467DBEF}"/>
          </ac:picMkLst>
        </pc:picChg>
      </pc:sldChg>
    </pc:docChg>
  </pc:docChgLst>
  <pc:docChgLst>
    <pc:chgData name="TAN Mei Yi [Harrisdale Senior High School]" userId="f9f029c9-d743-4d60-9f2c-e74bdec1ab07" providerId="ADAL" clId="{3D840D86-7A23-4404-A7F5-48B18B5D982C}"/>
    <pc:docChg chg="undo custSel addSld delSld modSld sldOrd">
      <pc:chgData name="TAN Mei Yi [Harrisdale Senior High School]" userId="f9f029c9-d743-4d60-9f2c-e74bdec1ab07" providerId="ADAL" clId="{3D840D86-7A23-4404-A7F5-48B18B5D982C}" dt="2022-11-15T05:17:10.945" v="1274" actId="20577"/>
      <pc:docMkLst>
        <pc:docMk/>
      </pc:docMkLst>
      <pc:sldChg chg="modSp mod">
        <pc:chgData name="TAN Mei Yi [Harrisdale Senior High School]" userId="f9f029c9-d743-4d60-9f2c-e74bdec1ab07" providerId="ADAL" clId="{3D840D86-7A23-4404-A7F5-48B18B5D982C}" dt="2022-11-15T05:12:16.616" v="89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D840D86-7A23-4404-A7F5-48B18B5D982C}" dt="2022-11-15T05:12:16.616" v="89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3D840D86-7A23-4404-A7F5-48B18B5D982C}" dt="2022-11-14T00:07:22.857" v="49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D840D86-7A23-4404-A7F5-48B18B5D982C}" dt="2022-11-14T00:07:22.857" v="49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3D840D86-7A23-4404-A7F5-48B18B5D982C}" dt="2022-11-14T00:07:14.886" v="46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3D840D86-7A23-4404-A7F5-48B18B5D982C}" dt="2022-11-14T00:09:39.304" v="56" actId="47"/>
        <pc:sldMkLst>
          <pc:docMk/>
          <pc:sldMk cId="3344864554" sldId="413"/>
        </pc:sldMkLst>
      </pc:sldChg>
      <pc:sldChg chg="del">
        <pc:chgData name="TAN Mei Yi [Harrisdale Senior High School]" userId="f9f029c9-d743-4d60-9f2c-e74bdec1ab07" providerId="ADAL" clId="{3D840D86-7A23-4404-A7F5-48B18B5D982C}" dt="2022-11-14T00:08:46.693" v="51" actId="47"/>
        <pc:sldMkLst>
          <pc:docMk/>
          <pc:sldMk cId="3957823417" sldId="414"/>
        </pc:sldMkLst>
      </pc:sldChg>
      <pc:sldChg chg="del">
        <pc:chgData name="TAN Mei Yi [Harrisdale Senior High School]" userId="f9f029c9-d743-4d60-9f2c-e74bdec1ab07" providerId="ADAL" clId="{3D840D86-7A23-4404-A7F5-48B18B5D982C}" dt="2022-11-14T00:08:41.982" v="50" actId="47"/>
        <pc:sldMkLst>
          <pc:docMk/>
          <pc:sldMk cId="2924385947" sldId="421"/>
        </pc:sldMkLst>
      </pc:sldChg>
      <pc:sldChg chg="del">
        <pc:chgData name="TAN Mei Yi [Harrisdale Senior High School]" userId="f9f029c9-d743-4d60-9f2c-e74bdec1ab07" providerId="ADAL" clId="{3D840D86-7A23-4404-A7F5-48B18B5D982C}" dt="2022-11-14T00:09:29.649" v="55" actId="47"/>
        <pc:sldMkLst>
          <pc:docMk/>
          <pc:sldMk cId="43229593" sldId="422"/>
        </pc:sldMkLst>
      </pc:sldChg>
      <pc:sldChg chg="del">
        <pc:chgData name="TAN Mei Yi [Harrisdale Senior High School]" userId="f9f029c9-d743-4d60-9f2c-e74bdec1ab07" providerId="ADAL" clId="{3D840D86-7A23-4404-A7F5-48B18B5D982C}" dt="2022-11-14T00:09:20.233" v="52" actId="47"/>
        <pc:sldMkLst>
          <pc:docMk/>
          <pc:sldMk cId="3631935712" sldId="423"/>
        </pc:sldMkLst>
      </pc:sldChg>
      <pc:sldChg chg="del">
        <pc:chgData name="TAN Mei Yi [Harrisdale Senior High School]" userId="f9f029c9-d743-4d60-9f2c-e74bdec1ab07" providerId="ADAL" clId="{3D840D86-7A23-4404-A7F5-48B18B5D982C}" dt="2022-11-14T00:09:22.628" v="53" actId="47"/>
        <pc:sldMkLst>
          <pc:docMk/>
          <pc:sldMk cId="3929778710" sldId="424"/>
        </pc:sldMkLst>
      </pc:sldChg>
      <pc:sldChg chg="del">
        <pc:chgData name="TAN Mei Yi [Harrisdale Senior High School]" userId="f9f029c9-d743-4d60-9f2c-e74bdec1ab07" providerId="ADAL" clId="{3D840D86-7A23-4404-A7F5-48B18B5D982C}" dt="2022-11-14T00:09:23.869" v="54" actId="47"/>
        <pc:sldMkLst>
          <pc:docMk/>
          <pc:sldMk cId="152457874" sldId="425"/>
        </pc:sldMkLst>
      </pc:sldChg>
      <pc:sldChg chg="addSp delSp modSp mod delAnim">
        <pc:chgData name="TAN Mei Yi [Harrisdale Senior High School]" userId="f9f029c9-d743-4d60-9f2c-e74bdec1ab07" providerId="ADAL" clId="{3D840D86-7A23-4404-A7F5-48B18B5D982C}" dt="2022-11-15T05:11:19.041" v="894" actId="478"/>
        <pc:sldMkLst>
          <pc:docMk/>
          <pc:sldMk cId="3625205343" sldId="426"/>
        </pc:sldMkLst>
        <pc:spChg chg="del">
          <ac:chgData name="TAN Mei Yi [Harrisdale Senior High School]" userId="f9f029c9-d743-4d60-9f2c-e74bdec1ab07" providerId="ADAL" clId="{3D840D86-7A23-4404-A7F5-48B18B5D982C}" dt="2022-11-14T00:09:42.031" v="57" actId="478"/>
          <ac:spMkLst>
            <pc:docMk/>
            <pc:sldMk cId="3625205343" sldId="426"/>
            <ac:spMk id="12" creationId="{B4B07689-760D-4D71-9448-AFF1CCEB30E0}"/>
          </ac:spMkLst>
        </pc:spChg>
        <pc:spChg chg="add mod">
          <ac:chgData name="TAN Mei Yi [Harrisdale Senior High School]" userId="f9f029c9-d743-4d60-9f2c-e74bdec1ab07" providerId="ADAL" clId="{3D840D86-7A23-4404-A7F5-48B18B5D982C}" dt="2022-11-14T00:09:42.294" v="58"/>
          <ac:spMkLst>
            <pc:docMk/>
            <pc:sldMk cId="3625205343" sldId="426"/>
            <ac:spMk id="21" creationId="{AAC81813-D762-AFFC-F3A4-982FCB63A423}"/>
          </ac:spMkLst>
        </pc:spChg>
        <pc:grpChg chg="del">
          <ac:chgData name="TAN Mei Yi [Harrisdale Senior High School]" userId="f9f029c9-d743-4d60-9f2c-e74bdec1ab07" providerId="ADAL" clId="{3D840D86-7A23-4404-A7F5-48B18B5D982C}" dt="2022-11-15T05:11:19.041" v="894" actId="478"/>
          <ac:grpSpMkLst>
            <pc:docMk/>
            <pc:sldMk cId="3625205343" sldId="426"/>
            <ac:grpSpMk id="20" creationId="{68E8000C-AEAC-BA00-7451-4B46D0ABF785}"/>
          </ac:grpSpMkLst>
        </pc:grpChg>
      </pc:sldChg>
      <pc:sldChg chg="del">
        <pc:chgData name="TAN Mei Yi [Harrisdale Senior High School]" userId="f9f029c9-d743-4d60-9f2c-e74bdec1ab07" providerId="ADAL" clId="{3D840D86-7A23-4404-A7F5-48B18B5D982C}" dt="2022-11-14T00:09:55.251" v="59" actId="47"/>
        <pc:sldMkLst>
          <pc:docMk/>
          <pc:sldMk cId="2961137725" sldId="427"/>
        </pc:sldMkLst>
      </pc:sldChg>
      <pc:sldChg chg="addSp delSp modSp mod delAnim modAnim">
        <pc:chgData name="TAN Mei Yi [Harrisdale Senior High School]" userId="f9f029c9-d743-4d60-9f2c-e74bdec1ab07" providerId="ADAL" clId="{3D840D86-7A23-4404-A7F5-48B18B5D982C}" dt="2022-11-14T00:16:13.215" v="367" actId="27636"/>
        <pc:sldMkLst>
          <pc:docMk/>
          <pc:sldMk cId="808514746" sldId="428"/>
        </pc:sldMkLst>
        <pc:spChg chg="add mod">
          <ac:chgData name="TAN Mei Yi [Harrisdale Senior High School]" userId="f9f029c9-d743-4d60-9f2c-e74bdec1ab07" providerId="ADAL" clId="{3D840D86-7A23-4404-A7F5-48B18B5D982C}" dt="2022-11-14T00:16:13.215" v="367" actId="27636"/>
          <ac:spMkLst>
            <pc:docMk/>
            <pc:sldMk cId="808514746" sldId="428"/>
            <ac:spMk id="2" creationId="{6E544476-AB0C-B82C-7467-03C52C3C0938}"/>
          </ac:spMkLst>
        </pc:spChg>
        <pc:spChg chg="add mod">
          <ac:chgData name="TAN Mei Yi [Harrisdale Senior High School]" userId="f9f029c9-d743-4d60-9f2c-e74bdec1ab07" providerId="ADAL" clId="{3D840D86-7A23-4404-A7F5-48B18B5D982C}" dt="2022-11-14T00:13:49.085" v="262" actId="1076"/>
          <ac:spMkLst>
            <pc:docMk/>
            <pc:sldMk cId="808514746" sldId="428"/>
            <ac:spMk id="4" creationId="{EAF007A1-2CA4-2285-7937-7E7CEEE80B5A}"/>
          </ac:spMkLst>
        </pc:spChg>
        <pc:spChg chg="mod">
          <ac:chgData name="TAN Mei Yi [Harrisdale Senior High School]" userId="f9f029c9-d743-4d60-9f2c-e74bdec1ab07" providerId="ADAL" clId="{3D840D86-7A23-4404-A7F5-48B18B5D982C}" dt="2022-11-14T00:12:20.440" v="174" actId="1076"/>
          <ac:spMkLst>
            <pc:docMk/>
            <pc:sldMk cId="808514746" sldId="428"/>
            <ac:spMk id="7" creationId="{00000000-0000-0000-0000-000000000000}"/>
          </ac:spMkLst>
        </pc:spChg>
        <pc:spChg chg="add mod">
          <ac:chgData name="TAN Mei Yi [Harrisdale Senior High School]" userId="f9f029c9-d743-4d60-9f2c-e74bdec1ab07" providerId="ADAL" clId="{3D840D86-7A23-4404-A7F5-48B18B5D982C}" dt="2022-11-14T00:14:26.187" v="299" actId="1076"/>
          <ac:spMkLst>
            <pc:docMk/>
            <pc:sldMk cId="808514746" sldId="428"/>
            <ac:spMk id="9" creationId="{0DE75644-C458-99F0-C799-866FBCF9C6F5}"/>
          </ac:spMkLst>
        </pc:spChg>
        <pc:spChg chg="mod">
          <ac:chgData name="TAN Mei Yi [Harrisdale Senior High School]" userId="f9f029c9-d743-4d60-9f2c-e74bdec1ab07" providerId="ADAL" clId="{3D840D86-7A23-4404-A7F5-48B18B5D982C}" dt="2022-11-14T00:13:19.406" v="220" actId="20577"/>
          <ac:spMkLst>
            <pc:docMk/>
            <pc:sldMk cId="808514746" sldId="428"/>
            <ac:spMk id="10" creationId="{00000000-0000-0000-0000-000000000000}"/>
          </ac:spMkLst>
        </pc:spChg>
        <pc:spChg chg="add mod">
          <ac:chgData name="TAN Mei Yi [Harrisdale Senior High School]" userId="f9f029c9-d743-4d60-9f2c-e74bdec1ab07" providerId="ADAL" clId="{3D840D86-7A23-4404-A7F5-48B18B5D982C}" dt="2022-11-14T00:14:49.787" v="310" actId="14100"/>
          <ac:spMkLst>
            <pc:docMk/>
            <pc:sldMk cId="808514746" sldId="428"/>
            <ac:spMk id="11" creationId="{AFDA15D1-D38B-B480-488C-362AD8995DDA}"/>
          </ac:spMkLst>
        </pc:spChg>
        <pc:spChg chg="add mod">
          <ac:chgData name="TAN Mei Yi [Harrisdale Senior High School]" userId="f9f029c9-d743-4d60-9f2c-e74bdec1ab07" providerId="ADAL" clId="{3D840D86-7A23-4404-A7F5-48B18B5D982C}" dt="2022-11-14T00:15:07.786" v="326" actId="1076"/>
          <ac:spMkLst>
            <pc:docMk/>
            <pc:sldMk cId="808514746" sldId="428"/>
            <ac:spMk id="12" creationId="{34445C65-9E95-07F4-E4B1-7301B6305756}"/>
          </ac:spMkLst>
        </pc:spChg>
        <pc:spChg chg="add mod">
          <ac:chgData name="TAN Mei Yi [Harrisdale Senior High School]" userId="f9f029c9-d743-4d60-9f2c-e74bdec1ab07" providerId="ADAL" clId="{3D840D86-7A23-4404-A7F5-48B18B5D982C}" dt="2022-11-14T00:15:30.984" v="346" actId="1076"/>
          <ac:spMkLst>
            <pc:docMk/>
            <pc:sldMk cId="808514746" sldId="428"/>
            <ac:spMk id="13" creationId="{A8D22F49-DF70-1B20-3FF2-F3345FB63F3B}"/>
          </ac:spMkLst>
        </pc:spChg>
        <pc:spChg chg="add mod">
          <ac:chgData name="TAN Mei Yi [Harrisdale Senior High School]" userId="f9f029c9-d743-4d60-9f2c-e74bdec1ab07" providerId="ADAL" clId="{3D840D86-7A23-4404-A7F5-48B18B5D982C}" dt="2022-11-14T00:15:45.049" v="363" actId="1076"/>
          <ac:spMkLst>
            <pc:docMk/>
            <pc:sldMk cId="808514746" sldId="428"/>
            <ac:spMk id="14" creationId="{0F1F9CC8-08A0-0BDA-5715-7545CC482931}"/>
          </ac:spMkLst>
        </pc:spChg>
        <pc:spChg chg="del mod">
          <ac:chgData name="TAN Mei Yi [Harrisdale Senior High School]" userId="f9f029c9-d743-4d60-9f2c-e74bdec1ab07" providerId="ADAL" clId="{3D840D86-7A23-4404-A7F5-48B18B5D982C}" dt="2022-11-14T00:13:08.354" v="214" actId="478"/>
          <ac:spMkLst>
            <pc:docMk/>
            <pc:sldMk cId="808514746" sldId="428"/>
            <ac:spMk id="15" creationId="{00000000-0000-0000-0000-000000000000}"/>
          </ac:spMkLst>
        </pc:spChg>
        <pc:spChg chg="del mod">
          <ac:chgData name="TAN Mei Yi [Harrisdale Senior High School]" userId="f9f029c9-d743-4d60-9f2c-e74bdec1ab07" providerId="ADAL" clId="{3D840D86-7A23-4404-A7F5-48B18B5D982C}" dt="2022-11-14T00:13:08.354" v="214" actId="478"/>
          <ac:spMkLst>
            <pc:docMk/>
            <pc:sldMk cId="808514746" sldId="428"/>
            <ac:spMk id="16" creationId="{00000000-0000-0000-0000-000000000000}"/>
          </ac:spMkLst>
        </pc:spChg>
        <pc:spChg chg="del">
          <ac:chgData name="TAN Mei Yi [Harrisdale Senior High School]" userId="f9f029c9-d743-4d60-9f2c-e74bdec1ab07" providerId="ADAL" clId="{3D840D86-7A23-4404-A7F5-48B18B5D982C}" dt="2022-11-14T00:10:05.985" v="63" actId="478"/>
          <ac:spMkLst>
            <pc:docMk/>
            <pc:sldMk cId="808514746" sldId="428"/>
            <ac:spMk id="18" creationId="{00000000-0000-0000-0000-000000000000}"/>
          </ac:spMkLst>
        </pc:spChg>
        <pc:spChg chg="del">
          <ac:chgData name="TAN Mei Yi [Harrisdale Senior High School]" userId="f9f029c9-d743-4d60-9f2c-e74bdec1ab07" providerId="ADAL" clId="{3D840D86-7A23-4404-A7F5-48B18B5D982C}" dt="2022-11-14T00:10:05.985" v="63" actId="478"/>
          <ac:spMkLst>
            <pc:docMk/>
            <pc:sldMk cId="808514746" sldId="428"/>
            <ac:spMk id="19" creationId="{00000000-0000-0000-0000-000000000000}"/>
          </ac:spMkLst>
        </pc:spChg>
        <pc:spChg chg="del">
          <ac:chgData name="TAN Mei Yi [Harrisdale Senior High School]" userId="f9f029c9-d743-4d60-9f2c-e74bdec1ab07" providerId="ADAL" clId="{3D840D86-7A23-4404-A7F5-48B18B5D982C}" dt="2022-11-14T00:10:05.985" v="63" actId="478"/>
          <ac:spMkLst>
            <pc:docMk/>
            <pc:sldMk cId="808514746" sldId="428"/>
            <ac:spMk id="20" creationId="{00000000-0000-0000-0000-000000000000}"/>
          </ac:spMkLst>
        </pc:spChg>
        <pc:spChg chg="del">
          <ac:chgData name="TAN Mei Yi [Harrisdale Senior High School]" userId="f9f029c9-d743-4d60-9f2c-e74bdec1ab07" providerId="ADAL" clId="{3D840D86-7A23-4404-A7F5-48B18B5D982C}" dt="2022-11-14T00:10:05.985" v="63" actId="478"/>
          <ac:spMkLst>
            <pc:docMk/>
            <pc:sldMk cId="808514746" sldId="428"/>
            <ac:spMk id="21" creationId="{00000000-0000-0000-0000-000000000000}"/>
          </ac:spMkLst>
        </pc:spChg>
        <pc:picChg chg="del">
          <ac:chgData name="TAN Mei Yi [Harrisdale Senior High School]" userId="f9f029c9-d743-4d60-9f2c-e74bdec1ab07" providerId="ADAL" clId="{3D840D86-7A23-4404-A7F5-48B18B5D982C}" dt="2022-11-14T00:10:00.703" v="60" actId="478"/>
          <ac:picMkLst>
            <pc:docMk/>
            <pc:sldMk cId="808514746" sldId="428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3D840D86-7A23-4404-A7F5-48B18B5D982C}" dt="2022-11-14T00:10:02.197" v="61" actId="478"/>
          <ac:picMkLst>
            <pc:docMk/>
            <pc:sldMk cId="808514746" sldId="428"/>
            <ac:picMk id="6" creationId="{00000000-0000-0000-0000-000000000000}"/>
          </ac:picMkLst>
        </pc:picChg>
        <pc:picChg chg="del">
          <ac:chgData name="TAN Mei Yi [Harrisdale Senior High School]" userId="f9f029c9-d743-4d60-9f2c-e74bdec1ab07" providerId="ADAL" clId="{3D840D86-7A23-4404-A7F5-48B18B5D982C}" dt="2022-11-14T00:10:03.577" v="62" actId="478"/>
          <ac:picMkLst>
            <pc:docMk/>
            <pc:sldMk cId="808514746" sldId="428"/>
            <ac:picMk id="8" creationId="{00000000-0000-0000-0000-000000000000}"/>
          </ac:picMkLst>
        </pc:picChg>
      </pc:sldChg>
      <pc:sldChg chg="addSp delSp modSp add mod delAnim modAnim">
        <pc:chgData name="TAN Mei Yi [Harrisdale Senior High School]" userId="f9f029c9-d743-4d60-9f2c-e74bdec1ab07" providerId="ADAL" clId="{3D840D86-7A23-4404-A7F5-48B18B5D982C}" dt="2022-11-14T00:19:54.896" v="519" actId="1076"/>
        <pc:sldMkLst>
          <pc:docMk/>
          <pc:sldMk cId="808482504" sldId="429"/>
        </pc:sldMkLst>
        <pc:spChg chg="mod">
          <ac:chgData name="TAN Mei Yi [Harrisdale Senior High School]" userId="f9f029c9-d743-4d60-9f2c-e74bdec1ab07" providerId="ADAL" clId="{3D840D86-7A23-4404-A7F5-48B18B5D982C}" dt="2022-11-14T00:16:36.773" v="368" actId="20577"/>
          <ac:spMkLst>
            <pc:docMk/>
            <pc:sldMk cId="808482504" sldId="429"/>
            <ac:spMk id="2" creationId="{6E544476-AB0C-B82C-7467-03C52C3C0938}"/>
          </ac:spMkLst>
        </pc:spChg>
        <pc:spChg chg="add mod">
          <ac:chgData name="TAN Mei Yi [Harrisdale Senior High School]" userId="f9f029c9-d743-4d60-9f2c-e74bdec1ab07" providerId="ADAL" clId="{3D840D86-7A23-4404-A7F5-48B18B5D982C}" dt="2022-11-14T00:18:10.644" v="452" actId="1076"/>
          <ac:spMkLst>
            <pc:docMk/>
            <pc:sldMk cId="808482504" sldId="429"/>
            <ac:spMk id="3" creationId="{A98B68AA-3DA6-50EC-629A-4767721E6EC9}"/>
          </ac:spMkLst>
        </pc:spChg>
        <pc:spChg chg="del">
          <ac:chgData name="TAN Mei Yi [Harrisdale Senior High School]" userId="f9f029c9-d743-4d60-9f2c-e74bdec1ab07" providerId="ADAL" clId="{3D840D86-7A23-4404-A7F5-48B18B5D982C}" dt="2022-11-14T00:16:43.302" v="369" actId="478"/>
          <ac:spMkLst>
            <pc:docMk/>
            <pc:sldMk cId="808482504" sldId="429"/>
            <ac:spMk id="4" creationId="{EAF007A1-2CA4-2285-7937-7E7CEEE80B5A}"/>
          </ac:spMkLst>
        </pc:spChg>
        <pc:spChg chg="add mod">
          <ac:chgData name="TAN Mei Yi [Harrisdale Senior High School]" userId="f9f029c9-d743-4d60-9f2c-e74bdec1ab07" providerId="ADAL" clId="{3D840D86-7A23-4404-A7F5-48B18B5D982C}" dt="2022-11-14T00:18:29.778" v="465" actId="1076"/>
          <ac:spMkLst>
            <pc:docMk/>
            <pc:sldMk cId="808482504" sldId="429"/>
            <ac:spMk id="6" creationId="{6D2DACFC-BDE2-EF19-0D0A-91F81793F36A}"/>
          </ac:spMkLst>
        </pc:spChg>
        <pc:spChg chg="add mod">
          <ac:chgData name="TAN Mei Yi [Harrisdale Senior High School]" userId="f9f029c9-d743-4d60-9f2c-e74bdec1ab07" providerId="ADAL" clId="{3D840D86-7A23-4404-A7F5-48B18B5D982C}" dt="2022-11-14T00:19:13.390" v="491" actId="1076"/>
          <ac:spMkLst>
            <pc:docMk/>
            <pc:sldMk cId="808482504" sldId="429"/>
            <ac:spMk id="8" creationId="{1E54E0AD-2E6E-32C3-AF68-D0AA1EF882B8}"/>
          </ac:spMkLst>
        </pc:spChg>
        <pc:spChg chg="del">
          <ac:chgData name="TAN Mei Yi [Harrisdale Senior High School]" userId="f9f029c9-d743-4d60-9f2c-e74bdec1ab07" providerId="ADAL" clId="{3D840D86-7A23-4404-A7F5-48B18B5D982C}" dt="2022-11-14T00:16:43.302" v="369" actId="478"/>
          <ac:spMkLst>
            <pc:docMk/>
            <pc:sldMk cId="808482504" sldId="429"/>
            <ac:spMk id="9" creationId="{0DE75644-C458-99F0-C799-866FBCF9C6F5}"/>
          </ac:spMkLst>
        </pc:spChg>
        <pc:spChg chg="mod">
          <ac:chgData name="TAN Mei Yi [Harrisdale Senior High School]" userId="f9f029c9-d743-4d60-9f2c-e74bdec1ab07" providerId="ADAL" clId="{3D840D86-7A23-4404-A7F5-48B18B5D982C}" dt="2022-11-14T00:17:35.568" v="413" actId="1076"/>
          <ac:spMkLst>
            <pc:docMk/>
            <pc:sldMk cId="808482504" sldId="429"/>
            <ac:spMk id="10" creationId="{00000000-0000-0000-0000-000000000000}"/>
          </ac:spMkLst>
        </pc:spChg>
        <pc:spChg chg="del">
          <ac:chgData name="TAN Mei Yi [Harrisdale Senior High School]" userId="f9f029c9-d743-4d60-9f2c-e74bdec1ab07" providerId="ADAL" clId="{3D840D86-7A23-4404-A7F5-48B18B5D982C}" dt="2022-11-14T00:16:43.302" v="369" actId="478"/>
          <ac:spMkLst>
            <pc:docMk/>
            <pc:sldMk cId="808482504" sldId="429"/>
            <ac:spMk id="11" creationId="{AFDA15D1-D38B-B480-488C-362AD8995DDA}"/>
          </ac:spMkLst>
        </pc:spChg>
        <pc:spChg chg="del">
          <ac:chgData name="TAN Mei Yi [Harrisdale Senior High School]" userId="f9f029c9-d743-4d60-9f2c-e74bdec1ab07" providerId="ADAL" clId="{3D840D86-7A23-4404-A7F5-48B18B5D982C}" dt="2022-11-14T00:16:43.302" v="369" actId="478"/>
          <ac:spMkLst>
            <pc:docMk/>
            <pc:sldMk cId="808482504" sldId="429"/>
            <ac:spMk id="12" creationId="{34445C65-9E95-07F4-E4B1-7301B6305756}"/>
          </ac:spMkLst>
        </pc:spChg>
        <pc:spChg chg="del">
          <ac:chgData name="TAN Mei Yi [Harrisdale Senior High School]" userId="f9f029c9-d743-4d60-9f2c-e74bdec1ab07" providerId="ADAL" clId="{3D840D86-7A23-4404-A7F5-48B18B5D982C}" dt="2022-11-14T00:16:43.302" v="369" actId="478"/>
          <ac:spMkLst>
            <pc:docMk/>
            <pc:sldMk cId="808482504" sldId="429"/>
            <ac:spMk id="13" creationId="{A8D22F49-DF70-1B20-3FF2-F3345FB63F3B}"/>
          </ac:spMkLst>
        </pc:spChg>
        <pc:spChg chg="del">
          <ac:chgData name="TAN Mei Yi [Harrisdale Senior High School]" userId="f9f029c9-d743-4d60-9f2c-e74bdec1ab07" providerId="ADAL" clId="{3D840D86-7A23-4404-A7F5-48B18B5D982C}" dt="2022-11-14T00:16:43.302" v="369" actId="478"/>
          <ac:spMkLst>
            <pc:docMk/>
            <pc:sldMk cId="808482504" sldId="429"/>
            <ac:spMk id="14" creationId="{0F1F9CC8-08A0-0BDA-5715-7545CC482931}"/>
          </ac:spMkLst>
        </pc:spChg>
        <pc:spChg chg="add mod">
          <ac:chgData name="TAN Mei Yi [Harrisdale Senior High School]" userId="f9f029c9-d743-4d60-9f2c-e74bdec1ab07" providerId="ADAL" clId="{3D840D86-7A23-4404-A7F5-48B18B5D982C}" dt="2022-11-14T00:19:43.553" v="510" actId="20577"/>
          <ac:spMkLst>
            <pc:docMk/>
            <pc:sldMk cId="808482504" sldId="429"/>
            <ac:spMk id="15" creationId="{2C3BD3EF-257F-6DFF-C85E-634C3DED8A6B}"/>
          </ac:spMkLst>
        </pc:spChg>
        <pc:spChg chg="add mod">
          <ac:chgData name="TAN Mei Yi [Harrisdale Senior High School]" userId="f9f029c9-d743-4d60-9f2c-e74bdec1ab07" providerId="ADAL" clId="{3D840D86-7A23-4404-A7F5-48B18B5D982C}" dt="2022-11-14T00:19:54.896" v="519" actId="1076"/>
          <ac:spMkLst>
            <pc:docMk/>
            <pc:sldMk cId="808482504" sldId="429"/>
            <ac:spMk id="16" creationId="{8C99AC33-FE7D-0D49-F48A-8624359F883D}"/>
          </ac:spMkLst>
        </pc:spChg>
      </pc:sldChg>
      <pc:sldChg chg="addSp delSp modSp add mod ord delAnim modAnim">
        <pc:chgData name="TAN Mei Yi [Harrisdale Senior High School]" userId="f9f029c9-d743-4d60-9f2c-e74bdec1ab07" providerId="ADAL" clId="{3D840D86-7A23-4404-A7F5-48B18B5D982C}" dt="2022-11-15T05:11:02.763" v="893" actId="478"/>
        <pc:sldMkLst>
          <pc:docMk/>
          <pc:sldMk cId="1909158162" sldId="430"/>
        </pc:sldMkLst>
        <pc:spChg chg="mod">
          <ac:chgData name="TAN Mei Yi [Harrisdale Senior High School]" userId="f9f029c9-d743-4d60-9f2c-e74bdec1ab07" providerId="ADAL" clId="{3D840D86-7A23-4404-A7F5-48B18B5D982C}" dt="2022-11-14T04:25:11.327" v="732" actId="14100"/>
          <ac:spMkLst>
            <pc:docMk/>
            <pc:sldMk cId="1909158162" sldId="430"/>
            <ac:spMk id="2" creationId="{6E544476-AB0C-B82C-7467-03C52C3C0938}"/>
          </ac:spMkLst>
        </pc:spChg>
        <pc:spChg chg="mod">
          <ac:chgData name="TAN Mei Yi [Harrisdale Senior High School]" userId="f9f029c9-d743-4d60-9f2c-e74bdec1ab07" providerId="ADAL" clId="{3D840D86-7A23-4404-A7F5-48B18B5D982C}" dt="2022-11-15T05:09:02.372" v="835" actId="1076"/>
          <ac:spMkLst>
            <pc:docMk/>
            <pc:sldMk cId="1909158162" sldId="430"/>
            <ac:spMk id="3" creationId="{A98B68AA-3DA6-50EC-629A-4767721E6EC9}"/>
          </ac:spMkLst>
        </pc:spChg>
        <pc:spChg chg="mod">
          <ac:chgData name="TAN Mei Yi [Harrisdale Senior High School]" userId="f9f029c9-d743-4d60-9f2c-e74bdec1ab07" providerId="ADAL" clId="{3D840D86-7A23-4404-A7F5-48B18B5D982C}" dt="2022-11-15T05:09:21.002" v="847" actId="1076"/>
          <ac:spMkLst>
            <pc:docMk/>
            <pc:sldMk cId="1909158162" sldId="430"/>
            <ac:spMk id="6" creationId="{6D2DACFC-BDE2-EF19-0D0A-91F81793F36A}"/>
          </ac:spMkLst>
        </pc:spChg>
        <pc:spChg chg="mod">
          <ac:chgData name="TAN Mei Yi [Harrisdale Senior High School]" userId="f9f029c9-d743-4d60-9f2c-e74bdec1ab07" providerId="ADAL" clId="{3D840D86-7A23-4404-A7F5-48B18B5D982C}" dt="2022-11-15T05:08:36.856" v="813" actId="1076"/>
          <ac:spMkLst>
            <pc:docMk/>
            <pc:sldMk cId="1909158162" sldId="430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3D840D86-7A23-4404-A7F5-48B18B5D982C}" dt="2022-11-15T05:10:24.687" v="848" actId="478"/>
          <ac:spMkLst>
            <pc:docMk/>
            <pc:sldMk cId="1909158162" sldId="430"/>
            <ac:spMk id="8" creationId="{1E54E0AD-2E6E-32C3-AF68-D0AA1EF882B8}"/>
          </ac:spMkLst>
        </pc:spChg>
        <pc:spChg chg="mod">
          <ac:chgData name="TAN Mei Yi [Harrisdale Senior High School]" userId="f9f029c9-d743-4d60-9f2c-e74bdec1ab07" providerId="ADAL" clId="{3D840D86-7A23-4404-A7F5-48B18B5D982C}" dt="2022-11-15T05:08:40.650" v="814" actId="1076"/>
          <ac:spMkLst>
            <pc:docMk/>
            <pc:sldMk cId="1909158162" sldId="430"/>
            <ac:spMk id="10" creationId="{00000000-0000-0000-0000-000000000000}"/>
          </ac:spMkLst>
        </pc:spChg>
        <pc:spChg chg="mod">
          <ac:chgData name="TAN Mei Yi [Harrisdale Senior High School]" userId="f9f029c9-d743-4d60-9f2c-e74bdec1ab07" providerId="ADAL" clId="{3D840D86-7A23-4404-A7F5-48B18B5D982C}" dt="2022-11-15T05:11:01.708" v="892" actId="1076"/>
          <ac:spMkLst>
            <pc:docMk/>
            <pc:sldMk cId="1909158162" sldId="430"/>
            <ac:spMk id="15" creationId="{2C3BD3EF-257F-6DFF-C85E-634C3DED8A6B}"/>
          </ac:spMkLst>
        </pc:spChg>
        <pc:spChg chg="del">
          <ac:chgData name="TAN Mei Yi [Harrisdale Senior High School]" userId="f9f029c9-d743-4d60-9f2c-e74bdec1ab07" providerId="ADAL" clId="{3D840D86-7A23-4404-A7F5-48B18B5D982C}" dt="2022-11-15T05:10:29.050" v="849" actId="478"/>
          <ac:spMkLst>
            <pc:docMk/>
            <pc:sldMk cId="1909158162" sldId="430"/>
            <ac:spMk id="16" creationId="{8C99AC33-FE7D-0D49-F48A-8624359F883D}"/>
          </ac:spMkLst>
        </pc:spChg>
        <pc:picChg chg="add del mod modCrop">
          <ac:chgData name="TAN Mei Yi [Harrisdale Senior High School]" userId="f9f029c9-d743-4d60-9f2c-e74bdec1ab07" providerId="ADAL" clId="{3D840D86-7A23-4404-A7F5-48B18B5D982C}" dt="2022-11-15T05:11:02.763" v="893" actId="478"/>
          <ac:picMkLst>
            <pc:docMk/>
            <pc:sldMk cId="1909158162" sldId="430"/>
            <ac:picMk id="9" creationId="{BA9F4FB7-4D9F-790D-822C-BDB4A6126B4F}"/>
          </ac:picMkLst>
        </pc:picChg>
      </pc:sldChg>
      <pc:sldChg chg="modSp add mod">
        <pc:chgData name="TAN Mei Yi [Harrisdale Senior High School]" userId="f9f029c9-d743-4d60-9f2c-e74bdec1ab07" providerId="ADAL" clId="{3D840D86-7A23-4404-A7F5-48B18B5D982C}" dt="2022-11-15T05:17:10.945" v="1274" actId="20577"/>
        <pc:sldMkLst>
          <pc:docMk/>
          <pc:sldMk cId="2134344024" sldId="431"/>
        </pc:sldMkLst>
        <pc:spChg chg="mod">
          <ac:chgData name="TAN Mei Yi [Harrisdale Senior High School]" userId="f9f029c9-d743-4d60-9f2c-e74bdec1ab07" providerId="ADAL" clId="{3D840D86-7A23-4404-A7F5-48B18B5D982C}" dt="2022-11-15T05:13:38.396" v="1163" actId="20577"/>
          <ac:spMkLst>
            <pc:docMk/>
            <pc:sldMk cId="2134344024" sldId="431"/>
            <ac:spMk id="2" creationId="{6E544476-AB0C-B82C-7467-03C52C3C0938}"/>
          </ac:spMkLst>
        </pc:spChg>
        <pc:spChg chg="mod">
          <ac:chgData name="TAN Mei Yi [Harrisdale Senior High School]" userId="f9f029c9-d743-4d60-9f2c-e74bdec1ab07" providerId="ADAL" clId="{3D840D86-7A23-4404-A7F5-48B18B5D982C}" dt="2022-11-15T05:15:25.656" v="1254" actId="14100"/>
          <ac:spMkLst>
            <pc:docMk/>
            <pc:sldMk cId="2134344024" sldId="431"/>
            <ac:spMk id="3" creationId="{A98B68AA-3DA6-50EC-629A-4767721E6EC9}"/>
          </ac:spMkLst>
        </pc:spChg>
        <pc:spChg chg="mod">
          <ac:chgData name="TAN Mei Yi [Harrisdale Senior High School]" userId="f9f029c9-d743-4d60-9f2c-e74bdec1ab07" providerId="ADAL" clId="{3D840D86-7A23-4404-A7F5-48B18B5D982C}" dt="2022-11-15T05:15:32.847" v="1258" actId="14100"/>
          <ac:spMkLst>
            <pc:docMk/>
            <pc:sldMk cId="2134344024" sldId="431"/>
            <ac:spMk id="6" creationId="{6D2DACFC-BDE2-EF19-0D0A-91F81793F36A}"/>
          </ac:spMkLst>
        </pc:spChg>
        <pc:spChg chg="mod">
          <ac:chgData name="TAN Mei Yi [Harrisdale Senior High School]" userId="f9f029c9-d743-4d60-9f2c-e74bdec1ab07" providerId="ADAL" clId="{3D840D86-7A23-4404-A7F5-48B18B5D982C}" dt="2022-11-15T05:14:04.910" v="1201" actId="20577"/>
          <ac:spMkLst>
            <pc:docMk/>
            <pc:sldMk cId="2134344024" sldId="431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3D840D86-7A23-4404-A7F5-48B18B5D982C}" dt="2022-11-15T05:15:21.122" v="1250" actId="20577"/>
          <ac:spMkLst>
            <pc:docMk/>
            <pc:sldMk cId="2134344024" sldId="431"/>
            <ac:spMk id="10" creationId="{00000000-0000-0000-0000-000000000000}"/>
          </ac:spMkLst>
        </pc:spChg>
        <pc:spChg chg="mod">
          <ac:chgData name="TAN Mei Yi [Harrisdale Senior High School]" userId="f9f029c9-d743-4d60-9f2c-e74bdec1ab07" providerId="ADAL" clId="{3D840D86-7A23-4404-A7F5-48B18B5D982C}" dt="2022-11-15T05:17:10.945" v="1274" actId="20577"/>
          <ac:spMkLst>
            <pc:docMk/>
            <pc:sldMk cId="2134344024" sldId="431"/>
            <ac:spMk id="15" creationId="{2C3BD3EF-257F-6DFF-C85E-634C3DED8A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92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82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34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2430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8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15/11/2022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5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5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5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0.png"/><Relationship Id="rId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1" y="1372475"/>
            <a:ext cx="11821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determine the derivative of a function using first principals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89897" y="4146249"/>
            <a:ext cx="109732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r>
              <a:rPr lang="en-GB" sz="2800" b="1" dirty="0">
                <a:cs typeface="Arial" panose="020B0604020202020204" pitchFamily="34" charset="0"/>
              </a:rPr>
              <a:t>Determine </a:t>
            </a:r>
            <a:r>
              <a:rPr lang="en-GB" sz="2800" b="1" dirty="0"/>
              <a:t>the derivative of a function using first principals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3552" y="1928305"/>
                <a:ext cx="4918267" cy="6664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AU" sz="2400" b="0" dirty="0"/>
                  <a:t>Gradient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PQ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−8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2" y="1928305"/>
                <a:ext cx="4918267" cy="666401"/>
              </a:xfrm>
              <a:prstGeom prst="rect">
                <a:avLst/>
              </a:prstGeom>
              <a:blipFill>
                <a:blip r:embed="rId3"/>
                <a:stretch>
                  <a:fillRect l="-1859" b="-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704174" y="2659579"/>
                <a:ext cx="3693085" cy="715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8+12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−8</m:t>
                          </m:r>
                        </m:num>
                        <m:den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174" y="2659579"/>
                <a:ext cx="3693085" cy="7150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4">
                <a:extLst>
                  <a:ext uri="{FF2B5EF4-FFF2-40B4-BE49-F238E27FC236}">
                    <a16:creationId xmlns:a16="http://schemas.microsoft.com/office/drawing/2014/main" id="{6E544476-AB0C-B82C-7467-03C52C3C09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711175"/>
                <a:ext cx="12192000" cy="1171439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fontScale="92500" lnSpcReduction="10000"/>
              </a:bodyPr>
              <a:lstStyle>
                <a:lvl1pPr marL="495285" lvl="0" indent="-343948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5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90570" lvl="1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○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85854" lvl="2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■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81139" lvl="3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●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76424" lvl="4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○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971709" lvl="5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■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466993" lvl="6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●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62278" lvl="7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○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57563" lvl="8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1733"/>
                  </a:spcAft>
                  <a:buSzPts val="1200"/>
                  <a:buFont typeface="Arial" panose="020B0604020202020204" pitchFamily="34" charset="0"/>
                  <a:buChar char="■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51337" indent="0">
                  <a:buNone/>
                </a:pPr>
                <a:r>
                  <a:rPr lang="en-AU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AU" sz="2800" dirty="0"/>
                  <a:t>. By first finding the gradient of the secant through</a:t>
                </a:r>
              </a:p>
              <a:p>
                <a:pPr marL="151337" indent="0">
                  <a:buNone/>
                </a:pP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(2,8)</m:t>
                    </m:r>
                  </m:oMath>
                </a14:m>
                <a:r>
                  <a:rPr lang="en-AU" sz="2800" dirty="0"/>
                  <a:t> and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(2+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800" dirty="0"/>
                  <a:t>, find the gradient of the tangent to the curve at the point </a:t>
                </a:r>
                <a14:m>
                  <m:oMath xmlns:m="http://schemas.openxmlformats.org/officeDocument/2006/math">
                    <m:r>
                      <a:rPr lang="en-AU" sz="2800" i="1">
                        <a:latin typeface="Cambria Math" panose="02040503050406030204" pitchFamily="18" charset="0"/>
                      </a:rPr>
                      <m:t>(2,8)</m:t>
                    </m:r>
                  </m:oMath>
                </a14:m>
                <a:r>
                  <a:rPr lang="en-AU" sz="2800" dirty="0"/>
                  <a:t>. </a:t>
                </a:r>
              </a:p>
            </p:txBody>
          </p:sp>
        </mc:Choice>
        <mc:Fallback xmlns="">
          <p:sp>
            <p:nvSpPr>
              <p:cNvPr id="2" name="Subtitle 4">
                <a:extLst>
                  <a:ext uri="{FF2B5EF4-FFF2-40B4-BE49-F238E27FC236}">
                    <a16:creationId xmlns:a16="http://schemas.microsoft.com/office/drawing/2014/main" id="{6E544476-AB0C-B82C-7467-03C52C3C0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1175"/>
                <a:ext cx="12192000" cy="1171439"/>
              </a:xfrm>
              <a:prstGeom prst="rect">
                <a:avLst/>
              </a:prstGeom>
              <a:blipFill>
                <a:blip r:embed="rId5"/>
                <a:stretch>
                  <a:fillRect t="-6771" b="-72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98B68AA-3DA6-50EC-629A-4767721E6EC9}"/>
                  </a:ext>
                </a:extLst>
              </p:cNvPr>
              <p:cNvSpPr/>
              <p:nvPr/>
            </p:nvSpPr>
            <p:spPr>
              <a:xfrm>
                <a:off x="1615034" y="3420394"/>
                <a:ext cx="310699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98B68AA-3DA6-50EC-629A-4767721E6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034" y="3420394"/>
                <a:ext cx="310699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2DACFC-BDE2-EF19-0D0A-91F81793F36A}"/>
                  </a:ext>
                </a:extLst>
              </p:cNvPr>
              <p:cNvSpPr/>
              <p:nvPr/>
            </p:nvSpPr>
            <p:spPr>
              <a:xfrm>
                <a:off x="1334238" y="4285383"/>
                <a:ext cx="338778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=12+6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2DACFC-BDE2-EF19-0D0A-91F81793F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38" y="4285383"/>
                <a:ext cx="338778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3BD3EF-257F-6DFF-C85E-634C3DED8A6B}"/>
                  </a:ext>
                </a:extLst>
              </p:cNvPr>
              <p:cNvSpPr/>
              <p:nvPr/>
            </p:nvSpPr>
            <p:spPr>
              <a:xfrm>
                <a:off x="149862" y="5114956"/>
                <a:ext cx="7033067" cy="499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AU" sz="2000" b="0" dirty="0"/>
                  <a:t>Gradient of the tangent line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0" smtClean="0">
                            <a:latin typeface="Cambria Math" panose="02040503050406030204" pitchFamily="18" charset="0"/>
                          </a:rPr>
                          <m:t>2,8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12+6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20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AU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AU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endParaRPr lang="en-AU" sz="20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3BD3EF-257F-6DFF-C85E-634C3DED8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62" y="5114956"/>
                <a:ext cx="7033067" cy="499432"/>
              </a:xfrm>
              <a:prstGeom prst="rect">
                <a:avLst/>
              </a:prstGeom>
              <a:blipFill>
                <a:blip r:embed="rId8"/>
                <a:stretch>
                  <a:fillRect l="-954" t="-3659" b="-365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15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3" grpId="0"/>
      <p:bldP spid="6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959" y="572176"/>
            <a:ext cx="5185041" cy="33751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3" y="648789"/>
            <a:ext cx="8479614" cy="86114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Derivative by First Principles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002" y="1468867"/>
                <a:ext cx="622977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Consider the function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2" y="1468867"/>
                <a:ext cx="6229770" cy="523220"/>
              </a:xfrm>
              <a:prstGeom prst="rect">
                <a:avLst/>
              </a:prstGeom>
              <a:blipFill>
                <a:blip r:embed="rId3"/>
                <a:stretch>
                  <a:fillRect l="-1957" t="-11628" b="-325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 flipV="1">
            <a:off x="9968914" y="1175210"/>
            <a:ext cx="1322717" cy="22783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36992" y="308424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51473" y="168304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51828" y="1966825"/>
                <a:ext cx="7896414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We can determine the derivative of function by evaluating the limit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eg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as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AU" sz="2800" b="0" i="0" smtClean="0">
                        <a:latin typeface="Cambria Math" panose="02040503050406030204" pitchFamily="18" charset="0"/>
                      </a:rPr>
                      <m:t>→0)</m:t>
                    </m:r>
                  </m:oMath>
                </a14:m>
                <a:r>
                  <a:rPr lang="en-AU" sz="2800" b="0" i="0" dirty="0">
                    <a:latin typeface="Cambria Math" panose="02040503050406030204" pitchFamily="18" charset="0"/>
                  </a:rPr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This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called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AU" sz="28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AU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1" i="0" smtClean="0">
                          <a:latin typeface="Cambria Math" panose="02040503050406030204" pitchFamily="18" charset="0"/>
                        </a:rPr>
                        <m:t>𝐝𝐢𝐟𝐟𝐞𝐫𝐞𝐧𝐭𝐢𝐚𝐭𝐢𝐨𝐧</m:t>
                      </m:r>
                      <m:r>
                        <a:rPr lang="en-AU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1" i="0" smtClean="0">
                          <a:latin typeface="Cambria Math" panose="02040503050406030204" pitchFamily="18" charset="0"/>
                        </a:rPr>
                        <m:t>𝐛𝐲</m:t>
                      </m:r>
                      <m:r>
                        <a:rPr lang="en-AU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1" i="0" smtClean="0">
                          <a:latin typeface="Cambria Math" panose="02040503050406030204" pitchFamily="18" charset="0"/>
                        </a:rPr>
                        <m:t>𝐟𝐢𝐫𝐬𝐭</m:t>
                      </m:r>
                      <m:r>
                        <a:rPr lang="en-AU" sz="2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b="1" i="0" smtClean="0">
                          <a:latin typeface="Cambria Math" panose="02040503050406030204" pitchFamily="18" charset="0"/>
                        </a:rPr>
                        <m:t>𝐩𝐫𝐢𝐧𝐜𝐢𝐩𝐥𝐞𝐬</m:t>
                      </m:r>
                    </m:oMath>
                  </m:oMathPara>
                </a14:m>
                <a:endParaRPr lang="en-AU" sz="2800" b="1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8" y="1966825"/>
                <a:ext cx="7896414" cy="1384995"/>
              </a:xfrm>
              <a:prstGeom prst="rect">
                <a:avLst/>
              </a:prstGeom>
              <a:blipFill>
                <a:blip r:embed="rId4"/>
                <a:stretch>
                  <a:fillRect l="-1622" t="-4405" r="-509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-23058" y="3740531"/>
                <a:ext cx="789641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Differentiation by first principle is denoted by</a:t>
                </a:r>
                <a14:m>
                  <m:oMath xmlns:m="http://schemas.openxmlformats.org/officeDocument/2006/math">
                    <m:r>
                      <a:rPr lang="en-AU" sz="28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AU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AU" sz="2800" b="1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58" y="3740531"/>
                <a:ext cx="7896414" cy="523220"/>
              </a:xfrm>
              <a:prstGeom prst="rect">
                <a:avLst/>
              </a:prstGeom>
              <a:blipFill>
                <a:blip r:embed="rId5"/>
                <a:stretch>
                  <a:fillRect l="-1543" t="-11765" b="-341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E6D5DA-C65B-C7E6-FCB2-48D11F3C0302}"/>
                  </a:ext>
                </a:extLst>
              </p:cNvPr>
              <p:cNvSpPr/>
              <p:nvPr/>
            </p:nvSpPr>
            <p:spPr>
              <a:xfrm>
                <a:off x="255863" y="4310944"/>
                <a:ext cx="7896414" cy="936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AU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5E6D5DA-C65B-C7E6-FCB2-48D11F3C03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63" y="4310944"/>
                <a:ext cx="7896414" cy="9361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3BD8391-A3F4-6BB2-9831-F9734E4C0437}"/>
                  </a:ext>
                </a:extLst>
              </p:cNvPr>
              <p:cNvSpPr/>
              <p:nvPr/>
            </p:nvSpPr>
            <p:spPr>
              <a:xfrm>
                <a:off x="796190" y="5323711"/>
                <a:ext cx="7896414" cy="9361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AU" sz="280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3BD8391-A3F4-6BB2-9831-F9734E4C0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190" y="5323711"/>
                <a:ext cx="7896414" cy="9361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AC81813-D762-AFFC-F3A4-982FCB63A423}"/>
              </a:ext>
            </a:extLst>
          </p:cNvPr>
          <p:cNvSpPr txBox="1"/>
          <p:nvPr/>
        </p:nvSpPr>
        <p:spPr>
          <a:xfrm>
            <a:off x="-23058" y="9247"/>
            <a:ext cx="481321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Activating Prior Knowledge</a:t>
            </a:r>
          </a:p>
        </p:txBody>
      </p:sp>
    </p:spTree>
    <p:extLst>
      <p:ext uri="{BB962C8B-B14F-4D97-AF65-F5344CB8AC3E}">
        <p14:creationId xmlns:p14="http://schemas.microsoft.com/office/powerpoint/2010/main" val="362520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  <p:bldP spid="1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9303" y="2142198"/>
                <a:ext cx="3991807" cy="809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" y="2142198"/>
                <a:ext cx="3991807" cy="809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98793" y="3025829"/>
                <a:ext cx="4704607" cy="715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d>
                                <m:d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+2−(3</m:t>
                              </m:r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93" y="3025829"/>
                <a:ext cx="4704607" cy="715068"/>
              </a:xfrm>
              <a:prstGeom prst="rect">
                <a:avLst/>
              </a:prstGeom>
              <a:blipFill>
                <a:blip r:embed="rId4"/>
                <a:stretch>
                  <a:fillRect r="-167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4">
                <a:extLst>
                  <a:ext uri="{FF2B5EF4-FFF2-40B4-BE49-F238E27FC236}">
                    <a16:creationId xmlns:a16="http://schemas.microsoft.com/office/drawing/2014/main" id="{6E544476-AB0C-B82C-7467-03C52C3C09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303" y="775685"/>
                <a:ext cx="11628991" cy="1171439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fontScale="77500" lnSpcReduction="20000"/>
              </a:bodyPr>
              <a:lstStyle>
                <a:lvl1pPr marL="495285" lvl="0" indent="-343948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5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90570" lvl="1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○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85854" lvl="2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■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81139" lvl="3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●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76424" lvl="4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○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971709" lvl="5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■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466993" lvl="6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●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62278" lvl="7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○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57563" lvl="8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1733"/>
                  </a:spcAft>
                  <a:buSzPts val="1200"/>
                  <a:buFont typeface="Arial" panose="020B0604020202020204" pitchFamily="34" charset="0"/>
                  <a:buChar char="■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51337" indent="0">
                  <a:buNone/>
                </a:pPr>
                <a:r>
                  <a:rPr lang="en-AU" sz="2800" dirty="0"/>
                  <a:t>Determine</a:t>
                </a:r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AU" sz="2800" dirty="0"/>
                  <a:t> for each of the following:</a:t>
                </a:r>
                <a:br>
                  <a:rPr lang="en-AU" sz="2800" dirty="0"/>
                </a:br>
                <a:endParaRPr lang="en-AU" sz="2800" dirty="0"/>
              </a:p>
              <a:p>
                <a:pPr marL="151337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AU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2" name="Subtitle 4">
                <a:extLst>
                  <a:ext uri="{FF2B5EF4-FFF2-40B4-BE49-F238E27FC236}">
                    <a16:creationId xmlns:a16="http://schemas.microsoft.com/office/drawing/2014/main" id="{6E544476-AB0C-B82C-7467-03C52C3C0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" y="775685"/>
                <a:ext cx="11628991" cy="1171439"/>
              </a:xfrm>
              <a:prstGeom prst="rect">
                <a:avLst/>
              </a:prstGeom>
              <a:blipFill>
                <a:blip r:embed="rId5"/>
                <a:stretch>
                  <a:fillRect t="-15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AF007A1-2CA4-2285-7937-7E7CEEE80B5A}"/>
                  </a:ext>
                </a:extLst>
              </p:cNvPr>
              <p:cNvSpPr/>
              <p:nvPr/>
            </p:nvSpPr>
            <p:spPr>
              <a:xfrm>
                <a:off x="829218" y="3854340"/>
                <a:ext cx="4704607" cy="727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𝑥h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+2−3</m:t>
                              </m:r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AF007A1-2CA4-2285-7937-7E7CEEE80B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218" y="3854340"/>
                <a:ext cx="4704607" cy="727507"/>
              </a:xfrm>
              <a:prstGeom prst="rect">
                <a:avLst/>
              </a:prstGeom>
              <a:blipFill>
                <a:blip r:embed="rId6"/>
                <a:stretch>
                  <a:fillRect r="-2927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E75644-C458-99F0-C799-866FBCF9C6F5}"/>
                  </a:ext>
                </a:extLst>
              </p:cNvPr>
              <p:cNvSpPr/>
              <p:nvPr/>
            </p:nvSpPr>
            <p:spPr>
              <a:xfrm>
                <a:off x="650313" y="4643971"/>
                <a:ext cx="6436286" cy="727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𝑥h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+2−3</m:t>
                              </m:r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E75644-C458-99F0-C799-866FBCF9C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13" y="4643971"/>
                <a:ext cx="6436286" cy="7275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DA15D1-D38B-B480-488C-362AD8995DDA}"/>
                  </a:ext>
                </a:extLst>
              </p:cNvPr>
              <p:cNvSpPr/>
              <p:nvPr/>
            </p:nvSpPr>
            <p:spPr>
              <a:xfrm>
                <a:off x="650313" y="5443685"/>
                <a:ext cx="3066922" cy="727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𝑥h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DA15D1-D38B-B480-488C-362AD8995D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13" y="5443685"/>
                <a:ext cx="3066922" cy="7275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4445C65-9E95-07F4-E4B1-7301B6305756}"/>
                  </a:ext>
                </a:extLst>
              </p:cNvPr>
              <p:cNvSpPr/>
              <p:nvPr/>
            </p:nvSpPr>
            <p:spPr>
              <a:xfrm>
                <a:off x="3209069" y="5468178"/>
                <a:ext cx="3066922" cy="678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(6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AU" sz="200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+2)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4445C65-9E95-07F4-E4B1-7301B6305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069" y="5468178"/>
                <a:ext cx="3066922" cy="6785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D22F49-DF70-1B20-3FF2-F3345FB63F3B}"/>
                  </a:ext>
                </a:extLst>
              </p:cNvPr>
              <p:cNvSpPr/>
              <p:nvPr/>
            </p:nvSpPr>
            <p:spPr>
              <a:xfrm>
                <a:off x="5695016" y="5589103"/>
                <a:ext cx="3066922" cy="4932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8D22F49-DF70-1B20-3FF2-F3345FB63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5016" y="5589103"/>
                <a:ext cx="3066922" cy="493212"/>
              </a:xfrm>
              <a:prstGeom prst="rect">
                <a:avLst/>
              </a:prstGeom>
              <a:blipFill>
                <a:blip r:embed="rId10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F1F9CC8-08A0-0BDA-5715-7545CC482931}"/>
                  </a:ext>
                </a:extLst>
              </p:cNvPr>
              <p:cNvSpPr/>
              <p:nvPr/>
            </p:nvSpPr>
            <p:spPr>
              <a:xfrm>
                <a:off x="5217938" y="6299940"/>
                <a:ext cx="306692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F1F9CC8-08A0-0BDA-5715-7545CC482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938" y="6299940"/>
                <a:ext cx="30669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51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4" grpId="0"/>
      <p:bldP spid="9" grpId="0"/>
      <p:bldP spid="11" grpId="0"/>
      <p:bldP spid="12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9303" y="2142198"/>
                <a:ext cx="3991807" cy="8090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m:rPr>
                          <m:sty m:val="p"/>
                        </m:rPr>
                        <a:rPr lang="en-AU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)=</m:t>
                      </m:r>
                      <m:func>
                        <m:func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4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AU" sz="24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" y="2142198"/>
                <a:ext cx="3991807" cy="809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739767" y="3061431"/>
                <a:ext cx="3693085" cy="735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−(2−</m:t>
                              </m:r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767" y="3061431"/>
                <a:ext cx="3693085" cy="7351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4">
                <a:extLst>
                  <a:ext uri="{FF2B5EF4-FFF2-40B4-BE49-F238E27FC236}">
                    <a16:creationId xmlns:a16="http://schemas.microsoft.com/office/drawing/2014/main" id="{6E544476-AB0C-B82C-7467-03C52C3C09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303" y="775685"/>
                <a:ext cx="11628991" cy="1171439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fontScale="85000" lnSpcReduction="20000"/>
              </a:bodyPr>
              <a:lstStyle>
                <a:lvl1pPr marL="495285" lvl="0" indent="-343948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5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90570" lvl="1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○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85854" lvl="2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■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81139" lvl="3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●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76424" lvl="4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○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971709" lvl="5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■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466993" lvl="6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●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62278" lvl="7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○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57563" lvl="8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1733"/>
                  </a:spcAft>
                  <a:buSzPts val="1200"/>
                  <a:buFont typeface="Arial" panose="020B0604020202020204" pitchFamily="34" charset="0"/>
                  <a:buChar char="■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51337" indent="0">
                  <a:buNone/>
                </a:pPr>
                <a:r>
                  <a:rPr lang="en-AU" sz="2800" dirty="0"/>
                  <a:t>Determine</a:t>
                </a:r>
                <a:r>
                  <a:rPr lang="en-AU" sz="28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8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AU" sz="28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AU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AU" sz="2800" dirty="0"/>
                  <a:t> for each of the following:</a:t>
                </a:r>
                <a:br>
                  <a:rPr lang="en-AU" sz="2800" dirty="0"/>
                </a:br>
                <a:endParaRPr lang="en-AU" sz="2800" dirty="0"/>
              </a:p>
              <a:p>
                <a:pPr marL="151337" indent="0">
                  <a:buNone/>
                </a:pPr>
                <a:r>
                  <a:rPr lang="en-AU" sz="2800" dirty="0"/>
                  <a:t>b)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=2−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AU" sz="2800" dirty="0"/>
              </a:p>
            </p:txBody>
          </p:sp>
        </mc:Choice>
        <mc:Fallback xmlns="">
          <p:sp>
            <p:nvSpPr>
              <p:cNvPr id="2" name="Subtitle 4">
                <a:extLst>
                  <a:ext uri="{FF2B5EF4-FFF2-40B4-BE49-F238E27FC236}">
                    <a16:creationId xmlns:a16="http://schemas.microsoft.com/office/drawing/2014/main" id="{6E544476-AB0C-B82C-7467-03C52C3C0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" y="775685"/>
                <a:ext cx="11628991" cy="1171439"/>
              </a:xfrm>
              <a:prstGeom prst="rect">
                <a:avLst/>
              </a:prstGeom>
              <a:blipFill>
                <a:blip r:embed="rId5"/>
                <a:stretch>
                  <a:fillRect t="-2083" b="-364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98B68AA-3DA6-50EC-629A-4767721E6EC9}"/>
                  </a:ext>
                </a:extLst>
              </p:cNvPr>
              <p:cNvSpPr/>
              <p:nvPr/>
            </p:nvSpPr>
            <p:spPr>
              <a:xfrm>
                <a:off x="613870" y="3796569"/>
                <a:ext cx="5482130" cy="727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d>
                                <m:d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+3</m:t>
                                  </m:r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AU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−2+</m:t>
                              </m:r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98B68AA-3DA6-50EC-629A-4767721E6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70" y="3796569"/>
                <a:ext cx="5482130" cy="7275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2DACFC-BDE2-EF19-0D0A-91F81793F36A}"/>
                  </a:ext>
                </a:extLst>
              </p:cNvPr>
              <p:cNvSpPr/>
              <p:nvPr/>
            </p:nvSpPr>
            <p:spPr>
              <a:xfrm>
                <a:off x="534357" y="4547122"/>
                <a:ext cx="5482130" cy="727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p>
                                <m:sSup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−2+</m:t>
                              </m:r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2DACFC-BDE2-EF19-0D0A-91F81793F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57" y="4547122"/>
                <a:ext cx="5482130" cy="7275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54E0AD-2E6E-32C3-AF68-D0AA1EF882B8}"/>
                  </a:ext>
                </a:extLst>
              </p:cNvPr>
              <p:cNvSpPr/>
              <p:nvPr/>
            </p:nvSpPr>
            <p:spPr>
              <a:xfrm>
                <a:off x="534357" y="5259214"/>
                <a:ext cx="3461173" cy="7371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(−3</m:t>
                              </m:r>
                              <m:sSup>
                                <m:sSupPr>
                                  <m:ctrlP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AU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AU" sz="2000" i="1">
                                  <a:latin typeface="Cambria Math" panose="02040503050406030204" pitchFamily="18" charset="0"/>
                                </a:rPr>
                                <m:t>𝑥h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AU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E54E0AD-2E6E-32C3-AF68-D0AA1EF882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57" y="5259214"/>
                <a:ext cx="3461173" cy="7371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3BD3EF-257F-6DFF-C85E-634C3DED8A6B}"/>
                  </a:ext>
                </a:extLst>
              </p:cNvPr>
              <p:cNvSpPr/>
              <p:nvPr/>
            </p:nvSpPr>
            <p:spPr>
              <a:xfrm>
                <a:off x="609937" y="5996339"/>
                <a:ext cx="3461173" cy="499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2000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3BD3EF-257F-6DFF-C85E-634C3DED8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7" y="5996339"/>
                <a:ext cx="3461173" cy="499432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C99AC33-FE7D-0D49-F48A-8624359F883D}"/>
                  </a:ext>
                </a:extLst>
              </p:cNvPr>
              <p:cNvSpPr/>
              <p:nvPr/>
            </p:nvSpPr>
            <p:spPr>
              <a:xfrm>
                <a:off x="2586309" y="5996339"/>
                <a:ext cx="346117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=−3</m:t>
                      </m:r>
                      <m:sSup>
                        <m:sSup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C99AC33-FE7D-0D49-F48A-8624359F88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309" y="5996339"/>
                <a:ext cx="3461173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48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3" grpId="0"/>
      <p:bldP spid="6" grpId="0"/>
      <p:bldP spid="8" grpId="0"/>
      <p:bldP spid="15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73552" y="1928305"/>
                <a:ext cx="8959612" cy="6683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AU" sz="2400" b="0" dirty="0"/>
                  <a:t>Gradient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smtClean="0">
                        <a:latin typeface="Cambria Math" panose="02040503050406030204" pitchFamily="18" charset="0"/>
                      </a:rPr>
                      <m:t>PQ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+5−(</m:t>
                        </m:r>
                        <m:sSup>
                          <m:sSup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  <m:sup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+5)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2+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AU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2" y="1928305"/>
                <a:ext cx="8959612" cy="668388"/>
              </a:xfrm>
              <a:prstGeom prst="rect">
                <a:avLst/>
              </a:prstGeom>
              <a:blipFill>
                <a:blip r:embed="rId3"/>
                <a:stretch>
                  <a:fillRect l="-1020" b="-818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704174" y="2659579"/>
                <a:ext cx="3693085" cy="709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4+4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+4+2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+5−13</m:t>
                          </m:r>
                        </m:num>
                        <m:den>
                          <m:r>
                            <a:rPr lang="en-AU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174" y="2659579"/>
                <a:ext cx="3693085" cy="709874"/>
              </a:xfrm>
              <a:prstGeom prst="rect">
                <a:avLst/>
              </a:prstGeom>
              <a:blipFill>
                <a:blip r:embed="rId4"/>
                <a:stretch>
                  <a:fillRect r="-8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Subtitle 4">
                <a:extLst>
                  <a:ext uri="{FF2B5EF4-FFF2-40B4-BE49-F238E27FC236}">
                    <a16:creationId xmlns:a16="http://schemas.microsoft.com/office/drawing/2014/main" id="{6E544476-AB0C-B82C-7467-03C52C3C09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711175"/>
                <a:ext cx="12192000" cy="1171439"/>
              </a:xfrm>
              <a:prstGeom prst="rect">
                <a:avLst/>
              </a:prstGeom>
            </p:spPr>
            <p:txBody>
              <a:bodyPr spcFirstLastPara="1" vert="horz" wrap="square" lIns="91425" tIns="91425" rIns="91425" bIns="91425" rtlCol="0" anchor="t" anchorCtr="0">
                <a:normAutofit fontScale="92500" lnSpcReduction="10000"/>
              </a:bodyPr>
              <a:lstStyle>
                <a:lvl1pPr marL="495285" lvl="0" indent="-343948" algn="l" defTabSz="914400" rtl="0" eaLnBrk="1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SzPts val="1400"/>
                  <a:buFont typeface="Arial" panose="020B0604020202020204" pitchFamily="34" charset="0"/>
                  <a:buChar char="●"/>
                  <a:defRPr sz="15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990570" lvl="1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○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485854" lvl="2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■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981139" lvl="3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●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76424" lvl="4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○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971709" lvl="5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■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466993" lvl="6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●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962278" lvl="7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0"/>
                  </a:spcAft>
                  <a:buSzPts val="1200"/>
                  <a:buFont typeface="Arial" panose="020B0604020202020204" pitchFamily="34" charset="0"/>
                  <a:buChar char="○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457563" lvl="8" indent="-330190" algn="l" defTabSz="914400" rtl="0" eaLnBrk="1" latinLnBrk="0" hangingPunct="1">
                  <a:lnSpc>
                    <a:spcPct val="90000"/>
                  </a:lnSpc>
                  <a:spcBef>
                    <a:spcPts val="1733"/>
                  </a:spcBef>
                  <a:spcAft>
                    <a:spcPts val="1733"/>
                  </a:spcAft>
                  <a:buSzPts val="1200"/>
                  <a:buFont typeface="Arial" panose="020B0604020202020204" pitchFamily="34" charset="0"/>
                  <a:buChar char="■"/>
                  <a:defRPr sz="13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51337" indent="0">
                  <a:buNone/>
                </a:pPr>
                <a:r>
                  <a:rPr lang="en-AU" sz="28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AU" sz="28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AU" sz="2800" dirty="0"/>
                  <a:t> be the points o the curve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AU" sz="2800" dirty="0"/>
                  <a:t> at which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AU" sz="2800" dirty="0"/>
                  <a:t> and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=2+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sz="2800" dirty="0"/>
                  <a:t> respectively. Express the gradient of the line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80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AU" sz="2800" b="0" i="0" smtClean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AU" sz="2800" dirty="0"/>
                  <a:t> in terms of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AU" sz="2800" dirty="0"/>
                  <a:t>, hence find the gradient of the tangent to the curve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AU" sz="2800" dirty="0"/>
                  <a:t> at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AU" sz="2800" dirty="0"/>
                  <a:t>.</a:t>
                </a:r>
              </a:p>
            </p:txBody>
          </p:sp>
        </mc:Choice>
        <mc:Fallback>
          <p:sp>
            <p:nvSpPr>
              <p:cNvPr id="2" name="Subtitle 4">
                <a:extLst>
                  <a:ext uri="{FF2B5EF4-FFF2-40B4-BE49-F238E27FC236}">
                    <a16:creationId xmlns:a16="http://schemas.microsoft.com/office/drawing/2014/main" id="{6E544476-AB0C-B82C-7467-03C52C3C0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11175"/>
                <a:ext cx="12192000" cy="1171439"/>
              </a:xfrm>
              <a:prstGeom prst="rect">
                <a:avLst/>
              </a:prstGeom>
              <a:blipFill>
                <a:blip r:embed="rId5"/>
                <a:stretch>
                  <a:fillRect t="-6771" r="-1000" b="-72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98B68AA-3DA6-50EC-629A-4767721E6EC9}"/>
                  </a:ext>
                </a:extLst>
              </p:cNvPr>
              <p:cNvSpPr/>
              <p:nvPr/>
            </p:nvSpPr>
            <p:spPr>
              <a:xfrm>
                <a:off x="1137052" y="3429000"/>
                <a:ext cx="2506693" cy="7098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A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AU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98B68AA-3DA6-50EC-629A-4767721E6E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052" y="3429000"/>
                <a:ext cx="2506693" cy="7098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2DACFC-BDE2-EF19-0D0A-91F81793F36A}"/>
                  </a:ext>
                </a:extLst>
              </p:cNvPr>
              <p:cNvSpPr/>
              <p:nvPr/>
            </p:nvSpPr>
            <p:spPr>
              <a:xfrm>
                <a:off x="1334238" y="4285383"/>
                <a:ext cx="186616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AU" sz="2000" b="0" i="1" smtClean="0">
                          <a:latin typeface="Cambria Math" panose="02040503050406030204" pitchFamily="18" charset="0"/>
                        </a:rPr>
                        <m:t>+6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2DACFC-BDE2-EF19-0D0A-91F81793F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238" y="4285383"/>
                <a:ext cx="1866162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3BD3EF-257F-6DFF-C85E-634C3DED8A6B}"/>
                  </a:ext>
                </a:extLst>
              </p:cNvPr>
              <p:cNvSpPr/>
              <p:nvPr/>
            </p:nvSpPr>
            <p:spPr>
              <a:xfrm>
                <a:off x="149862" y="5114956"/>
                <a:ext cx="7033067" cy="4994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AU" sz="2000" b="0" dirty="0"/>
                  <a:t>Gradient of the tangent line 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00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AU" sz="2000" i="1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sz="20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AU" sz="20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+6</m:t>
                        </m:r>
                      </m:e>
                    </m:func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AU" sz="20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C3BD3EF-257F-6DFF-C85E-634C3DED8A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62" y="5114956"/>
                <a:ext cx="7033067" cy="499432"/>
              </a:xfrm>
              <a:prstGeom prst="rect">
                <a:avLst/>
              </a:prstGeom>
              <a:blipFill>
                <a:blip r:embed="rId8"/>
                <a:stretch>
                  <a:fillRect l="-954" t="-4878" b="-24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3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3" grpId="0"/>
      <p:bldP spid="6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4A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8345</TotalTime>
  <Words>356</Words>
  <Application>Microsoft Office PowerPoint</Application>
  <PresentationFormat>Widescreen</PresentationFormat>
  <Paragraphs>53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Derivative by First Principles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524</cp:revision>
  <dcterms:created xsi:type="dcterms:W3CDTF">2020-02-17T13:56:23Z</dcterms:created>
  <dcterms:modified xsi:type="dcterms:W3CDTF">2022-11-15T05:17:13Z</dcterms:modified>
</cp:coreProperties>
</file>