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97" r:id="rId3"/>
    <p:sldId id="398" r:id="rId4"/>
    <p:sldId id="387" r:id="rId5"/>
    <p:sldId id="388" r:id="rId6"/>
    <p:sldId id="389" r:id="rId7"/>
    <p:sldId id="390" r:id="rId8"/>
    <p:sldId id="391" r:id="rId9"/>
    <p:sldId id="392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BF4"/>
    <a:srgbClr val="D6E3FF"/>
    <a:srgbClr val="000000"/>
    <a:srgbClr val="FFCC99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44A2-7D64-41B3-B942-CEE52912B8F5}" v="2230" dt="2023-07-04T04:11:38.076"/>
    <p1510:client id="{788AB1A8-10FF-452C-8FE7-DA7F1FFFB155}" v="436" dt="2023-07-03T08:26:08.894"/>
    <p1510:client id="{91248331-0D89-4E88-BE12-C624C292F2D0}" v="394" dt="2023-07-04T04:31:21.990"/>
    <p1510:client id="{B0F05BD3-4F4C-4F9C-9DF8-AF52AFCE46F9}" v="1965" dt="2023-07-03T07:39:22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2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6199922-FE21-4959-A0B6-BD9A9625BC07}"/>
    <pc:docChg chg="custSel addSld delSld modSld">
      <pc:chgData name="TAN Mei Yi [Harrisdale Senior High School]" userId="f9f029c9-d743-4d60-9f2c-e74bdec1ab07" providerId="ADAL" clId="{16199922-FE21-4959-A0B6-BD9A9625BC07}" dt="2023-06-29T00:47:25.595" v="657"/>
      <pc:docMkLst>
        <pc:docMk/>
      </pc:docMkLst>
      <pc:sldChg chg="addSp delSp modSp add mod delAnim modAnim">
        <pc:chgData name="TAN Mei Yi [Harrisdale Senior High School]" userId="f9f029c9-d743-4d60-9f2c-e74bdec1ab07" providerId="ADAL" clId="{16199922-FE21-4959-A0B6-BD9A9625BC07}" dt="2023-06-26T02:03:44.111" v="604" actId="1076"/>
        <pc:sldMkLst>
          <pc:docMk/>
          <pc:sldMk cId="3478791116" sldId="259"/>
        </pc:sldMkLst>
        <pc:spChg chg="add mod">
          <ac:chgData name="TAN Mei Yi [Harrisdale Senior High School]" userId="f9f029c9-d743-4d60-9f2c-e74bdec1ab07" providerId="ADAL" clId="{16199922-FE21-4959-A0B6-BD9A9625BC07}" dt="2023-06-26T01:58:13.262" v="456"/>
          <ac:spMkLst>
            <pc:docMk/>
            <pc:sldMk cId="3478791116" sldId="259"/>
            <ac:spMk id="2" creationId="{CB8E2933-DD4B-1A63-BF25-6CDF6EB7E55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3" creationId="{71953FFC-D3C2-D32C-5A58-90D8CC547DA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4" creationId="{26241A8F-3EE2-F478-A496-6E4A6BB7F02A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27.943" v="601" actId="1076"/>
          <ac:spMkLst>
            <pc:docMk/>
            <pc:sldMk cId="3478791116" sldId="259"/>
            <ac:spMk id="6" creationId="{E82CD5C2-67DE-7168-DD91-6BE68CBFB0DB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7.127" v="455" actId="478"/>
          <ac:spMkLst>
            <pc:docMk/>
            <pc:sldMk cId="3478791116" sldId="259"/>
            <ac:spMk id="8" creationId="{6739CE50-1663-4769-8B92-11312BCE5596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31.277" v="602" actId="1076"/>
          <ac:spMkLst>
            <pc:docMk/>
            <pc:sldMk cId="3478791116" sldId="259"/>
            <ac:spMk id="9" creationId="{F21E2010-8EA4-BEE0-D037-F1BFCF66959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31.277" v="602" actId="1076"/>
          <ac:spMkLst>
            <pc:docMk/>
            <pc:sldMk cId="3478791116" sldId="259"/>
            <ac:spMk id="10" creationId="{B4370B5F-A54D-AE90-AC44-5D82FAA75B40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1" creationId="{AE63BB47-12E5-7484-F6A7-CD6DFA78349C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2" creationId="{F7801F51-96A7-680E-6419-1A04E2480BA5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3" creationId="{F63A99CF-3E54-1C2A-CAC9-8420ABBBFE4E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4" creationId="{10DCA1EA-7C6C-EE7C-4AB5-FECC4071E553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2:03:44.111" v="604" actId="1076"/>
          <ac:spMkLst>
            <pc:docMk/>
            <pc:sldMk cId="3478791116" sldId="259"/>
            <ac:spMk id="15" creationId="{665DEEB1-6C7C-2619-25DA-F7B422109D27}"/>
          </ac:spMkLst>
        </pc:spChg>
        <pc:spChg chg="mod">
          <ac:chgData name="TAN Mei Yi [Harrisdale Senior High School]" userId="f9f029c9-d743-4d60-9f2c-e74bdec1ab07" providerId="ADAL" clId="{16199922-FE21-4959-A0B6-BD9A9625BC07}" dt="2023-06-26T01:57:51.659" v="444" actId="20577"/>
          <ac:spMkLst>
            <pc:docMk/>
            <pc:sldMk cId="3478791116" sldId="259"/>
            <ac:spMk id="16" creationId="{F89B0725-2294-BB9A-124C-C1FAA23B981F}"/>
          </ac:spMkLst>
        </pc:spChg>
        <pc:spChg chg="mod">
          <ac:chgData name="TAN Mei Yi [Harrisdale Senior High School]" userId="f9f029c9-d743-4d60-9f2c-e74bdec1ab07" providerId="ADAL" clId="{16199922-FE21-4959-A0B6-BD9A9625BC07}" dt="2023-06-26T01:57:58.711" v="452" actId="20577"/>
          <ac:spMkLst>
            <pc:docMk/>
            <pc:sldMk cId="3478791116" sldId="259"/>
            <ac:spMk id="17" creationId="{79C598A5-E2D1-7BA8-A4D3-B1225695D0FB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1.592" v="453" actId="478"/>
          <ac:spMkLst>
            <pc:docMk/>
            <pc:sldMk cId="3478791116" sldId="259"/>
            <ac:spMk id="18" creationId="{B784A0A6-73B9-1091-997B-9C75BA1DFFEF}"/>
          </ac:spMkLst>
        </pc:spChg>
        <pc:spChg chg="del">
          <ac:chgData name="TAN Mei Yi [Harrisdale Senior High School]" userId="f9f029c9-d743-4d60-9f2c-e74bdec1ab07" providerId="ADAL" clId="{16199922-FE21-4959-A0B6-BD9A9625BC07}" dt="2023-06-26T01:58:01.592" v="453" actId="478"/>
          <ac:spMkLst>
            <pc:docMk/>
            <pc:sldMk cId="3478791116" sldId="259"/>
            <ac:spMk id="19" creationId="{CFA056E0-0401-306F-75FE-96BB2CB0B984}"/>
          </ac:spMkLst>
        </pc:spChg>
        <pc:spChg chg="mod">
          <ac:chgData name="TAN Mei Yi [Harrisdale Senior High School]" userId="f9f029c9-d743-4d60-9f2c-e74bdec1ab07" providerId="ADAL" clId="{16199922-FE21-4959-A0B6-BD9A9625BC07}" dt="2023-06-26T01:58:05.403" v="454" actId="1076"/>
          <ac:spMkLst>
            <pc:docMk/>
            <pc:sldMk cId="3478791116" sldId="259"/>
            <ac:spMk id="20" creationId="{492F447B-485A-32A5-D083-BE0B59073DE6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1" creationId="{CE91ED0D-8AF3-55E5-3EF4-8ADDB6F6B56F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2" creationId="{A31CB181-8D60-E806-01EE-1EB58B3E179E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3" creationId="{0B5C5BA1-4414-73F5-5178-ED3305ED7734}"/>
          </ac:spMkLst>
        </pc:spChg>
        <pc:spChg chg="del">
          <ac:chgData name="TAN Mei Yi [Harrisdale Senior High School]" userId="f9f029c9-d743-4d60-9f2c-e74bdec1ab07" providerId="ADAL" clId="{16199922-FE21-4959-A0B6-BD9A9625BC07}" dt="2023-06-26T02:00:30.890" v="570" actId="478"/>
          <ac:spMkLst>
            <pc:docMk/>
            <pc:sldMk cId="3478791116" sldId="259"/>
            <ac:spMk id="24" creationId="{16FDC28B-4C88-08E8-D252-C95AF1669922}"/>
          </ac:spMkLst>
        </pc:spChg>
        <pc:spChg chg="mod">
          <ac:chgData name="TAN Mei Yi [Harrisdale Senior High School]" userId="f9f029c9-d743-4d60-9f2c-e74bdec1ab07" providerId="ADAL" clId="{16199922-FE21-4959-A0B6-BD9A9625BC07}" dt="2023-06-26T02:03:35.898" v="603" actId="1076"/>
          <ac:spMkLst>
            <pc:docMk/>
            <pc:sldMk cId="3478791116" sldId="259"/>
            <ac:spMk id="25" creationId="{7A68F0A9-0F1E-2AA4-7DD6-5F6B2F8399CF}"/>
          </ac:spMkLst>
        </pc:spChg>
      </pc:sldChg>
      <pc:sldChg chg="delSp modSp add mod delAnim modAnim">
        <pc:chgData name="TAN Mei Yi [Harrisdale Senior High School]" userId="f9f029c9-d743-4d60-9f2c-e74bdec1ab07" providerId="ADAL" clId="{16199922-FE21-4959-A0B6-BD9A9625BC07}" dt="2023-06-26T01:46:45.604" v="286"/>
        <pc:sldMkLst>
          <pc:docMk/>
          <pc:sldMk cId="4243342732" sldId="261"/>
        </pc:sldMkLst>
        <pc:spChg chg="mod ord">
          <ac:chgData name="TAN Mei Yi [Harrisdale Senior High School]" userId="f9f029c9-d743-4d60-9f2c-e74bdec1ab07" providerId="ADAL" clId="{16199922-FE21-4959-A0B6-BD9A9625BC07}" dt="2023-06-26T01:46:20.278" v="279" actId="20577"/>
          <ac:spMkLst>
            <pc:docMk/>
            <pc:sldMk cId="424334273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28.639" v="105" actId="207"/>
          <ac:spMkLst>
            <pc:docMk/>
            <pc:sldMk cId="4243342732" sldId="261"/>
            <ac:spMk id="7" creationId="{4DAD14D3-9EC9-431E-836A-A868508C7B03}"/>
          </ac:spMkLst>
        </pc:spChg>
        <pc:spChg chg="del">
          <ac:chgData name="TAN Mei Yi [Harrisdale Senior High School]" userId="f9f029c9-d743-4d60-9f2c-e74bdec1ab07" providerId="ADAL" clId="{16199922-FE21-4959-A0B6-BD9A9625BC07}" dt="2023-06-26T01:36:11.416" v="119" actId="478"/>
          <ac:spMkLst>
            <pc:docMk/>
            <pc:sldMk cId="4243342732" sldId="261"/>
            <ac:spMk id="8" creationId="{84DE5D81-7D61-43B3-9014-8407A7CE3687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6:04.600" v="278" actId="1076"/>
          <ac:picMkLst>
            <pc:docMk/>
            <pc:sldMk cId="4243342732" sldId="261"/>
            <ac:picMk id="6" creationId="{BEEA2079-F82D-4339-91D7-E3CF37A0B801}"/>
          </ac:picMkLst>
        </pc:picChg>
      </pc:sldChg>
      <pc:sldChg chg="modSp add mod modAnim">
        <pc:chgData name="TAN Mei Yi [Harrisdale Senior High School]" userId="f9f029c9-d743-4d60-9f2c-e74bdec1ab07" providerId="ADAL" clId="{16199922-FE21-4959-A0B6-BD9A9625BC07}" dt="2023-06-29T00:47:25.595" v="657"/>
        <pc:sldMkLst>
          <pc:docMk/>
          <pc:sldMk cId="2227511874" sldId="262"/>
        </pc:sldMkLst>
        <pc:spChg chg="mod">
          <ac:chgData name="TAN Mei Yi [Harrisdale Senior High School]" userId="f9f029c9-d743-4d60-9f2c-e74bdec1ab07" providerId="ADAL" clId="{16199922-FE21-4959-A0B6-BD9A9625BC07}" dt="2023-06-26T01:49:13.071" v="321" actId="20577"/>
          <ac:spMkLst>
            <pc:docMk/>
            <pc:sldMk cId="2227511874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22.331" v="102" actId="208"/>
          <ac:spMkLst>
            <pc:docMk/>
            <pc:sldMk cId="2227511874" sldId="262"/>
            <ac:spMk id="8" creationId="{E05A26D2-87D0-4C30-9CAA-62F14D70475D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8:01.287" v="308" actId="1076"/>
          <ac:picMkLst>
            <pc:docMk/>
            <pc:sldMk cId="2227511874" sldId="262"/>
            <ac:picMk id="5" creationId="{0CA1FA5D-C3B7-4E7F-A0F5-134E5D1F3B71}"/>
          </ac:picMkLst>
        </pc:picChg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715680316" sldId="263"/>
        </pc:sldMkLst>
      </pc:sldChg>
      <pc:sldChg chg="addSp delSp modSp add mod modAnim">
        <pc:chgData name="TAN Mei Yi [Harrisdale Senior High School]" userId="f9f029c9-d743-4d60-9f2c-e74bdec1ab07" providerId="ADAL" clId="{16199922-FE21-4959-A0B6-BD9A9625BC07}" dt="2023-06-26T01:56:09.781" v="429" actId="1076"/>
        <pc:sldMkLst>
          <pc:docMk/>
          <pc:sldMk cId="2872980922" sldId="264"/>
        </pc:sldMkLst>
        <pc:spChg chg="add mod">
          <ac:chgData name="TAN Mei Yi [Harrisdale Senior High School]" userId="f9f029c9-d743-4d60-9f2c-e74bdec1ab07" providerId="ADAL" clId="{16199922-FE21-4959-A0B6-BD9A9625BC07}" dt="2023-06-26T01:22:41.575" v="85"/>
          <ac:spMkLst>
            <pc:docMk/>
            <pc:sldMk cId="2872980922" sldId="264"/>
            <ac:spMk id="2" creationId="{EE9B0861-4BB1-A868-A242-CF172B46E330}"/>
          </ac:spMkLst>
        </pc:spChg>
        <pc:spChg chg="mod">
          <ac:chgData name="TAN Mei Yi [Harrisdale Senior High School]" userId="f9f029c9-d743-4d60-9f2c-e74bdec1ab07" providerId="ADAL" clId="{16199922-FE21-4959-A0B6-BD9A9625BC07}" dt="2023-06-26T01:56:09.781" v="429" actId="1076"/>
          <ac:spMkLst>
            <pc:docMk/>
            <pc:sldMk cId="2872980922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6199922-FE21-4959-A0B6-BD9A9625BC07}" dt="2023-06-26T01:22:41.353" v="84" actId="478"/>
          <ac:spMkLst>
            <pc:docMk/>
            <pc:sldMk cId="2872980922" sldId="264"/>
            <ac:spMk id="7" creationId="{4601EC08-89C6-47FD-BB56-18078B0A16A4}"/>
          </ac:spMkLst>
        </pc:spChg>
      </pc:sldChg>
      <pc:sldChg chg="addSp delSp modSp add mod">
        <pc:chgData name="TAN Mei Yi [Harrisdale Senior High School]" userId="f9f029c9-d743-4d60-9f2c-e74bdec1ab07" providerId="ADAL" clId="{16199922-FE21-4959-A0B6-BD9A9625BC07}" dt="2023-06-26T01:49:52.399" v="322" actId="113"/>
        <pc:sldMkLst>
          <pc:docMk/>
          <pc:sldMk cId="982449205" sldId="270"/>
        </pc:sldMkLst>
        <pc:spChg chg="add mod">
          <ac:chgData name="TAN Mei Yi [Harrisdale Senior High School]" userId="f9f029c9-d743-4d60-9f2c-e74bdec1ab07" providerId="ADAL" clId="{16199922-FE21-4959-A0B6-BD9A9625BC07}" dt="2023-06-26T01:35:01.281" v="96"/>
          <ac:spMkLst>
            <pc:docMk/>
            <pc:sldMk cId="982449205" sldId="270"/>
            <ac:spMk id="2" creationId="{DCFC2E90-4133-5047-44F4-AFB1988D4ADB}"/>
          </ac:spMkLst>
        </pc:spChg>
        <pc:spChg chg="mod">
          <ac:chgData name="TAN Mei Yi [Harrisdale Senior High School]" userId="f9f029c9-d743-4d60-9f2c-e74bdec1ab07" providerId="ADAL" clId="{16199922-FE21-4959-A0B6-BD9A9625BC07}" dt="2023-06-26T01:49:52.399" v="322" actId="113"/>
          <ac:spMkLst>
            <pc:docMk/>
            <pc:sldMk cId="982449205" sldId="270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5:01.073" v="95" actId="478"/>
          <ac:spMkLst>
            <pc:docMk/>
            <pc:sldMk cId="982449205" sldId="270"/>
            <ac:spMk id="4" creationId="{F6F29A71-E252-4044-975B-5ECB97529AFB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2:29.915" v="406" actId="1076"/>
        <pc:sldMkLst>
          <pc:docMk/>
          <pc:sldMk cId="455453148" sldId="271"/>
        </pc:sldMkLst>
        <pc:spChg chg="add mod">
          <ac:chgData name="TAN Mei Yi [Harrisdale Senior High School]" userId="f9f029c9-d743-4d60-9f2c-e74bdec1ab07" providerId="ADAL" clId="{16199922-FE21-4959-A0B6-BD9A9625BC07}" dt="2023-06-26T01:34:55.582" v="94"/>
          <ac:spMkLst>
            <pc:docMk/>
            <pc:sldMk cId="455453148" sldId="271"/>
            <ac:spMk id="2" creationId="{CF8530F2-F686-8F84-9A8D-94F794328FA9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07.119" v="323" actId="113"/>
          <ac:spMkLst>
            <pc:docMk/>
            <pc:sldMk cId="455453148" sldId="271"/>
            <ac:spMk id="3" creationId="{6FF3475C-AC43-41A1-B55A-4A7F75506A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55.348" v="93" actId="478"/>
          <ac:spMkLst>
            <pc:docMk/>
            <pc:sldMk cId="455453148" sldId="271"/>
            <ac:spMk id="4" creationId="{AF0967B6-B720-4F0E-8344-470341A918C1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20.837" v="325" actId="208"/>
          <ac:spMkLst>
            <pc:docMk/>
            <pc:sldMk cId="455453148" sldId="271"/>
            <ac:spMk id="6" creationId="{E57008E0-47D6-4740-B946-863565EB58E6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1:50.799" v="374" actId="1076"/>
          <ac:spMkLst>
            <pc:docMk/>
            <pc:sldMk cId="455453148" sldId="271"/>
            <ac:spMk id="7" creationId="{10D12E2A-F5F8-FB12-F083-121CF2A03E7D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08.058" v="388" actId="1076"/>
          <ac:spMkLst>
            <pc:docMk/>
            <pc:sldMk cId="455453148" sldId="271"/>
            <ac:spMk id="8" creationId="{C884C562-71DE-73EA-485E-5FA87FBB4953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19.974" v="398" actId="1076"/>
          <ac:spMkLst>
            <pc:docMk/>
            <pc:sldMk cId="455453148" sldId="271"/>
            <ac:spMk id="9" creationId="{C60C8828-791B-B9A3-5C0A-7F560835BD11}"/>
          </ac:spMkLst>
        </pc:spChg>
        <pc:spChg chg="mod">
          <ac:chgData name="TAN Mei Yi [Harrisdale Senior High School]" userId="f9f029c9-d743-4d60-9f2c-e74bdec1ab07" providerId="ADAL" clId="{16199922-FE21-4959-A0B6-BD9A9625BC07}" dt="2023-06-26T01:50:14.442" v="324" actId="207"/>
          <ac:spMkLst>
            <pc:docMk/>
            <pc:sldMk cId="455453148" sldId="271"/>
            <ac:spMk id="11" creationId="{FCD39ED1-95E1-413D-B64C-7D42C71537A8}"/>
          </ac:spMkLst>
        </pc:spChg>
        <pc:spChg chg="mod">
          <ac:chgData name="TAN Mei Yi [Harrisdale Senior High School]" userId="f9f029c9-d743-4d60-9f2c-e74bdec1ab07" providerId="ADAL" clId="{16199922-FE21-4959-A0B6-BD9A9625BC07}" dt="2023-06-26T01:51:48.568" v="373" actId="1076"/>
          <ac:spMkLst>
            <pc:docMk/>
            <pc:sldMk cId="455453148" sldId="271"/>
            <ac:spMk id="12" creationId="{4E8A8188-8220-4F46-8F65-7BCD4EBA4054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52:29.915" v="406" actId="1076"/>
          <ac:spMkLst>
            <pc:docMk/>
            <pc:sldMk cId="455453148" sldId="271"/>
            <ac:spMk id="14" creationId="{E6636CFF-D478-391D-C78C-91776322F65D}"/>
          </ac:spMkLst>
        </pc:spChg>
        <pc:cxnChg chg="mod">
          <ac:chgData name="TAN Mei Yi [Harrisdale Senior High School]" userId="f9f029c9-d743-4d60-9f2c-e74bdec1ab07" providerId="ADAL" clId="{16199922-FE21-4959-A0B6-BD9A9625BC07}" dt="2023-06-26T01:50:20.837" v="325" actId="208"/>
          <ac:cxnSpMkLst>
            <pc:docMk/>
            <pc:sldMk cId="455453148" sldId="271"/>
            <ac:cxnSpMk id="10" creationId="{66F8970B-A3A5-4675-BA0E-1F63552A5767}"/>
          </ac:cxnSpMkLst>
        </pc:cxn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3:12.558" v="412"/>
        <pc:sldMkLst>
          <pc:docMk/>
          <pc:sldMk cId="2535233102" sldId="272"/>
        </pc:sldMkLst>
        <pc:spChg chg="mod">
          <ac:chgData name="TAN Mei Yi [Harrisdale Senior High School]" userId="f9f029c9-d743-4d60-9f2c-e74bdec1ab07" providerId="ADAL" clId="{16199922-FE21-4959-A0B6-BD9A9625BC07}" dt="2023-06-26T01:53:05.822" v="411" actId="207"/>
          <ac:spMkLst>
            <pc:docMk/>
            <pc:sldMk cId="2535233102" sldId="272"/>
            <ac:spMk id="2" creationId="{39ABDF61-414F-4074-92A2-1360933B52E9}"/>
          </ac:spMkLst>
        </pc:spChg>
        <pc:spChg chg="mod">
          <ac:chgData name="TAN Mei Yi [Harrisdale Senior High School]" userId="f9f029c9-d743-4d60-9f2c-e74bdec1ab07" providerId="ADAL" clId="{16199922-FE21-4959-A0B6-BD9A9625BC07}" dt="2023-06-26T01:52:44.394" v="407" actId="113"/>
          <ac:spMkLst>
            <pc:docMk/>
            <pc:sldMk cId="2535233102" sldId="272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51.174" v="91" actId="478"/>
          <ac:spMkLst>
            <pc:docMk/>
            <pc:sldMk cId="2535233102" sldId="272"/>
            <ac:spMk id="4" creationId="{F6F29A71-E252-4044-975B-5ECB97529AF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34:51.435" v="92"/>
          <ac:spMkLst>
            <pc:docMk/>
            <pc:sldMk cId="2535233102" sldId="272"/>
            <ac:spMk id="5" creationId="{2C31C6CA-B71E-4BC7-F17E-49EBB5BF2EAC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5:05.328" v="416" actId="113"/>
        <pc:sldMkLst>
          <pc:docMk/>
          <pc:sldMk cId="4263864761" sldId="273"/>
        </pc:sldMkLst>
        <pc:spChg chg="mod">
          <ac:chgData name="TAN Mei Yi [Harrisdale Senior High School]" userId="f9f029c9-d743-4d60-9f2c-e74bdec1ab07" providerId="ADAL" clId="{16199922-FE21-4959-A0B6-BD9A9625BC07}" dt="2023-06-26T01:55:05.328" v="416" actId="113"/>
          <ac:spMkLst>
            <pc:docMk/>
            <pc:sldMk cId="4263864761" sldId="273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48.191" v="89" actId="478"/>
          <ac:spMkLst>
            <pc:docMk/>
            <pc:sldMk cId="4263864761" sldId="273"/>
            <ac:spMk id="4" creationId="{F6F29A71-E252-4044-975B-5ECB97529AFB}"/>
          </ac:spMkLst>
        </pc:spChg>
        <pc:spChg chg="add mod">
          <ac:chgData name="TAN Mei Yi [Harrisdale Senior High School]" userId="f9f029c9-d743-4d60-9f2c-e74bdec1ab07" providerId="ADAL" clId="{16199922-FE21-4959-A0B6-BD9A9625BC07}" dt="2023-06-26T01:34:48.427" v="90"/>
          <ac:spMkLst>
            <pc:docMk/>
            <pc:sldMk cId="4263864761" sldId="273"/>
            <ac:spMk id="5" creationId="{2D60A2DA-0239-32AA-DBDF-A307C628277D}"/>
          </ac:spMkLst>
        </pc:spChg>
        <pc:spChg chg="mod">
          <ac:chgData name="TAN Mei Yi [Harrisdale Senior High School]" userId="f9f029c9-d743-4d60-9f2c-e74bdec1ab07" providerId="ADAL" clId="{16199922-FE21-4959-A0B6-BD9A9625BC07}" dt="2023-06-26T01:54:04.334" v="414" actId="207"/>
          <ac:spMkLst>
            <pc:docMk/>
            <pc:sldMk cId="4263864761" sldId="273"/>
            <ac:spMk id="7" creationId="{5DF5E628-76A8-43C7-8C51-0816E3BA032E}"/>
          </ac:spMkLst>
        </pc:spChg>
      </pc:sldChg>
      <pc:sldChg chg="addSp delSp modSp add mod modAnim">
        <pc:chgData name="TAN Mei Yi [Harrisdale Senior High School]" userId="f9f029c9-d743-4d60-9f2c-e74bdec1ab07" providerId="ADAL" clId="{16199922-FE21-4959-A0B6-BD9A9625BC07}" dt="2023-06-26T01:55:24.562" v="419" actId="207"/>
        <pc:sldMkLst>
          <pc:docMk/>
          <pc:sldMk cId="598541306" sldId="274"/>
        </pc:sldMkLst>
        <pc:spChg chg="add mod">
          <ac:chgData name="TAN Mei Yi [Harrisdale Senior High School]" userId="f9f029c9-d743-4d60-9f2c-e74bdec1ab07" providerId="ADAL" clId="{16199922-FE21-4959-A0B6-BD9A9625BC07}" dt="2023-06-26T01:34:43.067" v="88"/>
          <ac:spMkLst>
            <pc:docMk/>
            <pc:sldMk cId="598541306" sldId="274"/>
            <ac:spMk id="2" creationId="{A6D82D3F-0E10-00C0-C803-912BBA750026}"/>
          </ac:spMkLst>
        </pc:spChg>
        <pc:spChg chg="mod">
          <ac:chgData name="TAN Mei Yi [Harrisdale Senior High School]" userId="f9f029c9-d743-4d60-9f2c-e74bdec1ab07" providerId="ADAL" clId="{16199922-FE21-4959-A0B6-BD9A9625BC07}" dt="2023-06-26T01:55:10.786" v="417" actId="113"/>
          <ac:spMkLst>
            <pc:docMk/>
            <pc:sldMk cId="598541306" sldId="274"/>
            <ac:spMk id="3" creationId="{E8467510-F9D2-4E99-88A8-7F13269E7BD6}"/>
          </ac:spMkLst>
        </pc:spChg>
        <pc:spChg chg="del">
          <ac:chgData name="TAN Mei Yi [Harrisdale Senior High School]" userId="f9f029c9-d743-4d60-9f2c-e74bdec1ab07" providerId="ADAL" clId="{16199922-FE21-4959-A0B6-BD9A9625BC07}" dt="2023-06-26T01:34:42.459" v="87" actId="478"/>
          <ac:spMkLst>
            <pc:docMk/>
            <pc:sldMk cId="598541306" sldId="274"/>
            <ac:spMk id="4" creationId="{F6F29A71-E252-4044-975B-5ECB97529AFB}"/>
          </ac:spMkLst>
        </pc:spChg>
        <pc:spChg chg="mod">
          <ac:chgData name="TAN Mei Yi [Harrisdale Senior High School]" userId="f9f029c9-d743-4d60-9f2c-e74bdec1ab07" providerId="ADAL" clId="{16199922-FE21-4959-A0B6-BD9A9625BC07}" dt="2023-06-26T01:55:24.562" v="419" actId="207"/>
          <ac:spMkLst>
            <pc:docMk/>
            <pc:sldMk cId="598541306" sldId="274"/>
            <ac:spMk id="5" creationId="{4065EBB2-A150-4763-A6FC-E79F11F33AB1}"/>
          </ac:spMkLst>
        </pc:spChg>
      </pc:sldChg>
      <pc:sldChg chg="modSp mod">
        <pc:chgData name="TAN Mei Yi [Harrisdale Senior High School]" userId="f9f029c9-d743-4d60-9f2c-e74bdec1ab07" providerId="ADAL" clId="{16199922-FE21-4959-A0B6-BD9A9625BC07}" dt="2023-06-26T02:19:56.778" v="65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6199922-FE21-4959-A0B6-BD9A9625BC07}" dt="2023-06-26T02:19:56.778" v="65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6199922-FE21-4959-A0B6-BD9A9625BC07}" dt="2023-06-26T01:21:54.197" v="8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6199922-FE21-4959-A0B6-BD9A9625BC07}" dt="2023-06-26T01:21:54.197" v="8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305694551" sldId="349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929278771" sldId="350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448764226" sldId="351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758218575" sldId="352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699366047" sldId="353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763962111" sldId="354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1433330703" sldId="355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552162739" sldId="356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2979594825" sldId="357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948512978" sldId="358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3302126290" sldId="359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1276559418" sldId="360"/>
        </pc:sldMkLst>
      </pc:sldChg>
      <pc:sldChg chg="del">
        <pc:chgData name="TAN Mei Yi [Harrisdale Senior High School]" userId="f9f029c9-d743-4d60-9f2c-e74bdec1ab07" providerId="ADAL" clId="{16199922-FE21-4959-A0B6-BD9A9625BC07}" dt="2023-06-26T01:22:49.944" v="86" actId="47"/>
        <pc:sldMkLst>
          <pc:docMk/>
          <pc:sldMk cId="971590549" sldId="361"/>
        </pc:sldMkLst>
      </pc:sldChg>
      <pc:sldChg chg="modSp add mod modAnim">
        <pc:chgData name="TAN Mei Yi [Harrisdale Senior High School]" userId="f9f029c9-d743-4d60-9f2c-e74bdec1ab07" providerId="ADAL" clId="{16199922-FE21-4959-A0B6-BD9A9625BC07}" dt="2023-06-26T01:59:54.918" v="540"/>
        <pc:sldMkLst>
          <pc:docMk/>
          <pc:sldMk cId="2701224179" sldId="362"/>
        </pc:sldMkLst>
        <pc:spChg chg="mod">
          <ac:chgData name="TAN Mei Yi [Harrisdale Senior High School]" userId="f9f029c9-d743-4d60-9f2c-e74bdec1ab07" providerId="ADAL" clId="{16199922-FE21-4959-A0B6-BD9A9625BC07}" dt="2023-06-26T01:59:37.773" v="537" actId="403"/>
          <ac:spMkLst>
            <pc:docMk/>
            <pc:sldMk cId="2701224179" sldId="3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6199922-FE21-4959-A0B6-BD9A9625BC07}" dt="2023-06-26T01:35:14.577" v="99" actId="208"/>
          <ac:spMkLst>
            <pc:docMk/>
            <pc:sldMk cId="2701224179" sldId="362"/>
            <ac:spMk id="7" creationId="{C1EE5D57-6AE7-4C55-9849-DD6DEF2BC9B5}"/>
          </ac:spMkLst>
        </pc:spChg>
        <pc:picChg chg="mod">
          <ac:chgData name="TAN Mei Yi [Harrisdale Senior High School]" userId="f9f029c9-d743-4d60-9f2c-e74bdec1ab07" providerId="ADAL" clId="{16199922-FE21-4959-A0B6-BD9A9625BC07}" dt="2023-06-26T01:47:07.049" v="293" actId="1076"/>
          <ac:picMkLst>
            <pc:docMk/>
            <pc:sldMk cId="2701224179" sldId="362"/>
            <ac:picMk id="5" creationId="{EEF8B677-293A-4608-9430-AE315C3CC18F}"/>
          </ac:picMkLst>
        </pc:picChg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4:42:25.057" v="1581" actId="1076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4:34:27.196" v="117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4:34:27.196" v="117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91248331-0D89-4E88-BE12-C624C292F2D0}"/>
    <pc:docChg chg="custSel addSld delSld modSld">
      <pc:chgData name="TAN Mei Yi [Harrisdale Senior High School]" userId="f9f029c9-d743-4d60-9f2c-e74bdec1ab07" providerId="ADAL" clId="{91248331-0D89-4E88-BE12-C624C292F2D0}" dt="2023-07-04T04:31:21.990" v="1018" actId="20577"/>
      <pc:docMkLst>
        <pc:docMk/>
      </pc:docMkLst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1812356141" sldId="257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1633110243" sldId="258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3711339055" sldId="260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527997840" sldId="261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849625981" sldId="262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762776809" sldId="263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735571376" sldId="264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2143763498" sldId="268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1359771492" sldId="275"/>
        </pc:sldMkLst>
      </pc:sldChg>
      <pc:sldChg chg="modSp mod">
        <pc:chgData name="TAN Mei Yi [Harrisdale Senior High School]" userId="f9f029c9-d743-4d60-9f2c-e74bdec1ab07" providerId="ADAL" clId="{91248331-0D89-4E88-BE12-C624C292F2D0}" dt="2023-07-04T04:31:01.775" v="101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1248331-0D89-4E88-BE12-C624C292F2D0}" dt="2023-07-04T04:31:01.775" v="101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1248331-0D89-4E88-BE12-C624C292F2D0}" dt="2023-07-04T04:13:47.334" v="2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1248331-0D89-4E88-BE12-C624C292F2D0}" dt="2023-07-04T04:13:47.334" v="2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2552015853" sldId="383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1179057067" sldId="386"/>
        </pc:sldMkLst>
      </pc:sldChg>
      <pc:sldChg chg="modSp">
        <pc:chgData name="TAN Mei Yi [Harrisdale Senior High School]" userId="f9f029c9-d743-4d60-9f2c-e74bdec1ab07" providerId="ADAL" clId="{91248331-0D89-4E88-BE12-C624C292F2D0}" dt="2023-07-04T04:31:21.990" v="1018" actId="20577"/>
        <pc:sldMkLst>
          <pc:docMk/>
          <pc:sldMk cId="3123336957" sldId="392"/>
        </pc:sldMkLst>
        <pc:spChg chg="mod">
          <ac:chgData name="TAN Mei Yi [Harrisdale Senior High School]" userId="f9f029c9-d743-4d60-9f2c-e74bdec1ab07" providerId="ADAL" clId="{91248331-0D89-4E88-BE12-C624C292F2D0}" dt="2023-07-04T04:31:21.990" v="1018" actId="20577"/>
          <ac:spMkLst>
            <pc:docMk/>
            <pc:sldMk cId="3123336957" sldId="392"/>
            <ac:spMk id="6" creationId="{5AB9FA4B-779D-48FD-8F04-FC9C8A803C26}"/>
          </ac:spMkLst>
        </pc:spChg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3950974144" sldId="393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3416514645" sldId="394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2962161198" sldId="395"/>
        </pc:sldMkLst>
      </pc:sldChg>
      <pc:sldChg chg="del">
        <pc:chgData name="TAN Mei Yi [Harrisdale Senior High School]" userId="f9f029c9-d743-4d60-9f2c-e74bdec1ab07" providerId="ADAL" clId="{91248331-0D89-4E88-BE12-C624C292F2D0}" dt="2023-07-04T04:13:58.397" v="27" actId="47"/>
        <pc:sldMkLst>
          <pc:docMk/>
          <pc:sldMk cId="2631265018" sldId="396"/>
        </pc:sldMkLst>
      </pc:sldChg>
      <pc:sldChg chg="addSp delSp modSp mod delAnim modAnim">
        <pc:chgData name="TAN Mei Yi [Harrisdale Senior High School]" userId="f9f029c9-d743-4d60-9f2c-e74bdec1ab07" providerId="ADAL" clId="{91248331-0D89-4E88-BE12-C624C292F2D0}" dt="2023-07-04T04:27:12.915" v="916" actId="1076"/>
        <pc:sldMkLst>
          <pc:docMk/>
          <pc:sldMk cId="408398381" sldId="397"/>
        </pc:sldMkLst>
        <pc:spChg chg="mod">
          <ac:chgData name="TAN Mei Yi [Harrisdale Senior High School]" userId="f9f029c9-d743-4d60-9f2c-e74bdec1ab07" providerId="ADAL" clId="{91248331-0D89-4E88-BE12-C624C292F2D0}" dt="2023-07-04T04:25:38.569" v="839" actId="20577"/>
          <ac:spMkLst>
            <pc:docMk/>
            <pc:sldMk cId="408398381" sldId="397"/>
            <ac:spMk id="3" creationId="{4F8649C0-D3C9-3356-20C0-F5A4D8907E6E}"/>
          </ac:spMkLst>
        </pc:spChg>
        <pc:spChg chg="mod">
          <ac:chgData name="TAN Mei Yi [Harrisdale Senior High School]" userId="f9f029c9-d743-4d60-9f2c-e74bdec1ab07" providerId="ADAL" clId="{91248331-0D89-4E88-BE12-C624C292F2D0}" dt="2023-07-04T04:24:04.476" v="828" actId="20577"/>
          <ac:spMkLst>
            <pc:docMk/>
            <pc:sldMk cId="408398381" sldId="397"/>
            <ac:spMk id="4" creationId="{D33D6496-773B-8C93-8758-8040946138D7}"/>
          </ac:spMkLst>
        </pc:spChg>
        <pc:spChg chg="del mod">
          <ac:chgData name="TAN Mei Yi [Harrisdale Senior High School]" userId="f9f029c9-d743-4d60-9f2c-e74bdec1ab07" providerId="ADAL" clId="{91248331-0D89-4E88-BE12-C624C292F2D0}" dt="2023-07-04T04:22:13.046" v="792" actId="478"/>
          <ac:spMkLst>
            <pc:docMk/>
            <pc:sldMk cId="408398381" sldId="397"/>
            <ac:spMk id="5" creationId="{3231A1B7-A81A-3523-7520-D3BB0DD877C1}"/>
          </ac:spMkLst>
        </pc:spChg>
        <pc:spChg chg="mod">
          <ac:chgData name="TAN Mei Yi [Harrisdale Senior High School]" userId="f9f029c9-d743-4d60-9f2c-e74bdec1ab07" providerId="ADAL" clId="{91248331-0D89-4E88-BE12-C624C292F2D0}" dt="2023-07-04T04:26:08.134" v="867" actId="20577"/>
          <ac:spMkLst>
            <pc:docMk/>
            <pc:sldMk cId="408398381" sldId="397"/>
            <ac:spMk id="6" creationId="{EE55BA9D-E266-458E-ADDF-17745AD0236C}"/>
          </ac:spMkLst>
        </pc:spChg>
        <pc:spChg chg="mod">
          <ac:chgData name="TAN Mei Yi [Harrisdale Senior High School]" userId="f9f029c9-d743-4d60-9f2c-e74bdec1ab07" providerId="ADAL" clId="{91248331-0D89-4E88-BE12-C624C292F2D0}" dt="2023-07-04T04:22:16.068" v="793" actId="1076"/>
          <ac:spMkLst>
            <pc:docMk/>
            <pc:sldMk cId="408398381" sldId="397"/>
            <ac:spMk id="7" creationId="{EC166DFC-3229-D78D-F9D9-093984AA3FA4}"/>
          </ac:spMkLst>
        </pc:spChg>
        <pc:spChg chg="mod">
          <ac:chgData name="TAN Mei Yi [Harrisdale Senior High School]" userId="f9f029c9-d743-4d60-9f2c-e74bdec1ab07" providerId="ADAL" clId="{91248331-0D89-4E88-BE12-C624C292F2D0}" dt="2023-07-04T04:25:41.658" v="843" actId="20577"/>
          <ac:spMkLst>
            <pc:docMk/>
            <pc:sldMk cId="408398381" sldId="397"/>
            <ac:spMk id="8" creationId="{2DA3F49E-FEB4-4FCA-6715-B17947F90CFE}"/>
          </ac:spMkLst>
        </pc:spChg>
        <pc:spChg chg="add mod">
          <ac:chgData name="TAN Mei Yi [Harrisdale Senior High School]" userId="f9f029c9-d743-4d60-9f2c-e74bdec1ab07" providerId="ADAL" clId="{91248331-0D89-4E88-BE12-C624C292F2D0}" dt="2023-07-04T04:25:56.517" v="860" actId="1076"/>
          <ac:spMkLst>
            <pc:docMk/>
            <pc:sldMk cId="408398381" sldId="397"/>
            <ac:spMk id="9" creationId="{EE7C4237-1DC7-2DBA-A97F-DB1DF0AA11D0}"/>
          </ac:spMkLst>
        </pc:spChg>
        <pc:spChg chg="add mod">
          <ac:chgData name="TAN Mei Yi [Harrisdale Senior High School]" userId="f9f029c9-d743-4d60-9f2c-e74bdec1ab07" providerId="ADAL" clId="{91248331-0D89-4E88-BE12-C624C292F2D0}" dt="2023-07-04T04:26:23.554" v="880" actId="1076"/>
          <ac:spMkLst>
            <pc:docMk/>
            <pc:sldMk cId="408398381" sldId="397"/>
            <ac:spMk id="10" creationId="{DFBF713A-6027-E5D8-C548-6DB8D9436990}"/>
          </ac:spMkLst>
        </pc:spChg>
        <pc:spChg chg="add mod">
          <ac:chgData name="TAN Mei Yi [Harrisdale Senior High School]" userId="f9f029c9-d743-4d60-9f2c-e74bdec1ab07" providerId="ADAL" clId="{91248331-0D89-4E88-BE12-C624C292F2D0}" dt="2023-07-04T04:26:34.640" v="893" actId="20577"/>
          <ac:spMkLst>
            <pc:docMk/>
            <pc:sldMk cId="408398381" sldId="397"/>
            <ac:spMk id="11" creationId="{5741FE45-512B-F5B2-CA67-1C010E7E58A1}"/>
          </ac:spMkLst>
        </pc:spChg>
        <pc:spChg chg="add mod">
          <ac:chgData name="TAN Mei Yi [Harrisdale Senior High School]" userId="f9f029c9-d743-4d60-9f2c-e74bdec1ab07" providerId="ADAL" clId="{91248331-0D89-4E88-BE12-C624C292F2D0}" dt="2023-07-04T04:26:42.538" v="896"/>
          <ac:spMkLst>
            <pc:docMk/>
            <pc:sldMk cId="408398381" sldId="397"/>
            <ac:spMk id="12" creationId="{39FA4B60-EC8B-0527-C80A-3722203593BA}"/>
          </ac:spMkLst>
        </pc:spChg>
        <pc:spChg chg="add mod">
          <ac:chgData name="TAN Mei Yi [Harrisdale Senior High School]" userId="f9f029c9-d743-4d60-9f2c-e74bdec1ab07" providerId="ADAL" clId="{91248331-0D89-4E88-BE12-C624C292F2D0}" dt="2023-07-04T04:27:12.915" v="916" actId="1076"/>
          <ac:spMkLst>
            <pc:docMk/>
            <pc:sldMk cId="408398381" sldId="397"/>
            <ac:spMk id="13" creationId="{DE780531-CD56-ACD4-3611-F17BE9C98A83}"/>
          </ac:spMkLst>
        </pc:spChg>
        <pc:spChg chg="del mod">
          <ac:chgData name="TAN Mei Yi [Harrisdale Senior High School]" userId="f9f029c9-d743-4d60-9f2c-e74bdec1ab07" providerId="ADAL" clId="{91248331-0D89-4E88-BE12-C624C292F2D0}" dt="2023-07-04T04:22:31.374" v="804" actId="478"/>
          <ac:spMkLst>
            <pc:docMk/>
            <pc:sldMk cId="408398381" sldId="397"/>
            <ac:spMk id="14" creationId="{59E89E54-C796-18A4-3910-C48A300B47D5}"/>
          </ac:spMkLst>
        </pc:spChg>
        <pc:spChg chg="mod">
          <ac:chgData name="TAN Mei Yi [Harrisdale Senior High School]" userId="f9f029c9-d743-4d60-9f2c-e74bdec1ab07" providerId="ADAL" clId="{91248331-0D89-4E88-BE12-C624C292F2D0}" dt="2023-07-04T04:22:16.068" v="793" actId="1076"/>
          <ac:spMkLst>
            <pc:docMk/>
            <pc:sldMk cId="408398381" sldId="397"/>
            <ac:spMk id="17" creationId="{B6622E16-BB4F-CC23-6284-D2D599817502}"/>
          </ac:spMkLst>
        </pc:spChg>
        <pc:spChg chg="mod">
          <ac:chgData name="TAN Mei Yi [Harrisdale Senior High School]" userId="f9f029c9-d743-4d60-9f2c-e74bdec1ab07" providerId="ADAL" clId="{91248331-0D89-4E88-BE12-C624C292F2D0}" dt="2023-07-04T04:25:45.244" v="847" actId="20577"/>
          <ac:spMkLst>
            <pc:docMk/>
            <pc:sldMk cId="408398381" sldId="397"/>
            <ac:spMk id="20" creationId="{D899147C-A5CA-0AD9-4925-C5C2FA75EBB1}"/>
          </ac:spMkLst>
        </pc:spChg>
        <pc:spChg chg="del">
          <ac:chgData name="TAN Mei Yi [Harrisdale Senior High School]" userId="f9f029c9-d743-4d60-9f2c-e74bdec1ab07" providerId="ADAL" clId="{91248331-0D89-4E88-BE12-C624C292F2D0}" dt="2023-07-04T04:22:33.237" v="805" actId="478"/>
          <ac:spMkLst>
            <pc:docMk/>
            <pc:sldMk cId="408398381" sldId="397"/>
            <ac:spMk id="21" creationId="{8BD9A073-6E00-15F0-B812-B302F09CE01D}"/>
          </ac:spMkLst>
        </pc:spChg>
        <pc:spChg chg="del">
          <ac:chgData name="TAN Mei Yi [Harrisdale Senior High School]" userId="f9f029c9-d743-4d60-9f2c-e74bdec1ab07" providerId="ADAL" clId="{91248331-0D89-4E88-BE12-C624C292F2D0}" dt="2023-07-04T04:25:58.965" v="861" actId="478"/>
          <ac:spMkLst>
            <pc:docMk/>
            <pc:sldMk cId="408398381" sldId="397"/>
            <ac:spMk id="22" creationId="{0804AF76-B09E-3A49-4B49-07A04E8EECFF}"/>
          </ac:spMkLst>
        </pc:spChg>
        <pc:spChg chg="del">
          <ac:chgData name="TAN Mei Yi [Harrisdale Senior High School]" userId="f9f029c9-d743-4d60-9f2c-e74bdec1ab07" providerId="ADAL" clId="{91248331-0D89-4E88-BE12-C624C292F2D0}" dt="2023-07-04T04:25:58.965" v="861" actId="478"/>
          <ac:spMkLst>
            <pc:docMk/>
            <pc:sldMk cId="408398381" sldId="397"/>
            <ac:spMk id="27" creationId="{5935458E-047B-FA9D-F2CB-7A61430C9802}"/>
          </ac:spMkLst>
        </pc:spChg>
        <pc:picChg chg="del">
          <ac:chgData name="TAN Mei Yi [Harrisdale Senior High School]" userId="f9f029c9-d743-4d60-9f2c-e74bdec1ab07" providerId="ADAL" clId="{91248331-0D89-4E88-BE12-C624C292F2D0}" dt="2023-07-04T04:21:10.415" v="780" actId="478"/>
          <ac:picMkLst>
            <pc:docMk/>
            <pc:sldMk cId="408398381" sldId="397"/>
            <ac:picMk id="16" creationId="{9F54483A-4CF0-B87E-F349-020EAE203D7B}"/>
          </ac:picMkLst>
        </pc:picChg>
        <pc:picChg chg="del">
          <ac:chgData name="TAN Mei Yi [Harrisdale Senior High School]" userId="f9f029c9-d743-4d60-9f2c-e74bdec1ab07" providerId="ADAL" clId="{91248331-0D89-4E88-BE12-C624C292F2D0}" dt="2023-07-04T04:21:10.415" v="780" actId="478"/>
          <ac:picMkLst>
            <pc:docMk/>
            <pc:sldMk cId="408398381" sldId="397"/>
            <ac:picMk id="19" creationId="{5B9C1301-7D74-B5F1-C9B8-87DCA158BA40}"/>
          </ac:picMkLst>
        </pc:picChg>
        <pc:picChg chg="del">
          <ac:chgData name="TAN Mei Yi [Harrisdale Senior High School]" userId="f9f029c9-d743-4d60-9f2c-e74bdec1ab07" providerId="ADAL" clId="{91248331-0D89-4E88-BE12-C624C292F2D0}" dt="2023-07-04T04:25:58.965" v="861" actId="478"/>
          <ac:picMkLst>
            <pc:docMk/>
            <pc:sldMk cId="408398381" sldId="397"/>
            <ac:picMk id="26" creationId="{38F1C4F2-18BC-24E7-FB1C-0C1F64A86208}"/>
          </ac:picMkLst>
        </pc:picChg>
      </pc:sldChg>
      <pc:sldChg chg="delSp modSp add mod delAnim">
        <pc:chgData name="TAN Mei Yi [Harrisdale Senior High School]" userId="f9f029c9-d743-4d60-9f2c-e74bdec1ab07" providerId="ADAL" clId="{91248331-0D89-4E88-BE12-C624C292F2D0}" dt="2023-07-04T04:30:50.864" v="1003" actId="1076"/>
        <pc:sldMkLst>
          <pc:docMk/>
          <pc:sldMk cId="2688526675" sldId="398"/>
        </pc:sldMkLst>
        <pc:spChg chg="mod">
          <ac:chgData name="TAN Mei Yi [Harrisdale Senior High School]" userId="f9f029c9-d743-4d60-9f2c-e74bdec1ab07" providerId="ADAL" clId="{91248331-0D89-4E88-BE12-C624C292F2D0}" dt="2023-07-04T04:29:32.516" v="975" actId="1076"/>
          <ac:spMkLst>
            <pc:docMk/>
            <pc:sldMk cId="2688526675" sldId="398"/>
            <ac:spMk id="3" creationId="{4F8649C0-D3C9-3356-20C0-F5A4D8907E6E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4" creationId="{D33D6496-773B-8C93-8758-8040946138D7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5" creationId="{3231A1B7-A81A-3523-7520-D3BB0DD877C1}"/>
          </ac:spMkLst>
        </pc:spChg>
        <pc:spChg chg="mod">
          <ac:chgData name="TAN Mei Yi [Harrisdale Senior High School]" userId="f9f029c9-d743-4d60-9f2c-e74bdec1ab07" providerId="ADAL" clId="{91248331-0D89-4E88-BE12-C624C292F2D0}" dt="2023-07-04T04:27:35.173" v="920" actId="20577"/>
          <ac:spMkLst>
            <pc:docMk/>
            <pc:sldMk cId="2688526675" sldId="398"/>
            <ac:spMk id="6" creationId="{EE55BA9D-E266-458E-ADDF-17745AD0236C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7" creationId="{EC166DFC-3229-D78D-F9D9-093984AA3FA4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8" creationId="{2DA3F49E-FEB4-4FCA-6715-B17947F90CFE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14" creationId="{59E89E54-C796-18A4-3910-C48A300B47D5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17" creationId="{B6622E16-BB4F-CC23-6284-D2D599817502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20" creationId="{D899147C-A5CA-0AD9-4925-C5C2FA75EBB1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28.801" v="974" actId="1076"/>
          <ac:spMkLst>
            <pc:docMk/>
            <pc:sldMk cId="2688526675" sldId="398"/>
            <ac:spMk id="21" creationId="{8BD9A073-6E00-15F0-B812-B302F09CE01D}"/>
          </ac:spMkLst>
        </pc:spChg>
        <pc:spChg chg="mod">
          <ac:chgData name="TAN Mei Yi [Harrisdale Senior High School]" userId="f9f029c9-d743-4d60-9f2c-e74bdec1ab07" providerId="ADAL" clId="{91248331-0D89-4E88-BE12-C624C292F2D0}" dt="2023-07-04T04:29:36.338" v="976" actId="1076"/>
          <ac:spMkLst>
            <pc:docMk/>
            <pc:sldMk cId="2688526675" sldId="398"/>
            <ac:spMk id="22" creationId="{0804AF76-B09E-3A49-4B49-07A04E8EECFF}"/>
          </ac:spMkLst>
        </pc:spChg>
        <pc:spChg chg="mod">
          <ac:chgData name="TAN Mei Yi [Harrisdale Senior High School]" userId="f9f029c9-d743-4d60-9f2c-e74bdec1ab07" providerId="ADAL" clId="{91248331-0D89-4E88-BE12-C624C292F2D0}" dt="2023-07-04T04:30:50.864" v="1003" actId="1076"/>
          <ac:spMkLst>
            <pc:docMk/>
            <pc:sldMk cId="2688526675" sldId="398"/>
            <ac:spMk id="27" creationId="{5935458E-047B-FA9D-F2CB-7A61430C9802}"/>
          </ac:spMkLst>
        </pc:spChg>
        <pc:picChg chg="del">
          <ac:chgData name="TAN Mei Yi [Harrisdale Senior High School]" userId="f9f029c9-d743-4d60-9f2c-e74bdec1ab07" providerId="ADAL" clId="{91248331-0D89-4E88-BE12-C624C292F2D0}" dt="2023-07-04T04:27:30.470" v="919" actId="478"/>
          <ac:picMkLst>
            <pc:docMk/>
            <pc:sldMk cId="2688526675" sldId="398"/>
            <ac:picMk id="16" creationId="{9F54483A-4CF0-B87E-F349-020EAE203D7B}"/>
          </ac:picMkLst>
        </pc:picChg>
        <pc:picChg chg="del">
          <ac:chgData name="TAN Mei Yi [Harrisdale Senior High School]" userId="f9f029c9-d743-4d60-9f2c-e74bdec1ab07" providerId="ADAL" clId="{91248331-0D89-4E88-BE12-C624C292F2D0}" dt="2023-07-04T04:27:29.731" v="918" actId="478"/>
          <ac:picMkLst>
            <pc:docMk/>
            <pc:sldMk cId="2688526675" sldId="398"/>
            <ac:picMk id="19" creationId="{5B9C1301-7D74-B5F1-C9B8-87DCA158BA40}"/>
          </ac:picMkLst>
        </pc:picChg>
        <pc:picChg chg="del mod">
          <ac:chgData name="TAN Mei Yi [Harrisdale Senior High School]" userId="f9f029c9-d743-4d60-9f2c-e74bdec1ab07" providerId="ADAL" clId="{91248331-0D89-4E88-BE12-C624C292F2D0}" dt="2023-07-04T04:30:30.881" v="977" actId="478"/>
          <ac:picMkLst>
            <pc:docMk/>
            <pc:sldMk cId="2688526675" sldId="398"/>
            <ac:picMk id="26" creationId="{38F1C4F2-18BC-24E7-FB1C-0C1F64A86208}"/>
          </ac:picMkLst>
        </pc:picChg>
      </pc:sldChg>
    </pc:docChg>
  </pc:docChgLst>
  <pc:docChgLst>
    <pc:chgData name="TAN Mei Yi [Harrisdale Senior High School]" userId="f9f029c9-d743-4d60-9f2c-e74bdec1ab07" providerId="ADAL" clId="{C3B2CD3A-B7E1-46CA-B285-F2BCE5026DF9}"/>
    <pc:docChg chg="undo custSel addSld delSld modSld sldOrd">
      <pc:chgData name="TAN Mei Yi [Harrisdale Senior High School]" userId="f9f029c9-d743-4d60-9f2c-e74bdec1ab07" providerId="ADAL" clId="{C3B2CD3A-B7E1-46CA-B285-F2BCE5026DF9}" dt="2023-06-11T05:16:38.886" v="159" actId="47"/>
      <pc:docMkLst>
        <pc:docMk/>
      </pc:docMkLst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30791497" sldId="25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27595002" sldId="25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082485183" sldId="26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581592662" sldId="26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32750732" sldId="265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808648982" sldId="266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4:47.332" v="112"/>
        <pc:sldMkLst>
          <pc:docMk/>
          <pc:sldMk cId="1318951816" sldId="269"/>
        </pc:sldMkLst>
        <pc:spChg chg="add mod">
          <ac:chgData name="TAN Mei Yi [Harrisdale Senior High School]" userId="f9f029c9-d743-4d60-9f2c-e74bdec1ab07" providerId="ADAL" clId="{C3B2CD3A-B7E1-46CA-B285-F2BCE5026DF9}" dt="2023-06-11T04:57:53.776" v="40"/>
          <ac:spMkLst>
            <pc:docMk/>
            <pc:sldMk cId="1318951816" sldId="269"/>
            <ac:spMk id="2" creationId="{3515EBDF-6D8A-09ED-5A29-318EC454B4C2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17.474" v="95" actId="207"/>
          <ac:spMkLst>
            <pc:docMk/>
            <pc:sldMk cId="1318951816" sldId="269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53.226" v="39" actId="478"/>
          <ac:spMkLst>
            <pc:docMk/>
            <pc:sldMk cId="1318951816" sldId="269"/>
            <ac:spMk id="4" creationId="{E11258B5-67DA-4EE6-98F0-BB99D723EC8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3:03.605" v="101" actId="207"/>
          <ac:spMkLst>
            <pc:docMk/>
            <pc:sldMk cId="1318951816" sldId="269"/>
            <ac:spMk id="6" creationId="{FB0E3FB2-C3CB-44CA-AD2A-7D1F3F5F852F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36.144" v="99" actId="167"/>
          <ac:spMkLst>
            <pc:docMk/>
            <pc:sldMk cId="1318951816" sldId="269"/>
            <ac:spMk id="7" creationId="{27726421-3811-4F8A-A221-03D8DEE8BB6C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4:38.276" v="110" actId="9405"/>
          <ac:inkMkLst>
            <pc:docMk/>
            <pc:sldMk cId="1318951816" sldId="269"/>
            <ac:inkMk id="5" creationId="{13951D6E-94F4-3588-E908-C830BF4DEA74}"/>
          </ac:inkMkLst>
        </pc:inkChg>
      </pc:sldChg>
      <pc:sldChg chg="addSp delSp modSp add mod ord modAnim">
        <pc:chgData name="TAN Mei Yi [Harrisdale Senior High School]" userId="f9f029c9-d743-4d60-9f2c-e74bdec1ab07" providerId="ADAL" clId="{C3B2CD3A-B7E1-46CA-B285-F2BCE5026DF9}" dt="2023-06-11T05:01:12.797" v="89"/>
        <pc:sldMkLst>
          <pc:docMk/>
          <pc:sldMk cId="2239862296" sldId="270"/>
        </pc:sldMkLst>
        <pc:spChg chg="add mod">
          <ac:chgData name="TAN Mei Yi [Harrisdale Senior High School]" userId="f9f029c9-d743-4d60-9f2c-e74bdec1ab07" providerId="ADAL" clId="{C3B2CD3A-B7E1-46CA-B285-F2BCE5026DF9}" dt="2023-06-11T04:57:45.213" v="36"/>
          <ac:spMkLst>
            <pc:docMk/>
            <pc:sldMk cId="2239862296" sldId="270"/>
            <ac:spMk id="2" creationId="{9A7688CC-9AA4-0464-2755-D3F927C722B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0:21.725" v="72" actId="20577"/>
          <ac:spMkLst>
            <pc:docMk/>
            <pc:sldMk cId="2239862296" sldId="2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02.785" v="87" actId="20577"/>
          <ac:spMkLst>
            <pc:docMk/>
            <pc:sldMk cId="2239862296" sldId="270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00:06.346" v="63"/>
          <ac:spMkLst>
            <pc:docMk/>
            <pc:sldMk cId="2239862296" sldId="270"/>
            <ac:spMk id="5" creationId="{68C79150-7CF2-348A-72B0-263D375B14E2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4.791" v="35" actId="478"/>
          <ac:spMkLst>
            <pc:docMk/>
            <pc:sldMk cId="2239862296" sldId="270"/>
            <ac:spMk id="7" creationId="{3FB4E75C-0353-430D-99D4-EB4A03420DEC}"/>
          </ac:spMkLst>
        </pc:spChg>
      </pc:sldChg>
      <pc:sldChg chg="addSp delSp modSp add mod modAnim">
        <pc:chgData name="TAN Mei Yi [Harrisdale Senior High School]" userId="f9f029c9-d743-4d60-9f2c-e74bdec1ab07" providerId="ADAL" clId="{C3B2CD3A-B7E1-46CA-B285-F2BCE5026DF9}" dt="2023-06-11T05:06:56.480" v="129"/>
        <pc:sldMkLst>
          <pc:docMk/>
          <pc:sldMk cId="1481058828" sldId="271"/>
        </pc:sldMkLst>
        <pc:spChg chg="add mod">
          <ac:chgData name="TAN Mei Yi [Harrisdale Senior High School]" userId="f9f029c9-d743-4d60-9f2c-e74bdec1ab07" providerId="ADAL" clId="{C3B2CD3A-B7E1-46CA-B285-F2BCE5026DF9}" dt="2023-06-11T04:58:46.919" v="48"/>
          <ac:spMkLst>
            <pc:docMk/>
            <pc:sldMk cId="1481058828" sldId="271"/>
            <ac:spMk id="2" creationId="{59B7D645-0D26-0BF4-FD0F-5AD532F7ADE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4:06.921" v="107" actId="207"/>
          <ac:spMkLst>
            <pc:docMk/>
            <pc:sldMk cId="1481058828" sldId="271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46.666" v="47" actId="478"/>
          <ac:spMkLst>
            <pc:docMk/>
            <pc:sldMk cId="1481058828" sldId="271"/>
            <ac:spMk id="4" creationId="{E11258B5-67DA-4EE6-98F0-BB99D723EC85}"/>
          </ac:spMkLst>
        </pc:spChg>
        <pc:spChg chg="add mod ord">
          <ac:chgData name="TAN Mei Yi [Harrisdale Senior High School]" userId="f9f029c9-d743-4d60-9f2c-e74bdec1ab07" providerId="ADAL" clId="{C3B2CD3A-B7E1-46CA-B285-F2BCE5026DF9}" dt="2023-06-11T05:05:43.113" v="121" actId="167"/>
          <ac:spMkLst>
            <pc:docMk/>
            <pc:sldMk cId="1481058828" sldId="271"/>
            <ac:spMk id="6" creationId="{AC0FC886-D926-D765-0CCE-16A5455AAA5F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5:01.746" v="113" actId="9405"/>
          <ac:inkMkLst>
            <pc:docMk/>
            <pc:sldMk cId="1481058828" sldId="271"/>
            <ac:inkMk id="5" creationId="{48D02637-1EA5-A491-573A-848A51FDBB5D}"/>
          </ac:inkMkLst>
        </pc:inkChg>
      </pc:sldChg>
      <pc:sldChg chg="add del">
        <pc:chgData name="TAN Mei Yi [Harrisdale Senior High School]" userId="f9f029c9-d743-4d60-9f2c-e74bdec1ab07" providerId="ADAL" clId="{C3B2CD3A-B7E1-46CA-B285-F2BCE5026DF9}" dt="2023-06-11T04:58:58.231" v="52" actId="47"/>
        <pc:sldMkLst>
          <pc:docMk/>
          <pc:sldMk cId="3727571065" sldId="273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7:40.361" v="134"/>
        <pc:sldMkLst>
          <pc:docMk/>
          <pc:sldMk cId="1803954934" sldId="274"/>
        </pc:sldMkLst>
        <pc:spChg chg="add mod">
          <ac:chgData name="TAN Mei Yi [Harrisdale Senior High School]" userId="f9f029c9-d743-4d60-9f2c-e74bdec1ab07" providerId="ADAL" clId="{C3B2CD3A-B7E1-46CA-B285-F2BCE5026DF9}" dt="2023-06-11T04:58:55.919" v="51"/>
          <ac:spMkLst>
            <pc:docMk/>
            <pc:sldMk cId="1803954934" sldId="274"/>
            <ac:spMk id="2" creationId="{982F9309-B371-B023-2E58-A7736B6437EC}"/>
          </ac:spMkLst>
        </pc:spChg>
        <pc:spChg chg="mod">
          <ac:chgData name="TAN Mei Yi [Harrisdale Senior High School]" userId="f9f029c9-d743-4d60-9f2c-e74bdec1ab07" providerId="ADAL" clId="{C3B2CD3A-B7E1-46CA-B285-F2BCE5026DF9}" dt="2023-06-11T05:07:24.581" v="131" actId="207"/>
          <ac:spMkLst>
            <pc:docMk/>
            <pc:sldMk cId="1803954934" sldId="274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55.598" v="50" actId="478"/>
          <ac:spMkLst>
            <pc:docMk/>
            <pc:sldMk cId="1803954934" sldId="274"/>
            <ac:spMk id="4" creationId="{E11258B5-67DA-4EE6-98F0-BB99D723EC85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5:14:25.793" v="15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3B2CD3A-B7E1-46CA-B285-F2BCE5026DF9}" dt="2023-06-11T05:14:25.793" v="15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4:48:15.534" v="2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3B2CD3A-B7E1-46CA-B285-F2BCE5026DF9}" dt="2023-06-11T04:47:20.862" v="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3B2CD3A-B7E1-46CA-B285-F2BCE5026DF9}" dt="2023-06-11T04:48:15.534" v="2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057994458" sldId="29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600687480" sldId="296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19249193" sldId="29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170412506" sldId="29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41039748" sldId="30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821331227" sldId="30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956705432" sldId="302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476950925" sldId="303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97842005" sldId="30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308434004" sldId="305"/>
        </pc:sldMkLst>
      </pc:sldChg>
      <pc:sldChg chg="modSp add del mod modAnim">
        <pc:chgData name="TAN Mei Yi [Harrisdale Senior High School]" userId="f9f029c9-d743-4d60-9f2c-e74bdec1ab07" providerId="ADAL" clId="{C3B2CD3A-B7E1-46CA-B285-F2BCE5026DF9}" dt="2023-06-11T04:56:22.484" v="29" actId="47"/>
        <pc:sldMkLst>
          <pc:docMk/>
          <pc:sldMk cId="938807537" sldId="306"/>
        </pc:sldMkLst>
        <pc:spChg chg="mod">
          <ac:chgData name="TAN Mei Yi [Harrisdale Senior High School]" userId="f9f029c9-d743-4d60-9f2c-e74bdec1ab07" providerId="ADAL" clId="{C3B2CD3A-B7E1-46CA-B285-F2BCE5026DF9}" dt="2023-06-11T04:49:27.145" v="28" actId="207"/>
          <ac:spMkLst>
            <pc:docMk/>
            <pc:sldMk cId="938807537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4:49:11.814" v="25" actId="208"/>
          <ac:spMkLst>
            <pc:docMk/>
            <pc:sldMk cId="938807537" sldId="306"/>
            <ac:spMk id="6" creationId="{B54C84CA-BD6D-419A-B8F8-0FE4B9847EF7}"/>
          </ac:spMkLst>
        </pc:spChg>
      </pc:sldChg>
      <pc:sldChg chg="add del">
        <pc:chgData name="TAN Mei Yi [Harrisdale Senior High School]" userId="f9f029c9-d743-4d60-9f2c-e74bdec1ab07" providerId="ADAL" clId="{C3B2CD3A-B7E1-46CA-B285-F2BCE5026DF9}" dt="2023-06-11T04:56:43.496" v="33" actId="47"/>
        <pc:sldMkLst>
          <pc:docMk/>
          <pc:sldMk cId="1730155264" sldId="307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1:33.842" v="93"/>
        <pc:sldMkLst>
          <pc:docMk/>
          <pc:sldMk cId="297318505" sldId="308"/>
        </pc:sldMkLst>
        <pc:spChg chg="add mod">
          <ac:chgData name="TAN Mei Yi [Harrisdale Senior High School]" userId="f9f029c9-d743-4d60-9f2c-e74bdec1ab07" providerId="ADAL" clId="{C3B2CD3A-B7E1-46CA-B285-F2BCE5026DF9}" dt="2023-06-11T04:57:49.539" v="38"/>
          <ac:spMkLst>
            <pc:docMk/>
            <pc:sldMk cId="297318505" sldId="308"/>
            <ac:spMk id="2" creationId="{B3D4894E-4D91-E233-F29C-F1BE52E60D5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28.158" v="92" actId="207"/>
          <ac:spMkLst>
            <pc:docMk/>
            <pc:sldMk cId="297318505" sldId="308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9.185" v="37" actId="478"/>
          <ac:spMkLst>
            <pc:docMk/>
            <pc:sldMk cId="297318505" sldId="308"/>
            <ac:spMk id="4" creationId="{4D8A380B-B533-4EAE-8E8D-3860D4C9BE03}"/>
          </ac:spMkLst>
        </pc:spChg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938807537" sldId="309"/>
        </pc:sldMkLst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116718190" sldId="340"/>
        </pc:sldMkLst>
      </pc:sldChg>
      <pc:sldChg chg="add ord">
        <pc:chgData name="TAN Mei Yi [Harrisdale Senior High School]" userId="f9f029c9-d743-4d60-9f2c-e74bdec1ab07" providerId="ADAL" clId="{C3B2CD3A-B7E1-46CA-B285-F2BCE5026DF9}" dt="2023-06-11T04:56:40.947" v="32"/>
        <pc:sldMkLst>
          <pc:docMk/>
          <pc:sldMk cId="2660949895" sldId="341"/>
        </pc:sldMkLst>
      </pc:sldChg>
      <pc:sldChg chg="addSp delSp modSp add del mod ord addAnim delAnim modAnim">
        <pc:chgData name="TAN Mei Yi [Harrisdale Senior High School]" userId="f9f029c9-d743-4d60-9f2c-e74bdec1ab07" providerId="ADAL" clId="{C3B2CD3A-B7E1-46CA-B285-F2BCE5026DF9}" dt="2023-06-11T05:16:38.886" v="159" actId="47"/>
        <pc:sldMkLst>
          <pc:docMk/>
          <pc:sldMk cId="2738544585" sldId="342"/>
        </pc:sldMkLst>
        <pc:spChg chg="add del mod">
          <ac:chgData name="TAN Mei Yi [Harrisdale Senior High School]" userId="f9f029c9-d743-4d60-9f2c-e74bdec1ab07" providerId="ADAL" clId="{C3B2CD3A-B7E1-46CA-B285-F2BCE5026DF9}" dt="2023-06-11T05:16:35.854" v="158" actId="20577"/>
          <ac:spMkLst>
            <pc:docMk/>
            <pc:sldMk cId="2738544585" sldId="34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5:12:51.851" v="140" actId="478"/>
          <ac:spMkLst>
            <pc:docMk/>
            <pc:sldMk cId="2738544585" sldId="342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16:29.927" v="156" actId="478"/>
          <ac:spMkLst>
            <pc:docMk/>
            <pc:sldMk cId="2738544585" sldId="342"/>
            <ac:spMk id="8" creationId="{F280341C-67C4-B65B-6C84-480E7B4C9E98}"/>
          </ac:spMkLst>
        </pc:spChg>
        <pc:picChg chg="add mod">
          <ac:chgData name="TAN Mei Yi [Harrisdale Senior High School]" userId="f9f029c9-d743-4d60-9f2c-e74bdec1ab07" providerId="ADAL" clId="{C3B2CD3A-B7E1-46CA-B285-F2BCE5026DF9}" dt="2023-06-11T05:16:20.143" v="154" actId="1076"/>
          <ac:picMkLst>
            <pc:docMk/>
            <pc:sldMk cId="2738544585" sldId="342"/>
            <ac:picMk id="6" creationId="{20B736A1-358E-EDB0-63D8-41269B4D45E9}"/>
          </ac:picMkLst>
        </pc:pic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B0F05BD3-4F4C-4F9C-9DF8-AF52AFCE46F9}"/>
    <pc:docChg chg="undo custSel addSld delSld modSld sldOrd">
      <pc:chgData name="TAN Mei Yi [Harrisdale Senior High School]" userId="f9f029c9-d743-4d60-9f2c-e74bdec1ab07" providerId="ADAL" clId="{B0F05BD3-4F4C-4F9C-9DF8-AF52AFCE46F9}" dt="2023-07-03T07:39:25.073" v="2976" actId="1076"/>
      <pc:docMkLst>
        <pc:docMk/>
      </pc:docMkLst>
      <pc:sldChg chg="modSp add mod">
        <pc:chgData name="TAN Mei Yi [Harrisdale Senior High School]" userId="f9f029c9-d743-4d60-9f2c-e74bdec1ab07" providerId="ADAL" clId="{B0F05BD3-4F4C-4F9C-9DF8-AF52AFCE46F9}" dt="2023-07-03T06:31:17.055" v="147" actId="20577"/>
        <pc:sldMkLst>
          <pc:docMk/>
          <pc:sldMk cId="4251048839" sldId="257"/>
        </pc:sldMkLst>
        <pc:spChg chg="mod">
          <ac:chgData name="TAN Mei Yi [Harrisdale Senior High School]" userId="f9f029c9-d743-4d60-9f2c-e74bdec1ab07" providerId="ADAL" clId="{B0F05BD3-4F4C-4F9C-9DF8-AF52AFCE46F9}" dt="2023-07-03T06:31:17.055" v="147" actId="20577"/>
          <ac:spMkLst>
            <pc:docMk/>
            <pc:sldMk cId="4251048839" sldId="257"/>
            <ac:spMk id="3" creationId="{2FB7E859-E615-4789-9847-130BDF0DF0AF}"/>
          </ac:spMkLst>
        </pc:spChg>
        <pc:spChg chg="mod">
          <ac:chgData name="TAN Mei Yi [Harrisdale Senior High School]" userId="f9f029c9-d743-4d60-9f2c-e74bdec1ab07" providerId="ADAL" clId="{B0F05BD3-4F4C-4F9C-9DF8-AF52AFCE46F9}" dt="2023-07-03T06:29:49.503" v="100" actId="208"/>
          <ac:spMkLst>
            <pc:docMk/>
            <pc:sldMk cId="4251048839" sldId="257"/>
            <ac:spMk id="7" creationId="{156522C1-A106-46F9-86E5-9A94B499FB60}"/>
          </ac:spMkLst>
        </pc:spChg>
      </pc:sldChg>
      <pc:sldChg chg="modSp add mod">
        <pc:chgData name="TAN Mei Yi [Harrisdale Senior High School]" userId="f9f029c9-d743-4d60-9f2c-e74bdec1ab07" providerId="ADAL" clId="{B0F05BD3-4F4C-4F9C-9DF8-AF52AFCE46F9}" dt="2023-07-03T06:32:14.284" v="157" actId="1076"/>
        <pc:sldMkLst>
          <pc:docMk/>
          <pc:sldMk cId="3823073659" sldId="258"/>
        </pc:sldMkLst>
        <pc:spChg chg="mod">
          <ac:chgData name="TAN Mei Yi [Harrisdale Senior High School]" userId="f9f029c9-d743-4d60-9f2c-e74bdec1ab07" providerId="ADAL" clId="{B0F05BD3-4F4C-4F9C-9DF8-AF52AFCE46F9}" dt="2023-07-03T06:32:07.855" v="156" actId="1076"/>
          <ac:spMkLst>
            <pc:docMk/>
            <pc:sldMk cId="3823073659" sldId="258"/>
            <ac:spMk id="3" creationId="{0D95957D-4726-4E65-8AEC-E68E49EAF11F}"/>
          </ac:spMkLst>
        </pc:spChg>
        <pc:spChg chg="mod">
          <ac:chgData name="TAN Mei Yi [Harrisdale Senior High School]" userId="f9f029c9-d743-4d60-9f2c-e74bdec1ab07" providerId="ADAL" clId="{B0F05BD3-4F4C-4F9C-9DF8-AF52AFCE46F9}" dt="2023-07-03T06:31:26.020" v="149" actId="208"/>
          <ac:spMkLst>
            <pc:docMk/>
            <pc:sldMk cId="3823073659" sldId="258"/>
            <ac:spMk id="4" creationId="{B8DDCF8B-F1EE-4EC7-87BA-4CB5110C51BD}"/>
          </ac:spMkLst>
        </pc:spChg>
        <pc:spChg chg="mod">
          <ac:chgData name="TAN Mei Yi [Harrisdale Senior High School]" userId="f9f029c9-d743-4d60-9f2c-e74bdec1ab07" providerId="ADAL" clId="{B0F05BD3-4F4C-4F9C-9DF8-AF52AFCE46F9}" dt="2023-07-03T06:32:14.284" v="157" actId="1076"/>
          <ac:spMkLst>
            <pc:docMk/>
            <pc:sldMk cId="3823073659" sldId="258"/>
            <ac:spMk id="9" creationId="{1BE1A40E-6D63-4B9B-B8D2-1D2CD801C623}"/>
          </ac:spMkLst>
        </pc:spChg>
      </pc:sldChg>
      <pc:sldChg chg="modSp add mod ord">
        <pc:chgData name="TAN Mei Yi [Harrisdale Senior High School]" userId="f9f029c9-d743-4d60-9f2c-e74bdec1ab07" providerId="ADAL" clId="{B0F05BD3-4F4C-4F9C-9DF8-AF52AFCE46F9}" dt="2023-07-03T07:08:22.165" v="2050" actId="6549"/>
        <pc:sldMkLst>
          <pc:docMk/>
          <pc:sldMk cId="1484752608" sldId="259"/>
        </pc:sldMkLst>
        <pc:spChg chg="mod">
          <ac:chgData name="TAN Mei Yi [Harrisdale Senior High School]" userId="f9f029c9-d743-4d60-9f2c-e74bdec1ab07" providerId="ADAL" clId="{B0F05BD3-4F4C-4F9C-9DF8-AF52AFCE46F9}" dt="2023-07-03T06:33:48.415" v="170" actId="208"/>
          <ac:spMkLst>
            <pc:docMk/>
            <pc:sldMk cId="1484752608" sldId="259"/>
            <ac:spMk id="5" creationId="{EABB06D3-2530-4057-8F80-FA252CB1FDFA}"/>
          </ac:spMkLst>
        </pc:spChg>
        <pc:spChg chg="mod">
          <ac:chgData name="TAN Mei Yi [Harrisdale Senior High School]" userId="f9f029c9-d743-4d60-9f2c-e74bdec1ab07" providerId="ADAL" clId="{B0F05BD3-4F4C-4F9C-9DF8-AF52AFCE46F9}" dt="2023-07-03T07:08:22.165" v="2050" actId="6549"/>
          <ac:spMkLst>
            <pc:docMk/>
            <pc:sldMk cId="1484752608" sldId="259"/>
            <ac:spMk id="7" creationId="{B205F74F-2CC8-4692-A950-7EDC736A50DC}"/>
          </ac:spMkLst>
        </pc:spChg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701633433" sldId="260"/>
        </pc:sldMkLst>
      </pc:sldChg>
      <pc:sldChg chg="modSp add mod">
        <pc:chgData name="TAN Mei Yi [Harrisdale Senior High School]" userId="f9f029c9-d743-4d60-9f2c-e74bdec1ab07" providerId="ADAL" clId="{B0F05BD3-4F4C-4F9C-9DF8-AF52AFCE46F9}" dt="2023-07-03T06:32:58.256" v="166" actId="1076"/>
        <pc:sldMkLst>
          <pc:docMk/>
          <pc:sldMk cId="802619986" sldId="261"/>
        </pc:sldMkLst>
        <pc:spChg chg="mod">
          <ac:chgData name="TAN Mei Yi [Harrisdale Senior High School]" userId="f9f029c9-d743-4d60-9f2c-e74bdec1ab07" providerId="ADAL" clId="{B0F05BD3-4F4C-4F9C-9DF8-AF52AFCE46F9}" dt="2023-07-03T06:32:35.213" v="163" actId="207"/>
          <ac:spMkLst>
            <pc:docMk/>
            <pc:sldMk cId="802619986" sldId="261"/>
            <ac:spMk id="3" creationId="{0D95957D-4726-4E65-8AEC-E68E49EAF11F}"/>
          </ac:spMkLst>
        </pc:spChg>
        <pc:spChg chg="mod">
          <ac:chgData name="TAN Mei Yi [Harrisdale Senior High School]" userId="f9f029c9-d743-4d60-9f2c-e74bdec1ab07" providerId="ADAL" clId="{B0F05BD3-4F4C-4F9C-9DF8-AF52AFCE46F9}" dt="2023-07-03T06:32:22.206" v="161" actId="208"/>
          <ac:spMkLst>
            <pc:docMk/>
            <pc:sldMk cId="802619986" sldId="261"/>
            <ac:spMk id="4" creationId="{B8DDCF8B-F1EE-4EC7-87BA-4CB5110C51BD}"/>
          </ac:spMkLst>
        </pc:spChg>
        <pc:spChg chg="mod">
          <ac:chgData name="TAN Mei Yi [Harrisdale Senior High School]" userId="f9f029c9-d743-4d60-9f2c-e74bdec1ab07" providerId="ADAL" clId="{B0F05BD3-4F4C-4F9C-9DF8-AF52AFCE46F9}" dt="2023-07-03T06:32:58.256" v="166" actId="1076"/>
          <ac:spMkLst>
            <pc:docMk/>
            <pc:sldMk cId="802619986" sldId="261"/>
            <ac:spMk id="10" creationId="{312CDCCE-0683-4436-B06A-3CE42664056F}"/>
          </ac:spMkLst>
        </pc:spChg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3175262305" sldId="262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715680316" sldId="263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3598725235" sldId="264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3611197957" sldId="265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2466740768" sldId="266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2644722646" sldId="267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929278771" sldId="268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3507693593" sldId="269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618851266" sldId="270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3402585912" sldId="271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1162497586" sldId="272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2472200206" sldId="273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3511714352" sldId="274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4093183526" sldId="275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524052782" sldId="276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709204774" sldId="277"/>
        </pc:sldMkLst>
      </pc:sldChg>
      <pc:sldChg chg="modSp mod">
        <pc:chgData name="TAN Mei Yi [Harrisdale Senior High School]" userId="f9f029c9-d743-4d60-9f2c-e74bdec1ab07" providerId="ADAL" clId="{B0F05BD3-4F4C-4F9C-9DF8-AF52AFCE46F9}" dt="2023-07-03T06:29:17.846" v="9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0F05BD3-4F4C-4F9C-9DF8-AF52AFCE46F9}" dt="2023-07-03T06:28:27.465" v="2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0F05BD3-4F4C-4F9C-9DF8-AF52AFCE46F9}" dt="2023-07-03T06:29:17.846" v="97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493485716" sldId="364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942444677" sldId="365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3219769157" sldId="366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169665818" sldId="367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818352" sldId="368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3282682577" sldId="369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2441694177" sldId="370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920097026" sldId="371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1051699222" sldId="372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2446875390" sldId="373"/>
        </pc:sldMkLst>
      </pc:sldChg>
      <pc:sldChg chg="del">
        <pc:chgData name="TAN Mei Yi [Harrisdale Senior High School]" userId="f9f029c9-d743-4d60-9f2c-e74bdec1ab07" providerId="ADAL" clId="{B0F05BD3-4F4C-4F9C-9DF8-AF52AFCE46F9}" dt="2023-07-03T06:48:15.977" v="1054" actId="47"/>
        <pc:sldMkLst>
          <pc:docMk/>
          <pc:sldMk cId="3636324491" sldId="374"/>
        </pc:sldMkLst>
      </pc:sldChg>
      <pc:sldChg chg="modSp add mod">
        <pc:chgData name="TAN Mei Yi [Harrisdale Senior High School]" userId="f9f029c9-d743-4d60-9f2c-e74bdec1ab07" providerId="ADAL" clId="{B0F05BD3-4F4C-4F9C-9DF8-AF52AFCE46F9}" dt="2023-07-03T07:08:46.583" v="2056" actId="207"/>
        <pc:sldMkLst>
          <pc:docMk/>
          <pc:sldMk cId="464567761" sldId="375"/>
        </pc:sldMkLst>
        <pc:spChg chg="mod">
          <ac:chgData name="TAN Mei Yi [Harrisdale Senior High School]" userId="f9f029c9-d743-4d60-9f2c-e74bdec1ab07" providerId="ADAL" clId="{B0F05BD3-4F4C-4F9C-9DF8-AF52AFCE46F9}" dt="2023-07-03T07:08:32.236" v="2052" actId="208"/>
          <ac:spMkLst>
            <pc:docMk/>
            <pc:sldMk cId="464567761" sldId="375"/>
            <ac:spMk id="6" creationId="{072EBDF9-ADC3-4BA7-A2BC-C1D47ABB07E6}"/>
          </ac:spMkLst>
        </pc:spChg>
        <pc:spChg chg="mod">
          <ac:chgData name="TAN Mei Yi [Harrisdale Senior High School]" userId="f9f029c9-d743-4d60-9f2c-e74bdec1ab07" providerId="ADAL" clId="{B0F05BD3-4F4C-4F9C-9DF8-AF52AFCE46F9}" dt="2023-07-03T07:08:46.583" v="2056" actId="207"/>
          <ac:spMkLst>
            <pc:docMk/>
            <pc:sldMk cId="464567761" sldId="375"/>
            <ac:spMk id="7" creationId="{B205F74F-2CC8-4692-A950-7EDC736A50DC}"/>
          </ac:spMkLst>
        </pc:spChg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2441809470" sldId="376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2974890177" sldId="377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179947832" sldId="378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526742295" sldId="379"/>
        </pc:sldMkLst>
      </pc:sldChg>
      <pc:sldChg chg="add">
        <pc:chgData name="TAN Mei Yi [Harrisdale Senior High School]" userId="f9f029c9-d743-4d60-9f2c-e74bdec1ab07" providerId="ADAL" clId="{B0F05BD3-4F4C-4F9C-9DF8-AF52AFCE46F9}" dt="2023-07-03T06:29:45.550" v="98"/>
        <pc:sldMkLst>
          <pc:docMk/>
          <pc:sldMk cId="1154259196" sldId="380"/>
        </pc:sldMkLst>
      </pc:sldChg>
      <pc:sldChg chg="addSp delSp modSp add mod">
        <pc:chgData name="TAN Mei Yi [Harrisdale Senior High School]" userId="f9f029c9-d743-4d60-9f2c-e74bdec1ab07" providerId="ADAL" clId="{B0F05BD3-4F4C-4F9C-9DF8-AF52AFCE46F9}" dt="2023-07-03T06:48:06.763" v="1053"/>
        <pc:sldMkLst>
          <pc:docMk/>
          <pc:sldMk cId="607756734" sldId="381"/>
        </pc:sldMkLst>
        <pc:spChg chg="add mod">
          <ac:chgData name="TAN Mei Yi [Harrisdale Senior High School]" userId="f9f029c9-d743-4d60-9f2c-e74bdec1ab07" providerId="ADAL" clId="{B0F05BD3-4F4C-4F9C-9DF8-AF52AFCE46F9}" dt="2023-07-03T06:48:06.763" v="1053"/>
          <ac:spMkLst>
            <pc:docMk/>
            <pc:sldMk cId="607756734" sldId="381"/>
            <ac:spMk id="3" creationId="{3B2A4839-FF9A-107E-B412-90EF14468309}"/>
          </ac:spMkLst>
        </pc:spChg>
        <pc:spChg chg="del">
          <ac:chgData name="TAN Mei Yi [Harrisdale Senior High School]" userId="f9f029c9-d743-4d60-9f2c-e74bdec1ab07" providerId="ADAL" clId="{B0F05BD3-4F4C-4F9C-9DF8-AF52AFCE46F9}" dt="2023-07-03T06:48:06.545" v="1052" actId="478"/>
          <ac:spMkLst>
            <pc:docMk/>
            <pc:sldMk cId="607756734" sldId="381"/>
            <ac:spMk id="4" creationId="{ECF1E5FC-59AC-4917-9D39-A880EE6F7B82}"/>
          </ac:spMkLst>
        </pc:spChg>
      </pc:sldChg>
      <pc:sldChg chg="add del">
        <pc:chgData name="TAN Mei Yi [Harrisdale Senior High School]" userId="f9f029c9-d743-4d60-9f2c-e74bdec1ab07" providerId="ADAL" clId="{B0F05BD3-4F4C-4F9C-9DF8-AF52AFCE46F9}" dt="2023-07-03T06:33:40.998" v="168"/>
        <pc:sldMkLst>
          <pc:docMk/>
          <pc:sldMk cId="481862727" sldId="382"/>
        </pc:sldMkLst>
      </pc:sldChg>
      <pc:sldChg chg="addSp delSp modSp add mod ord modAnim">
        <pc:chgData name="TAN Mei Yi [Harrisdale Senior High School]" userId="f9f029c9-d743-4d60-9f2c-e74bdec1ab07" providerId="ADAL" clId="{B0F05BD3-4F4C-4F9C-9DF8-AF52AFCE46F9}" dt="2023-07-03T07:08:02.146" v="2043"/>
        <pc:sldMkLst>
          <pc:docMk/>
          <pc:sldMk cId="1924933596" sldId="382"/>
        </pc:sldMkLst>
        <pc:spChg chg="add mod">
          <ac:chgData name="TAN Mei Yi [Harrisdale Senior High School]" userId="f9f029c9-d743-4d60-9f2c-e74bdec1ab07" providerId="ADAL" clId="{B0F05BD3-4F4C-4F9C-9DF8-AF52AFCE46F9}" dt="2023-07-03T06:36:39.771" v="372" actId="164"/>
          <ac:spMkLst>
            <pc:docMk/>
            <pc:sldMk cId="1924933596" sldId="382"/>
            <ac:spMk id="4" creationId="{10E066F5-03D0-BDFC-0A63-3971DBB4DDA5}"/>
          </ac:spMkLst>
        </pc:spChg>
        <pc:spChg chg="mod">
          <ac:chgData name="TAN Mei Yi [Harrisdale Senior High School]" userId="f9f029c9-d743-4d60-9f2c-e74bdec1ab07" providerId="ADAL" clId="{B0F05BD3-4F4C-4F9C-9DF8-AF52AFCE46F9}" dt="2023-07-03T06:43:28.902" v="679" actId="14100"/>
          <ac:spMkLst>
            <pc:docMk/>
            <pc:sldMk cId="1924933596" sldId="382"/>
            <ac:spMk id="5" creationId="{EABB06D3-2530-4057-8F80-FA252CB1FDFA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6:36:50.961" v="373" actId="14100"/>
          <ac:spMkLst>
            <pc:docMk/>
            <pc:sldMk cId="1924933596" sldId="382"/>
            <ac:spMk id="6" creationId="{735DCBEB-210A-3DA2-9DAD-56CAEACE54BC}"/>
          </ac:spMkLst>
        </pc:spChg>
        <pc:spChg chg="mod">
          <ac:chgData name="TAN Mei Yi [Harrisdale Senior High School]" userId="f9f029c9-d743-4d60-9f2c-e74bdec1ab07" providerId="ADAL" clId="{B0F05BD3-4F4C-4F9C-9DF8-AF52AFCE46F9}" dt="2023-07-03T07:07:39.882" v="2040" actId="20577"/>
          <ac:spMkLst>
            <pc:docMk/>
            <pc:sldMk cId="1924933596" sldId="382"/>
            <ac:spMk id="7" creationId="{B205F74F-2CC8-4692-A950-7EDC736A50DC}"/>
          </ac:spMkLst>
        </pc:spChg>
        <pc:spChg chg="add del mod">
          <ac:chgData name="TAN Mei Yi [Harrisdale Senior High School]" userId="f9f029c9-d743-4d60-9f2c-e74bdec1ab07" providerId="ADAL" clId="{B0F05BD3-4F4C-4F9C-9DF8-AF52AFCE46F9}" dt="2023-07-03T07:06:48.552" v="1935" actId="478"/>
          <ac:spMkLst>
            <pc:docMk/>
            <pc:sldMk cId="1924933596" sldId="382"/>
            <ac:spMk id="9" creationId="{7BB790FB-B7E1-F7AB-16F2-AF96FA5668A8}"/>
          </ac:spMkLst>
        </pc:spChg>
        <pc:spChg chg="add del mod">
          <ac:chgData name="TAN Mei Yi [Harrisdale Senior High School]" userId="f9f029c9-d743-4d60-9f2c-e74bdec1ab07" providerId="ADAL" clId="{B0F05BD3-4F4C-4F9C-9DF8-AF52AFCE46F9}" dt="2023-07-03T07:06:48.552" v="1935" actId="478"/>
          <ac:spMkLst>
            <pc:docMk/>
            <pc:sldMk cId="1924933596" sldId="382"/>
            <ac:spMk id="10" creationId="{A274B028-1312-90F6-22AC-1B4ACB8C77BD}"/>
          </ac:spMkLst>
        </pc:spChg>
        <pc:grpChg chg="add mod ord">
          <ac:chgData name="TAN Mei Yi [Harrisdale Senior High School]" userId="f9f029c9-d743-4d60-9f2c-e74bdec1ab07" providerId="ADAL" clId="{B0F05BD3-4F4C-4F9C-9DF8-AF52AFCE46F9}" dt="2023-07-03T07:07:44.031" v="2041" actId="1076"/>
          <ac:grpSpMkLst>
            <pc:docMk/>
            <pc:sldMk cId="1924933596" sldId="382"/>
            <ac:grpSpMk id="8" creationId="{6065B666-CC34-213B-1F31-B75C60C9AA5F}"/>
          </ac:grpSpMkLst>
        </pc:grpChg>
        <pc:picChg chg="add mod">
          <ac:chgData name="TAN Mei Yi [Harrisdale Senior High School]" userId="f9f029c9-d743-4d60-9f2c-e74bdec1ab07" providerId="ADAL" clId="{B0F05BD3-4F4C-4F9C-9DF8-AF52AFCE46F9}" dt="2023-07-03T06:36:39.771" v="372" actId="164"/>
          <ac:picMkLst>
            <pc:docMk/>
            <pc:sldMk cId="1924933596" sldId="382"/>
            <ac:picMk id="3" creationId="{CD5C0F5E-8D99-0A24-5B60-2708CD8649E6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6:51:31.665" v="1072" actId="478"/>
          <ac:picMkLst>
            <pc:docMk/>
            <pc:sldMk cId="1924933596" sldId="382"/>
            <ac:picMk id="12" creationId="{80A78D76-6659-261E-5455-2D67EB133932}"/>
          </ac:picMkLst>
        </pc:picChg>
        <pc:picChg chg="del">
          <ac:chgData name="TAN Mei Yi [Harrisdale Senior High School]" userId="f9f029c9-d743-4d60-9f2c-e74bdec1ab07" providerId="ADAL" clId="{B0F05BD3-4F4C-4F9C-9DF8-AF52AFCE46F9}" dt="2023-07-03T06:36:07.540" v="360" actId="478"/>
          <ac:picMkLst>
            <pc:docMk/>
            <pc:sldMk cId="1924933596" sldId="382"/>
            <ac:picMk id="1030" creationId="{1992825E-B5E2-437C-A02E-9FB63E71FF0B}"/>
          </ac:picMkLst>
        </pc:picChg>
      </pc:sldChg>
      <pc:sldChg chg="addSp delSp modSp add mod ord">
        <pc:chgData name="TAN Mei Yi [Harrisdale Senior High School]" userId="f9f029c9-d743-4d60-9f2c-e74bdec1ab07" providerId="ADAL" clId="{B0F05BD3-4F4C-4F9C-9DF8-AF52AFCE46F9}" dt="2023-07-03T07:30:00.403" v="2427" actId="113"/>
        <pc:sldMkLst>
          <pc:docMk/>
          <pc:sldMk cId="2552015853" sldId="383"/>
        </pc:sldMkLst>
        <pc:spChg chg="mod">
          <ac:chgData name="TAN Mei Yi [Harrisdale Senior High School]" userId="f9f029c9-d743-4d60-9f2c-e74bdec1ab07" providerId="ADAL" clId="{B0F05BD3-4F4C-4F9C-9DF8-AF52AFCE46F9}" dt="2023-07-03T06:58:46.211" v="1142" actId="1076"/>
          <ac:spMkLst>
            <pc:docMk/>
            <pc:sldMk cId="2552015853" sldId="383"/>
            <ac:spMk id="5" creationId="{EABB06D3-2530-4057-8F80-FA252CB1FDFA}"/>
          </ac:spMkLst>
        </pc:spChg>
        <pc:spChg chg="del">
          <ac:chgData name="TAN Mei Yi [Harrisdale Senior High School]" userId="f9f029c9-d743-4d60-9f2c-e74bdec1ab07" providerId="ADAL" clId="{B0F05BD3-4F4C-4F9C-9DF8-AF52AFCE46F9}" dt="2023-07-03T06:52:09.563" v="1091" actId="478"/>
          <ac:spMkLst>
            <pc:docMk/>
            <pc:sldMk cId="2552015853" sldId="383"/>
            <ac:spMk id="7" creationId="{B205F74F-2CC8-4692-A950-7EDC736A50DC}"/>
          </ac:spMkLst>
        </pc:spChg>
        <pc:spChg chg="mod">
          <ac:chgData name="TAN Mei Yi [Harrisdale Senior High School]" userId="f9f029c9-d743-4d60-9f2c-e74bdec1ab07" providerId="ADAL" clId="{B0F05BD3-4F4C-4F9C-9DF8-AF52AFCE46F9}" dt="2023-07-03T06:52:18.917" v="1095" actId="1076"/>
          <ac:spMkLst>
            <pc:docMk/>
            <pc:sldMk cId="2552015853" sldId="383"/>
            <ac:spMk id="9" creationId="{7BB790FB-B7E1-F7AB-16F2-AF96FA5668A8}"/>
          </ac:spMkLst>
        </pc:spChg>
        <pc:spChg chg="mod">
          <ac:chgData name="TAN Mei Yi [Harrisdale Senior High School]" userId="f9f029c9-d743-4d60-9f2c-e74bdec1ab07" providerId="ADAL" clId="{B0F05BD3-4F4C-4F9C-9DF8-AF52AFCE46F9}" dt="2023-07-03T07:30:00.403" v="2427" actId="113"/>
          <ac:spMkLst>
            <pc:docMk/>
            <pc:sldMk cId="2552015853" sldId="383"/>
            <ac:spMk id="10" creationId="{A274B028-1312-90F6-22AC-1B4ACB8C77BD}"/>
          </ac:spMkLst>
        </pc:spChg>
        <pc:spChg chg="add del mod">
          <ac:chgData name="TAN Mei Yi [Harrisdale Senior High School]" userId="f9f029c9-d743-4d60-9f2c-e74bdec1ab07" providerId="ADAL" clId="{B0F05BD3-4F4C-4F9C-9DF8-AF52AFCE46F9}" dt="2023-07-03T06:52:11.238" v="1092" actId="478"/>
          <ac:spMkLst>
            <pc:docMk/>
            <pc:sldMk cId="2552015853" sldId="383"/>
            <ac:spMk id="11" creationId="{80B2B504-C3DB-8DC8-D51D-DCBDC4D2DAB5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6:28.290" v="1932" actId="465"/>
          <ac:spMkLst>
            <pc:docMk/>
            <pc:sldMk cId="2552015853" sldId="383"/>
            <ac:spMk id="13" creationId="{D0A6C382-0ED3-5915-13A1-8FB11A041BEA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6:28.290" v="1932" actId="465"/>
          <ac:spMkLst>
            <pc:docMk/>
            <pc:sldMk cId="2552015853" sldId="383"/>
            <ac:spMk id="14" creationId="{BD240DBE-CC91-98DE-D62D-FB83ED9C4803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6:28.290" v="1932" actId="465"/>
          <ac:spMkLst>
            <pc:docMk/>
            <pc:sldMk cId="2552015853" sldId="383"/>
            <ac:spMk id="15" creationId="{1ADDF382-4FE4-9BC3-0D78-8E164F603629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2:55.214" v="1644" actId="1076"/>
          <ac:spMkLst>
            <pc:docMk/>
            <pc:sldMk cId="2552015853" sldId="383"/>
            <ac:spMk id="16" creationId="{A4DE0F46-8711-366C-F15E-856A7A42C756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6:28.290" v="1932" actId="465"/>
          <ac:spMkLst>
            <pc:docMk/>
            <pc:sldMk cId="2552015853" sldId="383"/>
            <ac:spMk id="17" creationId="{7F6717A0-5075-0954-D7C2-69D762394160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06:16.452" v="1931" actId="1076"/>
          <ac:spMkLst>
            <pc:docMk/>
            <pc:sldMk cId="2552015853" sldId="383"/>
            <ac:spMk id="18" creationId="{271386CA-E4E9-F6E4-4CD5-5EDDBB626B33}"/>
          </ac:spMkLst>
        </pc:spChg>
        <pc:grpChg chg="del">
          <ac:chgData name="TAN Mei Yi [Harrisdale Senior High School]" userId="f9f029c9-d743-4d60-9f2c-e74bdec1ab07" providerId="ADAL" clId="{B0F05BD3-4F4C-4F9C-9DF8-AF52AFCE46F9}" dt="2023-07-03T06:52:11.816" v="1093" actId="478"/>
          <ac:grpSpMkLst>
            <pc:docMk/>
            <pc:sldMk cId="2552015853" sldId="383"/>
            <ac:grpSpMk id="8" creationId="{6065B666-CC34-213B-1F31-B75C60C9AA5F}"/>
          </ac:grpSpMkLst>
        </pc:grpChg>
        <pc:picChg chg="add mod">
          <ac:chgData name="TAN Mei Yi [Harrisdale Senior High School]" userId="f9f029c9-d743-4d60-9f2c-e74bdec1ab07" providerId="ADAL" clId="{B0F05BD3-4F4C-4F9C-9DF8-AF52AFCE46F9}" dt="2023-07-03T07:03:40.531" v="1722" actId="14100"/>
          <ac:picMkLst>
            <pc:docMk/>
            <pc:sldMk cId="2552015853" sldId="383"/>
            <ac:picMk id="1026" creationId="{8C41CA39-A0FB-9914-BD40-D0A886849FC5}"/>
          </ac:picMkLst>
        </pc:picChg>
      </pc:sldChg>
      <pc:sldChg chg="delSp add del mod delAnim">
        <pc:chgData name="TAN Mei Yi [Harrisdale Senior High School]" userId="f9f029c9-d743-4d60-9f2c-e74bdec1ab07" providerId="ADAL" clId="{B0F05BD3-4F4C-4F9C-9DF8-AF52AFCE46F9}" dt="2023-07-03T06:40:44.201" v="668" actId="47"/>
        <pc:sldMkLst>
          <pc:docMk/>
          <pc:sldMk cId="3862461610" sldId="383"/>
        </pc:sldMkLst>
        <pc:spChg chg="del">
          <ac:chgData name="TAN Mei Yi [Harrisdale Senior High School]" userId="f9f029c9-d743-4d60-9f2c-e74bdec1ab07" providerId="ADAL" clId="{B0F05BD3-4F4C-4F9C-9DF8-AF52AFCE46F9}" dt="2023-07-03T06:39:20.270" v="518" actId="478"/>
          <ac:spMkLst>
            <pc:docMk/>
            <pc:sldMk cId="3862461610" sldId="383"/>
            <ac:spMk id="10" creationId="{312CDCCE-0683-4436-B06A-3CE42664056F}"/>
          </ac:spMkLst>
        </pc:spChg>
      </pc:sldChg>
      <pc:sldChg chg="addSp delSp modSp add mod delAnim modAnim">
        <pc:chgData name="TAN Mei Yi [Harrisdale Senior High School]" userId="f9f029c9-d743-4d60-9f2c-e74bdec1ab07" providerId="ADAL" clId="{B0F05BD3-4F4C-4F9C-9DF8-AF52AFCE46F9}" dt="2023-07-03T07:32:42.686" v="2721" actId="368"/>
        <pc:sldMkLst>
          <pc:docMk/>
          <pc:sldMk cId="3520224184" sldId="384"/>
        </pc:sldMkLst>
        <pc:spChg chg="mod">
          <ac:chgData name="TAN Mei Yi [Harrisdale Senior High School]" userId="f9f029c9-d743-4d60-9f2c-e74bdec1ab07" providerId="ADAL" clId="{B0F05BD3-4F4C-4F9C-9DF8-AF52AFCE46F9}" dt="2023-07-03T07:13:44.257" v="2073" actId="14100"/>
          <ac:spMkLst>
            <pc:docMk/>
            <pc:sldMk cId="3520224184" sldId="384"/>
            <ac:spMk id="5" creationId="{EABB06D3-2530-4057-8F80-FA252CB1FDFA}"/>
          </ac:spMkLst>
        </pc:spChg>
        <pc:spChg chg="mod">
          <ac:chgData name="TAN Mei Yi [Harrisdale Senior High School]" userId="f9f029c9-d743-4d60-9f2c-e74bdec1ab07" providerId="ADAL" clId="{B0F05BD3-4F4C-4F9C-9DF8-AF52AFCE46F9}" dt="2023-07-03T07:17:09.427" v="2271" actId="14100"/>
          <ac:spMkLst>
            <pc:docMk/>
            <pc:sldMk cId="3520224184" sldId="384"/>
            <ac:spMk id="7" creationId="{B205F74F-2CC8-4692-A950-7EDC736A50DC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27:45.414" v="2358" actId="1076"/>
          <ac:spMkLst>
            <pc:docMk/>
            <pc:sldMk cId="3520224184" sldId="384"/>
            <ac:spMk id="26" creationId="{91435003-DA0A-8B02-1EB9-71687061CD7A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2:42.686" v="2721" actId="368"/>
          <ac:spMkLst>
            <pc:docMk/>
            <pc:sldMk cId="3520224184" sldId="384"/>
            <ac:spMk id="27" creationId="{CD9D489B-A853-BD84-FD39-C059CF370043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29:39.004" v="2416" actId="20577"/>
          <ac:spMkLst>
            <pc:docMk/>
            <pc:sldMk cId="3520224184" sldId="384"/>
            <ac:spMk id="28" creationId="{1286B569-8247-70D3-CE39-D0419126E5BA}"/>
          </ac:spMkLst>
        </pc:spChg>
        <pc:spChg chg="add del mod">
          <ac:chgData name="TAN Mei Yi [Harrisdale Senior High School]" userId="f9f029c9-d743-4d60-9f2c-e74bdec1ab07" providerId="ADAL" clId="{B0F05BD3-4F4C-4F9C-9DF8-AF52AFCE46F9}" dt="2023-07-03T07:28:58.432" v="2368"/>
          <ac:spMkLst>
            <pc:docMk/>
            <pc:sldMk cId="3520224184" sldId="384"/>
            <ac:spMk id="29" creationId="{073EA423-7936-8D42-48A3-B43D9F6947AD}"/>
          </ac:spMkLst>
        </pc:spChg>
        <pc:grpChg chg="mod">
          <ac:chgData name="TAN Mei Yi [Harrisdale Senior High School]" userId="f9f029c9-d743-4d60-9f2c-e74bdec1ab07" providerId="ADAL" clId="{B0F05BD3-4F4C-4F9C-9DF8-AF52AFCE46F9}" dt="2023-07-03T07:17:11.705" v="2272" actId="1076"/>
          <ac:grpSpMkLst>
            <pc:docMk/>
            <pc:sldMk cId="3520224184" sldId="384"/>
            <ac:grpSpMk id="8" creationId="{6065B666-CC34-213B-1F31-B75C60C9AA5F}"/>
          </ac:grpSpMkLst>
        </pc:grpChg>
        <pc:picChg chg="del">
          <ac:chgData name="TAN Mei Yi [Harrisdale Senior High School]" userId="f9f029c9-d743-4d60-9f2c-e74bdec1ab07" providerId="ADAL" clId="{B0F05BD3-4F4C-4F9C-9DF8-AF52AFCE46F9}" dt="2023-07-03T07:21:01.389" v="2273" actId="478"/>
          <ac:picMkLst>
            <pc:docMk/>
            <pc:sldMk cId="3520224184" sldId="384"/>
            <ac:picMk id="3" creationId="{CD5C0F5E-8D99-0A24-5B60-2708CD8649E6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7:25:45.913" v="2316" actId="478"/>
          <ac:picMkLst>
            <pc:docMk/>
            <pc:sldMk cId="3520224184" sldId="384"/>
            <ac:picMk id="9" creationId="{95E935FE-EAAE-C685-D373-3CCCD3836ECF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7:25:43.310" v="2313" actId="478"/>
          <ac:picMkLst>
            <pc:docMk/>
            <pc:sldMk cId="3520224184" sldId="384"/>
            <ac:picMk id="11" creationId="{E6F49812-3D3B-9508-109B-104A088578DD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7:24:07.022" v="2300" actId="478"/>
          <ac:picMkLst>
            <pc:docMk/>
            <pc:sldMk cId="3520224184" sldId="384"/>
            <ac:picMk id="13" creationId="{D214A34C-89F5-40FF-1C13-0C5B827BA5F8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7:24:32.852" v="2305" actId="478"/>
          <ac:picMkLst>
            <pc:docMk/>
            <pc:sldMk cId="3520224184" sldId="384"/>
            <ac:picMk id="14" creationId="{FBF9F23A-FAF0-114F-D586-63AC2CB550D9}"/>
          </ac:picMkLst>
        </pc:picChg>
        <pc:picChg chg="add del mod">
          <ac:chgData name="TAN Mei Yi [Harrisdale Senior High School]" userId="f9f029c9-d743-4d60-9f2c-e74bdec1ab07" providerId="ADAL" clId="{B0F05BD3-4F4C-4F9C-9DF8-AF52AFCE46F9}" dt="2023-07-03T07:25:20.149" v="2310" actId="478"/>
          <ac:picMkLst>
            <pc:docMk/>
            <pc:sldMk cId="3520224184" sldId="384"/>
            <ac:picMk id="16" creationId="{64115DC5-7ECA-50DF-C8C0-58A5C4CD4F49}"/>
          </ac:picMkLst>
        </pc:picChg>
        <pc:picChg chg="add del">
          <ac:chgData name="TAN Mei Yi [Harrisdale Senior High School]" userId="f9f029c9-d743-4d60-9f2c-e74bdec1ab07" providerId="ADAL" clId="{B0F05BD3-4F4C-4F9C-9DF8-AF52AFCE46F9}" dt="2023-07-03T07:24:48.605" v="2307" actId="478"/>
          <ac:picMkLst>
            <pc:docMk/>
            <pc:sldMk cId="3520224184" sldId="384"/>
            <ac:picMk id="18" creationId="{7BBCAA6A-F56F-966E-F9BC-648DE108D611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27:48.093" v="2359" actId="1076"/>
          <ac:picMkLst>
            <pc:docMk/>
            <pc:sldMk cId="3520224184" sldId="384"/>
            <ac:picMk id="20" creationId="{613CF7BD-BC37-5CDE-FB12-8EF9999EC2EB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27:48.093" v="2359" actId="1076"/>
          <ac:picMkLst>
            <pc:docMk/>
            <pc:sldMk cId="3520224184" sldId="384"/>
            <ac:picMk id="22" creationId="{BA7782A7-0D1C-856C-5463-4379AAB8C5A5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26:05.070" v="2323" actId="1076"/>
          <ac:picMkLst>
            <pc:docMk/>
            <pc:sldMk cId="3520224184" sldId="384"/>
            <ac:picMk id="24" creationId="{14EB0370-DB66-F25D-FE5C-C8203C6AC93E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26:03.191" v="2322" actId="14100"/>
          <ac:picMkLst>
            <pc:docMk/>
            <pc:sldMk cId="3520224184" sldId="384"/>
            <ac:picMk id="25" creationId="{207FE508-5CE2-03AA-727A-E1A5F1353BD1}"/>
          </ac:picMkLst>
        </pc:picChg>
      </pc:sldChg>
      <pc:sldChg chg="addSp delSp modSp add mod delAnim modAnim">
        <pc:chgData name="TAN Mei Yi [Harrisdale Senior High School]" userId="f9f029c9-d743-4d60-9f2c-e74bdec1ab07" providerId="ADAL" clId="{B0F05BD3-4F4C-4F9C-9DF8-AF52AFCE46F9}" dt="2023-07-03T07:39:25.073" v="2976" actId="1076"/>
        <pc:sldMkLst>
          <pc:docMk/>
          <pc:sldMk cId="50274170" sldId="385"/>
        </pc:sldMkLst>
        <pc:spChg chg="add mod">
          <ac:chgData name="TAN Mei Yi [Harrisdale Senior High School]" userId="f9f029c9-d743-4d60-9f2c-e74bdec1ab07" providerId="ADAL" clId="{B0F05BD3-4F4C-4F9C-9DF8-AF52AFCE46F9}" dt="2023-07-03T07:36:14.816" v="2878" actId="1076"/>
          <ac:spMkLst>
            <pc:docMk/>
            <pc:sldMk cId="50274170" sldId="385"/>
            <ac:spMk id="2" creationId="{62CFEC2B-93ED-B3BB-7C06-9992F2F582C1}"/>
          </ac:spMkLst>
        </pc:spChg>
        <pc:spChg chg="mod">
          <ac:chgData name="TAN Mei Yi [Harrisdale Senior High School]" userId="f9f029c9-d743-4d60-9f2c-e74bdec1ab07" providerId="ADAL" clId="{B0F05BD3-4F4C-4F9C-9DF8-AF52AFCE46F9}" dt="2023-07-03T07:35:56.655" v="2852" actId="20577"/>
          <ac:spMkLst>
            <pc:docMk/>
            <pc:sldMk cId="50274170" sldId="385"/>
            <ac:spMk id="7" creationId="{B205F74F-2CC8-4692-A950-7EDC736A50DC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6:50.174" v="2888" actId="1076"/>
          <ac:spMkLst>
            <pc:docMk/>
            <pc:sldMk cId="50274170" sldId="385"/>
            <ac:spMk id="9" creationId="{3F67B849-7A35-EB61-9972-7F17BB70898A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7:08.639" v="2896" actId="1076"/>
          <ac:spMkLst>
            <pc:docMk/>
            <pc:sldMk cId="50274170" sldId="385"/>
            <ac:spMk id="10" creationId="{5F2E7795-E15D-290B-926E-852A3824398C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7:45.538" v="2908" actId="20577"/>
          <ac:spMkLst>
            <pc:docMk/>
            <pc:sldMk cId="50274170" sldId="385"/>
            <ac:spMk id="13" creationId="{D6AA15B8-1508-5982-E0F3-14540F916ECB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7:53.586" v="2913" actId="20577"/>
          <ac:spMkLst>
            <pc:docMk/>
            <pc:sldMk cId="50274170" sldId="385"/>
            <ac:spMk id="14" creationId="{78608872-4C45-B1E5-2D95-B2570EAA5133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9:00.814" v="2964" actId="1076"/>
          <ac:spMkLst>
            <pc:docMk/>
            <pc:sldMk cId="50274170" sldId="385"/>
            <ac:spMk id="17" creationId="{787FD11F-F7E0-F44E-A8FC-0D70D8D350A3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9:18.114" v="2972" actId="1076"/>
          <ac:spMkLst>
            <pc:docMk/>
            <pc:sldMk cId="50274170" sldId="385"/>
            <ac:spMk id="18" creationId="{E5B2043C-AAB8-186C-9945-AF7D5B0FA0BC}"/>
          </ac:spMkLst>
        </pc:spChg>
        <pc:spChg chg="add mod">
          <ac:chgData name="TAN Mei Yi [Harrisdale Senior High School]" userId="f9f029c9-d743-4d60-9f2c-e74bdec1ab07" providerId="ADAL" clId="{B0F05BD3-4F4C-4F9C-9DF8-AF52AFCE46F9}" dt="2023-07-03T07:39:25.073" v="2976" actId="1076"/>
          <ac:spMkLst>
            <pc:docMk/>
            <pc:sldMk cId="50274170" sldId="385"/>
            <ac:spMk id="19" creationId="{6B884253-475B-E8E3-4ACA-E02753334E9C}"/>
          </ac:spMkLst>
        </pc:spChg>
        <pc:spChg chg="del">
          <ac:chgData name="TAN Mei Yi [Harrisdale Senior High School]" userId="f9f029c9-d743-4d60-9f2c-e74bdec1ab07" providerId="ADAL" clId="{B0F05BD3-4F4C-4F9C-9DF8-AF52AFCE46F9}" dt="2023-07-03T07:29:12.430" v="2370" actId="478"/>
          <ac:spMkLst>
            <pc:docMk/>
            <pc:sldMk cId="50274170" sldId="385"/>
            <ac:spMk id="26" creationId="{91435003-DA0A-8B02-1EB9-71687061CD7A}"/>
          </ac:spMkLst>
        </pc:spChg>
        <pc:spChg chg="del">
          <ac:chgData name="TAN Mei Yi [Harrisdale Senior High School]" userId="f9f029c9-d743-4d60-9f2c-e74bdec1ab07" providerId="ADAL" clId="{B0F05BD3-4F4C-4F9C-9DF8-AF52AFCE46F9}" dt="2023-07-03T07:29:12.430" v="2370" actId="478"/>
          <ac:spMkLst>
            <pc:docMk/>
            <pc:sldMk cId="50274170" sldId="385"/>
            <ac:spMk id="27" creationId="{CD9D489B-A853-BD84-FD39-C059CF370043}"/>
          </ac:spMkLst>
        </pc:spChg>
        <pc:spChg chg="del">
          <ac:chgData name="TAN Mei Yi [Harrisdale Senior High School]" userId="f9f029c9-d743-4d60-9f2c-e74bdec1ab07" providerId="ADAL" clId="{B0F05BD3-4F4C-4F9C-9DF8-AF52AFCE46F9}" dt="2023-07-03T07:29:12.430" v="2370" actId="478"/>
          <ac:spMkLst>
            <pc:docMk/>
            <pc:sldMk cId="50274170" sldId="385"/>
            <ac:spMk id="28" creationId="{1286B569-8247-70D3-CE39-D0419126E5BA}"/>
          </ac:spMkLst>
        </pc:spChg>
        <pc:picChg chg="add mod">
          <ac:chgData name="TAN Mei Yi [Harrisdale Senior High School]" userId="f9f029c9-d743-4d60-9f2c-e74bdec1ab07" providerId="ADAL" clId="{B0F05BD3-4F4C-4F9C-9DF8-AF52AFCE46F9}" dt="2023-07-03T07:34:50.049" v="2725" actId="14100"/>
          <ac:picMkLst>
            <pc:docMk/>
            <pc:sldMk cId="50274170" sldId="385"/>
            <ac:picMk id="3" creationId="{A6E999E2-DA6A-3BD9-F89B-7343BD121630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37:34.802" v="2900" actId="1076"/>
          <ac:picMkLst>
            <pc:docMk/>
            <pc:sldMk cId="50274170" sldId="385"/>
            <ac:picMk id="12" creationId="{C4E5F6E8-628D-89FB-E31D-ADA0EC685EA2}"/>
          </ac:picMkLst>
        </pc:picChg>
        <pc:picChg chg="add mod">
          <ac:chgData name="TAN Mei Yi [Harrisdale Senior High School]" userId="f9f029c9-d743-4d60-9f2c-e74bdec1ab07" providerId="ADAL" clId="{B0F05BD3-4F4C-4F9C-9DF8-AF52AFCE46F9}" dt="2023-07-03T07:38:09.188" v="2915" actId="1076"/>
          <ac:picMkLst>
            <pc:docMk/>
            <pc:sldMk cId="50274170" sldId="385"/>
            <ac:picMk id="16" creationId="{73BABE25-D0DC-6F19-ECFE-EC6671240E78}"/>
          </ac:picMkLst>
        </pc:picChg>
        <pc:picChg chg="del">
          <ac:chgData name="TAN Mei Yi [Harrisdale Senior High School]" userId="f9f029c9-d743-4d60-9f2c-e74bdec1ab07" providerId="ADAL" clId="{B0F05BD3-4F4C-4F9C-9DF8-AF52AFCE46F9}" dt="2023-07-03T07:29:12.430" v="2370" actId="478"/>
          <ac:picMkLst>
            <pc:docMk/>
            <pc:sldMk cId="50274170" sldId="385"/>
            <ac:picMk id="20" creationId="{613CF7BD-BC37-5CDE-FB12-8EF9999EC2EB}"/>
          </ac:picMkLst>
        </pc:picChg>
        <pc:picChg chg="del">
          <ac:chgData name="TAN Mei Yi [Harrisdale Senior High School]" userId="f9f029c9-d743-4d60-9f2c-e74bdec1ab07" providerId="ADAL" clId="{B0F05BD3-4F4C-4F9C-9DF8-AF52AFCE46F9}" dt="2023-07-03T07:29:12.430" v="2370" actId="478"/>
          <ac:picMkLst>
            <pc:docMk/>
            <pc:sldMk cId="50274170" sldId="385"/>
            <ac:picMk id="22" creationId="{BA7782A7-0D1C-856C-5463-4379AAB8C5A5}"/>
          </ac:picMkLst>
        </pc:picChg>
        <pc:picChg chg="del">
          <ac:chgData name="TAN Mei Yi [Harrisdale Senior High School]" userId="f9f029c9-d743-4d60-9f2c-e74bdec1ab07" providerId="ADAL" clId="{B0F05BD3-4F4C-4F9C-9DF8-AF52AFCE46F9}" dt="2023-07-03T07:29:12.430" v="2370" actId="478"/>
          <ac:picMkLst>
            <pc:docMk/>
            <pc:sldMk cId="50274170" sldId="385"/>
            <ac:picMk id="24" creationId="{14EB0370-DB66-F25D-FE5C-C8203C6AC93E}"/>
          </ac:picMkLst>
        </pc:picChg>
        <pc:picChg chg="del">
          <ac:chgData name="TAN Mei Yi [Harrisdale Senior High School]" userId="f9f029c9-d743-4d60-9f2c-e74bdec1ab07" providerId="ADAL" clId="{B0F05BD3-4F4C-4F9C-9DF8-AF52AFCE46F9}" dt="2023-07-03T07:29:12.430" v="2370" actId="478"/>
          <ac:picMkLst>
            <pc:docMk/>
            <pc:sldMk cId="50274170" sldId="385"/>
            <ac:picMk id="25" creationId="{207FE508-5CE2-03AA-727A-E1A5F1353BD1}"/>
          </ac:picMkLst>
        </pc:picChg>
      </pc:sldChg>
      <pc:sldChg chg="add del">
        <pc:chgData name="TAN Mei Yi [Harrisdale Senior High School]" userId="f9f029c9-d743-4d60-9f2c-e74bdec1ab07" providerId="ADAL" clId="{B0F05BD3-4F4C-4F9C-9DF8-AF52AFCE46F9}" dt="2023-07-03T07:29:53.741" v="2426"/>
        <pc:sldMkLst>
          <pc:docMk/>
          <pc:sldMk cId="3865863130" sldId="386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68EDD772-35A2-4CAE-8401-5FD4265F83C4}"/>
    <pc:docChg chg="undo custSel addSld delSld modSld sldOrd">
      <pc:chgData name="TAN Mei Yi [Harrisdale Senior High School]" userId="f9f029c9-d743-4d60-9f2c-e74bdec1ab07" providerId="ADAL" clId="{68EDD772-35A2-4CAE-8401-5FD4265F83C4}" dt="2023-06-26T01:15:26.746" v="5422" actId="1076"/>
      <pc:docMkLst>
        <pc:docMk/>
      </pc:docMkLst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03752923" sldId="25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383967886" sldId="258"/>
        </pc:sldMkLst>
      </pc:sldChg>
      <pc:sldChg chg="del">
        <pc:chgData name="TAN Mei Yi [Harrisdale Senior High School]" userId="f9f029c9-d743-4d60-9f2c-e74bdec1ab07" providerId="ADAL" clId="{68EDD772-35A2-4CAE-8401-5FD4265F83C4}" dt="2023-06-24T02:46:15.736" v="423" actId="47"/>
        <pc:sldMkLst>
          <pc:docMk/>
          <pc:sldMk cId="2434177787" sldId="259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641317372" sldId="26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679059391" sldId="261"/>
        </pc:sldMkLst>
      </pc:sldChg>
      <pc:sldChg chg="addSp delSp modSp add mod">
        <pc:chgData name="TAN Mei Yi [Harrisdale Senior High School]" userId="f9f029c9-d743-4d60-9f2c-e74bdec1ab07" providerId="ADAL" clId="{68EDD772-35A2-4CAE-8401-5FD4265F83C4}" dt="2023-06-24T02:30:13.500" v="205"/>
        <pc:sldMkLst>
          <pc:docMk/>
          <pc:sldMk cId="715680316" sldId="263"/>
        </pc:sldMkLst>
        <pc:spChg chg="add mod">
          <ac:chgData name="TAN Mei Yi [Harrisdale Senior High School]" userId="f9f029c9-d743-4d60-9f2c-e74bdec1ab07" providerId="ADAL" clId="{68EDD772-35A2-4CAE-8401-5FD4265F83C4}" dt="2023-06-24T02:30:13.500" v="205"/>
          <ac:spMkLst>
            <pc:docMk/>
            <pc:sldMk cId="715680316" sldId="263"/>
            <ac:spMk id="3" creationId="{51FC27DD-D18C-C502-C832-4FDF7AFBE3C9}"/>
          </ac:spMkLst>
        </pc:spChg>
        <pc:spChg chg="del">
          <ac:chgData name="TAN Mei Yi [Harrisdale Senior High School]" userId="f9f029c9-d743-4d60-9f2c-e74bdec1ab07" providerId="ADAL" clId="{68EDD772-35A2-4CAE-8401-5FD4265F83C4}" dt="2023-06-24T02:30:13.204" v="204" actId="478"/>
          <ac:spMkLst>
            <pc:docMk/>
            <pc:sldMk cId="715680316" sldId="263"/>
            <ac:spMk id="8" creationId="{D09E858C-EEE5-4806-A3F0-B674F296DBCF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08.486" v="203" actId="47"/>
        <pc:sldMkLst>
          <pc:docMk/>
          <pc:sldMk cId="3752622076" sldId="265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873093485" sldId="268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3977380611" sldId="27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095205418" sldId="271"/>
        </pc:sldMkLst>
      </pc:sldChg>
      <pc:sldChg chg="modSp mod">
        <pc:chgData name="TAN Mei Yi [Harrisdale Senior High School]" userId="f9f029c9-d743-4d60-9f2c-e74bdec1ab07" providerId="ADAL" clId="{68EDD772-35A2-4CAE-8401-5FD4265F83C4}" dt="2023-06-26T01:10:08.363" v="523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8EDD772-35A2-4CAE-8401-5FD4265F83C4}" dt="2023-06-26T01:10:08.363" v="523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8EDD772-35A2-4CAE-8401-5FD4265F83C4}" dt="2023-06-24T02:21:16.005" v="6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8EDD772-35A2-4CAE-8401-5FD4265F83C4}" dt="2023-06-24T02:14:16.985" v="4" actId="6549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8EDD772-35A2-4CAE-8401-5FD4265F83C4}" dt="2023-06-24T02:21:16.005" v="67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171885929" sldId="342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6328878" sldId="343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535872552" sldId="344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48725851" sldId="345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501310011" sldId="346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92799905" sldId="34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405830947" sldId="348"/>
        </pc:sldMkLst>
      </pc:sldChg>
      <pc:sldChg chg="modSp add mod">
        <pc:chgData name="TAN Mei Yi [Harrisdale Senior High School]" userId="f9f029c9-d743-4d60-9f2c-e74bdec1ab07" providerId="ADAL" clId="{68EDD772-35A2-4CAE-8401-5FD4265F83C4}" dt="2023-06-24T02:21:55.619" v="70" actId="207"/>
        <pc:sldMkLst>
          <pc:docMk/>
          <pc:sldMk cId="2305694551" sldId="349"/>
        </pc:sldMkLst>
        <pc:spChg chg="mod">
          <ac:chgData name="TAN Mei Yi [Harrisdale Senior High School]" userId="f9f029c9-d743-4d60-9f2c-e74bdec1ab07" providerId="ADAL" clId="{68EDD772-35A2-4CAE-8401-5FD4265F83C4}" dt="2023-06-24T02:21:55.619" v="70" actId="207"/>
          <ac:spMkLst>
            <pc:docMk/>
            <pc:sldMk cId="2305694551" sldId="349"/>
            <ac:spMk id="4" creationId="{EE6A5FE6-0DF5-4EB4-973C-EB160E1499EA}"/>
          </ac:spMkLst>
        </pc:spChg>
      </pc:sldChg>
      <pc:sldChg chg="addSp delSp modSp add mod modAnim">
        <pc:chgData name="TAN Mei Yi [Harrisdale Senior High School]" userId="f9f029c9-d743-4d60-9f2c-e74bdec1ab07" providerId="ADAL" clId="{68EDD772-35A2-4CAE-8401-5FD4265F83C4}" dt="2023-06-24T02:29:49.054" v="202" actId="20577"/>
        <pc:sldMkLst>
          <pc:docMk/>
          <pc:sldMk cId="929278771" sldId="350"/>
        </pc:sldMkLst>
        <pc:spChg chg="mod">
          <ac:chgData name="TAN Mei Yi [Harrisdale Senior High School]" userId="f9f029c9-d743-4d60-9f2c-e74bdec1ab07" providerId="ADAL" clId="{68EDD772-35A2-4CAE-8401-5FD4265F83C4}" dt="2023-06-24T02:22:33.322" v="73" actId="207"/>
          <ac:spMkLst>
            <pc:docMk/>
            <pc:sldMk cId="929278771" sldId="350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29:49.054" v="202" actId="20577"/>
          <ac:spMkLst>
            <pc:docMk/>
            <pc:sldMk cId="929278771" sldId="350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02:26:47.848" v="174" actId="478"/>
          <ac:picMkLst>
            <pc:docMk/>
            <pc:sldMk cId="929278771" sldId="350"/>
            <ac:picMk id="3" creationId="{C2942A7D-3F7C-A9C0-8994-AA01AA8B57E3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4T02:44:13.762" v="416" actId="478"/>
        <pc:sldMkLst>
          <pc:docMk/>
          <pc:sldMk cId="3448764226" sldId="351"/>
        </pc:sldMkLst>
        <pc:spChg chg="mod">
          <ac:chgData name="TAN Mei Yi [Harrisdale Senior High School]" userId="f9f029c9-d743-4d60-9f2c-e74bdec1ab07" providerId="ADAL" clId="{68EDD772-35A2-4CAE-8401-5FD4265F83C4}" dt="2023-06-24T02:31:44.064" v="222" actId="20577"/>
          <ac:spMkLst>
            <pc:docMk/>
            <pc:sldMk cId="3448764226" sldId="351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43:58.534" v="413" actId="20577"/>
          <ac:spMkLst>
            <pc:docMk/>
            <pc:sldMk cId="3448764226" sldId="351"/>
            <ac:spMk id="5" creationId="{68DADA61-F34F-4C17-99B1-B16A497F5EFA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02:33:08.413" v="256" actId="478"/>
          <ac:picMkLst>
            <pc:docMk/>
            <pc:sldMk cId="3448764226" sldId="351"/>
            <ac:picMk id="3" creationId="{4A076933-597C-1E9B-9730-06B8AF365416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4T02:44:13.762" v="416" actId="478"/>
          <ac:picMkLst>
            <pc:docMk/>
            <pc:sldMk cId="3448764226" sldId="351"/>
            <ac:picMk id="7" creationId="{BFEB912A-54EC-4370-71AB-22EA23852844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1:44.511" v="3949" actId="1076"/>
        <pc:sldMkLst>
          <pc:docMk/>
          <pc:sldMk cId="758218575" sldId="352"/>
        </pc:sldMkLst>
        <pc:spChg chg="add mod">
          <ac:chgData name="TAN Mei Yi [Harrisdale Senior High School]" userId="f9f029c9-d743-4d60-9f2c-e74bdec1ab07" providerId="ADAL" clId="{68EDD772-35A2-4CAE-8401-5FD4265F83C4}" dt="2023-06-25T23:56:52.884" v="3768" actId="20577"/>
          <ac:spMkLst>
            <pc:docMk/>
            <pc:sldMk cId="758218575" sldId="352"/>
            <ac:spMk id="2" creationId="{7FB9AE7C-B13B-10DF-FBCD-036CA1B0E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7:21.338" v="3803" actId="20577"/>
          <ac:spMkLst>
            <pc:docMk/>
            <pc:sldMk cId="758218575" sldId="352"/>
            <ac:spMk id="4" creationId="{B71DC589-78DF-FA50-C348-2E2548509DB3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11.130" v="3832" actId="1076"/>
          <ac:spMkLst>
            <pc:docMk/>
            <pc:sldMk cId="758218575" sldId="352"/>
            <ac:spMk id="5" creationId="{2CC7D8DE-1447-891A-5537-8E206DCFD63E}"/>
          </ac:spMkLst>
        </pc:spChg>
        <pc:spChg chg="mod">
          <ac:chgData name="TAN Mei Yi [Harrisdale Senior High School]" userId="f9f029c9-d743-4d60-9f2c-e74bdec1ab07" providerId="ADAL" clId="{68EDD772-35A2-4CAE-8401-5FD4265F83C4}" dt="2023-06-25T00:13:00.858" v="1578" actId="20577"/>
          <ac:spMkLst>
            <pc:docMk/>
            <pc:sldMk cId="758218575" sldId="352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59.373" v="3868" actId="1076"/>
          <ac:spMkLst>
            <pc:docMk/>
            <pc:sldMk cId="758218575" sldId="352"/>
            <ac:spMk id="8" creationId="{7E97852D-3477-24B3-9EEC-5483309072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0:28.993" v="3876" actId="1076"/>
          <ac:spMkLst>
            <pc:docMk/>
            <pc:sldMk cId="758218575" sldId="352"/>
            <ac:spMk id="9" creationId="{08F09F1E-C3A4-4222-9080-B904F691324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0:21.607" v="3874"/>
          <ac:spMkLst>
            <pc:docMk/>
            <pc:sldMk cId="758218575" sldId="352"/>
            <ac:spMk id="10" creationId="{99B08F28-AD26-25D1-7A18-8573BF1D7EF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28.643" v="3930" actId="20577"/>
          <ac:spMkLst>
            <pc:docMk/>
            <pc:sldMk cId="758218575" sldId="352"/>
            <ac:spMk id="11" creationId="{49443744-6768-E6DB-AD0B-F9E7116C1D2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44.511" v="3949" actId="1076"/>
          <ac:spMkLst>
            <pc:docMk/>
            <pc:sldMk cId="758218575" sldId="352"/>
            <ac:spMk id="12" creationId="{A4309419-8813-B01A-F37F-4252172A9D4B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06.704" v="3730" actId="20577"/>
          <ac:spMkLst>
            <pc:docMk/>
            <pc:sldMk cId="758218575" sldId="352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44.733" v="3756" actId="20577"/>
          <ac:spMkLst>
            <pc:docMk/>
            <pc:sldMk cId="758218575" sldId="352"/>
            <ac:spMk id="18" creationId="{F767A6EA-FDF1-17DA-600B-7B4C9713B3EF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19" creationId="{1E824C78-75BC-9F9D-87FE-0AE5EF17B409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0" creationId="{676FB56D-F18F-8760-5867-2BE9BBE8B5E6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1" creationId="{E224D4F4-CF4D-C226-B84D-856EF446E300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2" creationId="{BA26C476-E7A7-8E9A-0D66-AC8E1FC70BB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3" creationId="{1D0E47FD-8780-2602-993A-F38D592EF0A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4" creationId="{75B9950D-0667-02E7-A242-BE4DE2EE29F4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5" creationId="{9AD5E6F9-F405-8ADB-0E5E-711E2306B428}"/>
          </ac:spMkLst>
        </pc:spChg>
        <pc:picChg chg="del">
          <ac:chgData name="TAN Mei Yi [Harrisdale Senior High School]" userId="f9f029c9-d743-4d60-9f2c-e74bdec1ab07" providerId="ADAL" clId="{68EDD772-35A2-4CAE-8401-5FD4265F83C4}" dt="2023-06-24T02:46:06.111" v="419" actId="478"/>
          <ac:picMkLst>
            <pc:docMk/>
            <pc:sldMk cId="758218575" sldId="352"/>
            <ac:picMk id="2" creationId="{78FEE4CC-7AA2-19A5-2F9F-49D64F96CB36}"/>
          </ac:picMkLst>
        </pc:picChg>
        <pc:picChg chg="del">
          <ac:chgData name="TAN Mei Yi [Harrisdale Senior High School]" userId="f9f029c9-d743-4d60-9f2c-e74bdec1ab07" providerId="ADAL" clId="{68EDD772-35A2-4CAE-8401-5FD4265F83C4}" dt="2023-06-24T02:46:03.436" v="418" actId="478"/>
          <ac:picMkLst>
            <pc:docMk/>
            <pc:sldMk cId="758218575" sldId="352"/>
            <ac:picMk id="5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13:02.522" v="1579" actId="478"/>
          <ac:picMkLst>
            <pc:docMk/>
            <pc:sldMk cId="758218575" sldId="352"/>
            <ac:picMk id="6" creationId="{691F3997-E9A5-C946-50AC-AFE0501E0DDC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8:50.508" v="4106" actId="1076"/>
        <pc:sldMkLst>
          <pc:docMk/>
          <pc:sldMk cId="2699366047" sldId="353"/>
        </pc:sldMkLst>
        <pc:spChg chg="add del mod">
          <ac:chgData name="TAN Mei Yi [Harrisdale Senior High School]" userId="f9f029c9-d743-4d60-9f2c-e74bdec1ab07" providerId="ADAL" clId="{68EDD772-35A2-4CAE-8401-5FD4265F83C4}" dt="2023-06-25T00:13:19.481" v="1583" actId="478"/>
          <ac:spMkLst>
            <pc:docMk/>
            <pc:sldMk cId="2699366047" sldId="353"/>
            <ac:spMk id="5" creationId="{E52424DF-E6CE-8681-CB06-50FA6DB2DF99}"/>
          </ac:spMkLst>
        </pc:spChg>
        <pc:spChg chg="add mod">
          <ac:chgData name="TAN Mei Yi [Harrisdale Senior High School]" userId="f9f029c9-d743-4d60-9f2c-e74bdec1ab07" providerId="ADAL" clId="{68EDD772-35A2-4CAE-8401-5FD4265F83C4}" dt="2023-06-25T00:13:59.030" v="1620" actId="20577"/>
          <ac:spMkLst>
            <pc:docMk/>
            <pc:sldMk cId="2699366047" sldId="353"/>
            <ac:spMk id="6" creationId="{CE17A9D5-A2D5-7E82-27B5-5DF420BA0219}"/>
          </ac:spMkLst>
        </pc:spChg>
        <pc:spChg chg="del">
          <ac:chgData name="TAN Mei Yi [Harrisdale Senior High School]" userId="f9f029c9-d743-4d60-9f2c-e74bdec1ab07" providerId="ADAL" clId="{68EDD772-35A2-4CAE-8401-5FD4265F83C4}" dt="2023-06-25T00:13:17.070" v="1581" actId="478"/>
          <ac:spMkLst>
            <pc:docMk/>
            <pc:sldMk cId="2699366047" sldId="353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4:32.708" v="3992" actId="478"/>
          <ac:spMkLst>
            <pc:docMk/>
            <pc:sldMk cId="2699366047" sldId="353"/>
            <ac:spMk id="8" creationId="{68FF449C-48A8-2C3B-E5D2-E06680848EB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4:48.732" v="4004" actId="20577"/>
          <ac:spMkLst>
            <pc:docMk/>
            <pc:sldMk cId="2699366047" sldId="353"/>
            <ac:spMk id="9" creationId="{48BABB4E-475B-E540-DD0D-7C76D24624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29.742" v="4045" actId="20577"/>
          <ac:spMkLst>
            <pc:docMk/>
            <pc:sldMk cId="2699366047" sldId="353"/>
            <ac:spMk id="10" creationId="{146E6735-80C3-1CD8-56A1-BCD02BBE95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33.600" v="4050" actId="20577"/>
          <ac:spMkLst>
            <pc:docMk/>
            <pc:sldMk cId="2699366047" sldId="353"/>
            <ac:spMk id="11" creationId="{92EF28BE-C2B0-68CC-A791-43AE081BE74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52.013" v="4068" actId="1076"/>
          <ac:spMkLst>
            <pc:docMk/>
            <pc:sldMk cId="2699366047" sldId="353"/>
            <ac:spMk id="12" creationId="{838C08A1-E549-8019-1C12-AA164297F04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11.528" v="4079" actId="20577"/>
          <ac:spMkLst>
            <pc:docMk/>
            <pc:sldMk cId="2699366047" sldId="353"/>
            <ac:spMk id="13" creationId="{BE5C9D4C-C22C-9AF2-E4AE-4143E0BA55F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22.048" v="4085" actId="20577"/>
          <ac:spMkLst>
            <pc:docMk/>
            <pc:sldMk cId="2699366047" sldId="353"/>
            <ac:spMk id="14" creationId="{159C4956-46A1-6422-CB0C-6D4C370EB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8:27.822" v="4101" actId="1076"/>
          <ac:spMkLst>
            <pc:docMk/>
            <pc:sldMk cId="2699366047" sldId="353"/>
            <ac:spMk id="15" creationId="{51429D21-22D5-4D93-69AE-0F79B2E3C4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03:24.436" v="3966" actId="1076"/>
          <ac:spMkLst>
            <pc:docMk/>
            <pc:sldMk cId="2699366047" sldId="353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04:29.642" v="3991" actId="20577"/>
          <ac:spMkLst>
            <pc:docMk/>
            <pc:sldMk cId="2699366047" sldId="353"/>
            <ac:spMk id="18" creationId="{F767A6EA-FDF1-17DA-600B-7B4C9713B3EF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0:14:00.960" v="1621" actId="478"/>
          <ac:picMkLst>
            <pc:docMk/>
            <pc:sldMk cId="2699366047" sldId="353"/>
            <ac:picMk id="4" creationId="{98AE9F44-D79F-E801-3912-E45F4412C3C0}"/>
          </ac:picMkLst>
        </pc:picChg>
        <pc:picChg chg="del mod">
          <ac:chgData name="TAN Mei Yi [Harrisdale Senior High School]" userId="f9f029c9-d743-4d60-9f2c-e74bdec1ab07" providerId="ADAL" clId="{68EDD772-35A2-4CAE-8401-5FD4265F83C4}" dt="2023-06-24T02:46:31.872" v="428" actId="478"/>
          <ac:picMkLst>
            <pc:docMk/>
            <pc:sldMk cId="2699366047" sldId="353"/>
            <ac:picMk id="6" creationId="{691F3997-E9A5-C946-50AC-AFE0501E0DDC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08:50.508" v="4106" actId="1076"/>
          <ac:picMkLst>
            <pc:docMk/>
            <pc:sldMk cId="2699366047" sldId="353"/>
            <ac:picMk id="19" creationId="{ED23794D-5894-8F8F-1AAA-77312F9E40BA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4T03:50:08.628" v="1072"/>
        <pc:sldMkLst>
          <pc:docMk/>
          <pc:sldMk cId="2763962111" sldId="354"/>
        </pc:sldMkLst>
        <pc:spChg chg="mod">
          <ac:chgData name="TAN Mei Yi [Harrisdale Senior High School]" userId="f9f029c9-d743-4d60-9f2c-e74bdec1ab07" providerId="ADAL" clId="{68EDD772-35A2-4CAE-8401-5FD4265F83C4}" dt="2023-06-24T02:48:18.948" v="459" actId="6549"/>
          <ac:spMkLst>
            <pc:docMk/>
            <pc:sldMk cId="2763962111" sldId="354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57:59.246" v="1035" actId="6549"/>
          <ac:spMkLst>
            <pc:docMk/>
            <pc:sldMk cId="2763962111" sldId="354"/>
            <ac:spMk id="5" creationId="{68DADA61-F34F-4C17-99B1-B16A497F5EFA}"/>
          </ac:spMkLst>
        </pc:spChg>
        <pc:spChg chg="add mod">
          <ac:chgData name="TAN Mei Yi [Harrisdale Senior High School]" userId="f9f029c9-d743-4d60-9f2c-e74bdec1ab07" providerId="ADAL" clId="{68EDD772-35A2-4CAE-8401-5FD4265F83C4}" dt="2023-06-24T03:49:35.474" v="1067" actId="27636"/>
          <ac:spMkLst>
            <pc:docMk/>
            <pc:sldMk cId="2763962111" sldId="354"/>
            <ac:spMk id="45" creationId="{5C2B8970-6675-3773-5BAA-657C98830B9E}"/>
          </ac:spMkLst>
        </pc:spChg>
        <pc:grpChg chg="del mod">
          <ac:chgData name="TAN Mei Yi [Harrisdale Senior High School]" userId="f9f029c9-d743-4d60-9f2c-e74bdec1ab07" providerId="ADAL" clId="{68EDD772-35A2-4CAE-8401-5FD4265F83C4}" dt="2023-06-24T02:53:15.985" v="807"/>
          <ac:grpSpMkLst>
            <pc:docMk/>
            <pc:sldMk cId="2763962111" sldId="354"/>
            <ac:grpSpMk id="9" creationId="{88B74BDE-2886-A33E-221E-630732738615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2" creationId="{D512930B-C991-3AB9-ADBA-5AA40D643A88}"/>
          </ac:grpSpMkLst>
        </pc:grpChg>
        <pc:grpChg chg="add del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8" creationId="{717B2E8F-0F0C-06EC-9EC5-19839FF29C6A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3:25.119" v="817"/>
          <ac:grpSpMkLst>
            <pc:docMk/>
            <pc:sldMk cId="2763962111" sldId="354"/>
            <ac:grpSpMk id="20" creationId="{F9E19EB0-D541-6BB4-A0D1-6A48F5582480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4" creationId="{7B8C31FC-4279-1B93-ECA4-8F79DB7CC28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5" creationId="{39F8C542-4DF7-939F-0221-37DB8F58134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1" creationId="{6BF2F526-8ED8-BDB5-5BA1-2B964D52C7A7}"/>
          </ac:grpSpMkLst>
        </pc:grpChg>
        <pc:grpChg chg="add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2" creationId="{C3712B49-3034-B836-1F66-4534737AFE04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4T02:53:01.484" v="800" actId="478"/>
          <ac:picMkLst>
            <pc:docMk/>
            <pc:sldMk cId="2763962111" sldId="354"/>
            <ac:picMk id="3" creationId="{F2B6D645-873A-CDD2-85EC-F37A9061DBCF}"/>
          </ac:picMkLst>
        </pc:picChg>
        <pc:picChg chg="add mod modCrop">
          <ac:chgData name="TAN Mei Yi [Harrisdale Senior High School]" userId="f9f029c9-d743-4d60-9f2c-e74bdec1ab07" providerId="ADAL" clId="{68EDD772-35A2-4CAE-8401-5FD4265F83C4}" dt="2023-06-24T03:49:23.203" v="1065"/>
          <ac:picMkLst>
            <pc:docMk/>
            <pc:sldMk cId="2763962111" sldId="354"/>
            <ac:picMk id="44" creationId="{6F473D93-6A84-C9AE-0EA4-CB6F263F4FEB}"/>
          </ac:picMkLst>
        </pc:pic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6" creationId="{DA45CA5A-FA21-023F-824C-B910769F269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7" creationId="{F0084CEB-126C-F4B7-8AFE-C563FFD91C2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8" creationId="{C855CACB-6F36-1269-4F43-23DF1B1B3A5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0" creationId="{9A812DBA-3EA4-87B3-6D98-99D63D25CA1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1" creationId="{14626AA5-052C-A76F-4BD4-321FED6ACA2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3" creationId="{D9FEB7C2-67F0-F2DF-C86E-2881E100256C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4" creationId="{12C11C18-DDEA-DC0F-D120-E28BA77FD790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5" creationId="{1B40271B-D271-6983-CB30-B0798A38814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6" creationId="{72A6E507-57B0-7D11-96F3-BF67AC847CC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42.413" v="819"/>
          <ac:inkMkLst>
            <pc:docMk/>
            <pc:sldMk cId="2763962111" sldId="354"/>
            <ac:inkMk id="17" creationId="{B32FEE65-B07D-6D2B-9643-5EC816DD577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9" creationId="{FD32E17D-ED11-A060-38B2-6B8571675D2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5:34.532" v="843" actId="164"/>
          <ac:inkMkLst>
            <pc:docMk/>
            <pc:sldMk cId="2763962111" sldId="354"/>
            <ac:inkMk id="21" creationId="{9DD7EF26-BC8E-F2EF-40AF-91CCBFC434A6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48.611" v="821"/>
          <ac:inkMkLst>
            <pc:docMk/>
            <pc:sldMk cId="2763962111" sldId="354"/>
            <ac:inkMk id="22" creationId="{4523942B-44B2-9AE3-146C-D9A6F2802D1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3" creationId="{588B2BA9-69E3-3BB3-F31E-CD3FAEC18BA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4" creationId="{330C5D5B-CF55-8F59-3513-82B337B40C5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5" creationId="{D9CD926E-52F9-332C-81A3-F0ADE658912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6" creationId="{0ABD99CB-F030-520C-F6D7-4A8EE4AFEB3E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7" creationId="{38B31653-8D1A-B3EA-9F45-C46B61AC2FAD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8" creationId="{C256DBD3-A09D-6E2B-9B8F-EB2C786DA05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9" creationId="{9DD85B28-A630-1C9E-B560-4CFF85BDFE9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0" creationId="{4BC354A5-DBD0-4D22-4EAD-77C245C42F2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1" creationId="{441B8F20-9AF6-0784-D9B9-BADFAA96D75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2" creationId="{5A56985C-88E4-298B-D719-96F9F90AE5B8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55.418" v="833"/>
          <ac:inkMkLst>
            <pc:docMk/>
            <pc:sldMk cId="2763962111" sldId="354"/>
            <ac:inkMk id="33" creationId="{EB88AE7F-65D7-E526-5724-2DFAC2765A8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6" creationId="{31ED47A7-74C2-3C34-9957-FFD53E8D155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7" creationId="{2C6E2164-987E-32F2-8E07-0CF0983A2DB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8" creationId="{D95538C3-2FD7-45DE-7C69-7760599C1DBF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9" creationId="{2840DC17-4C82-6CF0-D719-517018CF728B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40" creationId="{0A757DFA-BE7D-3B29-5EB5-EE10EF2E88F7}"/>
          </ac:inkMkLst>
        </pc:inkChg>
      </pc:sldChg>
      <pc:sldChg chg="add del">
        <pc:chgData name="TAN Mei Yi [Harrisdale Senior High School]" userId="f9f029c9-d743-4d60-9f2c-e74bdec1ab07" providerId="ADAL" clId="{68EDD772-35A2-4CAE-8401-5FD4265F83C4}" dt="2023-06-24T02:46:57.672" v="432" actId="47"/>
        <pc:sldMkLst>
          <pc:docMk/>
          <pc:sldMk cId="4119295664" sldId="354"/>
        </pc:sldMkLst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35:38.485" v="4328"/>
        <pc:sldMkLst>
          <pc:docMk/>
          <pc:sldMk cId="1433330703" sldId="355"/>
        </pc:sldMkLst>
        <pc:spChg chg="add mod">
          <ac:chgData name="TAN Mei Yi [Harrisdale Senior High School]" userId="f9f029c9-d743-4d60-9f2c-e74bdec1ab07" providerId="ADAL" clId="{68EDD772-35A2-4CAE-8401-5FD4265F83C4}" dt="2023-06-25T00:53:34.037" v="1871" actId="20577"/>
          <ac:spMkLst>
            <pc:docMk/>
            <pc:sldMk cId="1433330703" sldId="355"/>
            <ac:spMk id="6" creationId="{062B6740-5E4F-8AFE-F2FF-FD1D84F581F0}"/>
          </ac:spMkLst>
        </pc:spChg>
        <pc:spChg chg="del">
          <ac:chgData name="TAN Mei Yi [Harrisdale Senior High School]" userId="f9f029c9-d743-4d60-9f2c-e74bdec1ab07" providerId="ADAL" clId="{68EDD772-35A2-4CAE-8401-5FD4265F83C4}" dt="2023-06-25T00:14:15.498" v="1625" actId="478"/>
          <ac:spMkLst>
            <pc:docMk/>
            <pc:sldMk cId="1433330703" sldId="355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16:44.245" v="1626" actId="478"/>
          <ac:spMkLst>
            <pc:docMk/>
            <pc:sldMk cId="1433330703" sldId="355"/>
            <ac:spMk id="9" creationId="{8D675D4F-7A30-DFE8-7BD1-3F91169595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29:26.767" v="4163" actId="20577"/>
          <ac:spMkLst>
            <pc:docMk/>
            <pc:sldMk cId="1433330703" sldId="355"/>
            <ac:spMk id="10" creationId="{1473A4D9-74F2-006A-345F-5555C581002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03.055" v="4188" actId="1076"/>
          <ac:spMkLst>
            <pc:docMk/>
            <pc:sldMk cId="1433330703" sldId="355"/>
            <ac:spMk id="11" creationId="{3EF57F3D-9A13-B31C-BBFD-A12F57374E6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23.024" v="4202" actId="20577"/>
          <ac:spMkLst>
            <pc:docMk/>
            <pc:sldMk cId="1433330703" sldId="355"/>
            <ac:spMk id="12" creationId="{B3D20214-2411-A0E8-1354-D9A9EA95283B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31.943" v="4206" actId="6549"/>
          <ac:spMkLst>
            <pc:docMk/>
            <pc:sldMk cId="1433330703" sldId="355"/>
            <ac:spMk id="13" creationId="{F93875E0-753F-674B-46EC-79EB2A2735D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03.468" v="4220" actId="20577"/>
          <ac:spMkLst>
            <pc:docMk/>
            <pc:sldMk cId="1433330703" sldId="355"/>
            <ac:spMk id="14" creationId="{BD1A8100-E4A5-81F2-3BD0-3088A44AD33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24.954" v="4226" actId="20577"/>
          <ac:spMkLst>
            <pc:docMk/>
            <pc:sldMk cId="1433330703" sldId="355"/>
            <ac:spMk id="15" creationId="{822979EB-58B0-4723-C8E9-AFC737BD7B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02.099" v="4242" actId="20577"/>
          <ac:spMkLst>
            <pc:docMk/>
            <pc:sldMk cId="1433330703" sldId="355"/>
            <ac:spMk id="16" creationId="{1EF59CC2-AF44-354A-92B7-39ACAB5B27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27:58.451" v="4132" actId="20577"/>
          <ac:spMkLst>
            <pc:docMk/>
            <pc:sldMk cId="1433330703" sldId="355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28:58.270" v="4153" actId="1076"/>
          <ac:spMkLst>
            <pc:docMk/>
            <pc:sldMk cId="1433330703" sldId="355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21.035" v="4255" actId="20577"/>
          <ac:spMkLst>
            <pc:docMk/>
            <pc:sldMk cId="1433330703" sldId="355"/>
            <ac:spMk id="19" creationId="{BCA53194-980B-E447-5801-3F2EEE25172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44.511" v="4273" actId="1076"/>
          <ac:spMkLst>
            <pc:docMk/>
            <pc:sldMk cId="1433330703" sldId="355"/>
            <ac:spMk id="20" creationId="{8B2800F0-C8CA-4F75-07C1-1AAA46A5DD3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56.189" v="4284" actId="1076"/>
          <ac:spMkLst>
            <pc:docMk/>
            <pc:sldMk cId="1433330703" sldId="355"/>
            <ac:spMk id="21" creationId="{213B1DD1-9628-6BDF-69D9-89D5A4F0786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20.315" v="4293" actId="1076"/>
          <ac:spMkLst>
            <pc:docMk/>
            <pc:sldMk cId="1433330703" sldId="355"/>
            <ac:spMk id="22" creationId="{4DC6BEAF-051E-BE1B-9349-E93216A68E5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41.341" v="4318" actId="1076"/>
          <ac:spMkLst>
            <pc:docMk/>
            <pc:sldMk cId="1433330703" sldId="355"/>
            <ac:spMk id="23" creationId="{E8F58A04-D386-E6B2-6269-8D096F131D4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53.338" v="4323" actId="1076"/>
          <ac:spMkLst>
            <pc:docMk/>
            <pc:sldMk cId="1433330703" sldId="355"/>
            <ac:spMk id="24" creationId="{7D0B40F0-856A-2F37-0205-94B6BDE7502A}"/>
          </ac:spMkLst>
        </pc:spChg>
        <pc:picChg chg="del">
          <ac:chgData name="TAN Mei Yi [Harrisdale Senior High School]" userId="f9f029c9-d743-4d60-9f2c-e74bdec1ab07" providerId="ADAL" clId="{68EDD772-35A2-4CAE-8401-5FD4265F83C4}" dt="2023-06-24T23:45:57.022" v="1076" actId="478"/>
          <ac:picMkLst>
            <pc:docMk/>
            <pc:sldMk cId="1433330703" sldId="355"/>
            <ac:picMk id="4" creationId="{98AE9F44-D79F-E801-3912-E45F4412C3C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53:49.692" v="1872" actId="478"/>
          <ac:picMkLst>
            <pc:docMk/>
            <pc:sldMk cId="1433330703" sldId="355"/>
            <ac:picMk id="5" creationId="{2693C92E-6CE5-AD13-6D4C-FA0C820C5BCF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35:27.520" v="4327" actId="1076"/>
          <ac:picMkLst>
            <pc:docMk/>
            <pc:sldMk cId="1433330703" sldId="355"/>
            <ac:picMk id="26" creationId="{E95FFBDA-6E90-D739-1506-54F059E3A7A0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47:22.585" v="4684" actId="1076"/>
        <pc:sldMkLst>
          <pc:docMk/>
          <pc:sldMk cId="552162739" sldId="356"/>
        </pc:sldMkLst>
        <pc:spChg chg="add mod">
          <ac:chgData name="TAN Mei Yi [Harrisdale Senior High School]" userId="f9f029c9-d743-4d60-9f2c-e74bdec1ab07" providerId="ADAL" clId="{68EDD772-35A2-4CAE-8401-5FD4265F83C4}" dt="2023-06-26T00:35:47.125" v="4329" actId="1076"/>
          <ac:spMkLst>
            <pc:docMk/>
            <pc:sldMk cId="552162739" sldId="356"/>
            <ac:spMk id="6" creationId="{AAF82DDB-1C8A-A63F-6969-7FD1F0BE3FDC}"/>
          </ac:spMkLst>
        </pc:spChg>
        <pc:spChg chg="del">
          <ac:chgData name="TAN Mei Yi [Harrisdale Senior High School]" userId="f9f029c9-d743-4d60-9f2c-e74bdec1ab07" providerId="ADAL" clId="{68EDD772-35A2-4CAE-8401-5FD4265F83C4}" dt="2023-06-25T00:55:20.464" v="1876" actId="478"/>
          <ac:spMkLst>
            <pc:docMk/>
            <pc:sldMk cId="552162739" sldId="356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55:23.169" v="1877" actId="478"/>
          <ac:spMkLst>
            <pc:docMk/>
            <pc:sldMk cId="552162739" sldId="356"/>
            <ac:spMk id="9" creationId="{24C9EA41-A900-8A6C-258C-49D4CC8F23D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6:07.668" v="4339" actId="20577"/>
          <ac:spMkLst>
            <pc:docMk/>
            <pc:sldMk cId="552162739" sldId="356"/>
            <ac:spMk id="10" creationId="{E1E1800B-CE64-9AD4-5339-B2A72679AE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8:27.831" v="4380" actId="20577"/>
          <ac:spMkLst>
            <pc:docMk/>
            <pc:sldMk cId="552162739" sldId="356"/>
            <ac:spMk id="11" creationId="{227B94CA-4A39-95F4-7FD5-7CD27C63EA4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9:01.069" v="4417" actId="1076"/>
          <ac:spMkLst>
            <pc:docMk/>
            <pc:sldMk cId="552162739" sldId="356"/>
            <ac:spMk id="12" creationId="{63ADCC66-0682-B3C0-DC85-83232A7BD9D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50.100" v="4560" actId="20577"/>
          <ac:spMkLst>
            <pc:docMk/>
            <pc:sldMk cId="552162739" sldId="356"/>
            <ac:spMk id="13" creationId="{3C0D9E63-E1EB-1D31-805D-BC3FE4713FB6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0:17.039" v="4434" actId="478"/>
          <ac:spMkLst>
            <pc:docMk/>
            <pc:sldMk cId="552162739" sldId="356"/>
            <ac:spMk id="14" creationId="{AC832DAC-B8A4-302E-D2BF-AC48BDF4F64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29.280" v="4437" actId="1076"/>
          <ac:spMkLst>
            <pc:docMk/>
            <pc:sldMk cId="552162739" sldId="356"/>
            <ac:spMk id="15" creationId="{B0E2508A-4981-4BA3-7441-BA1D604CA7D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58.636" v="4441" actId="1076"/>
          <ac:spMkLst>
            <pc:docMk/>
            <pc:sldMk cId="552162739" sldId="356"/>
            <ac:spMk id="16" creationId="{8415F473-071B-E174-8697-89E0BE8FDA1B}"/>
          </ac:spMkLst>
        </pc:spChg>
        <pc:spChg chg="mod">
          <ac:chgData name="TAN Mei Yi [Harrisdale Senior High School]" userId="f9f029c9-d743-4d60-9f2c-e74bdec1ab07" providerId="ADAL" clId="{68EDD772-35A2-4CAE-8401-5FD4265F83C4}" dt="2023-06-26T00:36:46.678" v="4362" actId="1076"/>
          <ac:spMkLst>
            <pc:docMk/>
            <pc:sldMk cId="552162739" sldId="356"/>
            <ac:spMk id="17" creationId="{EC0CE4B7-66BD-F094-6B5F-74831C4C4528}"/>
          </ac:spMkLst>
        </pc:spChg>
        <pc:spChg chg="del">
          <ac:chgData name="TAN Mei Yi [Harrisdale Senior High School]" userId="f9f029c9-d743-4d60-9f2c-e74bdec1ab07" providerId="ADAL" clId="{68EDD772-35A2-4CAE-8401-5FD4265F83C4}" dt="2023-06-26T00:38:11.869" v="4365" actId="478"/>
          <ac:spMkLst>
            <pc:docMk/>
            <pc:sldMk cId="552162739" sldId="356"/>
            <ac:spMk id="18" creationId="{F767A6EA-FDF1-17DA-600B-7B4C9713B3EF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1:06.700" v="4444" actId="478"/>
          <ac:spMkLst>
            <pc:docMk/>
            <pc:sldMk cId="552162739" sldId="356"/>
            <ac:spMk id="19" creationId="{82D29095-E1E3-B422-FB3C-0DE3683621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1:28.090" v="4457" actId="1076"/>
          <ac:spMkLst>
            <pc:docMk/>
            <pc:sldMk cId="552162739" sldId="356"/>
            <ac:spMk id="20" creationId="{89D97182-FC61-4A5A-79A6-2EFDF8B2F34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2:33.325" v="4475" actId="1076"/>
          <ac:spMkLst>
            <pc:docMk/>
            <pc:sldMk cId="552162739" sldId="356"/>
            <ac:spMk id="21" creationId="{BEB75485-2E8E-7AD0-85A4-8A6E206D7141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21.662" v="4509" actId="20577"/>
          <ac:spMkLst>
            <pc:docMk/>
            <pc:sldMk cId="552162739" sldId="356"/>
            <ac:spMk id="22" creationId="{BB5FD8BE-C17E-C1C9-5FBF-71773F95D28A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4:16.007" v="4502" actId="478"/>
          <ac:spMkLst>
            <pc:docMk/>
            <pc:sldMk cId="552162739" sldId="356"/>
            <ac:spMk id="23" creationId="{CFEDB07E-C30F-5AC8-0C7A-A3442A7398D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56" v="4529" actId="20577"/>
          <ac:spMkLst>
            <pc:docMk/>
            <pc:sldMk cId="552162739" sldId="356"/>
            <ac:spMk id="24" creationId="{5720DF5D-F5E8-A095-53F4-79C5184C756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29.332" v="4554" actId="20577"/>
          <ac:spMkLst>
            <pc:docMk/>
            <pc:sldMk cId="552162739" sldId="356"/>
            <ac:spMk id="25" creationId="{CFE76E05-E488-E9C5-144D-586BD6ABF5E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05.089" v="4641" actId="1076"/>
          <ac:spMkLst>
            <pc:docMk/>
            <pc:sldMk cId="552162739" sldId="356"/>
            <ac:spMk id="26" creationId="{043E56BB-4B70-163F-4027-AF8C4C9355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22.585" v="4684" actId="1076"/>
          <ac:spMkLst>
            <pc:docMk/>
            <pc:sldMk cId="552162739" sldId="356"/>
            <ac:spMk id="27" creationId="{B7579310-76C6-B97C-59A6-8A14C14E96A1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1:04:31.126" v="2109" actId="478"/>
          <ac:picMkLst>
            <pc:docMk/>
            <pc:sldMk cId="552162739" sldId="356"/>
            <ac:picMk id="4" creationId="{DBD33BD7-C44E-031C-3F9E-06E1C964E0FD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46:23.065" v="1080" actId="478"/>
          <ac:picMkLst>
            <pc:docMk/>
            <pc:sldMk cId="552162739" sldId="356"/>
            <ac:picMk id="5" creationId="{2693C92E-6CE5-AD13-6D4C-FA0C820C5BCF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48:19.029" v="4736"/>
        <pc:sldMkLst>
          <pc:docMk/>
          <pc:sldMk cId="2979594825" sldId="357"/>
        </pc:sldMkLst>
        <pc:spChg chg="mod">
          <ac:chgData name="TAN Mei Yi [Harrisdale Senior High School]" userId="f9f029c9-d743-4d60-9f2c-e74bdec1ab07" providerId="ADAL" clId="{68EDD772-35A2-4CAE-8401-5FD4265F83C4}" dt="2023-06-24T23:47:55.926" v="1086" actId="20577"/>
          <ac:spMkLst>
            <pc:docMk/>
            <pc:sldMk cId="2979594825" sldId="357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02.251" v="4732" actId="20577"/>
          <ac:spMkLst>
            <pc:docMk/>
            <pc:sldMk cId="2979594825" sldId="357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23:51:59.268" v="1223" actId="478"/>
          <ac:picMkLst>
            <pc:docMk/>
            <pc:sldMk cId="2979594825" sldId="357"/>
            <ac:picMk id="3" creationId="{7DA2F383-C6D8-F505-F2CA-C1B4C1A75AF2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1:07:31.355" v="5097" actId="20577"/>
        <pc:sldMkLst>
          <pc:docMk/>
          <pc:sldMk cId="3948512978" sldId="358"/>
        </pc:sldMkLst>
        <pc:spChg chg="add del mod">
          <ac:chgData name="TAN Mei Yi [Harrisdale Senior High School]" userId="f9f029c9-d743-4d60-9f2c-e74bdec1ab07" providerId="ADAL" clId="{68EDD772-35A2-4CAE-8401-5FD4265F83C4}" dt="2023-06-25T01:51:55.321" v="2204" actId="20577"/>
          <ac:spMkLst>
            <pc:docMk/>
            <pc:sldMk cId="3948512978" sldId="358"/>
            <ac:spMk id="6" creationId="{15E6C7E4-A5BD-67D6-FF2A-4EB548671E39}"/>
          </ac:spMkLst>
        </pc:spChg>
        <pc:spChg chg="del">
          <ac:chgData name="TAN Mei Yi [Harrisdale Senior High School]" userId="f9f029c9-d743-4d60-9f2c-e74bdec1ab07" providerId="ADAL" clId="{68EDD772-35A2-4CAE-8401-5FD4265F83C4}" dt="2023-06-25T01:51:11.509" v="2114" actId="478"/>
          <ac:spMkLst>
            <pc:docMk/>
            <pc:sldMk cId="3948512978" sldId="358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1:51:15.093" v="2115" actId="478"/>
          <ac:spMkLst>
            <pc:docMk/>
            <pc:sldMk cId="3948512978" sldId="358"/>
            <ac:spMk id="9" creationId="{9D0D71DA-8B9F-D851-225E-CBEF4F351DC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0:42.718" v="4792" actId="1076"/>
          <ac:spMkLst>
            <pc:docMk/>
            <pc:sldMk cId="3948512978" sldId="358"/>
            <ac:spMk id="10" creationId="{F46D8AA6-6B0C-330B-374E-B6587544294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9:43.461" v="4799" actId="1076"/>
          <ac:spMkLst>
            <pc:docMk/>
            <pc:sldMk cId="3948512978" sldId="358"/>
            <ac:spMk id="11" creationId="{65DE4A9F-9B5C-9A58-5E34-EC593418F01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29.170" v="5005" actId="1076"/>
          <ac:spMkLst>
            <pc:docMk/>
            <pc:sldMk cId="3948512978" sldId="358"/>
            <ac:spMk id="12" creationId="{8F94E3C5-815E-3FE3-F2C3-A91D4C01951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1:55.983" v="4852" actId="1076"/>
          <ac:spMkLst>
            <pc:docMk/>
            <pc:sldMk cId="3948512978" sldId="358"/>
            <ac:spMk id="13" creationId="{E06AE3CA-78C0-58BF-1730-19FEBD377B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12.062" v="4895" actId="20577"/>
          <ac:spMkLst>
            <pc:docMk/>
            <pc:sldMk cId="3948512978" sldId="358"/>
            <ac:spMk id="14" creationId="{3F831EB3-3C6A-7A66-296E-0C8F813CA497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2:55.251" v="4890"/>
          <ac:spMkLst>
            <pc:docMk/>
            <pc:sldMk cId="3948512978" sldId="358"/>
            <ac:spMk id="15" creationId="{4BE25C6C-0CC0-C240-98FF-C9F059CB6B5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54.363" v="4933" actId="6549"/>
          <ac:spMkLst>
            <pc:docMk/>
            <pc:sldMk cId="3948512978" sldId="358"/>
            <ac:spMk id="16" creationId="{E6A719FB-7E6C-6C2C-F16A-B1FB0D3BF80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57.300" v="4761" actId="1076"/>
          <ac:spMkLst>
            <pc:docMk/>
            <pc:sldMk cId="3948512978" sldId="358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9:16.676" v="4771" actId="1076"/>
          <ac:spMkLst>
            <pc:docMk/>
            <pc:sldMk cId="3948512978" sldId="358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4:42.568" v="4980" actId="1076"/>
          <ac:spMkLst>
            <pc:docMk/>
            <pc:sldMk cId="3948512978" sldId="358"/>
            <ac:spMk id="19" creationId="{BFB1B695-3FBF-3ED6-685E-49FD38D930C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17.794" v="5002" actId="20577"/>
          <ac:spMkLst>
            <pc:docMk/>
            <pc:sldMk cId="3948512978" sldId="358"/>
            <ac:spMk id="20" creationId="{849840E7-943E-A479-F81F-B6A6D3645249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6:29.539" v="5006"/>
          <ac:spMkLst>
            <pc:docMk/>
            <pc:sldMk cId="3948512978" sldId="358"/>
            <ac:spMk id="21" creationId="{6051CBAD-04A8-9981-696E-BDE0FEC0477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51.180" v="5037" actId="1076"/>
          <ac:spMkLst>
            <pc:docMk/>
            <pc:sldMk cId="3948512978" sldId="358"/>
            <ac:spMk id="22" creationId="{96519921-92FE-354E-B06A-8B98F195522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05.659" v="5053" actId="1076"/>
          <ac:spMkLst>
            <pc:docMk/>
            <pc:sldMk cId="3948512978" sldId="358"/>
            <ac:spMk id="23" creationId="{CFA23717-AC86-6582-C848-968A0528911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19.037" v="5081" actId="20577"/>
          <ac:spMkLst>
            <pc:docMk/>
            <pc:sldMk cId="3948512978" sldId="358"/>
            <ac:spMk id="24" creationId="{F004A152-F7A6-DBDF-6F8F-300EECBF2CA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31.355" v="5097" actId="20577"/>
          <ac:spMkLst>
            <pc:docMk/>
            <pc:sldMk cId="3948512978" sldId="358"/>
            <ac:spMk id="25" creationId="{C273472F-430B-702D-BCEE-D225FA22FE30}"/>
          </ac:spMkLst>
        </pc:spChg>
        <pc:picChg chg="del">
          <ac:chgData name="TAN Mei Yi [Harrisdale Senior High School]" userId="f9f029c9-d743-4d60-9f2c-e74bdec1ab07" providerId="ADAL" clId="{68EDD772-35A2-4CAE-8401-5FD4265F83C4}" dt="2023-06-24T23:53:05.330" v="1258" actId="478"/>
          <ac:picMkLst>
            <pc:docMk/>
            <pc:sldMk cId="3948512978" sldId="358"/>
            <ac:picMk id="4" creationId="{DBD33BD7-C44E-031C-3F9E-06E1C964E0FD}"/>
          </ac:picMkLst>
        </pc:picChg>
        <pc:picChg chg="add del">
          <ac:chgData name="TAN Mei Yi [Harrisdale Senior High School]" userId="f9f029c9-d743-4d60-9f2c-e74bdec1ab07" providerId="ADAL" clId="{68EDD772-35A2-4CAE-8401-5FD4265F83C4}" dt="2023-06-25T01:51:57.025" v="2205" actId="478"/>
          <ac:picMkLst>
            <pc:docMk/>
            <pc:sldMk cId="3948512978" sldId="358"/>
            <ac:picMk id="5" creationId="{D10C3851-B8CF-E1B5-C93F-DADC0B6DEFB3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6T01:10:02.256" v="5237" actId="1076"/>
        <pc:sldMkLst>
          <pc:docMk/>
          <pc:sldMk cId="3302126290" sldId="359"/>
        </pc:sldMkLst>
        <pc:spChg chg="mod">
          <ac:chgData name="TAN Mei Yi [Harrisdale Senior High School]" userId="f9f029c9-d743-4d60-9f2c-e74bdec1ab07" providerId="ADAL" clId="{68EDD772-35A2-4CAE-8401-5FD4265F83C4}" dt="2023-06-25T01:52:33.455" v="2232" actId="20577"/>
          <ac:spMkLst>
            <pc:docMk/>
            <pc:sldMk cId="3302126290" sldId="359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5T23:36:16.968" v="2616" actId="6549"/>
          <ac:spMkLst>
            <pc:docMk/>
            <pc:sldMk cId="3302126290" sldId="359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5:34.119" v="2606" actId="1076"/>
          <ac:spMkLst>
            <pc:docMk/>
            <pc:sldMk cId="3302126290" sldId="359"/>
            <ac:spMk id="13" creationId="{5A6361AB-93A5-499E-8669-E00239992BFF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7:06.833" v="2850" actId="20577"/>
          <ac:spMkLst>
            <pc:docMk/>
            <pc:sldMk cId="3302126290" sldId="359"/>
            <ac:spMk id="14" creationId="{015E2A5D-E3A7-7C8A-19C0-C23FCB18C7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9:15.983" v="5177" actId="1076"/>
          <ac:spMkLst>
            <pc:docMk/>
            <pc:sldMk cId="3302126290" sldId="359"/>
            <ac:spMk id="15" creationId="{FE04B5FD-6C0E-7539-746F-435FFD2BA5E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0:02.256" v="5237" actId="1076"/>
          <ac:spMkLst>
            <pc:docMk/>
            <pc:sldMk cId="3302126290" sldId="359"/>
            <ac:spMk id="16" creationId="{FD531DC8-D479-6C3B-0C62-C78E3A3A4E83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6.392" v="5143" actId="1076"/>
          <ac:spMkLst>
            <pc:docMk/>
            <pc:sldMk cId="3302126290" sldId="359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9.646" v="5144" actId="1076"/>
          <ac:spMkLst>
            <pc:docMk/>
            <pc:sldMk cId="3302126290" sldId="359"/>
            <ac:spMk id="18" creationId="{F767A6EA-FDF1-17DA-600B-7B4C9713B3EF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23:53:33.075" v="1263" actId="22"/>
          <ac:picMkLst>
            <pc:docMk/>
            <pc:sldMk cId="3302126290" sldId="359"/>
            <ac:picMk id="4" creationId="{D990D0CB-ED3A-E98B-2706-9B44C2384F77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3:31.751" v="1261" actId="478"/>
          <ac:picMkLst>
            <pc:docMk/>
            <pc:sldMk cId="3302126290" sldId="359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37:09.067" v="2851" actId="478"/>
          <ac:picMkLst>
            <pc:docMk/>
            <pc:sldMk cId="3302126290" sldId="359"/>
            <ac:picMk id="8" creationId="{BE522618-1018-C1DD-6481-8B18A7AF5438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8.528" v="2586" actId="478"/>
          <ac:picMkLst>
            <pc:docMk/>
            <pc:sldMk cId="3302126290" sldId="359"/>
            <ac:picMk id="10" creationId="{978F0EFF-91C2-4B6C-D759-88E8265E2214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5.995" v="2584" actId="478"/>
          <ac:picMkLst>
            <pc:docMk/>
            <pc:sldMk cId="3302126290" sldId="359"/>
            <ac:picMk id="12" creationId="{F05D1A77-5084-6A6D-789C-ED4B9DE6136A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5T23:48:07.246" v="3291" actId="478"/>
        <pc:sldMkLst>
          <pc:docMk/>
          <pc:sldMk cId="1276559418" sldId="360"/>
        </pc:sldMkLst>
        <pc:spChg chg="mod">
          <ac:chgData name="TAN Mei Yi [Harrisdale Senior High School]" userId="f9f029c9-d743-4d60-9f2c-e74bdec1ab07" providerId="ADAL" clId="{68EDD772-35A2-4CAE-8401-5FD4265F83C4}" dt="2023-06-25T00:02:42.388" v="1296" actId="20577"/>
          <ac:spMkLst>
            <pc:docMk/>
            <pc:sldMk cId="1276559418" sldId="360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5T23:47:49.826" v="3289" actId="20577"/>
          <ac:spMkLst>
            <pc:docMk/>
            <pc:sldMk cId="1276559418" sldId="360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6:50.754" v="3270" actId="164"/>
          <ac:spMkLst>
            <pc:docMk/>
            <pc:sldMk cId="1276559418" sldId="360"/>
            <ac:spMk id="9" creationId="{EC99F071-BF0F-84E0-2C9A-D64D546BA992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12.629" v="3277" actId="1035"/>
          <ac:spMkLst>
            <pc:docMk/>
            <pc:sldMk cId="1276559418" sldId="360"/>
            <ac:spMk id="10" creationId="{B28F3384-1184-9108-57BD-04F3A41324E4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27.412" v="3282" actId="20577"/>
          <ac:spMkLst>
            <pc:docMk/>
            <pc:sldMk cId="1276559418" sldId="360"/>
            <ac:spMk id="12" creationId="{5528FAA4-452C-9338-0AB3-6BED4D48A45B}"/>
          </ac:spMkLst>
        </pc:spChg>
        <pc:spChg chg="mod">
          <ac:chgData name="TAN Mei Yi [Harrisdale Senior High School]" userId="f9f029c9-d743-4d60-9f2c-e74bdec1ab07" providerId="ADAL" clId="{68EDD772-35A2-4CAE-8401-5FD4265F83C4}" dt="2023-06-25T23:47:21.981" v="3279" actId="1076"/>
          <ac:spMkLst>
            <pc:docMk/>
            <pc:sldMk cId="1276559418" sldId="360"/>
            <ac:spMk id="17" creationId="{EC0CE4B7-66BD-F094-6B5F-74831C4C4528}"/>
          </ac:spMkLst>
        </pc:spChg>
        <pc:spChg chg="del mod">
          <ac:chgData name="TAN Mei Yi [Harrisdale Senior High School]" userId="f9f029c9-d743-4d60-9f2c-e74bdec1ab07" providerId="ADAL" clId="{68EDD772-35A2-4CAE-8401-5FD4265F83C4}" dt="2023-06-25T23:48:07.246" v="3291" actId="478"/>
          <ac:spMkLst>
            <pc:docMk/>
            <pc:sldMk cId="1276559418" sldId="360"/>
            <ac:spMk id="18" creationId="{F767A6EA-FDF1-17DA-600B-7B4C9713B3EF}"/>
          </ac:spMkLst>
        </pc:spChg>
        <pc:grpChg chg="add mod">
          <ac:chgData name="TAN Mei Yi [Harrisdale Senior High School]" userId="f9f029c9-d743-4d60-9f2c-e74bdec1ab07" providerId="ADAL" clId="{68EDD772-35A2-4CAE-8401-5FD4265F83C4}" dt="2023-06-25T23:47:17.442" v="3278" actId="167"/>
          <ac:grpSpMkLst>
            <pc:docMk/>
            <pc:sldMk cId="1276559418" sldId="360"/>
            <ac:grpSpMk id="11" creationId="{E7E0DFCE-1F0B-9598-F32C-757A54BCEDB2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5T23:40:42.828" v="3079" actId="478"/>
          <ac:picMkLst>
            <pc:docMk/>
            <pc:sldMk cId="1276559418" sldId="360"/>
            <ac:picMk id="4" creationId="{D364B16C-78C5-D841-7CEF-C3376F9D8FD1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5:35.494" v="1271" actId="478"/>
          <ac:picMkLst>
            <pc:docMk/>
            <pc:sldMk cId="1276559418" sldId="360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7:55.029" v="3290" actId="478"/>
          <ac:picMkLst>
            <pc:docMk/>
            <pc:sldMk cId="1276559418" sldId="360"/>
            <ac:picMk id="8" creationId="{63112DE1-4F8E-48C5-9B9E-E7469832E6A5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0:44.628" v="3080" actId="478"/>
          <ac:picMkLst>
            <pc:docMk/>
            <pc:sldMk cId="1276559418" sldId="360"/>
            <ac:picMk id="1026" creationId="{656D5F06-C449-4F3E-8A06-AAC85F931CF9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5T23:46:50.754" v="3270" actId="164"/>
          <ac:picMkLst>
            <pc:docMk/>
            <pc:sldMk cId="1276559418" sldId="360"/>
            <ac:picMk id="1028" creationId="{737673BF-1FC3-187C-A60C-D53466B905ED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6T01:15:26.746" v="5422" actId="1076"/>
        <pc:sldMkLst>
          <pc:docMk/>
          <pc:sldMk cId="971590549" sldId="361"/>
        </pc:sldMkLst>
        <pc:spChg chg="add mod">
          <ac:chgData name="TAN Mei Yi [Harrisdale Senior High School]" userId="f9f029c9-d743-4d60-9f2c-e74bdec1ab07" providerId="ADAL" clId="{68EDD772-35A2-4CAE-8401-5FD4265F83C4}" dt="2023-06-26T01:11:22.256" v="5291" actId="1076"/>
          <ac:spMkLst>
            <pc:docMk/>
            <pc:sldMk cId="971590549" sldId="361"/>
            <ac:spMk id="5" creationId="{00A1C1EA-E0BE-B55E-2E77-AB19E27DDE9D}"/>
          </ac:spMkLst>
        </pc:spChg>
        <pc:spChg chg="mod">
          <ac:chgData name="TAN Mei Yi [Harrisdale Senior High School]" userId="f9f029c9-d743-4d60-9f2c-e74bdec1ab07" providerId="ADAL" clId="{68EDD772-35A2-4CAE-8401-5FD4265F83C4}" dt="2023-06-25T23:51:19.501" v="3461" actId="20577"/>
          <ac:spMkLst>
            <pc:docMk/>
            <pc:sldMk cId="971590549" sldId="361"/>
            <ac:spMk id="6" creationId="{15E6C7E4-A5BD-67D6-FF2A-4EB548671E3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1:38.798" v="5302" actId="1076"/>
          <ac:spMkLst>
            <pc:docMk/>
            <pc:sldMk cId="971590549" sldId="361"/>
            <ac:spMk id="7" creationId="{3391DEB3-6927-D64A-55DF-432FEBC6865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31.591" v="5333" actId="1076"/>
          <ac:spMkLst>
            <pc:docMk/>
            <pc:sldMk cId="971590549" sldId="361"/>
            <ac:spMk id="8" creationId="{BB415A99-561D-26F5-6BC3-25363F3D0BC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46.423" v="5340" actId="20577"/>
          <ac:spMkLst>
            <pc:docMk/>
            <pc:sldMk cId="971590549" sldId="361"/>
            <ac:spMk id="9" creationId="{52CE4DDB-6DDB-C721-C38D-8F5CB102017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0.151" v="5347" actId="20577"/>
          <ac:spMkLst>
            <pc:docMk/>
            <pc:sldMk cId="971590549" sldId="361"/>
            <ac:spMk id="10" creationId="{4E61FC9E-DEBB-2C37-A523-2CE5661D302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8.774" v="5355" actId="20577"/>
          <ac:spMkLst>
            <pc:docMk/>
            <pc:sldMk cId="971590549" sldId="361"/>
            <ac:spMk id="11" creationId="{A7F7ACDB-D4F3-A54A-3D38-6A3A762EF48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23.372" v="5364" actId="1076"/>
          <ac:spMkLst>
            <pc:docMk/>
            <pc:sldMk cId="971590549" sldId="361"/>
            <ac:spMk id="12" creationId="{FB3A8900-2597-897E-7214-85991F20A1B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07.489" v="5380" actId="20577"/>
          <ac:spMkLst>
            <pc:docMk/>
            <pc:sldMk cId="971590549" sldId="361"/>
            <ac:spMk id="13" creationId="{67CE2F3D-0547-066B-6A1F-151978EDF38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33.206" v="5404" actId="20577"/>
          <ac:spMkLst>
            <pc:docMk/>
            <pc:sldMk cId="971590549" sldId="361"/>
            <ac:spMk id="16" creationId="{BC0F57E0-8DCA-E314-0805-B34BFF9C26E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5:26.746" v="5422" actId="1076"/>
          <ac:spMkLst>
            <pc:docMk/>
            <pc:sldMk cId="971590549" sldId="361"/>
            <ac:spMk id="19" creationId="{D45851F3-06E2-1EDE-12C0-065796E2AC7E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23:51:30.324" v="3462" actId="478"/>
          <ac:picMkLst>
            <pc:docMk/>
            <pc:sldMk cId="971590549" sldId="361"/>
            <ac:picMk id="4" creationId="{5BB44D0D-5F27-BF5C-4D48-9F61F6C7B730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1:13:51.828" v="5369" actId="1076"/>
          <ac:picMkLst>
            <pc:docMk/>
            <pc:sldMk cId="971590549" sldId="361"/>
            <ac:picMk id="15" creationId="{6448AE96-A55E-C5DD-0921-96494E179EBC}"/>
          </ac:picMkLst>
        </pc:picChg>
      </pc:sldChg>
      <pc:sldChg chg="addSp delSp modSp add del mod">
        <pc:chgData name="TAN Mei Yi [Harrisdale Senior High School]" userId="f9f029c9-d743-4d60-9f2c-e74bdec1ab07" providerId="ADAL" clId="{68EDD772-35A2-4CAE-8401-5FD4265F83C4}" dt="2023-06-26T01:08:29.125" v="5098" actId="47"/>
        <pc:sldMkLst>
          <pc:docMk/>
          <pc:sldMk cId="1445736168" sldId="362"/>
        </pc:sldMkLst>
        <pc:spChg chg="mod">
          <ac:chgData name="TAN Mei Yi [Harrisdale Senior High School]" userId="f9f029c9-d743-4d60-9f2c-e74bdec1ab07" providerId="ADAL" clId="{68EDD772-35A2-4CAE-8401-5FD4265F83C4}" dt="2023-06-25T23:55:19.742" v="3707" actId="20577"/>
          <ac:spMkLst>
            <pc:docMk/>
            <pc:sldMk cId="1445736168" sldId="362"/>
            <ac:spMk id="6" creationId="{15E6C7E4-A5BD-67D6-FF2A-4EB548671E39}"/>
          </ac:spMkLst>
        </pc:spChg>
        <pc:picChg chg="del">
          <ac:chgData name="TAN Mei Yi [Harrisdale Senior High School]" userId="f9f029c9-d743-4d60-9f2c-e74bdec1ab07" providerId="ADAL" clId="{68EDD772-35A2-4CAE-8401-5FD4265F83C4}" dt="2023-06-25T23:49:16.691" v="3296" actId="478"/>
          <ac:picMkLst>
            <pc:docMk/>
            <pc:sldMk cId="1445736168" sldId="362"/>
            <ac:picMk id="4" creationId="{5BB44D0D-5F27-BF5C-4D48-9F61F6C7B73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55:21.160" v="3708" actId="478"/>
          <ac:picMkLst>
            <pc:docMk/>
            <pc:sldMk cId="1445736168" sldId="362"/>
            <ac:picMk id="5" creationId="{80254908-D8B3-8131-226A-7AEB4EB82667}"/>
          </ac:picMkLst>
        </pc:picChg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41E2DC4D-F5A7-44C2-80AB-A6ABC97E6929}"/>
    <pc:docChg chg="undo custSel addSld delSld modSld sldOrd">
      <pc:chgData name="TAN Mei Yi [Harrisdale Senior High School]" userId="f9f029c9-d743-4d60-9f2c-e74bdec1ab07" providerId="ADAL" clId="{41E2DC4D-F5A7-44C2-80AB-A6ABC97E6929}" dt="2023-06-23T02:36:13.865" v="2298" actId="20577"/>
      <pc:docMkLst>
        <pc:docMk/>
      </pc:docMkLst>
      <pc:sldChg chg="modSp add mod">
        <pc:chgData name="TAN Mei Yi [Harrisdale Senior High School]" userId="f9f029c9-d743-4d60-9f2c-e74bdec1ab07" providerId="ADAL" clId="{41E2DC4D-F5A7-44C2-80AB-A6ABC97E6929}" dt="2023-06-22T07:26:06.264" v="114" actId="208"/>
        <pc:sldMkLst>
          <pc:docMk/>
          <pc:sldMk cId="103752923" sldId="257"/>
        </pc:sldMkLst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6" creationId="{C0D9F14A-7572-4A53-A7A9-161DEDA40E5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7" creationId="{D3646DC6-1B70-4277-BA3A-E102B4578DA3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8" creationId="{FA6518D4-309A-4650-9C4F-6D52F610BBF1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9" creationId="{80D2D864-40A6-4E1A-A67E-2189858C22E0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0" creationId="{2FCA8BD4-775F-46DF-9C85-91F757C4B76C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1" creationId="{95BDEDB6-B914-46D4-B5EB-94CE0ABECE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3" creationId="{AEFE5FD9-C255-4BDE-86B0-88EA56ECCCA7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5" creationId="{513B67F1-4872-47B4-8755-A029D2A9F3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6" creationId="{9A8EE62A-EE71-4FC8-AF6B-C4247E8D46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7" creationId="{74F9E58A-C739-443B-91F6-92DAE7C13D12}"/>
          </ac:spMkLst>
        </pc:spChg>
        <pc:graphicFrameChg chg="modGraphic">
          <ac:chgData name="TAN Mei Yi [Harrisdale Senior High School]" userId="f9f029c9-d743-4d60-9f2c-e74bdec1ab07" providerId="ADAL" clId="{41E2DC4D-F5A7-44C2-80AB-A6ABC97E6929}" dt="2023-06-22T07:25:51.490" v="111" actId="12385"/>
          <ac:graphicFrameMkLst>
            <pc:docMk/>
            <pc:sldMk cId="103752923" sldId="257"/>
            <ac:graphicFrameMk id="5" creationId="{0518B55F-3826-4E64-8DDC-55E4E7E2D7E2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26:47.393" v="950" actId="207"/>
        <pc:sldMkLst>
          <pc:docMk/>
          <pc:sldMk cId="2383967886" sldId="258"/>
        </pc:sldMkLst>
        <pc:spChg chg="mod ord">
          <ac:chgData name="TAN Mei Yi [Harrisdale Senior High School]" userId="f9f029c9-d743-4d60-9f2c-e74bdec1ab07" providerId="ADAL" clId="{41E2DC4D-F5A7-44C2-80AB-A6ABC97E6929}" dt="2023-06-22T08:26:47.393" v="950" actId="207"/>
          <ac:spMkLst>
            <pc:docMk/>
            <pc:sldMk cId="2383967886" sldId="258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8:12:48.755" v="566" actId="207"/>
          <ac:spMkLst>
            <pc:docMk/>
            <pc:sldMk cId="2383967886" sldId="258"/>
            <ac:spMk id="4" creationId="{1D32C551-B652-46F7-B206-8AF89B1A3F2A}"/>
          </ac:spMkLst>
        </pc:spChg>
        <pc:spChg chg="del">
          <ac:chgData name="TAN Mei Yi [Harrisdale Senior High School]" userId="f9f029c9-d743-4d60-9f2c-e74bdec1ab07" providerId="ADAL" clId="{41E2DC4D-F5A7-44C2-80AB-A6ABC97E6929}" dt="2023-06-22T08:12:57.841" v="568" actId="478"/>
          <ac:spMkLst>
            <pc:docMk/>
            <pc:sldMk cId="2383967886" sldId="258"/>
            <ac:spMk id="5" creationId="{F20AD1F7-618B-445D-9939-56E88474E4F5}"/>
          </ac:spMkLst>
        </pc:spChg>
        <pc:picChg chg="add mod modCrop">
          <ac:chgData name="TAN Mei Yi [Harrisdale Senior High School]" userId="f9f029c9-d743-4d60-9f2c-e74bdec1ab07" providerId="ADAL" clId="{41E2DC4D-F5A7-44C2-80AB-A6ABC97E6929}" dt="2023-06-22T08:26:43.882" v="949" actId="1076"/>
          <ac:picMkLst>
            <pc:docMk/>
            <pc:sldMk cId="2383967886" sldId="258"/>
            <ac:picMk id="6" creationId="{22FC5B41-7F33-230C-4E0E-6BEA0F3AE474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2T08:26:40.842" v="948" actId="478"/>
          <ac:picMkLst>
            <pc:docMk/>
            <pc:sldMk cId="2383967886" sldId="258"/>
            <ac:picMk id="8" creationId="{A2451417-7A06-A069-E8E2-71F126E53F52}"/>
          </ac:picMkLst>
        </pc:picChg>
        <pc:picChg chg="add del">
          <ac:chgData name="TAN Mei Yi [Harrisdale Senior High School]" userId="f9f029c9-d743-4d60-9f2c-e74bdec1ab07" providerId="ADAL" clId="{41E2DC4D-F5A7-44C2-80AB-A6ABC97E6929}" dt="2023-06-22T08:25:20.478" v="880" actId="22"/>
          <ac:picMkLst>
            <pc:docMk/>
            <pc:sldMk cId="2383967886" sldId="258"/>
            <ac:picMk id="10" creationId="{3A806D1F-51CE-944B-E919-E4FD421CD31C}"/>
          </ac:picMkLst>
        </pc:picChg>
      </pc:sldChg>
      <pc:sldChg chg="modSp add mod modAnim">
        <pc:chgData name="TAN Mei Yi [Harrisdale Senior High School]" userId="f9f029c9-d743-4d60-9f2c-e74bdec1ab07" providerId="ADAL" clId="{41E2DC4D-F5A7-44C2-80AB-A6ABC97E6929}" dt="2023-06-22T07:25:17.970" v="109" actId="115"/>
        <pc:sldMkLst>
          <pc:docMk/>
          <pc:sldMk cId="2434177787" sldId="259"/>
        </pc:sldMkLst>
        <pc:spChg chg="mod">
          <ac:chgData name="TAN Mei Yi [Harrisdale Senior High School]" userId="f9f029c9-d743-4d60-9f2c-e74bdec1ab07" providerId="ADAL" clId="{41E2DC4D-F5A7-44C2-80AB-A6ABC97E6929}" dt="2023-06-22T07:25:17.970" v="109" actId="115"/>
          <ac:spMkLst>
            <pc:docMk/>
            <pc:sldMk cId="2434177787" sldId="259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21.369" v="95" actId="208"/>
          <ac:spMkLst>
            <pc:docMk/>
            <pc:sldMk cId="2434177787" sldId="259"/>
            <ac:spMk id="4" creationId="{1D32C551-B652-46F7-B206-8AF89B1A3F2A}"/>
          </ac:spMkLst>
        </pc:spChg>
      </pc:sldChg>
      <pc:sldChg chg="addSp delSp modSp add mod modAnim">
        <pc:chgData name="TAN Mei Yi [Harrisdale Senior High School]" userId="f9f029c9-d743-4d60-9f2c-e74bdec1ab07" providerId="ADAL" clId="{41E2DC4D-F5A7-44C2-80AB-A6ABC97E6929}" dt="2023-06-23T00:30:28.621" v="1462" actId="1076"/>
        <pc:sldMkLst>
          <pc:docMk/>
          <pc:sldMk cId="2641317372" sldId="260"/>
        </pc:sldMkLst>
        <pc:spChg chg="add mod">
          <ac:chgData name="TAN Mei Yi [Harrisdale Senior High School]" userId="f9f029c9-d743-4d60-9f2c-e74bdec1ab07" providerId="ADAL" clId="{41E2DC4D-F5A7-44C2-80AB-A6ABC97E6929}" dt="2023-06-22T08:57:12.275" v="967"/>
          <ac:spMkLst>
            <pc:docMk/>
            <pc:sldMk cId="2641317372" sldId="260"/>
            <ac:spMk id="2" creationId="{2CE204DA-A7F7-3FE7-F41E-A23BCD11589B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30.299" v="971" actId="207"/>
          <ac:spMkLst>
            <pc:docMk/>
            <pc:sldMk cId="2641317372" sldId="260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5" creationId="{B5BEDCFF-CCEB-446C-B7EA-A47FD554444C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10.955" v="966" actId="478"/>
          <ac:spMkLst>
            <pc:docMk/>
            <pc:sldMk cId="2641317372" sldId="260"/>
            <ac:spMk id="6" creationId="{97DDF32D-75DA-4EDA-88BF-B3078C3AD4E1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26:02.632" v="1224" actId="22"/>
          <ac:spMkLst>
            <pc:docMk/>
            <pc:sldMk cId="2641317372" sldId="260"/>
            <ac:spMk id="7" creationId="{8F9A44CC-B59D-98F4-E70C-C54A1CE87DD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0:15.610" v="1461" actId="6549"/>
          <ac:spMkLst>
            <pc:docMk/>
            <pc:sldMk cId="2641317372" sldId="260"/>
            <ac:spMk id="8" creationId="{94C836D3-BECE-CE8C-5479-C11708D541CF}"/>
          </ac:spMkLst>
        </pc:spChg>
        <pc:picChg chg="del">
          <ac:chgData name="TAN Mei Yi [Harrisdale Senior High School]" userId="f9f029c9-d743-4d60-9f2c-e74bdec1ab07" providerId="ADAL" clId="{41E2DC4D-F5A7-44C2-80AB-A6ABC97E6929}" dt="2023-06-23T00:28:37.907" v="1457" actId="478"/>
          <ac:picMkLst>
            <pc:docMk/>
            <pc:sldMk cId="2641317372" sldId="260"/>
            <ac:picMk id="3074" creationId="{00000000-0000-0000-0000-000000000000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57:03.702" v="965" actId="207"/>
        <pc:sldMkLst>
          <pc:docMk/>
          <pc:sldMk cId="679059391" sldId="261"/>
        </pc:sldMkLst>
        <pc:spChg chg="add mod">
          <ac:chgData name="TAN Mei Yi [Harrisdale Senior High School]" userId="f9f029c9-d743-4d60-9f2c-e74bdec1ab07" providerId="ADAL" clId="{41E2DC4D-F5A7-44C2-80AB-A6ABC97E6929}" dt="2023-06-22T08:56:28.558" v="962"/>
          <ac:spMkLst>
            <pc:docMk/>
            <pc:sldMk cId="679059391" sldId="261"/>
            <ac:spMk id="2" creationId="{2E6E7EDE-B1CF-B6EE-B831-D5AFE2815E91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03.702" v="965" actId="207"/>
          <ac:spMkLst>
            <pc:docMk/>
            <pc:sldMk cId="679059391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6:28.069" v="961" actId="478"/>
          <ac:spMkLst>
            <pc:docMk/>
            <pc:sldMk cId="679059391" sldId="261"/>
            <ac:spMk id="5" creationId="{15BAE6F7-0372-4DD8-85B0-685DA2234F7E}"/>
          </ac:spMkLst>
        </pc:spChg>
        <pc:spChg chg="mod">
          <ac:chgData name="TAN Mei Yi [Harrisdale Senior High School]" userId="f9f029c9-d743-4d60-9f2c-e74bdec1ab07" providerId="ADAL" clId="{41E2DC4D-F5A7-44C2-80AB-A6ABC97E6929}" dt="2023-06-22T08:56:39.082" v="963" actId="113"/>
          <ac:spMkLst>
            <pc:docMk/>
            <pc:sldMk cId="679059391" sldId="261"/>
            <ac:spMk id="6" creationId="{00000000-0000-0000-0000-000000000000}"/>
          </ac:spMkLst>
        </pc:spChg>
      </pc:sldChg>
      <pc:sldChg chg="modSp add mod">
        <pc:chgData name="TAN Mei Yi [Harrisdale Senior High School]" userId="f9f029c9-d743-4d60-9f2c-e74bdec1ab07" providerId="ADAL" clId="{41E2DC4D-F5A7-44C2-80AB-A6ABC97E6929}" dt="2023-06-22T07:28:02.836" v="137" actId="167"/>
        <pc:sldMkLst>
          <pc:docMk/>
          <pc:sldMk cId="3752622076" sldId="265"/>
        </pc:sldMkLst>
        <pc:spChg chg="mod">
          <ac:chgData name="TAN Mei Yi [Harrisdale Senior High School]" userId="f9f029c9-d743-4d60-9f2c-e74bdec1ab07" providerId="ADAL" clId="{41E2DC4D-F5A7-44C2-80AB-A6ABC97E6929}" dt="2023-06-22T07:27:55.158" v="135" actId="20577"/>
          <ac:spMkLst>
            <pc:docMk/>
            <pc:sldMk cId="3752622076" sldId="265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12.645" v="92" actId="207"/>
          <ac:spMkLst>
            <pc:docMk/>
            <pc:sldMk cId="3752622076" sldId="265"/>
            <ac:spMk id="4" creationId="{1D32C551-B652-46F7-B206-8AF89B1A3F2A}"/>
          </ac:spMkLst>
        </pc:spChg>
        <pc:picChg chg="mod ord">
          <ac:chgData name="TAN Mei Yi [Harrisdale Senior High School]" userId="f9f029c9-d743-4d60-9f2c-e74bdec1ab07" providerId="ADAL" clId="{41E2DC4D-F5A7-44C2-80AB-A6ABC97E6929}" dt="2023-06-22T07:28:02.836" v="137" actId="167"/>
          <ac:picMkLst>
            <pc:docMk/>
            <pc:sldMk cId="3752622076" sldId="265"/>
            <ac:picMk id="5" creationId="{8648715B-48CF-4243-932D-A22504EC93D3}"/>
          </ac:picMkLst>
        </pc:picChg>
      </pc:sldChg>
      <pc:sldChg chg="addSp delSp modSp add mod">
        <pc:chgData name="TAN Mei Yi [Harrisdale Senior High School]" userId="f9f029c9-d743-4d60-9f2c-e74bdec1ab07" providerId="ADAL" clId="{41E2DC4D-F5A7-44C2-80AB-A6ABC97E6929}" dt="2023-06-22T07:30:27.835" v="141" actId="20577"/>
        <pc:sldMkLst>
          <pc:docMk/>
          <pc:sldMk cId="1873093485" sldId="268"/>
        </pc:sldMkLst>
        <pc:spChg chg="add mod">
          <ac:chgData name="TAN Mei Yi [Harrisdale Senior High School]" userId="f9f029c9-d743-4d60-9f2c-e74bdec1ab07" providerId="ADAL" clId="{41E2DC4D-F5A7-44C2-80AB-A6ABC97E6929}" dt="2023-06-22T07:23:50.803" v="86"/>
          <ac:spMkLst>
            <pc:docMk/>
            <pc:sldMk cId="1873093485" sldId="268"/>
            <ac:spMk id="2" creationId="{585AA676-DD8C-421E-43B1-057281CAA2EB}"/>
          </ac:spMkLst>
        </pc:spChg>
        <pc:spChg chg="mod">
          <ac:chgData name="TAN Mei Yi [Harrisdale Senior High School]" userId="f9f029c9-d743-4d60-9f2c-e74bdec1ab07" providerId="ADAL" clId="{41E2DC4D-F5A7-44C2-80AB-A6ABC97E6929}" dt="2023-06-22T07:30:27.835" v="141" actId="20577"/>
          <ac:spMkLst>
            <pc:docMk/>
            <pc:sldMk cId="1873093485" sldId="268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3:50.540" v="85" actId="478"/>
          <ac:spMkLst>
            <pc:docMk/>
            <pc:sldMk cId="1873093485" sldId="268"/>
            <ac:spMk id="4" creationId="{245C0A7D-D7F1-445D-9DDB-5C70B5C432FD}"/>
          </ac:spMkLst>
        </pc:spChg>
        <pc:picChg chg="mod">
          <ac:chgData name="TAN Mei Yi [Harrisdale Senior High School]" userId="f9f029c9-d743-4d60-9f2c-e74bdec1ab07" providerId="ADAL" clId="{41E2DC4D-F5A7-44C2-80AB-A6ABC97E6929}" dt="2023-06-22T07:30:26.050" v="140" actId="1076"/>
          <ac:picMkLst>
            <pc:docMk/>
            <pc:sldMk cId="1873093485" sldId="268"/>
            <ac:picMk id="5" creationId="{412968DE-5550-40AA-8218-8F52CD425FC7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318951816" sldId="26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239862296" sldId="270"/>
        </pc:sldMkLst>
      </pc:sldChg>
      <pc:sldChg chg="addSp delSp modSp add mod ord modAnim">
        <pc:chgData name="TAN Mei Yi [Harrisdale Senior High School]" userId="f9f029c9-d743-4d60-9f2c-e74bdec1ab07" providerId="ADAL" clId="{41E2DC4D-F5A7-44C2-80AB-A6ABC97E6929}" dt="2023-06-23T00:03:35.649" v="1202" actId="404"/>
        <pc:sldMkLst>
          <pc:docMk/>
          <pc:sldMk cId="3977380611" sldId="270"/>
        </pc:sldMkLst>
        <pc:spChg chg="mod">
          <ac:chgData name="TAN Mei Yi [Harrisdale Senior High School]" userId="f9f029c9-d743-4d60-9f2c-e74bdec1ab07" providerId="ADAL" clId="{41E2DC4D-F5A7-44C2-80AB-A6ABC97E6929}" dt="2023-06-22T08:57:55.176" v="977" actId="207"/>
          <ac:spMkLst>
            <pc:docMk/>
            <pc:sldMk cId="3977380611" sldId="27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57:39.504" v="973"/>
          <ac:spMkLst>
            <pc:docMk/>
            <pc:sldMk cId="3977380611" sldId="270"/>
            <ac:spMk id="4" creationId="{C1BD9743-AE42-AB55-B939-F1517B577A0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03:35.649" v="1202" actId="404"/>
          <ac:spMkLst>
            <pc:docMk/>
            <pc:sldMk cId="3977380611" sldId="270"/>
            <ac:spMk id="5" creationId="{0FD55F1D-A876-410D-8A23-52D2FE3741B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38.081" v="972" actId="478"/>
          <ac:spMkLst>
            <pc:docMk/>
            <pc:sldMk cId="3977380611" sldId="270"/>
            <ac:spMk id="6" creationId="{97DDF32D-75DA-4EDA-88BF-B3078C3AD4E1}"/>
          </ac:spMkLst>
        </pc:spChg>
        <pc:picChg chg="del">
          <ac:chgData name="TAN Mei Yi [Harrisdale Senior High School]" userId="f9f029c9-d743-4d60-9f2c-e74bdec1ab07" providerId="ADAL" clId="{41E2DC4D-F5A7-44C2-80AB-A6ABC97E6929}" dt="2023-06-23T00:03:30.813" v="1200" actId="478"/>
          <ac:picMkLst>
            <pc:docMk/>
            <pc:sldMk cId="3977380611" sldId="270"/>
            <ac:picMk id="2" creationId="{BEAF43AB-EDB6-B939-C508-819F455C72C8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481058828" sldId="27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0:31:58.956" v="1595"/>
        <pc:sldMkLst>
          <pc:docMk/>
          <pc:sldMk cId="2095205418" sldId="271"/>
        </pc:sldMkLst>
        <pc:spChg chg="add mod">
          <ac:chgData name="TAN Mei Yi [Harrisdale Senior High School]" userId="f9f029c9-d743-4d60-9f2c-e74bdec1ab07" providerId="ADAL" clId="{41E2DC4D-F5A7-44C2-80AB-A6ABC97E6929}" dt="2023-06-22T08:58:02.113" v="979"/>
          <ac:spMkLst>
            <pc:docMk/>
            <pc:sldMk cId="2095205418" sldId="271"/>
            <ac:spMk id="2" creationId="{8AD8E2F2-ED3F-CB18-F9C4-5F9211F5D3D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30:57.214" v="1466" actId="22"/>
          <ac:spMkLst>
            <pc:docMk/>
            <pc:sldMk cId="2095205418" sldId="271"/>
            <ac:spMk id="6" creationId="{3B13F52B-E4A0-C363-950A-CABFF13FD41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8:01.855" v="978" actId="478"/>
          <ac:spMkLst>
            <pc:docMk/>
            <pc:sldMk cId="2095205418" sldId="271"/>
            <ac:spMk id="6" creationId="{97DDF32D-75DA-4EDA-88BF-B3078C3AD4E1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7" creationId="{F305A834-CE8D-7D89-EBC9-21DA39C78738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8" creationId="{C1CBA402-9E85-A7F5-97B4-A180A7E07B33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9" creationId="{A5635893-9AFD-B943-3697-F2ABF869E49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1:37.342" v="1591" actId="14100"/>
          <ac:spMkLst>
            <pc:docMk/>
            <pc:sldMk cId="2095205418" sldId="271"/>
            <ac:spMk id="10" creationId="{EB559582-912A-5BA6-011A-CBB1D4320EE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1" creationId="{7C702422-75B8-0BB9-3CB6-B81410391AB2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2" creationId="{552D2F31-5149-67F9-243B-D05D7C20BDCD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3" creationId="{048511B5-5B37-E782-B6B3-7EBA16D5FD15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4" creationId="{4ED04D20-8326-BB80-F054-282E61927C46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5" creationId="{1E6D7B47-2B10-2972-D594-3F5CC0C2FB24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6" creationId="{8ED53044-ACE3-6C3A-C401-A912D4AC1D79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7" creationId="{17E5B637-0386-B2BC-EA8E-357D251FD1C4}"/>
          </ac:spMkLst>
        </pc:spChg>
        <pc:picChg chg="mod modCrop">
          <ac:chgData name="TAN Mei Yi [Harrisdale Senior High School]" userId="f9f029c9-d743-4d60-9f2c-e74bdec1ab07" providerId="ADAL" clId="{41E2DC4D-F5A7-44C2-80AB-A6ABC97E6929}" dt="2023-06-23T00:31:58.956" v="1595"/>
          <ac:picMkLst>
            <pc:docMk/>
            <pc:sldMk cId="2095205418" sldId="271"/>
            <ac:picMk id="5" creationId="{985C436B-9F21-50B9-059A-D6ECCEBE9DF5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803954934" sldId="274"/>
        </pc:sldMkLst>
      </pc:sldChg>
      <pc:sldChg chg="modSp mod">
        <pc:chgData name="TAN Mei Yi [Harrisdale Senior High School]" userId="f9f029c9-d743-4d60-9f2c-e74bdec1ab07" providerId="ADAL" clId="{41E2DC4D-F5A7-44C2-80AB-A6ABC97E6929}" dt="2023-06-22T09:00:50.418" v="101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1E2DC4D-F5A7-44C2-80AB-A6ABC97E6929}" dt="2023-06-22T09:00:50.418" v="101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">
        <pc:chgData name="TAN Mei Yi [Harrisdale Senior High School]" userId="f9f029c9-d743-4d60-9f2c-e74bdec1ab07" providerId="ADAL" clId="{41E2DC4D-F5A7-44C2-80AB-A6ABC97E6929}" dt="2023-06-22T07:23:15.790" v="8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E2DC4D-F5A7-44C2-80AB-A6ABC97E6929}" dt="2023-06-22T07:22:58.740" v="1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3:15.790" v="81" actId="20577"/>
          <ac:spMkLst>
            <pc:docMk/>
            <pc:sldMk cId="2226349418" sldId="292"/>
            <ac:spMk id="22" creationId="{046BE2BE-401B-43B6-9F59-E6AE635E14BD}"/>
          </ac:spMkLst>
        </pc:spChg>
        <pc:graphicFrameChg chg="add del mod">
          <ac:chgData name="TAN Mei Yi [Harrisdale Senior High School]" userId="f9f029c9-d743-4d60-9f2c-e74bdec1ab07" providerId="ADAL" clId="{41E2DC4D-F5A7-44C2-80AB-A6ABC97E6929}" dt="2023-06-22T07:22:26.678" v="1" actId="478"/>
          <ac:graphicFrameMkLst>
            <pc:docMk/>
            <pc:sldMk cId="2226349418" sldId="292"/>
            <ac:graphicFrameMk id="2" creationId="{578E8EEC-BC2D-BB4C-5028-5C255F99BB78}"/>
          </ac:graphicFrameMkLst>
        </pc:graphicFrame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97318505" sldId="308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938807537" sldId="30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16718190" sldId="340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660949895" sldId="34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2T07:27:08.309" v="122"/>
        <pc:sldMkLst>
          <pc:docMk/>
          <pc:sldMk cId="1171885929" sldId="342"/>
        </pc:sldMkLst>
        <pc:spChg chg="add mod">
          <ac:chgData name="TAN Mei Yi [Harrisdale Senior High School]" userId="f9f029c9-d743-4d60-9f2c-e74bdec1ab07" providerId="ADAL" clId="{41E2DC4D-F5A7-44C2-80AB-A6ABC97E6929}" dt="2023-06-22T07:24:02.481" v="91"/>
          <ac:spMkLst>
            <pc:docMk/>
            <pc:sldMk cId="1171885929" sldId="342"/>
            <ac:spMk id="2" creationId="{66B7A932-45F5-5B9E-5218-179B34C7E12E}"/>
          </ac:spMkLst>
        </pc:spChg>
        <pc:spChg chg="mod">
          <ac:chgData name="TAN Mei Yi [Harrisdale Senior High School]" userId="f9f029c9-d743-4d60-9f2c-e74bdec1ab07" providerId="ADAL" clId="{41E2DC4D-F5A7-44C2-80AB-A6ABC97E6929}" dt="2023-06-22T07:27:03.536" v="121" actId="207"/>
          <ac:spMkLst>
            <pc:docMk/>
            <pc:sldMk cId="1171885929" sldId="342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4:01.661" v="90" actId="478"/>
          <ac:spMkLst>
            <pc:docMk/>
            <pc:sldMk cId="1171885929" sldId="342"/>
            <ac:spMk id="4" creationId="{245C0A7D-D7F1-445D-9DDB-5C70B5C432F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45.932" v="118" actId="207"/>
          <ac:spMkLst>
            <pc:docMk/>
            <pc:sldMk cId="1171885929" sldId="342"/>
            <ac:spMk id="6" creationId="{CDEB31D1-A000-4842-8332-79C320826BAC}"/>
          </ac:spMkLst>
        </pc:spChg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2T08:09:35.936" v="562"/>
        <pc:sldMkLst>
          <pc:docMk/>
          <pc:sldMk cId="6328878" sldId="343"/>
        </pc:sldMkLst>
        <pc:spChg chg="del">
          <ac:chgData name="TAN Mei Yi [Harrisdale Senior High School]" userId="f9f029c9-d743-4d60-9f2c-e74bdec1ab07" providerId="ADAL" clId="{41E2DC4D-F5A7-44C2-80AB-A6ABC97E6929}" dt="2023-06-22T07:59:04.815" v="146" actId="478"/>
          <ac:spMkLst>
            <pc:docMk/>
            <pc:sldMk cId="6328878" sldId="343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59:00.244" v="144" actId="478"/>
          <ac:spMkLst>
            <pc:docMk/>
            <pc:sldMk cId="6328878" sldId="343"/>
            <ac:spMk id="6" creationId="{CDEB31D1-A000-4842-8332-79C320826BAC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7:59:07.282" v="147" actId="478"/>
          <ac:spMkLst>
            <pc:docMk/>
            <pc:sldMk cId="6328878" sldId="343"/>
            <ac:spMk id="9" creationId="{8980A111-CB86-84DE-1DA1-5E19BA225F2E}"/>
          </ac:spMkLst>
        </pc:spChg>
        <pc:spChg chg="add mod ord">
          <ac:chgData name="TAN Mei Yi [Harrisdale Senior High School]" userId="f9f029c9-d743-4d60-9f2c-e74bdec1ab07" providerId="ADAL" clId="{41E2DC4D-F5A7-44C2-80AB-A6ABC97E6929}" dt="2023-06-22T08:02:51.598" v="490" actId="167"/>
          <ac:spMkLst>
            <pc:docMk/>
            <pc:sldMk cId="6328878" sldId="343"/>
            <ac:spMk id="10" creationId="{FC638C4C-582A-22EF-ACB3-4AB60C721E9D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3.221" v="561" actId="20577"/>
          <ac:spMkLst>
            <pc:docMk/>
            <pc:sldMk cId="6328878" sldId="343"/>
            <ac:spMk id="11" creationId="{64C16A54-43FE-8B71-79E8-E2869D358CFB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0.090" v="560" actId="20577"/>
          <ac:spMkLst>
            <pc:docMk/>
            <pc:sldMk cId="6328878" sldId="343"/>
            <ac:spMk id="12" creationId="{C17686EA-1560-1733-A0BC-20D1CA163001}"/>
          </ac:spMkLst>
        </pc:spChg>
        <pc:picChg chg="del">
          <ac:chgData name="TAN Mei Yi [Harrisdale Senior High School]" userId="f9f029c9-d743-4d60-9f2c-e74bdec1ab07" providerId="ADAL" clId="{41E2DC4D-F5A7-44C2-80AB-A6ABC97E6929}" dt="2023-06-22T07:58:57.075" v="143" actId="478"/>
          <ac:picMkLst>
            <pc:docMk/>
            <pc:sldMk cId="6328878" sldId="343"/>
            <ac:picMk id="5" creationId="{412968DE-5550-40AA-8218-8F52CD425FC7}"/>
          </ac:picMkLst>
        </pc:picChg>
        <pc:picChg chg="add mod ord modCrop">
          <ac:chgData name="TAN Mei Yi [Harrisdale Senior High School]" userId="f9f029c9-d743-4d60-9f2c-e74bdec1ab07" providerId="ADAL" clId="{41E2DC4D-F5A7-44C2-80AB-A6ABC97E6929}" dt="2023-06-22T08:03:02.524" v="493" actId="167"/>
          <ac:picMkLst>
            <pc:docMk/>
            <pc:sldMk cId="6328878" sldId="343"/>
            <ac:picMk id="7" creationId="{888607D7-0030-48A4-829E-12BAC5354875}"/>
          </ac:picMkLst>
        </pc:picChg>
      </pc:sldChg>
      <pc:sldChg chg="modSp add mod ord modAnim">
        <pc:chgData name="TAN Mei Yi [Harrisdale Senior High School]" userId="f9f029c9-d743-4d60-9f2c-e74bdec1ab07" providerId="ADAL" clId="{41E2DC4D-F5A7-44C2-80AB-A6ABC97E6929}" dt="2023-06-22T08:21:55.602" v="745" actId="20577"/>
        <pc:sldMkLst>
          <pc:docMk/>
          <pc:sldMk cId="2535872552" sldId="344"/>
        </pc:sldMkLst>
        <pc:spChg chg="mod">
          <ac:chgData name="TAN Mei Yi [Harrisdale Senior High School]" userId="f9f029c9-d743-4d60-9f2c-e74bdec1ab07" providerId="ADAL" clId="{41E2DC4D-F5A7-44C2-80AB-A6ABC97E6929}" dt="2023-06-22T08:21:55.602" v="745" actId="20577"/>
          <ac:spMkLst>
            <pc:docMk/>
            <pc:sldMk cId="2535872552" sldId="344"/>
            <ac:spMk id="3" creationId="{0A3F7536-9113-4C5A-870B-06C8B27386A9}"/>
          </ac:spMkLst>
        </pc:spChg>
      </pc:sldChg>
      <pc:sldChg chg="addSp delSp modSp add mod addAnim delAnim modAnim">
        <pc:chgData name="TAN Mei Yi [Harrisdale Senior High School]" userId="f9f029c9-d743-4d60-9f2c-e74bdec1ab07" providerId="ADAL" clId="{41E2DC4D-F5A7-44C2-80AB-A6ABC97E6929}" dt="2023-06-23T00:25:19.840" v="1222"/>
        <pc:sldMkLst>
          <pc:docMk/>
          <pc:sldMk cId="1848725851" sldId="345"/>
        </pc:sldMkLst>
        <pc:spChg chg="add del mod">
          <ac:chgData name="TAN Mei Yi [Harrisdale Senior High School]" userId="f9f029c9-d743-4d60-9f2c-e74bdec1ab07" providerId="ADAL" clId="{41E2DC4D-F5A7-44C2-80AB-A6ABC97E6929}" dt="2023-06-23T00:25:04.235" v="1220" actId="164"/>
          <ac:spMkLst>
            <pc:docMk/>
            <pc:sldMk cId="1848725851" sldId="345"/>
            <ac:spMk id="2" creationId="{CF9B3B0C-247E-4E55-9ADF-939253956667}"/>
          </ac:spMkLst>
        </pc:spChg>
        <pc:spChg chg="mod">
          <ac:chgData name="TAN Mei Yi [Harrisdale Senior High School]" userId="f9f029c9-d743-4d60-9f2c-e74bdec1ab07" providerId="ADAL" clId="{41E2DC4D-F5A7-44C2-80AB-A6ABC97E6929}" dt="2023-06-22T09:05:18.551" v="1053" actId="20577"/>
          <ac:spMkLst>
            <pc:docMk/>
            <pc:sldMk cId="1848725851" sldId="34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29:40.598" v="954"/>
          <ac:spMkLst>
            <pc:docMk/>
            <pc:sldMk cId="1848725851" sldId="345"/>
            <ac:spMk id="4" creationId="{7BC4DBEE-B0B5-5C0D-5233-A7B025621A45}"/>
          </ac:spMkLst>
        </pc:spChg>
        <pc:spChg chg="mod">
          <ac:chgData name="TAN Mei Yi [Harrisdale Senior High School]" userId="f9f029c9-d743-4d60-9f2c-e74bdec1ab07" providerId="ADAL" clId="{41E2DC4D-F5A7-44C2-80AB-A6ABC97E6929}" dt="2023-06-23T00:24:56" v="1217" actId="20577"/>
          <ac:spMkLst>
            <pc:docMk/>
            <pc:sldMk cId="1848725851" sldId="345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29:40.304" v="953" actId="478"/>
          <ac:spMkLst>
            <pc:docMk/>
            <pc:sldMk cId="1848725851" sldId="345"/>
            <ac:spMk id="7" creationId="{B30E0EBF-6A14-4D22-AD17-EE0D872A1031}"/>
          </ac:spMkLst>
        </pc:spChg>
        <pc:spChg chg="mod">
          <ac:chgData name="TAN Mei Yi [Harrisdale Senior High School]" userId="f9f029c9-d743-4d60-9f2c-e74bdec1ab07" providerId="ADAL" clId="{41E2DC4D-F5A7-44C2-80AB-A6ABC97E6929}" dt="2023-06-23T00:25:10.980" v="1221" actId="164"/>
          <ac:spMkLst>
            <pc:docMk/>
            <pc:sldMk cId="1848725851" sldId="345"/>
            <ac:spMk id="9" creationId="{927F3717-1B30-48B9-80FB-836CBC06D884}"/>
          </ac:spMkLst>
        </pc:s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5" creationId="{6F554977-3762-3B56-05C9-85A6C3E051D3}"/>
          </ac:grpSpMkLst>
        </pc:gr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7" creationId="{A194CE0D-8CCF-8B06-3F7C-47CE7808D65F}"/>
          </ac:grpSpMkLst>
        </pc:grpChg>
        <pc:picChg chg="mod">
          <ac:chgData name="TAN Mei Yi [Harrisdale Senior High School]" userId="f9f029c9-d743-4d60-9f2c-e74bdec1ab07" providerId="ADAL" clId="{41E2DC4D-F5A7-44C2-80AB-A6ABC97E6929}" dt="2023-06-23T00:25:04.235" v="1220" actId="164"/>
          <ac:picMkLst>
            <pc:docMk/>
            <pc:sldMk cId="1848725851" sldId="345"/>
            <ac:picMk id="1026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7:34.253" v="951" actId="47"/>
        <pc:sldMkLst>
          <pc:docMk/>
          <pc:sldMk cId="3272475681" sldId="345"/>
        </pc:sldMkLst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3T02:26:45.843" v="2011" actId="20577"/>
        <pc:sldMkLst>
          <pc:docMk/>
          <pc:sldMk cId="501310011" sldId="346"/>
        </pc:sldMkLst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1:58:15.055" v="1680" actId="403"/>
          <ac:spMkLst>
            <pc:docMk/>
            <pc:sldMk cId="501310011" sldId="346"/>
            <ac:spMk id="3" creationId="{351E8F32-F50F-DA83-E3E1-BC633CC0D6BA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4:21.560" v="1941" actId="1076"/>
          <ac:spMkLst>
            <pc:docMk/>
            <pc:sldMk cId="501310011" sldId="346"/>
            <ac:spMk id="4" creationId="{E6BA0CC7-F154-5712-4EA3-570D1D3C41D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8:27.842" v="1967" actId="1076"/>
          <ac:spMkLst>
            <pc:docMk/>
            <pc:sldMk cId="501310011" sldId="346"/>
            <ac:spMk id="5" creationId="{3BDC48ED-E2D2-3FFE-33B7-3CF6649E652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9:13.664" v="1998" actId="1076"/>
          <ac:spMkLst>
            <pc:docMk/>
            <pc:sldMk cId="501310011" sldId="346"/>
            <ac:spMk id="6" creationId="{9564BC91-12B9-D169-ADEC-3ECB6ADAA483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8:59:22.015" v="984" actId="478"/>
          <ac:spMkLst>
            <pc:docMk/>
            <pc:sldMk cId="501310011" sldId="346"/>
            <ac:spMk id="6" creationId="{D0ED2BCA-FBF6-7238-0C77-32BC360DBB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6:45.843" v="2011" actId="20577"/>
          <ac:spMkLst>
            <pc:docMk/>
            <pc:sldMk cId="501310011" sldId="346"/>
            <ac:spMk id="7" creationId="{B76179DA-4DC8-96E3-472B-A53F5DB44D31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7" creationId="{F305A834-CE8D-7D89-EBC9-21DA39C78738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8" creationId="{C1CBA402-9E85-A7F5-97B4-A180A7E07B33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9" creationId="{A5635893-9AFD-B943-3697-F2ABF869E49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1" creationId="{7C702422-75B8-0BB9-3CB6-B81410391AB2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2" creationId="{552D2F31-5149-67F9-243B-D05D7C20BDCD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3" creationId="{048511B5-5B37-E782-B6B3-7EBA16D5FD15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4" creationId="{4ED04D20-8326-BB80-F054-282E61927C4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5" creationId="{1E6D7B47-2B10-2972-D594-3F5CC0C2FB2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6" creationId="{8ED53044-ACE3-6C3A-C401-A912D4AC1D79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7" creationId="{17E5B637-0386-B2BC-EA8E-357D251FD1C4}"/>
          </ac:spMkLst>
        </pc:spChg>
        <pc:picChg chg="del">
          <ac:chgData name="TAN Mei Yi [Harrisdale Senior High School]" userId="f9f029c9-d743-4d60-9f2c-e74bdec1ab07" providerId="ADAL" clId="{41E2DC4D-F5A7-44C2-80AB-A6ABC97E6929}" dt="2023-06-22T08:59:16.357" v="981" actId="478"/>
          <ac:picMkLst>
            <pc:docMk/>
            <pc:sldMk cId="501310011" sldId="346"/>
            <ac:picMk id="5" creationId="{985C436B-9F21-50B9-059A-D6ECCEBE9DF5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1:58:11.269" v="1678" actId="478"/>
          <ac:picMkLst>
            <pc:docMk/>
            <pc:sldMk cId="501310011" sldId="346"/>
            <ac:picMk id="18" creationId="{10CB874F-8742-3C66-1D91-979306838271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0:29.015" v="664"/>
        <pc:sldMkLst>
          <pc:docMk/>
          <pc:sldMk cId="2160615398" sldId="346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2:31:52.545" v="2109" actId="20577"/>
        <pc:sldMkLst>
          <pc:docMk/>
          <pc:sldMk cId="1892799905" sldId="347"/>
        </pc:sldMkLst>
        <pc:spChg chg="add mod">
          <ac:chgData name="TAN Mei Yi [Harrisdale Senior High School]" userId="f9f029c9-d743-4d60-9f2c-e74bdec1ab07" providerId="ADAL" clId="{41E2DC4D-F5A7-44C2-80AB-A6ABC97E6929}" dt="2023-06-23T02:00:34.613" v="1806" actId="1076"/>
          <ac:spMkLst>
            <pc:docMk/>
            <pc:sldMk cId="1892799905" sldId="347"/>
            <ac:spMk id="3" creationId="{41224A99-0721-ACE9-A305-800CC326E08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8:17.168" v="2029" actId="1076"/>
          <ac:spMkLst>
            <pc:docMk/>
            <pc:sldMk cId="1892799905" sldId="347"/>
            <ac:spMk id="5" creationId="{2E704AD4-D300-A3F9-2496-CEA2E92DCDA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20.126" v="2060" actId="1076"/>
          <ac:spMkLst>
            <pc:docMk/>
            <pc:sldMk cId="1892799905" sldId="347"/>
            <ac:spMk id="6" creationId="{E9508C45-A0A4-45AC-8CAB-75961FE760C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38.766" v="2077" actId="1076"/>
          <ac:spMkLst>
            <pc:docMk/>
            <pc:sldMk cId="1892799905" sldId="347"/>
            <ac:spMk id="7" creationId="{B290DBA1-3886-B7CA-1AFA-53904476EF7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01.310" v="2096" actId="1076"/>
          <ac:spMkLst>
            <pc:docMk/>
            <pc:sldMk cId="1892799905" sldId="347"/>
            <ac:spMk id="8" creationId="{FB5B23F8-326A-30CD-15EA-1467E53B0AA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41.553" v="2104" actId="20577"/>
          <ac:spMkLst>
            <pc:docMk/>
            <pc:sldMk cId="1892799905" sldId="347"/>
            <ac:spMk id="9" creationId="{ECC85D77-FF20-42DF-6CA9-28DF44ED073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52.545" v="2109" actId="20577"/>
          <ac:spMkLst>
            <pc:docMk/>
            <pc:sldMk cId="1892799905" sldId="347"/>
            <ac:spMk id="10" creationId="{4CF88ACB-095F-FDE0-2314-EC614DBACE4F}"/>
          </ac:spMkLst>
        </pc:spChg>
        <pc:picChg chg="add del mod">
          <ac:chgData name="TAN Mei Yi [Harrisdale Senior High School]" userId="f9f029c9-d743-4d60-9f2c-e74bdec1ab07" providerId="ADAL" clId="{41E2DC4D-F5A7-44C2-80AB-A6ABC97E6929}" dt="2023-06-23T02:00:31.519" v="1805" actId="478"/>
          <ac:picMkLst>
            <pc:docMk/>
            <pc:sldMk cId="1892799905" sldId="347"/>
            <ac:picMk id="4" creationId="{8F1B6E38-0785-5D23-9085-9952470F9CB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8:59:49.698" v="986" actId="478"/>
          <ac:picMkLst>
            <pc:docMk/>
            <pc:sldMk cId="1892799905" sldId="347"/>
            <ac:picMk id="18" creationId="{10CB874F-8742-3C66-1D91-979306838271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3T02:36:13.865" v="2298" actId="20577"/>
        <pc:sldMkLst>
          <pc:docMk/>
          <pc:sldMk cId="1405830947" sldId="348"/>
        </pc:sldMkLst>
        <pc:spChg chg="add mod">
          <ac:chgData name="TAN Mei Yi [Harrisdale Senior High School]" userId="f9f029c9-d743-4d60-9f2c-e74bdec1ab07" providerId="ADAL" clId="{41E2DC4D-F5A7-44C2-80AB-A6ABC97E6929}" dt="2023-06-23T02:01:55.613" v="1904" actId="1076"/>
          <ac:spMkLst>
            <pc:docMk/>
            <pc:sldMk cId="1405830947" sldId="348"/>
            <ac:spMk id="3" creationId="{5AB4DC27-2534-8BAC-A92C-6CF8E2AA65C5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06.323" v="2128" actId="20577"/>
          <ac:spMkLst>
            <pc:docMk/>
            <pc:sldMk cId="1405830947" sldId="348"/>
            <ac:spMk id="4" creationId="{ABDC4C39-2606-AE3D-30D9-0A2618F963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58.639" v="2189" actId="20577"/>
          <ac:spMkLst>
            <pc:docMk/>
            <pc:sldMk cId="1405830947" sldId="348"/>
            <ac:spMk id="6" creationId="{98C0FFF9-D13E-59CE-2D9F-0A44BA0E234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26.299" v="2205" actId="20577"/>
          <ac:spMkLst>
            <pc:docMk/>
            <pc:sldMk cId="1405830947" sldId="348"/>
            <ac:spMk id="7" creationId="{4920B762-F575-EF68-3103-E170D8C5B258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42.761" v="2239" actId="1076"/>
          <ac:spMkLst>
            <pc:docMk/>
            <pc:sldMk cId="1405830947" sldId="348"/>
            <ac:spMk id="8" creationId="{B6A839C7-EA2F-AABC-820E-1DAAD3D89FB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19.382" v="2254" actId="20577"/>
          <ac:spMkLst>
            <pc:docMk/>
            <pc:sldMk cId="1405830947" sldId="348"/>
            <ac:spMk id="9" creationId="{156D3FA0-8B1D-FE9D-FBEA-B46DB13DA753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32.985" v="2263" actId="1076"/>
          <ac:spMkLst>
            <pc:docMk/>
            <pc:sldMk cId="1405830947" sldId="348"/>
            <ac:spMk id="10" creationId="{D7ABEF89-6D0C-806C-EDB9-57007644B24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6:13.865" v="2298" actId="20577"/>
          <ac:spMkLst>
            <pc:docMk/>
            <pc:sldMk cId="1405830947" sldId="348"/>
            <ac:spMk id="11" creationId="{7242328C-2229-7B56-3F74-C658060F2FBC}"/>
          </ac:spMkLst>
        </pc:spChg>
        <pc:picChg chg="del">
          <ac:chgData name="TAN Mei Yi [Harrisdale Senior High School]" userId="f9f029c9-d743-4d60-9f2c-e74bdec1ab07" providerId="ADAL" clId="{41E2DC4D-F5A7-44C2-80AB-A6ABC97E6929}" dt="2023-06-22T09:00:12.181" v="990" actId="478"/>
          <ac:picMkLst>
            <pc:docMk/>
            <pc:sldMk cId="1405830947" sldId="348"/>
            <ac:picMk id="4" creationId="{8F1B6E38-0785-5D23-9085-9952470F9CB1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2:01:51.561" v="1903" actId="478"/>
          <ac:picMkLst>
            <pc:docMk/>
            <pc:sldMk cId="1405830947" sldId="348"/>
            <ac:picMk id="5" creationId="{AC8443EC-B113-30E7-06B7-CD0087118586}"/>
          </ac:picMkLst>
        </pc:picChg>
      </pc:sldChg>
      <pc:sldChg chg="addSp delSp modSp add del mod">
        <pc:chgData name="TAN Mei Yi [Harrisdale Senior High School]" userId="f9f029c9-d743-4d60-9f2c-e74bdec1ab07" providerId="ADAL" clId="{41E2DC4D-F5A7-44C2-80AB-A6ABC97E6929}" dt="2023-06-23T02:02:46.976" v="1907" actId="47"/>
        <pc:sldMkLst>
          <pc:docMk/>
          <pc:sldMk cId="3530422619" sldId="349"/>
        </pc:sldMkLst>
        <pc:spChg chg="add mod">
          <ac:chgData name="TAN Mei Yi [Harrisdale Senior High School]" userId="f9f029c9-d743-4d60-9f2c-e74bdec1ab07" providerId="ADAL" clId="{41E2DC4D-F5A7-44C2-80AB-A6ABC97E6929}" dt="2023-06-23T02:02:30.754" v="1905"/>
          <ac:spMkLst>
            <pc:docMk/>
            <pc:sldMk cId="3530422619" sldId="349"/>
            <ac:spMk id="3" creationId="{001A89E4-40E1-8786-47BD-14927024E6E0}"/>
          </ac:spMkLst>
        </pc:spChg>
        <pc:picChg chg="add mod">
          <ac:chgData name="TAN Mei Yi [Harrisdale Senior High School]" userId="f9f029c9-d743-4d60-9f2c-e74bdec1ab07" providerId="ADAL" clId="{41E2DC4D-F5A7-44C2-80AB-A6ABC97E6929}" dt="2023-06-23T02:02:34.411" v="1906" actId="1076"/>
          <ac:picMkLst>
            <pc:docMk/>
            <pc:sldMk cId="3530422619" sldId="349"/>
            <ac:picMk id="4" creationId="{E717CE2A-781E-4FB7-4A6E-74C47EDAFA3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9:00:42.529" v="994" actId="478"/>
          <ac:picMkLst>
            <pc:docMk/>
            <pc:sldMk cId="3530422619" sldId="349"/>
            <ac:picMk id="5" creationId="{AC8443EC-B113-30E7-06B7-CD0087118586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788AB1A8-10FF-452C-8FE7-DA7F1FFFB155}"/>
    <pc:docChg chg="undo custSel addSld delSld modSld">
      <pc:chgData name="TAN Mei Yi [Harrisdale Senior High School]" userId="f9f029c9-d743-4d60-9f2c-e74bdec1ab07" providerId="ADAL" clId="{788AB1A8-10FF-452C-8FE7-DA7F1FFFB155}" dt="2023-07-03T08:26:08.894" v="759" actId="207"/>
      <pc:docMkLst>
        <pc:docMk/>
      </pc:docMkLst>
      <pc:sldChg chg="del">
        <pc:chgData name="TAN Mei Yi [Harrisdale Senior High School]" userId="f9f029c9-d743-4d60-9f2c-e74bdec1ab07" providerId="ADAL" clId="{788AB1A8-10FF-452C-8FE7-DA7F1FFFB155}" dt="2023-07-03T07:46:36.566" v="0" actId="47"/>
        <pc:sldMkLst>
          <pc:docMk/>
          <pc:sldMk cId="4251048839" sldId="257"/>
        </pc:sldMkLst>
      </pc:sldChg>
      <pc:sldChg chg="del">
        <pc:chgData name="TAN Mei Yi [Harrisdale Senior High School]" userId="f9f029c9-d743-4d60-9f2c-e74bdec1ab07" providerId="ADAL" clId="{788AB1A8-10FF-452C-8FE7-DA7F1FFFB155}" dt="2023-07-03T07:46:36.566" v="0" actId="47"/>
        <pc:sldMkLst>
          <pc:docMk/>
          <pc:sldMk cId="3823073659" sldId="258"/>
        </pc:sldMkLst>
      </pc:sldChg>
      <pc:sldChg chg="del">
        <pc:chgData name="TAN Mei Yi [Harrisdale Senior High School]" userId="f9f029c9-d743-4d60-9f2c-e74bdec1ab07" providerId="ADAL" clId="{788AB1A8-10FF-452C-8FE7-DA7F1FFFB155}" dt="2023-07-03T07:46:36.566" v="0" actId="47"/>
        <pc:sldMkLst>
          <pc:docMk/>
          <pc:sldMk cId="802619986" sldId="261"/>
        </pc:sldMkLst>
      </pc:sldChg>
      <pc:sldChg chg="modSp mod">
        <pc:chgData name="TAN Mei Yi [Harrisdale Senior High School]" userId="f9f029c9-d743-4d60-9f2c-e74bdec1ab07" providerId="ADAL" clId="{788AB1A8-10FF-452C-8FE7-DA7F1FFFB155}" dt="2023-07-03T07:53:37.699" v="218" actId="113"/>
        <pc:sldMkLst>
          <pc:docMk/>
          <pc:sldMk cId="3611197957" sldId="265"/>
        </pc:sldMkLst>
        <pc:spChg chg="mod">
          <ac:chgData name="TAN Mei Yi [Harrisdale Senior High School]" userId="f9f029c9-d743-4d60-9f2c-e74bdec1ab07" providerId="ADAL" clId="{788AB1A8-10FF-452C-8FE7-DA7F1FFFB155}" dt="2023-07-03T07:53:37.699" v="218" actId="113"/>
          <ac:spMkLst>
            <pc:docMk/>
            <pc:sldMk cId="3611197957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788AB1A8-10FF-452C-8FE7-DA7F1FFFB155}" dt="2023-07-03T07:53:01.669" v="208" actId="208"/>
          <ac:spMkLst>
            <pc:docMk/>
            <pc:sldMk cId="3611197957" sldId="265"/>
            <ac:spMk id="8" creationId="{5A7CFA6B-1AAB-4DC1-AAC9-D756A52E6EB8}"/>
          </ac:spMkLst>
        </pc:spChg>
      </pc:sldChg>
      <pc:sldChg chg="addSp delSp modSp mod modAnim">
        <pc:chgData name="TAN Mei Yi [Harrisdale Senior High School]" userId="f9f029c9-d743-4d60-9f2c-e74bdec1ab07" providerId="ADAL" clId="{788AB1A8-10FF-452C-8FE7-DA7F1FFFB155}" dt="2023-07-03T07:52:41.068" v="201" actId="1076"/>
        <pc:sldMkLst>
          <pc:docMk/>
          <pc:sldMk cId="2466740768" sldId="266"/>
        </pc:sldMkLst>
        <pc:spChg chg="add mod">
          <ac:chgData name="TAN Mei Yi [Harrisdale Senior High School]" userId="f9f029c9-d743-4d60-9f2c-e74bdec1ab07" providerId="ADAL" clId="{788AB1A8-10FF-452C-8FE7-DA7F1FFFB155}" dt="2023-07-03T07:52:22.975" v="196"/>
          <ac:spMkLst>
            <pc:docMk/>
            <pc:sldMk cId="2466740768" sldId="266"/>
            <ac:spMk id="2" creationId="{7A085D3D-A820-68CE-A669-A272F62D6A2A}"/>
          </ac:spMkLst>
        </pc:spChg>
        <pc:spChg chg="mod">
          <ac:chgData name="TAN Mei Yi [Harrisdale Senior High School]" userId="f9f029c9-d743-4d60-9f2c-e74bdec1ab07" providerId="ADAL" clId="{788AB1A8-10FF-452C-8FE7-DA7F1FFFB155}" dt="2023-07-03T07:52:41.068" v="201" actId="1076"/>
          <ac:spMkLst>
            <pc:docMk/>
            <pc:sldMk cId="2466740768" sldId="266"/>
            <ac:spMk id="3" creationId="{598E8825-FBE1-45CC-B69E-7CE7633DA43E}"/>
          </ac:spMkLst>
        </pc:spChg>
        <pc:spChg chg="del">
          <ac:chgData name="TAN Mei Yi [Harrisdale Senior High School]" userId="f9f029c9-d743-4d60-9f2c-e74bdec1ab07" providerId="ADAL" clId="{788AB1A8-10FF-452C-8FE7-DA7F1FFFB155}" dt="2023-07-03T07:52:22.716" v="195" actId="478"/>
          <ac:spMkLst>
            <pc:docMk/>
            <pc:sldMk cId="2466740768" sldId="266"/>
            <ac:spMk id="4" creationId="{2CF14392-D549-4AF3-8417-7837DC938A57}"/>
          </ac:spMkLst>
        </pc:spChg>
      </pc:sldChg>
      <pc:sldChg chg="addSp delSp modSp mod">
        <pc:chgData name="TAN Mei Yi [Harrisdale Senior High School]" userId="f9f029c9-d743-4d60-9f2c-e74bdec1ab07" providerId="ADAL" clId="{788AB1A8-10FF-452C-8FE7-DA7F1FFFB155}" dt="2023-07-03T07:52:55.456" v="206" actId="207"/>
        <pc:sldMkLst>
          <pc:docMk/>
          <pc:sldMk cId="2644722646" sldId="267"/>
        </pc:sldMkLst>
        <pc:spChg chg="add mod">
          <ac:chgData name="TAN Mei Yi [Harrisdale Senior High School]" userId="f9f029c9-d743-4d60-9f2c-e74bdec1ab07" providerId="ADAL" clId="{788AB1A8-10FF-452C-8FE7-DA7F1FFFB155}" dt="2023-07-03T07:52:44.472" v="203"/>
          <ac:spMkLst>
            <pc:docMk/>
            <pc:sldMk cId="2644722646" sldId="267"/>
            <ac:spMk id="2" creationId="{71B93203-2B50-9F30-CA7F-C92E92E3BE5F}"/>
          </ac:spMkLst>
        </pc:spChg>
        <pc:spChg chg="mod">
          <ac:chgData name="TAN Mei Yi [Harrisdale Senior High School]" userId="f9f029c9-d743-4d60-9f2c-e74bdec1ab07" providerId="ADAL" clId="{788AB1A8-10FF-452C-8FE7-DA7F1FFFB155}" dt="2023-07-03T07:52:55.456" v="206" actId="207"/>
          <ac:spMkLst>
            <pc:docMk/>
            <pc:sldMk cId="2644722646" sldId="267"/>
            <ac:spMk id="3" creationId="{598E8825-FBE1-45CC-B69E-7CE7633DA43E}"/>
          </ac:spMkLst>
        </pc:spChg>
        <pc:spChg chg="del">
          <ac:chgData name="TAN Mei Yi [Harrisdale Senior High School]" userId="f9f029c9-d743-4d60-9f2c-e74bdec1ab07" providerId="ADAL" clId="{788AB1A8-10FF-452C-8FE7-DA7F1FFFB155}" dt="2023-07-03T07:52:44.187" v="202" actId="478"/>
          <ac:spMkLst>
            <pc:docMk/>
            <pc:sldMk cId="2644722646" sldId="267"/>
            <ac:spMk id="4" creationId="{2CF14392-D549-4AF3-8417-7837DC938A57}"/>
          </ac:spMkLst>
        </pc:spChg>
      </pc:sldChg>
      <pc:sldChg chg="modSp mod modAnim">
        <pc:chgData name="TAN Mei Yi [Harrisdale Senior High School]" userId="f9f029c9-d743-4d60-9f2c-e74bdec1ab07" providerId="ADAL" clId="{788AB1A8-10FF-452C-8FE7-DA7F1FFFB155}" dt="2023-07-03T08:07:09.786" v="334" actId="6549"/>
        <pc:sldMkLst>
          <pc:docMk/>
          <pc:sldMk cId="3507693593" sldId="269"/>
        </pc:sldMkLst>
        <pc:spChg chg="mod ord">
          <ac:chgData name="TAN Mei Yi [Harrisdale Senior High School]" userId="f9f029c9-d743-4d60-9f2c-e74bdec1ab07" providerId="ADAL" clId="{788AB1A8-10FF-452C-8FE7-DA7F1FFFB155}" dt="2023-07-03T08:07:09.786" v="334" actId="6549"/>
          <ac:spMkLst>
            <pc:docMk/>
            <pc:sldMk cId="3507693593" sldId="269"/>
            <ac:spMk id="3" creationId="{B79B0AEE-4896-4FB4-80AC-188F4701D991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8:05:07.635" v="293" actId="167"/>
          <ac:spMkLst>
            <pc:docMk/>
            <pc:sldMk cId="3507693593" sldId="269"/>
            <ac:spMk id="5" creationId="{AE80D79D-AC41-4E00-932B-E017C075869F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8:05:07.635" v="293" actId="167"/>
          <ac:spMkLst>
            <pc:docMk/>
            <pc:sldMk cId="3507693593" sldId="269"/>
            <ac:spMk id="6" creationId="{6D6AAAD9-2F3E-4584-82F1-128B8FC1A07A}"/>
          </ac:spMkLst>
        </pc:spChg>
        <pc:spChg chg="mod">
          <ac:chgData name="TAN Mei Yi [Harrisdale Senior High School]" userId="f9f029c9-d743-4d60-9f2c-e74bdec1ab07" providerId="ADAL" clId="{788AB1A8-10FF-452C-8FE7-DA7F1FFFB155}" dt="2023-07-03T08:04:05.334" v="280" actId="208"/>
          <ac:spMkLst>
            <pc:docMk/>
            <pc:sldMk cId="3507693593" sldId="269"/>
            <ac:spMk id="8" creationId="{7F4B7F7A-02A2-499E-8422-0731DA84C2D3}"/>
          </ac:spMkLst>
        </pc:spChg>
      </pc:sldChg>
      <pc:sldChg chg="modSp mod modAnim">
        <pc:chgData name="TAN Mei Yi [Harrisdale Senior High School]" userId="f9f029c9-d743-4d60-9f2c-e74bdec1ab07" providerId="ADAL" clId="{788AB1A8-10FF-452C-8FE7-DA7F1FFFB155}" dt="2023-07-03T08:07:22.517" v="345" actId="6549"/>
        <pc:sldMkLst>
          <pc:docMk/>
          <pc:sldMk cId="618851266" sldId="270"/>
        </pc:sldMkLst>
        <pc:spChg chg="mod ord">
          <ac:chgData name="TAN Mei Yi [Harrisdale Senior High School]" userId="f9f029c9-d743-4d60-9f2c-e74bdec1ab07" providerId="ADAL" clId="{788AB1A8-10FF-452C-8FE7-DA7F1FFFB155}" dt="2023-07-03T08:07:22.517" v="345" actId="6549"/>
          <ac:spMkLst>
            <pc:docMk/>
            <pc:sldMk cId="618851266" sldId="270"/>
            <ac:spMk id="3" creationId="{B79B0AEE-4896-4FB4-80AC-188F4701D991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8:06:19.946" v="303" actId="167"/>
          <ac:spMkLst>
            <pc:docMk/>
            <pc:sldMk cId="618851266" sldId="270"/>
            <ac:spMk id="5" creationId="{AE80D79D-AC41-4E00-932B-E017C075869F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8:06:19.946" v="303" actId="167"/>
          <ac:spMkLst>
            <pc:docMk/>
            <pc:sldMk cId="618851266" sldId="270"/>
            <ac:spMk id="6" creationId="{6D6AAAD9-2F3E-4584-82F1-128B8FC1A07A}"/>
          </ac:spMkLst>
        </pc:spChg>
        <pc:spChg chg="mod">
          <ac:chgData name="TAN Mei Yi [Harrisdale Senior High School]" userId="f9f029c9-d743-4d60-9f2c-e74bdec1ab07" providerId="ADAL" clId="{788AB1A8-10FF-452C-8FE7-DA7F1FFFB155}" dt="2023-07-03T08:04:11.242" v="282" actId="208"/>
          <ac:spMkLst>
            <pc:docMk/>
            <pc:sldMk cId="618851266" sldId="270"/>
            <ac:spMk id="8" creationId="{9BD6FB13-C5A4-4BD5-8230-299BCE7051ED}"/>
          </ac:spMkLst>
        </pc:spChg>
      </pc:sldChg>
      <pc:sldChg chg="addSp modSp mod modAnim">
        <pc:chgData name="TAN Mei Yi [Harrisdale Senior High School]" userId="f9f029c9-d743-4d60-9f2c-e74bdec1ab07" providerId="ADAL" clId="{788AB1A8-10FF-452C-8FE7-DA7F1FFFB155}" dt="2023-07-03T08:08:44.864" v="368"/>
        <pc:sldMkLst>
          <pc:docMk/>
          <pc:sldMk cId="3402585912" sldId="271"/>
        </pc:sldMkLst>
        <pc:spChg chg="add mod ord">
          <ac:chgData name="TAN Mei Yi [Harrisdale Senior High School]" userId="f9f029c9-d743-4d60-9f2c-e74bdec1ab07" providerId="ADAL" clId="{788AB1A8-10FF-452C-8FE7-DA7F1FFFB155}" dt="2023-07-03T08:08:18.989" v="362" actId="167"/>
          <ac:spMkLst>
            <pc:docMk/>
            <pc:sldMk cId="3402585912" sldId="271"/>
            <ac:spMk id="2" creationId="{10676E5C-9F5A-ECAD-307D-AFD94C6382D3}"/>
          </ac:spMkLst>
        </pc:spChg>
        <pc:spChg chg="mod">
          <ac:chgData name="TAN Mei Yi [Harrisdale Senior High School]" userId="f9f029c9-d743-4d60-9f2c-e74bdec1ab07" providerId="ADAL" clId="{788AB1A8-10FF-452C-8FE7-DA7F1FFFB155}" dt="2023-07-03T08:07:32.315" v="347" actId="207"/>
          <ac:spMkLst>
            <pc:docMk/>
            <pc:sldMk cId="3402585912" sldId="271"/>
            <ac:spMk id="4" creationId="{44191269-A10A-43AA-8C80-E75E97D31EC4}"/>
          </ac:spMkLst>
        </pc:spChg>
        <pc:spChg chg="mod">
          <ac:chgData name="TAN Mei Yi [Harrisdale Senior High School]" userId="f9f029c9-d743-4d60-9f2c-e74bdec1ab07" providerId="ADAL" clId="{788AB1A8-10FF-452C-8FE7-DA7F1FFFB155}" dt="2023-07-03T08:07:53.146" v="356" actId="113"/>
          <ac:spMkLst>
            <pc:docMk/>
            <pc:sldMk cId="3402585912" sldId="271"/>
            <ac:spMk id="7" creationId="{ECADDC36-BECA-48E6-848F-D164324D94C1}"/>
          </ac:spMkLst>
        </pc:spChg>
      </pc:sldChg>
      <pc:sldChg chg="addSp delSp modSp add del mod">
        <pc:chgData name="TAN Mei Yi [Harrisdale Senior High School]" userId="f9f029c9-d743-4d60-9f2c-e74bdec1ab07" providerId="ADAL" clId="{788AB1A8-10FF-452C-8FE7-DA7F1FFFB155}" dt="2023-07-03T08:10:41.021" v="387" actId="47"/>
        <pc:sldMkLst>
          <pc:docMk/>
          <pc:sldMk cId="1162497586" sldId="272"/>
        </pc:sldMkLst>
        <pc:spChg chg="add mod">
          <ac:chgData name="TAN Mei Yi [Harrisdale Senior High School]" userId="f9f029c9-d743-4d60-9f2c-e74bdec1ab07" providerId="ADAL" clId="{788AB1A8-10FF-452C-8FE7-DA7F1FFFB155}" dt="2023-07-03T07:52:09.266" v="192"/>
          <ac:spMkLst>
            <pc:docMk/>
            <pc:sldMk cId="1162497586" sldId="272"/>
            <ac:spMk id="2" creationId="{FE877AED-F505-7D3D-B65B-4E7CCB571A03}"/>
          </ac:spMkLst>
        </pc:spChg>
        <pc:spChg chg="mod">
          <ac:chgData name="TAN Mei Yi [Harrisdale Senior High School]" userId="f9f029c9-d743-4d60-9f2c-e74bdec1ab07" providerId="ADAL" clId="{788AB1A8-10FF-452C-8FE7-DA7F1FFFB155}" dt="2023-07-03T08:09:53.085" v="381" actId="113"/>
          <ac:spMkLst>
            <pc:docMk/>
            <pc:sldMk cId="1162497586" sldId="27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788AB1A8-10FF-452C-8FE7-DA7F1FFFB155}" dt="2023-07-03T07:52:08.977" v="191" actId="478"/>
          <ac:spMkLst>
            <pc:docMk/>
            <pc:sldMk cId="1162497586" sldId="272"/>
            <ac:spMk id="8" creationId="{5A7CFA6B-1AAB-4DC1-AAC9-D756A52E6EB8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8:09:07.011" v="376" actId="207"/>
        <pc:sldMkLst>
          <pc:docMk/>
          <pc:sldMk cId="2472200206" sldId="273"/>
        </pc:sldMkLst>
        <pc:spChg chg="mod">
          <ac:chgData name="TAN Mei Yi [Harrisdale Senior High School]" userId="f9f029c9-d743-4d60-9f2c-e74bdec1ab07" providerId="ADAL" clId="{788AB1A8-10FF-452C-8FE7-DA7F1FFFB155}" dt="2023-07-03T08:08:53.181" v="370" actId="208"/>
          <ac:spMkLst>
            <pc:docMk/>
            <pc:sldMk cId="2472200206" sldId="273"/>
            <ac:spMk id="4" creationId="{0B0BDFF9-9D97-4B6F-AEFC-4C2712C3F971}"/>
          </ac:spMkLst>
        </pc:spChg>
        <pc:spChg chg="mod">
          <ac:chgData name="TAN Mei Yi [Harrisdale Senior High School]" userId="f9f029c9-d743-4d60-9f2c-e74bdec1ab07" providerId="ADAL" clId="{788AB1A8-10FF-452C-8FE7-DA7F1FFFB155}" dt="2023-07-03T08:09:07.011" v="376" actId="207"/>
          <ac:spMkLst>
            <pc:docMk/>
            <pc:sldMk cId="2472200206" sldId="273"/>
            <ac:spMk id="276" creationId="{31FD7A2D-B33E-42A4-86CD-4E7EADDAF6C9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8:09:43.307" v="380" actId="207"/>
        <pc:sldMkLst>
          <pc:docMk/>
          <pc:sldMk cId="3511714352" sldId="274"/>
        </pc:sldMkLst>
        <pc:spChg chg="mod">
          <ac:chgData name="TAN Mei Yi [Harrisdale Senior High School]" userId="f9f029c9-d743-4d60-9f2c-e74bdec1ab07" providerId="ADAL" clId="{788AB1A8-10FF-452C-8FE7-DA7F1FFFB155}" dt="2023-07-03T07:52:14.519" v="194" actId="208"/>
          <ac:spMkLst>
            <pc:docMk/>
            <pc:sldMk cId="3511714352" sldId="274"/>
            <ac:spMk id="4" creationId="{88AAA618-2A96-4C50-9C86-EBB3E232C4F0}"/>
          </ac:spMkLst>
        </pc:spChg>
        <pc:spChg chg="mod">
          <ac:chgData name="TAN Mei Yi [Harrisdale Senior High School]" userId="f9f029c9-d743-4d60-9f2c-e74bdec1ab07" providerId="ADAL" clId="{788AB1A8-10FF-452C-8FE7-DA7F1FFFB155}" dt="2023-07-03T08:09:43.307" v="380" actId="207"/>
          <ac:spMkLst>
            <pc:docMk/>
            <pc:sldMk cId="3511714352" sldId="274"/>
            <ac:spMk id="29" creationId="{1E7D0E3B-A162-4EAC-9D83-5342D1E75E61}"/>
          </ac:spMkLst>
        </pc:spChg>
        <pc:spChg chg="mod">
          <ac:chgData name="TAN Mei Yi [Harrisdale Senior High School]" userId="f9f029c9-d743-4d60-9f2c-e74bdec1ab07" providerId="ADAL" clId="{788AB1A8-10FF-452C-8FE7-DA7F1FFFB155}" dt="2023-07-03T08:09:32.255" v="379" actId="123"/>
          <ac:spMkLst>
            <pc:docMk/>
            <pc:sldMk cId="3511714352" sldId="274"/>
            <ac:spMk id="39" creationId="{8757ECEC-8C2F-4B91-8B56-3384B7987AF7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7:51:56.734" v="186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88AB1A8-10FF-452C-8FE7-DA7F1FFFB155}" dt="2023-07-03T07:51:56.734" v="186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Anim">
        <pc:chgData name="TAN Mei Yi [Harrisdale Senior High School]" userId="f9f029c9-d743-4d60-9f2c-e74bdec1ab07" providerId="ADAL" clId="{788AB1A8-10FF-452C-8FE7-DA7F1FFFB155}" dt="2023-07-03T07:48:44.396" v="41" actId="113"/>
        <pc:sldMkLst>
          <pc:docMk/>
          <pc:sldMk cId="464567761" sldId="375"/>
        </pc:sldMkLst>
        <pc:spChg chg="mod">
          <ac:chgData name="TAN Mei Yi [Harrisdale Senior High School]" userId="f9f029c9-d743-4d60-9f2c-e74bdec1ab07" providerId="ADAL" clId="{788AB1A8-10FF-452C-8FE7-DA7F1FFFB155}" dt="2023-07-03T07:48:44.396" v="41" actId="113"/>
          <ac:spMkLst>
            <pc:docMk/>
            <pc:sldMk cId="464567761" sldId="375"/>
            <ac:spMk id="7" creationId="{B205F74F-2CC8-4692-A950-7EDC736A50DC}"/>
          </ac:spMkLst>
        </pc:spChg>
      </pc:sldChg>
      <pc:sldChg chg="modSp mod modAnim">
        <pc:chgData name="TAN Mei Yi [Harrisdale Senior High School]" userId="f9f029c9-d743-4d60-9f2c-e74bdec1ab07" providerId="ADAL" clId="{788AB1A8-10FF-452C-8FE7-DA7F1FFFB155}" dt="2023-07-03T07:51:15.614" v="180" actId="208"/>
        <pc:sldMkLst>
          <pc:docMk/>
          <pc:sldMk cId="2441809470" sldId="376"/>
        </pc:sldMkLst>
        <pc:spChg chg="mod">
          <ac:chgData name="TAN Mei Yi [Harrisdale Senior High School]" userId="f9f029c9-d743-4d60-9f2c-e74bdec1ab07" providerId="ADAL" clId="{788AB1A8-10FF-452C-8FE7-DA7F1FFFB155}" dt="2023-07-03T07:51:15.614" v="180" actId="208"/>
          <ac:spMkLst>
            <pc:docMk/>
            <pc:sldMk cId="2441809470" sldId="376"/>
            <ac:spMk id="6" creationId="{072EBDF9-ADC3-4BA7-A2BC-C1D47ABB07E6}"/>
          </ac:spMkLst>
        </pc:spChg>
        <pc:spChg chg="mod">
          <ac:chgData name="TAN Mei Yi [Harrisdale Senior High School]" userId="f9f029c9-d743-4d60-9f2c-e74bdec1ab07" providerId="ADAL" clId="{788AB1A8-10FF-452C-8FE7-DA7F1FFFB155}" dt="2023-07-03T07:51:02.307" v="178" actId="207"/>
          <ac:spMkLst>
            <pc:docMk/>
            <pc:sldMk cId="2441809470" sldId="376"/>
            <ac:spMk id="8" creationId="{322E9AC5-74E8-4E81-89F8-38BDFB8A940D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7:51:20.298" v="182" actId="208"/>
        <pc:sldMkLst>
          <pc:docMk/>
          <pc:sldMk cId="2974890177" sldId="377"/>
        </pc:sldMkLst>
        <pc:spChg chg="mod">
          <ac:chgData name="TAN Mei Yi [Harrisdale Senior High School]" userId="f9f029c9-d743-4d60-9f2c-e74bdec1ab07" providerId="ADAL" clId="{788AB1A8-10FF-452C-8FE7-DA7F1FFFB155}" dt="2023-07-03T07:51:20.298" v="182" actId="208"/>
          <ac:spMkLst>
            <pc:docMk/>
            <pc:sldMk cId="2974890177" sldId="377"/>
            <ac:spMk id="8" creationId="{5A7CFA6B-1AAB-4DC1-AAC9-D756A52E6EB8}"/>
          </ac:spMkLst>
        </pc:spChg>
      </pc:sldChg>
      <pc:sldChg chg="addSp modSp mod modAnim">
        <pc:chgData name="TAN Mei Yi [Harrisdale Senior High School]" userId="f9f029c9-d743-4d60-9f2c-e74bdec1ab07" providerId="ADAL" clId="{788AB1A8-10FF-452C-8FE7-DA7F1FFFB155}" dt="2023-07-03T08:06:56.094" v="332" actId="6549"/>
        <pc:sldMkLst>
          <pc:docMk/>
          <pc:sldMk cId="179947832" sldId="378"/>
        </pc:sldMkLst>
        <pc:spChg chg="mod ord">
          <ac:chgData name="TAN Mei Yi [Harrisdale Senior High School]" userId="f9f029c9-d743-4d60-9f2c-e74bdec1ab07" providerId="ADAL" clId="{788AB1A8-10FF-452C-8FE7-DA7F1FFFB155}" dt="2023-07-03T08:06:56.094" v="332" actId="6549"/>
          <ac:spMkLst>
            <pc:docMk/>
            <pc:sldMk cId="179947832" sldId="378"/>
            <ac:spMk id="3" creationId="{B79B0AEE-4896-4FB4-80AC-188F4701D991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7:54:36.625" v="229" actId="167"/>
          <ac:spMkLst>
            <pc:docMk/>
            <pc:sldMk cId="179947832" sldId="378"/>
            <ac:spMk id="4" creationId="{71F4111C-F534-4226-A6B0-4C384F037199}"/>
          </ac:spMkLst>
        </pc:spChg>
        <pc:spChg chg="mod ord">
          <ac:chgData name="TAN Mei Yi [Harrisdale Senior High School]" userId="f9f029c9-d743-4d60-9f2c-e74bdec1ab07" providerId="ADAL" clId="{788AB1A8-10FF-452C-8FE7-DA7F1FFFB155}" dt="2023-07-03T07:55:04.254" v="234" actId="208"/>
          <ac:spMkLst>
            <pc:docMk/>
            <pc:sldMk cId="179947832" sldId="378"/>
            <ac:spMk id="5" creationId="{59AF9EB6-5408-40D0-9DBD-382B6C12DAAF}"/>
          </ac:spMkLst>
        </pc:spChg>
        <pc:spChg chg="mod">
          <ac:chgData name="TAN Mei Yi [Harrisdale Senior High School]" userId="f9f029c9-d743-4d60-9f2c-e74bdec1ab07" providerId="ADAL" clId="{788AB1A8-10FF-452C-8FE7-DA7F1FFFB155}" dt="2023-07-03T08:04:00.884" v="278" actId="208"/>
          <ac:spMkLst>
            <pc:docMk/>
            <pc:sldMk cId="179947832" sldId="378"/>
            <ac:spMk id="7" creationId="{6F948951-47F2-4800-B0D6-A5E18FF9E9C5}"/>
          </ac:spMkLst>
        </pc:spChg>
        <pc:picChg chg="mod">
          <ac:chgData name="TAN Mei Yi [Harrisdale Senior High School]" userId="f9f029c9-d743-4d60-9f2c-e74bdec1ab07" providerId="ADAL" clId="{788AB1A8-10FF-452C-8FE7-DA7F1FFFB155}" dt="2023-07-03T07:58:30.600" v="236" actId="1076"/>
          <ac:picMkLst>
            <pc:docMk/>
            <pc:sldMk cId="179947832" sldId="378"/>
            <ac:picMk id="2" creationId="{75CE7790-58FF-C789-40F2-89A900FC848A}"/>
          </ac:picMkLst>
        </pc:picChg>
        <pc:picChg chg="add mod">
          <ac:chgData name="TAN Mei Yi [Harrisdale Senior High School]" userId="f9f029c9-d743-4d60-9f2c-e74bdec1ab07" providerId="ADAL" clId="{788AB1A8-10FF-452C-8FE7-DA7F1FFFB155}" dt="2023-07-03T07:59:43.639" v="264" actId="1076"/>
          <ac:picMkLst>
            <pc:docMk/>
            <pc:sldMk cId="179947832" sldId="378"/>
            <ac:picMk id="6" creationId="{578F93CC-70A3-05E6-5459-206BA1E0A55E}"/>
          </ac:picMkLst>
        </pc:picChg>
      </pc:sldChg>
      <pc:sldChg chg="addSp delSp modSp mod addAnim delAnim modAnim">
        <pc:chgData name="TAN Mei Yi [Harrisdale Senior High School]" userId="f9f029c9-d743-4d60-9f2c-e74bdec1ab07" providerId="ADAL" clId="{788AB1A8-10FF-452C-8FE7-DA7F1FFFB155}" dt="2023-07-03T08:15:05.544" v="503" actId="20577"/>
        <pc:sldMkLst>
          <pc:docMk/>
          <pc:sldMk cId="526742295" sldId="379"/>
        </pc:sldMkLst>
        <pc:spChg chg="add mod">
          <ac:chgData name="TAN Mei Yi [Harrisdale Senior High School]" userId="f9f029c9-d743-4d60-9f2c-e74bdec1ab07" providerId="ADAL" clId="{788AB1A8-10FF-452C-8FE7-DA7F1FFFB155}" dt="2023-07-03T07:52:05.426" v="190"/>
          <ac:spMkLst>
            <pc:docMk/>
            <pc:sldMk cId="526742295" sldId="379"/>
            <ac:spMk id="2" creationId="{AC79F1A5-B20A-DE8F-2294-B577B71D20AE}"/>
          </ac:spMkLst>
        </pc:spChg>
        <pc:spChg chg="mod">
          <ac:chgData name="TAN Mei Yi [Harrisdale Senior High School]" userId="f9f029c9-d743-4d60-9f2c-e74bdec1ab07" providerId="ADAL" clId="{788AB1A8-10FF-452C-8FE7-DA7F1FFFB155}" dt="2023-07-03T08:11:18.728" v="402" actId="6549"/>
          <ac:spMkLst>
            <pc:docMk/>
            <pc:sldMk cId="526742295" sldId="37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788AB1A8-10FF-452C-8FE7-DA7F1FFFB155}" dt="2023-07-03T08:11:34.802" v="413" actId="1076"/>
          <ac:spMkLst>
            <pc:docMk/>
            <pc:sldMk cId="526742295" sldId="379"/>
            <ac:spMk id="4" creationId="{43BD73AA-6A4C-D4D3-8D0D-291619386377}"/>
          </ac:spMkLst>
        </pc:spChg>
        <pc:spChg chg="del">
          <ac:chgData name="TAN Mei Yi [Harrisdale Senior High School]" userId="f9f029c9-d743-4d60-9f2c-e74bdec1ab07" providerId="ADAL" clId="{788AB1A8-10FF-452C-8FE7-DA7F1FFFB155}" dt="2023-07-03T07:52:05.214" v="189" actId="478"/>
          <ac:spMkLst>
            <pc:docMk/>
            <pc:sldMk cId="526742295" sldId="379"/>
            <ac:spMk id="8" creationId="{5A7CFA6B-1AAB-4DC1-AAC9-D756A52E6EB8}"/>
          </ac:spMkLst>
        </pc:spChg>
        <pc:spChg chg="add mod">
          <ac:chgData name="TAN Mei Yi [Harrisdale Senior High School]" userId="f9f029c9-d743-4d60-9f2c-e74bdec1ab07" providerId="ADAL" clId="{788AB1A8-10FF-452C-8FE7-DA7F1FFFB155}" dt="2023-07-03T08:15:05.544" v="503" actId="20577"/>
          <ac:spMkLst>
            <pc:docMk/>
            <pc:sldMk cId="526742295" sldId="379"/>
            <ac:spMk id="143" creationId="{0D81F108-A91A-51F4-E3EC-CDD34D5ECE71}"/>
          </ac:spMkLst>
        </pc:spChg>
        <pc:grpChg chg="del">
          <ac:chgData name="TAN Mei Yi [Harrisdale Senior High School]" userId="f9f029c9-d743-4d60-9f2c-e74bdec1ab07" providerId="ADAL" clId="{788AB1A8-10FF-452C-8FE7-DA7F1FFFB155}" dt="2023-07-03T08:10:56.597" v="393" actId="478"/>
          <ac:grpSpMkLst>
            <pc:docMk/>
            <pc:sldMk cId="526742295" sldId="379"/>
            <ac:grpSpMk id="32" creationId="{59008B0C-DE82-ECD0-8EAE-BF588BEA9B82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2:22.454" v="421"/>
          <ac:grpSpMkLst>
            <pc:docMk/>
            <pc:sldMk cId="526742295" sldId="379"/>
            <ac:grpSpMk id="40" creationId="{5EAE7FF1-ECC7-7068-4E60-95C713CF9C16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0:56.597" v="393" actId="478"/>
          <ac:grpSpMkLst>
            <pc:docMk/>
            <pc:sldMk cId="526742295" sldId="379"/>
            <ac:grpSpMk id="48" creationId="{60C4161B-F524-DB4E-E679-4EBC9964F6BB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2:25.813" v="426"/>
          <ac:grpSpMkLst>
            <pc:docMk/>
            <pc:sldMk cId="526742295" sldId="379"/>
            <ac:grpSpMk id="50" creationId="{E011CE4B-C2E7-0319-37A0-F506C118898D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0:56.597" v="393" actId="478"/>
          <ac:grpSpMkLst>
            <pc:docMk/>
            <pc:sldMk cId="526742295" sldId="379"/>
            <ac:grpSpMk id="73" creationId="{B96C13CB-758D-7AFD-9959-33879630397D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0:56.597" v="393" actId="478"/>
          <ac:grpSpMkLst>
            <pc:docMk/>
            <pc:sldMk cId="526742295" sldId="379"/>
            <ac:grpSpMk id="79" creationId="{FC978A15-6C02-D829-6B64-D4E57F9DEA4F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0:56.597" v="393" actId="478"/>
          <ac:grpSpMkLst>
            <pc:docMk/>
            <pc:sldMk cId="526742295" sldId="379"/>
            <ac:grpSpMk id="96" creationId="{49C8138D-2A4E-07F2-8330-46F013D5201B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3:38.615" v="458"/>
          <ac:grpSpMkLst>
            <pc:docMk/>
            <pc:sldMk cId="526742295" sldId="379"/>
            <ac:grpSpMk id="104" creationId="{AC7D8887-9E62-FDA5-FFD3-78ED38597AEA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3:38.615" v="458"/>
          <ac:grpSpMkLst>
            <pc:docMk/>
            <pc:sldMk cId="526742295" sldId="379"/>
            <ac:grpSpMk id="107" creationId="{8B704382-E2E4-56EF-B5B8-C0C1DB425833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3:47.343" v="459" actId="164"/>
          <ac:grpSpMkLst>
            <pc:docMk/>
            <pc:sldMk cId="526742295" sldId="379"/>
            <ac:grpSpMk id="115" creationId="{2DA47FD6-CEB1-7B51-0C7E-A7F9037FDAD3}"/>
          </ac:grpSpMkLst>
        </pc:grpChg>
        <pc:grpChg chg="add mod ord">
          <ac:chgData name="TAN Mei Yi [Harrisdale Senior High School]" userId="f9f029c9-d743-4d60-9f2c-e74bdec1ab07" providerId="ADAL" clId="{788AB1A8-10FF-452C-8FE7-DA7F1FFFB155}" dt="2023-07-03T08:14:01.541" v="463" actId="167"/>
          <ac:grpSpMkLst>
            <pc:docMk/>
            <pc:sldMk cId="526742295" sldId="379"/>
            <ac:grpSpMk id="116" creationId="{4E8267E2-0EED-562F-FF3D-70C683E9CA17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4:39.497" v="492"/>
          <ac:grpSpMkLst>
            <pc:docMk/>
            <pc:sldMk cId="526742295" sldId="379"/>
            <ac:grpSpMk id="127" creationId="{DFA723F1-352F-4598-37E2-D8F1AFF8F2B6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4:50.040" v="494" actId="164"/>
          <ac:grpSpMkLst>
            <pc:docMk/>
            <pc:sldMk cId="526742295" sldId="379"/>
            <ac:grpSpMk id="140" creationId="{CF99D17E-9557-C57D-4B5B-6CD766E6EB27}"/>
          </ac:grpSpMkLst>
        </pc:grpChg>
        <pc:grpChg chg="add mod">
          <ac:chgData name="TAN Mei Yi [Harrisdale Senior High School]" userId="f9f029c9-d743-4d60-9f2c-e74bdec1ab07" providerId="ADAL" clId="{788AB1A8-10FF-452C-8FE7-DA7F1FFFB155}" dt="2023-07-03T08:14:50.040" v="494" actId="164"/>
          <ac:grpSpMkLst>
            <pc:docMk/>
            <pc:sldMk cId="526742295" sldId="379"/>
            <ac:grpSpMk id="142" creationId="{0F7AC02C-9A1F-8C52-1CEF-E48B14EB2EAC}"/>
          </ac:grpSpMkLst>
        </pc:grpChg>
        <pc:picChg chg="add mod ord">
          <ac:chgData name="TAN Mei Yi [Harrisdale Senior High School]" userId="f9f029c9-d743-4d60-9f2c-e74bdec1ab07" providerId="ADAL" clId="{788AB1A8-10FF-452C-8FE7-DA7F1FFFB155}" dt="2023-07-03T08:14:01.541" v="463" actId="167"/>
          <ac:picMkLst>
            <pc:docMk/>
            <pc:sldMk cId="526742295" sldId="379"/>
            <ac:picMk id="53" creationId="{52097FC1-705D-09A8-85F3-A00A2FA637DB}"/>
          </ac:picMkLst>
        </pc:picChg>
        <pc:picChg chg="add del mod">
          <ac:chgData name="TAN Mei Yi [Harrisdale Senior High School]" userId="f9f029c9-d743-4d60-9f2c-e74bdec1ab07" providerId="ADAL" clId="{788AB1A8-10FF-452C-8FE7-DA7F1FFFB155}" dt="2023-07-03T08:14:17.017" v="469" actId="478"/>
          <ac:picMkLst>
            <pc:docMk/>
            <pc:sldMk cId="526742295" sldId="379"/>
            <ac:picMk id="117" creationId="{9180AD57-230A-A047-C384-A272E266A99B}"/>
          </ac:picMkLst>
        </pc:pic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5" creationId="{4FACF09E-CD33-1FD2-9E76-B76BCBFCA3B6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6" creationId="{5031D9A6-BBCC-C94F-FBA8-6D54DA3330C7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7" creationId="{827CEA6E-97C1-0D5A-30E0-AB744BFB487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9" creationId="{74CB618D-9744-E305-2B3F-AC31C0167EF8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0" creationId="{A32474B6-BA6A-CCB2-1984-D3411A2D144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1" creationId="{FB189479-6D5C-988E-3553-3899227E99B8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5.813" v="427"/>
          <ac:inkMkLst>
            <pc:docMk/>
            <pc:sldMk cId="526742295" sldId="379"/>
            <ac:inkMk id="12" creationId="{95067955-3933-9E6E-5CF7-873095AAA261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5.813" v="426"/>
          <ac:inkMkLst>
            <pc:docMk/>
            <pc:sldMk cId="526742295" sldId="379"/>
            <ac:inkMk id="13" creationId="{7691AB16-9F8F-7B8A-7AFC-C1943BF9E8F1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4" creationId="{5F6B29C6-DAD8-7056-CAA4-2C67B81AAF94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5" creationId="{D4F6E0A7-98D9-65DF-DA57-A8A9AF156B9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6" creationId="{B4C3FB5B-C21E-79CA-2933-293D17784418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5.812" v="425"/>
          <ac:inkMkLst>
            <pc:docMk/>
            <pc:sldMk cId="526742295" sldId="379"/>
            <ac:inkMk id="17" creationId="{FE737225-617B-A3FE-E2E5-2718B1D4D406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8" creationId="{30EA2318-60AD-ABF1-2331-0DAEDEF69598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19" creationId="{D657235E-0C55-4F0E-5C98-EF2CCB8F098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20" creationId="{DE00938C-8ED1-C4B5-DB56-6403665C844A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21" creationId="{385219F1-D507-9C7A-48F1-11E9DE55EA6C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5.811" v="423"/>
          <ac:inkMkLst>
            <pc:docMk/>
            <pc:sldMk cId="526742295" sldId="379"/>
            <ac:inkMk id="22" creationId="{9E65B790-BC03-00F7-511B-1DE2074DDD11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5.812" v="424"/>
          <ac:inkMkLst>
            <pc:docMk/>
            <pc:sldMk cId="526742295" sldId="379"/>
            <ac:inkMk id="28" creationId="{8C69367D-4B50-7897-F8A2-B1D9A2089DEE}"/>
          </ac:inkMkLst>
        </pc:inkChg>
        <pc:inkChg chg="add del mod">
          <ac:chgData name="TAN Mei Yi [Harrisdale Senior High School]" userId="f9f029c9-d743-4d60-9f2c-e74bdec1ab07" providerId="ADAL" clId="{788AB1A8-10FF-452C-8FE7-DA7F1FFFB155}" dt="2023-07-03T08:12:22.725" v="422"/>
          <ac:inkMkLst>
            <pc:docMk/>
            <pc:sldMk cId="526742295" sldId="379"/>
            <ac:inkMk id="49" creationId="{E58BB827-467A-136F-BFE7-2BFF8BB32CC7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10:56.597" v="393" actId="478"/>
          <ac:inkMkLst>
            <pc:docMk/>
            <pc:sldMk cId="526742295" sldId="379"/>
            <ac:inkMk id="52" creationId="{D1788734-169A-B7D1-64B9-21B8947C214E}"/>
          </ac:inkMkLst>
        </pc:inkChg>
        <pc:inkChg chg="add">
          <ac:chgData name="TAN Mei Yi [Harrisdale Senior High School]" userId="f9f029c9-d743-4d60-9f2c-e74bdec1ab07" providerId="ADAL" clId="{788AB1A8-10FF-452C-8FE7-DA7F1FFFB155}" dt="2023-07-03T08:13:17.448" v="432" actId="9405"/>
          <ac:inkMkLst>
            <pc:docMk/>
            <pc:sldMk cId="526742295" sldId="379"/>
            <ac:inkMk id="56" creationId="{A13B0240-9625-1CB2-CA54-9EA3A04A79E0}"/>
          </ac:inkMkLst>
        </pc:inkChg>
        <pc:inkChg chg="add del">
          <ac:chgData name="TAN Mei Yi [Harrisdale Senior High School]" userId="f9f029c9-d743-4d60-9f2c-e74bdec1ab07" providerId="ADAL" clId="{788AB1A8-10FF-452C-8FE7-DA7F1FFFB155}" dt="2023-07-03T08:13:20.379" v="434" actId="9405"/>
          <ac:inkMkLst>
            <pc:docMk/>
            <pc:sldMk cId="526742295" sldId="379"/>
            <ac:inkMk id="58" creationId="{F10B5C47-15B0-C38E-A889-98F43E6DDAC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61" creationId="{D9912446-48DF-DC88-5069-CB86A8E5E1E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68" creationId="{57DA1682-1E39-2723-82C1-D91B1A5A2EF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78" creationId="{6734083F-69BC-B659-4D45-2CDC7BBB87F2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85" creationId="{9FD873B5-20A0-B03B-8788-17B8764A857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88" creationId="{310EB772-B395-E116-8845-766661D6F46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97" creationId="{977F6ED0-8D41-8330-7E0E-CB774014262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98" creationId="{3782F116-6FAD-5F62-71CC-56AF63648FB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47.343" v="459" actId="164"/>
          <ac:inkMkLst>
            <pc:docMk/>
            <pc:sldMk cId="526742295" sldId="379"/>
            <ac:inkMk id="99" creationId="{4E8F7657-75DC-657F-1E97-E07F305EE61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0" creationId="{47C25FA1-AF0E-A873-0DD1-5A252EB28D5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1" creationId="{673CC6F6-CFF7-DE93-C363-D8BDB84FB79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2" creationId="{A8FB8379-CD37-F3CF-BA93-67171D500EB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3" creationId="{A24ABA95-EC31-524E-05FB-06CC5C8BEEA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5" creationId="{4EF4BA3B-50E2-A4CC-AC5B-ACAC81F0BA1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6" creationId="{6C08E60E-9EB6-AFD0-BB00-7F63E516197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8" creationId="{C8BBEC41-AA8E-B80D-19AB-FC13B926C08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09" creationId="{F71E034A-A5D8-22F5-CACF-1E364077773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10" creationId="{9D838809-D0C9-33E6-8D9B-73EC68DC753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11" creationId="{9FA0AED2-FDB0-4984-9F2E-483580F201E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12" creationId="{28BE4ABC-8309-5DD2-50B9-D8AC40A8FF1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13" creationId="{F638CCA8-0C29-643A-6D66-012B36ABA0E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3:38.615" v="458"/>
          <ac:inkMkLst>
            <pc:docMk/>
            <pc:sldMk cId="526742295" sldId="379"/>
            <ac:inkMk id="114" creationId="{D0CBCE18-1135-B1B9-FA5F-DAA13B7BCD3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18" creationId="{35DAD066-9B8B-8DF8-D920-3AF365AA520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19" creationId="{9D3A2EB7-D13F-D1D5-847E-AAFE2A6C1AB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0" creationId="{A78364A7-8784-6D32-5BC8-9F0DA27D837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1" creationId="{84144347-74D6-24B0-25BF-6478BF716FA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2" creationId="{D5A4FE2A-1900-82D0-9F31-0E338EE429A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3" creationId="{1BB057CE-0B2F-15E7-444D-31F94EECA24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4" creationId="{FA9029F3-11D0-A5C4-EAD0-FEAC8E1A7C0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5" creationId="{0980148A-29B9-8676-11F8-16FE340ECD4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6" creationId="{76A315C1-CC57-894A-AD18-15E7B455E29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8" creationId="{3847CF31-7F90-BD0F-07B5-FC0EAED23B4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29" creationId="{22662F6C-50FE-A3C8-D68A-A7DE028A402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0" creationId="{9C75BF8D-4A2D-E352-2272-A48AA6FF3FD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1" creationId="{1D6068C2-B9A6-4E35-37F0-0EB2F08F1D7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2" creationId="{15B8565B-A1A9-5581-B139-0F79FE93AE6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3" creationId="{4C6719C4-3367-CA79-1081-BFC5C0355C6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4" creationId="{FC061932-DFBD-72BA-248F-57C80E7E621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5" creationId="{C863FB0C-DA6F-B189-D501-65DE0021412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6" creationId="{65A7949F-8115-6583-C960-8AFAF6B91BBB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7" creationId="{06E5A5D8-98B7-F737-9200-AF8059FD65E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8" creationId="{B6A7AAC8-699B-FD68-7EAF-2F28B7F2811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39.497" v="492"/>
          <ac:inkMkLst>
            <pc:docMk/>
            <pc:sldMk cId="526742295" sldId="379"/>
            <ac:inkMk id="139" creationId="{330EDB04-2B2F-6E07-7FF8-3524BE3124B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4:50.040" v="494" actId="164"/>
          <ac:inkMkLst>
            <pc:docMk/>
            <pc:sldMk cId="526742295" sldId="379"/>
            <ac:inkMk id="141" creationId="{16AF8009-887C-7709-74FA-D04B29588176}"/>
          </ac:inkMkLst>
        </pc:inkChg>
      </pc:sldChg>
      <pc:sldChg chg="addSp delSp modSp mod modAnim">
        <pc:chgData name="TAN Mei Yi [Harrisdale Senior High School]" userId="f9f029c9-d743-4d60-9f2c-e74bdec1ab07" providerId="ADAL" clId="{788AB1A8-10FF-452C-8FE7-DA7F1FFFB155}" dt="2023-07-03T08:25:24.444" v="751" actId="207"/>
        <pc:sldMkLst>
          <pc:docMk/>
          <pc:sldMk cId="1154259196" sldId="380"/>
        </pc:sldMkLst>
        <pc:spChg chg="add mod">
          <ac:chgData name="TAN Mei Yi [Harrisdale Senior High School]" userId="f9f029c9-d743-4d60-9f2c-e74bdec1ab07" providerId="ADAL" clId="{788AB1A8-10FF-452C-8FE7-DA7F1FFFB155}" dt="2023-07-03T07:52:02.554" v="188"/>
          <ac:spMkLst>
            <pc:docMk/>
            <pc:sldMk cId="1154259196" sldId="380"/>
            <ac:spMk id="2" creationId="{76F42F76-8E5A-04BB-07B1-4E045B5B036E}"/>
          </ac:spMkLst>
        </pc:spChg>
        <pc:spChg chg="del">
          <ac:chgData name="TAN Mei Yi [Harrisdale Senior High School]" userId="f9f029c9-d743-4d60-9f2c-e74bdec1ab07" providerId="ADAL" clId="{788AB1A8-10FF-452C-8FE7-DA7F1FFFB155}" dt="2023-07-03T07:52:02.078" v="187" actId="478"/>
          <ac:spMkLst>
            <pc:docMk/>
            <pc:sldMk cId="1154259196" sldId="380"/>
            <ac:spMk id="4" creationId="{ECF1E5FC-59AC-4917-9D39-A880EE6F7B82}"/>
          </ac:spMkLst>
        </pc:spChg>
        <pc:spChg chg="mod">
          <ac:chgData name="TAN Mei Yi [Harrisdale Senior High School]" userId="f9f029c9-d743-4d60-9f2c-e74bdec1ab07" providerId="ADAL" clId="{788AB1A8-10FF-452C-8FE7-DA7F1FFFB155}" dt="2023-07-03T08:25:14.701" v="748" actId="207"/>
          <ac:spMkLst>
            <pc:docMk/>
            <pc:sldMk cId="1154259196" sldId="380"/>
            <ac:spMk id="7" creationId="{863F30D8-0985-4A9D-B7E4-7D6E0066BC84}"/>
          </ac:spMkLst>
        </pc:spChg>
        <pc:spChg chg="mod">
          <ac:chgData name="TAN Mei Yi [Harrisdale Senior High School]" userId="f9f029c9-d743-4d60-9f2c-e74bdec1ab07" providerId="ADAL" clId="{788AB1A8-10FF-452C-8FE7-DA7F1FFFB155}" dt="2023-07-03T08:25:24.444" v="751" actId="207"/>
          <ac:spMkLst>
            <pc:docMk/>
            <pc:sldMk cId="1154259196" sldId="380"/>
            <ac:spMk id="8" creationId="{C260C4FC-A134-412C-B0EC-CA43841B401B}"/>
          </ac:spMkLst>
        </pc:spChg>
      </pc:sldChg>
      <pc:sldChg chg="modSp modAnim">
        <pc:chgData name="TAN Mei Yi [Harrisdale Senior High School]" userId="f9f029c9-d743-4d60-9f2c-e74bdec1ab07" providerId="ADAL" clId="{788AB1A8-10FF-452C-8FE7-DA7F1FFFB155}" dt="2023-07-03T08:26:08.894" v="759" actId="207"/>
        <pc:sldMkLst>
          <pc:docMk/>
          <pc:sldMk cId="607756734" sldId="381"/>
        </pc:sldMkLst>
        <pc:spChg chg="mod">
          <ac:chgData name="TAN Mei Yi [Harrisdale Senior High School]" userId="f9f029c9-d743-4d60-9f2c-e74bdec1ab07" providerId="ADAL" clId="{788AB1A8-10FF-452C-8FE7-DA7F1FFFB155}" dt="2023-07-03T08:25:36.258" v="753" actId="207"/>
          <ac:spMkLst>
            <pc:docMk/>
            <pc:sldMk cId="607756734" sldId="381"/>
            <ac:spMk id="7" creationId="{863F30D8-0985-4A9D-B7E4-7D6E0066BC84}"/>
          </ac:spMkLst>
        </pc:spChg>
        <pc:spChg chg="mod">
          <ac:chgData name="TAN Mei Yi [Harrisdale Senior High School]" userId="f9f029c9-d743-4d60-9f2c-e74bdec1ab07" providerId="ADAL" clId="{788AB1A8-10FF-452C-8FE7-DA7F1FFFB155}" dt="2023-07-03T08:25:48.750" v="755" actId="113"/>
          <ac:spMkLst>
            <pc:docMk/>
            <pc:sldMk cId="607756734" sldId="381"/>
            <ac:spMk id="10" creationId="{6835DF95-A5C6-4E2D-A2B6-FF29CB4D31F5}"/>
          </ac:spMkLst>
        </pc:spChg>
        <pc:spChg chg="mod">
          <ac:chgData name="TAN Mei Yi [Harrisdale Senior High School]" userId="f9f029c9-d743-4d60-9f2c-e74bdec1ab07" providerId="ADAL" clId="{788AB1A8-10FF-452C-8FE7-DA7F1FFFB155}" dt="2023-07-03T08:26:08.894" v="759" actId="207"/>
          <ac:spMkLst>
            <pc:docMk/>
            <pc:sldMk cId="607756734" sldId="381"/>
            <ac:spMk id="11" creationId="{D6321890-8E89-4BB9-98C5-C88E9DE69B39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7:46:56.066" v="18" actId="14100"/>
        <pc:sldMkLst>
          <pc:docMk/>
          <pc:sldMk cId="1924933596" sldId="382"/>
        </pc:sldMkLst>
        <pc:spChg chg="mod">
          <ac:chgData name="TAN Mei Yi [Harrisdale Senior High School]" userId="f9f029c9-d743-4d60-9f2c-e74bdec1ab07" providerId="ADAL" clId="{788AB1A8-10FF-452C-8FE7-DA7F1FFFB155}" dt="2023-07-03T07:46:56.066" v="18" actId="14100"/>
          <ac:spMkLst>
            <pc:docMk/>
            <pc:sldMk cId="1924933596" sldId="382"/>
            <ac:spMk id="5" creationId="{EABB06D3-2530-4057-8F80-FA252CB1FDFA}"/>
          </ac:spMkLst>
        </pc:spChg>
      </pc:sldChg>
      <pc:sldChg chg="modSp mod">
        <pc:chgData name="TAN Mei Yi [Harrisdale Senior High School]" userId="f9f029c9-d743-4d60-9f2c-e74bdec1ab07" providerId="ADAL" clId="{788AB1A8-10FF-452C-8FE7-DA7F1FFFB155}" dt="2023-07-03T07:46:48.099" v="9" actId="14100"/>
        <pc:sldMkLst>
          <pc:docMk/>
          <pc:sldMk cId="2552015853" sldId="383"/>
        </pc:sldMkLst>
        <pc:spChg chg="mod">
          <ac:chgData name="TAN Mei Yi [Harrisdale Senior High School]" userId="f9f029c9-d743-4d60-9f2c-e74bdec1ab07" providerId="ADAL" clId="{788AB1A8-10FF-452C-8FE7-DA7F1FFFB155}" dt="2023-07-03T07:46:48.099" v="9" actId="14100"/>
          <ac:spMkLst>
            <pc:docMk/>
            <pc:sldMk cId="2552015853" sldId="383"/>
            <ac:spMk id="9" creationId="{7BB790FB-B7E1-F7AB-16F2-AF96FA5668A8}"/>
          </ac:spMkLst>
        </pc:spChg>
      </pc:sldChg>
      <pc:sldChg chg="add del">
        <pc:chgData name="TAN Mei Yi [Harrisdale Senior High School]" userId="f9f029c9-d743-4d60-9f2c-e74bdec1ab07" providerId="ADAL" clId="{788AB1A8-10FF-452C-8FE7-DA7F1FFFB155}" dt="2023-07-03T08:10:39.664" v="385"/>
        <pc:sldMkLst>
          <pc:docMk/>
          <pc:sldMk cId="975720952" sldId="384"/>
        </pc:sldMkLst>
      </pc:sldChg>
      <pc:sldChg chg="addSp delSp modSp add mod delAnim modAnim">
        <pc:chgData name="TAN Mei Yi [Harrisdale Senior High School]" userId="f9f029c9-d743-4d60-9f2c-e74bdec1ab07" providerId="ADAL" clId="{788AB1A8-10FF-452C-8FE7-DA7F1FFFB155}" dt="2023-07-03T08:24:59.973" v="746" actId="1076"/>
        <pc:sldMkLst>
          <pc:docMk/>
          <pc:sldMk cId="1240637389" sldId="384"/>
        </pc:sldMkLst>
        <pc:spChg chg="mod">
          <ac:chgData name="TAN Mei Yi [Harrisdale Senior High School]" userId="f9f029c9-d743-4d60-9f2c-e74bdec1ab07" providerId="ADAL" clId="{788AB1A8-10FF-452C-8FE7-DA7F1FFFB155}" dt="2023-07-03T08:22:15.841" v="689" actId="20577"/>
          <ac:spMkLst>
            <pc:docMk/>
            <pc:sldMk cId="1240637389" sldId="3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788AB1A8-10FF-452C-8FE7-DA7F1FFFB155}" dt="2023-07-03T08:22:42.946" v="705" actId="1076"/>
          <ac:spMkLst>
            <pc:docMk/>
            <pc:sldMk cId="1240637389" sldId="384"/>
            <ac:spMk id="138" creationId="{543E3872-0370-B110-7B47-08F3326FDA47}"/>
          </ac:spMkLst>
        </pc:spChg>
        <pc:spChg chg="add mod">
          <ac:chgData name="TAN Mei Yi [Harrisdale Senior High School]" userId="f9f029c9-d743-4d60-9f2c-e74bdec1ab07" providerId="ADAL" clId="{788AB1A8-10FF-452C-8FE7-DA7F1FFFB155}" dt="2023-07-03T08:24:59.973" v="746" actId="1076"/>
          <ac:spMkLst>
            <pc:docMk/>
            <pc:sldMk cId="1240637389" sldId="384"/>
            <ac:spMk id="166" creationId="{F8EB04A6-50EA-125D-BB6E-C38CE1201775}"/>
          </ac:spMkLst>
        </pc:spChg>
        <pc:grpChg chg="del">
          <ac:chgData name="TAN Mei Yi [Harrisdale Senior High School]" userId="f9f029c9-d743-4d60-9f2c-e74bdec1ab07" providerId="ADAL" clId="{788AB1A8-10FF-452C-8FE7-DA7F1FFFB155}" dt="2023-07-03T08:20:30.131" v="614" actId="478"/>
          <ac:grpSpMkLst>
            <pc:docMk/>
            <pc:sldMk cId="1240637389" sldId="384"/>
            <ac:grpSpMk id="32" creationId="{59008B0C-DE82-ECD0-8EAE-BF588BEA9B82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20:30.131" v="614" actId="478"/>
          <ac:grpSpMkLst>
            <pc:docMk/>
            <pc:sldMk cId="1240637389" sldId="384"/>
            <ac:grpSpMk id="48" creationId="{60C4161B-F524-DB4E-E679-4EBC9964F6BB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20:58.126" v="639"/>
          <ac:grpSpMkLst>
            <pc:docMk/>
            <pc:sldMk cId="1240637389" sldId="384"/>
            <ac:grpSpMk id="49" creationId="{264B717D-71F1-032C-441D-9412F16B92A5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20:58.126" v="639"/>
          <ac:grpSpMkLst>
            <pc:docMk/>
            <pc:sldMk cId="1240637389" sldId="384"/>
            <ac:grpSpMk id="56" creationId="{A4FDDF65-7587-0F2B-A0A5-870B7BA57EFC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20:39.652" v="619" actId="478"/>
          <ac:grpSpMkLst>
            <pc:docMk/>
            <pc:sldMk cId="1240637389" sldId="384"/>
            <ac:grpSpMk id="73" creationId="{B96C13CB-758D-7AFD-9959-33879630397D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20:39.652" v="619" actId="478"/>
          <ac:grpSpMkLst>
            <pc:docMk/>
            <pc:sldMk cId="1240637389" sldId="384"/>
            <ac:grpSpMk id="79" creationId="{FC978A15-6C02-D829-6B64-D4E57F9DEA4F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0:58.126" v="639"/>
          <ac:grpSpMkLst>
            <pc:docMk/>
            <pc:sldMk cId="1240637389" sldId="384"/>
            <ac:grpSpMk id="88" creationId="{430C82DD-2B23-C01A-1E91-FBB45C9C2AAE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20:39.652" v="619" actId="478"/>
          <ac:grpSpMkLst>
            <pc:docMk/>
            <pc:sldMk cId="1240637389" sldId="384"/>
            <ac:grpSpMk id="96" creationId="{49C8138D-2A4E-07F2-8330-46F013D5201B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21:27.465" v="658"/>
          <ac:grpSpMkLst>
            <pc:docMk/>
            <pc:sldMk cId="1240637389" sldId="384"/>
            <ac:grpSpMk id="102" creationId="{E9D9A075-245B-80D0-8137-14FB23D6078B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1:33.949" v="659" actId="164"/>
          <ac:grpSpMkLst>
            <pc:docMk/>
            <pc:sldMk cId="1240637389" sldId="384"/>
            <ac:grpSpMk id="112" creationId="{B1125811-208E-413E-98FA-C3F1F8386049}"/>
          </ac:grpSpMkLst>
        </pc:grpChg>
        <pc:grpChg chg="add mod">
          <ac:chgData name="TAN Mei Yi [Harrisdale Senior High School]" userId="f9f029c9-d743-4d60-9f2c-e74bdec1ab07" providerId="ADAL" clId="{788AB1A8-10FF-452C-8FE7-DA7F1FFFB155}" dt="2023-07-03T08:21:33.949" v="659" actId="164"/>
          <ac:grpSpMkLst>
            <pc:docMk/>
            <pc:sldMk cId="1240637389" sldId="384"/>
            <ac:grpSpMk id="113" creationId="{66F3A314-F121-991F-7F1B-EFE9F2B984B3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21:46.587" v="667"/>
          <ac:grpSpMkLst>
            <pc:docMk/>
            <pc:sldMk cId="1240637389" sldId="384"/>
            <ac:grpSpMk id="118" creationId="{9A92142F-6782-5D1C-B5E9-5011A502D9A9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21:55.393" v="683"/>
          <ac:grpSpMkLst>
            <pc:docMk/>
            <pc:sldMk cId="1240637389" sldId="384"/>
            <ac:grpSpMk id="120" creationId="{9088CA0C-E8F1-6C90-E8FC-F85B83AED829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1:55.393" v="683"/>
          <ac:grpSpMkLst>
            <pc:docMk/>
            <pc:sldMk cId="1240637389" sldId="384"/>
            <ac:grpSpMk id="136" creationId="{57CEF083-FA1E-B623-5A6E-7FFB6D25C643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3:25.297" v="715"/>
          <ac:grpSpMkLst>
            <pc:docMk/>
            <pc:sldMk cId="1240637389" sldId="384"/>
            <ac:grpSpMk id="146" creationId="{9438DFCB-F9AD-0633-F44F-28BEED375085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3:46.732" v="729"/>
          <ac:grpSpMkLst>
            <pc:docMk/>
            <pc:sldMk cId="1240637389" sldId="384"/>
            <ac:grpSpMk id="159" creationId="{851D937C-D27E-66B2-AB1C-AF1861FB7CDF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23:53.774" v="735"/>
          <ac:grpSpMkLst>
            <pc:docMk/>
            <pc:sldMk cId="1240637389" sldId="384"/>
            <ac:grpSpMk id="165" creationId="{CD23E245-94BC-7728-1391-C10C7E28E65F}"/>
          </ac:grpSpMkLst>
        </pc:grpChg>
        <pc:picChg chg="add mod">
          <ac:chgData name="TAN Mei Yi [Harrisdale Senior High School]" userId="f9f029c9-d743-4d60-9f2c-e74bdec1ab07" providerId="ADAL" clId="{788AB1A8-10FF-452C-8FE7-DA7F1FFFB155}" dt="2023-07-03T08:20:44.326" v="622" actId="1076"/>
          <ac:picMkLst>
            <pc:docMk/>
            <pc:sldMk cId="1240637389" sldId="384"/>
            <ac:picMk id="8" creationId="{0E1CA407-AB38-8769-302E-92FFF17C88AE}"/>
          </ac:picMkLst>
        </pc:picChg>
        <pc:picChg chg="add mod">
          <ac:chgData name="TAN Mei Yi [Harrisdale Senior High School]" userId="f9f029c9-d743-4d60-9f2c-e74bdec1ab07" providerId="ADAL" clId="{788AB1A8-10FF-452C-8FE7-DA7F1FFFB155}" dt="2023-07-03T08:23:11.094" v="709" actId="1076"/>
          <ac:picMkLst>
            <pc:docMk/>
            <pc:sldMk cId="1240637389" sldId="384"/>
            <ac:picMk id="140" creationId="{91C60DA0-566E-5684-0021-9D0A0CA71DA5}"/>
          </ac:picMkLst>
        </pc:pic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5" creationId="{4FACF09E-CD33-1FD2-9E76-B76BCBFCA3B6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6" creationId="{5031D9A6-BBCC-C94F-FBA8-6D54DA3330C7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7" creationId="{827CEA6E-97C1-0D5A-30E0-AB744BFB487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9" creationId="{74CB618D-9744-E305-2B3F-AC31C0167EF8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0" creationId="{A32474B6-BA6A-CCB2-1984-D3411A2D144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1" creationId="{FB189479-6D5C-988E-3553-3899227E99B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12" creationId="{5D647905-6FC0-4BF0-83A5-716CCC48B1E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13" creationId="{7D7AAAA1-432E-3D28-4BDF-FD860F80E681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4" creationId="{5F6B29C6-DAD8-7056-CAA4-2C67B81AAF94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5" creationId="{D4F6E0A7-98D9-65DF-DA57-A8A9AF156B9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6" creationId="{B4C3FB5B-C21E-79CA-2933-293D1778441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17" creationId="{1E5614F6-1646-11BF-F08D-59F84CBB1CBE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8" creationId="{30EA2318-60AD-ABF1-2331-0DAEDEF69598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19" creationId="{D657235E-0C55-4F0E-5C98-EF2CCB8F0985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20" creationId="{DE00938C-8ED1-C4B5-DB56-6403665C844A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0.131" v="614" actId="478"/>
          <ac:inkMkLst>
            <pc:docMk/>
            <pc:sldMk cId="1240637389" sldId="384"/>
            <ac:inkMk id="21" creationId="{385219F1-D507-9C7A-48F1-11E9DE55EA6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22" creationId="{3783DE3A-8D07-1176-DAFA-0D99EEDC5E4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28" creationId="{4124AFC6-C462-84A8-3329-187DC60741F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40" creationId="{9A98A08C-3B5E-9081-4B13-EA53BFE7042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50" creationId="{E6000D8C-2379-5797-E195-77E9CBF22192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51" creationId="{0A8FB97A-A68E-509E-AAB7-428EBE773A68}"/>
          </ac:inkMkLst>
        </pc:inkChg>
        <pc:inkChg chg="del">
          <ac:chgData name="TAN Mei Yi [Harrisdale Senior High School]" userId="f9f029c9-d743-4d60-9f2c-e74bdec1ab07" providerId="ADAL" clId="{788AB1A8-10FF-452C-8FE7-DA7F1FFFB155}" dt="2023-07-03T08:20:39.652" v="619" actId="478"/>
          <ac:inkMkLst>
            <pc:docMk/>
            <pc:sldMk cId="1240637389" sldId="384"/>
            <ac:inkMk id="52" creationId="{D1788734-169A-B7D1-64B9-21B8947C214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53" creationId="{E33F49A2-8617-56CB-F12A-7F12DA9D9A5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58" creationId="{92B27E4C-ECFD-C5C5-4558-AAB176C640E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61" creationId="{AC81255E-EF71-253B-74DD-0F3074AB669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68" creationId="{6D758606-4179-ADD9-95FD-D85F678CF86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78" creationId="{4D572C36-7358-2207-1E6E-1F8767EEDDB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0:58.126" v="639"/>
          <ac:inkMkLst>
            <pc:docMk/>
            <pc:sldMk cId="1240637389" sldId="384"/>
            <ac:inkMk id="85" creationId="{C004A372-5E8F-C6EE-D4F5-54DD847AF86B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33.949" v="659" actId="164"/>
          <ac:inkMkLst>
            <pc:docMk/>
            <pc:sldMk cId="1240637389" sldId="384"/>
            <ac:inkMk id="97" creationId="{DF00B964-4107-E122-A306-1BCF6AA948D5}"/>
          </ac:inkMkLst>
        </pc:inkChg>
        <pc:inkChg chg="add del">
          <ac:chgData name="TAN Mei Yi [Harrisdale Senior High School]" userId="f9f029c9-d743-4d60-9f2c-e74bdec1ab07" providerId="ADAL" clId="{788AB1A8-10FF-452C-8FE7-DA7F1FFFB155}" dt="2023-07-03T08:21:20.056" v="644" actId="9405"/>
          <ac:inkMkLst>
            <pc:docMk/>
            <pc:sldMk cId="1240637389" sldId="384"/>
            <ac:inkMk id="98" creationId="{56135553-8C52-5FE2-28D8-E684C166ABE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99" creationId="{A92A7A5D-9F9D-2477-42D8-D02D6624C51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0" creationId="{380CA0C4-527A-B087-41A1-9E82928E0B2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1" creationId="{6EF8C659-56A2-A6C1-4D0C-2E7081A6FBA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3" creationId="{B5589F09-7B7E-A6B8-DEDD-1506586F8DB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4" creationId="{1A5522E7-2E95-5990-543E-0B39759D7C6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5" creationId="{3BFC6FB9-D5A4-714B-F2B4-3C20C744D69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6" creationId="{825AE0D1-23CC-8D8F-DB51-07C898A772C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7" creationId="{FCDC82A5-E288-35DC-49BD-3D4845C8D0B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8" creationId="{D1BF9810-1060-6A87-B94B-F876E598438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09" creationId="{3C7EF82F-5E54-25D9-D34F-9D15B5FBA0B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10" creationId="{439F11F3-8A6C-2193-DEAB-787D8329E63B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27.465" v="658"/>
          <ac:inkMkLst>
            <pc:docMk/>
            <pc:sldMk cId="1240637389" sldId="384"/>
            <ac:inkMk id="111" creationId="{1BD65C06-5DB2-7630-6782-BDFB4844744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14" creationId="{86A64CC0-3DB0-AE30-4009-A11D6DB04E3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15" creationId="{1F4503AB-37F7-A8B7-2F11-1B438B41AB2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16" creationId="{BA137249-29F1-E69E-588E-84FFBCF2AFF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17" creationId="{8044BAA3-9C9C-B990-7081-009C053D91A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19" creationId="{535B430F-A266-B67E-95B0-98186DB748E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1" creationId="{18E2CF6F-7971-5AC8-8F00-4B232738AA2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2" creationId="{D835CF66-DE9B-8662-9D39-82026C9A0C5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3" creationId="{106D839E-11CF-6FEA-3AA9-5DCA9DC50D3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4" creationId="{9761A08C-89EB-9A49-8EDE-F03965C7894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5" creationId="{72932DF9-FC2B-5F38-0740-E33FEC46ACA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6" creationId="{9678086F-3DE6-8C1B-89AA-1282C27E7CA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7" creationId="{B50AEFF1-4910-B81D-0B30-8A0BBC73DFA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8" creationId="{E8BB51CD-9A2D-76C3-24A3-878F1C5A565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29" creationId="{A1FE9DD7-957D-B447-E101-362D3FF4A78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0" creationId="{9EAC71DA-8DF6-C7EB-E6D5-F5FA4BB11B5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1" creationId="{0CFA1C1F-5788-BD94-28B1-0E43CDCA15D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2" creationId="{B8773C65-FF13-BE9B-6903-DE539A605DC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3" creationId="{9E7C7B33-CBBD-22C2-43D9-60A45269E84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4" creationId="{8F8A1AFC-94F5-BA65-D287-5789CC2D24B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1:55.393" v="683"/>
          <ac:inkMkLst>
            <pc:docMk/>
            <pc:sldMk cId="1240637389" sldId="384"/>
            <ac:inkMk id="135" creationId="{76B539B1-9EDF-EAE2-303A-9CBA4F5A315F}"/>
          </ac:inkMkLst>
        </pc:inkChg>
        <pc:inkChg chg="add del">
          <ac:chgData name="TAN Mei Yi [Harrisdale Senior High School]" userId="f9f029c9-d743-4d60-9f2c-e74bdec1ab07" providerId="ADAL" clId="{788AB1A8-10FF-452C-8FE7-DA7F1FFFB155}" dt="2023-07-03T08:21:59.197" v="685" actId="9405"/>
          <ac:inkMkLst>
            <pc:docMk/>
            <pc:sldMk cId="1240637389" sldId="384"/>
            <ac:inkMk id="137" creationId="{681CE9A8-D0B7-2F90-2C72-721205A7633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25.297" v="715"/>
          <ac:inkMkLst>
            <pc:docMk/>
            <pc:sldMk cId="1240637389" sldId="384"/>
            <ac:inkMk id="141" creationId="{B8AC2D6A-0ADE-CC7A-C1F0-4128713EC8F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25.297" v="715"/>
          <ac:inkMkLst>
            <pc:docMk/>
            <pc:sldMk cId="1240637389" sldId="384"/>
            <ac:inkMk id="142" creationId="{93DE645F-8459-502D-2580-527C3FB2178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25.297" v="715"/>
          <ac:inkMkLst>
            <pc:docMk/>
            <pc:sldMk cId="1240637389" sldId="384"/>
            <ac:inkMk id="143" creationId="{1713DBA9-215C-81B6-EB1D-5E1B59079DD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25.297" v="715"/>
          <ac:inkMkLst>
            <pc:docMk/>
            <pc:sldMk cId="1240637389" sldId="384"/>
            <ac:inkMk id="144" creationId="{341F73F6-DB67-032C-9E70-DDD807F63F3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25.297" v="715"/>
          <ac:inkMkLst>
            <pc:docMk/>
            <pc:sldMk cId="1240637389" sldId="384"/>
            <ac:inkMk id="145" creationId="{13EF2844-2681-6222-951E-553544DC3DBD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47" creationId="{91B3B369-38A8-0F3B-C1C7-D8C6C64A7C0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48" creationId="{74A92F14-B350-9754-E5F6-FFBFAC5CAAA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49" creationId="{AA1CC671-75EC-D654-E1A7-AC59A20325B0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0" creationId="{869C75BF-567C-0121-31D3-76FCD75FE1A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1" creationId="{69D23CF1-38DE-0952-FD57-F744C8E9B39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2" creationId="{8E144636-200C-F97F-5799-FC049D21DD62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3" creationId="{E585460A-3E4E-9966-3A1F-4439FD89183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4" creationId="{8A87F97E-ACC6-E3A0-D113-B606FCBE11C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5" creationId="{3FBA6BFC-4DAD-96C8-7D9F-12F1ABF2F99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6" creationId="{DBB6E8A5-7F45-6265-9466-F9CD321BFE6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7" creationId="{F488426A-815E-8F94-4389-4D78B82E5CF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46.732" v="729"/>
          <ac:inkMkLst>
            <pc:docMk/>
            <pc:sldMk cId="1240637389" sldId="384"/>
            <ac:inkMk id="158" creationId="{7E4ACA46-157F-334E-BC03-4C78B15A773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53.774" v="735"/>
          <ac:inkMkLst>
            <pc:docMk/>
            <pc:sldMk cId="1240637389" sldId="384"/>
            <ac:inkMk id="160" creationId="{39C62477-9A91-DA70-E347-EABBC6BBFB1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53.774" v="735"/>
          <ac:inkMkLst>
            <pc:docMk/>
            <pc:sldMk cId="1240637389" sldId="384"/>
            <ac:inkMk id="161" creationId="{C8DE8F73-BE42-4833-CFDB-DFE4F8F51B2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53.774" v="735"/>
          <ac:inkMkLst>
            <pc:docMk/>
            <pc:sldMk cId="1240637389" sldId="384"/>
            <ac:inkMk id="162" creationId="{44063CC1-5CBA-C7AD-1B4B-66FFE6F2157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53.774" v="735"/>
          <ac:inkMkLst>
            <pc:docMk/>
            <pc:sldMk cId="1240637389" sldId="384"/>
            <ac:inkMk id="163" creationId="{B06885E4-D6AE-1381-3E7F-4C6864B3DD9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23:53.774" v="735"/>
          <ac:inkMkLst>
            <pc:docMk/>
            <pc:sldMk cId="1240637389" sldId="384"/>
            <ac:inkMk id="164" creationId="{288BF32E-FAB2-144F-9F8F-408C3CBF2AA9}"/>
          </ac:inkMkLst>
        </pc:inkChg>
      </pc:sldChg>
      <pc:sldChg chg="add del">
        <pc:chgData name="TAN Mei Yi [Harrisdale Senior High School]" userId="f9f029c9-d743-4d60-9f2c-e74bdec1ab07" providerId="ADAL" clId="{788AB1A8-10FF-452C-8FE7-DA7F1FFFB155}" dt="2023-07-03T08:10:46.606" v="390"/>
        <pc:sldMkLst>
          <pc:docMk/>
          <pc:sldMk cId="1724667615" sldId="384"/>
        </pc:sldMkLst>
      </pc:sldChg>
      <pc:sldChg chg="del">
        <pc:chgData name="TAN Mei Yi [Harrisdale Senior High School]" userId="f9f029c9-d743-4d60-9f2c-e74bdec1ab07" providerId="ADAL" clId="{788AB1A8-10FF-452C-8FE7-DA7F1FFFB155}" dt="2023-07-03T07:46:41.402" v="1" actId="47"/>
        <pc:sldMkLst>
          <pc:docMk/>
          <pc:sldMk cId="3520224184" sldId="384"/>
        </pc:sldMkLst>
      </pc:sldChg>
      <pc:sldChg chg="del">
        <pc:chgData name="TAN Mei Yi [Harrisdale Senior High School]" userId="f9f029c9-d743-4d60-9f2c-e74bdec1ab07" providerId="ADAL" clId="{788AB1A8-10FF-452C-8FE7-DA7F1FFFB155}" dt="2023-07-03T07:46:41.402" v="1" actId="47"/>
        <pc:sldMkLst>
          <pc:docMk/>
          <pc:sldMk cId="50274170" sldId="385"/>
        </pc:sldMkLst>
      </pc:sldChg>
      <pc:sldChg chg="addSp delSp modSp add mod delAnim modAnim">
        <pc:chgData name="TAN Mei Yi [Harrisdale Senior High School]" userId="f9f029c9-d743-4d60-9f2c-e74bdec1ab07" providerId="ADAL" clId="{788AB1A8-10FF-452C-8FE7-DA7F1FFFB155}" dt="2023-07-03T08:19:26.062" v="593" actId="20577"/>
        <pc:sldMkLst>
          <pc:docMk/>
          <pc:sldMk cId="476426163" sldId="385"/>
        </pc:sldMkLst>
        <pc:spChg chg="mod">
          <ac:chgData name="TAN Mei Yi [Harrisdale Senior High School]" userId="f9f029c9-d743-4d60-9f2c-e74bdec1ab07" providerId="ADAL" clId="{788AB1A8-10FF-452C-8FE7-DA7F1FFFB155}" dt="2023-07-03T08:16:56.506" v="529" actId="20577"/>
          <ac:spMkLst>
            <pc:docMk/>
            <pc:sldMk cId="476426163" sldId="38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788AB1A8-10FF-452C-8FE7-DA7F1FFFB155}" dt="2023-07-03T08:17:56.755" v="564" actId="20577"/>
          <ac:spMkLst>
            <pc:docMk/>
            <pc:sldMk cId="476426163" sldId="385"/>
            <ac:spMk id="4" creationId="{43BD73AA-6A4C-D4D3-8D0D-291619386377}"/>
          </ac:spMkLst>
        </pc:spChg>
        <pc:spChg chg="mod">
          <ac:chgData name="TAN Mei Yi [Harrisdale Senior High School]" userId="f9f029c9-d743-4d60-9f2c-e74bdec1ab07" providerId="ADAL" clId="{788AB1A8-10FF-452C-8FE7-DA7F1FFFB155}" dt="2023-07-03T08:19:26.062" v="593" actId="20577"/>
          <ac:spMkLst>
            <pc:docMk/>
            <pc:sldMk cId="476426163" sldId="385"/>
            <ac:spMk id="143" creationId="{0D81F108-A91A-51F4-E3EC-CDD34D5ECE71}"/>
          </ac:spMkLst>
        </pc:spChg>
        <pc:grpChg chg="del mod">
          <ac:chgData name="TAN Mei Yi [Harrisdale Senior High School]" userId="f9f029c9-d743-4d60-9f2c-e74bdec1ab07" providerId="ADAL" clId="{788AB1A8-10FF-452C-8FE7-DA7F1FFFB155}" dt="2023-07-03T08:17:24.218" v="545"/>
          <ac:grpSpMkLst>
            <pc:docMk/>
            <pc:sldMk cId="476426163" sldId="385"/>
            <ac:grpSpMk id="15" creationId="{55A8CCC6-382E-7BC9-EEBF-B12D7832A8BA}"/>
          </ac:grpSpMkLst>
        </pc:grpChg>
        <pc:grpChg chg="del mod">
          <ac:chgData name="TAN Mei Yi [Harrisdale Senior High School]" userId="f9f029c9-d743-4d60-9f2c-e74bdec1ab07" providerId="ADAL" clId="{788AB1A8-10FF-452C-8FE7-DA7F1FFFB155}" dt="2023-07-03T08:17:26.593" v="549"/>
          <ac:grpSpMkLst>
            <pc:docMk/>
            <pc:sldMk cId="476426163" sldId="385"/>
            <ac:grpSpMk id="21" creationId="{6711255A-2DCF-FEE5-A1EC-3538AC0EE990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7:39.339" v="556" actId="164"/>
          <ac:grpSpMkLst>
            <pc:docMk/>
            <pc:sldMk cId="476426163" sldId="385"/>
            <ac:grpSpMk id="25" creationId="{4710EEDA-CCB3-775C-2FC4-0B564DE19E7D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7:39.339" v="556" actId="164"/>
          <ac:grpSpMkLst>
            <pc:docMk/>
            <pc:sldMk cId="476426163" sldId="385"/>
            <ac:grpSpMk id="29" creationId="{A1C467E8-955C-8D51-F43E-9E93CAE36FD0}"/>
          </ac:grpSpMkLst>
        </pc:grpChg>
        <pc:grpChg chg="add mod">
          <ac:chgData name="TAN Mei Yi [Harrisdale Senior High School]" userId="f9f029c9-d743-4d60-9f2c-e74bdec1ab07" providerId="ADAL" clId="{788AB1A8-10FF-452C-8FE7-DA7F1FFFB155}" dt="2023-07-03T08:17:39.339" v="556" actId="164"/>
          <ac:grpSpMkLst>
            <pc:docMk/>
            <pc:sldMk cId="476426163" sldId="385"/>
            <ac:grpSpMk id="31" creationId="{9CCF5099-EA43-08A2-1BF3-8CBED15363B9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9:15.837" v="589" actId="164"/>
          <ac:grpSpMkLst>
            <pc:docMk/>
            <pc:sldMk cId="476426163" sldId="385"/>
            <ac:grpSpMk id="38" creationId="{498ACB48-7E6C-35DB-E6D1-12C55AC3641A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9:15.837" v="589" actId="164"/>
          <ac:grpSpMkLst>
            <pc:docMk/>
            <pc:sldMk cId="476426163" sldId="385"/>
            <ac:grpSpMk id="44" creationId="{D4EF7F64-61AA-75AF-CC7E-D19584066219}"/>
          </ac:grpSpMkLst>
        </pc:grpChg>
        <pc:grpChg chg="mod">
          <ac:chgData name="TAN Mei Yi [Harrisdale Senior High School]" userId="f9f029c9-d743-4d60-9f2c-e74bdec1ab07" providerId="ADAL" clId="{788AB1A8-10FF-452C-8FE7-DA7F1FFFB155}" dt="2023-07-03T08:19:15.837" v="589" actId="164"/>
          <ac:grpSpMkLst>
            <pc:docMk/>
            <pc:sldMk cId="476426163" sldId="385"/>
            <ac:grpSpMk id="50" creationId="{F14D8CAB-0DDE-2A8C-81F6-8B2097EA43AE}"/>
          </ac:grpSpMkLst>
        </pc:grpChg>
        <pc:grpChg chg="add mod">
          <ac:chgData name="TAN Mei Yi [Harrisdale Senior High School]" userId="f9f029c9-d743-4d60-9f2c-e74bdec1ab07" providerId="ADAL" clId="{788AB1A8-10FF-452C-8FE7-DA7F1FFFB155}" dt="2023-07-03T08:19:15.837" v="589" actId="164"/>
          <ac:grpSpMkLst>
            <pc:docMk/>
            <pc:sldMk cId="476426163" sldId="385"/>
            <ac:grpSpMk id="54" creationId="{FD95838A-2701-17A0-67B1-BF3F727CE9C9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6:16.314" v="507" actId="478"/>
          <ac:grpSpMkLst>
            <pc:docMk/>
            <pc:sldMk cId="476426163" sldId="385"/>
            <ac:grpSpMk id="116" creationId="{4E8267E2-0EED-562F-FF3D-70C683E9CA17}"/>
          </ac:grpSpMkLst>
        </pc:grpChg>
        <pc:grpChg chg="del">
          <ac:chgData name="TAN Mei Yi [Harrisdale Senior High School]" userId="f9f029c9-d743-4d60-9f2c-e74bdec1ab07" providerId="ADAL" clId="{788AB1A8-10FF-452C-8FE7-DA7F1FFFB155}" dt="2023-07-03T08:16:16.314" v="507" actId="478"/>
          <ac:grpSpMkLst>
            <pc:docMk/>
            <pc:sldMk cId="476426163" sldId="385"/>
            <ac:grpSpMk id="142" creationId="{0F7AC02C-9A1F-8C52-1CEF-E48B14EB2EAC}"/>
          </ac:grpSpMkLst>
        </pc:grpChg>
        <pc:picChg chg="add mod ord">
          <ac:chgData name="TAN Mei Yi [Harrisdale Senior High School]" userId="f9f029c9-d743-4d60-9f2c-e74bdec1ab07" providerId="ADAL" clId="{788AB1A8-10FF-452C-8FE7-DA7F1FFFB155}" dt="2023-07-03T08:16:58.958" v="530" actId="1076"/>
          <ac:picMkLst>
            <pc:docMk/>
            <pc:sldMk cId="476426163" sldId="385"/>
            <ac:picMk id="6" creationId="{BB83605E-5E9B-0EDA-4561-ED6A7988C049}"/>
          </ac:picMkLst>
        </pc:picChg>
        <pc:picChg chg="add mod">
          <ac:chgData name="TAN Mei Yi [Harrisdale Senior High School]" userId="f9f029c9-d743-4d60-9f2c-e74bdec1ab07" providerId="ADAL" clId="{788AB1A8-10FF-452C-8FE7-DA7F1FFFB155}" dt="2023-07-03T08:18:44.050" v="568" actId="14100"/>
          <ac:picMkLst>
            <pc:docMk/>
            <pc:sldMk cId="476426163" sldId="385"/>
            <ac:picMk id="33" creationId="{A257DAEF-4F83-D908-E1B0-09E7FB46A8AD}"/>
          </ac:picMkLst>
        </pc:picChg>
        <pc:picChg chg="del">
          <ac:chgData name="TAN Mei Yi [Harrisdale Senior High School]" userId="f9f029c9-d743-4d60-9f2c-e74bdec1ab07" providerId="ADAL" clId="{788AB1A8-10FF-452C-8FE7-DA7F1FFFB155}" dt="2023-07-03T08:16:13.236" v="505" actId="478"/>
          <ac:picMkLst>
            <pc:docMk/>
            <pc:sldMk cId="476426163" sldId="385"/>
            <ac:picMk id="53" creationId="{52097FC1-705D-09A8-85F3-A00A2FA637DB}"/>
          </ac:picMkLst>
        </pc:picChg>
        <pc:picChg chg="del">
          <ac:chgData name="TAN Mei Yi [Harrisdale Senior High School]" userId="f9f029c9-d743-4d60-9f2c-e74bdec1ab07" providerId="ADAL" clId="{788AB1A8-10FF-452C-8FE7-DA7F1FFFB155}" dt="2023-07-03T08:16:14.295" v="506" actId="478"/>
          <ac:picMkLst>
            <pc:docMk/>
            <pc:sldMk cId="476426163" sldId="385"/>
            <ac:picMk id="117" creationId="{9180AD57-230A-A047-C384-A272E266A99B}"/>
          </ac:picMkLst>
        </pc:pic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7" creationId="{ECDA3420-A527-8CF7-A80B-A971B79FCB78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8" creationId="{EB534B47-2566-AA17-E999-7EC780FEE9F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9" creationId="{1536691F-1391-41CF-CB35-D71CCBC4D52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0" creationId="{675235D7-E075-95DC-8B5E-0CAB33F8E61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1" creationId="{E2CA9B52-82E4-AF32-30D0-08FEDD5783E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2" creationId="{3B91FE77-9B6D-3207-4555-75CD58CCEA8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3" creationId="{9AB5D46D-B67E-BE88-D724-7C89909C9AF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4" creationId="{AFB9C1A2-BA70-351D-3F37-467D043262B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6" creationId="{F77A604D-307F-29CA-FB3C-F04453F86C7B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7" creationId="{5211CED6-02A3-E473-7594-ECC7D9DCBA4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8" creationId="{75E18E36-00B6-D945-B8E2-38719324E9BE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19" creationId="{0EBA651B-0694-B7BF-ECB3-82F8739483A1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20" creationId="{825754D5-D343-391E-BD4C-20FC47B3554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22" creationId="{E35B097C-B1BC-BEB9-1627-D5471738610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23" creationId="{32F5A520-DB35-A804-179D-0AB6F4BC991F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26.593" v="549"/>
          <ac:inkMkLst>
            <pc:docMk/>
            <pc:sldMk cId="476426163" sldId="385"/>
            <ac:inkMk id="24" creationId="{39DAE0CB-B140-C5EC-0EE1-421E2340E163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39.339" v="556" actId="164"/>
          <ac:inkMkLst>
            <pc:docMk/>
            <pc:sldMk cId="476426163" sldId="385"/>
            <ac:inkMk id="26" creationId="{1AB219AA-2A6E-F0E3-404E-2F20B58FF24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30.655" v="553"/>
          <ac:inkMkLst>
            <pc:docMk/>
            <pc:sldMk cId="476426163" sldId="385"/>
            <ac:inkMk id="27" creationId="{ED9BBAFA-71C3-6DBA-A18C-B354E7B20DA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7:30.655" v="553"/>
          <ac:inkMkLst>
            <pc:docMk/>
            <pc:sldMk cId="476426163" sldId="385"/>
            <ac:inkMk id="28" creationId="{E5011CB8-00DD-7078-A4F2-46A0797F8031}"/>
          </ac:inkMkLst>
        </pc:inkChg>
        <pc:inkChg chg="add del">
          <ac:chgData name="TAN Mei Yi [Harrisdale Senior High School]" userId="f9f029c9-d743-4d60-9f2c-e74bdec1ab07" providerId="ADAL" clId="{788AB1A8-10FF-452C-8FE7-DA7F1FFFB155}" dt="2023-07-03T08:17:33.007" v="555"/>
          <ac:inkMkLst>
            <pc:docMk/>
            <pc:sldMk cId="476426163" sldId="385"/>
            <ac:inkMk id="30" creationId="{21A03174-A638-569C-59C5-21FF2CC5473F}"/>
          </ac:inkMkLst>
        </pc:inkChg>
        <pc:inkChg chg="add">
          <ac:chgData name="TAN Mei Yi [Harrisdale Senior High School]" userId="f9f029c9-d743-4d60-9f2c-e74bdec1ab07" providerId="ADAL" clId="{788AB1A8-10FF-452C-8FE7-DA7F1FFFB155}" dt="2023-07-03T08:18:44.958" v="569" actId="9405"/>
          <ac:inkMkLst>
            <pc:docMk/>
            <pc:sldMk cId="476426163" sldId="385"/>
            <ac:inkMk id="34" creationId="{DE524355-C092-DB97-83D7-520BC89A3BE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15.837" v="589" actId="164"/>
          <ac:inkMkLst>
            <pc:docMk/>
            <pc:sldMk cId="476426163" sldId="385"/>
            <ac:inkMk id="35" creationId="{51C389E7-E5B7-9F4A-57EA-81794B10A19C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2.605" v="573"/>
          <ac:inkMkLst>
            <pc:docMk/>
            <pc:sldMk cId="476426163" sldId="385"/>
            <ac:inkMk id="36" creationId="{97A37134-94ED-FC8D-326B-F628CA181DB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2.605" v="573"/>
          <ac:inkMkLst>
            <pc:docMk/>
            <pc:sldMk cId="476426163" sldId="385"/>
            <ac:inkMk id="37" creationId="{8DEB638D-305A-B2CF-3259-142644845929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5.880" v="579"/>
          <ac:inkMkLst>
            <pc:docMk/>
            <pc:sldMk cId="476426163" sldId="385"/>
            <ac:inkMk id="39" creationId="{9C8F1D59-61C6-B6C2-7E74-34B617563D7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5.880" v="579"/>
          <ac:inkMkLst>
            <pc:docMk/>
            <pc:sldMk cId="476426163" sldId="385"/>
            <ac:inkMk id="40" creationId="{3B485975-5711-5F1C-0DE3-80400AEF05F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5.880" v="579"/>
          <ac:inkMkLst>
            <pc:docMk/>
            <pc:sldMk cId="476426163" sldId="385"/>
            <ac:inkMk id="41" creationId="{C48780D7-DD67-C462-600D-C42E68EA77B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5.880" v="579"/>
          <ac:inkMkLst>
            <pc:docMk/>
            <pc:sldMk cId="476426163" sldId="385"/>
            <ac:inkMk id="42" creationId="{2ABA4E91-B8FF-7593-FAD7-4531FFB1F4BD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8:55.880" v="579"/>
          <ac:inkMkLst>
            <pc:docMk/>
            <pc:sldMk cId="476426163" sldId="385"/>
            <ac:inkMk id="43" creationId="{3B1CFB48-90B2-07D4-CF31-2776A1094AB4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03.707" v="585"/>
          <ac:inkMkLst>
            <pc:docMk/>
            <pc:sldMk cId="476426163" sldId="385"/>
            <ac:inkMk id="45" creationId="{BA09B924-1B83-790C-E786-E9D5E0A49405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03.707" v="585"/>
          <ac:inkMkLst>
            <pc:docMk/>
            <pc:sldMk cId="476426163" sldId="385"/>
            <ac:inkMk id="46" creationId="{F4DA8B28-FB60-72ED-5C9D-9583C6D06CBB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03.707" v="585"/>
          <ac:inkMkLst>
            <pc:docMk/>
            <pc:sldMk cId="476426163" sldId="385"/>
            <ac:inkMk id="47" creationId="{4F071BF3-746B-7089-F66F-EC4BFEE33CD6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03.707" v="585"/>
          <ac:inkMkLst>
            <pc:docMk/>
            <pc:sldMk cId="476426163" sldId="385"/>
            <ac:inkMk id="48" creationId="{685A7BB1-41D2-E52B-4484-8847C85129B7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03.707" v="585"/>
          <ac:inkMkLst>
            <pc:docMk/>
            <pc:sldMk cId="476426163" sldId="385"/>
            <ac:inkMk id="49" creationId="{BE0844DC-0246-9E62-77B4-AA7EB691626A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15.837" v="589" actId="164"/>
          <ac:inkMkLst>
            <pc:docMk/>
            <pc:sldMk cId="476426163" sldId="385"/>
            <ac:inkMk id="51" creationId="{BE137D2D-DDCE-F1A6-C294-CDA5F53259AD}"/>
          </ac:inkMkLst>
        </pc:inkChg>
        <pc:inkChg chg="add mod">
          <ac:chgData name="TAN Mei Yi [Harrisdale Senior High School]" userId="f9f029c9-d743-4d60-9f2c-e74bdec1ab07" providerId="ADAL" clId="{788AB1A8-10FF-452C-8FE7-DA7F1FFFB155}" dt="2023-07-03T08:19:15.837" v="589" actId="164"/>
          <ac:inkMkLst>
            <pc:docMk/>
            <pc:sldMk cId="476426163" sldId="385"/>
            <ac:inkMk id="52" creationId="{8B62C77E-ECAA-715D-5C58-7E63CCA8EAD2}"/>
          </ac:inkMkLst>
        </pc:ink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126E44A2-7D64-41B3-B942-CEE52912B8F5}"/>
    <pc:docChg chg="undo custSel addSld delSld modSld">
      <pc:chgData name="TAN Mei Yi [Harrisdale Senior High School]" userId="f9f029c9-d743-4d60-9f2c-e74bdec1ab07" providerId="ADAL" clId="{126E44A2-7D64-41B3-B942-CEE52912B8F5}" dt="2023-07-04T04:11:38.076" v="2807" actId="20577"/>
      <pc:docMkLst>
        <pc:docMk/>
      </pc:docMkLst>
      <pc:sldChg chg="modSp add mod">
        <pc:chgData name="TAN Mei Yi [Harrisdale Senior High School]" userId="f9f029c9-d743-4d60-9f2c-e74bdec1ab07" providerId="ADAL" clId="{126E44A2-7D64-41B3-B942-CEE52912B8F5}" dt="2023-07-04T01:47:01.300" v="61" actId="113"/>
        <pc:sldMkLst>
          <pc:docMk/>
          <pc:sldMk cId="1812356141" sldId="257"/>
        </pc:sldMkLst>
        <pc:spChg chg="mod">
          <ac:chgData name="TAN Mei Yi [Harrisdale Senior High School]" userId="f9f029c9-d743-4d60-9f2c-e74bdec1ab07" providerId="ADAL" clId="{126E44A2-7D64-41B3-B942-CEE52912B8F5}" dt="2023-07-04T01:47:01.300" v="61" actId="113"/>
          <ac:spMkLst>
            <pc:docMk/>
            <pc:sldMk cId="1812356141" sldId="257"/>
            <ac:spMk id="3" creationId="{D34869E1-8DC1-40AD-9E5E-CE34E0706954}"/>
          </ac:spMkLst>
        </pc:spChg>
        <pc:spChg chg="mod">
          <ac:chgData name="TAN Mei Yi [Harrisdale Senior High School]" userId="f9f029c9-d743-4d60-9f2c-e74bdec1ab07" providerId="ADAL" clId="{126E44A2-7D64-41B3-B942-CEE52912B8F5}" dt="2023-07-04T01:46:56.134" v="60" actId="208"/>
          <ac:spMkLst>
            <pc:docMk/>
            <pc:sldMk cId="1812356141" sldId="257"/>
            <ac:spMk id="4" creationId="{C2D1ED27-C2F2-44C5-B221-E807DD042381}"/>
          </ac:spMkLst>
        </pc:spChg>
      </pc:sldChg>
      <pc:sldChg chg="modSp add mod">
        <pc:chgData name="TAN Mei Yi [Harrisdale Senior High School]" userId="f9f029c9-d743-4d60-9f2c-e74bdec1ab07" providerId="ADAL" clId="{126E44A2-7D64-41B3-B942-CEE52912B8F5}" dt="2023-07-04T01:49:31.749" v="99" actId="20577"/>
        <pc:sldMkLst>
          <pc:docMk/>
          <pc:sldMk cId="1633110243" sldId="258"/>
        </pc:sldMkLst>
        <pc:spChg chg="mod">
          <ac:chgData name="TAN Mei Yi [Harrisdale Senior High School]" userId="f9f029c9-d743-4d60-9f2c-e74bdec1ab07" providerId="ADAL" clId="{126E44A2-7D64-41B3-B942-CEE52912B8F5}" dt="2023-07-04T01:49:31.749" v="99" actId="20577"/>
          <ac:spMkLst>
            <pc:docMk/>
            <pc:sldMk cId="1633110243" sldId="258"/>
            <ac:spMk id="3" creationId="{5D559105-3C03-4443-BC52-822E20B84FE1}"/>
          </ac:spMkLst>
        </pc:spChg>
        <pc:spChg chg="mod">
          <ac:chgData name="TAN Mei Yi [Harrisdale Senior High School]" userId="f9f029c9-d743-4d60-9f2c-e74bdec1ab07" providerId="ADAL" clId="{126E44A2-7D64-41B3-B942-CEE52912B8F5}" dt="2023-07-04T01:49:19.961" v="86" actId="208"/>
          <ac:spMkLst>
            <pc:docMk/>
            <pc:sldMk cId="1633110243" sldId="258"/>
            <ac:spMk id="5" creationId="{3D821BEA-1B92-4067-A355-4A9D4875CC35}"/>
          </ac:spMkLst>
        </pc:spChg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1484752608" sldId="259"/>
        </pc:sldMkLst>
      </pc:sldChg>
      <pc:sldChg chg="addSp delSp modSp add mod modAnim">
        <pc:chgData name="TAN Mei Yi [Harrisdale Senior High School]" userId="f9f029c9-d743-4d60-9f2c-e74bdec1ab07" providerId="ADAL" clId="{126E44A2-7D64-41B3-B942-CEE52912B8F5}" dt="2023-07-04T01:47:48.761" v="69" actId="207"/>
        <pc:sldMkLst>
          <pc:docMk/>
          <pc:sldMk cId="3711339055" sldId="260"/>
        </pc:sldMkLst>
        <pc:spChg chg="add mod">
          <ac:chgData name="TAN Mei Yi [Harrisdale Senior High School]" userId="f9f029c9-d743-4d60-9f2c-e74bdec1ab07" providerId="ADAL" clId="{126E44A2-7D64-41B3-B942-CEE52912B8F5}" dt="2023-07-04T01:47:30.501" v="63"/>
          <ac:spMkLst>
            <pc:docMk/>
            <pc:sldMk cId="3711339055" sldId="260"/>
            <ac:spMk id="2" creationId="{0ED45284-396E-62EC-5033-91CA523AFEF5}"/>
          </ac:spMkLst>
        </pc:spChg>
        <pc:spChg chg="mod">
          <ac:chgData name="TAN Mei Yi [Harrisdale Senior High School]" userId="f9f029c9-d743-4d60-9f2c-e74bdec1ab07" providerId="ADAL" clId="{126E44A2-7D64-41B3-B942-CEE52912B8F5}" dt="2023-07-04T01:47:48.761" v="69" actId="207"/>
          <ac:spMkLst>
            <pc:docMk/>
            <pc:sldMk cId="3711339055" sldId="260"/>
            <ac:spMk id="3" creationId="{D34869E1-8DC1-40AD-9E5E-CE34E0706954}"/>
          </ac:spMkLst>
        </pc:spChg>
        <pc:spChg chg="del">
          <ac:chgData name="TAN Mei Yi [Harrisdale Senior High School]" userId="f9f029c9-d743-4d60-9f2c-e74bdec1ab07" providerId="ADAL" clId="{126E44A2-7D64-41B3-B942-CEE52912B8F5}" dt="2023-07-04T01:47:30.131" v="62" actId="478"/>
          <ac:spMkLst>
            <pc:docMk/>
            <pc:sldMk cId="3711339055" sldId="260"/>
            <ac:spMk id="4" creationId="{C2D1ED27-C2F2-44C5-B221-E807DD042381}"/>
          </ac:spMkLst>
        </pc:spChg>
      </pc:sldChg>
      <pc:sldChg chg="addSp delSp modSp add mod">
        <pc:chgData name="TAN Mei Yi [Harrisdale Senior High School]" userId="f9f029c9-d743-4d60-9f2c-e74bdec1ab07" providerId="ADAL" clId="{126E44A2-7D64-41B3-B942-CEE52912B8F5}" dt="2023-07-04T01:48:25.095" v="73"/>
        <pc:sldMkLst>
          <pc:docMk/>
          <pc:sldMk cId="527997840" sldId="261"/>
        </pc:sldMkLst>
        <pc:spChg chg="add mod">
          <ac:chgData name="TAN Mei Yi [Harrisdale Senior High School]" userId="f9f029c9-d743-4d60-9f2c-e74bdec1ab07" providerId="ADAL" clId="{126E44A2-7D64-41B3-B942-CEE52912B8F5}" dt="2023-07-04T01:48:25.095" v="73"/>
          <ac:spMkLst>
            <pc:docMk/>
            <pc:sldMk cId="527997840" sldId="261"/>
            <ac:spMk id="2" creationId="{59917557-C04E-AA31-605A-1011547291D2}"/>
          </ac:spMkLst>
        </pc:spChg>
        <pc:spChg chg="mod">
          <ac:chgData name="TAN Mei Yi [Harrisdale Senior High School]" userId="f9f029c9-d743-4d60-9f2c-e74bdec1ab07" providerId="ADAL" clId="{126E44A2-7D64-41B3-B942-CEE52912B8F5}" dt="2023-07-04T01:48:18.141" v="71" actId="207"/>
          <ac:spMkLst>
            <pc:docMk/>
            <pc:sldMk cId="527997840" sldId="261"/>
            <ac:spMk id="3" creationId="{D34869E1-8DC1-40AD-9E5E-CE34E0706954}"/>
          </ac:spMkLst>
        </pc:spChg>
        <pc:spChg chg="del">
          <ac:chgData name="TAN Mei Yi [Harrisdale Senior High School]" userId="f9f029c9-d743-4d60-9f2c-e74bdec1ab07" providerId="ADAL" clId="{126E44A2-7D64-41B3-B942-CEE52912B8F5}" dt="2023-07-04T01:48:24.853" v="72" actId="478"/>
          <ac:spMkLst>
            <pc:docMk/>
            <pc:sldMk cId="527997840" sldId="261"/>
            <ac:spMk id="4" creationId="{C2D1ED27-C2F2-44C5-B221-E807DD042381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1:48:43.812" v="79"/>
        <pc:sldMkLst>
          <pc:docMk/>
          <pc:sldMk cId="849625981" sldId="262"/>
        </pc:sldMkLst>
        <pc:spChg chg="add mod">
          <ac:chgData name="TAN Mei Yi [Harrisdale Senior High School]" userId="f9f029c9-d743-4d60-9f2c-e74bdec1ab07" providerId="ADAL" clId="{126E44A2-7D64-41B3-B942-CEE52912B8F5}" dt="2023-07-04T01:48:29.745" v="75"/>
          <ac:spMkLst>
            <pc:docMk/>
            <pc:sldMk cId="849625981" sldId="262"/>
            <ac:spMk id="2" creationId="{9C0DD1E0-5C5C-898A-2893-94962DDA7240}"/>
          </ac:spMkLst>
        </pc:spChg>
        <pc:spChg chg="mod">
          <ac:chgData name="TAN Mei Yi [Harrisdale Senior High School]" userId="f9f029c9-d743-4d60-9f2c-e74bdec1ab07" providerId="ADAL" clId="{126E44A2-7D64-41B3-B942-CEE52912B8F5}" dt="2023-07-04T01:48:35.871" v="77" actId="207"/>
          <ac:spMkLst>
            <pc:docMk/>
            <pc:sldMk cId="849625981" sldId="262"/>
            <ac:spMk id="3" creationId="{D34869E1-8DC1-40AD-9E5E-CE34E0706954}"/>
          </ac:spMkLst>
        </pc:spChg>
        <pc:spChg chg="del">
          <ac:chgData name="TAN Mei Yi [Harrisdale Senior High School]" userId="f9f029c9-d743-4d60-9f2c-e74bdec1ab07" providerId="ADAL" clId="{126E44A2-7D64-41B3-B942-CEE52912B8F5}" dt="2023-07-04T01:48:29.534" v="74" actId="478"/>
          <ac:spMkLst>
            <pc:docMk/>
            <pc:sldMk cId="849625981" sldId="262"/>
            <ac:spMk id="4" creationId="{C2D1ED27-C2F2-44C5-B221-E807DD042381}"/>
          </ac:spMkLst>
        </pc:spChg>
      </pc:sldChg>
      <pc:sldChg chg="addSp delSp modSp add mod addAnim delAnim modAnim">
        <pc:chgData name="TAN Mei Yi [Harrisdale Senior High School]" userId="f9f029c9-d743-4d60-9f2c-e74bdec1ab07" providerId="ADAL" clId="{126E44A2-7D64-41B3-B942-CEE52912B8F5}" dt="2023-07-04T02:09:47.638" v="558"/>
        <pc:sldMkLst>
          <pc:docMk/>
          <pc:sldMk cId="762776809" sldId="263"/>
        </pc:sldMkLst>
        <pc:spChg chg="mod">
          <ac:chgData name="TAN Mei Yi [Harrisdale Senior High School]" userId="f9f029c9-d743-4d60-9f2c-e74bdec1ab07" providerId="ADAL" clId="{126E44A2-7D64-41B3-B942-CEE52912B8F5}" dt="2023-07-04T02:09:27.120" v="554" actId="20577"/>
          <ac:spMkLst>
            <pc:docMk/>
            <pc:sldMk cId="762776809" sldId="263"/>
            <ac:spMk id="3" creationId="{5D559105-3C03-4443-BC52-822E20B84FE1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1:58:35.456" v="417" actId="1076"/>
          <ac:spMkLst>
            <pc:docMk/>
            <pc:sldMk cId="762776809" sldId="263"/>
            <ac:spMk id="4" creationId="{76772A2F-E699-4FD6-B982-7855F838000B}"/>
          </ac:spMkLst>
        </pc:spChg>
        <pc:spChg chg="del">
          <ac:chgData name="TAN Mei Yi [Harrisdale Senior High School]" userId="f9f029c9-d743-4d60-9f2c-e74bdec1ab07" providerId="ADAL" clId="{126E44A2-7D64-41B3-B942-CEE52912B8F5}" dt="2023-07-04T01:49:56.198" v="100" actId="478"/>
          <ac:spMkLst>
            <pc:docMk/>
            <pc:sldMk cId="762776809" sldId="263"/>
            <ac:spMk id="5" creationId="{3D821BEA-1B92-4067-A355-4A9D4875CC35}"/>
          </ac:spMkLst>
        </pc:spChg>
        <pc:picChg chg="add del mod">
          <ac:chgData name="TAN Mei Yi [Harrisdale Senior High School]" userId="f9f029c9-d743-4d60-9f2c-e74bdec1ab07" providerId="ADAL" clId="{126E44A2-7D64-41B3-B942-CEE52912B8F5}" dt="2023-07-04T02:03:12.234" v="536" actId="478"/>
          <ac:picMkLst>
            <pc:docMk/>
            <pc:sldMk cId="762776809" sldId="263"/>
            <ac:picMk id="2" creationId="{CAD4280C-3878-4FA4-9108-5C6314864427}"/>
          </ac:picMkLst>
        </pc:picChg>
        <pc:picChg chg="add del mod">
          <ac:chgData name="TAN Mei Yi [Harrisdale Senior High School]" userId="f9f029c9-d743-4d60-9f2c-e74bdec1ab07" providerId="ADAL" clId="{126E44A2-7D64-41B3-B942-CEE52912B8F5}" dt="2023-07-04T02:03:44.143" v="538" actId="478"/>
          <ac:picMkLst>
            <pc:docMk/>
            <pc:sldMk cId="762776809" sldId="263"/>
            <ac:picMk id="6" creationId="{2A4CB12C-4953-03C4-DBB9-0C1A18D1F5CC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08:42.632" v="543" actId="1076"/>
          <ac:picMkLst>
            <pc:docMk/>
            <pc:sldMk cId="762776809" sldId="263"/>
            <ac:picMk id="7" creationId="{10F26CED-378F-1537-3AAE-3D80A8FC0552}"/>
          </ac:picMkLst>
        </pc:picChg>
      </pc:sldChg>
      <pc:sldChg chg="addSp delSp modSp add mod delAnim modAnim">
        <pc:chgData name="TAN Mei Yi [Harrisdale Senior High School]" userId="f9f029c9-d743-4d60-9f2c-e74bdec1ab07" providerId="ADAL" clId="{126E44A2-7D64-41B3-B942-CEE52912B8F5}" dt="2023-07-04T02:15:16.341" v="610" actId="20577"/>
        <pc:sldMkLst>
          <pc:docMk/>
          <pc:sldMk cId="735571376" sldId="264"/>
        </pc:sldMkLst>
        <pc:spChg chg="add mod">
          <ac:chgData name="TAN Mei Yi [Harrisdale Senior High School]" userId="f9f029c9-d743-4d60-9f2c-e74bdec1ab07" providerId="ADAL" clId="{126E44A2-7D64-41B3-B942-CEE52912B8F5}" dt="2023-07-04T02:09:57.974" v="560"/>
          <ac:spMkLst>
            <pc:docMk/>
            <pc:sldMk cId="735571376" sldId="264"/>
            <ac:spMk id="2" creationId="{61E982FD-951F-C78A-01A8-8C2C04EF414F}"/>
          </ac:spMkLst>
        </pc:spChg>
        <pc:spChg chg="mod">
          <ac:chgData name="TAN Mei Yi [Harrisdale Senior High School]" userId="f9f029c9-d743-4d60-9f2c-e74bdec1ab07" providerId="ADAL" clId="{126E44A2-7D64-41B3-B942-CEE52912B8F5}" dt="2023-07-04T02:15:16.341" v="610" actId="20577"/>
          <ac:spMkLst>
            <pc:docMk/>
            <pc:sldMk cId="735571376" sldId="264"/>
            <ac:spMk id="3" creationId="{5D559105-3C03-4443-BC52-822E20B84FE1}"/>
          </ac:spMkLst>
        </pc:spChg>
        <pc:spChg chg="del">
          <ac:chgData name="TAN Mei Yi [Harrisdale Senior High School]" userId="f9f029c9-d743-4d60-9f2c-e74bdec1ab07" providerId="ADAL" clId="{126E44A2-7D64-41B3-B942-CEE52912B8F5}" dt="2023-07-04T02:09:57.713" v="559" actId="478"/>
          <ac:spMkLst>
            <pc:docMk/>
            <pc:sldMk cId="735571376" sldId="264"/>
            <ac:spMk id="4" creationId="{9C2FE5F9-6CF4-4BDF-A3A5-795EEDB9D47B}"/>
          </ac:spMkLst>
        </pc:spChg>
        <pc:picChg chg="add del mod">
          <ac:chgData name="TAN Mei Yi [Harrisdale Senior High School]" userId="f9f029c9-d743-4d60-9f2c-e74bdec1ab07" providerId="ADAL" clId="{126E44A2-7D64-41B3-B942-CEE52912B8F5}" dt="2023-07-04T02:12:25.221" v="586" actId="478"/>
          <ac:picMkLst>
            <pc:docMk/>
            <pc:sldMk cId="735571376" sldId="264"/>
            <ac:picMk id="5" creationId="{E34D63CB-3876-D550-CFE7-BC44B6670877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14:46.034" v="603" actId="1076"/>
          <ac:picMkLst>
            <pc:docMk/>
            <pc:sldMk cId="735571376" sldId="264"/>
            <ac:picMk id="6" creationId="{4C64E286-E1E4-13D7-5342-CDA3354CD5A9}"/>
          </ac:picMkLst>
        </pc:picChg>
        <pc:picChg chg="del mod">
          <ac:chgData name="TAN Mei Yi [Harrisdale Senior High School]" userId="f9f029c9-d743-4d60-9f2c-e74bdec1ab07" providerId="ADAL" clId="{126E44A2-7D64-41B3-B942-CEE52912B8F5}" dt="2023-07-04T02:14:34.803" v="599" actId="478"/>
          <ac:picMkLst>
            <pc:docMk/>
            <pc:sldMk cId="735571376" sldId="264"/>
            <ac:picMk id="7" creationId="{92A82EA4-95D2-49C6-8E9C-10FF3B5CCDC1}"/>
          </ac:picMkLst>
        </pc:picChg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3611197957" sldId="265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2466740768" sldId="266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2644722646" sldId="267"/>
        </pc:sldMkLst>
      </pc:sldChg>
      <pc:sldChg chg="add del">
        <pc:chgData name="TAN Mei Yi [Harrisdale Senior High School]" userId="f9f029c9-d743-4d60-9f2c-e74bdec1ab07" providerId="ADAL" clId="{126E44A2-7D64-41B3-B942-CEE52912B8F5}" dt="2023-07-04T03:52:53.300" v="1597"/>
        <pc:sldMkLst>
          <pc:docMk/>
          <pc:sldMk cId="1332153508" sldId="268"/>
        </pc:sldMkLst>
      </pc:sldChg>
      <pc:sldChg chg="add">
        <pc:chgData name="TAN Mei Yi [Harrisdale Senior High School]" userId="f9f029c9-d743-4d60-9f2c-e74bdec1ab07" providerId="ADAL" clId="{126E44A2-7D64-41B3-B942-CEE52912B8F5}" dt="2023-07-04T03:52:57.260" v="1598"/>
        <pc:sldMkLst>
          <pc:docMk/>
          <pc:sldMk cId="2143763498" sldId="268"/>
        </pc:sldMkLst>
      </pc:sldChg>
      <pc:sldChg chg="addSp delSp modSp add del mod">
        <pc:chgData name="TAN Mei Yi [Harrisdale Senior High School]" userId="f9f029c9-d743-4d60-9f2c-e74bdec1ab07" providerId="ADAL" clId="{126E44A2-7D64-41B3-B942-CEE52912B8F5}" dt="2023-07-04T03:52:40.672" v="1595" actId="2696"/>
        <pc:sldMkLst>
          <pc:docMk/>
          <pc:sldMk cId="3796958899" sldId="268"/>
        </pc:sldMkLst>
        <pc:spChg chg="add mod">
          <ac:chgData name="TAN Mei Yi [Harrisdale Senior High School]" userId="f9f029c9-d743-4d60-9f2c-e74bdec1ab07" providerId="ADAL" clId="{126E44A2-7D64-41B3-B942-CEE52912B8F5}" dt="2023-07-04T03:37:19.145" v="1539"/>
          <ac:spMkLst>
            <pc:docMk/>
            <pc:sldMk cId="3796958899" sldId="268"/>
            <ac:spMk id="2" creationId="{A709A0E4-AD93-3EAD-F5AC-CFC00E4F6CF4}"/>
          </ac:spMkLst>
        </pc:spChg>
        <pc:spChg chg="del">
          <ac:chgData name="TAN Mei Yi [Harrisdale Senior High School]" userId="f9f029c9-d743-4d60-9f2c-e74bdec1ab07" providerId="ADAL" clId="{126E44A2-7D64-41B3-B942-CEE52912B8F5}" dt="2023-07-04T03:37:18.775" v="1538" actId="478"/>
          <ac:spMkLst>
            <pc:docMk/>
            <pc:sldMk cId="3796958899" sldId="268"/>
            <ac:spMk id="5" creationId="{5951A905-68EE-4D52-8BE9-4911EB11097F}"/>
          </ac:spMkLst>
        </pc:spChg>
        <pc:spChg chg="mod">
          <ac:chgData name="TAN Mei Yi [Harrisdale Senior High School]" userId="f9f029c9-d743-4d60-9f2c-e74bdec1ab07" providerId="ADAL" clId="{126E44A2-7D64-41B3-B942-CEE52912B8F5}" dt="2023-07-04T03:45:01.603" v="1570" actId="207"/>
          <ac:spMkLst>
            <pc:docMk/>
            <pc:sldMk cId="3796958899" sldId="268"/>
            <ac:spMk id="6" creationId="{EE55BA9D-E266-458E-ADDF-17745AD0236C}"/>
          </ac:spMkLst>
        </pc:spChg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3507693593" sldId="269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618851266" sldId="270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3402585912" sldId="271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1162497586" sldId="272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2472200206" sldId="273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3511714352" sldId="274"/>
        </pc:sldMkLst>
      </pc:sldChg>
      <pc:sldChg chg="add">
        <pc:chgData name="TAN Mei Yi [Harrisdale Senior High School]" userId="f9f029c9-d743-4d60-9f2c-e74bdec1ab07" providerId="ADAL" clId="{126E44A2-7D64-41B3-B942-CEE52912B8F5}" dt="2023-07-04T03:52:57.260" v="1598"/>
        <pc:sldMkLst>
          <pc:docMk/>
          <pc:sldMk cId="1359771492" sldId="275"/>
        </pc:sldMkLst>
      </pc:sldChg>
      <pc:sldChg chg="addSp delSp modSp add del mod modAnim">
        <pc:chgData name="TAN Mei Yi [Harrisdale Senior High School]" userId="f9f029c9-d743-4d60-9f2c-e74bdec1ab07" providerId="ADAL" clId="{126E44A2-7D64-41B3-B942-CEE52912B8F5}" dt="2023-07-04T03:52:40.672" v="1595" actId="2696"/>
        <pc:sldMkLst>
          <pc:docMk/>
          <pc:sldMk cId="1689024103" sldId="275"/>
        </pc:sldMkLst>
        <pc:spChg chg="add mod">
          <ac:chgData name="TAN Mei Yi [Harrisdale Senior High School]" userId="f9f029c9-d743-4d60-9f2c-e74bdec1ab07" providerId="ADAL" clId="{126E44A2-7D64-41B3-B942-CEE52912B8F5}" dt="2023-07-04T03:37:49.790" v="1542"/>
          <ac:spMkLst>
            <pc:docMk/>
            <pc:sldMk cId="1689024103" sldId="275"/>
            <ac:spMk id="2" creationId="{08461D11-BC27-BDE5-B8DD-85E40C89E4C1}"/>
          </ac:spMkLst>
        </pc:spChg>
        <pc:spChg chg="del">
          <ac:chgData name="TAN Mei Yi [Harrisdale Senior High School]" userId="f9f029c9-d743-4d60-9f2c-e74bdec1ab07" providerId="ADAL" clId="{126E44A2-7D64-41B3-B942-CEE52912B8F5}" dt="2023-07-04T03:37:49.427" v="1541" actId="478"/>
          <ac:spMkLst>
            <pc:docMk/>
            <pc:sldMk cId="1689024103" sldId="275"/>
            <ac:spMk id="5" creationId="{5951A905-68EE-4D52-8BE9-4911EB11097F}"/>
          </ac:spMkLst>
        </pc:spChg>
        <pc:spChg chg="mod">
          <ac:chgData name="TAN Mei Yi [Harrisdale Senior High School]" userId="f9f029c9-d743-4d60-9f2c-e74bdec1ab07" providerId="ADAL" clId="{126E44A2-7D64-41B3-B942-CEE52912B8F5}" dt="2023-07-04T03:44:19.356" v="1563" actId="207"/>
          <ac:spMkLst>
            <pc:docMk/>
            <pc:sldMk cId="1689024103" sldId="275"/>
            <ac:spMk id="6" creationId="{EE55BA9D-E266-458E-ADDF-17745AD0236C}"/>
          </ac:spMkLst>
        </pc:spChg>
      </pc:sldChg>
      <pc:sldChg chg="add del">
        <pc:chgData name="TAN Mei Yi [Harrisdale Senior High School]" userId="f9f029c9-d743-4d60-9f2c-e74bdec1ab07" providerId="ADAL" clId="{126E44A2-7D64-41B3-B942-CEE52912B8F5}" dt="2023-07-04T03:52:53.300" v="1597"/>
        <pc:sldMkLst>
          <pc:docMk/>
          <pc:sldMk cId="3137289679" sldId="275"/>
        </pc:sldMkLst>
      </pc:sldChg>
      <pc:sldChg chg="modSp mod">
        <pc:chgData name="TAN Mei Yi [Harrisdale Senior High School]" userId="f9f029c9-d743-4d60-9f2c-e74bdec1ab07" providerId="ADAL" clId="{126E44A2-7D64-41B3-B942-CEE52912B8F5}" dt="2023-07-04T02:16:27.845" v="62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26E44A2-7D64-41B3-B942-CEE52912B8F5}" dt="2023-07-04T02:16:27.845" v="62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26E44A2-7D64-41B3-B942-CEE52912B8F5}" dt="2023-07-04T01:46:14.231" v="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26E44A2-7D64-41B3-B942-CEE52912B8F5}" dt="2023-07-04T01:46:14.231" v="5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464567761" sldId="375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2441809470" sldId="376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2974890177" sldId="377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179947832" sldId="378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526742295" sldId="379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1154259196" sldId="380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607756734" sldId="381"/>
        </pc:sldMkLst>
      </pc:sldChg>
      <pc:sldChg chg="del">
        <pc:chgData name="TAN Mei Yi [Harrisdale Senior High School]" userId="f9f029c9-d743-4d60-9f2c-e74bdec1ab07" providerId="ADAL" clId="{126E44A2-7D64-41B3-B942-CEE52912B8F5}" dt="2023-07-04T01:48:54.366" v="82" actId="47"/>
        <pc:sldMkLst>
          <pc:docMk/>
          <pc:sldMk cId="1924933596" sldId="382"/>
        </pc:sldMkLst>
      </pc:sldChg>
      <pc:sldChg chg="add del">
        <pc:chgData name="TAN Mei Yi [Harrisdale Senior High School]" userId="f9f029c9-d743-4d60-9f2c-e74bdec1ab07" providerId="ADAL" clId="{126E44A2-7D64-41B3-B942-CEE52912B8F5}" dt="2023-07-04T01:48:49.327" v="81" actId="47"/>
        <pc:sldMkLst>
          <pc:docMk/>
          <pc:sldMk cId="2552015853" sldId="383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1240637389" sldId="384"/>
        </pc:sldMkLst>
      </pc:sldChg>
      <pc:sldChg chg="del">
        <pc:chgData name="TAN Mei Yi [Harrisdale Senior High School]" userId="f9f029c9-d743-4d60-9f2c-e74bdec1ab07" providerId="ADAL" clId="{126E44A2-7D64-41B3-B942-CEE52912B8F5}" dt="2023-07-04T02:16:24.338" v="618" actId="47"/>
        <pc:sldMkLst>
          <pc:docMk/>
          <pc:sldMk cId="476426163" sldId="385"/>
        </pc:sldMkLst>
      </pc:sldChg>
      <pc:sldChg chg="add del">
        <pc:chgData name="TAN Mei Yi [Harrisdale Senior High School]" userId="f9f029c9-d743-4d60-9f2c-e74bdec1ab07" providerId="ADAL" clId="{126E44A2-7D64-41B3-B942-CEE52912B8F5}" dt="2023-07-04T01:46:49" v="58" actId="47"/>
        <pc:sldMkLst>
          <pc:docMk/>
          <pc:sldMk cId="530427585" sldId="386"/>
        </pc:sldMkLst>
      </pc:sldChg>
      <pc:sldChg chg="addSp delSp modSp add mod delAnim modAnim">
        <pc:chgData name="TAN Mei Yi [Harrisdale Senior High School]" userId="f9f029c9-d743-4d60-9f2c-e74bdec1ab07" providerId="ADAL" clId="{126E44A2-7D64-41B3-B942-CEE52912B8F5}" dt="2023-07-04T02:25:44.230" v="802"/>
        <pc:sldMkLst>
          <pc:docMk/>
          <pc:sldMk cId="1179057067" sldId="386"/>
        </pc:sldMkLst>
        <pc:spChg chg="add del mod">
          <ac:chgData name="TAN Mei Yi [Harrisdale Senior High School]" userId="f9f029c9-d743-4d60-9f2c-e74bdec1ab07" providerId="ADAL" clId="{126E44A2-7D64-41B3-B942-CEE52912B8F5}" dt="2023-07-04T02:15:49.473" v="616" actId="478"/>
          <ac:spMkLst>
            <pc:docMk/>
            <pc:sldMk cId="1179057067" sldId="386"/>
            <ac:spMk id="2" creationId="{C2968780-84C7-4CC0-BBE3-4616EDBF634B}"/>
          </ac:spMkLst>
        </pc:spChg>
        <pc:spChg chg="add del mod">
          <ac:chgData name="TAN Mei Yi [Harrisdale Senior High School]" userId="f9f029c9-d743-4d60-9f2c-e74bdec1ab07" providerId="ADAL" clId="{126E44A2-7D64-41B3-B942-CEE52912B8F5}" dt="2023-07-04T02:15:24.202" v="613"/>
          <ac:spMkLst>
            <pc:docMk/>
            <pc:sldMk cId="1179057067" sldId="386"/>
            <ac:spMk id="3" creationId="{13A58237-F999-C1B1-E0EF-FD3A931828EA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15:49.776" v="617"/>
          <ac:spMkLst>
            <pc:docMk/>
            <pc:sldMk cId="1179057067" sldId="386"/>
            <ac:spMk id="4" creationId="{4C0FAD0D-6344-D5E3-5A6C-4988B7EF11A7}"/>
          </ac:spMkLst>
        </pc:spChg>
        <pc:spChg chg="mod">
          <ac:chgData name="TAN Mei Yi [Harrisdale Senior High School]" userId="f9f029c9-d743-4d60-9f2c-e74bdec1ab07" providerId="ADAL" clId="{126E44A2-7D64-41B3-B942-CEE52912B8F5}" dt="2023-07-04T02:24:35.156" v="792" actId="12"/>
          <ac:spMkLst>
            <pc:docMk/>
            <pc:sldMk cId="1179057067" sldId="386"/>
            <ac:spMk id="5" creationId="{9B6FEBAC-3644-4A03-A3B9-5937307EC0B3}"/>
          </ac:spMkLst>
        </pc:spChg>
        <pc:picChg chg="del mod">
          <ac:chgData name="TAN Mei Yi [Harrisdale Senior High School]" userId="f9f029c9-d743-4d60-9f2c-e74bdec1ab07" providerId="ADAL" clId="{126E44A2-7D64-41B3-B942-CEE52912B8F5}" dt="2023-07-04T02:23:55.282" v="775" actId="478"/>
          <ac:picMkLst>
            <pc:docMk/>
            <pc:sldMk cId="1179057067" sldId="386"/>
            <ac:picMk id="6" creationId="{7A8C93AE-7D3C-482E-9F9E-2B708F974FB8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23:53.609" v="774" actId="1076"/>
          <ac:picMkLst>
            <pc:docMk/>
            <pc:sldMk cId="1179057067" sldId="386"/>
            <ac:picMk id="7" creationId="{CAB460FF-E097-4652-62C1-4DC02D04DCAB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25:35.700" v="800" actId="1076"/>
          <ac:picMkLst>
            <pc:docMk/>
            <pc:sldMk cId="1179057067" sldId="386"/>
            <ac:picMk id="9" creationId="{959BC65C-151B-17A9-234B-75A48A6AB7EA}"/>
          </ac:picMkLst>
        </pc:picChg>
      </pc:sldChg>
      <pc:sldChg chg="addSp delSp modSp add mod">
        <pc:chgData name="TAN Mei Yi [Harrisdale Senior High School]" userId="f9f029c9-d743-4d60-9f2c-e74bdec1ab07" providerId="ADAL" clId="{126E44A2-7D64-41B3-B942-CEE52912B8F5}" dt="2023-07-04T03:35:52.531" v="1523" actId="113"/>
        <pc:sldMkLst>
          <pc:docMk/>
          <pc:sldMk cId="1401028217" sldId="387"/>
        </pc:sldMkLst>
        <pc:spChg chg="add mod">
          <ac:chgData name="TAN Mei Yi [Harrisdale Senior High School]" userId="f9f029c9-d743-4d60-9f2c-e74bdec1ab07" providerId="ADAL" clId="{126E44A2-7D64-41B3-B942-CEE52912B8F5}" dt="2023-07-04T03:35:49.692" v="1522"/>
          <ac:spMkLst>
            <pc:docMk/>
            <pc:sldMk cId="1401028217" sldId="387"/>
            <ac:spMk id="2" creationId="{21C0E4D4-B4FA-3971-F142-70210992F1A5}"/>
          </ac:spMkLst>
        </pc:spChg>
        <pc:spChg chg="del">
          <ac:chgData name="TAN Mei Yi [Harrisdale Senior High School]" userId="f9f029c9-d743-4d60-9f2c-e74bdec1ab07" providerId="ADAL" clId="{126E44A2-7D64-41B3-B942-CEE52912B8F5}" dt="2023-07-04T03:35:49.419" v="1521" actId="478"/>
          <ac:spMkLst>
            <pc:docMk/>
            <pc:sldMk cId="1401028217" sldId="387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35:52.531" v="1523" actId="113"/>
          <ac:spMkLst>
            <pc:docMk/>
            <pc:sldMk cId="1401028217" sldId="387"/>
            <ac:spMk id="6" creationId="{5AB9FA4B-779D-48FD-8F04-FC9C8A803C26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3:45:24.977" v="1574"/>
        <pc:sldMkLst>
          <pc:docMk/>
          <pc:sldMk cId="4234000101" sldId="388"/>
        </pc:sldMkLst>
        <pc:spChg chg="add mod">
          <ac:chgData name="TAN Mei Yi [Harrisdale Senior High School]" userId="f9f029c9-d743-4d60-9f2c-e74bdec1ab07" providerId="ADAL" clId="{126E44A2-7D64-41B3-B942-CEE52912B8F5}" dt="2023-07-04T03:36:46.212" v="1525"/>
          <ac:spMkLst>
            <pc:docMk/>
            <pc:sldMk cId="4234000101" sldId="388"/>
            <ac:spMk id="3" creationId="{EBB11AA3-0BB5-2F38-18CD-35E1BF6FFB6F}"/>
          </ac:spMkLst>
        </pc:spChg>
        <pc:spChg chg="del">
          <ac:chgData name="TAN Mei Yi [Harrisdale Senior High School]" userId="f9f029c9-d743-4d60-9f2c-e74bdec1ab07" providerId="ADAL" clId="{126E44A2-7D64-41B3-B942-CEE52912B8F5}" dt="2023-07-04T03:36:45.955" v="1524" actId="478"/>
          <ac:spMkLst>
            <pc:docMk/>
            <pc:sldMk cId="4234000101" sldId="388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45:17.120" v="1571" actId="207"/>
          <ac:spMkLst>
            <pc:docMk/>
            <pc:sldMk cId="4234000101" sldId="388"/>
            <ac:spMk id="6" creationId="{5AB9FA4B-779D-48FD-8F04-FC9C8A803C26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3:46:01.110" v="1579"/>
        <pc:sldMkLst>
          <pc:docMk/>
          <pc:sldMk cId="3858361198" sldId="389"/>
        </pc:sldMkLst>
        <pc:spChg chg="add mod">
          <ac:chgData name="TAN Mei Yi [Harrisdale Senior High School]" userId="f9f029c9-d743-4d60-9f2c-e74bdec1ab07" providerId="ADAL" clId="{126E44A2-7D64-41B3-B942-CEE52912B8F5}" dt="2023-07-04T03:36:49.713" v="1527"/>
          <ac:spMkLst>
            <pc:docMk/>
            <pc:sldMk cId="3858361198" sldId="389"/>
            <ac:spMk id="3" creationId="{C92631EE-7895-7B0B-B937-526C5C9154D1}"/>
          </ac:spMkLst>
        </pc:spChg>
        <pc:spChg chg="del">
          <ac:chgData name="TAN Mei Yi [Harrisdale Senior High School]" userId="f9f029c9-d743-4d60-9f2c-e74bdec1ab07" providerId="ADAL" clId="{126E44A2-7D64-41B3-B942-CEE52912B8F5}" dt="2023-07-04T03:36:49.468" v="1526" actId="478"/>
          <ac:spMkLst>
            <pc:docMk/>
            <pc:sldMk cId="3858361198" sldId="389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45:50.394" v="1576" actId="207"/>
          <ac:spMkLst>
            <pc:docMk/>
            <pc:sldMk cId="3858361198" sldId="389"/>
            <ac:spMk id="6" creationId="{5AB9FA4B-779D-48FD-8F04-FC9C8A803C26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3:46:19.601" v="1583" actId="113"/>
        <pc:sldMkLst>
          <pc:docMk/>
          <pc:sldMk cId="3580763871" sldId="390"/>
        </pc:sldMkLst>
        <pc:spChg chg="del">
          <ac:chgData name="TAN Mei Yi [Harrisdale Senior High School]" userId="f9f029c9-d743-4d60-9f2c-e74bdec1ab07" providerId="ADAL" clId="{126E44A2-7D64-41B3-B942-CEE52912B8F5}" dt="2023-07-04T03:36:55.857" v="1529" actId="478"/>
          <ac:spMkLst>
            <pc:docMk/>
            <pc:sldMk cId="3580763871" sldId="390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36:59.368" v="1531" actId="113"/>
          <ac:spMkLst>
            <pc:docMk/>
            <pc:sldMk cId="3580763871" sldId="390"/>
            <ac:spMk id="6" creationId="{5AB9FA4B-779D-48FD-8F04-FC9C8A803C26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3:36:57.302" v="1530"/>
          <ac:spMkLst>
            <pc:docMk/>
            <pc:sldMk cId="3580763871" sldId="390"/>
            <ac:spMk id="7" creationId="{5535012B-7F58-CC1F-1ED5-EE20375D5F31}"/>
          </ac:spMkLst>
        </pc:spChg>
        <pc:spChg chg="mod">
          <ac:chgData name="TAN Mei Yi [Harrisdale Senior High School]" userId="f9f029c9-d743-4d60-9f2c-e74bdec1ab07" providerId="ADAL" clId="{126E44A2-7D64-41B3-B942-CEE52912B8F5}" dt="2023-07-04T03:46:19.601" v="1583" actId="113"/>
          <ac:spMkLst>
            <pc:docMk/>
            <pc:sldMk cId="3580763871" sldId="390"/>
            <ac:spMk id="19" creationId="{9938C829-7275-4DC2-B718-66A601E541B7}"/>
          </ac:spMkLst>
        </pc:spChg>
        <pc:spChg chg="mod">
          <ac:chgData name="TAN Mei Yi [Harrisdale Senior High School]" userId="f9f029c9-d743-4d60-9f2c-e74bdec1ab07" providerId="ADAL" clId="{126E44A2-7D64-41B3-B942-CEE52912B8F5}" dt="2023-07-04T03:46:19.601" v="1583" actId="113"/>
          <ac:spMkLst>
            <pc:docMk/>
            <pc:sldMk cId="3580763871" sldId="390"/>
            <ac:spMk id="20" creationId="{DC030556-41B9-4AB6-805D-5EA3EEF00A77}"/>
          </ac:spMkLst>
        </pc:spChg>
        <pc:spChg chg="mod">
          <ac:chgData name="TAN Mei Yi [Harrisdale Senior High School]" userId="f9f029c9-d743-4d60-9f2c-e74bdec1ab07" providerId="ADAL" clId="{126E44A2-7D64-41B3-B942-CEE52912B8F5}" dt="2023-07-04T03:46:19.601" v="1583" actId="113"/>
          <ac:spMkLst>
            <pc:docMk/>
            <pc:sldMk cId="3580763871" sldId="390"/>
            <ac:spMk id="25" creationId="{1FA623CD-B719-47A3-A082-E3B559F8BADB}"/>
          </ac:spMkLst>
        </pc:spChg>
        <pc:spChg chg="mod">
          <ac:chgData name="TAN Mei Yi [Harrisdale Senior High School]" userId="f9f029c9-d743-4d60-9f2c-e74bdec1ab07" providerId="ADAL" clId="{126E44A2-7D64-41B3-B942-CEE52912B8F5}" dt="2023-07-04T03:46:19.601" v="1583" actId="113"/>
          <ac:spMkLst>
            <pc:docMk/>
            <pc:sldMk cId="3580763871" sldId="390"/>
            <ac:spMk id="30" creationId="{504702AE-280E-414A-828F-C3FE8FA8F0E0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3:51:51.938" v="1589"/>
        <pc:sldMkLst>
          <pc:docMk/>
          <pc:sldMk cId="445004113" sldId="391"/>
        </pc:sldMkLst>
        <pc:spChg chg="del">
          <ac:chgData name="TAN Mei Yi [Harrisdale Senior High School]" userId="f9f029c9-d743-4d60-9f2c-e74bdec1ab07" providerId="ADAL" clId="{126E44A2-7D64-41B3-B942-CEE52912B8F5}" dt="2023-07-04T03:37:04.313" v="1532" actId="478"/>
          <ac:spMkLst>
            <pc:docMk/>
            <pc:sldMk cId="445004113" sldId="391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51:35.664" v="1584" actId="207"/>
          <ac:spMkLst>
            <pc:docMk/>
            <pc:sldMk cId="445004113" sldId="391"/>
            <ac:spMk id="6" creationId="{5AB9FA4B-779D-48FD-8F04-FC9C8A803C26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3:37:04.579" v="1533"/>
          <ac:spMkLst>
            <pc:docMk/>
            <pc:sldMk cId="445004113" sldId="391"/>
            <ac:spMk id="8" creationId="{F2C38776-6840-1AFD-C5D1-F7FED6BAB8FE}"/>
          </ac:spMkLst>
        </pc:spChg>
      </pc:sldChg>
      <pc:sldChg chg="addSp delSp modSp add mod modAnim">
        <pc:chgData name="TAN Mei Yi [Harrisdale Senior High School]" userId="f9f029c9-d743-4d60-9f2c-e74bdec1ab07" providerId="ADAL" clId="{126E44A2-7D64-41B3-B942-CEE52912B8F5}" dt="2023-07-04T03:52:24.904" v="1594"/>
        <pc:sldMkLst>
          <pc:docMk/>
          <pc:sldMk cId="3123336957" sldId="392"/>
        </pc:sldMkLst>
        <pc:spChg chg="add mod">
          <ac:chgData name="TAN Mei Yi [Harrisdale Senior High School]" userId="f9f029c9-d743-4d60-9f2c-e74bdec1ab07" providerId="ADAL" clId="{126E44A2-7D64-41B3-B942-CEE52912B8F5}" dt="2023-07-04T03:37:12.569" v="1536"/>
          <ac:spMkLst>
            <pc:docMk/>
            <pc:sldMk cId="3123336957" sldId="392"/>
            <ac:spMk id="2" creationId="{A6B44206-698D-B670-3614-5CC54038347E}"/>
          </ac:spMkLst>
        </pc:spChg>
        <pc:spChg chg="del">
          <ac:chgData name="TAN Mei Yi [Harrisdale Senior High School]" userId="f9f029c9-d743-4d60-9f2c-e74bdec1ab07" providerId="ADAL" clId="{126E44A2-7D64-41B3-B942-CEE52912B8F5}" dt="2023-07-04T03:37:12.282" v="1535" actId="478"/>
          <ac:spMkLst>
            <pc:docMk/>
            <pc:sldMk cId="3123336957" sldId="392"/>
            <ac:spMk id="5" creationId="{0D1A3E37-A6F1-4723-8E28-9DEDCE692566}"/>
          </ac:spMkLst>
        </pc:spChg>
        <pc:spChg chg="mod">
          <ac:chgData name="TAN Mei Yi [Harrisdale Senior High School]" userId="f9f029c9-d743-4d60-9f2c-e74bdec1ab07" providerId="ADAL" clId="{126E44A2-7D64-41B3-B942-CEE52912B8F5}" dt="2023-07-04T03:52:12.079" v="1590" actId="207"/>
          <ac:spMkLst>
            <pc:docMk/>
            <pc:sldMk cId="3123336957" sldId="392"/>
            <ac:spMk id="6" creationId="{5AB9FA4B-779D-48FD-8F04-FC9C8A803C26}"/>
          </ac:spMkLst>
        </pc:spChg>
      </pc:sldChg>
      <pc:sldChg chg="addSp delSp modSp add mod">
        <pc:chgData name="TAN Mei Yi [Harrisdale Senior High School]" userId="f9f029c9-d743-4d60-9f2c-e74bdec1ab07" providerId="ADAL" clId="{126E44A2-7D64-41B3-B942-CEE52912B8F5}" dt="2023-07-04T01:55:52.019" v="285" actId="1076"/>
        <pc:sldMkLst>
          <pc:docMk/>
          <pc:sldMk cId="3950974144" sldId="393"/>
        </pc:sldMkLst>
        <pc:spChg chg="add mod">
          <ac:chgData name="TAN Mei Yi [Harrisdale Senior High School]" userId="f9f029c9-d743-4d60-9f2c-e74bdec1ab07" providerId="ADAL" clId="{126E44A2-7D64-41B3-B942-CEE52912B8F5}" dt="2023-07-04T01:53:50.487" v="220" actId="20577"/>
          <ac:spMkLst>
            <pc:docMk/>
            <pc:sldMk cId="3950974144" sldId="393"/>
            <ac:spMk id="4" creationId="{68E4366B-D0EB-49E8-E803-F802C997FF36}"/>
          </ac:spMkLst>
        </pc:spChg>
        <pc:spChg chg="del">
          <ac:chgData name="TAN Mei Yi [Harrisdale Senior High School]" userId="f9f029c9-d743-4d60-9f2c-e74bdec1ab07" providerId="ADAL" clId="{126E44A2-7D64-41B3-B942-CEE52912B8F5}" dt="2023-07-04T01:51:51.485" v="122" actId="478"/>
          <ac:spMkLst>
            <pc:docMk/>
            <pc:sldMk cId="3950974144" sldId="393"/>
            <ac:spMk id="5" creationId="{EABB06D3-2530-4057-8F80-FA252CB1FDFA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1:55:08.969" v="271" actId="20577"/>
          <ac:spMkLst>
            <pc:docMk/>
            <pc:sldMk cId="3950974144" sldId="393"/>
            <ac:spMk id="6" creationId="{8AC0C3C8-B11E-1F58-BE25-E7FF50562A63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1:55:22.279" v="273" actId="1076"/>
          <ac:spMkLst>
            <pc:docMk/>
            <pc:sldMk cId="3950974144" sldId="393"/>
            <ac:spMk id="7" creationId="{C2E3FFEF-14A6-4B58-8476-B6CA24FD46CE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1:55:39.844" v="278" actId="14100"/>
          <ac:spMkLst>
            <pc:docMk/>
            <pc:sldMk cId="3950974144" sldId="393"/>
            <ac:spMk id="8" creationId="{D71AA7DA-0AB1-FA60-4434-EF382FBFF361}"/>
          </ac:spMkLst>
        </pc:spChg>
        <pc:spChg chg="mod">
          <ac:chgData name="TAN Mei Yi [Harrisdale Senior High School]" userId="f9f029c9-d743-4d60-9f2c-e74bdec1ab07" providerId="ADAL" clId="{126E44A2-7D64-41B3-B942-CEE52912B8F5}" dt="2023-07-04T01:52:26.827" v="131" actId="14100"/>
          <ac:spMkLst>
            <pc:docMk/>
            <pc:sldMk cId="3950974144" sldId="393"/>
            <ac:spMk id="9" creationId="{7BB790FB-B7E1-F7AB-16F2-AF96FA5668A8}"/>
          </ac:spMkLst>
        </pc:spChg>
        <pc:spChg chg="del">
          <ac:chgData name="TAN Mei Yi [Harrisdale Senior High School]" userId="f9f029c9-d743-4d60-9f2c-e74bdec1ab07" providerId="ADAL" clId="{126E44A2-7D64-41B3-B942-CEE52912B8F5}" dt="2023-07-04T01:51:53.555" v="123" actId="478"/>
          <ac:spMkLst>
            <pc:docMk/>
            <pc:sldMk cId="3950974144" sldId="393"/>
            <ac:spMk id="10" creationId="{A274B028-1312-90F6-22AC-1B4ACB8C77BD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1:55:52.019" v="285" actId="1076"/>
          <ac:spMkLst>
            <pc:docMk/>
            <pc:sldMk cId="3950974144" sldId="393"/>
            <ac:spMk id="11" creationId="{BBDEB31F-AB59-5AB5-C84D-BCD106BE1860}"/>
          </ac:spMkLst>
        </pc:spChg>
        <pc:spChg chg="mod">
          <ac:chgData name="TAN Mei Yi [Harrisdale Senior High School]" userId="f9f029c9-d743-4d60-9f2c-e74bdec1ab07" providerId="ADAL" clId="{126E44A2-7D64-41B3-B942-CEE52912B8F5}" dt="2023-07-04T01:53:20.810" v="206" actId="1076"/>
          <ac:spMkLst>
            <pc:docMk/>
            <pc:sldMk cId="3950974144" sldId="393"/>
            <ac:spMk id="13" creationId="{D0A6C382-0ED3-5915-13A1-8FB11A041BEA}"/>
          </ac:spMkLst>
        </pc:spChg>
        <pc:spChg chg="del mod">
          <ac:chgData name="TAN Mei Yi [Harrisdale Senior High School]" userId="f9f029c9-d743-4d60-9f2c-e74bdec1ab07" providerId="ADAL" clId="{126E44A2-7D64-41B3-B942-CEE52912B8F5}" dt="2023-07-04T01:53:00.405" v="157" actId="478"/>
          <ac:spMkLst>
            <pc:docMk/>
            <pc:sldMk cId="3950974144" sldId="393"/>
            <ac:spMk id="14" creationId="{BD240DBE-CC91-98DE-D62D-FB83ED9C4803}"/>
          </ac:spMkLst>
        </pc:spChg>
        <pc:spChg chg="del mod">
          <ac:chgData name="TAN Mei Yi [Harrisdale Senior High School]" userId="f9f029c9-d743-4d60-9f2c-e74bdec1ab07" providerId="ADAL" clId="{126E44A2-7D64-41B3-B942-CEE52912B8F5}" dt="2023-07-04T01:53:04.338" v="159" actId="478"/>
          <ac:spMkLst>
            <pc:docMk/>
            <pc:sldMk cId="3950974144" sldId="393"/>
            <ac:spMk id="15" creationId="{1ADDF382-4FE4-9BC3-0D78-8E164F603629}"/>
          </ac:spMkLst>
        </pc:spChg>
        <pc:spChg chg="mod">
          <ac:chgData name="TAN Mei Yi [Harrisdale Senior High School]" userId="f9f029c9-d743-4d60-9f2c-e74bdec1ab07" providerId="ADAL" clId="{126E44A2-7D64-41B3-B942-CEE52912B8F5}" dt="2023-07-04T01:53:22.993" v="207" actId="20577"/>
          <ac:spMkLst>
            <pc:docMk/>
            <pc:sldMk cId="3950974144" sldId="393"/>
            <ac:spMk id="16" creationId="{A4DE0F46-8711-366C-F15E-856A7A42C756}"/>
          </ac:spMkLst>
        </pc:spChg>
        <pc:spChg chg="del">
          <ac:chgData name="TAN Mei Yi [Harrisdale Senior High School]" userId="f9f029c9-d743-4d60-9f2c-e74bdec1ab07" providerId="ADAL" clId="{126E44A2-7D64-41B3-B942-CEE52912B8F5}" dt="2023-07-04T01:53:06.271" v="160" actId="478"/>
          <ac:spMkLst>
            <pc:docMk/>
            <pc:sldMk cId="3950974144" sldId="393"/>
            <ac:spMk id="17" creationId="{7F6717A0-5075-0954-D7C2-69D762394160}"/>
          </ac:spMkLst>
        </pc:spChg>
        <pc:spChg chg="del mod">
          <ac:chgData name="TAN Mei Yi [Harrisdale Senior High School]" userId="f9f029c9-d743-4d60-9f2c-e74bdec1ab07" providerId="ADAL" clId="{126E44A2-7D64-41B3-B942-CEE52912B8F5}" dt="2023-07-04T01:53:34.461" v="209" actId="478"/>
          <ac:spMkLst>
            <pc:docMk/>
            <pc:sldMk cId="3950974144" sldId="393"/>
            <ac:spMk id="18" creationId="{271386CA-E4E9-F6E4-4CD5-5EDDBB626B33}"/>
          </ac:spMkLst>
        </pc:spChg>
        <pc:picChg chg="add mod ord">
          <ac:chgData name="TAN Mei Yi [Harrisdale Senior High School]" userId="f9f029c9-d743-4d60-9f2c-e74bdec1ab07" providerId="ADAL" clId="{126E44A2-7D64-41B3-B942-CEE52912B8F5}" dt="2023-07-04T01:53:10.536" v="162" actId="1076"/>
          <ac:picMkLst>
            <pc:docMk/>
            <pc:sldMk cId="3950974144" sldId="393"/>
            <ac:picMk id="3" creationId="{DED78AF1-FC2C-FF02-1812-2410FE0BE137}"/>
          </ac:picMkLst>
        </pc:picChg>
        <pc:picChg chg="del">
          <ac:chgData name="TAN Mei Yi [Harrisdale Senior High School]" userId="f9f029c9-d743-4d60-9f2c-e74bdec1ab07" providerId="ADAL" clId="{126E44A2-7D64-41B3-B942-CEE52912B8F5}" dt="2023-07-04T01:51:54.367" v="124" actId="478"/>
          <ac:picMkLst>
            <pc:docMk/>
            <pc:sldMk cId="3950974144" sldId="393"/>
            <ac:picMk id="1026" creationId="{8C41CA39-A0FB-9914-BD40-D0A886849FC5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126E44A2-7D64-41B3-B942-CEE52912B8F5}" dt="2023-07-04T02:34:37.548" v="1065"/>
        <pc:sldMkLst>
          <pc:docMk/>
          <pc:sldMk cId="3416514645" sldId="394"/>
        </pc:sldMkLst>
        <pc:spChg chg="mod">
          <ac:chgData name="TAN Mei Yi [Harrisdale Senior High School]" userId="f9f029c9-d743-4d60-9f2c-e74bdec1ab07" providerId="ADAL" clId="{126E44A2-7D64-41B3-B942-CEE52912B8F5}" dt="2023-07-04T02:34:01.547" v="1056" actId="255"/>
          <ac:spMkLst>
            <pc:docMk/>
            <pc:sldMk cId="3416514645" sldId="394"/>
            <ac:spMk id="5" creationId="{9B6FEBAC-3644-4A03-A3B9-5937307EC0B3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34:15.073" v="1058" actId="1076"/>
          <ac:spMkLst>
            <pc:docMk/>
            <pc:sldMk cId="3416514645" sldId="394"/>
            <ac:spMk id="6" creationId="{28BF8BDD-D183-CDE4-87C3-D2E543F587C7}"/>
          </ac:spMkLst>
        </pc:spChg>
        <pc:spChg chg="add del mod">
          <ac:chgData name="TAN Mei Yi [Harrisdale Senior High School]" userId="f9f029c9-d743-4d60-9f2c-e74bdec1ab07" providerId="ADAL" clId="{126E44A2-7D64-41B3-B942-CEE52912B8F5}" dt="2023-07-04T02:30:23.492" v="999" actId="478"/>
          <ac:spMkLst>
            <pc:docMk/>
            <pc:sldMk cId="3416514645" sldId="394"/>
            <ac:spMk id="8" creationId="{5584E9F2-8242-490E-A5FD-D16796489655}"/>
          </ac:spMkLst>
        </pc:spChg>
        <pc:picChg chg="add mod ord modCrop">
          <ac:chgData name="TAN Mei Yi [Harrisdale Senior High School]" userId="f9f029c9-d743-4d60-9f2c-e74bdec1ab07" providerId="ADAL" clId="{126E44A2-7D64-41B3-B942-CEE52912B8F5}" dt="2023-07-04T02:34:11.050" v="1057" actId="1076"/>
          <ac:picMkLst>
            <pc:docMk/>
            <pc:sldMk cId="3416514645" sldId="394"/>
            <ac:picMk id="3" creationId="{31C1052E-4637-4BA1-E012-BE3F98BC6CA0}"/>
          </ac:picMkLst>
        </pc:picChg>
        <pc:picChg chg="del">
          <ac:chgData name="TAN Mei Yi [Harrisdale Senior High School]" userId="f9f029c9-d743-4d60-9f2c-e74bdec1ab07" providerId="ADAL" clId="{126E44A2-7D64-41B3-B942-CEE52912B8F5}" dt="2023-07-04T02:32:07.039" v="1004" actId="478"/>
          <ac:picMkLst>
            <pc:docMk/>
            <pc:sldMk cId="3416514645" sldId="394"/>
            <ac:picMk id="7" creationId="{CAB460FF-E097-4652-62C1-4DC02D04DCAB}"/>
          </ac:picMkLst>
        </pc:picChg>
        <pc:picChg chg="del">
          <ac:chgData name="TAN Mei Yi [Harrisdale Senior High School]" userId="f9f029c9-d743-4d60-9f2c-e74bdec1ab07" providerId="ADAL" clId="{126E44A2-7D64-41B3-B942-CEE52912B8F5}" dt="2023-07-04T02:27:50.911" v="962" actId="478"/>
          <ac:picMkLst>
            <pc:docMk/>
            <pc:sldMk cId="3416514645" sldId="394"/>
            <ac:picMk id="9" creationId="{959BC65C-151B-17A9-234B-75A48A6AB7EA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32:57.064" v="1008" actId="1076"/>
          <ac:picMkLst>
            <pc:docMk/>
            <pc:sldMk cId="3416514645" sldId="394"/>
            <ac:picMk id="10" creationId="{96E030E9-FC82-9BF4-8DF2-A112989880B9}"/>
          </ac:picMkLst>
        </pc:picChg>
      </pc:sldChg>
      <pc:sldChg chg="addSp delSp modSp add mod delAnim modAnim">
        <pc:chgData name="TAN Mei Yi [Harrisdale Senior High School]" userId="f9f029c9-d743-4d60-9f2c-e74bdec1ab07" providerId="ADAL" clId="{126E44A2-7D64-41B3-B942-CEE52912B8F5}" dt="2023-07-04T02:46:23.108" v="1520"/>
        <pc:sldMkLst>
          <pc:docMk/>
          <pc:sldMk cId="2962161198" sldId="395"/>
        </pc:sldMkLst>
        <pc:spChg chg="add mod">
          <ac:chgData name="TAN Mei Yi [Harrisdale Senior High School]" userId="f9f029c9-d743-4d60-9f2c-e74bdec1ab07" providerId="ADAL" clId="{126E44A2-7D64-41B3-B942-CEE52912B8F5}" dt="2023-07-04T02:39:29.362" v="1344" actId="20577"/>
          <ac:spMkLst>
            <pc:docMk/>
            <pc:sldMk cId="2962161198" sldId="395"/>
            <ac:spMk id="2" creationId="{21CD8060-DB7D-2551-52FD-BE2982CA09D3}"/>
          </ac:spMkLst>
        </pc:spChg>
        <pc:spChg chg="mod">
          <ac:chgData name="TAN Mei Yi [Harrisdale Senior High School]" userId="f9f029c9-d743-4d60-9f2c-e74bdec1ab07" providerId="ADAL" clId="{126E44A2-7D64-41B3-B942-CEE52912B8F5}" dt="2023-07-04T02:46:03.511" v="1518" actId="20577"/>
          <ac:spMkLst>
            <pc:docMk/>
            <pc:sldMk cId="2962161198" sldId="395"/>
            <ac:spMk id="5" creationId="{9B6FEBAC-3644-4A03-A3B9-5937307EC0B3}"/>
          </ac:spMkLst>
        </pc:spChg>
        <pc:spChg chg="del">
          <ac:chgData name="TAN Mei Yi [Harrisdale Senior High School]" userId="f9f029c9-d743-4d60-9f2c-e74bdec1ab07" providerId="ADAL" clId="{126E44A2-7D64-41B3-B942-CEE52912B8F5}" dt="2023-07-04T02:35:09.460" v="1074" actId="478"/>
          <ac:spMkLst>
            <pc:docMk/>
            <pc:sldMk cId="2962161198" sldId="395"/>
            <ac:spMk id="6" creationId="{28BF8BDD-D183-CDE4-87C3-D2E543F587C7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1:19.802" v="1388" actId="6549"/>
          <ac:spMkLst>
            <pc:docMk/>
            <pc:sldMk cId="2962161198" sldId="395"/>
            <ac:spMk id="7" creationId="{FB27139D-F39C-3A4F-FE87-36D8540C5611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1:54.250" v="1408" actId="20577"/>
          <ac:spMkLst>
            <pc:docMk/>
            <pc:sldMk cId="2962161198" sldId="395"/>
            <ac:spMk id="17" creationId="{74B4CAA3-48EC-FF66-AC74-BE9745DEF481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2:57.719" v="1445" actId="1076"/>
          <ac:spMkLst>
            <pc:docMk/>
            <pc:sldMk cId="2962161198" sldId="395"/>
            <ac:spMk id="22" creationId="{9513CF60-B7F1-D4BE-1F01-A5D300DAC0B8}"/>
          </ac:spMkLst>
        </pc:spChg>
        <pc:spChg chg="add del mod">
          <ac:chgData name="TAN Mei Yi [Harrisdale Senior High School]" userId="f9f029c9-d743-4d60-9f2c-e74bdec1ab07" providerId="ADAL" clId="{126E44A2-7D64-41B3-B942-CEE52912B8F5}" dt="2023-07-04T02:42:59.563" v="1447"/>
          <ac:spMkLst>
            <pc:docMk/>
            <pc:sldMk cId="2962161198" sldId="395"/>
            <ac:spMk id="23" creationId="{661DA3A8-ADB7-1E28-1D6B-95521D82D14B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3:27.209" v="1456" actId="1076"/>
          <ac:spMkLst>
            <pc:docMk/>
            <pc:sldMk cId="2962161198" sldId="395"/>
            <ac:spMk id="24" creationId="{93C6C85C-8F44-C896-64AF-CD99690A09E7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3:53.221" v="1468" actId="20577"/>
          <ac:spMkLst>
            <pc:docMk/>
            <pc:sldMk cId="2962161198" sldId="395"/>
            <ac:spMk id="25" creationId="{A1D8D07A-15F7-7F85-B41E-277391F08382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4:57.640" v="1488" actId="1076"/>
          <ac:spMkLst>
            <pc:docMk/>
            <pc:sldMk cId="2962161198" sldId="395"/>
            <ac:spMk id="30" creationId="{19B0FB04-BBA7-EECA-D0BE-B2D2C4EDC669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5:14.379" v="1497" actId="20577"/>
          <ac:spMkLst>
            <pc:docMk/>
            <pc:sldMk cId="2962161198" sldId="395"/>
            <ac:spMk id="31" creationId="{21DD3368-D121-82A7-D044-A22259DA215F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2:45:58.750" v="1515" actId="20577"/>
          <ac:spMkLst>
            <pc:docMk/>
            <pc:sldMk cId="2962161198" sldId="395"/>
            <ac:spMk id="36" creationId="{0D39E20A-C9B7-5F9D-55EB-AD57DD7FF44C}"/>
          </ac:spMkLst>
        </pc:spChg>
        <pc:picChg chg="del">
          <ac:chgData name="TAN Mei Yi [Harrisdale Senior High School]" userId="f9f029c9-d743-4d60-9f2c-e74bdec1ab07" providerId="ADAL" clId="{126E44A2-7D64-41B3-B942-CEE52912B8F5}" dt="2023-07-04T02:35:07.798" v="1072" actId="478"/>
          <ac:picMkLst>
            <pc:docMk/>
            <pc:sldMk cId="2962161198" sldId="395"/>
            <ac:picMk id="3" creationId="{31C1052E-4637-4BA1-E012-BE3F98BC6CA0}"/>
          </ac:picMkLst>
        </pc:picChg>
        <pc:picChg chg="add del mod">
          <ac:chgData name="TAN Mei Yi [Harrisdale Senior High School]" userId="f9f029c9-d743-4d60-9f2c-e74bdec1ab07" providerId="ADAL" clId="{126E44A2-7D64-41B3-B942-CEE52912B8F5}" dt="2023-07-04T02:39:52.953" v="1345" actId="478"/>
          <ac:picMkLst>
            <pc:docMk/>
            <pc:sldMk cId="2962161198" sldId="395"/>
            <ac:picMk id="9" creationId="{3769DF79-3D0D-2C19-25FC-78F72FE7D17F}"/>
          </ac:picMkLst>
        </pc:picChg>
        <pc:picChg chg="del">
          <ac:chgData name="TAN Mei Yi [Harrisdale Senior High School]" userId="f9f029c9-d743-4d60-9f2c-e74bdec1ab07" providerId="ADAL" clId="{126E44A2-7D64-41B3-B942-CEE52912B8F5}" dt="2023-07-04T02:35:08.322" v="1073" actId="478"/>
          <ac:picMkLst>
            <pc:docMk/>
            <pc:sldMk cId="2962161198" sldId="395"/>
            <ac:picMk id="10" creationId="{96E030E9-FC82-9BF4-8DF2-A112989880B9}"/>
          </ac:picMkLst>
        </pc:picChg>
        <pc:picChg chg="add del mod">
          <ac:chgData name="TAN Mei Yi [Harrisdale Senior High School]" userId="f9f029c9-d743-4d60-9f2c-e74bdec1ab07" providerId="ADAL" clId="{126E44A2-7D64-41B3-B942-CEE52912B8F5}" dt="2023-07-04T02:40:09.798" v="1350" actId="478"/>
          <ac:picMkLst>
            <pc:docMk/>
            <pc:sldMk cId="2962161198" sldId="395"/>
            <ac:picMk id="12" creationId="{90E758A7-4BC2-A6C7-A957-171CB74DF1E4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39:58.947" v="1349" actId="14100"/>
          <ac:picMkLst>
            <pc:docMk/>
            <pc:sldMk cId="2962161198" sldId="395"/>
            <ac:picMk id="14" creationId="{A51CAA69-2515-A541-7A31-92BF2351FD1B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0:17.276" v="1354" actId="14100"/>
          <ac:picMkLst>
            <pc:docMk/>
            <pc:sldMk cId="2962161198" sldId="395"/>
            <ac:picMk id="16" creationId="{3CF724DB-9F4D-8F5A-A040-F488377E1F96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2:20.097" v="1411" actId="1076"/>
          <ac:picMkLst>
            <pc:docMk/>
            <pc:sldMk cId="2962161198" sldId="395"/>
            <ac:picMk id="19" creationId="{A2EDE267-2D56-15BE-3F9A-AF50B53660D0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2:37.566" v="1414" actId="1076"/>
          <ac:picMkLst>
            <pc:docMk/>
            <pc:sldMk cId="2962161198" sldId="395"/>
            <ac:picMk id="21" creationId="{BAFA0433-A69D-D5EA-6E30-1124B241E320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4:23.440" v="1471" actId="1076"/>
          <ac:picMkLst>
            <pc:docMk/>
            <pc:sldMk cId="2962161198" sldId="395"/>
            <ac:picMk id="27" creationId="{3E622097-09E4-ABD2-3CB2-52BC2FBE1EF0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4:34.159" v="1474" actId="1076"/>
          <ac:picMkLst>
            <pc:docMk/>
            <pc:sldMk cId="2962161198" sldId="395"/>
            <ac:picMk id="29" creationId="{C47F1667-F102-3604-1BA2-396124DAEEA3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5:30.146" v="1502" actId="1076"/>
          <ac:picMkLst>
            <pc:docMk/>
            <pc:sldMk cId="2962161198" sldId="395"/>
            <ac:picMk id="33" creationId="{76C7A040-22D2-DD69-6672-9EF42B1C39E2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2:45:46.348" v="1506" actId="14100"/>
          <ac:picMkLst>
            <pc:docMk/>
            <pc:sldMk cId="2962161198" sldId="395"/>
            <ac:picMk id="35" creationId="{3851B5DA-4C31-E9A6-5890-8D83B4FC55DC}"/>
          </ac:picMkLst>
        </pc:picChg>
      </pc:sldChg>
      <pc:sldChg chg="addSp modSp add mod modAnim">
        <pc:chgData name="TAN Mei Yi [Harrisdale Senior High School]" userId="f9f029c9-d743-4d60-9f2c-e74bdec1ab07" providerId="ADAL" clId="{126E44A2-7D64-41B3-B942-CEE52912B8F5}" dt="2023-07-04T04:02:56.725" v="2259" actId="20577"/>
        <pc:sldMkLst>
          <pc:docMk/>
          <pc:sldMk cId="2631265018" sldId="396"/>
        </pc:sldMkLst>
        <pc:spChg chg="add mod">
          <ac:chgData name="TAN Mei Yi [Harrisdale Senior High School]" userId="f9f029c9-d743-4d60-9f2c-e74bdec1ab07" providerId="ADAL" clId="{126E44A2-7D64-41B3-B942-CEE52912B8F5}" dt="2023-07-04T03:56:08.762" v="2098" actId="20577"/>
          <ac:spMkLst>
            <pc:docMk/>
            <pc:sldMk cId="2631265018" sldId="396"/>
            <ac:spMk id="3" creationId="{4F8649C0-D3C9-3356-20C0-F5A4D8907E6E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3:59:17.099" v="2125" actId="20577"/>
          <ac:spMkLst>
            <pc:docMk/>
            <pc:sldMk cId="2631265018" sldId="396"/>
            <ac:spMk id="4" creationId="{D33D6496-773B-8C93-8758-8040946138D7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3:59:18.650" v="2127" actId="20577"/>
          <ac:spMkLst>
            <pc:docMk/>
            <pc:sldMk cId="2631265018" sldId="396"/>
            <ac:spMk id="5" creationId="{3231A1B7-A81A-3523-7520-D3BB0DD877C1}"/>
          </ac:spMkLst>
        </pc:spChg>
        <pc:spChg chg="mod">
          <ac:chgData name="TAN Mei Yi [Harrisdale Senior High School]" userId="f9f029c9-d743-4d60-9f2c-e74bdec1ab07" providerId="ADAL" clId="{126E44A2-7D64-41B3-B942-CEE52912B8F5}" dt="2023-07-04T03:55:52.776" v="2089" actId="14100"/>
          <ac:spMkLst>
            <pc:docMk/>
            <pc:sldMk cId="2631265018" sldId="396"/>
            <ac:spMk id="6" creationId="{EE55BA9D-E266-458E-ADDF-17745AD0236C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0:35.096" v="2172" actId="20577"/>
          <ac:spMkLst>
            <pc:docMk/>
            <pc:sldMk cId="2631265018" sldId="396"/>
            <ac:spMk id="7" creationId="{EC166DFC-3229-D78D-F9D9-093984AA3FA4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1:17.549" v="2205" actId="1076"/>
          <ac:spMkLst>
            <pc:docMk/>
            <pc:sldMk cId="2631265018" sldId="396"/>
            <ac:spMk id="8" creationId="{2DA3F49E-FEB4-4FCA-6715-B17947F90CFE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1:34.520" v="2215" actId="20577"/>
          <ac:spMkLst>
            <pc:docMk/>
            <pc:sldMk cId="2631265018" sldId="396"/>
            <ac:spMk id="9" creationId="{7005D048-EF4D-685E-6D6D-ACB11BF913A9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2:16.932" v="2226" actId="1076"/>
          <ac:spMkLst>
            <pc:docMk/>
            <pc:sldMk cId="2631265018" sldId="396"/>
            <ac:spMk id="10" creationId="{C18FF180-48E3-977C-481B-BC3A03F329DF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2:30.168" v="2245" actId="1076"/>
          <ac:spMkLst>
            <pc:docMk/>
            <pc:sldMk cId="2631265018" sldId="396"/>
            <ac:spMk id="11" creationId="{402C465B-B5A9-1940-46EE-EA6254690B94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2:41.743" v="2252" actId="20577"/>
          <ac:spMkLst>
            <pc:docMk/>
            <pc:sldMk cId="2631265018" sldId="396"/>
            <ac:spMk id="12" creationId="{EA095293-14E2-EC12-1390-724A677A5A88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2:56.725" v="2259" actId="20577"/>
          <ac:spMkLst>
            <pc:docMk/>
            <pc:sldMk cId="2631265018" sldId="396"/>
            <ac:spMk id="13" creationId="{BBAA2649-7DB9-232A-CD1B-4BE7AD799628}"/>
          </ac:spMkLst>
        </pc:spChg>
      </pc:sldChg>
      <pc:sldChg chg="addSp delSp modSp add mod delAnim modAnim">
        <pc:chgData name="TAN Mei Yi [Harrisdale Senior High School]" userId="f9f029c9-d743-4d60-9f2c-e74bdec1ab07" providerId="ADAL" clId="{126E44A2-7D64-41B3-B942-CEE52912B8F5}" dt="2023-07-04T04:11:38.076" v="2807" actId="20577"/>
        <pc:sldMkLst>
          <pc:docMk/>
          <pc:sldMk cId="408398381" sldId="397"/>
        </pc:sldMkLst>
        <pc:spChg chg="mod">
          <ac:chgData name="TAN Mei Yi [Harrisdale Senior High School]" userId="f9f029c9-d743-4d60-9f2c-e74bdec1ab07" providerId="ADAL" clId="{126E44A2-7D64-41B3-B942-CEE52912B8F5}" dt="2023-07-04T04:04:13.601" v="2477" actId="20577"/>
          <ac:spMkLst>
            <pc:docMk/>
            <pc:sldMk cId="408398381" sldId="397"/>
            <ac:spMk id="3" creationId="{4F8649C0-D3C9-3356-20C0-F5A4D8907E6E}"/>
          </ac:spMkLst>
        </pc:spChg>
        <pc:spChg chg="mod">
          <ac:chgData name="TAN Mei Yi [Harrisdale Senior High School]" userId="f9f029c9-d743-4d60-9f2c-e74bdec1ab07" providerId="ADAL" clId="{126E44A2-7D64-41B3-B942-CEE52912B8F5}" dt="2023-07-04T04:04:38.205" v="2489" actId="1076"/>
          <ac:spMkLst>
            <pc:docMk/>
            <pc:sldMk cId="408398381" sldId="397"/>
            <ac:spMk id="4" creationId="{D33D6496-773B-8C93-8758-8040946138D7}"/>
          </ac:spMkLst>
        </pc:spChg>
        <pc:spChg chg="mod">
          <ac:chgData name="TAN Mei Yi [Harrisdale Senior High School]" userId="f9f029c9-d743-4d60-9f2c-e74bdec1ab07" providerId="ADAL" clId="{126E44A2-7D64-41B3-B942-CEE52912B8F5}" dt="2023-07-04T04:06:54.389" v="2627" actId="1076"/>
          <ac:spMkLst>
            <pc:docMk/>
            <pc:sldMk cId="408398381" sldId="397"/>
            <ac:spMk id="5" creationId="{3231A1B7-A81A-3523-7520-D3BB0DD877C1}"/>
          </ac:spMkLst>
        </pc:spChg>
        <pc:spChg chg="mod">
          <ac:chgData name="TAN Mei Yi [Harrisdale Senior High School]" userId="f9f029c9-d743-4d60-9f2c-e74bdec1ab07" providerId="ADAL" clId="{126E44A2-7D64-41B3-B942-CEE52912B8F5}" dt="2023-07-04T04:04:04.126" v="2464" actId="27636"/>
          <ac:spMkLst>
            <pc:docMk/>
            <pc:sldMk cId="408398381" sldId="397"/>
            <ac:spMk id="6" creationId="{EE55BA9D-E266-458E-ADDF-17745AD0236C}"/>
          </ac:spMkLst>
        </pc:spChg>
        <pc:spChg chg="mod">
          <ac:chgData name="TAN Mei Yi [Harrisdale Senior High School]" userId="f9f029c9-d743-4d60-9f2c-e74bdec1ab07" providerId="ADAL" clId="{126E44A2-7D64-41B3-B942-CEE52912B8F5}" dt="2023-07-04T04:06:56.334" v="2628" actId="1076"/>
          <ac:spMkLst>
            <pc:docMk/>
            <pc:sldMk cId="408398381" sldId="397"/>
            <ac:spMk id="7" creationId="{EC166DFC-3229-D78D-F9D9-093984AA3FA4}"/>
          </ac:spMkLst>
        </pc:spChg>
        <pc:spChg chg="mod">
          <ac:chgData name="TAN Mei Yi [Harrisdale Senior High School]" userId="f9f029c9-d743-4d60-9f2c-e74bdec1ab07" providerId="ADAL" clId="{126E44A2-7D64-41B3-B942-CEE52912B8F5}" dt="2023-07-04T04:08:19.452" v="2674" actId="1076"/>
          <ac:spMkLst>
            <pc:docMk/>
            <pc:sldMk cId="408398381" sldId="397"/>
            <ac:spMk id="8" creationId="{2DA3F49E-FEB4-4FCA-6715-B17947F90CFE}"/>
          </ac:spMkLst>
        </pc:spChg>
        <pc:spChg chg="del">
          <ac:chgData name="TAN Mei Yi [Harrisdale Senior High School]" userId="f9f029c9-d743-4d60-9f2c-e74bdec1ab07" providerId="ADAL" clId="{126E44A2-7D64-41B3-B942-CEE52912B8F5}" dt="2023-07-04T04:07:16.802" v="2652" actId="478"/>
          <ac:spMkLst>
            <pc:docMk/>
            <pc:sldMk cId="408398381" sldId="397"/>
            <ac:spMk id="9" creationId="{7005D048-EF4D-685E-6D6D-ACB11BF913A9}"/>
          </ac:spMkLst>
        </pc:spChg>
        <pc:spChg chg="del">
          <ac:chgData name="TAN Mei Yi [Harrisdale Senior High School]" userId="f9f029c9-d743-4d60-9f2c-e74bdec1ab07" providerId="ADAL" clId="{126E44A2-7D64-41B3-B942-CEE52912B8F5}" dt="2023-07-04T04:07:16.802" v="2652" actId="478"/>
          <ac:spMkLst>
            <pc:docMk/>
            <pc:sldMk cId="408398381" sldId="397"/>
            <ac:spMk id="10" creationId="{C18FF180-48E3-977C-481B-BC3A03F329DF}"/>
          </ac:spMkLst>
        </pc:spChg>
        <pc:spChg chg="del">
          <ac:chgData name="TAN Mei Yi [Harrisdale Senior High School]" userId="f9f029c9-d743-4d60-9f2c-e74bdec1ab07" providerId="ADAL" clId="{126E44A2-7D64-41B3-B942-CEE52912B8F5}" dt="2023-07-04T04:07:16.802" v="2652" actId="478"/>
          <ac:spMkLst>
            <pc:docMk/>
            <pc:sldMk cId="408398381" sldId="397"/>
            <ac:spMk id="11" creationId="{402C465B-B5A9-1940-46EE-EA6254690B94}"/>
          </ac:spMkLst>
        </pc:spChg>
        <pc:spChg chg="del">
          <ac:chgData name="TAN Mei Yi [Harrisdale Senior High School]" userId="f9f029c9-d743-4d60-9f2c-e74bdec1ab07" providerId="ADAL" clId="{126E44A2-7D64-41B3-B942-CEE52912B8F5}" dt="2023-07-04T04:07:16.802" v="2652" actId="478"/>
          <ac:spMkLst>
            <pc:docMk/>
            <pc:sldMk cId="408398381" sldId="397"/>
            <ac:spMk id="12" creationId="{EA095293-14E2-EC12-1390-724A677A5A88}"/>
          </ac:spMkLst>
        </pc:spChg>
        <pc:spChg chg="del">
          <ac:chgData name="TAN Mei Yi [Harrisdale Senior High School]" userId="f9f029c9-d743-4d60-9f2c-e74bdec1ab07" providerId="ADAL" clId="{126E44A2-7D64-41B3-B942-CEE52912B8F5}" dt="2023-07-04T04:07:16.802" v="2652" actId="478"/>
          <ac:spMkLst>
            <pc:docMk/>
            <pc:sldMk cId="408398381" sldId="397"/>
            <ac:spMk id="13" creationId="{BBAA2649-7DB9-232A-CD1B-4BE7AD799628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8:19.452" v="2674" actId="1076"/>
          <ac:spMkLst>
            <pc:docMk/>
            <pc:sldMk cId="408398381" sldId="397"/>
            <ac:spMk id="14" creationId="{59E89E54-C796-18A4-3910-C48A300B47D5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08:13.545" v="2672" actId="1076"/>
          <ac:spMkLst>
            <pc:docMk/>
            <pc:sldMk cId="408398381" sldId="397"/>
            <ac:spMk id="17" creationId="{B6622E16-BB4F-CC23-6284-D2D599817502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10:09.543" v="2718" actId="6549"/>
          <ac:spMkLst>
            <pc:docMk/>
            <pc:sldMk cId="408398381" sldId="397"/>
            <ac:spMk id="20" creationId="{D899147C-A5CA-0AD9-4925-C5C2FA75EBB1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11:10.077" v="2761" actId="20577"/>
          <ac:spMkLst>
            <pc:docMk/>
            <pc:sldMk cId="408398381" sldId="397"/>
            <ac:spMk id="21" creationId="{8BD9A073-6E00-15F0-B812-B302F09CE01D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10:34.434" v="2753" actId="6549"/>
          <ac:spMkLst>
            <pc:docMk/>
            <pc:sldMk cId="408398381" sldId="397"/>
            <ac:spMk id="22" creationId="{0804AF76-B09E-3A49-4B49-07A04E8EECFF}"/>
          </ac:spMkLst>
        </pc:spChg>
        <pc:spChg chg="add mod">
          <ac:chgData name="TAN Mei Yi [Harrisdale Senior High School]" userId="f9f029c9-d743-4d60-9f2c-e74bdec1ab07" providerId="ADAL" clId="{126E44A2-7D64-41B3-B942-CEE52912B8F5}" dt="2023-07-04T04:11:38.076" v="2807" actId="20577"/>
          <ac:spMkLst>
            <pc:docMk/>
            <pc:sldMk cId="408398381" sldId="397"/>
            <ac:spMk id="27" creationId="{5935458E-047B-FA9D-F2CB-7A61430C9802}"/>
          </ac:spMkLst>
        </pc:spChg>
        <pc:picChg chg="add mod">
          <ac:chgData name="TAN Mei Yi [Harrisdale Senior High School]" userId="f9f029c9-d743-4d60-9f2c-e74bdec1ab07" providerId="ADAL" clId="{126E44A2-7D64-41B3-B942-CEE52912B8F5}" dt="2023-07-04T04:08:19.452" v="2674" actId="1076"/>
          <ac:picMkLst>
            <pc:docMk/>
            <pc:sldMk cId="408398381" sldId="397"/>
            <ac:picMk id="16" creationId="{9F54483A-4CF0-B87E-F349-020EAE203D7B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4:08:48.308" v="2679" actId="1076"/>
          <ac:picMkLst>
            <pc:docMk/>
            <pc:sldMk cId="408398381" sldId="397"/>
            <ac:picMk id="19" creationId="{5B9C1301-7D74-B5F1-C9B8-87DCA158BA40}"/>
          </ac:picMkLst>
        </pc:picChg>
        <pc:picChg chg="add del">
          <ac:chgData name="TAN Mei Yi [Harrisdale Senior High School]" userId="f9f029c9-d743-4d60-9f2c-e74bdec1ab07" providerId="ADAL" clId="{126E44A2-7D64-41B3-B942-CEE52912B8F5}" dt="2023-07-04T04:10:55.370" v="2755" actId="22"/>
          <ac:picMkLst>
            <pc:docMk/>
            <pc:sldMk cId="408398381" sldId="397"/>
            <ac:picMk id="24" creationId="{49DFED1B-A8F8-FC37-9512-882A858F5716}"/>
          </ac:picMkLst>
        </pc:picChg>
        <pc:picChg chg="add mod">
          <ac:chgData name="TAN Mei Yi [Harrisdale Senior High School]" userId="f9f029c9-d743-4d60-9f2c-e74bdec1ab07" providerId="ADAL" clId="{126E44A2-7D64-41B3-B942-CEE52912B8F5}" dt="2023-07-04T04:11:04.652" v="2758" actId="1076"/>
          <ac:picMkLst>
            <pc:docMk/>
            <pc:sldMk cId="408398381" sldId="397"/>
            <ac:picMk id="26" creationId="{38F1C4F2-18BC-24E7-FB1C-0C1F64A86208}"/>
          </ac:picMkLst>
        </pc:picChg>
      </pc:sldChg>
    </pc:docChg>
  </pc:docChgLst>
  <pc:docChgLst>
    <pc:chgData name="TAN Mei Yi [Harrisdale Senior High School]" userId="f9f029c9-d743-4d60-9f2c-e74bdec1ab07" providerId="ADAL" clId="{92267D0B-477E-4B62-9618-83268350F2DB}"/>
    <pc:docChg chg="undo custSel addSld delSld modSld">
      <pc:chgData name="TAN Mei Yi [Harrisdale Senior High School]" userId="f9f029c9-d743-4d60-9f2c-e74bdec1ab07" providerId="ADAL" clId="{92267D0B-477E-4B62-9618-83268350F2DB}" dt="2023-07-03T04:19:44.284" v="3157" actId="20577"/>
      <pc:docMkLst>
        <pc:docMk/>
      </pc:docMkLst>
      <pc:sldChg chg="add del">
        <pc:chgData name="TAN Mei Yi [Harrisdale Senior High School]" userId="f9f029c9-d743-4d60-9f2c-e74bdec1ab07" providerId="ADAL" clId="{92267D0B-477E-4B62-9618-83268350F2DB}" dt="2023-07-03T03:12:43.298" v="107" actId="47"/>
        <pc:sldMkLst>
          <pc:docMk/>
          <pc:sldMk cId="2305694551" sldId="258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3478791116" sldId="259"/>
        </pc:sldMkLst>
      </pc:sldChg>
      <pc:sldChg chg="modSp add mod modAnim">
        <pc:chgData name="TAN Mei Yi [Harrisdale Senior High School]" userId="f9f029c9-d743-4d60-9f2c-e74bdec1ab07" providerId="ADAL" clId="{92267D0B-477E-4B62-9618-83268350F2DB}" dt="2023-07-03T03:20:28.345" v="274" actId="27636"/>
        <pc:sldMkLst>
          <pc:docMk/>
          <pc:sldMk cId="701633433" sldId="260"/>
        </pc:sldMkLst>
        <pc:spChg chg="mod">
          <ac:chgData name="TAN Mei Yi [Harrisdale Senior High School]" userId="f9f029c9-d743-4d60-9f2c-e74bdec1ab07" providerId="ADAL" clId="{92267D0B-477E-4B62-9618-83268350F2DB}" dt="2023-07-03T03:20:28.345" v="274" actId="27636"/>
          <ac:spMkLst>
            <pc:docMk/>
            <pc:sldMk cId="70163343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2267D0B-477E-4B62-9618-83268350F2DB}" dt="2023-07-03T03:20:25.892" v="272" actId="27636"/>
          <ac:spMkLst>
            <pc:docMk/>
            <pc:sldMk cId="701633433" sldId="26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92267D0B-477E-4B62-9618-83268350F2DB}" dt="2023-07-03T03:18:23.687" v="235" actId="207"/>
          <ac:spMkLst>
            <pc:docMk/>
            <pc:sldMk cId="701633433" sldId="260"/>
            <ac:spMk id="10" creationId="{45E8BB45-86A1-4495-8EA7-052D0772BD37}"/>
          </ac:spMkLst>
        </pc:spChg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4243342732" sldId="261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2227511874" sldId="262"/>
        </pc:sldMkLst>
      </pc:sldChg>
      <pc:sldChg chg="addSp delSp modSp add mod delAnim modAnim">
        <pc:chgData name="TAN Mei Yi [Harrisdale Senior High School]" userId="f9f029c9-d743-4d60-9f2c-e74bdec1ab07" providerId="ADAL" clId="{92267D0B-477E-4B62-9618-83268350F2DB}" dt="2023-07-03T03:44:28.749" v="1285"/>
        <pc:sldMkLst>
          <pc:docMk/>
          <pc:sldMk cId="3175262305" sldId="262"/>
        </pc:sldMkLst>
        <pc:spChg chg="mod">
          <ac:chgData name="TAN Mei Yi [Harrisdale Senior High School]" userId="f9f029c9-d743-4d60-9f2c-e74bdec1ab07" providerId="ADAL" clId="{92267D0B-477E-4B62-9618-83268350F2DB}" dt="2023-07-03T03:43:56.122" v="1278" actId="27636"/>
          <ac:spMkLst>
            <pc:docMk/>
            <pc:sldMk cId="3175262305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2267D0B-477E-4B62-9618-83268350F2DB}" dt="2023-07-03T03:26:12.200" v="336" actId="20577"/>
          <ac:spMkLst>
            <pc:docMk/>
            <pc:sldMk cId="3175262305" sldId="262"/>
            <ac:spMk id="10" creationId="{57DDF7F5-5381-4231-975F-29B0388E2698}"/>
          </ac:spMkLst>
        </pc:spChg>
        <pc:picChg chg="add del mod">
          <ac:chgData name="TAN Mei Yi [Harrisdale Senior High School]" userId="f9f029c9-d743-4d60-9f2c-e74bdec1ab07" providerId="ADAL" clId="{92267D0B-477E-4B62-9618-83268350F2DB}" dt="2023-07-03T03:37:33.577" v="708" actId="478"/>
          <ac:picMkLst>
            <pc:docMk/>
            <pc:sldMk cId="3175262305" sldId="262"/>
            <ac:picMk id="4" creationId="{38B3EDE1-7837-9DFF-4357-8CEB88FD053E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27:02.377" v="347" actId="478"/>
          <ac:picMkLst>
            <pc:docMk/>
            <pc:sldMk cId="3175262305" sldId="262"/>
            <ac:picMk id="5" creationId="{00000000-0000-0000-0000-000000000000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27:05.365" v="348" actId="478"/>
          <ac:picMkLst>
            <pc:docMk/>
            <pc:sldMk cId="3175262305" sldId="262"/>
            <ac:picMk id="6" creationId="{00000000-0000-0000-0000-000000000000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27:13.020" v="350" actId="478"/>
          <ac:picMkLst>
            <pc:docMk/>
            <pc:sldMk cId="3175262305" sldId="262"/>
            <ac:picMk id="8" creationId="{00000000-0000-0000-0000-000000000000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27:14.481" v="351" actId="478"/>
          <ac:picMkLst>
            <pc:docMk/>
            <pc:sldMk cId="3175262305" sldId="262"/>
            <ac:picMk id="9" creationId="{00000000-0000-0000-0000-000000000000}"/>
          </ac:picMkLst>
        </pc:picChg>
        <pc:picChg chg="add mod">
          <ac:chgData name="TAN Mei Yi [Harrisdale Senior High School]" userId="f9f029c9-d743-4d60-9f2c-e74bdec1ab07" providerId="ADAL" clId="{92267D0B-477E-4B62-9618-83268350F2DB}" dt="2023-07-03T03:44:06.004" v="1281" actId="1076"/>
          <ac:picMkLst>
            <pc:docMk/>
            <pc:sldMk cId="3175262305" sldId="262"/>
            <ac:picMk id="11" creationId="{58491E47-BD25-2E10-1028-CD436C3687F2}"/>
          </ac:picMkLst>
        </pc:picChg>
        <pc:picChg chg="add mod ord modCrop">
          <ac:chgData name="TAN Mei Yi [Harrisdale Senior High School]" userId="f9f029c9-d743-4d60-9f2c-e74bdec1ab07" providerId="ADAL" clId="{92267D0B-477E-4B62-9618-83268350F2DB}" dt="2023-07-03T03:39:43.849" v="961" actId="1076"/>
          <ac:picMkLst>
            <pc:docMk/>
            <pc:sldMk cId="3175262305" sldId="262"/>
            <ac:picMk id="13" creationId="{0B60A453-65A8-4C29-9454-B0D38249F16B}"/>
          </ac:picMkLst>
        </pc:picChg>
      </pc:sldChg>
      <pc:sldChg chg="addSp delSp modSp add mod">
        <pc:chgData name="TAN Mei Yi [Harrisdale Senior High School]" userId="f9f029c9-d743-4d60-9f2c-e74bdec1ab07" providerId="ADAL" clId="{92267D0B-477E-4B62-9618-83268350F2DB}" dt="2023-07-03T03:13:53.778" v="157"/>
        <pc:sldMkLst>
          <pc:docMk/>
          <pc:sldMk cId="715680316" sldId="263"/>
        </pc:sldMkLst>
        <pc:spChg chg="add mod">
          <ac:chgData name="TAN Mei Yi [Harrisdale Senior High School]" userId="f9f029c9-d743-4d60-9f2c-e74bdec1ab07" providerId="ADAL" clId="{92267D0B-477E-4B62-9618-83268350F2DB}" dt="2023-07-03T03:13:53.778" v="157"/>
          <ac:spMkLst>
            <pc:docMk/>
            <pc:sldMk cId="715680316" sldId="263"/>
            <ac:spMk id="3" creationId="{9E05888A-99C1-5865-36AE-07F96006683E}"/>
          </ac:spMkLst>
        </pc:spChg>
        <pc:spChg chg="del">
          <ac:chgData name="TAN Mei Yi [Harrisdale Senior High School]" userId="f9f029c9-d743-4d60-9f2c-e74bdec1ab07" providerId="ADAL" clId="{92267D0B-477E-4B62-9618-83268350F2DB}" dt="2023-07-03T03:13:53.506" v="156" actId="478"/>
          <ac:spMkLst>
            <pc:docMk/>
            <pc:sldMk cId="715680316" sldId="263"/>
            <ac:spMk id="8" creationId="{D09E858C-EEE5-4806-A3F0-B674F296DBCF}"/>
          </ac:spMkLst>
        </pc:spChg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2872980922" sldId="264"/>
        </pc:sldMkLst>
      </pc:sldChg>
      <pc:sldChg chg="addSp delSp modSp add mod modAnim">
        <pc:chgData name="TAN Mei Yi [Harrisdale Senior High School]" userId="f9f029c9-d743-4d60-9f2c-e74bdec1ab07" providerId="ADAL" clId="{92267D0B-477E-4B62-9618-83268350F2DB}" dt="2023-07-03T03:55:46.363" v="1938" actId="20577"/>
        <pc:sldMkLst>
          <pc:docMk/>
          <pc:sldMk cId="3598725235" sldId="264"/>
        </pc:sldMkLst>
        <pc:spChg chg="del topLvl">
          <ac:chgData name="TAN Mei Yi [Harrisdale Senior High School]" userId="f9f029c9-d743-4d60-9f2c-e74bdec1ab07" providerId="ADAL" clId="{92267D0B-477E-4B62-9618-83268350F2DB}" dt="2023-07-03T03:55:15.352" v="1913" actId="478"/>
          <ac:spMkLst>
            <pc:docMk/>
            <pc:sldMk cId="3598725235" sldId="264"/>
            <ac:spMk id="2" creationId="{66B56B03-9DB9-3B2D-A800-0B585E9EFD12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3:55:29.168" v="1920" actId="20577"/>
          <ac:spMkLst>
            <pc:docMk/>
            <pc:sldMk cId="3598725235" sldId="264"/>
            <ac:spMk id="5" creationId="{8C37886B-56AA-8D1B-D0FC-8B030FB08147}"/>
          </ac:spMkLst>
        </pc:spChg>
        <pc:spChg chg="mod">
          <ac:chgData name="TAN Mei Yi [Harrisdale Senior High School]" userId="f9f029c9-d743-4d60-9f2c-e74bdec1ab07" providerId="ADAL" clId="{92267D0B-477E-4B62-9618-83268350F2DB}" dt="2023-07-03T03:55:46.363" v="1938" actId="20577"/>
          <ac:spMkLst>
            <pc:docMk/>
            <pc:sldMk cId="3598725235" sldId="264"/>
            <ac:spMk id="6" creationId="{09F2B165-1021-4900-9439-20475645974D}"/>
          </ac:spMkLst>
        </pc:spChg>
        <pc:grpChg chg="del mod">
          <ac:chgData name="TAN Mei Yi [Harrisdale Senior High School]" userId="f9f029c9-d743-4d60-9f2c-e74bdec1ab07" providerId="ADAL" clId="{92267D0B-477E-4B62-9618-83268350F2DB}" dt="2023-07-03T03:55:15.352" v="1913" actId="478"/>
          <ac:grpSpMkLst>
            <pc:docMk/>
            <pc:sldMk cId="3598725235" sldId="264"/>
            <ac:grpSpMk id="3" creationId="{B65F4366-7E59-068C-DBEA-4CFC506A9215}"/>
          </ac:grpSpMkLst>
        </pc:grpChg>
        <pc:picChg chg="mod topLvl modCrop">
          <ac:chgData name="TAN Mei Yi [Harrisdale Senior High School]" userId="f9f029c9-d743-4d60-9f2c-e74bdec1ab07" providerId="ADAL" clId="{92267D0B-477E-4B62-9618-83268350F2DB}" dt="2023-07-03T03:55:34.377" v="1923" actId="1076"/>
          <ac:picMkLst>
            <pc:docMk/>
            <pc:sldMk cId="3598725235" sldId="264"/>
            <ac:picMk id="4" creationId="{00000000-0000-0000-0000-000000000000}"/>
          </ac:picMkLst>
        </pc:picChg>
      </pc:sldChg>
      <pc:sldChg chg="modSp add mod">
        <pc:chgData name="TAN Mei Yi [Harrisdale Senior High School]" userId="f9f029c9-d743-4d60-9f2c-e74bdec1ab07" providerId="ADAL" clId="{92267D0B-477E-4B62-9618-83268350F2DB}" dt="2023-07-03T03:18:17.702" v="234" actId="207"/>
        <pc:sldMkLst>
          <pc:docMk/>
          <pc:sldMk cId="929278771" sldId="268"/>
        </pc:sldMkLst>
        <pc:spChg chg="mod">
          <ac:chgData name="TAN Mei Yi [Harrisdale Senior High School]" userId="f9f029c9-d743-4d60-9f2c-e74bdec1ab07" providerId="ADAL" clId="{92267D0B-477E-4B62-9618-83268350F2DB}" dt="2023-07-03T03:18:17.702" v="234" actId="207"/>
          <ac:spMkLst>
            <pc:docMk/>
            <pc:sldMk cId="929278771" sldId="268"/>
            <ac:spMk id="4" creationId="{FBDC67FD-C5E7-46F4-9A43-894A6A1D2F1C}"/>
          </ac:spMkLst>
        </pc:spChg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982449205" sldId="270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455453148" sldId="271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2535233102" sldId="272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4263864761" sldId="273"/>
        </pc:sldMkLst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598541306" sldId="274"/>
        </pc:sldMkLst>
      </pc:sldChg>
      <pc:sldChg chg="addSp delSp modSp add mod modAnim">
        <pc:chgData name="TAN Mei Yi [Harrisdale Senior High School]" userId="f9f029c9-d743-4d60-9f2c-e74bdec1ab07" providerId="ADAL" clId="{92267D0B-477E-4B62-9618-83268350F2DB}" dt="2023-07-03T03:23:50.219" v="325" actId="207"/>
        <pc:sldMkLst>
          <pc:docMk/>
          <pc:sldMk cId="4093183526" sldId="275"/>
        </pc:sldMkLst>
        <pc:spChg chg="add mod">
          <ac:chgData name="TAN Mei Yi [Harrisdale Senior High School]" userId="f9f029c9-d743-4d60-9f2c-e74bdec1ab07" providerId="ADAL" clId="{92267D0B-477E-4B62-9618-83268350F2DB}" dt="2023-07-03T03:19:24.495" v="257" actId="14100"/>
          <ac:spMkLst>
            <pc:docMk/>
            <pc:sldMk cId="4093183526" sldId="275"/>
            <ac:spMk id="2" creationId="{9A76052A-63F1-5ED2-21B9-2A6D29EA79D7}"/>
          </ac:spMkLst>
        </pc:spChg>
        <pc:spChg chg="del">
          <ac:chgData name="TAN Mei Yi [Harrisdale Senior High School]" userId="f9f029c9-d743-4d60-9f2c-e74bdec1ab07" providerId="ADAL" clId="{92267D0B-477E-4B62-9618-83268350F2DB}" dt="2023-07-03T03:14:50.238" v="190" actId="478"/>
          <ac:spMkLst>
            <pc:docMk/>
            <pc:sldMk cId="4093183526" sldId="275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3:50.219" v="325" actId="207"/>
          <ac:spMkLst>
            <pc:docMk/>
            <pc:sldMk cId="4093183526" sldId="275"/>
            <ac:spMk id="5" creationId="{240D0FDA-E5A9-453C-98D2-6FF69B1E0E11}"/>
          </ac:spMkLst>
        </pc:spChg>
      </pc:sldChg>
      <pc:sldChg chg="addSp delSp modSp add mod modAnim">
        <pc:chgData name="TAN Mei Yi [Harrisdale Senior High School]" userId="f9f029c9-d743-4d60-9f2c-e74bdec1ab07" providerId="ADAL" clId="{92267D0B-477E-4B62-9618-83268350F2DB}" dt="2023-07-03T03:24:12.390" v="329" actId="207"/>
        <pc:sldMkLst>
          <pc:docMk/>
          <pc:sldMk cId="524052782" sldId="276"/>
        </pc:sldMkLst>
        <pc:spChg chg="add mod">
          <ac:chgData name="TAN Mei Yi [Harrisdale Senior High School]" userId="f9f029c9-d743-4d60-9f2c-e74bdec1ab07" providerId="ADAL" clId="{92267D0B-477E-4B62-9618-83268350F2DB}" dt="2023-07-03T03:15:20.635" v="199"/>
          <ac:spMkLst>
            <pc:docMk/>
            <pc:sldMk cId="524052782" sldId="276"/>
            <ac:spMk id="2" creationId="{E95E7CCE-E285-4E40-97A9-F9200E7BC438}"/>
          </ac:spMkLst>
        </pc:spChg>
        <pc:spChg chg="del">
          <ac:chgData name="TAN Mei Yi [Harrisdale Senior High School]" userId="f9f029c9-d743-4d60-9f2c-e74bdec1ab07" providerId="ADAL" clId="{92267D0B-477E-4B62-9618-83268350F2DB}" dt="2023-07-03T03:15:20.242" v="198" actId="478"/>
          <ac:spMkLst>
            <pc:docMk/>
            <pc:sldMk cId="524052782" sldId="276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4:12.390" v="329" actId="207"/>
          <ac:spMkLst>
            <pc:docMk/>
            <pc:sldMk cId="524052782" sldId="276"/>
            <ac:spMk id="5" creationId="{240D0FDA-E5A9-453C-98D2-6FF69B1E0E11}"/>
          </ac:spMkLst>
        </pc:spChg>
      </pc:sldChg>
      <pc:sldChg chg="addSp delSp modSp add mod modAnim">
        <pc:chgData name="TAN Mei Yi [Harrisdale Senior High School]" userId="f9f029c9-d743-4d60-9f2c-e74bdec1ab07" providerId="ADAL" clId="{92267D0B-477E-4B62-9618-83268350F2DB}" dt="2023-07-03T03:24:00.795" v="327" actId="207"/>
        <pc:sldMkLst>
          <pc:docMk/>
          <pc:sldMk cId="1709204774" sldId="277"/>
        </pc:sldMkLst>
        <pc:spChg chg="add mod">
          <ac:chgData name="TAN Mei Yi [Harrisdale Senior High School]" userId="f9f029c9-d743-4d60-9f2c-e74bdec1ab07" providerId="ADAL" clId="{92267D0B-477E-4B62-9618-83268350F2DB}" dt="2023-07-03T03:19:29.124" v="259" actId="207"/>
          <ac:spMkLst>
            <pc:docMk/>
            <pc:sldMk cId="1709204774" sldId="277"/>
            <ac:spMk id="2" creationId="{B07C3440-B231-4CBB-6CA0-84AA301A7CA5}"/>
          </ac:spMkLst>
        </pc:spChg>
        <pc:spChg chg="del">
          <ac:chgData name="TAN Mei Yi [Harrisdale Senior High School]" userId="f9f029c9-d743-4d60-9f2c-e74bdec1ab07" providerId="ADAL" clId="{92267D0B-477E-4B62-9618-83268350F2DB}" dt="2023-07-03T03:15:02.546" v="195" actId="478"/>
          <ac:spMkLst>
            <pc:docMk/>
            <pc:sldMk cId="1709204774" sldId="277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4:00.795" v="327" actId="207"/>
          <ac:spMkLst>
            <pc:docMk/>
            <pc:sldMk cId="1709204774" sldId="277"/>
            <ac:spMk id="5" creationId="{240D0FDA-E5A9-453C-98D2-6FF69B1E0E11}"/>
          </ac:spMkLst>
        </pc:spChg>
      </pc:sldChg>
      <pc:sldChg chg="modSp mod">
        <pc:chgData name="TAN Mei Yi [Harrisdale Senior High School]" userId="f9f029c9-d743-4d60-9f2c-e74bdec1ab07" providerId="ADAL" clId="{92267D0B-477E-4B62-9618-83268350F2DB}" dt="2023-07-03T04:19:44.284" v="315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2267D0B-477E-4B62-9618-83268350F2DB}" dt="2023-07-03T04:19:44.284" v="315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2267D0B-477E-4B62-9618-83268350F2DB}" dt="2023-07-03T03:10:46.114" v="105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2267D0B-477E-4B62-9618-83268350F2DB}" dt="2023-07-03T03:10:18.042" v="0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92267D0B-477E-4B62-9618-83268350F2DB}" dt="2023-07-03T03:10:46.114" v="10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2267D0B-477E-4B62-9618-83268350F2DB}" dt="2023-07-03T03:15:28.561" v="200" actId="47"/>
        <pc:sldMkLst>
          <pc:docMk/>
          <pc:sldMk cId="2701224179" sldId="362"/>
        </pc:sldMkLst>
      </pc:sldChg>
      <pc:sldChg chg="modSp add del mod">
        <pc:chgData name="TAN Mei Yi [Harrisdale Senior High School]" userId="f9f029c9-d743-4d60-9f2c-e74bdec1ab07" providerId="ADAL" clId="{92267D0B-477E-4B62-9618-83268350F2DB}" dt="2023-07-03T03:13:40.785" v="137" actId="47"/>
        <pc:sldMkLst>
          <pc:docMk/>
          <pc:sldMk cId="2680905843" sldId="363"/>
        </pc:sldMkLst>
        <pc:spChg chg="mod">
          <ac:chgData name="TAN Mei Yi [Harrisdale Senior High School]" userId="f9f029c9-d743-4d60-9f2c-e74bdec1ab07" providerId="ADAL" clId="{92267D0B-477E-4B62-9618-83268350F2DB}" dt="2023-07-03T03:13:10.481" v="135" actId="208"/>
          <ac:spMkLst>
            <pc:docMk/>
            <pc:sldMk cId="2680905843" sldId="363"/>
            <ac:spMk id="8" creationId="{6739CE50-1663-4769-8B92-11312BCE5596}"/>
          </ac:spMkLst>
        </pc:spChg>
      </pc:sldChg>
      <pc:sldChg chg="addSp delSp modSp add mod">
        <pc:chgData name="TAN Mei Yi [Harrisdale Senior High School]" userId="f9f029c9-d743-4d60-9f2c-e74bdec1ab07" providerId="ADAL" clId="{92267D0B-477E-4B62-9618-83268350F2DB}" dt="2023-07-03T03:20:47.698" v="276" actId="14100"/>
        <pc:sldMkLst>
          <pc:docMk/>
          <pc:sldMk cId="1493485716" sldId="364"/>
        </pc:sldMkLst>
        <pc:spChg chg="del">
          <ac:chgData name="TAN Mei Yi [Harrisdale Senior High School]" userId="f9f029c9-d743-4d60-9f2c-e74bdec1ab07" providerId="ADAL" clId="{92267D0B-477E-4B62-9618-83268350F2DB}" dt="2023-07-03T03:14:14.618" v="160" actId="478"/>
          <ac:spMkLst>
            <pc:docMk/>
            <pc:sldMk cId="1493485716" sldId="364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0:47.698" v="276" actId="14100"/>
          <ac:spMkLst>
            <pc:docMk/>
            <pc:sldMk cId="1493485716" sldId="364"/>
            <ac:spMk id="5" creationId="{240D0FDA-E5A9-453C-98D2-6FF69B1E0E11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3:14:15.091" v="161"/>
          <ac:spMkLst>
            <pc:docMk/>
            <pc:sldMk cId="1493485716" sldId="364"/>
            <ac:spMk id="6" creationId="{0A00CE35-6548-E4FA-8759-74D73C430599}"/>
          </ac:spMkLst>
        </pc:spChg>
      </pc:sldChg>
      <pc:sldChg chg="addSp delSp modSp add mod modAnim">
        <pc:chgData name="TAN Mei Yi [Harrisdale Senior High School]" userId="f9f029c9-d743-4d60-9f2c-e74bdec1ab07" providerId="ADAL" clId="{92267D0B-477E-4B62-9618-83268350F2DB}" dt="2023-07-03T03:21:31.737" v="284" actId="207"/>
        <pc:sldMkLst>
          <pc:docMk/>
          <pc:sldMk cId="1942444677" sldId="365"/>
        </pc:sldMkLst>
        <pc:spChg chg="add mod">
          <ac:chgData name="TAN Mei Yi [Harrisdale Senior High School]" userId="f9f029c9-d743-4d60-9f2c-e74bdec1ab07" providerId="ADAL" clId="{92267D0B-477E-4B62-9618-83268350F2DB}" dt="2023-07-03T03:14:19.968" v="163"/>
          <ac:spMkLst>
            <pc:docMk/>
            <pc:sldMk cId="1942444677" sldId="365"/>
            <ac:spMk id="3" creationId="{0C68637C-5A8A-BC2B-8F26-21132EC90DA4}"/>
          </ac:spMkLst>
        </pc:spChg>
        <pc:spChg chg="del">
          <ac:chgData name="TAN Mei Yi [Harrisdale Senior High School]" userId="f9f029c9-d743-4d60-9f2c-e74bdec1ab07" providerId="ADAL" clId="{92267D0B-477E-4B62-9618-83268350F2DB}" dt="2023-07-03T03:14:19.668" v="162" actId="478"/>
          <ac:spMkLst>
            <pc:docMk/>
            <pc:sldMk cId="1942444677" sldId="365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1:08.010" v="278" actId="207"/>
          <ac:spMkLst>
            <pc:docMk/>
            <pc:sldMk cId="1942444677" sldId="365"/>
            <ac:spMk id="5" creationId="{240D0FDA-E5A9-453C-98D2-6FF69B1E0E11}"/>
          </ac:spMkLst>
        </pc:spChg>
        <pc:spChg chg="mod">
          <ac:chgData name="TAN Mei Yi [Harrisdale Senior High School]" userId="f9f029c9-d743-4d60-9f2c-e74bdec1ab07" providerId="ADAL" clId="{92267D0B-477E-4B62-9618-83268350F2DB}" dt="2023-07-03T03:21:31.737" v="284" actId="207"/>
          <ac:spMkLst>
            <pc:docMk/>
            <pc:sldMk cId="1942444677" sldId="365"/>
            <ac:spMk id="8" creationId="{D2B5B055-DD41-4172-8E91-26183149C31A}"/>
          </ac:spMkLst>
        </pc:spChg>
      </pc:sldChg>
      <pc:sldChg chg="addSp delSp modSp add mod modAnim">
        <pc:chgData name="TAN Mei Yi [Harrisdale Senior High School]" userId="f9f029c9-d743-4d60-9f2c-e74bdec1ab07" providerId="ADAL" clId="{92267D0B-477E-4B62-9618-83268350F2DB}" dt="2023-07-03T03:22:46.489" v="315"/>
        <pc:sldMkLst>
          <pc:docMk/>
          <pc:sldMk cId="3219769157" sldId="366"/>
        </pc:sldMkLst>
        <pc:spChg chg="add del mod">
          <ac:chgData name="TAN Mei Yi [Harrisdale Senior High School]" userId="f9f029c9-d743-4d60-9f2c-e74bdec1ab07" providerId="ADAL" clId="{92267D0B-477E-4B62-9618-83268350F2DB}" dt="2023-07-03T03:14:28.533" v="166"/>
          <ac:spMkLst>
            <pc:docMk/>
            <pc:sldMk cId="3219769157" sldId="366"/>
            <ac:spMk id="2" creationId="{EC5F3CD1-A93F-ABAC-59B5-5527CC290DF8}"/>
          </ac:spMkLst>
        </pc:spChg>
        <pc:spChg chg="add del">
          <ac:chgData name="TAN Mei Yi [Harrisdale Senior High School]" userId="f9f029c9-d743-4d60-9f2c-e74bdec1ab07" providerId="ADAL" clId="{92267D0B-477E-4B62-9618-83268350F2DB}" dt="2023-07-03T03:14:31.010" v="168" actId="478"/>
          <ac:spMkLst>
            <pc:docMk/>
            <pc:sldMk cId="3219769157" sldId="366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2:46.489" v="315"/>
          <ac:spMkLst>
            <pc:docMk/>
            <pc:sldMk cId="3219769157" sldId="366"/>
            <ac:spMk id="5" creationId="{240D0FDA-E5A9-453C-98D2-6FF69B1E0E11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3:14:31.560" v="169"/>
          <ac:spMkLst>
            <pc:docMk/>
            <pc:sldMk cId="3219769157" sldId="366"/>
            <ac:spMk id="6" creationId="{29890C29-88AB-DDCE-E87A-28C1995FCF7A}"/>
          </ac:spMkLst>
        </pc:spChg>
      </pc:sldChg>
      <pc:sldChg chg="modSp add mod">
        <pc:chgData name="TAN Mei Yi [Harrisdale Senior High School]" userId="f9f029c9-d743-4d60-9f2c-e74bdec1ab07" providerId="ADAL" clId="{92267D0B-477E-4B62-9618-83268350F2DB}" dt="2023-07-03T03:23:04.079" v="319" actId="1076"/>
        <pc:sldMkLst>
          <pc:docMk/>
          <pc:sldMk cId="1169665818" sldId="367"/>
        </pc:sldMkLst>
        <pc:spChg chg="mod">
          <ac:chgData name="TAN Mei Yi [Harrisdale Senior High School]" userId="f9f029c9-d743-4d60-9f2c-e74bdec1ab07" providerId="ADAL" clId="{92267D0B-477E-4B62-9618-83268350F2DB}" dt="2023-07-03T03:22:58.502" v="317" actId="207"/>
          <ac:spMkLst>
            <pc:docMk/>
            <pc:sldMk cId="1169665818" sldId="367"/>
            <ac:spMk id="5" creationId="{240D0FDA-E5A9-453C-98D2-6FF69B1E0E11}"/>
          </ac:spMkLst>
        </pc:spChg>
        <pc:spChg chg="mod">
          <ac:chgData name="TAN Mei Yi [Harrisdale Senior High School]" userId="f9f029c9-d743-4d60-9f2c-e74bdec1ab07" providerId="ADAL" clId="{92267D0B-477E-4B62-9618-83268350F2DB}" dt="2023-07-03T03:19:17.664" v="255" actId="207"/>
          <ac:spMkLst>
            <pc:docMk/>
            <pc:sldMk cId="1169665818" sldId="367"/>
            <ac:spMk id="6" creationId="{70B1F65E-F9F5-4227-8552-DE7A19247490}"/>
          </ac:spMkLst>
        </pc:spChg>
        <pc:picChg chg="mod">
          <ac:chgData name="TAN Mei Yi [Harrisdale Senior High School]" userId="f9f029c9-d743-4d60-9f2c-e74bdec1ab07" providerId="ADAL" clId="{92267D0B-477E-4B62-9618-83268350F2DB}" dt="2023-07-03T03:23:04.079" v="319" actId="1076"/>
          <ac:picMkLst>
            <pc:docMk/>
            <pc:sldMk cId="1169665818" sldId="367"/>
            <ac:picMk id="2" creationId="{6DD2ECCD-E119-83DD-17BB-9E2829F475A0}"/>
          </ac:picMkLst>
        </pc:picChg>
      </pc:sldChg>
      <pc:sldChg chg="addSp delSp modSp add mod modAnim">
        <pc:chgData name="TAN Mei Yi [Harrisdale Senior High School]" userId="f9f029c9-d743-4d60-9f2c-e74bdec1ab07" providerId="ADAL" clId="{92267D0B-477E-4B62-9618-83268350F2DB}" dt="2023-07-03T03:23:22.654" v="323"/>
        <pc:sldMkLst>
          <pc:docMk/>
          <pc:sldMk cId="1818352" sldId="368"/>
        </pc:sldMkLst>
        <pc:spChg chg="add mod">
          <ac:chgData name="TAN Mei Yi [Harrisdale Senior High School]" userId="f9f029c9-d743-4d60-9f2c-e74bdec1ab07" providerId="ADAL" clId="{92267D0B-477E-4B62-9618-83268350F2DB}" dt="2023-07-03T03:15:15.570" v="197" actId="207"/>
          <ac:spMkLst>
            <pc:docMk/>
            <pc:sldMk cId="1818352" sldId="368"/>
            <ac:spMk id="2" creationId="{50C3FA1C-86BE-0011-F656-35707D4EC16B}"/>
          </ac:spMkLst>
        </pc:spChg>
        <pc:spChg chg="del">
          <ac:chgData name="TAN Mei Yi [Harrisdale Senior High School]" userId="f9f029c9-d743-4d60-9f2c-e74bdec1ab07" providerId="ADAL" clId="{92267D0B-477E-4B62-9618-83268350F2DB}" dt="2023-07-03T03:14:45.710" v="188" actId="478"/>
          <ac:spMkLst>
            <pc:docMk/>
            <pc:sldMk cId="1818352" sldId="368"/>
            <ac:spMk id="4" creationId="{1374A935-994D-45C9-8B4F-06B4CB17A188}"/>
          </ac:spMkLst>
        </pc:spChg>
        <pc:spChg chg="mod">
          <ac:chgData name="TAN Mei Yi [Harrisdale Senior High School]" userId="f9f029c9-d743-4d60-9f2c-e74bdec1ab07" providerId="ADAL" clId="{92267D0B-477E-4B62-9618-83268350F2DB}" dt="2023-07-03T03:23:18.350" v="321" actId="207"/>
          <ac:spMkLst>
            <pc:docMk/>
            <pc:sldMk cId="1818352" sldId="368"/>
            <ac:spMk id="5" creationId="{240D0FDA-E5A9-453C-98D2-6FF69B1E0E11}"/>
          </ac:spMkLst>
        </pc:spChg>
      </pc:sldChg>
      <pc:sldChg chg="modSp add mod">
        <pc:chgData name="TAN Mei Yi [Harrisdale Senior High School]" userId="f9f029c9-d743-4d60-9f2c-e74bdec1ab07" providerId="ADAL" clId="{92267D0B-477E-4B62-9618-83268350F2DB}" dt="2023-07-03T03:19:04.080" v="254" actId="1076"/>
        <pc:sldMkLst>
          <pc:docMk/>
          <pc:sldMk cId="3282682577" sldId="369"/>
        </pc:sldMkLst>
        <pc:spChg chg="mod">
          <ac:chgData name="TAN Mei Yi [Harrisdale Senior High School]" userId="f9f029c9-d743-4d60-9f2c-e74bdec1ab07" providerId="ADAL" clId="{92267D0B-477E-4B62-9618-83268350F2DB}" dt="2023-07-03T03:13:46.778" v="155" actId="20577"/>
          <ac:spMkLst>
            <pc:docMk/>
            <pc:sldMk cId="3282682577" sldId="369"/>
            <ac:spMk id="2" creationId="{CB8E2933-DD4B-1A63-BF25-6CDF6EB7E55B}"/>
          </ac:spMkLst>
        </pc:spChg>
        <pc:spChg chg="mod">
          <ac:chgData name="TAN Mei Yi [Harrisdale Senior High School]" userId="f9f029c9-d743-4d60-9f2c-e74bdec1ab07" providerId="ADAL" clId="{92267D0B-477E-4B62-9618-83268350F2DB}" dt="2023-07-03T03:18:55.619" v="250" actId="113"/>
          <ac:spMkLst>
            <pc:docMk/>
            <pc:sldMk cId="3282682577" sldId="369"/>
            <ac:spMk id="3" creationId="{71953FFC-D3C2-D32C-5A58-90D8CC547DAC}"/>
          </ac:spMkLst>
        </pc:spChg>
        <pc:spChg chg="mod">
          <ac:chgData name="TAN Mei Yi [Harrisdale Senior High School]" userId="f9f029c9-d743-4d60-9f2c-e74bdec1ab07" providerId="ADAL" clId="{92267D0B-477E-4B62-9618-83268350F2DB}" dt="2023-07-03T03:19:04.080" v="254" actId="1076"/>
          <ac:spMkLst>
            <pc:docMk/>
            <pc:sldMk cId="3282682577" sldId="369"/>
            <ac:spMk id="11" creationId="{AE63BB47-12E5-7484-F6A7-CD6DFA78349C}"/>
          </ac:spMkLst>
        </pc:spChg>
      </pc:sldChg>
      <pc:sldChg chg="delSp modSp add mod delAnim modAnim">
        <pc:chgData name="TAN Mei Yi [Harrisdale Senior High School]" userId="f9f029c9-d743-4d60-9f2c-e74bdec1ab07" providerId="ADAL" clId="{92267D0B-477E-4B62-9618-83268350F2DB}" dt="2023-07-03T03:50:43.276" v="1521"/>
        <pc:sldMkLst>
          <pc:docMk/>
          <pc:sldMk cId="2441694177" sldId="370"/>
        </pc:sldMkLst>
        <pc:spChg chg="mod">
          <ac:chgData name="TAN Mei Yi [Harrisdale Senior High School]" userId="f9f029c9-d743-4d60-9f2c-e74bdec1ab07" providerId="ADAL" clId="{92267D0B-477E-4B62-9618-83268350F2DB}" dt="2023-07-03T03:49:21.205" v="1499" actId="20577"/>
          <ac:spMkLst>
            <pc:docMk/>
            <pc:sldMk cId="2441694177" sldId="3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2267D0B-477E-4B62-9618-83268350F2DB}" dt="2023-07-03T03:26:15.991" v="337" actId="20577"/>
          <ac:spMkLst>
            <pc:docMk/>
            <pc:sldMk cId="2441694177" sldId="370"/>
            <ac:spMk id="10" creationId="{57DDF7F5-5381-4231-975F-29B0388E2698}"/>
          </ac:spMkLst>
        </pc:spChg>
        <pc:picChg chg="del mod">
          <ac:chgData name="TAN Mei Yi [Harrisdale Senior High School]" userId="f9f029c9-d743-4d60-9f2c-e74bdec1ab07" providerId="ADAL" clId="{92267D0B-477E-4B62-9618-83268350F2DB}" dt="2023-07-03T03:47:41.545" v="1438" actId="478"/>
          <ac:picMkLst>
            <pc:docMk/>
            <pc:sldMk cId="2441694177" sldId="370"/>
            <ac:picMk id="5" creationId="{00000000-0000-0000-0000-000000000000}"/>
          </ac:picMkLst>
        </pc:picChg>
        <pc:picChg chg="mod">
          <ac:chgData name="TAN Mei Yi [Harrisdale Senior High School]" userId="f9f029c9-d743-4d60-9f2c-e74bdec1ab07" providerId="ADAL" clId="{92267D0B-477E-4B62-9618-83268350F2DB}" dt="2023-07-03T03:46:22.711" v="1376" actId="1076"/>
          <ac:picMkLst>
            <pc:docMk/>
            <pc:sldMk cId="2441694177" sldId="370"/>
            <ac:picMk id="6" creationId="{00000000-0000-0000-0000-000000000000}"/>
          </ac:picMkLst>
        </pc:picChg>
        <pc:picChg chg="del mod">
          <ac:chgData name="TAN Mei Yi [Harrisdale Senior High School]" userId="f9f029c9-d743-4d60-9f2c-e74bdec1ab07" providerId="ADAL" clId="{92267D0B-477E-4B62-9618-83268350F2DB}" dt="2023-07-03T03:47:34.256" v="1433" actId="478"/>
          <ac:picMkLst>
            <pc:docMk/>
            <pc:sldMk cId="2441694177" sldId="370"/>
            <ac:picMk id="8" creationId="{00000000-0000-0000-0000-000000000000}"/>
          </ac:picMkLst>
        </pc:picChg>
        <pc:picChg chg="del mod">
          <ac:chgData name="TAN Mei Yi [Harrisdale Senior High School]" userId="f9f029c9-d743-4d60-9f2c-e74bdec1ab07" providerId="ADAL" clId="{92267D0B-477E-4B62-9618-83268350F2DB}" dt="2023-07-03T03:49:18.889" v="1498" actId="478"/>
          <ac:picMkLst>
            <pc:docMk/>
            <pc:sldMk cId="2441694177" sldId="370"/>
            <ac:picMk id="9" creationId="{00000000-0000-0000-0000-000000000000}"/>
          </ac:picMkLst>
        </pc:picChg>
      </pc:sldChg>
      <pc:sldChg chg="addSp delSp modSp add mod delAnim modAnim">
        <pc:chgData name="TAN Mei Yi [Harrisdale Senior High School]" userId="f9f029c9-d743-4d60-9f2c-e74bdec1ab07" providerId="ADAL" clId="{92267D0B-477E-4B62-9618-83268350F2DB}" dt="2023-07-03T03:53:45.307" v="1781"/>
        <pc:sldMkLst>
          <pc:docMk/>
          <pc:sldMk cId="920097026" sldId="371"/>
        </pc:sldMkLst>
        <pc:spChg chg="mod">
          <ac:chgData name="TAN Mei Yi [Harrisdale Senior High School]" userId="f9f029c9-d743-4d60-9f2c-e74bdec1ab07" providerId="ADAL" clId="{92267D0B-477E-4B62-9618-83268350F2DB}" dt="2023-07-03T03:53:25.023" v="1775" actId="20577"/>
          <ac:spMkLst>
            <pc:docMk/>
            <pc:sldMk cId="920097026" sldId="37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2267D0B-477E-4B62-9618-83268350F2DB}" dt="2023-07-03T03:51:02.561" v="1524" actId="20577"/>
          <ac:spMkLst>
            <pc:docMk/>
            <pc:sldMk cId="920097026" sldId="371"/>
            <ac:spMk id="10" creationId="{57DDF7F5-5381-4231-975F-29B0388E2698}"/>
          </ac:spMkLst>
        </pc:spChg>
        <pc:picChg chg="add mod">
          <ac:chgData name="TAN Mei Yi [Harrisdale Senior High School]" userId="f9f029c9-d743-4d60-9f2c-e74bdec1ab07" providerId="ADAL" clId="{92267D0B-477E-4B62-9618-83268350F2DB}" dt="2023-07-03T03:53:41.188" v="1779" actId="1076"/>
          <ac:picMkLst>
            <pc:docMk/>
            <pc:sldMk cId="920097026" sldId="371"/>
            <ac:picMk id="2" creationId="{DE5B2E56-6E58-075A-7FDB-C8DDE9968D14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51:09.129" v="1527" actId="478"/>
          <ac:picMkLst>
            <pc:docMk/>
            <pc:sldMk cId="920097026" sldId="371"/>
            <ac:picMk id="6" creationId="{00000000-0000-0000-0000-000000000000}"/>
          </ac:picMkLst>
        </pc:picChg>
      </pc:sldChg>
      <pc:sldChg chg="addSp delSp modSp add mod delAnim modAnim">
        <pc:chgData name="TAN Mei Yi [Harrisdale Senior High School]" userId="f9f029c9-d743-4d60-9f2c-e74bdec1ab07" providerId="ADAL" clId="{92267D0B-477E-4B62-9618-83268350F2DB}" dt="2023-07-03T04:08:26.929" v="2628" actId="1076"/>
        <pc:sldMkLst>
          <pc:docMk/>
          <pc:sldMk cId="1051699222" sldId="372"/>
        </pc:sldMkLst>
        <pc:spChg chg="mod">
          <ac:chgData name="TAN Mei Yi [Harrisdale Senior High School]" userId="f9f029c9-d743-4d60-9f2c-e74bdec1ab07" providerId="ADAL" clId="{92267D0B-477E-4B62-9618-83268350F2DB}" dt="2023-07-03T04:02:14.942" v="2329" actId="20577"/>
          <ac:spMkLst>
            <pc:docMk/>
            <pc:sldMk cId="1051699222" sldId="372"/>
            <ac:spMk id="5" creationId="{8C37886B-56AA-8D1B-D0FC-8B030FB08147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3:27.004" v="2371" actId="1076"/>
          <ac:spMkLst>
            <pc:docMk/>
            <pc:sldMk cId="1051699222" sldId="372"/>
            <ac:spMk id="7" creationId="{4B334F50-1D8A-9F31-4928-EC37BF27349D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3:59.637" v="2396" actId="1076"/>
          <ac:spMkLst>
            <pc:docMk/>
            <pc:sldMk cId="1051699222" sldId="372"/>
            <ac:spMk id="8" creationId="{53409093-A19A-0C4D-5483-BC64A64D3330}"/>
          </ac:spMkLst>
        </pc:spChg>
        <pc:spChg chg="mod">
          <ac:chgData name="TAN Mei Yi [Harrisdale Senior High School]" userId="f9f029c9-d743-4d60-9f2c-e74bdec1ab07" providerId="ADAL" clId="{92267D0B-477E-4B62-9618-83268350F2DB}" dt="2023-07-03T04:03:03.690" v="2357" actId="404"/>
          <ac:spMkLst>
            <pc:docMk/>
            <pc:sldMk cId="1051699222" sldId="372"/>
            <ac:spMk id="9" creationId="{66471667-B24A-9AE4-D443-593F8155AFAF}"/>
          </ac:spMkLst>
        </pc:spChg>
        <pc:spChg chg="mod">
          <ac:chgData name="TAN Mei Yi [Harrisdale Senior High School]" userId="f9f029c9-d743-4d60-9f2c-e74bdec1ab07" providerId="ADAL" clId="{92267D0B-477E-4B62-9618-83268350F2DB}" dt="2023-07-03T04:03:06.271" v="2358" actId="1076"/>
          <ac:spMkLst>
            <pc:docMk/>
            <pc:sldMk cId="1051699222" sldId="372"/>
            <ac:spMk id="10" creationId="{7861D6A5-2577-6D9C-A245-7E0C5EF388CF}"/>
          </ac:spMkLst>
        </pc:spChg>
        <pc:spChg chg="del">
          <ac:chgData name="TAN Mei Yi [Harrisdale Senior High School]" userId="f9f029c9-d743-4d60-9f2c-e74bdec1ab07" providerId="ADAL" clId="{92267D0B-477E-4B62-9618-83268350F2DB}" dt="2023-07-03T03:58:12.667" v="1950" actId="478"/>
          <ac:spMkLst>
            <pc:docMk/>
            <pc:sldMk cId="1051699222" sldId="372"/>
            <ac:spMk id="11" creationId="{8A8AD56B-02F8-F48C-1AAE-E8D0DE84775D}"/>
          </ac:spMkLst>
        </pc:spChg>
        <pc:spChg chg="del">
          <ac:chgData name="TAN Mei Yi [Harrisdale Senior High School]" userId="f9f029c9-d743-4d60-9f2c-e74bdec1ab07" providerId="ADAL" clId="{92267D0B-477E-4B62-9618-83268350F2DB}" dt="2023-07-03T03:58:12.667" v="1950" actId="478"/>
          <ac:spMkLst>
            <pc:docMk/>
            <pc:sldMk cId="1051699222" sldId="372"/>
            <ac:spMk id="12" creationId="{FD3D83A1-44A8-9017-A756-FC3BF7A0CB54}"/>
          </ac:spMkLst>
        </pc:spChg>
        <pc:spChg chg="del">
          <ac:chgData name="TAN Mei Yi [Harrisdale Senior High School]" userId="f9f029c9-d743-4d60-9f2c-e74bdec1ab07" providerId="ADAL" clId="{92267D0B-477E-4B62-9618-83268350F2DB}" dt="2023-07-03T03:58:12.667" v="1950" actId="478"/>
          <ac:spMkLst>
            <pc:docMk/>
            <pc:sldMk cId="1051699222" sldId="372"/>
            <ac:spMk id="13" creationId="{E3A99994-ADA1-D1CF-4239-E07DE92E3386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4:14.615" v="2405" actId="1076"/>
          <ac:spMkLst>
            <pc:docMk/>
            <pc:sldMk cId="1051699222" sldId="372"/>
            <ac:spMk id="14" creationId="{0EF9D846-ED7F-B996-42AC-F3CDD6110829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4:26.529" v="2415" actId="1076"/>
          <ac:spMkLst>
            <pc:docMk/>
            <pc:sldMk cId="1051699222" sldId="372"/>
            <ac:spMk id="15" creationId="{4B69DB84-85A8-5462-2945-35505DFA72D0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6:01.086" v="2479" actId="1076"/>
          <ac:spMkLst>
            <pc:docMk/>
            <pc:sldMk cId="1051699222" sldId="372"/>
            <ac:spMk id="16" creationId="{0E7FAC1B-DD3C-52CB-5A34-9E188DF3C2AA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6:25.384" v="2504" actId="14100"/>
          <ac:spMkLst>
            <pc:docMk/>
            <pc:sldMk cId="1051699222" sldId="372"/>
            <ac:spMk id="17" creationId="{0145CDF1-60B1-908E-E254-5665E33A828C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6:59.227" v="2530" actId="1076"/>
          <ac:spMkLst>
            <pc:docMk/>
            <pc:sldMk cId="1051699222" sldId="372"/>
            <ac:spMk id="18" creationId="{633378EA-FADA-26E4-B14A-10137BE60094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7:16.124" v="2548" actId="1076"/>
          <ac:spMkLst>
            <pc:docMk/>
            <pc:sldMk cId="1051699222" sldId="372"/>
            <ac:spMk id="19" creationId="{3462EC08-04ED-BC4D-BFF2-0EB7ED0AE740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7:56.863" v="2593" actId="1076"/>
          <ac:spMkLst>
            <pc:docMk/>
            <pc:sldMk cId="1051699222" sldId="372"/>
            <ac:spMk id="20" creationId="{12FBFD7A-B392-5CDC-EF5E-14FD58151FD8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08:26.929" v="2628" actId="1076"/>
          <ac:spMkLst>
            <pc:docMk/>
            <pc:sldMk cId="1051699222" sldId="372"/>
            <ac:spMk id="21" creationId="{F17F966A-F737-E56F-2BBE-CFB1F20ABE14}"/>
          </ac:spMkLst>
        </pc:spChg>
        <pc:picChg chg="add del mod">
          <ac:chgData name="TAN Mei Yi [Harrisdale Senior High School]" userId="f9f029c9-d743-4d60-9f2c-e74bdec1ab07" providerId="ADAL" clId="{92267D0B-477E-4B62-9618-83268350F2DB}" dt="2023-07-03T04:01:10.288" v="2311" actId="478"/>
          <ac:picMkLst>
            <pc:docMk/>
            <pc:sldMk cId="1051699222" sldId="372"/>
            <ac:picMk id="3" creationId="{7D7B615B-0CAE-7A74-78A5-8987E58FF061}"/>
          </ac:picMkLst>
        </pc:picChg>
        <pc:picChg chg="del">
          <ac:chgData name="TAN Mei Yi [Harrisdale Senior High School]" userId="f9f029c9-d743-4d60-9f2c-e74bdec1ab07" providerId="ADAL" clId="{92267D0B-477E-4B62-9618-83268350F2DB}" dt="2023-07-03T03:58:00.277" v="1948" actId="478"/>
          <ac:picMkLst>
            <pc:docMk/>
            <pc:sldMk cId="1051699222" sldId="372"/>
            <ac:picMk id="4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92267D0B-477E-4B62-9618-83268350F2DB}" dt="2023-07-03T04:12:31.134" v="2831" actId="1076"/>
        <pc:sldMkLst>
          <pc:docMk/>
          <pc:sldMk cId="2446875390" sldId="373"/>
        </pc:sldMkLst>
        <pc:spChg chg="mod">
          <ac:chgData name="TAN Mei Yi [Harrisdale Senior High School]" userId="f9f029c9-d743-4d60-9f2c-e74bdec1ab07" providerId="ADAL" clId="{92267D0B-477E-4B62-9618-83268350F2DB}" dt="2023-07-03T04:10:44.268" v="2750" actId="20577"/>
          <ac:spMkLst>
            <pc:docMk/>
            <pc:sldMk cId="2446875390" sldId="373"/>
            <ac:spMk id="5" creationId="{8C37886B-56AA-8D1B-D0FC-8B030FB08147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1:31.469" v="2791" actId="1076"/>
          <ac:spMkLst>
            <pc:docMk/>
            <pc:sldMk cId="2446875390" sldId="373"/>
            <ac:spMk id="8" creationId="{D5817C6D-F091-AB2B-82C2-6862E2E13FBA}"/>
          </ac:spMkLst>
        </pc:spChg>
        <pc:spChg chg="mod">
          <ac:chgData name="TAN Mei Yi [Harrisdale Senior High School]" userId="f9f029c9-d743-4d60-9f2c-e74bdec1ab07" providerId="ADAL" clId="{92267D0B-477E-4B62-9618-83268350F2DB}" dt="2023-07-03T04:11:13.815" v="2780" actId="255"/>
          <ac:spMkLst>
            <pc:docMk/>
            <pc:sldMk cId="2446875390" sldId="373"/>
            <ac:spMk id="9" creationId="{66471667-B24A-9AE4-D443-593F8155AFAF}"/>
          </ac:spMkLst>
        </pc:spChg>
        <pc:spChg chg="mod">
          <ac:chgData name="TAN Mei Yi [Harrisdale Senior High School]" userId="f9f029c9-d743-4d60-9f2c-e74bdec1ab07" providerId="ADAL" clId="{92267D0B-477E-4B62-9618-83268350F2DB}" dt="2023-07-03T04:11:22.960" v="2783" actId="1076"/>
          <ac:spMkLst>
            <pc:docMk/>
            <pc:sldMk cId="2446875390" sldId="373"/>
            <ac:spMk id="10" creationId="{7861D6A5-2577-6D9C-A245-7E0C5EF388CF}"/>
          </ac:spMkLst>
        </pc:spChg>
        <pc:spChg chg="del">
          <ac:chgData name="TAN Mei Yi [Harrisdale Senior High School]" userId="f9f029c9-d743-4d60-9f2c-e74bdec1ab07" providerId="ADAL" clId="{92267D0B-477E-4B62-9618-83268350F2DB}" dt="2023-07-03T04:08:49.294" v="2633" actId="478"/>
          <ac:spMkLst>
            <pc:docMk/>
            <pc:sldMk cId="2446875390" sldId="373"/>
            <ac:spMk id="11" creationId="{8A8AD56B-02F8-F48C-1AAE-E8D0DE84775D}"/>
          </ac:spMkLst>
        </pc:spChg>
        <pc:spChg chg="del">
          <ac:chgData name="TAN Mei Yi [Harrisdale Senior High School]" userId="f9f029c9-d743-4d60-9f2c-e74bdec1ab07" providerId="ADAL" clId="{92267D0B-477E-4B62-9618-83268350F2DB}" dt="2023-07-03T04:08:49.294" v="2633" actId="478"/>
          <ac:spMkLst>
            <pc:docMk/>
            <pc:sldMk cId="2446875390" sldId="373"/>
            <ac:spMk id="12" creationId="{FD3D83A1-44A8-9017-A756-FC3BF7A0CB54}"/>
          </ac:spMkLst>
        </pc:spChg>
        <pc:spChg chg="del">
          <ac:chgData name="TAN Mei Yi [Harrisdale Senior High School]" userId="f9f029c9-d743-4d60-9f2c-e74bdec1ab07" providerId="ADAL" clId="{92267D0B-477E-4B62-9618-83268350F2DB}" dt="2023-07-03T04:08:49.294" v="2633" actId="478"/>
          <ac:spMkLst>
            <pc:docMk/>
            <pc:sldMk cId="2446875390" sldId="373"/>
            <ac:spMk id="13" creationId="{E3A99994-ADA1-D1CF-4239-E07DE92E3386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2:31.134" v="2831" actId="1076"/>
          <ac:spMkLst>
            <pc:docMk/>
            <pc:sldMk cId="2446875390" sldId="373"/>
            <ac:spMk id="14" creationId="{647E70A4-FD27-085E-51BC-EBC5A266AB3D}"/>
          </ac:spMkLst>
        </pc:spChg>
        <pc:picChg chg="del">
          <ac:chgData name="TAN Mei Yi [Harrisdale Senior High School]" userId="f9f029c9-d743-4d60-9f2c-e74bdec1ab07" providerId="ADAL" clId="{92267D0B-477E-4B62-9618-83268350F2DB}" dt="2023-07-03T03:57:19.283" v="1944" actId="478"/>
          <ac:picMkLst>
            <pc:docMk/>
            <pc:sldMk cId="2446875390" sldId="373"/>
            <ac:picMk id="3" creationId="{7D7B615B-0CAE-7A74-78A5-8987E58FF061}"/>
          </ac:picMkLst>
        </pc:picChg>
        <pc:picChg chg="del">
          <ac:chgData name="TAN Mei Yi [Harrisdale Senior High School]" userId="f9f029c9-d743-4d60-9f2c-e74bdec1ab07" providerId="ADAL" clId="{92267D0B-477E-4B62-9618-83268350F2DB}" dt="2023-07-03T04:08:50.001" v="2634" actId="478"/>
          <ac:picMkLst>
            <pc:docMk/>
            <pc:sldMk cId="2446875390" sldId="373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92267D0B-477E-4B62-9618-83268350F2DB}" dt="2023-07-03T03:57:54.239" v="1947" actId="478"/>
          <ac:picMkLst>
            <pc:docMk/>
            <pc:sldMk cId="2446875390" sldId="373"/>
            <ac:picMk id="7" creationId="{223D0759-CE62-D42C-BF48-80E9AC3B925E}"/>
          </ac:picMkLst>
        </pc:picChg>
      </pc:sldChg>
      <pc:sldChg chg="addSp delSp modSp add mod delAnim modAnim">
        <pc:chgData name="TAN Mei Yi [Harrisdale Senior High School]" userId="f9f029c9-d743-4d60-9f2c-e74bdec1ab07" providerId="ADAL" clId="{92267D0B-477E-4B62-9618-83268350F2DB}" dt="2023-07-03T04:19:26.238" v="3143" actId="1076"/>
        <pc:sldMkLst>
          <pc:docMk/>
          <pc:sldMk cId="3636324491" sldId="374"/>
        </pc:sldMkLst>
        <pc:spChg chg="add del mod">
          <ac:chgData name="TAN Mei Yi [Harrisdale Senior High School]" userId="f9f029c9-d743-4d60-9f2c-e74bdec1ab07" providerId="ADAL" clId="{92267D0B-477E-4B62-9618-83268350F2DB}" dt="2023-07-03T04:13:20.676" v="2839" actId="478"/>
          <ac:spMkLst>
            <pc:docMk/>
            <pc:sldMk cId="3636324491" sldId="374"/>
            <ac:spMk id="3" creationId="{97A8D9B8-1F02-E93F-1A4E-5102D23643CE}"/>
          </ac:spMkLst>
        </pc:spChg>
        <pc:spChg chg="del mod">
          <ac:chgData name="TAN Mei Yi [Harrisdale Senior High School]" userId="f9f029c9-d743-4d60-9f2c-e74bdec1ab07" providerId="ADAL" clId="{92267D0B-477E-4B62-9618-83268350F2DB}" dt="2023-07-03T04:13:18.283" v="2837" actId="478"/>
          <ac:spMkLst>
            <pc:docMk/>
            <pc:sldMk cId="3636324491" sldId="374"/>
            <ac:spMk id="5" creationId="{8C37886B-56AA-8D1B-D0FC-8B030FB08147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4:45.450" v="2972" actId="20577"/>
          <ac:spMkLst>
            <pc:docMk/>
            <pc:sldMk cId="3636324491" sldId="374"/>
            <ac:spMk id="8" creationId="{5F884C13-122B-6D41-A566-BD2B8AB9239A}"/>
          </ac:spMkLst>
        </pc:spChg>
        <pc:spChg chg="del">
          <ac:chgData name="TAN Mei Yi [Harrisdale Senior High School]" userId="f9f029c9-d743-4d60-9f2c-e74bdec1ab07" providerId="ADAL" clId="{92267D0B-477E-4B62-9618-83268350F2DB}" dt="2023-07-03T04:13:27.368" v="2840" actId="478"/>
          <ac:spMkLst>
            <pc:docMk/>
            <pc:sldMk cId="3636324491" sldId="374"/>
            <ac:spMk id="9" creationId="{66471667-B24A-9AE4-D443-593F8155AFAF}"/>
          </ac:spMkLst>
        </pc:spChg>
        <pc:spChg chg="mod">
          <ac:chgData name="TAN Mei Yi [Harrisdale Senior High School]" userId="f9f029c9-d743-4d60-9f2c-e74bdec1ab07" providerId="ADAL" clId="{92267D0B-477E-4B62-9618-83268350F2DB}" dt="2023-07-03T04:16:34.825" v="3003" actId="1076"/>
          <ac:spMkLst>
            <pc:docMk/>
            <pc:sldMk cId="3636324491" sldId="374"/>
            <ac:spMk id="10" creationId="{7861D6A5-2577-6D9C-A245-7E0C5EF388CF}"/>
          </ac:spMkLst>
        </pc:spChg>
        <pc:spChg chg="del">
          <ac:chgData name="TAN Mei Yi [Harrisdale Senior High School]" userId="f9f029c9-d743-4d60-9f2c-e74bdec1ab07" providerId="ADAL" clId="{92267D0B-477E-4B62-9618-83268350F2DB}" dt="2023-07-03T04:13:27.368" v="2840" actId="478"/>
          <ac:spMkLst>
            <pc:docMk/>
            <pc:sldMk cId="3636324491" sldId="374"/>
            <ac:spMk id="11" creationId="{8A8AD56B-02F8-F48C-1AAE-E8D0DE84775D}"/>
          </ac:spMkLst>
        </pc:spChg>
        <pc:spChg chg="del">
          <ac:chgData name="TAN Mei Yi [Harrisdale Senior High School]" userId="f9f029c9-d743-4d60-9f2c-e74bdec1ab07" providerId="ADAL" clId="{92267D0B-477E-4B62-9618-83268350F2DB}" dt="2023-07-03T04:13:27.368" v="2840" actId="478"/>
          <ac:spMkLst>
            <pc:docMk/>
            <pc:sldMk cId="3636324491" sldId="374"/>
            <ac:spMk id="12" creationId="{FD3D83A1-44A8-9017-A756-FC3BF7A0CB54}"/>
          </ac:spMkLst>
        </pc:spChg>
        <pc:spChg chg="del">
          <ac:chgData name="TAN Mei Yi [Harrisdale Senior High School]" userId="f9f029c9-d743-4d60-9f2c-e74bdec1ab07" providerId="ADAL" clId="{92267D0B-477E-4B62-9618-83268350F2DB}" dt="2023-07-03T04:13:27.368" v="2840" actId="478"/>
          <ac:spMkLst>
            <pc:docMk/>
            <pc:sldMk cId="3636324491" sldId="374"/>
            <ac:spMk id="13" creationId="{E3A99994-ADA1-D1CF-4239-E07DE92E3386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6:54.244" v="3022" actId="20577"/>
          <ac:spMkLst>
            <pc:docMk/>
            <pc:sldMk cId="3636324491" sldId="374"/>
            <ac:spMk id="14" creationId="{19E3B69A-5D4F-DBB0-635F-61E8791FA3A1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7:09.166" v="3036" actId="14100"/>
          <ac:spMkLst>
            <pc:docMk/>
            <pc:sldMk cId="3636324491" sldId="374"/>
            <ac:spMk id="15" creationId="{183259D9-4093-962E-1CB9-5BC0A61B7384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7:19.888" v="3045" actId="1076"/>
          <ac:spMkLst>
            <pc:docMk/>
            <pc:sldMk cId="3636324491" sldId="374"/>
            <ac:spMk id="16" creationId="{A7C7A65A-C0C1-CADF-41E4-CF90A3114824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7:28.413" v="3052" actId="1076"/>
          <ac:spMkLst>
            <pc:docMk/>
            <pc:sldMk cId="3636324491" sldId="374"/>
            <ac:spMk id="17" creationId="{108B3145-0678-DA28-EFA5-E238E24D1AAF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7:52.017" v="3078" actId="1076"/>
          <ac:spMkLst>
            <pc:docMk/>
            <pc:sldMk cId="3636324491" sldId="374"/>
            <ac:spMk id="18" creationId="{F77E3CD1-7502-4E27-FF15-6909C7BFB330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8:07.725" v="3086" actId="1076"/>
          <ac:spMkLst>
            <pc:docMk/>
            <pc:sldMk cId="3636324491" sldId="374"/>
            <ac:spMk id="19" creationId="{46E7F803-74E2-F7FC-5D5D-44F4DAE8731D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8:16.118" v="3092" actId="20577"/>
          <ac:spMkLst>
            <pc:docMk/>
            <pc:sldMk cId="3636324491" sldId="374"/>
            <ac:spMk id="20" creationId="{3318B478-FCA6-DFA2-0EE4-DD77555581B4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8:30.910" v="3099" actId="1076"/>
          <ac:spMkLst>
            <pc:docMk/>
            <pc:sldMk cId="3636324491" sldId="374"/>
            <ac:spMk id="21" creationId="{A88F78BE-8EF5-4073-EAC6-93BFD30C0980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8:39.891" v="3105" actId="20577"/>
          <ac:spMkLst>
            <pc:docMk/>
            <pc:sldMk cId="3636324491" sldId="374"/>
            <ac:spMk id="22" creationId="{B9A67B3B-A6F2-22CE-807B-0862BB451476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8:53.337" v="3114" actId="1076"/>
          <ac:spMkLst>
            <pc:docMk/>
            <pc:sldMk cId="3636324491" sldId="374"/>
            <ac:spMk id="23" creationId="{37C898B0-DDF6-7549-2DF3-CAA71A5E000F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9:01.801" v="3120" actId="20577"/>
          <ac:spMkLst>
            <pc:docMk/>
            <pc:sldMk cId="3636324491" sldId="374"/>
            <ac:spMk id="24" creationId="{DDF94E30-C4A3-739B-BE7B-2B2EBC08EDF9}"/>
          </ac:spMkLst>
        </pc:spChg>
        <pc:spChg chg="add mod">
          <ac:chgData name="TAN Mei Yi [Harrisdale Senior High School]" userId="f9f029c9-d743-4d60-9f2c-e74bdec1ab07" providerId="ADAL" clId="{92267D0B-477E-4B62-9618-83268350F2DB}" dt="2023-07-03T04:19:26.238" v="3143" actId="1076"/>
          <ac:spMkLst>
            <pc:docMk/>
            <pc:sldMk cId="3636324491" sldId="374"/>
            <ac:spMk id="25" creationId="{CC17DBFA-F1CF-02D8-D527-9D12D39A0F56}"/>
          </ac:spMkLst>
        </pc:spChg>
        <pc:picChg chg="del">
          <ac:chgData name="TAN Mei Yi [Harrisdale Senior High School]" userId="f9f029c9-d743-4d60-9f2c-e74bdec1ab07" providerId="ADAL" clId="{92267D0B-477E-4B62-9618-83268350F2DB}" dt="2023-07-03T04:13:18.896" v="2838" actId="478"/>
          <ac:picMkLst>
            <pc:docMk/>
            <pc:sldMk cId="3636324491" sldId="374"/>
            <ac:picMk id="4" creationId="{00000000-0000-0000-0000-000000000000}"/>
          </ac:picMkLst>
        </pc:picChg>
        <pc:picChg chg="del mod">
          <ac:chgData name="TAN Mei Yi [Harrisdale Senior High School]" userId="f9f029c9-d743-4d60-9f2c-e74bdec1ab07" providerId="ADAL" clId="{92267D0B-477E-4B62-9618-83268350F2DB}" dt="2023-07-03T04:16:27.925" v="2998" actId="478"/>
          <ac:picMkLst>
            <pc:docMk/>
            <pc:sldMk cId="3636324491" sldId="374"/>
            <ac:picMk id="7" creationId="{223D0759-CE62-D42C-BF48-80E9AC3B925E}"/>
          </ac:picMkLst>
        </pc:pic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problems relating to normal distributions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sz="1800" dirty="0"/>
              <a:t>4.2.5 identify contexts, such as naturally occurring variation, that are suitable for modelling by normal random variables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4.2.6 identify features of the graph of the probability density function of the normal distribution with mean μ and standard deviation σ and the use of the standard normal distribution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4.2.7 calculate probabilities and quantiles associated with a given normal distribution using technology, and use these to solve practical problems</a:t>
            </a:r>
            <a:endParaRPr lang="en-AU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Revision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E55BA9D-E266-458E-ADDF-17745AD02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18" y="692708"/>
                <a:ext cx="12114081" cy="90653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1800" dirty="0"/>
                  <a:t> is a normally distributed random variable, such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&lt;18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=0.85,</m:t>
                    </m:r>
                  </m:oMath>
                </a14:m>
                <a:r>
                  <a:rPr lang="en-AU" sz="1800" dirty="0"/>
                  <a:t> find correct to 2 decimal places, </a:t>
                </a:r>
              </a:p>
              <a:p>
                <a:pPr marL="0" indent="0">
                  <a:buNone/>
                </a:pPr>
                <a:r>
                  <a:rPr lang="en-AU" sz="1800" dirty="0"/>
                  <a:t>a) The mean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1800" dirty="0"/>
                  <a:t> if the standard deviation is 4</a:t>
                </a:r>
              </a:p>
              <a:p>
                <a:pPr marL="0" indent="0">
                  <a:buNone/>
                </a:pPr>
                <a:r>
                  <a:rPr lang="en-AU" sz="1800" dirty="0"/>
                  <a:t>b) The standard deviation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1800" dirty="0"/>
                  <a:t> if the mean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1800" dirty="0"/>
                  <a:t> is 10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E55BA9D-E266-458E-ADDF-17745AD02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18" y="692708"/>
                <a:ext cx="12114081" cy="906530"/>
              </a:xfrm>
              <a:blipFill>
                <a:blip r:embed="rId2"/>
                <a:stretch>
                  <a:fillRect l="-453" t="-6757" b="-31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8461D11-BC27-BDE5-B8DD-85E40C89E4C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649C0-D3C9-3356-20C0-F5A4D8907E6E}"/>
                  </a:ext>
                </a:extLst>
              </p:cNvPr>
              <p:cNvSpPr txBox="1"/>
              <p:nvPr/>
            </p:nvSpPr>
            <p:spPr>
              <a:xfrm>
                <a:off x="372742" y="1782450"/>
                <a:ext cx="13937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649C0-D3C9-3356-20C0-F5A4D890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2" y="1782450"/>
                <a:ext cx="1393715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3D6496-773B-8C93-8758-8040946138D7}"/>
                  </a:ext>
                </a:extLst>
              </p:cNvPr>
              <p:cNvSpPr txBox="1"/>
              <p:nvPr/>
            </p:nvSpPr>
            <p:spPr>
              <a:xfrm>
                <a:off x="198352" y="2187433"/>
                <a:ext cx="1948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85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3D6496-773B-8C93-8758-80409461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2" y="2187433"/>
                <a:ext cx="1948867" cy="369332"/>
              </a:xfrm>
              <a:prstGeom prst="rect">
                <a:avLst/>
              </a:prstGeom>
              <a:blipFill>
                <a:blip r:embed="rId4"/>
                <a:stretch>
                  <a:fillRect t="-10000" r="-188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66DFC-3229-D78D-F9D9-093984AA3FA4}"/>
                  </a:ext>
                </a:extLst>
              </p:cNvPr>
              <p:cNvSpPr txBox="1"/>
              <p:nvPr/>
            </p:nvSpPr>
            <p:spPr>
              <a:xfrm>
                <a:off x="9798" y="2567525"/>
                <a:ext cx="5112362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Recall, changing to standard score we have: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66DFC-3229-D78D-F9D9-093984AA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" y="2567525"/>
                <a:ext cx="5112362" cy="485646"/>
              </a:xfrm>
              <a:prstGeom prst="rect">
                <a:avLst/>
              </a:prstGeom>
              <a:blipFill>
                <a:blip r:embed="rId5"/>
                <a:stretch>
                  <a:fillRect l="-1074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3F49E-FEB4-4FCA-6715-B17947F90CFE}"/>
                  </a:ext>
                </a:extLst>
              </p:cNvPr>
              <p:cNvSpPr txBox="1"/>
              <p:nvPr/>
            </p:nvSpPr>
            <p:spPr>
              <a:xfrm>
                <a:off x="34324" y="3399785"/>
                <a:ext cx="253165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3F49E-FEB4-4FCA-6715-B17947F9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" y="3399785"/>
                <a:ext cx="253165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622E16-BB4F-CC23-6284-D2D599817502}"/>
                  </a:ext>
                </a:extLst>
              </p:cNvPr>
              <p:cNvSpPr txBox="1"/>
              <p:nvPr/>
            </p:nvSpPr>
            <p:spPr>
              <a:xfrm>
                <a:off x="1928144" y="3037894"/>
                <a:ext cx="1322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622E16-BB4F-CC23-6284-D2D59981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44" y="3037894"/>
                <a:ext cx="132279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9147C-A5CA-0AD9-4925-C5C2FA75EBB1}"/>
                  </a:ext>
                </a:extLst>
              </p:cNvPr>
              <p:cNvSpPr txBox="1"/>
              <p:nvPr/>
            </p:nvSpPr>
            <p:spPr>
              <a:xfrm>
                <a:off x="138711" y="4233117"/>
                <a:ext cx="214975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18−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1.036433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9147C-A5CA-0AD9-4925-C5C2FA75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1" y="4233117"/>
                <a:ext cx="2149755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C4237-1DC7-2DBA-A97F-DB1DF0AA11D0}"/>
                  </a:ext>
                </a:extLst>
              </p:cNvPr>
              <p:cNvSpPr txBox="1"/>
              <p:nvPr/>
            </p:nvSpPr>
            <p:spPr>
              <a:xfrm>
                <a:off x="556366" y="4964562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=13.85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C4237-1DC7-2DBA-A97F-DB1DF0AA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6" y="4964562"/>
                <a:ext cx="1232838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F713A-6027-E5D8-C548-6DB8D9436990}"/>
                  </a:ext>
                </a:extLst>
              </p:cNvPr>
              <p:cNvSpPr txBox="1"/>
              <p:nvPr/>
            </p:nvSpPr>
            <p:spPr>
              <a:xfrm>
                <a:off x="7590086" y="2107940"/>
                <a:ext cx="153727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F713A-6027-E5D8-C548-6DB8D943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086" y="2107940"/>
                <a:ext cx="1537279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41FE45-512B-F5B2-CA67-1C010E7E58A1}"/>
                  </a:ext>
                </a:extLst>
              </p:cNvPr>
              <p:cNvSpPr txBox="1"/>
              <p:nvPr/>
            </p:nvSpPr>
            <p:spPr>
              <a:xfrm>
                <a:off x="7118754" y="2865218"/>
                <a:ext cx="265527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41FE45-512B-F5B2-CA67-1C010E7E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754" y="2865218"/>
                <a:ext cx="2655279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FA4B60-EC8B-0527-C80A-3722203593BA}"/>
                  </a:ext>
                </a:extLst>
              </p:cNvPr>
              <p:cNvSpPr txBox="1"/>
              <p:nvPr/>
            </p:nvSpPr>
            <p:spPr>
              <a:xfrm>
                <a:off x="8193452" y="3598997"/>
                <a:ext cx="227337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18−10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1.036433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FA4B60-EC8B-0527-C80A-37222035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452" y="3598997"/>
                <a:ext cx="227337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80531-CD56-ACD4-3611-F17BE9C98A83}"/>
                  </a:ext>
                </a:extLst>
              </p:cNvPr>
              <p:cNvSpPr txBox="1"/>
              <p:nvPr/>
            </p:nvSpPr>
            <p:spPr>
              <a:xfrm>
                <a:off x="8851739" y="4328016"/>
                <a:ext cx="1112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=7.72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80531-CD56-ACD4-3611-F17BE9C9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39" y="4328016"/>
                <a:ext cx="11120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7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55BA9D-E266-458E-ADDF-17745AD0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8" y="692708"/>
            <a:ext cx="12114081" cy="80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The percentage marks of students sitting for a national science test were found to be normally distributed. Certificates of Distinction were awarded to 15% of the candidature for achieving a mark in excess of 78% and the top 5% of the candidature in addition to the Certificate of Distinction received a prized for achieving a mark in excess of 88%. Find the mean and standard deviation of the science marks, giving answers to one decimal place.  </a:t>
            </a:r>
            <a:endParaRPr lang="en-A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61D11-BC27-BDE5-B8DD-85E40C89E4C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649C0-D3C9-3356-20C0-F5A4D8907E6E}"/>
                  </a:ext>
                </a:extLst>
              </p:cNvPr>
              <p:cNvSpPr txBox="1"/>
              <p:nvPr/>
            </p:nvSpPr>
            <p:spPr>
              <a:xfrm>
                <a:off x="1589764" y="1784593"/>
                <a:ext cx="141365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649C0-D3C9-3356-20C0-F5A4D890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764" y="1784593"/>
                <a:ext cx="1413657" cy="404983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3D6496-773B-8C93-8758-8040946138D7}"/>
                  </a:ext>
                </a:extLst>
              </p:cNvPr>
              <p:cNvSpPr txBox="1"/>
              <p:nvPr/>
            </p:nvSpPr>
            <p:spPr>
              <a:xfrm>
                <a:off x="189604" y="2274549"/>
                <a:ext cx="2200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&gt;0.78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3D6496-773B-8C93-8758-80409461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4" y="2274549"/>
                <a:ext cx="22005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1A1B7-A81A-3523-7520-D3BB0DD877C1}"/>
                  </a:ext>
                </a:extLst>
              </p:cNvPr>
              <p:cNvSpPr txBox="1"/>
              <p:nvPr/>
            </p:nvSpPr>
            <p:spPr>
              <a:xfrm>
                <a:off x="2442882" y="2273610"/>
                <a:ext cx="2200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&gt;0.88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1A1B7-A81A-3523-7520-D3BB0DD8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82" y="2273610"/>
                <a:ext cx="22005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66DFC-3229-D78D-F9D9-093984AA3FA4}"/>
                  </a:ext>
                </a:extLst>
              </p:cNvPr>
              <p:cNvSpPr txBox="1"/>
              <p:nvPr/>
            </p:nvSpPr>
            <p:spPr>
              <a:xfrm>
                <a:off x="0" y="2715711"/>
                <a:ext cx="5112362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Recall, changing to standard score we have: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66DFC-3229-D78D-F9D9-093984AA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5711"/>
                <a:ext cx="5112362" cy="485646"/>
              </a:xfrm>
              <a:prstGeom prst="rect">
                <a:avLst/>
              </a:prstGeom>
              <a:blipFill>
                <a:blip r:embed="rId5"/>
                <a:stretch>
                  <a:fillRect l="-954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3F49E-FEB4-4FCA-6715-B17947F90CFE}"/>
                  </a:ext>
                </a:extLst>
              </p:cNvPr>
              <p:cNvSpPr txBox="1"/>
              <p:nvPr/>
            </p:nvSpPr>
            <p:spPr>
              <a:xfrm>
                <a:off x="169" y="3476422"/>
                <a:ext cx="270798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0.78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3F49E-FEB4-4FCA-6715-B17947F9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" y="3476422"/>
                <a:ext cx="270798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E89E54-C796-18A4-3910-C48A300B47D5}"/>
                  </a:ext>
                </a:extLst>
              </p:cNvPr>
              <p:cNvSpPr txBox="1"/>
              <p:nvPr/>
            </p:nvSpPr>
            <p:spPr>
              <a:xfrm>
                <a:off x="2735779" y="3487882"/>
                <a:ext cx="270798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0.88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E89E54-C796-18A4-3910-C48A300B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79" y="3487882"/>
                <a:ext cx="270798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622E16-BB4F-CC23-6284-D2D599817502}"/>
                  </a:ext>
                </a:extLst>
              </p:cNvPr>
              <p:cNvSpPr txBox="1"/>
              <p:nvPr/>
            </p:nvSpPr>
            <p:spPr>
              <a:xfrm>
                <a:off x="1918346" y="3186080"/>
                <a:ext cx="1322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622E16-BB4F-CC23-6284-D2D59981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46" y="3186080"/>
                <a:ext cx="132279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9147C-A5CA-0AD9-4925-C5C2FA75EBB1}"/>
                  </a:ext>
                </a:extLst>
              </p:cNvPr>
              <p:cNvSpPr txBox="1"/>
              <p:nvPr/>
            </p:nvSpPr>
            <p:spPr>
              <a:xfrm>
                <a:off x="35600" y="4386339"/>
                <a:ext cx="3223768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1.0364334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−−(1)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9147C-A5CA-0AD9-4925-C5C2FA75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" y="4386339"/>
                <a:ext cx="3223768" cy="612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D9A073-6E00-15F0-B812-B302F09CE01D}"/>
                  </a:ext>
                </a:extLst>
              </p:cNvPr>
              <p:cNvSpPr txBox="1"/>
              <p:nvPr/>
            </p:nvSpPr>
            <p:spPr>
              <a:xfrm>
                <a:off x="3259368" y="4397799"/>
                <a:ext cx="3223768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0.88−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=1.6448536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−−(2)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D9A073-6E00-15F0-B812-B302F09CE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368" y="4397799"/>
                <a:ext cx="3223768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804AF76-B09E-3A49-4B49-07A04E8EECFF}"/>
              </a:ext>
            </a:extLst>
          </p:cNvPr>
          <p:cNvSpPr txBox="1"/>
          <p:nvPr/>
        </p:nvSpPr>
        <p:spPr>
          <a:xfrm>
            <a:off x="77918" y="5147627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Solving simultaneously, 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5458E-047B-FA9D-F2CB-7A61430C9802}"/>
                  </a:ext>
                </a:extLst>
              </p:cNvPr>
              <p:cNvSpPr txBox="1"/>
              <p:nvPr/>
            </p:nvSpPr>
            <p:spPr>
              <a:xfrm>
                <a:off x="1506349" y="5540503"/>
                <a:ext cx="2475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61.0%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=16.4%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5458E-047B-FA9D-F2CB-7A61430C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49" y="5540503"/>
                <a:ext cx="2475999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4" grpId="0"/>
      <p:bldP spid="17" grpId="0"/>
      <p:bldP spid="20" grpId="0"/>
      <p:bldP spid="21" grpId="0"/>
      <p:bldP spid="22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9FA4B-779D-48FD-8F04-FC9C8A80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796925"/>
            <a:ext cx="11934826" cy="593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company sells two types of batteries for travel clocks, type A and type B. Assume that both types are normally distributed. </a:t>
            </a:r>
          </a:p>
          <a:p>
            <a:pPr marL="457200" indent="-457200" algn="just">
              <a:buAutoNum type="alphaLcParenR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battery is considered ‘long-life’ if it lasts more than 948 minutes. The company claims that the mean life of type A batteries is 848 minutes with a standard deviation of 115 minutes.</a:t>
            </a:r>
          </a:p>
          <a:p>
            <a:pPr marL="971550" lvl="1" indent="-514350" algn="just">
              <a:buAutoNum type="romanLcPeriod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that a type A battery is ‘long-life’?</a:t>
            </a:r>
          </a:p>
          <a:p>
            <a:pPr marL="457200" lvl="1" indent="0" algn="just">
              <a:buNone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selects 20 type A batteries.</a:t>
            </a:r>
          </a:p>
          <a:p>
            <a:pPr marL="971550" lvl="1" indent="-514350" algn="just">
              <a:buAutoNum type="romanLcPeriod" startAt="2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probability that exactly 5 are ‘long-life’ batteries.</a:t>
            </a:r>
          </a:p>
          <a:p>
            <a:pPr marL="971550" lvl="1" indent="-514350" algn="just">
              <a:buAutoNum type="romanLcPeriod" startAt="2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company is selecting the 20 type A batteries one at a time, find the probability that it takes the selection of 7 batteries before 5 ‘long-life’ batteries have been selected.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survey of customers who purchased type B batteries showed that 24% of customers had batteries lasting less than 750 minutes and 8% had batteries lasting more than 960 minutes. Calculate the mean and standard deviation of type B batteries correct to 2 decimal places.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value of c such that the probability of a battery lasting longer than c minutes is the same for both type A and type B batteries.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0E4D4-B4FA-3971-F142-70210992F1A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10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company sells two types of batteries for travel clocks, type A and type B. Assume that both types are normally distributed. </a:t>
                </a:r>
              </a:p>
              <a:p>
                <a:pPr marL="457200" indent="-457200" algn="just">
                  <a:buAutoNum type="alphaLcParenR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battery is considered ‘long-life’ if it lasts more than 948 minutes. The company claims that the mean life of type A batteries is 848 minutes with a standard deviation of 115 minutes.</a:t>
                </a:r>
              </a:p>
              <a:p>
                <a:pPr marL="971550" lvl="1" indent="-514350" algn="just">
                  <a:buAutoNum type="romanLcPeriod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the probability that a type A battery is ‘long-life’?</a:t>
                </a:r>
              </a:p>
              <a:p>
                <a:pPr marL="457200" lvl="1" indent="0" algn="just">
                  <a:buNone/>
                </a:pPr>
                <a:endParaRPr lang="en-AU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(848,</m:t>
                      </m:r>
                      <m:sSup>
                        <m:sSup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115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&gt;948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=0.1923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  <a:blipFill>
                <a:blip r:embed="rId2"/>
                <a:stretch>
                  <a:fillRect l="-766" t="-1437" r="-7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99C1FDA-95D9-4C3B-AEA5-6F31DFCA0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31"/>
          <a:stretch/>
        </p:blipFill>
        <p:spPr>
          <a:xfrm>
            <a:off x="349249" y="3182619"/>
            <a:ext cx="3478219" cy="302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11AA3-0BB5-2F38-18CD-35E1BF6FFB6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company sells two types of batteries for travel clocks, type A and type B. Assume that both types are normally distributed. </a:t>
                </a:r>
              </a:p>
              <a:p>
                <a:pPr marL="457200" indent="-457200" algn="just">
                  <a:buAutoNum type="alphaLcParenR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battery is considered ‘long-life’ if it lasts more than 948 minutes. The company claims that the mean life of type A batteries is 848 minutes with a standard deviation of 115 minutes.</a:t>
                </a:r>
              </a:p>
              <a:p>
                <a:pPr marL="457200" lvl="1" indent="0" algn="just">
                  <a:buNone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company selects 20 type A batteries.</a:t>
                </a:r>
              </a:p>
              <a:p>
                <a:pPr marL="971550" lvl="1" indent="-514350" algn="just">
                  <a:buAutoNum type="romanLcPeriod" startAt="2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probability that exactly 5 are ‘long-life’ batteries.</a:t>
                </a:r>
              </a:p>
              <a:p>
                <a:pPr marL="457200" lvl="1" indent="0" algn="just">
                  <a:buNone/>
                </a:pPr>
                <a:endParaRPr lang="en-AU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𝐵𝑖𝑛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(20,0.1923)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=0.1656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AU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  <a:blipFill>
                <a:blip r:embed="rId2"/>
                <a:stretch>
                  <a:fillRect l="-766" t="-1437" r="-7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999AE2-B9BD-47C7-9027-1C836A42D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80"/>
          <a:stretch/>
        </p:blipFill>
        <p:spPr>
          <a:xfrm>
            <a:off x="446405" y="3429000"/>
            <a:ext cx="3542109" cy="3077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631EE-7895-7B0B-B937-526C5C9154D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83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9FA4B-779D-48FD-8F04-FC9C8A80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796925"/>
            <a:ext cx="11934826" cy="593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company sells two types of batteries for travel clocks, type A and type B. Assume that both types are normally distributed. </a:t>
            </a:r>
          </a:p>
          <a:p>
            <a:pPr marL="457200" indent="-457200" algn="just">
              <a:buAutoNum type="alphaLcParenR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battery is considered ‘long-life’ if it lasts more than 948 minutes. The company claims that the mean life of type A batteries is 848 minutes with a standard deviation of 115 minutes.</a:t>
            </a:r>
          </a:p>
          <a:p>
            <a:pPr marL="457200" lvl="1" indent="0" algn="just">
              <a:buNone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selects 20 type A batteries.</a:t>
            </a:r>
          </a:p>
          <a:p>
            <a:pPr marL="971550" lvl="1" indent="-514350" algn="just">
              <a:buAutoNum type="romanLcPeriod" startAt="2"/>
            </a:pPr>
            <a:r>
              <a:rPr lang="en-AU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company is selecting the 20 type A batteries one at a time, find the probability that it takes the selection of 7 batteries before 5 ‘long-life’ batteries have been selected.</a:t>
            </a:r>
          </a:p>
          <a:p>
            <a:pPr marL="457200" lvl="1" indent="0" algn="just">
              <a:buNone/>
            </a:pPr>
            <a:endParaRPr lang="en-A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A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2D9190-5EC5-441A-A4DC-51A29D6751C3}"/>
              </a:ext>
            </a:extLst>
          </p:cNvPr>
          <p:cNvSpPr/>
          <p:nvPr/>
        </p:nvSpPr>
        <p:spPr>
          <a:xfrm>
            <a:off x="3784992" y="3567273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4A468-E963-4C67-83AB-6A06265A6797}"/>
              </a:ext>
            </a:extLst>
          </p:cNvPr>
          <p:cNvSpPr/>
          <p:nvPr/>
        </p:nvSpPr>
        <p:spPr>
          <a:xfrm>
            <a:off x="4482701" y="3557748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C5C8E7-D4AB-4C2C-8C10-F521457EA8B4}"/>
              </a:ext>
            </a:extLst>
          </p:cNvPr>
          <p:cNvSpPr/>
          <p:nvPr/>
        </p:nvSpPr>
        <p:spPr>
          <a:xfrm>
            <a:off x="5243507" y="3557748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28EB1-318B-4131-9195-8FB2C308E2B6}"/>
              </a:ext>
            </a:extLst>
          </p:cNvPr>
          <p:cNvSpPr/>
          <p:nvPr/>
        </p:nvSpPr>
        <p:spPr>
          <a:xfrm>
            <a:off x="5956692" y="3548223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DF8A8D-236A-4671-95A1-44954029E447}"/>
              </a:ext>
            </a:extLst>
          </p:cNvPr>
          <p:cNvSpPr/>
          <p:nvPr/>
        </p:nvSpPr>
        <p:spPr>
          <a:xfrm>
            <a:off x="6654401" y="3557748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7F4234-69AB-4D4B-98D3-9D64A5E451EF}"/>
              </a:ext>
            </a:extLst>
          </p:cNvPr>
          <p:cNvSpPr/>
          <p:nvPr/>
        </p:nvSpPr>
        <p:spPr>
          <a:xfrm>
            <a:off x="7383062" y="3548223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67BF73-4287-4EC2-84AB-82BB295F1673}"/>
              </a:ext>
            </a:extLst>
          </p:cNvPr>
          <p:cNvSpPr/>
          <p:nvPr/>
        </p:nvSpPr>
        <p:spPr>
          <a:xfrm>
            <a:off x="8062913" y="3548223"/>
            <a:ext cx="46672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768DBB-B0CB-4744-BC00-EB9BBFFFF56E}"/>
              </a:ext>
            </a:extLst>
          </p:cNvPr>
          <p:cNvSpPr/>
          <p:nvPr/>
        </p:nvSpPr>
        <p:spPr>
          <a:xfrm>
            <a:off x="8062912" y="3548223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8C829-7275-4DC2-B718-66A601E541B7}"/>
              </a:ext>
            </a:extLst>
          </p:cNvPr>
          <p:cNvSpPr txBox="1"/>
          <p:nvPr/>
        </p:nvSpPr>
        <p:spPr>
          <a:xfrm>
            <a:off x="4949426" y="4124325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7 batteries are selected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0556-41B9-4AB6-805D-5EA3EEF00A77}"/>
              </a:ext>
            </a:extLst>
          </p:cNvPr>
          <p:cNvSpPr txBox="1"/>
          <p:nvPr/>
        </p:nvSpPr>
        <p:spPr>
          <a:xfrm>
            <a:off x="3989259" y="4124325"/>
            <a:ext cx="4401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last battery is the FIFTH long life battery</a:t>
            </a:r>
          </a:p>
          <a:p>
            <a:r>
              <a:rPr lang="en-AU" dirty="0">
                <a:solidFill>
                  <a:srgbClr val="002060"/>
                </a:solidFill>
              </a:rPr>
              <a:t>because it took a selection of 7 batteries to</a:t>
            </a:r>
          </a:p>
          <a:p>
            <a:r>
              <a:rPr lang="en-AU" dirty="0">
                <a:solidFill>
                  <a:srgbClr val="002060"/>
                </a:solidFill>
              </a:rPr>
              <a:t>reach FIVE long life batteries.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4A27CD-F321-42E8-BB32-340728D18440}"/>
              </a:ext>
            </a:extLst>
          </p:cNvPr>
          <p:cNvSpPr/>
          <p:nvPr/>
        </p:nvSpPr>
        <p:spPr>
          <a:xfrm>
            <a:off x="6643514" y="3557748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6F8919-B661-424F-B99E-5CFDB03D21B0}"/>
              </a:ext>
            </a:extLst>
          </p:cNvPr>
          <p:cNvSpPr/>
          <p:nvPr/>
        </p:nvSpPr>
        <p:spPr>
          <a:xfrm>
            <a:off x="5251161" y="3557748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B1AD79-BF76-4319-AFC8-57717EB162B9}"/>
              </a:ext>
            </a:extLst>
          </p:cNvPr>
          <p:cNvSpPr/>
          <p:nvPr/>
        </p:nvSpPr>
        <p:spPr>
          <a:xfrm>
            <a:off x="4490132" y="3556387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1F299-F281-49AD-A1B4-3E060864961C}"/>
              </a:ext>
            </a:extLst>
          </p:cNvPr>
          <p:cNvSpPr/>
          <p:nvPr/>
        </p:nvSpPr>
        <p:spPr>
          <a:xfrm>
            <a:off x="3793956" y="3578159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623CD-B719-47A3-A082-E3B559F8BADB}"/>
              </a:ext>
            </a:extLst>
          </p:cNvPr>
          <p:cNvSpPr txBox="1"/>
          <p:nvPr/>
        </p:nvSpPr>
        <p:spPr>
          <a:xfrm>
            <a:off x="4181908" y="4124325"/>
            <a:ext cx="394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remaining FOUR long life batteries</a:t>
            </a:r>
          </a:p>
          <a:p>
            <a:r>
              <a:rPr lang="en-AU" dirty="0">
                <a:solidFill>
                  <a:srgbClr val="002060"/>
                </a:solidFill>
              </a:rPr>
              <a:t>have been selected in any order among</a:t>
            </a:r>
          </a:p>
          <a:p>
            <a:r>
              <a:rPr lang="en-AU" dirty="0">
                <a:solidFill>
                  <a:srgbClr val="002060"/>
                </a:solidFill>
              </a:rPr>
              <a:t>the first six selections.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5CA635-4616-4D59-9E46-2172B265BD5B}"/>
              </a:ext>
            </a:extLst>
          </p:cNvPr>
          <p:cNvSpPr/>
          <p:nvPr/>
        </p:nvSpPr>
        <p:spPr>
          <a:xfrm>
            <a:off x="7375663" y="3548223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8CE285-257F-48D6-AC9D-D3CC792215CF}"/>
              </a:ext>
            </a:extLst>
          </p:cNvPr>
          <p:cNvSpPr/>
          <p:nvPr/>
        </p:nvSpPr>
        <p:spPr>
          <a:xfrm>
            <a:off x="5960646" y="3546475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CCAF1-CB8B-4F76-B4F5-D291A4EBA530}"/>
              </a:ext>
            </a:extLst>
          </p:cNvPr>
          <p:cNvSpPr/>
          <p:nvPr/>
        </p:nvSpPr>
        <p:spPr>
          <a:xfrm>
            <a:off x="5254415" y="3556387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E66F90-8597-41BD-B0F4-44DDEAC6899E}"/>
              </a:ext>
            </a:extLst>
          </p:cNvPr>
          <p:cNvSpPr/>
          <p:nvPr/>
        </p:nvSpPr>
        <p:spPr>
          <a:xfrm>
            <a:off x="3784991" y="3567273"/>
            <a:ext cx="466725" cy="43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4702AE-280E-414A-828F-C3FE8FA8F0E0}"/>
                  </a:ext>
                </a:extLst>
              </p:cNvPr>
              <p:cNvSpPr txBox="1"/>
              <p:nvPr/>
            </p:nvSpPr>
            <p:spPr>
              <a:xfrm>
                <a:off x="4599971" y="5185607"/>
                <a:ext cx="3230115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(6, 0.1923)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=4)×0.1923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=0.01338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×0.1923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=0.00257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4702AE-280E-414A-828F-C3FE8FA8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71" y="5185607"/>
                <a:ext cx="3230115" cy="1846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35012B-7F58-CC1F-1ED5-EE20375D5F3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0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2" grpId="0" animBg="1"/>
      <p:bldP spid="14" grpId="0" animBg="1"/>
      <p:bldP spid="18" grpId="0" animBg="1"/>
      <p:bldP spid="16" grpId="0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company sells two types of batteries for travel clocks, type A and type B. Assume that both types are normally distributed. </a:t>
                </a:r>
              </a:p>
              <a:p>
                <a:pPr marL="514350" indent="-514350" algn="just">
                  <a:buFont typeface="+mj-lt"/>
                  <a:buAutoNum type="alphaLcParenR" startAt="2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survey of customers who purchased type B batteries showed that 24% of customers had batteries lasting less than 750 minutes and 8% had batteries lasting more than 960 minutes. Calculate the mean and standard deviation of type B batteries correct to 2 decimal places. </a:t>
                </a:r>
              </a:p>
              <a:p>
                <a:pPr marL="0" indent="0" algn="just">
                  <a:buNone/>
                </a:pPr>
                <a:endParaRPr lang="en-AU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&lt;750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=0.24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&gt;960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=0.08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−0.7063=</m:t>
                      </m:r>
                      <m:f>
                        <m:f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750−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AU" sz="5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1.405=</m:t>
                      </m:r>
                      <m:f>
                        <m:f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960−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=820.25</m:t>
                    </m:r>
                  </m:oMath>
                </a14:m>
                <a:r>
                  <a:rPr lang="en-AU" sz="2300" dirty="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=99.46</m:t>
                    </m:r>
                  </m:oMath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AU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  <a:blipFill>
                <a:blip r:embed="rId2"/>
                <a:stretch>
                  <a:fillRect l="-766" t="-1437" r="-766" b="-1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747C35-37D2-4B5E-9F7F-CDB465285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08"/>
          <a:stretch/>
        </p:blipFill>
        <p:spPr>
          <a:xfrm>
            <a:off x="789317" y="2661920"/>
            <a:ext cx="2414778" cy="1859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A76E1F-31D8-4CC8-A2E3-BB9B9E6D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5" y="2641777"/>
            <a:ext cx="2492362" cy="4092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2EEE1-8423-46FD-A7D3-399E255E2F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91"/>
          <a:stretch/>
        </p:blipFill>
        <p:spPr>
          <a:xfrm>
            <a:off x="9042852" y="2641777"/>
            <a:ext cx="2453570" cy="1877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218FD-C168-4049-91DE-887C8823D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455" y="2641777"/>
            <a:ext cx="2492363" cy="4092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38776-6840-1AFD-C5D1-F7FED6BAB8F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50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company sells two types of batteries for travel clocks, type A and type B. Assume that both types are normally distributed. </a:t>
                </a:r>
              </a:p>
              <a:p>
                <a:pPr marL="514350" indent="-514350" algn="just">
                  <a:buFont typeface="+mj-lt"/>
                  <a:buAutoNum type="alphaLcParenR" startAt="3"/>
                </a:pPr>
                <a:r>
                  <a:rPr lang="en-AU" sz="2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value of c such that the probability of a battery lasting longer than c minutes is the same for both type A and type B batteries.</a:t>
                </a:r>
              </a:p>
              <a:p>
                <a:pPr marL="0" indent="0" algn="just">
                  <a:buNone/>
                </a:pPr>
                <a:endParaRPr lang="en-AU" sz="2300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AU" sz="2300" dirty="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z-scores must be equal for both type A and type B batteries to have the same </a:t>
                </a:r>
                <a:r>
                  <a:rPr lang="en-AU" sz="230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probabilities </a:t>
                </a:r>
                <a:br>
                  <a:rPr lang="en-AU" sz="230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AU" sz="230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AU" sz="2300" dirty="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 shaded region in the normal distribution). </a:t>
                </a:r>
              </a:p>
              <a:p>
                <a:pPr marL="0" indent="0" algn="ctr">
                  <a:buNone/>
                </a:pPr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−848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115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−820.25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99.46</m:t>
                          </m:r>
                        </m:den>
                      </m:f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=642.64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B9FA4B-779D-48FD-8F04-FC9C8A80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" y="796925"/>
                <a:ext cx="11934826" cy="5937250"/>
              </a:xfrm>
              <a:blipFill>
                <a:blip r:embed="rId2"/>
                <a:stretch>
                  <a:fillRect l="-766" t="-1437" r="-7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B44206-698D-B670-3614-5CC54038347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3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29512</TotalTime>
  <Words>1119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2023-07-04T04:31:24Z</dcterms:modified>
</cp:coreProperties>
</file>