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2" r:id="rId2"/>
    <p:sldId id="398" r:id="rId3"/>
    <p:sldId id="399" r:id="rId4"/>
    <p:sldId id="400" r:id="rId5"/>
    <p:sldId id="258" r:id="rId6"/>
    <p:sldId id="265" r:id="rId7"/>
    <p:sldId id="402" r:id="rId8"/>
    <p:sldId id="269" r:id="rId9"/>
    <p:sldId id="401" r:id="rId10"/>
    <p:sldId id="407" r:id="rId11"/>
    <p:sldId id="409" r:id="rId12"/>
    <p:sldId id="408" r:id="rId13"/>
    <p:sldId id="262" r:id="rId14"/>
    <p:sldId id="404" r:id="rId15"/>
    <p:sldId id="405" r:id="rId16"/>
    <p:sldId id="406" r:id="rId17"/>
    <p:sldId id="410" r:id="rId18"/>
    <p:sldId id="264" r:id="rId19"/>
    <p:sldId id="260" r:id="rId20"/>
    <p:sldId id="266" r:id="rId21"/>
    <p:sldId id="267" r:id="rId22"/>
    <p:sldId id="268" r:id="rId23"/>
    <p:sldId id="411" r:id="rId24"/>
    <p:sldId id="412" r:id="rId25"/>
    <p:sldId id="413" r:id="rId26"/>
    <p:sldId id="414" r:id="rId27"/>
    <p:sldId id="270" r:id="rId28"/>
    <p:sldId id="271" r:id="rId29"/>
    <p:sldId id="415"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7EBF4"/>
    <a:srgbClr val="D6E3FF"/>
    <a:srgbClr val="000000"/>
    <a:srgbClr val="FFCC99"/>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81EDF-457B-4615-B259-F1EDBF3DC4EB}" v="10913" dt="2023-07-27T04:49:21.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7" autoAdjust="0"/>
    <p:restoredTop sz="94660"/>
  </p:normalViewPr>
  <p:slideViewPr>
    <p:cSldViewPr snapToGrid="0">
      <p:cViewPr>
        <p:scale>
          <a:sx n="78" d="100"/>
          <a:sy n="78" d="100"/>
        </p:scale>
        <p:origin x="129" y="3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16199922-FE21-4959-A0B6-BD9A9625BC07}"/>
    <pc:docChg chg="custSel addSld delSld modSld">
      <pc:chgData name="TAN Mei Yi [Harrisdale Senior High School]" userId="f9f029c9-d743-4d60-9f2c-e74bdec1ab07" providerId="ADAL" clId="{16199922-FE21-4959-A0B6-BD9A9625BC07}" dt="2023-06-29T00:47:25.595" v="657"/>
      <pc:docMkLst>
        <pc:docMk/>
      </pc:docMkLst>
      <pc:sldChg chg="addSp delSp modSp add mod delAnim modAnim">
        <pc:chgData name="TAN Mei Yi [Harrisdale Senior High School]" userId="f9f029c9-d743-4d60-9f2c-e74bdec1ab07" providerId="ADAL" clId="{16199922-FE21-4959-A0B6-BD9A9625BC07}" dt="2023-06-26T02:03:44.111" v="604" actId="1076"/>
        <pc:sldMkLst>
          <pc:docMk/>
          <pc:sldMk cId="3478791116" sldId="259"/>
        </pc:sldMkLst>
        <pc:spChg chg="add mod">
          <ac:chgData name="TAN Mei Yi [Harrisdale Senior High School]" userId="f9f029c9-d743-4d60-9f2c-e74bdec1ab07" providerId="ADAL" clId="{16199922-FE21-4959-A0B6-BD9A9625BC07}" dt="2023-06-26T01:58:13.262" v="456"/>
          <ac:spMkLst>
            <pc:docMk/>
            <pc:sldMk cId="3478791116" sldId="259"/>
            <ac:spMk id="2" creationId="{CB8E2933-DD4B-1A63-BF25-6CDF6EB7E55B}"/>
          </ac:spMkLst>
        </pc:spChg>
        <pc:spChg chg="add mod">
          <ac:chgData name="TAN Mei Yi [Harrisdale Senior High School]" userId="f9f029c9-d743-4d60-9f2c-e74bdec1ab07" providerId="ADAL" clId="{16199922-FE21-4959-A0B6-BD9A9625BC07}" dt="2023-06-26T02:03:27.943" v="601" actId="1076"/>
          <ac:spMkLst>
            <pc:docMk/>
            <pc:sldMk cId="3478791116" sldId="259"/>
            <ac:spMk id="3" creationId="{71953FFC-D3C2-D32C-5A58-90D8CC547DAC}"/>
          </ac:spMkLst>
        </pc:spChg>
        <pc:spChg chg="add mod">
          <ac:chgData name="TAN Mei Yi [Harrisdale Senior High School]" userId="f9f029c9-d743-4d60-9f2c-e74bdec1ab07" providerId="ADAL" clId="{16199922-FE21-4959-A0B6-BD9A9625BC07}" dt="2023-06-26T02:03:27.943" v="601" actId="1076"/>
          <ac:spMkLst>
            <pc:docMk/>
            <pc:sldMk cId="3478791116" sldId="259"/>
            <ac:spMk id="4" creationId="{26241A8F-3EE2-F478-A496-6E4A6BB7F02A}"/>
          </ac:spMkLst>
        </pc:spChg>
        <pc:spChg chg="add mod">
          <ac:chgData name="TAN Mei Yi [Harrisdale Senior High School]" userId="f9f029c9-d743-4d60-9f2c-e74bdec1ab07" providerId="ADAL" clId="{16199922-FE21-4959-A0B6-BD9A9625BC07}" dt="2023-06-26T02:03:27.943" v="601" actId="1076"/>
          <ac:spMkLst>
            <pc:docMk/>
            <pc:sldMk cId="3478791116" sldId="259"/>
            <ac:spMk id="6" creationId="{E82CD5C2-67DE-7168-DD91-6BE68CBFB0DB}"/>
          </ac:spMkLst>
        </pc:spChg>
        <pc:spChg chg="del">
          <ac:chgData name="TAN Mei Yi [Harrisdale Senior High School]" userId="f9f029c9-d743-4d60-9f2c-e74bdec1ab07" providerId="ADAL" clId="{16199922-FE21-4959-A0B6-BD9A9625BC07}" dt="2023-06-26T01:58:07.127" v="455" actId="478"/>
          <ac:spMkLst>
            <pc:docMk/>
            <pc:sldMk cId="3478791116" sldId="259"/>
            <ac:spMk id="8" creationId="{6739CE50-1663-4769-8B92-11312BCE5596}"/>
          </ac:spMkLst>
        </pc:spChg>
        <pc:spChg chg="add mod">
          <ac:chgData name="TAN Mei Yi [Harrisdale Senior High School]" userId="f9f029c9-d743-4d60-9f2c-e74bdec1ab07" providerId="ADAL" clId="{16199922-FE21-4959-A0B6-BD9A9625BC07}" dt="2023-06-26T02:03:31.277" v="602" actId="1076"/>
          <ac:spMkLst>
            <pc:docMk/>
            <pc:sldMk cId="3478791116" sldId="259"/>
            <ac:spMk id="9" creationId="{F21E2010-8EA4-BEE0-D037-F1BFCF66959C}"/>
          </ac:spMkLst>
        </pc:spChg>
        <pc:spChg chg="add mod">
          <ac:chgData name="TAN Mei Yi [Harrisdale Senior High School]" userId="f9f029c9-d743-4d60-9f2c-e74bdec1ab07" providerId="ADAL" clId="{16199922-FE21-4959-A0B6-BD9A9625BC07}" dt="2023-06-26T02:03:31.277" v="602" actId="1076"/>
          <ac:spMkLst>
            <pc:docMk/>
            <pc:sldMk cId="3478791116" sldId="259"/>
            <ac:spMk id="10" creationId="{B4370B5F-A54D-AE90-AC44-5D82FAA75B40}"/>
          </ac:spMkLst>
        </pc:spChg>
        <pc:spChg chg="add mod">
          <ac:chgData name="TAN Mei Yi [Harrisdale Senior High School]" userId="f9f029c9-d743-4d60-9f2c-e74bdec1ab07" providerId="ADAL" clId="{16199922-FE21-4959-A0B6-BD9A9625BC07}" dt="2023-06-26T02:03:44.111" v="604" actId="1076"/>
          <ac:spMkLst>
            <pc:docMk/>
            <pc:sldMk cId="3478791116" sldId="259"/>
            <ac:spMk id="11" creationId="{AE63BB47-12E5-7484-F6A7-CD6DFA78349C}"/>
          </ac:spMkLst>
        </pc:spChg>
        <pc:spChg chg="add mod">
          <ac:chgData name="TAN Mei Yi [Harrisdale Senior High School]" userId="f9f029c9-d743-4d60-9f2c-e74bdec1ab07" providerId="ADAL" clId="{16199922-FE21-4959-A0B6-BD9A9625BC07}" dt="2023-06-26T02:03:44.111" v="604" actId="1076"/>
          <ac:spMkLst>
            <pc:docMk/>
            <pc:sldMk cId="3478791116" sldId="259"/>
            <ac:spMk id="12" creationId="{F7801F51-96A7-680E-6419-1A04E2480BA5}"/>
          </ac:spMkLst>
        </pc:spChg>
        <pc:spChg chg="add mod">
          <ac:chgData name="TAN Mei Yi [Harrisdale Senior High School]" userId="f9f029c9-d743-4d60-9f2c-e74bdec1ab07" providerId="ADAL" clId="{16199922-FE21-4959-A0B6-BD9A9625BC07}" dt="2023-06-26T02:03:44.111" v="604" actId="1076"/>
          <ac:spMkLst>
            <pc:docMk/>
            <pc:sldMk cId="3478791116" sldId="259"/>
            <ac:spMk id="13" creationId="{F63A99CF-3E54-1C2A-CAC9-8420ABBBFE4E}"/>
          </ac:spMkLst>
        </pc:spChg>
        <pc:spChg chg="add mod">
          <ac:chgData name="TAN Mei Yi [Harrisdale Senior High School]" userId="f9f029c9-d743-4d60-9f2c-e74bdec1ab07" providerId="ADAL" clId="{16199922-FE21-4959-A0B6-BD9A9625BC07}" dt="2023-06-26T02:03:44.111" v="604" actId="1076"/>
          <ac:spMkLst>
            <pc:docMk/>
            <pc:sldMk cId="3478791116" sldId="259"/>
            <ac:spMk id="14" creationId="{10DCA1EA-7C6C-EE7C-4AB5-FECC4071E553}"/>
          </ac:spMkLst>
        </pc:spChg>
        <pc:spChg chg="add mod">
          <ac:chgData name="TAN Mei Yi [Harrisdale Senior High School]" userId="f9f029c9-d743-4d60-9f2c-e74bdec1ab07" providerId="ADAL" clId="{16199922-FE21-4959-A0B6-BD9A9625BC07}" dt="2023-06-26T02:03:44.111" v="604" actId="1076"/>
          <ac:spMkLst>
            <pc:docMk/>
            <pc:sldMk cId="3478791116" sldId="259"/>
            <ac:spMk id="15" creationId="{665DEEB1-6C7C-2619-25DA-F7B422109D27}"/>
          </ac:spMkLst>
        </pc:spChg>
        <pc:spChg chg="mod">
          <ac:chgData name="TAN Mei Yi [Harrisdale Senior High School]" userId="f9f029c9-d743-4d60-9f2c-e74bdec1ab07" providerId="ADAL" clId="{16199922-FE21-4959-A0B6-BD9A9625BC07}" dt="2023-06-26T01:57:51.659" v="444" actId="20577"/>
          <ac:spMkLst>
            <pc:docMk/>
            <pc:sldMk cId="3478791116" sldId="259"/>
            <ac:spMk id="16" creationId="{F89B0725-2294-BB9A-124C-C1FAA23B981F}"/>
          </ac:spMkLst>
        </pc:spChg>
        <pc:spChg chg="mod">
          <ac:chgData name="TAN Mei Yi [Harrisdale Senior High School]" userId="f9f029c9-d743-4d60-9f2c-e74bdec1ab07" providerId="ADAL" clId="{16199922-FE21-4959-A0B6-BD9A9625BC07}" dt="2023-06-26T01:57:58.711" v="452" actId="20577"/>
          <ac:spMkLst>
            <pc:docMk/>
            <pc:sldMk cId="3478791116" sldId="259"/>
            <ac:spMk id="17" creationId="{79C598A5-E2D1-7BA8-A4D3-B1225695D0FB}"/>
          </ac:spMkLst>
        </pc:spChg>
        <pc:spChg chg="del">
          <ac:chgData name="TAN Mei Yi [Harrisdale Senior High School]" userId="f9f029c9-d743-4d60-9f2c-e74bdec1ab07" providerId="ADAL" clId="{16199922-FE21-4959-A0B6-BD9A9625BC07}" dt="2023-06-26T01:58:01.592" v="453" actId="478"/>
          <ac:spMkLst>
            <pc:docMk/>
            <pc:sldMk cId="3478791116" sldId="259"/>
            <ac:spMk id="18" creationId="{B784A0A6-73B9-1091-997B-9C75BA1DFFEF}"/>
          </ac:spMkLst>
        </pc:spChg>
        <pc:spChg chg="del">
          <ac:chgData name="TAN Mei Yi [Harrisdale Senior High School]" userId="f9f029c9-d743-4d60-9f2c-e74bdec1ab07" providerId="ADAL" clId="{16199922-FE21-4959-A0B6-BD9A9625BC07}" dt="2023-06-26T01:58:01.592" v="453" actId="478"/>
          <ac:spMkLst>
            <pc:docMk/>
            <pc:sldMk cId="3478791116" sldId="259"/>
            <ac:spMk id="19" creationId="{CFA056E0-0401-306F-75FE-96BB2CB0B984}"/>
          </ac:spMkLst>
        </pc:spChg>
        <pc:spChg chg="mod">
          <ac:chgData name="TAN Mei Yi [Harrisdale Senior High School]" userId="f9f029c9-d743-4d60-9f2c-e74bdec1ab07" providerId="ADAL" clId="{16199922-FE21-4959-A0B6-BD9A9625BC07}" dt="2023-06-26T01:58:05.403" v="454" actId="1076"/>
          <ac:spMkLst>
            <pc:docMk/>
            <pc:sldMk cId="3478791116" sldId="259"/>
            <ac:spMk id="20" creationId="{492F447B-485A-32A5-D083-BE0B59073DE6}"/>
          </ac:spMkLst>
        </pc:spChg>
        <pc:spChg chg="mod">
          <ac:chgData name="TAN Mei Yi [Harrisdale Senior High School]" userId="f9f029c9-d743-4d60-9f2c-e74bdec1ab07" providerId="ADAL" clId="{16199922-FE21-4959-A0B6-BD9A9625BC07}" dt="2023-06-26T02:03:35.898" v="603" actId="1076"/>
          <ac:spMkLst>
            <pc:docMk/>
            <pc:sldMk cId="3478791116" sldId="259"/>
            <ac:spMk id="21" creationId="{CE91ED0D-8AF3-55E5-3EF4-8ADDB6F6B56F}"/>
          </ac:spMkLst>
        </pc:spChg>
        <pc:spChg chg="mod">
          <ac:chgData name="TAN Mei Yi [Harrisdale Senior High School]" userId="f9f029c9-d743-4d60-9f2c-e74bdec1ab07" providerId="ADAL" clId="{16199922-FE21-4959-A0B6-BD9A9625BC07}" dt="2023-06-26T02:03:35.898" v="603" actId="1076"/>
          <ac:spMkLst>
            <pc:docMk/>
            <pc:sldMk cId="3478791116" sldId="259"/>
            <ac:spMk id="22" creationId="{A31CB181-8D60-E806-01EE-1EB58B3E179E}"/>
          </ac:spMkLst>
        </pc:spChg>
        <pc:spChg chg="mod">
          <ac:chgData name="TAN Mei Yi [Harrisdale Senior High School]" userId="f9f029c9-d743-4d60-9f2c-e74bdec1ab07" providerId="ADAL" clId="{16199922-FE21-4959-A0B6-BD9A9625BC07}" dt="2023-06-26T02:03:35.898" v="603" actId="1076"/>
          <ac:spMkLst>
            <pc:docMk/>
            <pc:sldMk cId="3478791116" sldId="259"/>
            <ac:spMk id="23" creationId="{0B5C5BA1-4414-73F5-5178-ED3305ED7734}"/>
          </ac:spMkLst>
        </pc:spChg>
        <pc:spChg chg="del">
          <ac:chgData name="TAN Mei Yi [Harrisdale Senior High School]" userId="f9f029c9-d743-4d60-9f2c-e74bdec1ab07" providerId="ADAL" clId="{16199922-FE21-4959-A0B6-BD9A9625BC07}" dt="2023-06-26T02:00:30.890" v="570" actId="478"/>
          <ac:spMkLst>
            <pc:docMk/>
            <pc:sldMk cId="3478791116" sldId="259"/>
            <ac:spMk id="24" creationId="{16FDC28B-4C88-08E8-D252-C95AF1669922}"/>
          </ac:spMkLst>
        </pc:spChg>
        <pc:spChg chg="mod">
          <ac:chgData name="TAN Mei Yi [Harrisdale Senior High School]" userId="f9f029c9-d743-4d60-9f2c-e74bdec1ab07" providerId="ADAL" clId="{16199922-FE21-4959-A0B6-BD9A9625BC07}" dt="2023-06-26T02:03:35.898" v="603" actId="1076"/>
          <ac:spMkLst>
            <pc:docMk/>
            <pc:sldMk cId="3478791116" sldId="259"/>
            <ac:spMk id="25" creationId="{7A68F0A9-0F1E-2AA4-7DD6-5F6B2F8399CF}"/>
          </ac:spMkLst>
        </pc:spChg>
      </pc:sldChg>
      <pc:sldChg chg="delSp modSp add mod delAnim modAnim">
        <pc:chgData name="TAN Mei Yi [Harrisdale Senior High School]" userId="f9f029c9-d743-4d60-9f2c-e74bdec1ab07" providerId="ADAL" clId="{16199922-FE21-4959-A0B6-BD9A9625BC07}" dt="2023-06-26T01:46:45.604" v="286"/>
        <pc:sldMkLst>
          <pc:docMk/>
          <pc:sldMk cId="4243342732" sldId="261"/>
        </pc:sldMkLst>
        <pc:spChg chg="mod ord">
          <ac:chgData name="TAN Mei Yi [Harrisdale Senior High School]" userId="f9f029c9-d743-4d60-9f2c-e74bdec1ab07" providerId="ADAL" clId="{16199922-FE21-4959-A0B6-BD9A9625BC07}" dt="2023-06-26T01:46:20.278" v="279" actId="20577"/>
          <ac:spMkLst>
            <pc:docMk/>
            <pc:sldMk cId="4243342732" sldId="261"/>
            <ac:spMk id="3" creationId="{00000000-0000-0000-0000-000000000000}"/>
          </ac:spMkLst>
        </pc:spChg>
        <pc:spChg chg="mod">
          <ac:chgData name="TAN Mei Yi [Harrisdale Senior High School]" userId="f9f029c9-d743-4d60-9f2c-e74bdec1ab07" providerId="ADAL" clId="{16199922-FE21-4959-A0B6-BD9A9625BC07}" dt="2023-06-26T01:35:28.639" v="105" actId="207"/>
          <ac:spMkLst>
            <pc:docMk/>
            <pc:sldMk cId="4243342732" sldId="261"/>
            <ac:spMk id="7" creationId="{4DAD14D3-9EC9-431E-836A-A868508C7B03}"/>
          </ac:spMkLst>
        </pc:spChg>
        <pc:spChg chg="del">
          <ac:chgData name="TAN Mei Yi [Harrisdale Senior High School]" userId="f9f029c9-d743-4d60-9f2c-e74bdec1ab07" providerId="ADAL" clId="{16199922-FE21-4959-A0B6-BD9A9625BC07}" dt="2023-06-26T01:36:11.416" v="119" actId="478"/>
          <ac:spMkLst>
            <pc:docMk/>
            <pc:sldMk cId="4243342732" sldId="261"/>
            <ac:spMk id="8" creationId="{84DE5D81-7D61-43B3-9014-8407A7CE3687}"/>
          </ac:spMkLst>
        </pc:spChg>
        <pc:picChg chg="mod">
          <ac:chgData name="TAN Mei Yi [Harrisdale Senior High School]" userId="f9f029c9-d743-4d60-9f2c-e74bdec1ab07" providerId="ADAL" clId="{16199922-FE21-4959-A0B6-BD9A9625BC07}" dt="2023-06-26T01:46:04.600" v="278" actId="1076"/>
          <ac:picMkLst>
            <pc:docMk/>
            <pc:sldMk cId="4243342732" sldId="261"/>
            <ac:picMk id="6" creationId="{BEEA2079-F82D-4339-91D7-E3CF37A0B801}"/>
          </ac:picMkLst>
        </pc:picChg>
      </pc:sldChg>
      <pc:sldChg chg="modSp add mod modAnim">
        <pc:chgData name="TAN Mei Yi [Harrisdale Senior High School]" userId="f9f029c9-d743-4d60-9f2c-e74bdec1ab07" providerId="ADAL" clId="{16199922-FE21-4959-A0B6-BD9A9625BC07}" dt="2023-06-29T00:47:25.595" v="657"/>
        <pc:sldMkLst>
          <pc:docMk/>
          <pc:sldMk cId="2227511874" sldId="262"/>
        </pc:sldMkLst>
        <pc:spChg chg="mod">
          <ac:chgData name="TAN Mei Yi [Harrisdale Senior High School]" userId="f9f029c9-d743-4d60-9f2c-e74bdec1ab07" providerId="ADAL" clId="{16199922-FE21-4959-A0B6-BD9A9625BC07}" dt="2023-06-26T01:49:13.071" v="321" actId="20577"/>
          <ac:spMkLst>
            <pc:docMk/>
            <pc:sldMk cId="2227511874" sldId="262"/>
            <ac:spMk id="3" creationId="{00000000-0000-0000-0000-000000000000}"/>
          </ac:spMkLst>
        </pc:spChg>
        <pc:spChg chg="mod">
          <ac:chgData name="TAN Mei Yi [Harrisdale Senior High School]" userId="f9f029c9-d743-4d60-9f2c-e74bdec1ab07" providerId="ADAL" clId="{16199922-FE21-4959-A0B6-BD9A9625BC07}" dt="2023-06-26T01:35:22.331" v="102" actId="208"/>
          <ac:spMkLst>
            <pc:docMk/>
            <pc:sldMk cId="2227511874" sldId="262"/>
            <ac:spMk id="8" creationId="{E05A26D2-87D0-4C30-9CAA-62F14D70475D}"/>
          </ac:spMkLst>
        </pc:spChg>
        <pc:picChg chg="mod">
          <ac:chgData name="TAN Mei Yi [Harrisdale Senior High School]" userId="f9f029c9-d743-4d60-9f2c-e74bdec1ab07" providerId="ADAL" clId="{16199922-FE21-4959-A0B6-BD9A9625BC07}" dt="2023-06-26T01:48:01.287" v="308" actId="1076"/>
          <ac:picMkLst>
            <pc:docMk/>
            <pc:sldMk cId="2227511874" sldId="262"/>
            <ac:picMk id="5" creationId="{0CA1FA5D-C3B7-4E7F-A0F5-134E5D1F3B71}"/>
          </ac:picMkLst>
        </pc:picChg>
      </pc:sldChg>
      <pc:sldChg chg="del">
        <pc:chgData name="TAN Mei Yi [Harrisdale Senior High School]" userId="f9f029c9-d743-4d60-9f2c-e74bdec1ab07" providerId="ADAL" clId="{16199922-FE21-4959-A0B6-BD9A9625BC07}" dt="2023-06-26T01:22:49.944" v="86" actId="47"/>
        <pc:sldMkLst>
          <pc:docMk/>
          <pc:sldMk cId="715680316" sldId="263"/>
        </pc:sldMkLst>
      </pc:sldChg>
      <pc:sldChg chg="addSp delSp modSp add mod modAnim">
        <pc:chgData name="TAN Mei Yi [Harrisdale Senior High School]" userId="f9f029c9-d743-4d60-9f2c-e74bdec1ab07" providerId="ADAL" clId="{16199922-FE21-4959-A0B6-BD9A9625BC07}" dt="2023-06-26T01:56:09.781" v="429" actId="1076"/>
        <pc:sldMkLst>
          <pc:docMk/>
          <pc:sldMk cId="2872980922" sldId="264"/>
        </pc:sldMkLst>
        <pc:spChg chg="add mod">
          <ac:chgData name="TAN Mei Yi [Harrisdale Senior High School]" userId="f9f029c9-d743-4d60-9f2c-e74bdec1ab07" providerId="ADAL" clId="{16199922-FE21-4959-A0B6-BD9A9625BC07}" dt="2023-06-26T01:22:41.575" v="85"/>
          <ac:spMkLst>
            <pc:docMk/>
            <pc:sldMk cId="2872980922" sldId="264"/>
            <ac:spMk id="2" creationId="{EE9B0861-4BB1-A868-A242-CF172B46E330}"/>
          </ac:spMkLst>
        </pc:spChg>
        <pc:spChg chg="mod">
          <ac:chgData name="TAN Mei Yi [Harrisdale Senior High School]" userId="f9f029c9-d743-4d60-9f2c-e74bdec1ab07" providerId="ADAL" clId="{16199922-FE21-4959-A0B6-BD9A9625BC07}" dt="2023-06-26T01:56:09.781" v="429" actId="1076"/>
          <ac:spMkLst>
            <pc:docMk/>
            <pc:sldMk cId="2872980922" sldId="264"/>
            <ac:spMk id="3" creationId="{00000000-0000-0000-0000-000000000000}"/>
          </ac:spMkLst>
        </pc:spChg>
        <pc:spChg chg="del">
          <ac:chgData name="TAN Mei Yi [Harrisdale Senior High School]" userId="f9f029c9-d743-4d60-9f2c-e74bdec1ab07" providerId="ADAL" clId="{16199922-FE21-4959-A0B6-BD9A9625BC07}" dt="2023-06-26T01:22:41.353" v="84" actId="478"/>
          <ac:spMkLst>
            <pc:docMk/>
            <pc:sldMk cId="2872980922" sldId="264"/>
            <ac:spMk id="7" creationId="{4601EC08-89C6-47FD-BB56-18078B0A16A4}"/>
          </ac:spMkLst>
        </pc:spChg>
      </pc:sldChg>
      <pc:sldChg chg="addSp delSp modSp add mod">
        <pc:chgData name="TAN Mei Yi [Harrisdale Senior High School]" userId="f9f029c9-d743-4d60-9f2c-e74bdec1ab07" providerId="ADAL" clId="{16199922-FE21-4959-A0B6-BD9A9625BC07}" dt="2023-06-26T01:49:52.399" v="322" actId="113"/>
        <pc:sldMkLst>
          <pc:docMk/>
          <pc:sldMk cId="982449205" sldId="270"/>
        </pc:sldMkLst>
        <pc:spChg chg="add mod">
          <ac:chgData name="TAN Mei Yi [Harrisdale Senior High School]" userId="f9f029c9-d743-4d60-9f2c-e74bdec1ab07" providerId="ADAL" clId="{16199922-FE21-4959-A0B6-BD9A9625BC07}" dt="2023-06-26T01:35:01.281" v="96"/>
          <ac:spMkLst>
            <pc:docMk/>
            <pc:sldMk cId="982449205" sldId="270"/>
            <ac:spMk id="2" creationId="{DCFC2E90-4133-5047-44F4-AFB1988D4ADB}"/>
          </ac:spMkLst>
        </pc:spChg>
        <pc:spChg chg="mod">
          <ac:chgData name="TAN Mei Yi [Harrisdale Senior High School]" userId="f9f029c9-d743-4d60-9f2c-e74bdec1ab07" providerId="ADAL" clId="{16199922-FE21-4959-A0B6-BD9A9625BC07}" dt="2023-06-26T01:49:52.399" v="322" actId="113"/>
          <ac:spMkLst>
            <pc:docMk/>
            <pc:sldMk cId="982449205" sldId="270"/>
            <ac:spMk id="3" creationId="{E8467510-F9D2-4E99-88A8-7F13269E7BD6}"/>
          </ac:spMkLst>
        </pc:spChg>
        <pc:spChg chg="del">
          <ac:chgData name="TAN Mei Yi [Harrisdale Senior High School]" userId="f9f029c9-d743-4d60-9f2c-e74bdec1ab07" providerId="ADAL" clId="{16199922-FE21-4959-A0B6-BD9A9625BC07}" dt="2023-06-26T01:35:01.073" v="95" actId="478"/>
          <ac:spMkLst>
            <pc:docMk/>
            <pc:sldMk cId="982449205" sldId="270"/>
            <ac:spMk id="4" creationId="{F6F29A71-E252-4044-975B-5ECB97529AFB}"/>
          </ac:spMkLst>
        </pc:spChg>
      </pc:sldChg>
      <pc:sldChg chg="addSp delSp modSp add mod modAnim">
        <pc:chgData name="TAN Mei Yi [Harrisdale Senior High School]" userId="f9f029c9-d743-4d60-9f2c-e74bdec1ab07" providerId="ADAL" clId="{16199922-FE21-4959-A0B6-BD9A9625BC07}" dt="2023-06-26T01:52:29.915" v="406" actId="1076"/>
        <pc:sldMkLst>
          <pc:docMk/>
          <pc:sldMk cId="455453148" sldId="271"/>
        </pc:sldMkLst>
        <pc:spChg chg="add mod">
          <ac:chgData name="TAN Mei Yi [Harrisdale Senior High School]" userId="f9f029c9-d743-4d60-9f2c-e74bdec1ab07" providerId="ADAL" clId="{16199922-FE21-4959-A0B6-BD9A9625BC07}" dt="2023-06-26T01:34:55.582" v="94"/>
          <ac:spMkLst>
            <pc:docMk/>
            <pc:sldMk cId="455453148" sldId="271"/>
            <ac:spMk id="2" creationId="{CF8530F2-F686-8F84-9A8D-94F794328FA9}"/>
          </ac:spMkLst>
        </pc:spChg>
        <pc:spChg chg="mod">
          <ac:chgData name="TAN Mei Yi [Harrisdale Senior High School]" userId="f9f029c9-d743-4d60-9f2c-e74bdec1ab07" providerId="ADAL" clId="{16199922-FE21-4959-A0B6-BD9A9625BC07}" dt="2023-06-26T01:50:07.119" v="323" actId="113"/>
          <ac:spMkLst>
            <pc:docMk/>
            <pc:sldMk cId="455453148" sldId="271"/>
            <ac:spMk id="3" creationId="{6FF3475C-AC43-41A1-B55A-4A7F75506AD6}"/>
          </ac:spMkLst>
        </pc:spChg>
        <pc:spChg chg="del">
          <ac:chgData name="TAN Mei Yi [Harrisdale Senior High School]" userId="f9f029c9-d743-4d60-9f2c-e74bdec1ab07" providerId="ADAL" clId="{16199922-FE21-4959-A0B6-BD9A9625BC07}" dt="2023-06-26T01:34:55.348" v="93" actId="478"/>
          <ac:spMkLst>
            <pc:docMk/>
            <pc:sldMk cId="455453148" sldId="271"/>
            <ac:spMk id="4" creationId="{AF0967B6-B720-4F0E-8344-470341A918C1}"/>
          </ac:spMkLst>
        </pc:spChg>
        <pc:spChg chg="mod">
          <ac:chgData name="TAN Mei Yi [Harrisdale Senior High School]" userId="f9f029c9-d743-4d60-9f2c-e74bdec1ab07" providerId="ADAL" clId="{16199922-FE21-4959-A0B6-BD9A9625BC07}" dt="2023-06-26T01:50:20.837" v="325" actId="208"/>
          <ac:spMkLst>
            <pc:docMk/>
            <pc:sldMk cId="455453148" sldId="271"/>
            <ac:spMk id="6" creationId="{E57008E0-47D6-4740-B946-863565EB58E6}"/>
          </ac:spMkLst>
        </pc:spChg>
        <pc:spChg chg="add mod">
          <ac:chgData name="TAN Mei Yi [Harrisdale Senior High School]" userId="f9f029c9-d743-4d60-9f2c-e74bdec1ab07" providerId="ADAL" clId="{16199922-FE21-4959-A0B6-BD9A9625BC07}" dt="2023-06-26T01:51:50.799" v="374" actId="1076"/>
          <ac:spMkLst>
            <pc:docMk/>
            <pc:sldMk cId="455453148" sldId="271"/>
            <ac:spMk id="7" creationId="{10D12E2A-F5F8-FB12-F083-121CF2A03E7D}"/>
          </ac:spMkLst>
        </pc:spChg>
        <pc:spChg chg="add mod">
          <ac:chgData name="TAN Mei Yi [Harrisdale Senior High School]" userId="f9f029c9-d743-4d60-9f2c-e74bdec1ab07" providerId="ADAL" clId="{16199922-FE21-4959-A0B6-BD9A9625BC07}" dt="2023-06-26T01:52:08.058" v="388" actId="1076"/>
          <ac:spMkLst>
            <pc:docMk/>
            <pc:sldMk cId="455453148" sldId="271"/>
            <ac:spMk id="8" creationId="{C884C562-71DE-73EA-485E-5FA87FBB4953}"/>
          </ac:spMkLst>
        </pc:spChg>
        <pc:spChg chg="add mod">
          <ac:chgData name="TAN Mei Yi [Harrisdale Senior High School]" userId="f9f029c9-d743-4d60-9f2c-e74bdec1ab07" providerId="ADAL" clId="{16199922-FE21-4959-A0B6-BD9A9625BC07}" dt="2023-06-26T01:52:19.974" v="398" actId="1076"/>
          <ac:spMkLst>
            <pc:docMk/>
            <pc:sldMk cId="455453148" sldId="271"/>
            <ac:spMk id="9" creationId="{C60C8828-791B-B9A3-5C0A-7F560835BD11}"/>
          </ac:spMkLst>
        </pc:spChg>
        <pc:spChg chg="mod">
          <ac:chgData name="TAN Mei Yi [Harrisdale Senior High School]" userId="f9f029c9-d743-4d60-9f2c-e74bdec1ab07" providerId="ADAL" clId="{16199922-FE21-4959-A0B6-BD9A9625BC07}" dt="2023-06-26T01:50:14.442" v="324" actId="207"/>
          <ac:spMkLst>
            <pc:docMk/>
            <pc:sldMk cId="455453148" sldId="271"/>
            <ac:spMk id="11" creationId="{FCD39ED1-95E1-413D-B64C-7D42C71537A8}"/>
          </ac:spMkLst>
        </pc:spChg>
        <pc:spChg chg="mod">
          <ac:chgData name="TAN Mei Yi [Harrisdale Senior High School]" userId="f9f029c9-d743-4d60-9f2c-e74bdec1ab07" providerId="ADAL" clId="{16199922-FE21-4959-A0B6-BD9A9625BC07}" dt="2023-06-26T01:51:48.568" v="373" actId="1076"/>
          <ac:spMkLst>
            <pc:docMk/>
            <pc:sldMk cId="455453148" sldId="271"/>
            <ac:spMk id="12" creationId="{4E8A8188-8220-4F46-8F65-7BCD4EBA4054}"/>
          </ac:spMkLst>
        </pc:spChg>
        <pc:spChg chg="add mod">
          <ac:chgData name="TAN Mei Yi [Harrisdale Senior High School]" userId="f9f029c9-d743-4d60-9f2c-e74bdec1ab07" providerId="ADAL" clId="{16199922-FE21-4959-A0B6-BD9A9625BC07}" dt="2023-06-26T01:52:29.915" v="406" actId="1076"/>
          <ac:spMkLst>
            <pc:docMk/>
            <pc:sldMk cId="455453148" sldId="271"/>
            <ac:spMk id="14" creationId="{E6636CFF-D478-391D-C78C-91776322F65D}"/>
          </ac:spMkLst>
        </pc:spChg>
        <pc:cxnChg chg="mod">
          <ac:chgData name="TAN Mei Yi [Harrisdale Senior High School]" userId="f9f029c9-d743-4d60-9f2c-e74bdec1ab07" providerId="ADAL" clId="{16199922-FE21-4959-A0B6-BD9A9625BC07}" dt="2023-06-26T01:50:20.837" v="325" actId="208"/>
          <ac:cxnSpMkLst>
            <pc:docMk/>
            <pc:sldMk cId="455453148" sldId="271"/>
            <ac:cxnSpMk id="10" creationId="{66F8970B-A3A5-4675-BA0E-1F63552A5767}"/>
          </ac:cxnSpMkLst>
        </pc:cxnChg>
      </pc:sldChg>
      <pc:sldChg chg="addSp delSp modSp add mod modAnim">
        <pc:chgData name="TAN Mei Yi [Harrisdale Senior High School]" userId="f9f029c9-d743-4d60-9f2c-e74bdec1ab07" providerId="ADAL" clId="{16199922-FE21-4959-A0B6-BD9A9625BC07}" dt="2023-06-26T01:53:12.558" v="412"/>
        <pc:sldMkLst>
          <pc:docMk/>
          <pc:sldMk cId="2535233102" sldId="272"/>
        </pc:sldMkLst>
        <pc:spChg chg="mod">
          <ac:chgData name="TAN Mei Yi [Harrisdale Senior High School]" userId="f9f029c9-d743-4d60-9f2c-e74bdec1ab07" providerId="ADAL" clId="{16199922-FE21-4959-A0B6-BD9A9625BC07}" dt="2023-06-26T01:53:05.822" v="411" actId="207"/>
          <ac:spMkLst>
            <pc:docMk/>
            <pc:sldMk cId="2535233102" sldId="272"/>
            <ac:spMk id="2" creationId="{39ABDF61-414F-4074-92A2-1360933B52E9}"/>
          </ac:spMkLst>
        </pc:spChg>
        <pc:spChg chg="mod">
          <ac:chgData name="TAN Mei Yi [Harrisdale Senior High School]" userId="f9f029c9-d743-4d60-9f2c-e74bdec1ab07" providerId="ADAL" clId="{16199922-FE21-4959-A0B6-BD9A9625BC07}" dt="2023-06-26T01:52:44.394" v="407" actId="113"/>
          <ac:spMkLst>
            <pc:docMk/>
            <pc:sldMk cId="2535233102" sldId="272"/>
            <ac:spMk id="3" creationId="{E8467510-F9D2-4E99-88A8-7F13269E7BD6}"/>
          </ac:spMkLst>
        </pc:spChg>
        <pc:spChg chg="del">
          <ac:chgData name="TAN Mei Yi [Harrisdale Senior High School]" userId="f9f029c9-d743-4d60-9f2c-e74bdec1ab07" providerId="ADAL" clId="{16199922-FE21-4959-A0B6-BD9A9625BC07}" dt="2023-06-26T01:34:51.174" v="91" actId="478"/>
          <ac:spMkLst>
            <pc:docMk/>
            <pc:sldMk cId="2535233102" sldId="272"/>
            <ac:spMk id="4" creationId="{F6F29A71-E252-4044-975B-5ECB97529AFB}"/>
          </ac:spMkLst>
        </pc:spChg>
        <pc:spChg chg="add mod">
          <ac:chgData name="TAN Mei Yi [Harrisdale Senior High School]" userId="f9f029c9-d743-4d60-9f2c-e74bdec1ab07" providerId="ADAL" clId="{16199922-FE21-4959-A0B6-BD9A9625BC07}" dt="2023-06-26T01:34:51.435" v="92"/>
          <ac:spMkLst>
            <pc:docMk/>
            <pc:sldMk cId="2535233102" sldId="272"/>
            <ac:spMk id="5" creationId="{2C31C6CA-B71E-4BC7-F17E-49EBB5BF2EAC}"/>
          </ac:spMkLst>
        </pc:spChg>
      </pc:sldChg>
      <pc:sldChg chg="addSp delSp modSp add mod modAnim">
        <pc:chgData name="TAN Mei Yi [Harrisdale Senior High School]" userId="f9f029c9-d743-4d60-9f2c-e74bdec1ab07" providerId="ADAL" clId="{16199922-FE21-4959-A0B6-BD9A9625BC07}" dt="2023-06-26T01:55:05.328" v="416" actId="113"/>
        <pc:sldMkLst>
          <pc:docMk/>
          <pc:sldMk cId="4263864761" sldId="273"/>
        </pc:sldMkLst>
        <pc:spChg chg="mod">
          <ac:chgData name="TAN Mei Yi [Harrisdale Senior High School]" userId="f9f029c9-d743-4d60-9f2c-e74bdec1ab07" providerId="ADAL" clId="{16199922-FE21-4959-A0B6-BD9A9625BC07}" dt="2023-06-26T01:55:05.328" v="416" actId="113"/>
          <ac:spMkLst>
            <pc:docMk/>
            <pc:sldMk cId="4263864761" sldId="273"/>
            <ac:spMk id="3" creationId="{E8467510-F9D2-4E99-88A8-7F13269E7BD6}"/>
          </ac:spMkLst>
        </pc:spChg>
        <pc:spChg chg="del">
          <ac:chgData name="TAN Mei Yi [Harrisdale Senior High School]" userId="f9f029c9-d743-4d60-9f2c-e74bdec1ab07" providerId="ADAL" clId="{16199922-FE21-4959-A0B6-BD9A9625BC07}" dt="2023-06-26T01:34:48.191" v="89" actId="478"/>
          <ac:spMkLst>
            <pc:docMk/>
            <pc:sldMk cId="4263864761" sldId="273"/>
            <ac:spMk id="4" creationId="{F6F29A71-E252-4044-975B-5ECB97529AFB}"/>
          </ac:spMkLst>
        </pc:spChg>
        <pc:spChg chg="add mod">
          <ac:chgData name="TAN Mei Yi [Harrisdale Senior High School]" userId="f9f029c9-d743-4d60-9f2c-e74bdec1ab07" providerId="ADAL" clId="{16199922-FE21-4959-A0B6-BD9A9625BC07}" dt="2023-06-26T01:34:48.427" v="90"/>
          <ac:spMkLst>
            <pc:docMk/>
            <pc:sldMk cId="4263864761" sldId="273"/>
            <ac:spMk id="5" creationId="{2D60A2DA-0239-32AA-DBDF-A307C628277D}"/>
          </ac:spMkLst>
        </pc:spChg>
        <pc:spChg chg="mod">
          <ac:chgData name="TAN Mei Yi [Harrisdale Senior High School]" userId="f9f029c9-d743-4d60-9f2c-e74bdec1ab07" providerId="ADAL" clId="{16199922-FE21-4959-A0B6-BD9A9625BC07}" dt="2023-06-26T01:54:04.334" v="414" actId="207"/>
          <ac:spMkLst>
            <pc:docMk/>
            <pc:sldMk cId="4263864761" sldId="273"/>
            <ac:spMk id="7" creationId="{5DF5E628-76A8-43C7-8C51-0816E3BA032E}"/>
          </ac:spMkLst>
        </pc:spChg>
      </pc:sldChg>
      <pc:sldChg chg="addSp delSp modSp add mod modAnim">
        <pc:chgData name="TAN Mei Yi [Harrisdale Senior High School]" userId="f9f029c9-d743-4d60-9f2c-e74bdec1ab07" providerId="ADAL" clId="{16199922-FE21-4959-A0B6-BD9A9625BC07}" dt="2023-06-26T01:55:24.562" v="419" actId="207"/>
        <pc:sldMkLst>
          <pc:docMk/>
          <pc:sldMk cId="598541306" sldId="274"/>
        </pc:sldMkLst>
        <pc:spChg chg="add mod">
          <ac:chgData name="TAN Mei Yi [Harrisdale Senior High School]" userId="f9f029c9-d743-4d60-9f2c-e74bdec1ab07" providerId="ADAL" clId="{16199922-FE21-4959-A0B6-BD9A9625BC07}" dt="2023-06-26T01:34:43.067" v="88"/>
          <ac:spMkLst>
            <pc:docMk/>
            <pc:sldMk cId="598541306" sldId="274"/>
            <ac:spMk id="2" creationId="{A6D82D3F-0E10-00C0-C803-912BBA750026}"/>
          </ac:spMkLst>
        </pc:spChg>
        <pc:spChg chg="mod">
          <ac:chgData name="TAN Mei Yi [Harrisdale Senior High School]" userId="f9f029c9-d743-4d60-9f2c-e74bdec1ab07" providerId="ADAL" clId="{16199922-FE21-4959-A0B6-BD9A9625BC07}" dt="2023-06-26T01:55:10.786" v="417" actId="113"/>
          <ac:spMkLst>
            <pc:docMk/>
            <pc:sldMk cId="598541306" sldId="274"/>
            <ac:spMk id="3" creationId="{E8467510-F9D2-4E99-88A8-7F13269E7BD6}"/>
          </ac:spMkLst>
        </pc:spChg>
        <pc:spChg chg="del">
          <ac:chgData name="TAN Mei Yi [Harrisdale Senior High School]" userId="f9f029c9-d743-4d60-9f2c-e74bdec1ab07" providerId="ADAL" clId="{16199922-FE21-4959-A0B6-BD9A9625BC07}" dt="2023-06-26T01:34:42.459" v="87" actId="478"/>
          <ac:spMkLst>
            <pc:docMk/>
            <pc:sldMk cId="598541306" sldId="274"/>
            <ac:spMk id="4" creationId="{F6F29A71-E252-4044-975B-5ECB97529AFB}"/>
          </ac:spMkLst>
        </pc:spChg>
        <pc:spChg chg="mod">
          <ac:chgData name="TAN Mei Yi [Harrisdale Senior High School]" userId="f9f029c9-d743-4d60-9f2c-e74bdec1ab07" providerId="ADAL" clId="{16199922-FE21-4959-A0B6-BD9A9625BC07}" dt="2023-06-26T01:55:24.562" v="419" actId="207"/>
          <ac:spMkLst>
            <pc:docMk/>
            <pc:sldMk cId="598541306" sldId="274"/>
            <ac:spMk id="5" creationId="{4065EBB2-A150-4763-A6FC-E79F11F33AB1}"/>
          </ac:spMkLst>
        </pc:spChg>
      </pc:sldChg>
      <pc:sldChg chg="modSp mod">
        <pc:chgData name="TAN Mei Yi [Harrisdale Senior High School]" userId="f9f029c9-d743-4d60-9f2c-e74bdec1ab07" providerId="ADAL" clId="{16199922-FE21-4959-A0B6-BD9A9625BC07}" dt="2023-06-26T02:19:56.778" v="654" actId="20577"/>
        <pc:sldMkLst>
          <pc:docMk/>
          <pc:sldMk cId="3000480193" sldId="288"/>
        </pc:sldMkLst>
        <pc:spChg chg="mod">
          <ac:chgData name="TAN Mei Yi [Harrisdale Senior High School]" userId="f9f029c9-d743-4d60-9f2c-e74bdec1ab07" providerId="ADAL" clId="{16199922-FE21-4959-A0B6-BD9A9625BC07}" dt="2023-06-26T02:19:56.778" v="654" actId="20577"/>
          <ac:spMkLst>
            <pc:docMk/>
            <pc:sldMk cId="3000480193" sldId="288"/>
            <ac:spMk id="5" creationId="{00000000-0000-0000-0000-000000000000}"/>
          </ac:spMkLst>
        </pc:spChg>
      </pc:sldChg>
      <pc:sldChg chg="modSp mod">
        <pc:chgData name="TAN Mei Yi [Harrisdale Senior High School]" userId="f9f029c9-d743-4d60-9f2c-e74bdec1ab07" providerId="ADAL" clId="{16199922-FE21-4959-A0B6-BD9A9625BC07}" dt="2023-06-26T01:21:54.197" v="82" actId="20577"/>
        <pc:sldMkLst>
          <pc:docMk/>
          <pc:sldMk cId="2226349418" sldId="292"/>
        </pc:sldMkLst>
        <pc:spChg chg="mod">
          <ac:chgData name="TAN Mei Yi [Harrisdale Senior High School]" userId="f9f029c9-d743-4d60-9f2c-e74bdec1ab07" providerId="ADAL" clId="{16199922-FE21-4959-A0B6-BD9A9625BC07}" dt="2023-06-26T01:21:54.197" v="82" actId="20577"/>
          <ac:spMkLst>
            <pc:docMk/>
            <pc:sldMk cId="2226349418" sldId="292"/>
            <ac:spMk id="22" creationId="{046BE2BE-401B-43B6-9F59-E6AE635E14BD}"/>
          </ac:spMkLst>
        </pc:spChg>
      </pc:sldChg>
      <pc:sldChg chg="del">
        <pc:chgData name="TAN Mei Yi [Harrisdale Senior High School]" userId="f9f029c9-d743-4d60-9f2c-e74bdec1ab07" providerId="ADAL" clId="{16199922-FE21-4959-A0B6-BD9A9625BC07}" dt="2023-06-26T01:22:49.944" v="86" actId="47"/>
        <pc:sldMkLst>
          <pc:docMk/>
          <pc:sldMk cId="2305694551" sldId="349"/>
        </pc:sldMkLst>
      </pc:sldChg>
      <pc:sldChg chg="del">
        <pc:chgData name="TAN Mei Yi [Harrisdale Senior High School]" userId="f9f029c9-d743-4d60-9f2c-e74bdec1ab07" providerId="ADAL" clId="{16199922-FE21-4959-A0B6-BD9A9625BC07}" dt="2023-06-26T01:22:49.944" v="86" actId="47"/>
        <pc:sldMkLst>
          <pc:docMk/>
          <pc:sldMk cId="929278771" sldId="350"/>
        </pc:sldMkLst>
      </pc:sldChg>
      <pc:sldChg chg="del">
        <pc:chgData name="TAN Mei Yi [Harrisdale Senior High School]" userId="f9f029c9-d743-4d60-9f2c-e74bdec1ab07" providerId="ADAL" clId="{16199922-FE21-4959-A0B6-BD9A9625BC07}" dt="2023-06-26T01:22:49.944" v="86" actId="47"/>
        <pc:sldMkLst>
          <pc:docMk/>
          <pc:sldMk cId="3448764226" sldId="351"/>
        </pc:sldMkLst>
      </pc:sldChg>
      <pc:sldChg chg="del">
        <pc:chgData name="TAN Mei Yi [Harrisdale Senior High School]" userId="f9f029c9-d743-4d60-9f2c-e74bdec1ab07" providerId="ADAL" clId="{16199922-FE21-4959-A0B6-BD9A9625BC07}" dt="2023-06-26T01:22:49.944" v="86" actId="47"/>
        <pc:sldMkLst>
          <pc:docMk/>
          <pc:sldMk cId="758218575" sldId="352"/>
        </pc:sldMkLst>
      </pc:sldChg>
      <pc:sldChg chg="del">
        <pc:chgData name="TAN Mei Yi [Harrisdale Senior High School]" userId="f9f029c9-d743-4d60-9f2c-e74bdec1ab07" providerId="ADAL" clId="{16199922-FE21-4959-A0B6-BD9A9625BC07}" dt="2023-06-26T01:22:49.944" v="86" actId="47"/>
        <pc:sldMkLst>
          <pc:docMk/>
          <pc:sldMk cId="2699366047" sldId="353"/>
        </pc:sldMkLst>
      </pc:sldChg>
      <pc:sldChg chg="del">
        <pc:chgData name="TAN Mei Yi [Harrisdale Senior High School]" userId="f9f029c9-d743-4d60-9f2c-e74bdec1ab07" providerId="ADAL" clId="{16199922-FE21-4959-A0B6-BD9A9625BC07}" dt="2023-06-26T01:22:49.944" v="86" actId="47"/>
        <pc:sldMkLst>
          <pc:docMk/>
          <pc:sldMk cId="2763962111" sldId="354"/>
        </pc:sldMkLst>
      </pc:sldChg>
      <pc:sldChg chg="del">
        <pc:chgData name="TAN Mei Yi [Harrisdale Senior High School]" userId="f9f029c9-d743-4d60-9f2c-e74bdec1ab07" providerId="ADAL" clId="{16199922-FE21-4959-A0B6-BD9A9625BC07}" dt="2023-06-26T01:22:49.944" v="86" actId="47"/>
        <pc:sldMkLst>
          <pc:docMk/>
          <pc:sldMk cId="1433330703" sldId="355"/>
        </pc:sldMkLst>
      </pc:sldChg>
      <pc:sldChg chg="del">
        <pc:chgData name="TAN Mei Yi [Harrisdale Senior High School]" userId="f9f029c9-d743-4d60-9f2c-e74bdec1ab07" providerId="ADAL" clId="{16199922-FE21-4959-A0B6-BD9A9625BC07}" dt="2023-06-26T01:22:49.944" v="86" actId="47"/>
        <pc:sldMkLst>
          <pc:docMk/>
          <pc:sldMk cId="552162739" sldId="356"/>
        </pc:sldMkLst>
      </pc:sldChg>
      <pc:sldChg chg="del">
        <pc:chgData name="TAN Mei Yi [Harrisdale Senior High School]" userId="f9f029c9-d743-4d60-9f2c-e74bdec1ab07" providerId="ADAL" clId="{16199922-FE21-4959-A0B6-BD9A9625BC07}" dt="2023-06-26T01:22:49.944" v="86" actId="47"/>
        <pc:sldMkLst>
          <pc:docMk/>
          <pc:sldMk cId="2979594825" sldId="357"/>
        </pc:sldMkLst>
      </pc:sldChg>
      <pc:sldChg chg="del">
        <pc:chgData name="TAN Mei Yi [Harrisdale Senior High School]" userId="f9f029c9-d743-4d60-9f2c-e74bdec1ab07" providerId="ADAL" clId="{16199922-FE21-4959-A0B6-BD9A9625BC07}" dt="2023-06-26T01:22:49.944" v="86" actId="47"/>
        <pc:sldMkLst>
          <pc:docMk/>
          <pc:sldMk cId="3948512978" sldId="358"/>
        </pc:sldMkLst>
      </pc:sldChg>
      <pc:sldChg chg="del">
        <pc:chgData name="TAN Mei Yi [Harrisdale Senior High School]" userId="f9f029c9-d743-4d60-9f2c-e74bdec1ab07" providerId="ADAL" clId="{16199922-FE21-4959-A0B6-BD9A9625BC07}" dt="2023-06-26T01:22:49.944" v="86" actId="47"/>
        <pc:sldMkLst>
          <pc:docMk/>
          <pc:sldMk cId="3302126290" sldId="359"/>
        </pc:sldMkLst>
      </pc:sldChg>
      <pc:sldChg chg="del">
        <pc:chgData name="TAN Mei Yi [Harrisdale Senior High School]" userId="f9f029c9-d743-4d60-9f2c-e74bdec1ab07" providerId="ADAL" clId="{16199922-FE21-4959-A0B6-BD9A9625BC07}" dt="2023-06-26T01:22:49.944" v="86" actId="47"/>
        <pc:sldMkLst>
          <pc:docMk/>
          <pc:sldMk cId="1276559418" sldId="360"/>
        </pc:sldMkLst>
      </pc:sldChg>
      <pc:sldChg chg="del">
        <pc:chgData name="TAN Mei Yi [Harrisdale Senior High School]" userId="f9f029c9-d743-4d60-9f2c-e74bdec1ab07" providerId="ADAL" clId="{16199922-FE21-4959-A0B6-BD9A9625BC07}" dt="2023-06-26T01:22:49.944" v="86" actId="47"/>
        <pc:sldMkLst>
          <pc:docMk/>
          <pc:sldMk cId="971590549" sldId="361"/>
        </pc:sldMkLst>
      </pc:sldChg>
      <pc:sldChg chg="modSp add mod modAnim">
        <pc:chgData name="TAN Mei Yi [Harrisdale Senior High School]" userId="f9f029c9-d743-4d60-9f2c-e74bdec1ab07" providerId="ADAL" clId="{16199922-FE21-4959-A0B6-BD9A9625BC07}" dt="2023-06-26T01:59:54.918" v="540"/>
        <pc:sldMkLst>
          <pc:docMk/>
          <pc:sldMk cId="2701224179" sldId="362"/>
        </pc:sldMkLst>
        <pc:spChg chg="mod">
          <ac:chgData name="TAN Mei Yi [Harrisdale Senior High School]" userId="f9f029c9-d743-4d60-9f2c-e74bdec1ab07" providerId="ADAL" clId="{16199922-FE21-4959-A0B6-BD9A9625BC07}" dt="2023-06-26T01:59:37.773" v="537" actId="403"/>
          <ac:spMkLst>
            <pc:docMk/>
            <pc:sldMk cId="2701224179" sldId="362"/>
            <ac:spMk id="3" creationId="{00000000-0000-0000-0000-000000000000}"/>
          </ac:spMkLst>
        </pc:spChg>
        <pc:spChg chg="mod">
          <ac:chgData name="TAN Mei Yi [Harrisdale Senior High School]" userId="f9f029c9-d743-4d60-9f2c-e74bdec1ab07" providerId="ADAL" clId="{16199922-FE21-4959-A0B6-BD9A9625BC07}" dt="2023-06-26T01:35:14.577" v="99" actId="208"/>
          <ac:spMkLst>
            <pc:docMk/>
            <pc:sldMk cId="2701224179" sldId="362"/>
            <ac:spMk id="7" creationId="{C1EE5D57-6AE7-4C55-9849-DD6DEF2BC9B5}"/>
          </ac:spMkLst>
        </pc:spChg>
        <pc:picChg chg="mod">
          <ac:chgData name="TAN Mei Yi [Harrisdale Senior High School]" userId="f9f029c9-d743-4d60-9f2c-e74bdec1ab07" providerId="ADAL" clId="{16199922-FE21-4959-A0B6-BD9A9625BC07}" dt="2023-06-26T01:47:07.049" v="293" actId="1076"/>
          <ac:picMkLst>
            <pc:docMk/>
            <pc:sldMk cId="2701224179" sldId="362"/>
            <ac:picMk id="5" creationId="{EEF8B677-293A-4608-9430-AE315C3CC18F}"/>
          </ac:picMkLst>
        </pc:picChg>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1T02:34:35.678" v="1242" actId="20577"/>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01:53:33.486" v="31" actId="20577"/>
        <pc:sldMkLst>
          <pc:docMk/>
          <pc:sldMk cId="2226349418" sldId="292"/>
        </pc:sldMkLst>
        <pc:spChg chg="mod">
          <ac:chgData name="TAN Mei Yi [Harrisdale Senior High School]" userId="f9f029c9-d743-4d60-9f2c-e74bdec1ab07" providerId="ADAL" clId="{9C903BBF-100E-4DC9-84D4-A2D447277C9F}" dt="2023-03-21T01:53:33.486" v="31"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1T02:14:44.021" v="719"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1T02:08:29.403" v="443" actId="1076"/>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1T02:34:11.523" v="1240" actId="1076"/>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docChgLst>
    <pc:chgData name="TAN Mei Yi [Harrisdale Senior High School]" userId="f9f029c9-d743-4d60-9f2c-e74bdec1ab07" providerId="ADAL" clId="{E78A49DA-0F89-4615-98B2-17D3D401C507}"/>
    <pc:docChg chg="undo custSel addSld delSld modSld">
      <pc:chgData name="TAN Mei Yi [Harrisdale Senior High School]" userId="f9f029c9-d743-4d60-9f2c-e74bdec1ab07" providerId="ADAL" clId="{E78A49DA-0F89-4615-98B2-17D3D401C507}" dt="2023-06-09T00:12:47.242" v="252" actId="20577"/>
      <pc:docMkLst>
        <pc:docMk/>
      </pc:docMkLst>
      <pc:sldChg chg="modSp add mod">
        <pc:chgData name="TAN Mei Yi [Harrisdale Senior High School]" userId="f9f029c9-d743-4d60-9f2c-e74bdec1ab07" providerId="ADAL" clId="{E78A49DA-0F89-4615-98B2-17D3D401C507}" dt="2023-06-08T03:42:19.531" v="45" actId="207"/>
        <pc:sldMkLst>
          <pc:docMk/>
          <pc:sldMk cId="2036594569" sldId="264"/>
        </pc:sldMkLst>
        <pc:spChg chg="mod">
          <ac:chgData name="TAN Mei Yi [Harrisdale Senior High School]" userId="f9f029c9-d743-4d60-9f2c-e74bdec1ab07" providerId="ADAL" clId="{E78A49DA-0F89-4615-98B2-17D3D401C507}" dt="2023-06-08T03:42:19.531" v="45" actId="207"/>
          <ac:spMkLst>
            <pc:docMk/>
            <pc:sldMk cId="2036594569" sldId="264"/>
            <ac:spMk id="7" creationId="{0CFA80A2-A9E0-4E8B-9082-92173389533E}"/>
          </ac:spMkLst>
        </pc:spChg>
      </pc:sldChg>
      <pc:sldChg chg="modSp add mod">
        <pc:chgData name="TAN Mei Yi [Harrisdale Senior High School]" userId="f9f029c9-d743-4d60-9f2c-e74bdec1ab07" providerId="ADAL" clId="{E78A49DA-0F89-4615-98B2-17D3D401C507}" dt="2023-06-09T00:12:47.242" v="252" actId="20577"/>
        <pc:sldMkLst>
          <pc:docMk/>
          <pc:sldMk cId="2027347139" sldId="268"/>
        </pc:sldMkLst>
        <pc:spChg chg="mod">
          <ac:chgData name="TAN Mei Yi [Harrisdale Senior High School]" userId="f9f029c9-d743-4d60-9f2c-e74bdec1ab07" providerId="ADAL" clId="{E78A49DA-0F89-4615-98B2-17D3D401C507}" dt="2023-06-09T00:12:47.242" v="252" actId="20577"/>
          <ac:spMkLst>
            <pc:docMk/>
            <pc:sldMk cId="2027347139" sldId="268"/>
            <ac:spMk id="4" creationId="{6AB441A5-4824-4EDF-8162-BDCD56D5E9E4}"/>
          </ac:spMkLst>
        </pc:spChg>
        <pc:spChg chg="mod">
          <ac:chgData name="TAN Mei Yi [Harrisdale Senior High School]" userId="f9f029c9-d743-4d60-9f2c-e74bdec1ab07" providerId="ADAL" clId="{E78A49DA-0F89-4615-98B2-17D3D401C507}" dt="2023-06-08T04:00:28.907" v="176" actId="113"/>
          <ac:spMkLst>
            <pc:docMk/>
            <pc:sldMk cId="2027347139" sldId="268"/>
            <ac:spMk id="5" creationId="{F95040A5-EBBD-40C1-A148-4B4A9991F96E}"/>
          </ac:spMkLst>
        </pc:spChg>
        <pc:spChg chg="mod">
          <ac:chgData name="TAN Mei Yi [Harrisdale Senior High School]" userId="f9f029c9-d743-4d60-9f2c-e74bdec1ab07" providerId="ADAL" clId="{E78A49DA-0F89-4615-98B2-17D3D401C507}" dt="2023-06-08T04:00:33.608" v="177" actId="113"/>
          <ac:spMkLst>
            <pc:docMk/>
            <pc:sldMk cId="2027347139" sldId="268"/>
            <ac:spMk id="7" creationId="{ED03A324-55E9-4A66-A716-CEC65FFE4909}"/>
          </ac:spMkLst>
        </pc:spChg>
      </pc:sldChg>
      <pc:sldChg chg="modSp add mod modAnim">
        <pc:chgData name="TAN Mei Yi [Harrisdale Senior High School]" userId="f9f029c9-d743-4d60-9f2c-e74bdec1ab07" providerId="ADAL" clId="{E78A49DA-0F89-4615-98B2-17D3D401C507}" dt="2023-06-08T04:00:54.890" v="182" actId="207"/>
        <pc:sldMkLst>
          <pc:docMk/>
          <pc:sldMk cId="4271663044" sldId="269"/>
        </pc:sldMkLst>
        <pc:spChg chg="mod">
          <ac:chgData name="TAN Mei Yi [Harrisdale Senior High School]" userId="f9f029c9-d743-4d60-9f2c-e74bdec1ab07" providerId="ADAL" clId="{E78A49DA-0F89-4615-98B2-17D3D401C507}" dt="2023-06-08T04:00:54.890" v="182" actId="207"/>
          <ac:spMkLst>
            <pc:docMk/>
            <pc:sldMk cId="4271663044" sldId="269"/>
            <ac:spMk id="3" creationId="{996B7CC1-6855-4A2E-BF27-499E8DABB954}"/>
          </ac:spMkLst>
        </pc:spChg>
        <pc:spChg chg="mod">
          <ac:chgData name="TAN Mei Yi [Harrisdale Senior High School]" userId="f9f029c9-d743-4d60-9f2c-e74bdec1ab07" providerId="ADAL" clId="{E78A49DA-0F89-4615-98B2-17D3D401C507}" dt="2023-06-08T03:44:53.728" v="89" actId="207"/>
          <ac:spMkLst>
            <pc:docMk/>
            <pc:sldMk cId="4271663044" sldId="269"/>
            <ac:spMk id="4" creationId="{6AB441A5-4824-4EDF-8162-BDCD56D5E9E4}"/>
          </ac:spMkLst>
        </pc:spChg>
        <pc:spChg chg="mod">
          <ac:chgData name="TAN Mei Yi [Harrisdale Senior High School]" userId="f9f029c9-d743-4d60-9f2c-e74bdec1ab07" providerId="ADAL" clId="{E78A49DA-0F89-4615-98B2-17D3D401C507}" dt="2023-06-08T04:00:50.205" v="180" actId="207"/>
          <ac:spMkLst>
            <pc:docMk/>
            <pc:sldMk cId="4271663044" sldId="269"/>
            <ac:spMk id="5" creationId="{F95040A5-EBBD-40C1-A148-4B4A9991F96E}"/>
          </ac:spMkLst>
        </pc:spChg>
        <pc:spChg chg="mod">
          <ac:chgData name="TAN Mei Yi [Harrisdale Senior High School]" userId="f9f029c9-d743-4d60-9f2c-e74bdec1ab07" providerId="ADAL" clId="{E78A49DA-0F89-4615-98B2-17D3D401C507}" dt="2023-06-08T04:00:54.890" v="182" actId="207"/>
          <ac:spMkLst>
            <pc:docMk/>
            <pc:sldMk cId="4271663044" sldId="269"/>
            <ac:spMk id="8" creationId="{0BB9620B-DF69-4F87-BC3B-57DC411CADEA}"/>
          </ac:spMkLst>
        </pc:spChg>
      </pc:sldChg>
      <pc:sldChg chg="modSp add mod">
        <pc:chgData name="TAN Mei Yi [Harrisdale Senior High School]" userId="f9f029c9-d743-4d60-9f2c-e74bdec1ab07" providerId="ADAL" clId="{E78A49DA-0F89-4615-98B2-17D3D401C507}" dt="2023-06-08T04:01:01.101" v="183" actId="113"/>
        <pc:sldMkLst>
          <pc:docMk/>
          <pc:sldMk cId="3089165907" sldId="270"/>
        </pc:sldMkLst>
        <pc:spChg chg="mod">
          <ac:chgData name="TAN Mei Yi [Harrisdale Senior High School]" userId="f9f029c9-d743-4d60-9f2c-e74bdec1ab07" providerId="ADAL" clId="{E78A49DA-0F89-4615-98B2-17D3D401C507}" dt="2023-06-08T03:44:59.483" v="91" actId="207"/>
          <ac:spMkLst>
            <pc:docMk/>
            <pc:sldMk cId="3089165907" sldId="270"/>
            <ac:spMk id="4" creationId="{6AB441A5-4824-4EDF-8162-BDCD56D5E9E4}"/>
          </ac:spMkLst>
        </pc:spChg>
        <pc:spChg chg="mod">
          <ac:chgData name="TAN Mei Yi [Harrisdale Senior High School]" userId="f9f029c9-d743-4d60-9f2c-e74bdec1ab07" providerId="ADAL" clId="{E78A49DA-0F89-4615-98B2-17D3D401C507}" dt="2023-06-08T04:01:01.101" v="183" actId="113"/>
          <ac:spMkLst>
            <pc:docMk/>
            <pc:sldMk cId="3089165907" sldId="270"/>
            <ac:spMk id="5" creationId="{F95040A5-EBBD-40C1-A148-4B4A9991F96E}"/>
          </ac:spMkLst>
        </pc:spChg>
      </pc:sldChg>
      <pc:sldChg chg="modSp add mod modAnim">
        <pc:chgData name="TAN Mei Yi [Harrisdale Senior High School]" userId="f9f029c9-d743-4d60-9f2c-e74bdec1ab07" providerId="ADAL" clId="{E78A49DA-0F89-4615-98B2-17D3D401C507}" dt="2023-06-09T00:07:48.959" v="189" actId="207"/>
        <pc:sldMkLst>
          <pc:docMk/>
          <pc:sldMk cId="3257440094" sldId="271"/>
        </pc:sldMkLst>
        <pc:spChg chg="mod">
          <ac:chgData name="TAN Mei Yi [Harrisdale Senior High School]" userId="f9f029c9-d743-4d60-9f2c-e74bdec1ab07" providerId="ADAL" clId="{E78A49DA-0F89-4615-98B2-17D3D401C507}" dt="2023-06-08T03:45:04.219" v="93" actId="207"/>
          <ac:spMkLst>
            <pc:docMk/>
            <pc:sldMk cId="3257440094" sldId="271"/>
            <ac:spMk id="4" creationId="{6AB441A5-4824-4EDF-8162-BDCD56D5E9E4}"/>
          </ac:spMkLst>
        </pc:spChg>
        <pc:spChg chg="mod">
          <ac:chgData name="TAN Mei Yi [Harrisdale Senior High School]" userId="f9f029c9-d743-4d60-9f2c-e74bdec1ab07" providerId="ADAL" clId="{E78A49DA-0F89-4615-98B2-17D3D401C507}" dt="2023-06-09T00:06:56.339" v="185" actId="207"/>
          <ac:spMkLst>
            <pc:docMk/>
            <pc:sldMk cId="3257440094" sldId="271"/>
            <ac:spMk id="5" creationId="{F95040A5-EBBD-40C1-A148-4B4A9991F96E}"/>
          </ac:spMkLst>
        </pc:spChg>
        <pc:spChg chg="mod">
          <ac:chgData name="TAN Mei Yi [Harrisdale Senior High School]" userId="f9f029c9-d743-4d60-9f2c-e74bdec1ab07" providerId="ADAL" clId="{E78A49DA-0F89-4615-98B2-17D3D401C507}" dt="2023-06-09T00:07:48.959" v="189" actId="207"/>
          <ac:spMkLst>
            <pc:docMk/>
            <pc:sldMk cId="3257440094" sldId="271"/>
            <ac:spMk id="7" creationId="{90EC2AD0-8DF7-4A3F-989F-7A21AD864E6A}"/>
          </ac:spMkLst>
        </pc:spChg>
      </pc:sldChg>
      <pc:sldChg chg="modSp add mod modAnim">
        <pc:chgData name="TAN Mei Yi [Harrisdale Senior High School]" userId="f9f029c9-d743-4d60-9f2c-e74bdec1ab07" providerId="ADAL" clId="{E78A49DA-0F89-4615-98B2-17D3D401C507}" dt="2023-06-09T00:08:14.269" v="196" actId="207"/>
        <pc:sldMkLst>
          <pc:docMk/>
          <pc:sldMk cId="1719514491" sldId="272"/>
        </pc:sldMkLst>
        <pc:spChg chg="mod">
          <ac:chgData name="TAN Mei Yi [Harrisdale Senior High School]" userId="f9f029c9-d743-4d60-9f2c-e74bdec1ab07" providerId="ADAL" clId="{E78A49DA-0F89-4615-98B2-17D3D401C507}" dt="2023-06-08T03:45:12.442" v="95" actId="207"/>
          <ac:spMkLst>
            <pc:docMk/>
            <pc:sldMk cId="1719514491" sldId="272"/>
            <ac:spMk id="4" creationId="{6AB441A5-4824-4EDF-8162-BDCD56D5E9E4}"/>
          </ac:spMkLst>
        </pc:spChg>
        <pc:spChg chg="mod">
          <ac:chgData name="TAN Mei Yi [Harrisdale Senior High School]" userId="f9f029c9-d743-4d60-9f2c-e74bdec1ab07" providerId="ADAL" clId="{E78A49DA-0F89-4615-98B2-17D3D401C507}" dt="2023-06-09T00:07:58.926" v="191" actId="113"/>
          <ac:spMkLst>
            <pc:docMk/>
            <pc:sldMk cId="1719514491" sldId="272"/>
            <ac:spMk id="5" creationId="{F95040A5-EBBD-40C1-A148-4B4A9991F96E}"/>
          </ac:spMkLst>
        </pc:spChg>
        <pc:spChg chg="mod">
          <ac:chgData name="TAN Mei Yi [Harrisdale Senior High School]" userId="f9f029c9-d743-4d60-9f2c-e74bdec1ab07" providerId="ADAL" clId="{E78A49DA-0F89-4615-98B2-17D3D401C507}" dt="2023-06-09T00:08:14.269" v="196" actId="207"/>
          <ac:spMkLst>
            <pc:docMk/>
            <pc:sldMk cId="1719514491" sldId="272"/>
            <ac:spMk id="7" creationId="{9D4C1DE6-E05F-4983-BD2C-B67A288E9417}"/>
          </ac:spMkLst>
        </pc:spChg>
      </pc:sldChg>
      <pc:sldChg chg="modSp add mod modAnim">
        <pc:chgData name="TAN Mei Yi [Harrisdale Senior High School]" userId="f9f029c9-d743-4d60-9f2c-e74bdec1ab07" providerId="ADAL" clId="{E78A49DA-0F89-4615-98B2-17D3D401C507}" dt="2023-06-09T00:08:44.683" v="202" actId="207"/>
        <pc:sldMkLst>
          <pc:docMk/>
          <pc:sldMk cId="1244387744" sldId="273"/>
        </pc:sldMkLst>
        <pc:spChg chg="mod">
          <ac:chgData name="TAN Mei Yi [Harrisdale Senior High School]" userId="f9f029c9-d743-4d60-9f2c-e74bdec1ab07" providerId="ADAL" clId="{E78A49DA-0F89-4615-98B2-17D3D401C507}" dt="2023-06-08T03:45:18.422" v="97" actId="207"/>
          <ac:spMkLst>
            <pc:docMk/>
            <pc:sldMk cId="1244387744" sldId="273"/>
            <ac:spMk id="4" creationId="{6AB441A5-4824-4EDF-8162-BDCD56D5E9E4}"/>
          </ac:spMkLst>
        </pc:spChg>
        <pc:spChg chg="mod">
          <ac:chgData name="TAN Mei Yi [Harrisdale Senior High School]" userId="f9f029c9-d743-4d60-9f2c-e74bdec1ab07" providerId="ADAL" clId="{E78A49DA-0F89-4615-98B2-17D3D401C507}" dt="2023-06-09T00:08:28.234" v="199" actId="207"/>
          <ac:spMkLst>
            <pc:docMk/>
            <pc:sldMk cId="1244387744" sldId="273"/>
            <ac:spMk id="5" creationId="{F95040A5-EBBD-40C1-A148-4B4A9991F96E}"/>
          </ac:spMkLst>
        </pc:spChg>
        <pc:spChg chg="mod">
          <ac:chgData name="TAN Mei Yi [Harrisdale Senior High School]" userId="f9f029c9-d743-4d60-9f2c-e74bdec1ab07" providerId="ADAL" clId="{E78A49DA-0F89-4615-98B2-17D3D401C507}" dt="2023-06-09T00:08:44.683" v="202" actId="207"/>
          <ac:spMkLst>
            <pc:docMk/>
            <pc:sldMk cId="1244387744" sldId="273"/>
            <ac:spMk id="7" creationId="{C1D23FFB-9F5D-40C2-95B3-8F16038CC34F}"/>
          </ac:spMkLst>
        </pc:spChg>
      </pc:sldChg>
      <pc:sldChg chg="modSp add mod modAnim">
        <pc:chgData name="TAN Mei Yi [Harrisdale Senior High School]" userId="f9f029c9-d743-4d60-9f2c-e74bdec1ab07" providerId="ADAL" clId="{E78A49DA-0F89-4615-98B2-17D3D401C507}" dt="2023-06-09T00:10:15.456" v="207" actId="207"/>
        <pc:sldMkLst>
          <pc:docMk/>
          <pc:sldMk cId="3108480479" sldId="274"/>
        </pc:sldMkLst>
        <pc:spChg chg="mod">
          <ac:chgData name="TAN Mei Yi [Harrisdale Senior High School]" userId="f9f029c9-d743-4d60-9f2c-e74bdec1ab07" providerId="ADAL" clId="{E78A49DA-0F89-4615-98B2-17D3D401C507}" dt="2023-06-08T03:45:24.092" v="99" actId="207"/>
          <ac:spMkLst>
            <pc:docMk/>
            <pc:sldMk cId="3108480479" sldId="274"/>
            <ac:spMk id="4" creationId="{6AB441A5-4824-4EDF-8162-BDCD56D5E9E4}"/>
          </ac:spMkLst>
        </pc:spChg>
        <pc:spChg chg="mod">
          <ac:chgData name="TAN Mei Yi [Harrisdale Senior High School]" userId="f9f029c9-d743-4d60-9f2c-e74bdec1ab07" providerId="ADAL" clId="{E78A49DA-0F89-4615-98B2-17D3D401C507}" dt="2023-06-09T00:09:59.172" v="204" actId="207"/>
          <ac:spMkLst>
            <pc:docMk/>
            <pc:sldMk cId="3108480479" sldId="274"/>
            <ac:spMk id="5" creationId="{F95040A5-EBBD-40C1-A148-4B4A9991F96E}"/>
          </ac:spMkLst>
        </pc:spChg>
        <pc:spChg chg="mod">
          <ac:chgData name="TAN Mei Yi [Harrisdale Senior High School]" userId="f9f029c9-d743-4d60-9f2c-e74bdec1ab07" providerId="ADAL" clId="{E78A49DA-0F89-4615-98B2-17D3D401C507}" dt="2023-06-09T00:10:15.456" v="207" actId="207"/>
          <ac:spMkLst>
            <pc:docMk/>
            <pc:sldMk cId="3108480479" sldId="274"/>
            <ac:spMk id="7" creationId="{5446B562-6961-41EC-B388-75353138F940}"/>
          </ac:spMkLst>
        </pc:spChg>
      </pc:sldChg>
      <pc:sldChg chg="modSp add mod">
        <pc:chgData name="TAN Mei Yi [Harrisdale Senior High School]" userId="f9f029c9-d743-4d60-9f2c-e74bdec1ab07" providerId="ADAL" clId="{E78A49DA-0F89-4615-98B2-17D3D401C507}" dt="2023-06-09T00:10:48.455" v="211" actId="207"/>
        <pc:sldMkLst>
          <pc:docMk/>
          <pc:sldMk cId="2889892468" sldId="275"/>
        </pc:sldMkLst>
        <pc:spChg chg="mod">
          <ac:chgData name="TAN Mei Yi [Harrisdale Senior High School]" userId="f9f029c9-d743-4d60-9f2c-e74bdec1ab07" providerId="ADAL" clId="{E78A49DA-0F89-4615-98B2-17D3D401C507}" dt="2023-06-08T03:45:30.806" v="101" actId="207"/>
          <ac:spMkLst>
            <pc:docMk/>
            <pc:sldMk cId="2889892468" sldId="275"/>
            <ac:spMk id="4" creationId="{6AB441A5-4824-4EDF-8162-BDCD56D5E9E4}"/>
          </ac:spMkLst>
        </pc:spChg>
        <pc:spChg chg="mod">
          <ac:chgData name="TAN Mei Yi [Harrisdale Senior High School]" userId="f9f029c9-d743-4d60-9f2c-e74bdec1ab07" providerId="ADAL" clId="{E78A49DA-0F89-4615-98B2-17D3D401C507}" dt="2023-06-09T00:10:34.925" v="209" actId="207"/>
          <ac:spMkLst>
            <pc:docMk/>
            <pc:sldMk cId="2889892468" sldId="275"/>
            <ac:spMk id="5" creationId="{F95040A5-EBBD-40C1-A148-4B4A9991F96E}"/>
          </ac:spMkLst>
        </pc:spChg>
        <pc:spChg chg="mod">
          <ac:chgData name="TAN Mei Yi [Harrisdale Senior High School]" userId="f9f029c9-d743-4d60-9f2c-e74bdec1ab07" providerId="ADAL" clId="{E78A49DA-0F89-4615-98B2-17D3D401C507}" dt="2023-06-09T00:10:48.455" v="211" actId="207"/>
          <ac:spMkLst>
            <pc:docMk/>
            <pc:sldMk cId="2889892468" sldId="275"/>
            <ac:spMk id="7" creationId="{2E66F5F8-1F0E-4F57-A001-B2E99BDC78E5}"/>
          </ac:spMkLst>
        </pc:spChg>
      </pc:sldChg>
      <pc:sldChg chg="modSp add mod">
        <pc:chgData name="TAN Mei Yi [Harrisdale Senior High School]" userId="f9f029c9-d743-4d60-9f2c-e74bdec1ab07" providerId="ADAL" clId="{E78A49DA-0F89-4615-98B2-17D3D401C507}" dt="2023-06-09T00:12:12.600" v="232" actId="20577"/>
        <pc:sldMkLst>
          <pc:docMk/>
          <pc:sldMk cId="1100606733" sldId="276"/>
        </pc:sldMkLst>
        <pc:spChg chg="mod">
          <ac:chgData name="TAN Mei Yi [Harrisdale Senior High School]" userId="f9f029c9-d743-4d60-9f2c-e74bdec1ab07" providerId="ADAL" clId="{E78A49DA-0F89-4615-98B2-17D3D401C507}" dt="2023-06-08T03:58:55.425" v="151" actId="1076"/>
          <ac:spMkLst>
            <pc:docMk/>
            <pc:sldMk cId="1100606733" sldId="276"/>
            <ac:spMk id="3" creationId="{638B9334-92AA-4F53-9076-FFFB7F045B58}"/>
          </ac:spMkLst>
        </pc:spChg>
        <pc:spChg chg="mod">
          <ac:chgData name="TAN Mei Yi [Harrisdale Senior High School]" userId="f9f029c9-d743-4d60-9f2c-e74bdec1ab07" providerId="ADAL" clId="{E78A49DA-0F89-4615-98B2-17D3D401C507}" dt="2023-06-09T00:12:12.600" v="232" actId="20577"/>
          <ac:spMkLst>
            <pc:docMk/>
            <pc:sldMk cId="1100606733" sldId="276"/>
            <ac:spMk id="4" creationId="{710726AB-01CB-410F-B61C-D35CC8140D65}"/>
          </ac:spMkLst>
        </pc:spChg>
      </pc:sldChg>
      <pc:sldChg chg="modSp add mod modAnim">
        <pc:chgData name="TAN Mei Yi [Harrisdale Senior High School]" userId="f9f029c9-d743-4d60-9f2c-e74bdec1ab07" providerId="ADAL" clId="{E78A49DA-0F89-4615-98B2-17D3D401C507}" dt="2023-06-08T03:49:46.213" v="109" actId="207"/>
        <pc:sldMkLst>
          <pc:docMk/>
          <pc:sldMk cId="3888205515" sldId="277"/>
        </pc:sldMkLst>
        <pc:spChg chg="mod">
          <ac:chgData name="TAN Mei Yi [Harrisdale Senior High School]" userId="f9f029c9-d743-4d60-9f2c-e74bdec1ab07" providerId="ADAL" clId="{E78A49DA-0F89-4615-98B2-17D3D401C507}" dt="2023-06-08T03:49:28.257" v="104" actId="207"/>
          <ac:spMkLst>
            <pc:docMk/>
            <pc:sldMk cId="3888205515" sldId="277"/>
            <ac:spMk id="3" creationId="{638B9334-92AA-4F53-9076-FFFB7F045B58}"/>
          </ac:spMkLst>
        </pc:spChg>
        <pc:spChg chg="mod">
          <ac:chgData name="TAN Mei Yi [Harrisdale Senior High School]" userId="f9f029c9-d743-4d60-9f2c-e74bdec1ab07" providerId="ADAL" clId="{E78A49DA-0F89-4615-98B2-17D3D401C507}" dt="2023-06-08T03:43:34.690" v="67" actId="20577"/>
          <ac:spMkLst>
            <pc:docMk/>
            <pc:sldMk cId="3888205515" sldId="277"/>
            <ac:spMk id="4" creationId="{710726AB-01CB-410F-B61C-D35CC8140D65}"/>
          </ac:spMkLst>
        </pc:spChg>
        <pc:spChg chg="mod">
          <ac:chgData name="TAN Mei Yi [Harrisdale Senior High School]" userId="f9f029c9-d743-4d60-9f2c-e74bdec1ab07" providerId="ADAL" clId="{E78A49DA-0F89-4615-98B2-17D3D401C507}" dt="2023-06-08T03:49:46.213" v="109" actId="207"/>
          <ac:spMkLst>
            <pc:docMk/>
            <pc:sldMk cId="3888205515" sldId="277"/>
            <ac:spMk id="5" creationId="{26B554D9-05DD-417B-9407-81051A00F761}"/>
          </ac:spMkLst>
        </pc:spChg>
      </pc:sldChg>
      <pc:sldChg chg="addSp delSp modSp add mod">
        <pc:chgData name="TAN Mei Yi [Harrisdale Senior High School]" userId="f9f029c9-d743-4d60-9f2c-e74bdec1ab07" providerId="ADAL" clId="{E78A49DA-0F89-4615-98B2-17D3D401C507}" dt="2023-06-08T03:56:23.335" v="119" actId="20577"/>
        <pc:sldMkLst>
          <pc:docMk/>
          <pc:sldMk cId="4144608570" sldId="278"/>
        </pc:sldMkLst>
        <pc:spChg chg="add mod">
          <ac:chgData name="TAN Mei Yi [Harrisdale Senior High School]" userId="f9f029c9-d743-4d60-9f2c-e74bdec1ab07" providerId="ADAL" clId="{E78A49DA-0F89-4615-98B2-17D3D401C507}" dt="2023-06-08T03:43:39.171" v="69"/>
          <ac:spMkLst>
            <pc:docMk/>
            <pc:sldMk cId="4144608570" sldId="278"/>
            <ac:spMk id="2" creationId="{AB3ED60D-D153-8D9B-C6E4-2597DAFEC62A}"/>
          </ac:spMkLst>
        </pc:spChg>
        <pc:spChg chg="mod">
          <ac:chgData name="TAN Mei Yi [Harrisdale Senior High School]" userId="f9f029c9-d743-4d60-9f2c-e74bdec1ab07" providerId="ADAL" clId="{E78A49DA-0F89-4615-98B2-17D3D401C507}" dt="2023-06-08T03:56:23.335" v="119" actId="20577"/>
          <ac:spMkLst>
            <pc:docMk/>
            <pc:sldMk cId="4144608570" sldId="278"/>
            <ac:spMk id="3" creationId="{638B9334-92AA-4F53-9076-FFFB7F045B58}"/>
          </ac:spMkLst>
        </pc:spChg>
        <pc:spChg chg="del">
          <ac:chgData name="TAN Mei Yi [Harrisdale Senior High School]" userId="f9f029c9-d743-4d60-9f2c-e74bdec1ab07" providerId="ADAL" clId="{E78A49DA-0F89-4615-98B2-17D3D401C507}" dt="2023-06-08T03:43:38.979" v="68" actId="478"/>
          <ac:spMkLst>
            <pc:docMk/>
            <pc:sldMk cId="4144608570" sldId="278"/>
            <ac:spMk id="4" creationId="{710726AB-01CB-410F-B61C-D35CC8140D65}"/>
          </ac:spMkLst>
        </pc:spChg>
      </pc:sldChg>
      <pc:sldChg chg="modSp add mod modAnim">
        <pc:chgData name="TAN Mei Yi [Harrisdale Senior High School]" userId="f9f029c9-d743-4d60-9f2c-e74bdec1ab07" providerId="ADAL" clId="{E78A49DA-0F89-4615-98B2-17D3D401C507}" dt="2023-06-08T03:59:22.767" v="159" actId="207"/>
        <pc:sldMkLst>
          <pc:docMk/>
          <pc:sldMk cId="248822112" sldId="279"/>
        </pc:sldMkLst>
        <pc:spChg chg="mod">
          <ac:chgData name="TAN Mei Yi [Harrisdale Senior High School]" userId="f9f029c9-d743-4d60-9f2c-e74bdec1ab07" providerId="ADAL" clId="{E78A49DA-0F89-4615-98B2-17D3D401C507}" dt="2023-06-08T03:59:06.771" v="153" actId="207"/>
          <ac:spMkLst>
            <pc:docMk/>
            <pc:sldMk cId="248822112" sldId="279"/>
            <ac:spMk id="3" creationId="{638B9334-92AA-4F53-9076-FFFB7F045B58}"/>
          </ac:spMkLst>
        </pc:spChg>
        <pc:spChg chg="mod">
          <ac:chgData name="TAN Mei Yi [Harrisdale Senior High School]" userId="f9f029c9-d743-4d60-9f2c-e74bdec1ab07" providerId="ADAL" clId="{E78A49DA-0F89-4615-98B2-17D3D401C507}" dt="2023-06-08T03:44:08.049" v="81" actId="20577"/>
          <ac:spMkLst>
            <pc:docMk/>
            <pc:sldMk cId="248822112" sldId="279"/>
            <ac:spMk id="4" creationId="{710726AB-01CB-410F-B61C-D35CC8140D65}"/>
          </ac:spMkLst>
        </pc:spChg>
        <pc:spChg chg="mod">
          <ac:chgData name="TAN Mei Yi [Harrisdale Senior High School]" userId="f9f029c9-d743-4d60-9f2c-e74bdec1ab07" providerId="ADAL" clId="{E78A49DA-0F89-4615-98B2-17D3D401C507}" dt="2023-06-08T03:59:22.767" v="159" actId="207"/>
          <ac:spMkLst>
            <pc:docMk/>
            <pc:sldMk cId="248822112" sldId="279"/>
            <ac:spMk id="5" creationId="{71CEE5AD-176B-417B-AFFB-FA1D7A5A4C30}"/>
          </ac:spMkLst>
        </pc:spChg>
      </pc:sldChg>
      <pc:sldChg chg="modSp add mod modAnim">
        <pc:chgData name="TAN Mei Yi [Harrisdale Senior High School]" userId="f9f029c9-d743-4d60-9f2c-e74bdec1ab07" providerId="ADAL" clId="{E78A49DA-0F89-4615-98B2-17D3D401C507}" dt="2023-06-08T03:59:50.416" v="167" actId="1076"/>
        <pc:sldMkLst>
          <pc:docMk/>
          <pc:sldMk cId="1354144740" sldId="280"/>
        </pc:sldMkLst>
        <pc:spChg chg="mod">
          <ac:chgData name="TAN Mei Yi [Harrisdale Senior High School]" userId="f9f029c9-d743-4d60-9f2c-e74bdec1ab07" providerId="ADAL" clId="{E78A49DA-0F89-4615-98B2-17D3D401C507}" dt="2023-06-08T03:59:33.451" v="161" actId="207"/>
          <ac:spMkLst>
            <pc:docMk/>
            <pc:sldMk cId="1354144740" sldId="280"/>
            <ac:spMk id="3" creationId="{638B9334-92AA-4F53-9076-FFFB7F045B58}"/>
          </ac:spMkLst>
        </pc:spChg>
        <pc:spChg chg="mod">
          <ac:chgData name="TAN Mei Yi [Harrisdale Senior High School]" userId="f9f029c9-d743-4d60-9f2c-e74bdec1ab07" providerId="ADAL" clId="{E78A49DA-0F89-4615-98B2-17D3D401C507}" dt="2023-06-08T03:44:35.097" v="83" actId="207"/>
          <ac:spMkLst>
            <pc:docMk/>
            <pc:sldMk cId="1354144740" sldId="280"/>
            <ac:spMk id="4" creationId="{710726AB-01CB-410F-B61C-D35CC8140D65}"/>
          </ac:spMkLst>
        </pc:spChg>
        <pc:spChg chg="mod">
          <ac:chgData name="TAN Mei Yi [Harrisdale Senior High School]" userId="f9f029c9-d743-4d60-9f2c-e74bdec1ab07" providerId="ADAL" clId="{E78A49DA-0F89-4615-98B2-17D3D401C507}" dt="2023-06-08T03:59:50.416" v="167" actId="1076"/>
          <ac:spMkLst>
            <pc:docMk/>
            <pc:sldMk cId="1354144740" sldId="280"/>
            <ac:spMk id="5" creationId="{90738C51-5A58-4787-9A39-6E49D9F58D4D}"/>
          </ac:spMkLst>
        </pc:spChg>
      </pc:sldChg>
      <pc:sldChg chg="modSp add mod modAnim">
        <pc:chgData name="TAN Mei Yi [Harrisdale Senior High School]" userId="f9f029c9-d743-4d60-9f2c-e74bdec1ab07" providerId="ADAL" clId="{E78A49DA-0F89-4615-98B2-17D3D401C507}" dt="2023-06-08T04:00:23.022" v="175" actId="1076"/>
        <pc:sldMkLst>
          <pc:docMk/>
          <pc:sldMk cId="3996385537" sldId="282"/>
        </pc:sldMkLst>
        <pc:spChg chg="mod">
          <ac:chgData name="TAN Mei Yi [Harrisdale Senior High School]" userId="f9f029c9-d743-4d60-9f2c-e74bdec1ab07" providerId="ADAL" clId="{E78A49DA-0F89-4615-98B2-17D3D401C507}" dt="2023-06-08T04:00:02.160" v="169" actId="207"/>
          <ac:spMkLst>
            <pc:docMk/>
            <pc:sldMk cId="3996385537" sldId="282"/>
            <ac:spMk id="3" creationId="{638B9334-92AA-4F53-9076-FFFB7F045B58}"/>
          </ac:spMkLst>
        </pc:spChg>
        <pc:spChg chg="mod">
          <ac:chgData name="TAN Mei Yi [Harrisdale Senior High School]" userId="f9f029c9-d743-4d60-9f2c-e74bdec1ab07" providerId="ADAL" clId="{E78A49DA-0F89-4615-98B2-17D3D401C507}" dt="2023-06-08T03:44:40.689" v="85" actId="207"/>
          <ac:spMkLst>
            <pc:docMk/>
            <pc:sldMk cId="3996385537" sldId="282"/>
            <ac:spMk id="4" creationId="{710726AB-01CB-410F-B61C-D35CC8140D65}"/>
          </ac:spMkLst>
        </pc:spChg>
        <pc:spChg chg="mod">
          <ac:chgData name="TAN Mei Yi [Harrisdale Senior High School]" userId="f9f029c9-d743-4d60-9f2c-e74bdec1ab07" providerId="ADAL" clId="{E78A49DA-0F89-4615-98B2-17D3D401C507}" dt="2023-06-08T04:00:23.022" v="175" actId="1076"/>
          <ac:spMkLst>
            <pc:docMk/>
            <pc:sldMk cId="3996385537" sldId="282"/>
            <ac:spMk id="5" creationId="{E1B5D765-4495-4EAE-81BA-F68222C3A486}"/>
          </ac:spMkLst>
        </pc:spChg>
      </pc:sldChg>
      <pc:sldChg chg="addSp delSp modSp add mod modAnim">
        <pc:chgData name="TAN Mei Yi [Harrisdale Senior High School]" userId="f9f029c9-d743-4d60-9f2c-e74bdec1ab07" providerId="ADAL" clId="{E78A49DA-0F89-4615-98B2-17D3D401C507}" dt="2023-06-08T03:56:34.370" v="120" actId="207"/>
        <pc:sldMkLst>
          <pc:docMk/>
          <pc:sldMk cId="3777607284" sldId="283"/>
        </pc:sldMkLst>
        <pc:spChg chg="add mod">
          <ac:chgData name="TAN Mei Yi [Harrisdale Senior High School]" userId="f9f029c9-d743-4d60-9f2c-e74bdec1ab07" providerId="ADAL" clId="{E78A49DA-0F89-4615-98B2-17D3D401C507}" dt="2023-06-08T03:43:41.853" v="71"/>
          <ac:spMkLst>
            <pc:docMk/>
            <pc:sldMk cId="3777607284" sldId="283"/>
            <ac:spMk id="2" creationId="{7B9933D2-A2B8-0C0F-DAE5-3826662E3E6B}"/>
          </ac:spMkLst>
        </pc:spChg>
        <pc:spChg chg="mod">
          <ac:chgData name="TAN Mei Yi [Harrisdale Senior High School]" userId="f9f029c9-d743-4d60-9f2c-e74bdec1ab07" providerId="ADAL" clId="{E78A49DA-0F89-4615-98B2-17D3D401C507}" dt="2023-06-08T03:56:06.179" v="112" actId="207"/>
          <ac:spMkLst>
            <pc:docMk/>
            <pc:sldMk cId="3777607284" sldId="283"/>
            <ac:spMk id="3" creationId="{638B9334-92AA-4F53-9076-FFFB7F045B58}"/>
          </ac:spMkLst>
        </pc:spChg>
        <pc:spChg chg="del">
          <ac:chgData name="TAN Mei Yi [Harrisdale Senior High School]" userId="f9f029c9-d743-4d60-9f2c-e74bdec1ab07" providerId="ADAL" clId="{E78A49DA-0F89-4615-98B2-17D3D401C507}" dt="2023-06-08T03:43:41.726" v="70" actId="478"/>
          <ac:spMkLst>
            <pc:docMk/>
            <pc:sldMk cId="3777607284" sldId="283"/>
            <ac:spMk id="4" creationId="{710726AB-01CB-410F-B61C-D35CC8140D65}"/>
          </ac:spMkLst>
        </pc:spChg>
        <pc:spChg chg="mod">
          <ac:chgData name="TAN Mei Yi [Harrisdale Senior High School]" userId="f9f029c9-d743-4d60-9f2c-e74bdec1ab07" providerId="ADAL" clId="{E78A49DA-0F89-4615-98B2-17D3D401C507}" dt="2023-06-08T03:56:34.370" v="120" actId="207"/>
          <ac:spMkLst>
            <pc:docMk/>
            <pc:sldMk cId="3777607284" sldId="283"/>
            <ac:spMk id="5" creationId="{05A62DFA-01FE-4B23-A27C-E22C7FE9EC6E}"/>
          </ac:spMkLst>
        </pc:spChg>
      </pc:sldChg>
      <pc:sldChg chg="addSp delSp modSp add mod modAnim">
        <pc:chgData name="TAN Mei Yi [Harrisdale Senior High School]" userId="f9f029c9-d743-4d60-9f2c-e74bdec1ab07" providerId="ADAL" clId="{E78A49DA-0F89-4615-98B2-17D3D401C507}" dt="2023-06-08T03:58:14.898" v="147" actId="1076"/>
        <pc:sldMkLst>
          <pc:docMk/>
          <pc:sldMk cId="4231162823" sldId="284"/>
        </pc:sldMkLst>
        <pc:spChg chg="add del mod">
          <ac:chgData name="TAN Mei Yi [Harrisdale Senior High School]" userId="f9f029c9-d743-4d60-9f2c-e74bdec1ab07" providerId="ADAL" clId="{E78A49DA-0F89-4615-98B2-17D3D401C507}" dt="2023-06-08T03:43:49.274" v="74"/>
          <ac:spMkLst>
            <pc:docMk/>
            <pc:sldMk cId="4231162823" sldId="284"/>
            <ac:spMk id="2" creationId="{0DE96AF8-A90F-B612-6026-09980CFFC3B3}"/>
          </ac:spMkLst>
        </pc:spChg>
        <pc:spChg chg="mod">
          <ac:chgData name="TAN Mei Yi [Harrisdale Senior High School]" userId="f9f029c9-d743-4d60-9f2c-e74bdec1ab07" providerId="ADAL" clId="{E78A49DA-0F89-4615-98B2-17D3D401C507}" dt="2023-06-08T03:57:43.566" v="130" actId="20577"/>
          <ac:spMkLst>
            <pc:docMk/>
            <pc:sldMk cId="4231162823" sldId="284"/>
            <ac:spMk id="3" creationId="{638B9334-92AA-4F53-9076-FFFB7F045B58}"/>
          </ac:spMkLst>
        </pc:spChg>
        <pc:spChg chg="add del">
          <ac:chgData name="TAN Mei Yi [Harrisdale Senior High School]" userId="f9f029c9-d743-4d60-9f2c-e74bdec1ab07" providerId="ADAL" clId="{E78A49DA-0F89-4615-98B2-17D3D401C507}" dt="2023-06-08T03:43:52.540" v="76" actId="478"/>
          <ac:spMkLst>
            <pc:docMk/>
            <pc:sldMk cId="4231162823" sldId="284"/>
            <ac:spMk id="4" creationId="{710726AB-01CB-410F-B61C-D35CC8140D65}"/>
          </ac:spMkLst>
        </pc:spChg>
        <pc:spChg chg="mod">
          <ac:chgData name="TAN Mei Yi [Harrisdale Senior High School]" userId="f9f029c9-d743-4d60-9f2c-e74bdec1ab07" providerId="ADAL" clId="{E78A49DA-0F89-4615-98B2-17D3D401C507}" dt="2023-06-08T03:58:14.898" v="147" actId="1076"/>
          <ac:spMkLst>
            <pc:docMk/>
            <pc:sldMk cId="4231162823" sldId="284"/>
            <ac:spMk id="5" creationId="{E05CBD8F-1D26-4765-A47F-932BE9AFB11E}"/>
          </ac:spMkLst>
        </pc:spChg>
        <pc:spChg chg="add mod">
          <ac:chgData name="TAN Mei Yi [Harrisdale Senior High School]" userId="f9f029c9-d743-4d60-9f2c-e74bdec1ab07" providerId="ADAL" clId="{E78A49DA-0F89-4615-98B2-17D3D401C507}" dt="2023-06-08T03:43:52.764" v="77"/>
          <ac:spMkLst>
            <pc:docMk/>
            <pc:sldMk cId="4231162823" sldId="284"/>
            <ac:spMk id="6" creationId="{4C8AA276-38C2-C9CF-EC20-C3A390600C19}"/>
          </ac:spMkLst>
        </pc:spChg>
      </pc:sldChg>
      <pc:sldChg chg="modSp mod">
        <pc:chgData name="TAN Mei Yi [Harrisdale Senior High School]" userId="f9f029c9-d743-4d60-9f2c-e74bdec1ab07" providerId="ADAL" clId="{E78A49DA-0F89-4615-98B2-17D3D401C507}" dt="2023-06-09T00:10:57.113" v="213" actId="20577"/>
        <pc:sldMkLst>
          <pc:docMk/>
          <pc:sldMk cId="3000480193" sldId="288"/>
        </pc:sldMkLst>
        <pc:spChg chg="mod">
          <ac:chgData name="TAN Mei Yi [Harrisdale Senior High School]" userId="f9f029c9-d743-4d60-9f2c-e74bdec1ab07" providerId="ADAL" clId="{E78A49DA-0F89-4615-98B2-17D3D401C507}" dt="2023-06-09T00:10:57.113" v="213" actId="20577"/>
          <ac:spMkLst>
            <pc:docMk/>
            <pc:sldMk cId="3000480193" sldId="288"/>
            <ac:spMk id="5" creationId="{00000000-0000-0000-0000-000000000000}"/>
          </ac:spMkLst>
        </pc:spChg>
      </pc:sldChg>
      <pc:sldChg chg="modSp mod">
        <pc:chgData name="TAN Mei Yi [Harrisdale Senior High School]" userId="f9f029c9-d743-4d60-9f2c-e74bdec1ab07" providerId="ADAL" clId="{E78A49DA-0F89-4615-98B2-17D3D401C507}" dt="2023-06-08T03:41:51.719" v="43" actId="20577"/>
        <pc:sldMkLst>
          <pc:docMk/>
          <pc:sldMk cId="2226349418" sldId="292"/>
        </pc:sldMkLst>
        <pc:spChg chg="mod">
          <ac:chgData name="TAN Mei Yi [Harrisdale Senior High School]" userId="f9f029c9-d743-4d60-9f2c-e74bdec1ab07" providerId="ADAL" clId="{E78A49DA-0F89-4615-98B2-17D3D401C507}" dt="2023-06-06T23:28:52.528" v="4"/>
          <ac:spMkLst>
            <pc:docMk/>
            <pc:sldMk cId="2226349418" sldId="292"/>
            <ac:spMk id="21" creationId="{8E7845BC-DC72-44E1-BABF-6AFB4DC3022D}"/>
          </ac:spMkLst>
        </pc:spChg>
        <pc:spChg chg="mod">
          <ac:chgData name="TAN Mei Yi [Harrisdale Senior High School]" userId="f9f029c9-d743-4d60-9f2c-e74bdec1ab07" providerId="ADAL" clId="{E78A49DA-0F89-4615-98B2-17D3D401C507}" dt="2023-06-08T03:41:51.719" v="43" actId="20577"/>
          <ac:spMkLst>
            <pc:docMk/>
            <pc:sldMk cId="2226349418" sldId="292"/>
            <ac:spMk id="22" creationId="{046BE2BE-401B-43B6-9F59-E6AE635E14BD}"/>
          </ac:spMkLst>
        </pc:spChg>
      </pc:sldChg>
      <pc:sldChg chg="del">
        <pc:chgData name="TAN Mei Yi [Harrisdale Senior High School]" userId="f9f029c9-d743-4d60-9f2c-e74bdec1ab07" providerId="ADAL" clId="{E78A49DA-0F89-4615-98B2-17D3D401C507}" dt="2023-06-08T03:45:37.683" v="102" actId="47"/>
        <pc:sldMkLst>
          <pc:docMk/>
          <pc:sldMk cId="3818166448" sldId="294"/>
        </pc:sldMkLst>
      </pc:sldChg>
      <pc:sldChg chg="del">
        <pc:chgData name="TAN Mei Yi [Harrisdale Senior High School]" userId="f9f029c9-d743-4d60-9f2c-e74bdec1ab07" providerId="ADAL" clId="{E78A49DA-0F89-4615-98B2-17D3D401C507}" dt="2023-06-08T03:45:37.683" v="102" actId="47"/>
        <pc:sldMkLst>
          <pc:docMk/>
          <pc:sldMk cId="174103533" sldId="296"/>
        </pc:sldMkLst>
      </pc:sldChg>
      <pc:sldChg chg="del">
        <pc:chgData name="TAN Mei Yi [Harrisdale Senior High School]" userId="f9f029c9-d743-4d60-9f2c-e74bdec1ab07" providerId="ADAL" clId="{E78A49DA-0F89-4615-98B2-17D3D401C507}" dt="2023-06-08T03:45:37.683" v="102" actId="47"/>
        <pc:sldMkLst>
          <pc:docMk/>
          <pc:sldMk cId="210235844" sldId="297"/>
        </pc:sldMkLst>
      </pc:sldChg>
      <pc:sldChg chg="del">
        <pc:chgData name="TAN Mei Yi [Harrisdale Senior High School]" userId="f9f029c9-d743-4d60-9f2c-e74bdec1ab07" providerId="ADAL" clId="{E78A49DA-0F89-4615-98B2-17D3D401C507}" dt="2023-06-08T03:45:37.683" v="102" actId="47"/>
        <pc:sldMkLst>
          <pc:docMk/>
          <pc:sldMk cId="524679162" sldId="298"/>
        </pc:sldMkLst>
      </pc:sldChg>
      <pc:sldChg chg="del">
        <pc:chgData name="TAN Mei Yi [Harrisdale Senior High School]" userId="f9f029c9-d743-4d60-9f2c-e74bdec1ab07" providerId="ADAL" clId="{E78A49DA-0F89-4615-98B2-17D3D401C507}" dt="2023-06-08T03:45:37.683" v="102" actId="47"/>
        <pc:sldMkLst>
          <pc:docMk/>
          <pc:sldMk cId="303368718" sldId="300"/>
        </pc:sldMkLst>
      </pc:sldChg>
      <pc:sldChg chg="del">
        <pc:chgData name="TAN Mei Yi [Harrisdale Senior High School]" userId="f9f029c9-d743-4d60-9f2c-e74bdec1ab07" providerId="ADAL" clId="{E78A49DA-0F89-4615-98B2-17D3D401C507}" dt="2023-06-08T03:45:37.683" v="102" actId="47"/>
        <pc:sldMkLst>
          <pc:docMk/>
          <pc:sldMk cId="960182714" sldId="301"/>
        </pc:sldMkLst>
      </pc:sldChg>
      <pc:sldChg chg="del">
        <pc:chgData name="TAN Mei Yi [Harrisdale Senior High School]" userId="f9f029c9-d743-4d60-9f2c-e74bdec1ab07" providerId="ADAL" clId="{E78A49DA-0F89-4615-98B2-17D3D401C507}" dt="2023-06-08T03:45:37.683" v="102" actId="47"/>
        <pc:sldMkLst>
          <pc:docMk/>
          <pc:sldMk cId="479273064" sldId="335"/>
        </pc:sldMkLst>
      </pc:sldChg>
      <pc:sldChg chg="del">
        <pc:chgData name="TAN Mei Yi [Harrisdale Senior High School]" userId="f9f029c9-d743-4d60-9f2c-e74bdec1ab07" providerId="ADAL" clId="{E78A49DA-0F89-4615-98B2-17D3D401C507}" dt="2023-06-08T03:45:37.683" v="102" actId="47"/>
        <pc:sldMkLst>
          <pc:docMk/>
          <pc:sldMk cId="4011900591" sldId="336"/>
        </pc:sldMkLst>
      </pc:sldChg>
    </pc:docChg>
  </pc:docChgLst>
  <pc:docChgLst>
    <pc:chgData name="TAN Mei Yi [Harrisdale Senior High School]" userId="f9f029c9-d743-4d60-9f2c-e74bdec1ab07" providerId="ADAL" clId="{D5219305-CFE5-4754-B9B2-32BA4D714EFA}"/>
    <pc:docChg chg="undo custSel addSld delSld modSld sldOrd">
      <pc:chgData name="TAN Mei Yi [Harrisdale Senior High School]" userId="f9f029c9-d743-4d60-9f2c-e74bdec1ab07" providerId="ADAL" clId="{D5219305-CFE5-4754-B9B2-32BA4D714EFA}" dt="2023-03-23T00:10:55.283" v="3299" actId="1076"/>
      <pc:docMkLst>
        <pc:docMk/>
      </pc:docMkLst>
      <pc:sldChg chg="modSp add mod modAnim">
        <pc:chgData name="TAN Mei Yi [Harrisdale Senior High School]" userId="f9f029c9-d743-4d60-9f2c-e74bdec1ab07" providerId="ADAL" clId="{D5219305-CFE5-4754-B9B2-32BA4D714EFA}" dt="2023-03-22T00:20:46.857" v="572"/>
        <pc:sldMkLst>
          <pc:docMk/>
          <pc:sldMk cId="312250097" sldId="257"/>
        </pc:sldMkLst>
        <pc:spChg chg="mod">
          <ac:chgData name="TAN Mei Yi [Harrisdale Senior High School]" userId="f9f029c9-d743-4d60-9f2c-e74bdec1ab07" providerId="ADAL" clId="{D5219305-CFE5-4754-B9B2-32BA4D714EFA}" dt="2023-03-21T23:11:44.377" v="325" actId="207"/>
          <ac:spMkLst>
            <pc:docMk/>
            <pc:sldMk cId="312250097" sldId="257"/>
            <ac:spMk id="3" creationId="{00000000-0000-0000-0000-000000000000}"/>
          </ac:spMkLst>
        </pc:spChg>
        <pc:spChg chg="mod">
          <ac:chgData name="TAN Mei Yi [Harrisdale Senior High School]" userId="f9f029c9-d743-4d60-9f2c-e74bdec1ab07" providerId="ADAL" clId="{D5219305-CFE5-4754-B9B2-32BA4D714EFA}" dt="2023-03-21T23:05:25.275" v="279" actId="208"/>
          <ac:spMkLst>
            <pc:docMk/>
            <pc:sldMk cId="312250097" sldId="257"/>
            <ac:spMk id="7" creationId="{00E6EAE2-143E-4817-B338-E0BE8EE6160F}"/>
          </ac:spMkLst>
        </pc:spChg>
      </pc:sldChg>
      <pc:sldChg chg="modSp add mod">
        <pc:chgData name="TAN Mei Yi [Harrisdale Senior High School]" userId="f9f029c9-d743-4d60-9f2c-e74bdec1ab07" providerId="ADAL" clId="{D5219305-CFE5-4754-B9B2-32BA4D714EFA}" dt="2023-03-21T23:04:20.066" v="258" actId="207"/>
        <pc:sldMkLst>
          <pc:docMk/>
          <pc:sldMk cId="857879338" sldId="258"/>
        </pc:sldMkLst>
        <pc:spChg chg="mod">
          <ac:chgData name="TAN Mei Yi [Harrisdale Senior High School]" userId="f9f029c9-d743-4d60-9f2c-e74bdec1ab07" providerId="ADAL" clId="{D5219305-CFE5-4754-B9B2-32BA4D714EFA}" dt="2023-03-21T23:03:35.707" v="251" actId="208"/>
          <ac:spMkLst>
            <pc:docMk/>
            <pc:sldMk cId="857879338" sldId="258"/>
            <ac:spMk id="4" creationId="{5F1EA2FE-0E83-4CD1-8601-1F14B9553255}"/>
          </ac:spMkLst>
        </pc:spChg>
        <pc:spChg chg="mod">
          <ac:chgData name="TAN Mei Yi [Harrisdale Senior High School]" userId="f9f029c9-d743-4d60-9f2c-e74bdec1ab07" providerId="ADAL" clId="{D5219305-CFE5-4754-B9B2-32BA4D714EFA}" dt="2023-03-21T23:04:20.066" v="258" actId="207"/>
          <ac:spMkLst>
            <pc:docMk/>
            <pc:sldMk cId="857879338" sldId="258"/>
            <ac:spMk id="5" creationId="{F1594D03-1B56-45CF-95E0-45E5A38E51E9}"/>
          </ac:spMkLst>
        </pc:spChg>
      </pc:sldChg>
      <pc:sldChg chg="addSp delSp modSp add mod modAnim">
        <pc:chgData name="TAN Mei Yi [Harrisdale Senior High School]" userId="f9f029c9-d743-4d60-9f2c-e74bdec1ab07" providerId="ADAL" clId="{D5219305-CFE5-4754-B9B2-32BA4D714EFA}" dt="2023-03-21T23:23:50.012" v="489" actId="113"/>
        <pc:sldMkLst>
          <pc:docMk/>
          <pc:sldMk cId="4242319994" sldId="259"/>
        </pc:sldMkLst>
        <pc:spChg chg="mod">
          <ac:chgData name="TAN Mei Yi [Harrisdale Senior High School]" userId="f9f029c9-d743-4d60-9f2c-e74bdec1ab07" providerId="ADAL" clId="{D5219305-CFE5-4754-B9B2-32BA4D714EFA}" dt="2023-03-21T23:23:50.012" v="489" actId="113"/>
          <ac:spMkLst>
            <pc:docMk/>
            <pc:sldMk cId="4242319994" sldId="259"/>
            <ac:spMk id="3" creationId="{00000000-0000-0000-0000-000000000000}"/>
          </ac:spMkLst>
        </pc:spChg>
        <pc:spChg chg="add mod">
          <ac:chgData name="TAN Mei Yi [Harrisdale Senior High School]" userId="f9f029c9-d743-4d60-9f2c-e74bdec1ab07" providerId="ADAL" clId="{D5219305-CFE5-4754-B9B2-32BA4D714EFA}" dt="2023-03-21T23:03:16.819" v="245"/>
          <ac:spMkLst>
            <pc:docMk/>
            <pc:sldMk cId="4242319994" sldId="259"/>
            <ac:spMk id="4" creationId="{897D329E-E829-8BB5-872A-A191866E368D}"/>
          </ac:spMkLst>
        </pc:spChg>
        <pc:spChg chg="add del mod">
          <ac:chgData name="TAN Mei Yi [Harrisdale Senior High School]" userId="f9f029c9-d743-4d60-9f2c-e74bdec1ab07" providerId="ADAL" clId="{D5219305-CFE5-4754-B9B2-32BA4D714EFA}" dt="2023-03-21T23:23:48.342" v="488"/>
          <ac:spMkLst>
            <pc:docMk/>
            <pc:sldMk cId="4242319994" sldId="259"/>
            <ac:spMk id="5" creationId="{84D70747-6E2D-4970-1390-13295C231117}"/>
          </ac:spMkLst>
        </pc:spChg>
        <pc:spChg chg="del">
          <ac:chgData name="TAN Mei Yi [Harrisdale Senior High School]" userId="f9f029c9-d743-4d60-9f2c-e74bdec1ab07" providerId="ADAL" clId="{D5219305-CFE5-4754-B9B2-32BA4D714EFA}" dt="2023-03-21T23:03:16.521" v="244" actId="478"/>
          <ac:spMkLst>
            <pc:docMk/>
            <pc:sldMk cId="4242319994" sldId="259"/>
            <ac:spMk id="7" creationId="{8BE76671-6CF9-4290-AEFE-451EB2D30F34}"/>
          </ac:spMkLst>
        </pc:spChg>
      </pc:sldChg>
      <pc:sldChg chg="addSp delSp modSp add mod">
        <pc:chgData name="TAN Mei Yi [Harrisdale Senior High School]" userId="f9f029c9-d743-4d60-9f2c-e74bdec1ab07" providerId="ADAL" clId="{D5219305-CFE5-4754-B9B2-32BA4D714EFA}" dt="2023-03-21T23:06:41.610" v="297" actId="113"/>
        <pc:sldMkLst>
          <pc:docMk/>
          <pc:sldMk cId="2452684759" sldId="260"/>
        </pc:sldMkLst>
        <pc:spChg chg="add mod">
          <ac:chgData name="TAN Mei Yi [Harrisdale Senior High School]" userId="f9f029c9-d743-4d60-9f2c-e74bdec1ab07" providerId="ADAL" clId="{D5219305-CFE5-4754-B9B2-32BA4D714EFA}" dt="2023-03-21T23:05:58.392" v="289"/>
          <ac:spMkLst>
            <pc:docMk/>
            <pc:sldMk cId="2452684759" sldId="260"/>
            <ac:spMk id="2" creationId="{38B069B0-AEE9-2A07-C035-C6E41C476707}"/>
          </ac:spMkLst>
        </pc:spChg>
        <pc:spChg chg="mod">
          <ac:chgData name="TAN Mei Yi [Harrisdale Senior High School]" userId="f9f029c9-d743-4d60-9f2c-e74bdec1ab07" providerId="ADAL" clId="{D5219305-CFE5-4754-B9B2-32BA4D714EFA}" dt="2023-03-21T23:06:41.610" v="297" actId="113"/>
          <ac:spMkLst>
            <pc:docMk/>
            <pc:sldMk cId="2452684759" sldId="260"/>
            <ac:spMk id="3" creationId="{00000000-0000-0000-0000-000000000000}"/>
          </ac:spMkLst>
        </pc:spChg>
        <pc:spChg chg="del">
          <ac:chgData name="TAN Mei Yi [Harrisdale Senior High School]" userId="f9f029c9-d743-4d60-9f2c-e74bdec1ab07" providerId="ADAL" clId="{D5219305-CFE5-4754-B9B2-32BA4D714EFA}" dt="2023-03-21T23:05:58.204" v="288" actId="478"/>
          <ac:spMkLst>
            <pc:docMk/>
            <pc:sldMk cId="2452684759" sldId="260"/>
            <ac:spMk id="7" creationId="{10CD6E0E-EECD-4D46-84B2-0539F4A2D4AD}"/>
          </ac:spMkLst>
        </pc:spChg>
      </pc:sldChg>
      <pc:sldChg chg="del">
        <pc:chgData name="TAN Mei Yi [Harrisdale Senior High School]" userId="f9f029c9-d743-4d60-9f2c-e74bdec1ab07" providerId="ADAL" clId="{D5219305-CFE5-4754-B9B2-32BA4D714EFA}" dt="2023-03-21T23:02:49.970" v="233" actId="47"/>
        <pc:sldMkLst>
          <pc:docMk/>
          <pc:sldMk cId="3613507355" sldId="261"/>
        </pc:sldMkLst>
      </pc:sldChg>
      <pc:sldChg chg="del">
        <pc:chgData name="TAN Mei Yi [Harrisdale Senior High School]" userId="f9f029c9-d743-4d60-9f2c-e74bdec1ab07" providerId="ADAL" clId="{D5219305-CFE5-4754-B9B2-32BA4D714EFA}" dt="2023-03-21T23:02:49.970" v="233" actId="47"/>
        <pc:sldMkLst>
          <pc:docMk/>
          <pc:sldMk cId="1712966024" sldId="262"/>
        </pc:sldMkLst>
      </pc:sldChg>
      <pc:sldChg chg="del">
        <pc:chgData name="TAN Mei Yi [Harrisdale Senior High School]" userId="f9f029c9-d743-4d60-9f2c-e74bdec1ab07" providerId="ADAL" clId="{D5219305-CFE5-4754-B9B2-32BA4D714EFA}" dt="2023-03-21T23:02:49.970" v="233" actId="47"/>
        <pc:sldMkLst>
          <pc:docMk/>
          <pc:sldMk cId="3354120846" sldId="263"/>
        </pc:sldMkLst>
      </pc:sldChg>
      <pc:sldChg chg="addSp delSp modSp add mod">
        <pc:chgData name="TAN Mei Yi [Harrisdale Senior High School]" userId="f9f029c9-d743-4d60-9f2c-e74bdec1ab07" providerId="ADAL" clId="{D5219305-CFE5-4754-B9B2-32BA4D714EFA}" dt="2023-03-21T23:13:01.082" v="329" actId="113"/>
        <pc:sldMkLst>
          <pc:docMk/>
          <pc:sldMk cId="3177470751" sldId="264"/>
        </pc:sldMkLst>
        <pc:spChg chg="add mod">
          <ac:chgData name="TAN Mei Yi [Harrisdale Senior High School]" userId="f9f029c9-d743-4d60-9f2c-e74bdec1ab07" providerId="ADAL" clId="{D5219305-CFE5-4754-B9B2-32BA4D714EFA}" dt="2023-03-21T23:05:06.700" v="273"/>
          <ac:spMkLst>
            <pc:docMk/>
            <pc:sldMk cId="3177470751" sldId="264"/>
            <ac:spMk id="2" creationId="{5A4E84CC-406A-767D-C963-6A09D96E20C1}"/>
          </ac:spMkLst>
        </pc:spChg>
        <pc:spChg chg="mod">
          <ac:chgData name="TAN Mei Yi [Harrisdale Senior High School]" userId="f9f029c9-d743-4d60-9f2c-e74bdec1ab07" providerId="ADAL" clId="{D5219305-CFE5-4754-B9B2-32BA4D714EFA}" dt="2023-03-21T23:13:01.082" v="329" actId="113"/>
          <ac:spMkLst>
            <pc:docMk/>
            <pc:sldMk cId="3177470751" sldId="264"/>
            <ac:spMk id="3" creationId="{00000000-0000-0000-0000-000000000000}"/>
          </ac:spMkLst>
        </pc:spChg>
        <pc:spChg chg="del">
          <ac:chgData name="TAN Mei Yi [Harrisdale Senior High School]" userId="f9f029c9-d743-4d60-9f2c-e74bdec1ab07" providerId="ADAL" clId="{D5219305-CFE5-4754-B9B2-32BA4D714EFA}" dt="2023-03-21T23:05:06.441" v="272" actId="478"/>
          <ac:spMkLst>
            <pc:docMk/>
            <pc:sldMk cId="3177470751" sldId="264"/>
            <ac:spMk id="7" creationId="{EBF4CA8C-33CE-4731-BAEE-B1A5B02B6C8F}"/>
          </ac:spMkLst>
        </pc:spChg>
      </pc:sldChg>
      <pc:sldChg chg="del">
        <pc:chgData name="TAN Mei Yi [Harrisdale Senior High School]" userId="f9f029c9-d743-4d60-9f2c-e74bdec1ab07" providerId="ADAL" clId="{D5219305-CFE5-4754-B9B2-32BA4D714EFA}" dt="2023-03-21T23:02:49.970" v="233" actId="47"/>
        <pc:sldMkLst>
          <pc:docMk/>
          <pc:sldMk cId="3746843768" sldId="265"/>
        </pc:sldMkLst>
      </pc:sldChg>
      <pc:sldChg chg="del">
        <pc:chgData name="TAN Mei Yi [Harrisdale Senior High School]" userId="f9f029c9-d743-4d60-9f2c-e74bdec1ab07" providerId="ADAL" clId="{D5219305-CFE5-4754-B9B2-32BA4D714EFA}" dt="2023-03-21T23:02:49.970" v="233" actId="47"/>
        <pc:sldMkLst>
          <pc:docMk/>
          <pc:sldMk cId="1976409363" sldId="266"/>
        </pc:sldMkLst>
      </pc:sldChg>
      <pc:sldChg chg="del">
        <pc:chgData name="TAN Mei Yi [Harrisdale Senior High School]" userId="f9f029c9-d743-4d60-9f2c-e74bdec1ab07" providerId="ADAL" clId="{D5219305-CFE5-4754-B9B2-32BA4D714EFA}" dt="2023-03-21T23:02:49.970" v="233" actId="47"/>
        <pc:sldMkLst>
          <pc:docMk/>
          <pc:sldMk cId="1415708637" sldId="267"/>
        </pc:sldMkLst>
      </pc:sldChg>
      <pc:sldChg chg="del">
        <pc:chgData name="TAN Mei Yi [Harrisdale Senior High School]" userId="f9f029c9-d743-4d60-9f2c-e74bdec1ab07" providerId="ADAL" clId="{D5219305-CFE5-4754-B9B2-32BA4D714EFA}" dt="2023-03-21T23:02:49.970" v="233" actId="47"/>
        <pc:sldMkLst>
          <pc:docMk/>
          <pc:sldMk cId="3715311180" sldId="268"/>
        </pc:sldMkLst>
      </pc:sldChg>
      <pc:sldChg chg="del">
        <pc:chgData name="TAN Mei Yi [Harrisdale Senior High School]" userId="f9f029c9-d743-4d60-9f2c-e74bdec1ab07" providerId="ADAL" clId="{D5219305-CFE5-4754-B9B2-32BA4D714EFA}" dt="2023-03-21T23:02:49.970" v="233" actId="47"/>
        <pc:sldMkLst>
          <pc:docMk/>
          <pc:sldMk cId="4017903647" sldId="269"/>
        </pc:sldMkLst>
      </pc:sldChg>
      <pc:sldChg chg="del">
        <pc:chgData name="TAN Mei Yi [Harrisdale Senior High School]" userId="f9f029c9-d743-4d60-9f2c-e74bdec1ab07" providerId="ADAL" clId="{D5219305-CFE5-4754-B9B2-32BA4D714EFA}" dt="2023-03-21T23:02:49.970" v="233" actId="47"/>
        <pc:sldMkLst>
          <pc:docMk/>
          <pc:sldMk cId="2466663786" sldId="270"/>
        </pc:sldMkLst>
      </pc:sldChg>
      <pc:sldChg chg="del">
        <pc:chgData name="TAN Mei Yi [Harrisdale Senior High School]" userId="f9f029c9-d743-4d60-9f2c-e74bdec1ab07" providerId="ADAL" clId="{D5219305-CFE5-4754-B9B2-32BA4D714EFA}" dt="2023-03-21T23:02:49.970" v="233" actId="47"/>
        <pc:sldMkLst>
          <pc:docMk/>
          <pc:sldMk cId="2394672079" sldId="271"/>
        </pc:sldMkLst>
      </pc:sldChg>
      <pc:sldChg chg="addSp delSp modSp add mod modAnim">
        <pc:chgData name="TAN Mei Yi [Harrisdale Senior High School]" userId="f9f029c9-d743-4d60-9f2c-e74bdec1ab07" providerId="ADAL" clId="{D5219305-CFE5-4754-B9B2-32BA4D714EFA}" dt="2023-03-21T23:10:38.242" v="316" actId="207"/>
        <pc:sldMkLst>
          <pc:docMk/>
          <pc:sldMk cId="2282620154" sldId="272"/>
        </pc:sldMkLst>
        <pc:spChg chg="add mod">
          <ac:chgData name="TAN Mei Yi [Harrisdale Senior High School]" userId="f9f029c9-d743-4d60-9f2c-e74bdec1ab07" providerId="ADAL" clId="{D5219305-CFE5-4754-B9B2-32BA4D714EFA}" dt="2023-03-21T23:05:45.520" v="283"/>
          <ac:spMkLst>
            <pc:docMk/>
            <pc:sldMk cId="2282620154" sldId="272"/>
            <ac:spMk id="2" creationId="{6C5EAA7F-F382-1D2E-38E2-94EB1D445464}"/>
          </ac:spMkLst>
        </pc:spChg>
        <pc:spChg chg="mod">
          <ac:chgData name="TAN Mei Yi [Harrisdale Senior High School]" userId="f9f029c9-d743-4d60-9f2c-e74bdec1ab07" providerId="ADAL" clId="{D5219305-CFE5-4754-B9B2-32BA4D714EFA}" dt="2023-03-21T23:10:38.242" v="316" actId="207"/>
          <ac:spMkLst>
            <pc:docMk/>
            <pc:sldMk cId="2282620154" sldId="272"/>
            <ac:spMk id="3" creationId="{00000000-0000-0000-0000-000000000000}"/>
          </ac:spMkLst>
        </pc:spChg>
        <pc:spChg chg="mod">
          <ac:chgData name="TAN Mei Yi [Harrisdale Senior High School]" userId="f9f029c9-d743-4d60-9f2c-e74bdec1ab07" providerId="ADAL" clId="{D5219305-CFE5-4754-B9B2-32BA4D714EFA}" dt="2023-03-21T23:10:33.186" v="314" actId="113"/>
          <ac:spMkLst>
            <pc:docMk/>
            <pc:sldMk cId="2282620154" sldId="272"/>
            <ac:spMk id="6" creationId="{E22E35E7-14EC-4DAB-A500-D999E9BCC0E9}"/>
          </ac:spMkLst>
        </pc:spChg>
        <pc:spChg chg="del">
          <ac:chgData name="TAN Mei Yi [Harrisdale Senior High School]" userId="f9f029c9-d743-4d60-9f2c-e74bdec1ab07" providerId="ADAL" clId="{D5219305-CFE5-4754-B9B2-32BA4D714EFA}" dt="2023-03-21T23:05:45.283" v="282" actId="478"/>
          <ac:spMkLst>
            <pc:docMk/>
            <pc:sldMk cId="2282620154" sldId="272"/>
            <ac:spMk id="7" creationId="{10CD6E0E-EECD-4D46-84B2-0539F4A2D4AD}"/>
          </ac:spMkLst>
        </pc:spChg>
      </pc:sldChg>
      <pc:sldChg chg="modSp add mod">
        <pc:chgData name="TAN Mei Yi [Harrisdale Senior High School]" userId="f9f029c9-d743-4d60-9f2c-e74bdec1ab07" providerId="ADAL" clId="{D5219305-CFE5-4754-B9B2-32BA4D714EFA}" dt="2023-03-21T23:11:10.331" v="321" actId="207"/>
        <pc:sldMkLst>
          <pc:docMk/>
          <pc:sldMk cId="637278288" sldId="273"/>
        </pc:sldMkLst>
        <pc:spChg chg="mod">
          <ac:chgData name="TAN Mei Yi [Harrisdale Senior High School]" userId="f9f029c9-d743-4d60-9f2c-e74bdec1ab07" providerId="ADAL" clId="{D5219305-CFE5-4754-B9B2-32BA4D714EFA}" dt="2023-03-21T23:11:10.331" v="321" actId="207"/>
          <ac:spMkLst>
            <pc:docMk/>
            <pc:sldMk cId="637278288" sldId="273"/>
            <ac:spMk id="3" creationId="{D73672C2-B2B2-4107-9BB9-B319FEC8AD59}"/>
          </ac:spMkLst>
        </pc:spChg>
        <pc:spChg chg="mod">
          <ac:chgData name="TAN Mei Yi [Harrisdale Senior High School]" userId="f9f029c9-d743-4d60-9f2c-e74bdec1ab07" providerId="ADAL" clId="{D5219305-CFE5-4754-B9B2-32BA4D714EFA}" dt="2023-03-21T23:05:19.481" v="277" actId="208"/>
          <ac:spMkLst>
            <pc:docMk/>
            <pc:sldMk cId="637278288" sldId="273"/>
            <ac:spMk id="4" creationId="{102706CF-22D6-4C9A-AA2F-EC75109644E6}"/>
          </ac:spMkLst>
        </pc:spChg>
      </pc:sldChg>
      <pc:sldChg chg="addSp delSp modSp add mod modAnim">
        <pc:chgData name="TAN Mei Yi [Harrisdale Senior High School]" userId="f9f029c9-d743-4d60-9f2c-e74bdec1ab07" providerId="ADAL" clId="{D5219305-CFE5-4754-B9B2-32BA4D714EFA}" dt="2023-03-21T23:23:58.354" v="491" actId="113"/>
        <pc:sldMkLst>
          <pc:docMk/>
          <pc:sldMk cId="2679515338" sldId="274"/>
        </pc:sldMkLst>
        <pc:spChg chg="add mod">
          <ac:chgData name="TAN Mei Yi [Harrisdale Senior High School]" userId="f9f029c9-d743-4d60-9f2c-e74bdec1ab07" providerId="ADAL" clId="{D5219305-CFE5-4754-B9B2-32BA4D714EFA}" dt="2023-03-21T23:03:12.986" v="243"/>
          <ac:spMkLst>
            <pc:docMk/>
            <pc:sldMk cId="2679515338" sldId="274"/>
            <ac:spMk id="3" creationId="{AC30061E-3919-1F70-470A-C5C944A776D4}"/>
          </ac:spMkLst>
        </pc:spChg>
        <pc:spChg chg="del">
          <ac:chgData name="TAN Mei Yi [Harrisdale Senior High School]" userId="f9f029c9-d743-4d60-9f2c-e74bdec1ab07" providerId="ADAL" clId="{D5219305-CFE5-4754-B9B2-32BA4D714EFA}" dt="2023-03-21T23:03:12.750" v="242" actId="478"/>
          <ac:spMkLst>
            <pc:docMk/>
            <pc:sldMk cId="2679515338" sldId="274"/>
            <ac:spMk id="4" creationId="{AE6DD1D7-5735-4A52-88CF-832D9D1BDBF0}"/>
          </ac:spMkLst>
        </pc:spChg>
        <pc:spChg chg="mod">
          <ac:chgData name="TAN Mei Yi [Harrisdale Senior High School]" userId="f9f029c9-d743-4d60-9f2c-e74bdec1ab07" providerId="ADAL" clId="{D5219305-CFE5-4754-B9B2-32BA4D714EFA}" dt="2023-03-21T23:23:58.354" v="491" actId="113"/>
          <ac:spMkLst>
            <pc:docMk/>
            <pc:sldMk cId="2679515338" sldId="274"/>
            <ac:spMk id="7" creationId="{06601991-C44D-46AC-BBE6-93FAC74F90B7}"/>
          </ac:spMkLst>
        </pc:spChg>
        <pc:spChg chg="mod">
          <ac:chgData name="TAN Mei Yi [Harrisdale Senior High School]" userId="f9f029c9-d743-4d60-9f2c-e74bdec1ab07" providerId="ADAL" clId="{D5219305-CFE5-4754-B9B2-32BA4D714EFA}" dt="2023-03-21T23:23:58.354" v="491" actId="113"/>
          <ac:spMkLst>
            <pc:docMk/>
            <pc:sldMk cId="2679515338" sldId="274"/>
            <ac:spMk id="8" creationId="{8674F05A-3D94-425E-9971-CC5E26576C78}"/>
          </ac:spMkLst>
        </pc:spChg>
      </pc:sldChg>
      <pc:sldChg chg="addSp delSp modSp add mod modAnim">
        <pc:chgData name="TAN Mei Yi [Harrisdale Senior High School]" userId="f9f029c9-d743-4d60-9f2c-e74bdec1ab07" providerId="ADAL" clId="{D5219305-CFE5-4754-B9B2-32BA4D714EFA}" dt="2023-03-21T23:24:25.203" v="496" actId="207"/>
        <pc:sldMkLst>
          <pc:docMk/>
          <pc:sldMk cId="2917536085" sldId="275"/>
        </pc:sldMkLst>
        <pc:spChg chg="add mod">
          <ac:chgData name="TAN Mei Yi [Harrisdale Senior High School]" userId="f9f029c9-d743-4d60-9f2c-e74bdec1ab07" providerId="ADAL" clId="{D5219305-CFE5-4754-B9B2-32BA4D714EFA}" dt="2023-03-21T23:03:04.616" v="239"/>
          <ac:spMkLst>
            <pc:docMk/>
            <pc:sldMk cId="2917536085" sldId="275"/>
            <ac:spMk id="2" creationId="{05E2697D-15C2-A1EF-2D00-CEA6013E9461}"/>
          </ac:spMkLst>
        </pc:spChg>
        <pc:spChg chg="del">
          <ac:chgData name="TAN Mei Yi [Harrisdale Senior High School]" userId="f9f029c9-d743-4d60-9f2c-e74bdec1ab07" providerId="ADAL" clId="{D5219305-CFE5-4754-B9B2-32BA4D714EFA}" dt="2023-03-21T23:03:04.388" v="238" actId="478"/>
          <ac:spMkLst>
            <pc:docMk/>
            <pc:sldMk cId="2917536085" sldId="275"/>
            <ac:spMk id="4" creationId="{AE6DD1D7-5735-4A52-88CF-832D9D1BDBF0}"/>
          </ac:spMkLst>
        </pc:spChg>
        <pc:spChg chg="mod">
          <ac:chgData name="TAN Mei Yi [Harrisdale Senior High School]" userId="f9f029c9-d743-4d60-9f2c-e74bdec1ab07" providerId="ADAL" clId="{D5219305-CFE5-4754-B9B2-32BA4D714EFA}" dt="2023-03-21T23:24:18.925" v="494" actId="113"/>
          <ac:spMkLst>
            <pc:docMk/>
            <pc:sldMk cId="2917536085" sldId="275"/>
            <ac:spMk id="5" creationId="{FE98FE78-B88D-4141-B5D7-99E414FC5819}"/>
          </ac:spMkLst>
        </pc:spChg>
        <pc:spChg chg="mod">
          <ac:chgData name="TAN Mei Yi [Harrisdale Senior High School]" userId="f9f029c9-d743-4d60-9f2c-e74bdec1ab07" providerId="ADAL" clId="{D5219305-CFE5-4754-B9B2-32BA4D714EFA}" dt="2023-03-21T23:24:25.203" v="496" actId="207"/>
          <ac:spMkLst>
            <pc:docMk/>
            <pc:sldMk cId="2917536085" sldId="275"/>
            <ac:spMk id="7" creationId="{06601991-C44D-46AC-BBE6-93FAC74F90B7}"/>
          </ac:spMkLst>
        </pc:spChg>
        <pc:spChg chg="mod">
          <ac:chgData name="TAN Mei Yi [Harrisdale Senior High School]" userId="f9f029c9-d743-4d60-9f2c-e74bdec1ab07" providerId="ADAL" clId="{D5219305-CFE5-4754-B9B2-32BA4D714EFA}" dt="2023-03-21T23:24:15.206" v="493" actId="207"/>
          <ac:spMkLst>
            <pc:docMk/>
            <pc:sldMk cId="2917536085" sldId="275"/>
            <ac:spMk id="8" creationId="{1C2709F1-EAED-4062-AEFB-81FBBDA18048}"/>
          </ac:spMkLst>
        </pc:spChg>
      </pc:sldChg>
      <pc:sldChg chg="addSp delSp modSp add mod modAnim">
        <pc:chgData name="TAN Mei Yi [Harrisdale Senior High School]" userId="f9f029c9-d743-4d60-9f2c-e74bdec1ab07" providerId="ADAL" clId="{D5219305-CFE5-4754-B9B2-32BA4D714EFA}" dt="2023-03-21T23:24:49.134" v="499" actId="113"/>
        <pc:sldMkLst>
          <pc:docMk/>
          <pc:sldMk cId="3484255928" sldId="276"/>
        </pc:sldMkLst>
        <pc:spChg chg="add mod">
          <ac:chgData name="TAN Mei Yi [Harrisdale Senior High School]" userId="f9f029c9-d743-4d60-9f2c-e74bdec1ab07" providerId="ADAL" clId="{D5219305-CFE5-4754-B9B2-32BA4D714EFA}" dt="2023-03-21T23:03:01.581" v="237"/>
          <ac:spMkLst>
            <pc:docMk/>
            <pc:sldMk cId="3484255928" sldId="276"/>
            <ac:spMk id="2" creationId="{8DAF0075-B922-09A6-F96C-F331B7E6D955}"/>
          </ac:spMkLst>
        </pc:spChg>
        <pc:spChg chg="del">
          <ac:chgData name="TAN Mei Yi [Harrisdale Senior High School]" userId="f9f029c9-d743-4d60-9f2c-e74bdec1ab07" providerId="ADAL" clId="{D5219305-CFE5-4754-B9B2-32BA4D714EFA}" dt="2023-03-21T23:03:01.349" v="236" actId="478"/>
          <ac:spMkLst>
            <pc:docMk/>
            <pc:sldMk cId="3484255928" sldId="276"/>
            <ac:spMk id="4" creationId="{AE6DD1D7-5735-4A52-88CF-832D9D1BDBF0}"/>
          </ac:spMkLst>
        </pc:spChg>
        <pc:spChg chg="mod">
          <ac:chgData name="TAN Mei Yi [Harrisdale Senior High School]" userId="f9f029c9-d743-4d60-9f2c-e74bdec1ab07" providerId="ADAL" clId="{D5219305-CFE5-4754-B9B2-32BA4D714EFA}" dt="2023-03-21T23:24:49.134" v="499" actId="113"/>
          <ac:spMkLst>
            <pc:docMk/>
            <pc:sldMk cId="3484255928" sldId="276"/>
            <ac:spMk id="5" creationId="{FE98FE78-B88D-4141-B5D7-99E414FC5819}"/>
          </ac:spMkLst>
        </pc:spChg>
        <pc:spChg chg="mod">
          <ac:chgData name="TAN Mei Yi [Harrisdale Senior High School]" userId="f9f029c9-d743-4d60-9f2c-e74bdec1ab07" providerId="ADAL" clId="{D5219305-CFE5-4754-B9B2-32BA4D714EFA}" dt="2023-03-21T23:24:39.392" v="498" actId="207"/>
          <ac:spMkLst>
            <pc:docMk/>
            <pc:sldMk cId="3484255928" sldId="276"/>
            <ac:spMk id="7" creationId="{707F41FF-A6E9-4CB5-B2C0-D8B41BE10E83}"/>
          </ac:spMkLst>
        </pc:spChg>
      </pc:sldChg>
      <pc:sldChg chg="addSp delSp modSp add mod">
        <pc:chgData name="TAN Mei Yi [Harrisdale Senior High School]" userId="f9f029c9-d743-4d60-9f2c-e74bdec1ab07" providerId="ADAL" clId="{D5219305-CFE5-4754-B9B2-32BA4D714EFA}" dt="2023-03-21T23:03:07.726" v="241"/>
        <pc:sldMkLst>
          <pc:docMk/>
          <pc:sldMk cId="834836457" sldId="277"/>
        </pc:sldMkLst>
        <pc:spChg chg="add mod">
          <ac:chgData name="TAN Mei Yi [Harrisdale Senior High School]" userId="f9f029c9-d743-4d60-9f2c-e74bdec1ab07" providerId="ADAL" clId="{D5219305-CFE5-4754-B9B2-32BA4D714EFA}" dt="2023-03-21T23:03:07.726" v="241"/>
          <ac:spMkLst>
            <pc:docMk/>
            <pc:sldMk cId="834836457" sldId="277"/>
            <ac:spMk id="6" creationId="{664CA5AB-5AFE-73E9-39AC-05B4B812E195}"/>
          </ac:spMkLst>
        </pc:spChg>
        <pc:spChg chg="del">
          <ac:chgData name="TAN Mei Yi [Harrisdale Senior High School]" userId="f9f029c9-d743-4d60-9f2c-e74bdec1ab07" providerId="ADAL" clId="{D5219305-CFE5-4754-B9B2-32BA4D714EFA}" dt="2023-03-21T23:03:07.440" v="240" actId="478"/>
          <ac:spMkLst>
            <pc:docMk/>
            <pc:sldMk cId="834836457" sldId="277"/>
            <ac:spMk id="9" creationId="{FE3B2085-9044-49AA-9000-3139E4CFC5EC}"/>
          </ac:spMkLst>
        </pc:spChg>
      </pc:sldChg>
      <pc:sldChg chg="addSp delSp modSp add mod">
        <pc:chgData name="TAN Mei Yi [Harrisdale Senior High School]" userId="f9f029c9-d743-4d60-9f2c-e74bdec1ab07" providerId="ADAL" clId="{D5219305-CFE5-4754-B9B2-32BA4D714EFA}" dt="2023-03-21T23:17:34.230" v="350" actId="113"/>
        <pc:sldMkLst>
          <pc:docMk/>
          <pc:sldMk cId="219490777" sldId="278"/>
        </pc:sldMkLst>
        <pc:spChg chg="mod">
          <ac:chgData name="TAN Mei Yi [Harrisdale Senior High School]" userId="f9f029c9-d743-4d60-9f2c-e74bdec1ab07" providerId="ADAL" clId="{D5219305-CFE5-4754-B9B2-32BA4D714EFA}" dt="2023-03-21T23:04:55.323" v="265" actId="208"/>
          <ac:spMkLst>
            <pc:docMk/>
            <pc:sldMk cId="219490777" sldId="278"/>
            <ac:spMk id="4" creationId="{3910AA0E-4B77-4881-A226-2581A07809C5}"/>
          </ac:spMkLst>
        </pc:spChg>
        <pc:spChg chg="add del mod">
          <ac:chgData name="TAN Mei Yi [Harrisdale Senior High School]" userId="f9f029c9-d743-4d60-9f2c-e74bdec1ab07" providerId="ADAL" clId="{D5219305-CFE5-4754-B9B2-32BA4D714EFA}" dt="2023-03-21T23:04:56.343" v="267"/>
          <ac:spMkLst>
            <pc:docMk/>
            <pc:sldMk cId="219490777" sldId="278"/>
            <ac:spMk id="6" creationId="{80E4F053-141B-1797-4A35-BCC13922E84D}"/>
          </ac:spMkLst>
        </pc:spChg>
        <pc:spChg chg="mod">
          <ac:chgData name="TAN Mei Yi [Harrisdale Senior High School]" userId="f9f029c9-d743-4d60-9f2c-e74bdec1ab07" providerId="ADAL" clId="{D5219305-CFE5-4754-B9B2-32BA4D714EFA}" dt="2023-03-21T23:17:34.230" v="350" actId="113"/>
          <ac:spMkLst>
            <pc:docMk/>
            <pc:sldMk cId="219490777" sldId="278"/>
            <ac:spMk id="7" creationId="{C645A868-6B43-41F7-B4A0-4086CCF16D17}"/>
          </ac:spMkLst>
        </pc:spChg>
      </pc:sldChg>
      <pc:sldChg chg="modSp add mod">
        <pc:chgData name="TAN Mei Yi [Harrisdale Senior High School]" userId="f9f029c9-d743-4d60-9f2c-e74bdec1ab07" providerId="ADAL" clId="{D5219305-CFE5-4754-B9B2-32BA4D714EFA}" dt="2023-03-21T23:12:10.320" v="328" actId="207"/>
        <pc:sldMkLst>
          <pc:docMk/>
          <pc:sldMk cId="3116987951" sldId="280"/>
        </pc:sldMkLst>
        <pc:spChg chg="mod">
          <ac:chgData name="TAN Mei Yi [Harrisdale Senior High School]" userId="f9f029c9-d743-4d60-9f2c-e74bdec1ab07" providerId="ADAL" clId="{D5219305-CFE5-4754-B9B2-32BA4D714EFA}" dt="2023-03-21T23:12:10.320" v="328" actId="207"/>
          <ac:spMkLst>
            <pc:docMk/>
            <pc:sldMk cId="3116987951" sldId="280"/>
            <ac:spMk id="3" creationId="{CB2B4E30-DA1F-4A81-AF32-26E9950B20CD}"/>
          </ac:spMkLst>
        </pc:spChg>
        <pc:spChg chg="mod">
          <ac:chgData name="TAN Mei Yi [Harrisdale Senior High School]" userId="f9f029c9-d743-4d60-9f2c-e74bdec1ab07" providerId="ADAL" clId="{D5219305-CFE5-4754-B9B2-32BA4D714EFA}" dt="2023-03-21T23:05:12.592" v="275" actId="208"/>
          <ac:spMkLst>
            <pc:docMk/>
            <pc:sldMk cId="3116987951" sldId="280"/>
            <ac:spMk id="4" creationId="{A3BBB98E-2CBB-45FD-B826-233E3D019346}"/>
          </ac:spMkLst>
        </pc:spChg>
      </pc:sldChg>
      <pc:sldChg chg="modSp add mod">
        <pc:chgData name="TAN Mei Yi [Harrisdale Senior High School]" userId="f9f029c9-d743-4d60-9f2c-e74bdec1ab07" providerId="ADAL" clId="{D5219305-CFE5-4754-B9B2-32BA4D714EFA}" dt="2023-03-21T23:06:31.388" v="296" actId="207"/>
        <pc:sldMkLst>
          <pc:docMk/>
          <pc:sldMk cId="1910779787" sldId="281"/>
        </pc:sldMkLst>
        <pc:spChg chg="mod">
          <ac:chgData name="TAN Mei Yi [Harrisdale Senior High School]" userId="f9f029c9-d743-4d60-9f2c-e74bdec1ab07" providerId="ADAL" clId="{D5219305-CFE5-4754-B9B2-32BA4D714EFA}" dt="2023-03-21T23:06:31.388" v="296" actId="207"/>
          <ac:spMkLst>
            <pc:docMk/>
            <pc:sldMk cId="1910779787" sldId="281"/>
            <ac:spMk id="4" creationId="{9D210137-F491-4FFF-8DF3-D51EFE94F841}"/>
          </ac:spMkLst>
        </pc:spChg>
        <pc:spChg chg="mod">
          <ac:chgData name="TAN Mei Yi [Harrisdale Senior High School]" userId="f9f029c9-d743-4d60-9f2c-e74bdec1ab07" providerId="ADAL" clId="{D5219305-CFE5-4754-B9B2-32BA4D714EFA}" dt="2023-03-21T23:04:43.600" v="263" actId="208"/>
          <ac:spMkLst>
            <pc:docMk/>
            <pc:sldMk cId="1910779787" sldId="281"/>
            <ac:spMk id="5" creationId="{EA4DB644-C189-4CF6-8D30-40CC15F863BD}"/>
          </ac:spMkLst>
        </pc:spChg>
      </pc:sldChg>
      <pc:sldChg chg="addSp delSp modSp add mod modAnim">
        <pc:chgData name="TAN Mei Yi [Harrisdale Senior High School]" userId="f9f029c9-d743-4d60-9f2c-e74bdec1ab07" providerId="ADAL" clId="{D5219305-CFE5-4754-B9B2-32BA4D714EFA}" dt="2023-03-21T23:13:42.568" v="337"/>
        <pc:sldMkLst>
          <pc:docMk/>
          <pc:sldMk cId="167395316" sldId="282"/>
        </pc:sldMkLst>
        <pc:spChg chg="add mod">
          <ac:chgData name="TAN Mei Yi [Harrisdale Senior High School]" userId="f9f029c9-d743-4d60-9f2c-e74bdec1ab07" providerId="ADAL" clId="{D5219305-CFE5-4754-B9B2-32BA4D714EFA}" dt="2023-03-21T23:05:03.966" v="271"/>
          <ac:spMkLst>
            <pc:docMk/>
            <pc:sldMk cId="167395316" sldId="282"/>
            <ac:spMk id="3" creationId="{BF473D0C-13C7-E7ED-13A1-BE73CFAC7FF4}"/>
          </ac:spMkLst>
        </pc:spChg>
        <pc:spChg chg="del">
          <ac:chgData name="TAN Mei Yi [Harrisdale Senior High School]" userId="f9f029c9-d743-4d60-9f2c-e74bdec1ab07" providerId="ADAL" clId="{D5219305-CFE5-4754-B9B2-32BA4D714EFA}" dt="2023-03-21T23:05:03.671" v="270" actId="478"/>
          <ac:spMkLst>
            <pc:docMk/>
            <pc:sldMk cId="167395316" sldId="282"/>
            <ac:spMk id="4" creationId="{ABC53A57-5375-4361-A67F-59A9A2900DE8}"/>
          </ac:spMkLst>
        </pc:spChg>
        <pc:spChg chg="mod">
          <ac:chgData name="TAN Mei Yi [Harrisdale Senior High School]" userId="f9f029c9-d743-4d60-9f2c-e74bdec1ab07" providerId="ADAL" clId="{D5219305-CFE5-4754-B9B2-32BA4D714EFA}" dt="2023-03-21T23:13:23.731" v="334" actId="207"/>
          <ac:spMkLst>
            <pc:docMk/>
            <pc:sldMk cId="167395316" sldId="282"/>
            <ac:spMk id="5" creationId="{20055495-76E9-438F-940B-B33D69B1DB34}"/>
          </ac:spMkLst>
        </pc:spChg>
        <pc:picChg chg="add mod">
          <ac:chgData name="TAN Mei Yi [Harrisdale Senior High School]" userId="f9f029c9-d743-4d60-9f2c-e74bdec1ab07" providerId="ADAL" clId="{D5219305-CFE5-4754-B9B2-32BA4D714EFA}" dt="2023-03-21T23:13:31.118" v="335"/>
          <ac:picMkLst>
            <pc:docMk/>
            <pc:sldMk cId="167395316" sldId="282"/>
            <ac:picMk id="7" creationId="{BEFF5B3F-D0A4-C9F9-4CC6-86A8A6B38E35}"/>
          </ac:picMkLst>
        </pc:picChg>
      </pc:sldChg>
      <pc:sldChg chg="addSp delSp modSp add mod modAnim">
        <pc:chgData name="TAN Mei Yi [Harrisdale Senior High School]" userId="f9f029c9-d743-4d60-9f2c-e74bdec1ab07" providerId="ADAL" clId="{D5219305-CFE5-4754-B9B2-32BA4D714EFA}" dt="2023-03-21T23:17:48.938" v="352" actId="207"/>
        <pc:sldMkLst>
          <pc:docMk/>
          <pc:sldMk cId="1019456348" sldId="283"/>
        </pc:sldMkLst>
        <pc:spChg chg="mod">
          <ac:chgData name="TAN Mei Yi [Harrisdale Senior High School]" userId="f9f029c9-d743-4d60-9f2c-e74bdec1ab07" providerId="ADAL" clId="{D5219305-CFE5-4754-B9B2-32BA4D714EFA}" dt="2023-03-21T23:03:25.264" v="249" actId="208"/>
          <ac:spMkLst>
            <pc:docMk/>
            <pc:sldMk cId="1019456348" sldId="283"/>
            <ac:spMk id="4" creationId="{3910AA0E-4B77-4881-A226-2581A07809C5}"/>
          </ac:spMkLst>
        </pc:spChg>
        <pc:spChg chg="mod">
          <ac:chgData name="TAN Mei Yi [Harrisdale Senior High School]" userId="f9f029c9-d743-4d60-9f2c-e74bdec1ab07" providerId="ADAL" clId="{D5219305-CFE5-4754-B9B2-32BA4D714EFA}" dt="2023-03-21T23:17:48.938" v="352" actId="207"/>
          <ac:spMkLst>
            <pc:docMk/>
            <pc:sldMk cId="1019456348" sldId="283"/>
            <ac:spMk id="7" creationId="{7CC7CFB4-F4B4-44A3-A81D-CA58627AB26F}"/>
          </ac:spMkLst>
        </pc:spChg>
        <pc:picChg chg="add del mod">
          <ac:chgData name="TAN Mei Yi [Harrisdale Senior High School]" userId="f9f029c9-d743-4d60-9f2c-e74bdec1ab07" providerId="ADAL" clId="{D5219305-CFE5-4754-B9B2-32BA4D714EFA}" dt="2023-03-21T23:17:26.355" v="349"/>
          <ac:picMkLst>
            <pc:docMk/>
            <pc:sldMk cId="1019456348" sldId="283"/>
            <ac:picMk id="5" creationId="{29C9BE03-8158-B6E6-E3E5-88895AC99033}"/>
          </ac:picMkLst>
        </pc:picChg>
      </pc:sldChg>
      <pc:sldChg chg="addSp delSp modSp add mod">
        <pc:chgData name="TAN Mei Yi [Harrisdale Senior High School]" userId="f9f029c9-d743-4d60-9f2c-e74bdec1ab07" providerId="ADAL" clId="{D5219305-CFE5-4754-B9B2-32BA4D714EFA}" dt="2023-03-21T23:10:22.927" v="313" actId="207"/>
        <pc:sldMkLst>
          <pc:docMk/>
          <pc:sldMk cId="1613852838" sldId="284"/>
        </pc:sldMkLst>
        <pc:spChg chg="mod">
          <ac:chgData name="TAN Mei Yi [Harrisdale Senior High School]" userId="f9f029c9-d743-4d60-9f2c-e74bdec1ab07" providerId="ADAL" clId="{D5219305-CFE5-4754-B9B2-32BA4D714EFA}" dt="2023-03-21T23:10:22.927" v="313" actId="207"/>
          <ac:spMkLst>
            <pc:docMk/>
            <pc:sldMk cId="1613852838" sldId="284"/>
            <ac:spMk id="3" creationId="{00000000-0000-0000-0000-000000000000}"/>
          </ac:spMkLst>
        </pc:spChg>
        <pc:spChg chg="add mod">
          <ac:chgData name="TAN Mei Yi [Harrisdale Senior High School]" userId="f9f029c9-d743-4d60-9f2c-e74bdec1ab07" providerId="ADAL" clId="{D5219305-CFE5-4754-B9B2-32BA4D714EFA}" dt="2023-03-21T23:05:48.292" v="285"/>
          <ac:spMkLst>
            <pc:docMk/>
            <pc:sldMk cId="1613852838" sldId="284"/>
            <ac:spMk id="4" creationId="{EF11403A-AB11-0BFE-2EC0-06FCF4263C66}"/>
          </ac:spMkLst>
        </pc:spChg>
        <pc:spChg chg="mod">
          <ac:chgData name="TAN Mei Yi [Harrisdale Senior High School]" userId="f9f029c9-d743-4d60-9f2c-e74bdec1ab07" providerId="ADAL" clId="{D5219305-CFE5-4754-B9B2-32BA4D714EFA}" dt="2023-03-21T23:10:18.442" v="312" actId="207"/>
          <ac:spMkLst>
            <pc:docMk/>
            <pc:sldMk cId="1613852838" sldId="284"/>
            <ac:spMk id="6" creationId="{97C04E04-6FE7-4293-9F1A-7CDFA6B44037}"/>
          </ac:spMkLst>
        </pc:spChg>
        <pc:spChg chg="del">
          <ac:chgData name="TAN Mei Yi [Harrisdale Senior High School]" userId="f9f029c9-d743-4d60-9f2c-e74bdec1ab07" providerId="ADAL" clId="{D5219305-CFE5-4754-B9B2-32BA4D714EFA}" dt="2023-03-21T23:05:48.119" v="284" actId="478"/>
          <ac:spMkLst>
            <pc:docMk/>
            <pc:sldMk cId="1613852838" sldId="284"/>
            <ac:spMk id="7" creationId="{10CD6E0E-EECD-4D46-84B2-0539F4A2D4AD}"/>
          </ac:spMkLst>
        </pc:spChg>
        <pc:graphicFrameChg chg="mod modGraphic">
          <ac:chgData name="TAN Mei Yi [Harrisdale Senior High School]" userId="f9f029c9-d743-4d60-9f2c-e74bdec1ab07" providerId="ADAL" clId="{D5219305-CFE5-4754-B9B2-32BA4D714EFA}" dt="2023-03-21T23:10:12.698" v="310" actId="113"/>
          <ac:graphicFrameMkLst>
            <pc:docMk/>
            <pc:sldMk cId="1613852838" sldId="284"/>
            <ac:graphicFrameMk id="2" creationId="{86E0E68A-567E-4F86-94F7-7B3BF8E775C2}"/>
          </ac:graphicFrameMkLst>
        </pc:graphicFrameChg>
      </pc:sldChg>
      <pc:sldChg chg="addSp delSp modSp add del mod">
        <pc:chgData name="TAN Mei Yi [Harrisdale Senior High School]" userId="f9f029c9-d743-4d60-9f2c-e74bdec1ab07" providerId="ADAL" clId="{D5219305-CFE5-4754-B9B2-32BA4D714EFA}" dt="2023-03-21T23:13:45.440" v="338" actId="47"/>
        <pc:sldMkLst>
          <pc:docMk/>
          <pc:sldMk cId="782299758" sldId="285"/>
        </pc:sldMkLst>
        <pc:spChg chg="add mod">
          <ac:chgData name="TAN Mei Yi [Harrisdale Senior High School]" userId="f9f029c9-d743-4d60-9f2c-e74bdec1ab07" providerId="ADAL" clId="{D5219305-CFE5-4754-B9B2-32BA4D714EFA}" dt="2023-03-21T23:05:00.115" v="269"/>
          <ac:spMkLst>
            <pc:docMk/>
            <pc:sldMk cId="782299758" sldId="285"/>
            <ac:spMk id="3" creationId="{63B896D1-B4E6-C063-313E-DF7A458DD680}"/>
          </ac:spMkLst>
        </pc:spChg>
        <pc:spChg chg="del">
          <ac:chgData name="TAN Mei Yi [Harrisdale Senior High School]" userId="f9f029c9-d743-4d60-9f2c-e74bdec1ab07" providerId="ADAL" clId="{D5219305-CFE5-4754-B9B2-32BA4D714EFA}" dt="2023-03-21T23:04:59.821" v="268" actId="478"/>
          <ac:spMkLst>
            <pc:docMk/>
            <pc:sldMk cId="782299758" sldId="285"/>
            <ac:spMk id="4" creationId="{ABC53A57-5375-4361-A67F-59A9A2900DE8}"/>
          </ac:spMkLst>
        </pc:spChg>
      </pc:sldChg>
      <pc:sldChg chg="addSp delSp modSp add mod delAnim modAnim">
        <pc:chgData name="TAN Mei Yi [Harrisdale Senior High School]" userId="f9f029c9-d743-4d60-9f2c-e74bdec1ab07" providerId="ADAL" clId="{D5219305-CFE5-4754-B9B2-32BA4D714EFA}" dt="2023-03-22T12:55:56.838" v="2603"/>
        <pc:sldMkLst>
          <pc:docMk/>
          <pc:sldMk cId="1372932503" sldId="286"/>
        </pc:sldMkLst>
        <pc:spChg chg="add mod">
          <ac:chgData name="TAN Mei Yi [Harrisdale Senior High School]" userId="f9f029c9-d743-4d60-9f2c-e74bdec1ab07" providerId="ADAL" clId="{D5219305-CFE5-4754-B9B2-32BA4D714EFA}" dt="2023-03-21T23:02:42.012" v="232"/>
          <ac:spMkLst>
            <pc:docMk/>
            <pc:sldMk cId="1372932503" sldId="286"/>
            <ac:spMk id="4" creationId="{12AB1184-DACF-CB34-0A3A-3996364627FA}"/>
          </ac:spMkLst>
        </pc:spChg>
        <pc:spChg chg="add mod">
          <ac:chgData name="TAN Mei Yi [Harrisdale Senior High School]" userId="f9f029c9-d743-4d60-9f2c-e74bdec1ab07" providerId="ADAL" clId="{D5219305-CFE5-4754-B9B2-32BA4D714EFA}" dt="2023-03-22T12:51:14.273" v="2360" actId="1076"/>
          <ac:spMkLst>
            <pc:docMk/>
            <pc:sldMk cId="1372932503" sldId="286"/>
            <ac:spMk id="5" creationId="{45D19050-5A6B-4C99-C5C9-6FDCB2FD1B33}"/>
          </ac:spMkLst>
        </pc:spChg>
        <pc:spChg chg="del">
          <ac:chgData name="TAN Mei Yi [Harrisdale Senior High School]" userId="f9f029c9-d743-4d60-9f2c-e74bdec1ab07" providerId="ADAL" clId="{D5219305-CFE5-4754-B9B2-32BA4D714EFA}" dt="2023-03-21T23:02:41.740" v="231" actId="478"/>
          <ac:spMkLst>
            <pc:docMk/>
            <pc:sldMk cId="1372932503" sldId="286"/>
            <ac:spMk id="8" creationId="{8C58BB88-B94B-4407-A26E-51127EB31857}"/>
          </ac:spMkLst>
        </pc:spChg>
        <pc:spChg chg="add mod">
          <ac:chgData name="TAN Mei Yi [Harrisdale Senior High School]" userId="f9f029c9-d743-4d60-9f2c-e74bdec1ab07" providerId="ADAL" clId="{D5219305-CFE5-4754-B9B2-32BA4D714EFA}" dt="2023-03-22T12:51:40.887" v="2387" actId="1076"/>
          <ac:spMkLst>
            <pc:docMk/>
            <pc:sldMk cId="1372932503" sldId="286"/>
            <ac:spMk id="38" creationId="{5588182D-608C-443C-8B38-F6FB9495727C}"/>
          </ac:spMkLst>
        </pc:spChg>
        <pc:spChg chg="add mod">
          <ac:chgData name="TAN Mei Yi [Harrisdale Senior High School]" userId="f9f029c9-d743-4d60-9f2c-e74bdec1ab07" providerId="ADAL" clId="{D5219305-CFE5-4754-B9B2-32BA4D714EFA}" dt="2023-03-22T12:52:19.149" v="2436" actId="14100"/>
          <ac:spMkLst>
            <pc:docMk/>
            <pc:sldMk cId="1372932503" sldId="286"/>
            <ac:spMk id="133" creationId="{E834225F-82BD-A9D2-69DC-3DDC67160D51}"/>
          </ac:spMkLst>
        </pc:spChg>
        <pc:spChg chg="add mod">
          <ac:chgData name="TAN Mei Yi [Harrisdale Senior High School]" userId="f9f029c9-d743-4d60-9f2c-e74bdec1ab07" providerId="ADAL" clId="{D5219305-CFE5-4754-B9B2-32BA4D714EFA}" dt="2023-03-22T12:52:39.897" v="2450" actId="1076"/>
          <ac:spMkLst>
            <pc:docMk/>
            <pc:sldMk cId="1372932503" sldId="286"/>
            <ac:spMk id="134" creationId="{5A29DBFA-4D82-7B87-CF90-F81FD172E8F3}"/>
          </ac:spMkLst>
        </pc:spChg>
        <pc:spChg chg="add mod">
          <ac:chgData name="TAN Mei Yi [Harrisdale Senior High School]" userId="f9f029c9-d743-4d60-9f2c-e74bdec1ab07" providerId="ADAL" clId="{D5219305-CFE5-4754-B9B2-32BA4D714EFA}" dt="2023-03-22T12:53:21.259" v="2477" actId="20577"/>
          <ac:spMkLst>
            <pc:docMk/>
            <pc:sldMk cId="1372932503" sldId="286"/>
            <ac:spMk id="192" creationId="{1F306B2B-B85E-9E5A-528F-BA3C4BB7D260}"/>
          </ac:spMkLst>
        </pc:spChg>
        <pc:spChg chg="add mod">
          <ac:chgData name="TAN Mei Yi [Harrisdale Senior High School]" userId="f9f029c9-d743-4d60-9f2c-e74bdec1ab07" providerId="ADAL" clId="{D5219305-CFE5-4754-B9B2-32BA4D714EFA}" dt="2023-03-22T12:53:26.098" v="2479" actId="1076"/>
          <ac:spMkLst>
            <pc:docMk/>
            <pc:sldMk cId="1372932503" sldId="286"/>
            <ac:spMk id="212" creationId="{0BB05136-D39D-9385-8920-73529D0F89D2}"/>
          </ac:spMkLst>
        </pc:spChg>
        <pc:spChg chg="add mod">
          <ac:chgData name="TAN Mei Yi [Harrisdale Senior High School]" userId="f9f029c9-d743-4d60-9f2c-e74bdec1ab07" providerId="ADAL" clId="{D5219305-CFE5-4754-B9B2-32BA4D714EFA}" dt="2023-03-22T12:53:32.293" v="2487" actId="20577"/>
          <ac:spMkLst>
            <pc:docMk/>
            <pc:sldMk cId="1372932503" sldId="286"/>
            <ac:spMk id="219" creationId="{C0ACED17-919A-4686-32AC-F6E9B895A440}"/>
          </ac:spMkLst>
        </pc:spChg>
        <pc:spChg chg="add mod">
          <ac:chgData name="TAN Mei Yi [Harrisdale Senior High School]" userId="f9f029c9-d743-4d60-9f2c-e74bdec1ab07" providerId="ADAL" clId="{D5219305-CFE5-4754-B9B2-32BA4D714EFA}" dt="2023-03-22T12:55:20.022" v="2578" actId="1076"/>
          <ac:spMkLst>
            <pc:docMk/>
            <pc:sldMk cId="1372932503" sldId="286"/>
            <ac:spMk id="228" creationId="{93B632DE-9494-1A93-2993-2A8A365B0F8C}"/>
          </ac:spMkLst>
        </pc:spChg>
        <pc:spChg chg="add mod">
          <ac:chgData name="TAN Mei Yi [Harrisdale Senior High School]" userId="f9f029c9-d743-4d60-9f2c-e74bdec1ab07" providerId="ADAL" clId="{D5219305-CFE5-4754-B9B2-32BA4D714EFA}" dt="2023-03-22T12:55:42.203" v="2600" actId="1076"/>
          <ac:spMkLst>
            <pc:docMk/>
            <pc:sldMk cId="1372932503" sldId="286"/>
            <ac:spMk id="238" creationId="{7E5D2E9A-C1E9-5F48-8E49-E98605A2A53D}"/>
          </ac:spMkLst>
        </pc:spChg>
        <pc:grpChg chg="del">
          <ac:chgData name="TAN Mei Yi [Harrisdale Senior High School]" userId="f9f029c9-d743-4d60-9f2c-e74bdec1ab07" providerId="ADAL" clId="{D5219305-CFE5-4754-B9B2-32BA4D714EFA}" dt="2023-03-22T12:51:18.030" v="2361" actId="478"/>
          <ac:grpSpMkLst>
            <pc:docMk/>
            <pc:sldMk cId="1372932503" sldId="286"/>
            <ac:grpSpMk id="30" creationId="{F10F541E-9D8F-494A-AB21-37B66680D096}"/>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1" creationId="{A6155A70-7358-4489-B1D6-6EF5423D9637}"/>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2" creationId="{96DE9268-94FF-48F9-845F-4351CAB2544B}"/>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3" creationId="{B75F3C7D-E2C9-410A-8149-9992DBB1ECAA}"/>
          </ac:grpSpMkLst>
        </pc:grpChg>
        <pc:grpChg chg="del">
          <ac:chgData name="TAN Mei Yi [Harrisdale Senior High School]" userId="f9f029c9-d743-4d60-9f2c-e74bdec1ab07" providerId="ADAL" clId="{D5219305-CFE5-4754-B9B2-32BA4D714EFA}" dt="2023-03-22T12:51:47.257" v="2389" actId="478"/>
          <ac:grpSpMkLst>
            <pc:docMk/>
            <pc:sldMk cId="1372932503" sldId="286"/>
            <ac:grpSpMk id="41" creationId="{A55BACD7-FDB2-4602-BD49-2FECBE4AD981}"/>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46" creationId="{6DE0B6C4-3695-4833-BB45-1A5B9D2FF3A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5" creationId="{96F36490-FBDB-43DE-8E9C-64D40CBE01C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6" creationId="{E42F0D61-1448-498B-9746-EDCCAD5F7C41}"/>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6" creationId="{8571ABAB-C5C4-4559-8677-F99179942F6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7" creationId="{B3533E53-9C3A-4148-90B7-477FED871B3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0" creationId="{9D39929A-D43E-4A34-AF61-4975B8CE1FD8}"/>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1" creationId="{239525D4-2632-4688-AB90-6EDB7FEF4BEB}"/>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7" creationId="{A5CB217E-A338-42BB-B774-665926F6D078}"/>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09" creationId="{076BCDCF-14E2-4649-959B-52D1D0DE7FB0}"/>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4" creationId="{42B7F9D5-E600-4536-9E35-2A35A6BD1716}"/>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5" creationId="{0D86CF26-A7FD-42CB-97FC-02942AC26EB5}"/>
          </ac:grpSpMkLst>
        </pc:grpChg>
        <pc:grpChg chg="del">
          <ac:chgData name="TAN Mei Yi [Harrisdale Senior High School]" userId="f9f029c9-d743-4d60-9f2c-e74bdec1ab07" providerId="ADAL" clId="{D5219305-CFE5-4754-B9B2-32BA4D714EFA}" dt="2023-03-22T12:52:47.117" v="2452" actId="478"/>
          <ac:grpSpMkLst>
            <pc:docMk/>
            <pc:sldMk cId="1372932503" sldId="286"/>
            <ac:grpSpMk id="129" creationId="{D0D6F715-A6BD-4AAC-848D-A84C3FFB4210}"/>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146" creationId="{E453D0A1-BD43-4901-8F69-2968A5180FF4}"/>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2" creationId="{EB3F1C3E-A9DB-456A-BF34-77B7846D865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3" creationId="{FA647C16-B19A-46F0-997A-28360DFAFB8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4" creationId="{9D0281D2-B4E5-420B-9858-14E9BCC6E662}"/>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5" creationId="{B522EC59-025F-44BC-BEEB-7878A27F64D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6" creationId="{FDD99D4E-A543-43F4-A857-5F65244796E1}"/>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73" creationId="{44D32443-C2C0-4FFA-9920-FD81ACF2575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1" creationId="{B6C7FFA9-2983-44BA-BEAE-99074547E46C}"/>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2" creationId="{63600D7B-B33F-4513-BEAD-7BC66E44450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0" creationId="{E4F8499E-EC68-4896-B0B6-F1B4C1E19D6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1" creationId="{575C03A8-36DE-48BF-972A-470E6450B209}"/>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11" creationId="{DE66106A-C7FB-4E7D-BFD7-95FA3F1486E1}"/>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0" creationId="{A9430606-F28A-48A6-97D5-EA11AE0FBEDC}"/>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1" creationId="{3A892A4C-C949-404F-948F-79549F883C34}"/>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2" creationId="{9CCE57EA-FFB2-44CC-A2F3-C3A19D82CC3F}"/>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3" creationId="{2535E4A4-F893-4C22-A314-1871CC5CED8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2" creationId="{4C464A56-3CEE-4580-8755-6779F8472717}"/>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3" creationId="{37C5CF60-68A5-4D3C-9E65-1D182292739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7" creationId="{907E1392-C535-441C-8FFD-070FB8A4F758}"/>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8" creationId="{7805E269-DAC5-474F-929C-308EBDC5030D}"/>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93" creationId="{98021381-269B-4B10-8EDD-3624C69DCF06}"/>
          </ac:grpSpMkLst>
        </pc:grpChg>
        <pc:picChg chg="mod">
          <ac:chgData name="TAN Mei Yi [Harrisdale Senior High School]" userId="f9f029c9-d743-4d60-9f2c-e74bdec1ab07" providerId="ADAL" clId="{D5219305-CFE5-4754-B9B2-32BA4D714EFA}" dt="2023-03-22T12:50:51.700" v="2304" actId="1076"/>
          <ac:picMkLst>
            <pc:docMk/>
            <pc:sldMk cId="1372932503" sldId="286"/>
            <ac:picMk id="274" creationId="{ADF67A3D-5070-4C77-95E9-36E75FDA7C59}"/>
          </ac:picMkLst>
        </pc:picChg>
        <pc:inkChg chg="del">
          <ac:chgData name="TAN Mei Yi [Harrisdale Senior High School]" userId="f9f029c9-d743-4d60-9f2c-e74bdec1ab07" providerId="ADAL" clId="{D5219305-CFE5-4754-B9B2-32BA4D714EFA}" dt="2023-03-22T12:55:49.747" v="2601" actId="478"/>
          <ac:inkMkLst>
            <pc:docMk/>
            <pc:sldMk cId="1372932503" sldId="286"/>
            <ac:inkMk id="6" creationId="{58AEC18D-D68A-4FF1-B332-3634193768AD}"/>
          </ac:inkMkLst>
        </pc:inkChg>
        <pc:inkChg chg="del">
          <ac:chgData name="TAN Mei Yi [Harrisdale Senior High School]" userId="f9f029c9-d743-4d60-9f2c-e74bdec1ab07" providerId="ADAL" clId="{D5219305-CFE5-4754-B9B2-32BA4D714EFA}" dt="2023-03-22T12:55:49.747" v="2601" actId="478"/>
          <ac:inkMkLst>
            <pc:docMk/>
            <pc:sldMk cId="1372932503" sldId="286"/>
            <ac:inkMk id="7" creationId="{3AB01AB0-81B6-4469-950F-403796744217}"/>
          </ac:inkMkLst>
        </pc:inkChg>
        <pc:inkChg chg="del">
          <ac:chgData name="TAN Mei Yi [Harrisdale Senior High School]" userId="f9f029c9-d743-4d60-9f2c-e74bdec1ab07" providerId="ADAL" clId="{D5219305-CFE5-4754-B9B2-32BA4D714EFA}" dt="2023-03-22T12:51:18.030" v="2361" actId="478"/>
          <ac:inkMkLst>
            <pc:docMk/>
            <pc:sldMk cId="1372932503" sldId="286"/>
            <ac:inkMk id="29" creationId="{40772CC5-0363-4AD7-A3FF-CFB6884C0A22}"/>
          </ac:inkMkLst>
        </pc:inkChg>
        <pc:inkChg chg="del">
          <ac:chgData name="TAN Mei Yi [Harrisdale Senior High School]" userId="f9f029c9-d743-4d60-9f2c-e74bdec1ab07" providerId="ADAL" clId="{D5219305-CFE5-4754-B9B2-32BA4D714EFA}" dt="2023-03-22T12:51:44.452" v="2388" actId="478"/>
          <ac:inkMkLst>
            <pc:docMk/>
            <pc:sldMk cId="1372932503" sldId="286"/>
            <ac:inkMk id="137" creationId="{26678F44-CBDD-47BA-94DA-1E964B616B9B}"/>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6" creationId="{E0C19069-2FC0-4708-BBCD-287B101A7818}"/>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7" creationId="{98C51658-2C28-4359-8243-FBC4606BCBEE}"/>
          </ac:inkMkLst>
        </pc:inkChg>
      </pc:sldChg>
      <pc:sldChg chg="addSp delSp modSp add mod delAnim modAnim">
        <pc:chgData name="TAN Mei Yi [Harrisdale Senior High School]" userId="f9f029c9-d743-4d60-9f2c-e74bdec1ab07" providerId="ADAL" clId="{D5219305-CFE5-4754-B9B2-32BA4D714EFA}" dt="2023-03-22T00:22:48.789" v="595" actId="207"/>
        <pc:sldMkLst>
          <pc:docMk/>
          <pc:sldMk cId="3591943428" sldId="287"/>
        </pc:sldMkLst>
        <pc:spChg chg="add mod">
          <ac:chgData name="TAN Mei Yi [Harrisdale Senior High School]" userId="f9f029c9-d743-4d60-9f2c-e74bdec1ab07" providerId="ADAL" clId="{D5219305-CFE5-4754-B9B2-32BA4D714EFA}" dt="2023-03-21T23:03:19.652" v="247"/>
          <ac:spMkLst>
            <pc:docMk/>
            <pc:sldMk cId="3591943428" sldId="287"/>
            <ac:spMk id="2" creationId="{7902CE4C-DB4C-BC5A-77CC-50B830B5E675}"/>
          </ac:spMkLst>
        </pc:spChg>
        <pc:spChg chg="add mod">
          <ac:chgData name="TAN Mei Yi [Harrisdale Senior High School]" userId="f9f029c9-d743-4d60-9f2c-e74bdec1ab07" providerId="ADAL" clId="{D5219305-CFE5-4754-B9B2-32BA4D714EFA}" dt="2023-03-22T00:22:48.789" v="595" actId="207"/>
          <ac:spMkLst>
            <pc:docMk/>
            <pc:sldMk cId="3591943428" sldId="287"/>
            <ac:spMk id="3" creationId="{040D6D7F-9F15-D139-A35C-E379E9309025}"/>
          </ac:spMkLst>
        </pc:spChg>
        <pc:spChg chg="add mod">
          <ac:chgData name="TAN Mei Yi [Harrisdale Senior High School]" userId="f9f029c9-d743-4d60-9f2c-e74bdec1ab07" providerId="ADAL" clId="{D5219305-CFE5-4754-B9B2-32BA4D714EFA}" dt="2023-03-22T00:22:48.789" v="595" actId="207"/>
          <ac:spMkLst>
            <pc:docMk/>
            <pc:sldMk cId="3591943428" sldId="287"/>
            <ac:spMk id="6" creationId="{8C1D5905-9376-171D-27FD-C2D812E19E8B}"/>
          </ac:spMkLst>
        </pc:spChg>
        <pc:spChg chg="add mod">
          <ac:chgData name="TAN Mei Yi [Harrisdale Senior High School]" userId="f9f029c9-d743-4d60-9f2c-e74bdec1ab07" providerId="ADAL" clId="{D5219305-CFE5-4754-B9B2-32BA4D714EFA}" dt="2023-03-22T00:22:48.789" v="595" actId="207"/>
          <ac:spMkLst>
            <pc:docMk/>
            <pc:sldMk cId="3591943428" sldId="287"/>
            <ac:spMk id="7" creationId="{D6E3EB21-75D3-BDB8-2FAE-7FAC6C16C435}"/>
          </ac:spMkLst>
        </pc:spChg>
        <pc:spChg chg="del">
          <ac:chgData name="TAN Mei Yi [Harrisdale Senior High School]" userId="f9f029c9-d743-4d60-9f2c-e74bdec1ab07" providerId="ADAL" clId="{D5219305-CFE5-4754-B9B2-32BA4D714EFA}" dt="2023-03-21T23:03:19.280" v="246" actId="478"/>
          <ac:spMkLst>
            <pc:docMk/>
            <pc:sldMk cId="3591943428" sldId="287"/>
            <ac:spMk id="8" creationId="{8C58BB88-B94B-4407-A26E-51127EB31857}"/>
          </ac:spMkLst>
        </pc:spChg>
        <pc:spChg chg="add del mod">
          <ac:chgData name="TAN Mei Yi [Harrisdale Senior High School]" userId="f9f029c9-d743-4d60-9f2c-e74bdec1ab07" providerId="ADAL" clId="{D5219305-CFE5-4754-B9B2-32BA4D714EFA}" dt="2023-03-21T23:20:37.926" v="401" actId="478"/>
          <ac:spMkLst>
            <pc:docMk/>
            <pc:sldMk cId="3591943428" sldId="287"/>
            <ac:spMk id="9" creationId="{54035889-98A3-DE1E-0E8B-590B54F34A86}"/>
          </ac:spMkLst>
        </pc:spChg>
        <pc:spChg chg="add mod">
          <ac:chgData name="TAN Mei Yi [Harrisdale Senior High School]" userId="f9f029c9-d743-4d60-9f2c-e74bdec1ab07" providerId="ADAL" clId="{D5219305-CFE5-4754-B9B2-32BA4D714EFA}" dt="2023-03-22T00:22:48.789" v="595" actId="207"/>
          <ac:spMkLst>
            <pc:docMk/>
            <pc:sldMk cId="3591943428" sldId="287"/>
            <ac:spMk id="10" creationId="{B8101CAA-D20B-F63F-F8FE-3EE77FEC55B1}"/>
          </ac:spMkLst>
        </pc:spChg>
        <pc:spChg chg="add mod">
          <ac:chgData name="TAN Mei Yi [Harrisdale Senior High School]" userId="f9f029c9-d743-4d60-9f2c-e74bdec1ab07" providerId="ADAL" clId="{D5219305-CFE5-4754-B9B2-32BA4D714EFA}" dt="2023-03-22T00:22:48.789" v="595" actId="207"/>
          <ac:spMkLst>
            <pc:docMk/>
            <pc:sldMk cId="3591943428" sldId="287"/>
            <ac:spMk id="11" creationId="{BE43D6AA-8C7E-AB1B-54C3-37F0BBE024BB}"/>
          </ac:spMkLst>
        </pc:spChg>
        <pc:spChg chg="add mod">
          <ac:chgData name="TAN Mei Yi [Harrisdale Senior High School]" userId="f9f029c9-d743-4d60-9f2c-e74bdec1ab07" providerId="ADAL" clId="{D5219305-CFE5-4754-B9B2-32BA4D714EFA}" dt="2023-03-22T00:22:48.789" v="595" actId="207"/>
          <ac:spMkLst>
            <pc:docMk/>
            <pc:sldMk cId="3591943428" sldId="287"/>
            <ac:spMk id="12" creationId="{0C0C4CB4-01A1-BB32-C947-42FBE33A1E5F}"/>
          </ac:spMkLst>
        </pc:spChg>
        <pc:spChg chg="add mod">
          <ac:chgData name="TAN Mei Yi [Harrisdale Senior High School]" userId="f9f029c9-d743-4d60-9f2c-e74bdec1ab07" providerId="ADAL" clId="{D5219305-CFE5-4754-B9B2-32BA4D714EFA}" dt="2023-03-22T00:22:48.789" v="595" actId="207"/>
          <ac:spMkLst>
            <pc:docMk/>
            <pc:sldMk cId="3591943428" sldId="287"/>
            <ac:spMk id="13" creationId="{6CAC734F-B05C-C2DD-6736-F28BD2F6F45D}"/>
          </ac:spMkLst>
        </pc:spChg>
        <pc:spChg chg="add mod">
          <ac:chgData name="TAN Mei Yi [Harrisdale Senior High School]" userId="f9f029c9-d743-4d60-9f2c-e74bdec1ab07" providerId="ADAL" clId="{D5219305-CFE5-4754-B9B2-32BA4D714EFA}" dt="2023-03-22T00:22:48.789" v="595" actId="207"/>
          <ac:spMkLst>
            <pc:docMk/>
            <pc:sldMk cId="3591943428" sldId="287"/>
            <ac:spMk id="14" creationId="{6F0731B9-F51F-6D47-B2DC-CB09F4850C0F}"/>
          </ac:spMkLst>
        </pc:spChg>
        <pc:grpChg chg="del">
          <ac:chgData name="TAN Mei Yi [Harrisdale Senior High School]" userId="f9f029c9-d743-4d60-9f2c-e74bdec1ab07" providerId="ADAL" clId="{D5219305-CFE5-4754-B9B2-32BA4D714EFA}" dt="2023-03-21T23:20:14.959" v="390" actId="478"/>
          <ac:grpSpMkLst>
            <pc:docMk/>
            <pc:sldMk cId="3591943428" sldId="287"/>
            <ac:grpSpMk id="133" creationId="{BB37707A-85DF-4354-AD71-694B9683D960}"/>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134" creationId="{756F0D93-CECF-4C03-AE71-5653EC6802EE}"/>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3" creationId="{67E93225-54AF-4EA9-AD11-082E3900B418}"/>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4" creationId="{84095AE4-A720-4CEC-98B4-D085A5F70D5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18" creationId="{881442C2-DFB8-4F98-9205-625BA21C3CF5}"/>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19" creationId="{756DC19C-B0BF-4FE0-BF66-E9276E55DCE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1" creationId="{469C1102-7F96-4C68-999B-B05A52ABB15F}"/>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2" creationId="{37783228-1797-4622-AEF3-48E8C0324B2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45" creationId="{3CD88F19-9A84-456B-B1F0-872A1D73AB1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7" creationId="{8A31D3F9-95CB-4F80-A8C3-CE06FF6E9B8E}"/>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8" creationId="{2614C911-9800-4B59-B17B-EA2A4B90CA0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61" creationId="{A3CB16C9-B49F-4C75-8377-E7A2914C479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0" creationId="{FD764E8D-2063-4601-A432-A6EE5BB524D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4" creationId="{5BBBF493-026D-43D0-A03B-3E482C54A364}"/>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34" creationId="{C2F646A6-62A0-479C-8000-9AABC31EAFD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43" creationId="{1F261863-8E3A-44DC-8782-6C42F9FA644D}"/>
          </ac:grpSpMkLst>
        </pc:grpChg>
        <pc:picChg chg="mod">
          <ac:chgData name="TAN Mei Yi [Harrisdale Senior High School]" userId="f9f029c9-d743-4d60-9f2c-e74bdec1ab07" providerId="ADAL" clId="{D5219305-CFE5-4754-B9B2-32BA4D714EFA}" dt="2023-03-21T23:23:41.372" v="486" actId="14100"/>
          <ac:picMkLst>
            <pc:docMk/>
            <pc:sldMk cId="3591943428" sldId="287"/>
            <ac:picMk id="4" creationId="{C25582FE-D40A-44C3-AC0E-FFF264DA6F62}"/>
          </ac:picMkLst>
        </pc:picChg>
        <pc:picChg chg="add del mod">
          <ac:chgData name="TAN Mei Yi [Harrisdale Senior High School]" userId="f9f029c9-d743-4d60-9f2c-e74bdec1ab07" providerId="ADAL" clId="{D5219305-CFE5-4754-B9B2-32BA4D714EFA}" dt="2023-03-21T23:19:35.499" v="376" actId="478"/>
          <ac:picMkLst>
            <pc:docMk/>
            <pc:sldMk cId="3591943428" sldId="287"/>
            <ac:picMk id="5" creationId="{18E4C445-4739-2F21-2192-284839217884}"/>
          </ac:picMkLst>
        </pc:picChg>
      </pc:sldChg>
      <pc:sldChg chg="modSp mod">
        <pc:chgData name="TAN Mei Yi [Harrisdale Senior High School]" userId="f9f029c9-d743-4d60-9f2c-e74bdec1ab07" providerId="ADAL" clId="{D5219305-CFE5-4754-B9B2-32BA4D714EFA}" dt="2023-03-21T23:02:53.119" v="235" actId="20577"/>
        <pc:sldMkLst>
          <pc:docMk/>
          <pc:sldMk cId="3000480193" sldId="288"/>
        </pc:sldMkLst>
        <pc:spChg chg="mod">
          <ac:chgData name="TAN Mei Yi [Harrisdale Senior High School]" userId="f9f029c9-d743-4d60-9f2c-e74bdec1ab07" providerId="ADAL" clId="{D5219305-CFE5-4754-B9B2-32BA4D714EFA}" dt="2023-03-21T23:02:53.119" v="235" actId="20577"/>
          <ac:spMkLst>
            <pc:docMk/>
            <pc:sldMk cId="3000480193" sldId="288"/>
            <ac:spMk id="5" creationId="{00000000-0000-0000-0000-000000000000}"/>
          </ac:spMkLst>
        </pc:spChg>
      </pc:sldChg>
      <pc:sldChg chg="modSp mod">
        <pc:chgData name="TAN Mei Yi [Harrisdale Senior High School]" userId="f9f029c9-d743-4d60-9f2c-e74bdec1ab07" providerId="ADAL" clId="{D5219305-CFE5-4754-B9B2-32BA4D714EFA}" dt="2023-03-21T23:01:59.243" v="229" actId="1076"/>
        <pc:sldMkLst>
          <pc:docMk/>
          <pc:sldMk cId="2226349418" sldId="292"/>
        </pc:sldMkLst>
        <pc:spChg chg="mod">
          <ac:chgData name="TAN Mei Yi [Harrisdale Senior High School]" userId="f9f029c9-d743-4d60-9f2c-e74bdec1ab07" providerId="ADAL" clId="{D5219305-CFE5-4754-B9B2-32BA4D714EFA}" dt="2023-03-21T23:01:11.561" v="35" actId="20577"/>
          <ac:spMkLst>
            <pc:docMk/>
            <pc:sldMk cId="2226349418" sldId="292"/>
            <ac:spMk id="21" creationId="{8E7845BC-DC72-44E1-BABF-6AFB4DC3022D}"/>
          </ac:spMkLst>
        </pc:spChg>
        <pc:spChg chg="mod">
          <ac:chgData name="TAN Mei Yi [Harrisdale Senior High School]" userId="f9f029c9-d743-4d60-9f2c-e74bdec1ab07" providerId="ADAL" clId="{D5219305-CFE5-4754-B9B2-32BA4D714EFA}" dt="2023-03-21T23:01:59.243" v="229" actId="1076"/>
          <ac:spMkLst>
            <pc:docMk/>
            <pc:sldMk cId="2226349418" sldId="292"/>
            <ac:spMk id="22" creationId="{046BE2BE-401B-43B6-9F59-E6AE635E14BD}"/>
          </ac:spMkLst>
        </pc:spChg>
      </pc:sldChg>
      <pc:sldChg chg="del">
        <pc:chgData name="TAN Mei Yi [Harrisdale Senior High School]" userId="f9f029c9-d743-4d60-9f2c-e74bdec1ab07" providerId="ADAL" clId="{D5219305-CFE5-4754-B9B2-32BA4D714EFA}" dt="2023-03-21T23:02:49.970" v="233" actId="47"/>
        <pc:sldMkLst>
          <pc:docMk/>
          <pc:sldMk cId="2811696938" sldId="293"/>
        </pc:sldMkLst>
      </pc:sldChg>
      <pc:sldChg chg="del">
        <pc:chgData name="TAN Mei Yi [Harrisdale Senior High School]" userId="f9f029c9-d743-4d60-9f2c-e74bdec1ab07" providerId="ADAL" clId="{D5219305-CFE5-4754-B9B2-32BA4D714EFA}" dt="2023-03-21T23:02:49.970" v="233" actId="47"/>
        <pc:sldMkLst>
          <pc:docMk/>
          <pc:sldMk cId="3374432252" sldId="294"/>
        </pc:sldMkLst>
      </pc:sldChg>
      <pc:sldChg chg="del">
        <pc:chgData name="TAN Mei Yi [Harrisdale Senior High School]" userId="f9f029c9-d743-4d60-9f2c-e74bdec1ab07" providerId="ADAL" clId="{D5219305-CFE5-4754-B9B2-32BA4D714EFA}" dt="2023-03-21T23:02:49.970" v="233" actId="47"/>
        <pc:sldMkLst>
          <pc:docMk/>
          <pc:sldMk cId="2880449736" sldId="295"/>
        </pc:sldMkLst>
      </pc:sldChg>
      <pc:sldChg chg="modSp add mod">
        <pc:chgData name="TAN Mei Yi [Harrisdale Senior High School]" userId="f9f029c9-d743-4d60-9f2c-e74bdec1ab07" providerId="ADAL" clId="{D5219305-CFE5-4754-B9B2-32BA4D714EFA}" dt="2023-03-21T23:04:36.175" v="261" actId="207"/>
        <pc:sldMkLst>
          <pc:docMk/>
          <pc:sldMk cId="1878992383" sldId="296"/>
        </pc:sldMkLst>
        <pc:spChg chg="mod">
          <ac:chgData name="TAN Mei Yi [Harrisdale Senior High School]" userId="f9f029c9-d743-4d60-9f2c-e74bdec1ab07" providerId="ADAL" clId="{D5219305-CFE5-4754-B9B2-32BA4D714EFA}" dt="2023-03-21T23:04:36.175" v="261" actId="207"/>
          <ac:spMkLst>
            <pc:docMk/>
            <pc:sldMk cId="1878992383" sldId="296"/>
            <ac:spMk id="4" creationId="{240D20A3-C1CB-471B-B75C-6918324CA391}"/>
          </ac:spMkLst>
        </pc:spChg>
        <pc:spChg chg="mod">
          <ac:chgData name="TAN Mei Yi [Harrisdale Senior High School]" userId="f9f029c9-d743-4d60-9f2c-e74bdec1ab07" providerId="ADAL" clId="{D5219305-CFE5-4754-B9B2-32BA4D714EFA}" dt="2023-03-21T23:03:49.332" v="253" actId="208"/>
          <ac:spMkLst>
            <pc:docMk/>
            <pc:sldMk cId="1878992383" sldId="296"/>
            <ac:spMk id="5" creationId="{F6BA34A1-8934-46F8-9DA4-4ADCF44AA800}"/>
          </ac:spMkLst>
        </pc:spChg>
      </pc:sldChg>
      <pc:sldChg chg="addSp delSp modSp add mod">
        <pc:chgData name="TAN Mei Yi [Harrisdale Senior High School]" userId="f9f029c9-d743-4d60-9f2c-e74bdec1ab07" providerId="ADAL" clId="{D5219305-CFE5-4754-B9B2-32BA4D714EFA}" dt="2023-03-21T23:09:58.291" v="308" actId="207"/>
        <pc:sldMkLst>
          <pc:docMk/>
          <pc:sldMk cId="4044487715" sldId="297"/>
        </pc:sldMkLst>
        <pc:spChg chg="mod">
          <ac:chgData name="TAN Mei Yi [Harrisdale Senior High School]" userId="f9f029c9-d743-4d60-9f2c-e74bdec1ab07" providerId="ADAL" clId="{D5219305-CFE5-4754-B9B2-32BA4D714EFA}" dt="2023-03-21T23:08:21.825" v="299" actId="207"/>
          <ac:spMkLst>
            <pc:docMk/>
            <pc:sldMk cId="4044487715" sldId="297"/>
            <ac:spMk id="3" creationId="{00000000-0000-0000-0000-000000000000}"/>
          </ac:spMkLst>
        </pc:spChg>
        <pc:spChg chg="mod">
          <ac:chgData name="TAN Mei Yi [Harrisdale Senior High School]" userId="f9f029c9-d743-4d60-9f2c-e74bdec1ab07" providerId="ADAL" clId="{D5219305-CFE5-4754-B9B2-32BA4D714EFA}" dt="2023-03-21T23:09:22.983" v="305" actId="113"/>
          <ac:spMkLst>
            <pc:docMk/>
            <pc:sldMk cId="4044487715" sldId="297"/>
            <ac:spMk id="5" creationId="{F47EA669-0A6A-4A58-929F-133157019C50}"/>
          </ac:spMkLst>
        </pc:spChg>
        <pc:spChg chg="add mod">
          <ac:chgData name="TAN Mei Yi [Harrisdale Senior High School]" userId="f9f029c9-d743-4d60-9f2c-e74bdec1ab07" providerId="ADAL" clId="{D5219305-CFE5-4754-B9B2-32BA4D714EFA}" dt="2023-03-21T23:05:52.416" v="287"/>
          <ac:spMkLst>
            <pc:docMk/>
            <pc:sldMk cId="4044487715" sldId="297"/>
            <ac:spMk id="6" creationId="{9D4FC4A5-BCE9-9AF0-B780-9F4ECF619191}"/>
          </ac:spMkLst>
        </pc:spChg>
        <pc:spChg chg="del">
          <ac:chgData name="TAN Mei Yi [Harrisdale Senior High School]" userId="f9f029c9-d743-4d60-9f2c-e74bdec1ab07" providerId="ADAL" clId="{D5219305-CFE5-4754-B9B2-32BA4D714EFA}" dt="2023-03-21T23:05:52.114" v="286" actId="478"/>
          <ac:spMkLst>
            <pc:docMk/>
            <pc:sldMk cId="4044487715" sldId="297"/>
            <ac:spMk id="7" creationId="{10CD6E0E-EECD-4D46-84B2-0539F4A2D4AD}"/>
          </ac:spMkLst>
        </pc:spChg>
        <pc:spChg chg="mod">
          <ac:chgData name="TAN Mei Yi [Harrisdale Senior High School]" userId="f9f029c9-d743-4d60-9f2c-e74bdec1ab07" providerId="ADAL" clId="{D5219305-CFE5-4754-B9B2-32BA4D714EFA}" dt="2023-03-21T23:08:30.272" v="302" actId="14100"/>
          <ac:spMkLst>
            <pc:docMk/>
            <pc:sldMk cId="4044487715" sldId="297"/>
            <ac:spMk id="8" creationId="{97CB6D4C-29E3-401D-9498-2907EE8D2712}"/>
          </ac:spMkLst>
        </pc:spChg>
        <pc:spChg chg="mod">
          <ac:chgData name="TAN Mei Yi [Harrisdale Senior High School]" userId="f9f029c9-d743-4d60-9f2c-e74bdec1ab07" providerId="ADAL" clId="{D5219305-CFE5-4754-B9B2-32BA4D714EFA}" dt="2023-03-21T23:09:22.983" v="305" actId="113"/>
          <ac:spMkLst>
            <pc:docMk/>
            <pc:sldMk cId="4044487715" sldId="297"/>
            <ac:spMk id="9" creationId="{D5FC0ADE-655C-4E3F-AC9E-CC69ED5D6BA8}"/>
          </ac:spMkLst>
        </pc:spChg>
        <pc:spChg chg="mod">
          <ac:chgData name="TAN Mei Yi [Harrisdale Senior High School]" userId="f9f029c9-d743-4d60-9f2c-e74bdec1ab07" providerId="ADAL" clId="{D5219305-CFE5-4754-B9B2-32BA4D714EFA}" dt="2023-03-21T23:09:22.983" v="305" actId="113"/>
          <ac:spMkLst>
            <pc:docMk/>
            <pc:sldMk cId="4044487715" sldId="297"/>
            <ac:spMk id="10" creationId="{2697A21E-A6E9-497A-847B-AE56FBB63E88}"/>
          </ac:spMkLst>
        </pc:spChg>
        <pc:spChg chg="mod">
          <ac:chgData name="TAN Mei Yi [Harrisdale Senior High School]" userId="f9f029c9-d743-4d60-9f2c-e74bdec1ab07" providerId="ADAL" clId="{D5219305-CFE5-4754-B9B2-32BA4D714EFA}" dt="2023-03-21T23:09:58.291" v="308" actId="207"/>
          <ac:spMkLst>
            <pc:docMk/>
            <pc:sldMk cId="4044487715" sldId="297"/>
            <ac:spMk id="11" creationId="{71BE780A-D877-4FF7-B51C-6CDF418F2AF6}"/>
          </ac:spMkLst>
        </pc:spChg>
        <pc:spChg chg="mod">
          <ac:chgData name="TAN Mei Yi [Harrisdale Senior High School]" userId="f9f029c9-d743-4d60-9f2c-e74bdec1ab07" providerId="ADAL" clId="{D5219305-CFE5-4754-B9B2-32BA4D714EFA}" dt="2023-03-21T23:09:58.291" v="308" actId="207"/>
          <ac:spMkLst>
            <pc:docMk/>
            <pc:sldMk cId="4044487715" sldId="297"/>
            <ac:spMk id="12" creationId="{C10EA0C3-B7D9-47F4-90DD-E27F774F754E}"/>
          </ac:spMkLst>
        </pc:spChg>
        <pc:spChg chg="mod">
          <ac:chgData name="TAN Mei Yi [Harrisdale Senior High School]" userId="f9f029c9-d743-4d60-9f2c-e74bdec1ab07" providerId="ADAL" clId="{D5219305-CFE5-4754-B9B2-32BA4D714EFA}" dt="2023-03-21T23:09:58.291" v="308" actId="207"/>
          <ac:spMkLst>
            <pc:docMk/>
            <pc:sldMk cId="4044487715" sldId="297"/>
            <ac:spMk id="13" creationId="{99CBC0D9-3AC4-464F-B6EA-B326C458A37B}"/>
          </ac:spMkLst>
        </pc:spChg>
        <pc:graphicFrameChg chg="mod modGraphic">
          <ac:chgData name="TAN Mei Yi [Harrisdale Senior High School]" userId="f9f029c9-d743-4d60-9f2c-e74bdec1ab07" providerId="ADAL" clId="{D5219305-CFE5-4754-B9B2-32BA4D714EFA}" dt="2023-03-21T23:09:00.385" v="304" actId="12385"/>
          <ac:graphicFrameMkLst>
            <pc:docMk/>
            <pc:sldMk cId="4044487715" sldId="297"/>
            <ac:graphicFrameMk id="2" creationId="{86E0E68A-567E-4F86-94F7-7B3BF8E775C2}"/>
          </ac:graphicFrameMkLst>
        </pc:graphicFrameChg>
      </pc:sldChg>
      <pc:sldChg chg="modSp add mod">
        <pc:chgData name="TAN Mei Yi [Harrisdale Senior High School]" userId="f9f029c9-d743-4d60-9f2c-e74bdec1ab07" providerId="ADAL" clId="{D5219305-CFE5-4754-B9B2-32BA4D714EFA}" dt="2023-03-21T23:05:39.130" v="281" actId="208"/>
        <pc:sldMkLst>
          <pc:docMk/>
          <pc:sldMk cId="580639594" sldId="298"/>
        </pc:sldMkLst>
        <pc:spChg chg="mod">
          <ac:chgData name="TAN Mei Yi [Harrisdale Senior High School]" userId="f9f029c9-d743-4d60-9f2c-e74bdec1ab07" providerId="ADAL" clId="{D5219305-CFE5-4754-B9B2-32BA4D714EFA}" dt="2023-03-21T23:05:39.130" v="281" actId="208"/>
          <ac:spMkLst>
            <pc:docMk/>
            <pc:sldMk cId="580639594" sldId="298"/>
            <ac:spMk id="2" creationId="{73349EF4-12E5-4A07-8CCC-98FFCD97C411}"/>
          </ac:spMkLst>
        </pc:spChg>
      </pc:sldChg>
      <pc:sldChg chg="addSp delSp modSp add mod ord delAnim modAnim">
        <pc:chgData name="TAN Mei Yi [Harrisdale Senior High School]" userId="f9f029c9-d743-4d60-9f2c-e74bdec1ab07" providerId="ADAL" clId="{D5219305-CFE5-4754-B9B2-32BA4D714EFA}" dt="2023-03-22T12:27:03.417" v="1620" actId="1076"/>
        <pc:sldMkLst>
          <pc:docMk/>
          <pc:sldMk cId="2853611958" sldId="299"/>
        </pc:sldMkLst>
        <pc:spChg chg="add del mod">
          <ac:chgData name="TAN Mei Yi [Harrisdale Senior High School]" userId="f9f029c9-d743-4d60-9f2c-e74bdec1ab07" providerId="ADAL" clId="{D5219305-CFE5-4754-B9B2-32BA4D714EFA}" dt="2023-03-22T12:15:32.517" v="1446" actId="20577"/>
          <ac:spMkLst>
            <pc:docMk/>
            <pc:sldMk cId="2853611958" sldId="299"/>
            <ac:spMk id="3" creationId="{00000000-0000-0000-0000-000000000000}"/>
          </ac:spMkLst>
        </pc:spChg>
        <pc:spChg chg="add del">
          <ac:chgData name="TAN Mei Yi [Harrisdale Senior High School]" userId="f9f029c9-d743-4d60-9f2c-e74bdec1ab07" providerId="ADAL" clId="{D5219305-CFE5-4754-B9B2-32BA4D714EFA}" dt="2023-03-21T23:30:36.628" v="503"/>
          <ac:spMkLst>
            <pc:docMk/>
            <pc:sldMk cId="2853611958" sldId="299"/>
            <ac:spMk id="5" creationId="{EC3499AE-438E-99BF-4ACD-666CA50F09CF}"/>
          </ac:spMkLst>
        </pc:spChg>
        <pc:spChg chg="add del mod">
          <ac:chgData name="TAN Mei Yi [Harrisdale Senior High School]" userId="f9f029c9-d743-4d60-9f2c-e74bdec1ab07" providerId="ADAL" clId="{D5219305-CFE5-4754-B9B2-32BA4D714EFA}" dt="2023-03-21T23:30:40.668" v="506"/>
          <ac:spMkLst>
            <pc:docMk/>
            <pc:sldMk cId="2853611958" sldId="299"/>
            <ac:spMk id="6" creationId="{C8F13BFB-26CE-0888-72E3-4DF97E0793A7}"/>
          </ac:spMkLst>
        </pc:spChg>
        <pc:spChg chg="add del">
          <ac:chgData name="TAN Mei Yi [Harrisdale Senior High School]" userId="f9f029c9-d743-4d60-9f2c-e74bdec1ab07" providerId="ADAL" clId="{D5219305-CFE5-4754-B9B2-32BA4D714EFA}" dt="2023-03-21T23:32:49.868" v="526"/>
          <ac:spMkLst>
            <pc:docMk/>
            <pc:sldMk cId="2853611958" sldId="299"/>
            <ac:spMk id="7" creationId="{B95EF028-6024-4F46-C1FE-1D2B562B0213}"/>
          </ac:spMkLst>
        </pc:spChg>
        <pc:spChg chg="add del mod">
          <ac:chgData name="TAN Mei Yi [Harrisdale Senior High School]" userId="f9f029c9-d743-4d60-9f2c-e74bdec1ab07" providerId="ADAL" clId="{D5219305-CFE5-4754-B9B2-32BA4D714EFA}" dt="2023-03-22T11:52:10.955" v="1075"/>
          <ac:spMkLst>
            <pc:docMk/>
            <pc:sldMk cId="2853611958" sldId="299"/>
            <ac:spMk id="8" creationId="{B3B7379B-2614-B7B5-F8BD-EDD898C5BF3C}"/>
          </ac:spMkLst>
        </pc:spChg>
        <pc:spChg chg="add del mod">
          <ac:chgData name="TAN Mei Yi [Harrisdale Senior High School]" userId="f9f029c9-d743-4d60-9f2c-e74bdec1ab07" providerId="ADAL" clId="{D5219305-CFE5-4754-B9B2-32BA4D714EFA}" dt="2023-03-22T11:57:02.293" v="1077"/>
          <ac:spMkLst>
            <pc:docMk/>
            <pc:sldMk cId="2853611958" sldId="299"/>
            <ac:spMk id="9" creationId="{FE131CC6-F90E-9B96-6BCF-5C21EA95CE7A}"/>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1" creationId="{72488F39-CE12-9585-35B0-B0E2BEC507BB}"/>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2" creationId="{DF097879-7ABD-328C-DB38-A58153049BC0}"/>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3" creationId="{D17ED47B-B9CF-EA23-CED4-C98934830072}"/>
          </ac:spMkLst>
        </pc:spChg>
        <pc:spChg chg="add del mod">
          <ac:chgData name="TAN Mei Yi [Harrisdale Senior High School]" userId="f9f029c9-d743-4d60-9f2c-e74bdec1ab07" providerId="ADAL" clId="{D5219305-CFE5-4754-B9B2-32BA4D714EFA}" dt="2023-03-22T12:04:29.096" v="1237" actId="478"/>
          <ac:spMkLst>
            <pc:docMk/>
            <pc:sldMk cId="2853611958" sldId="299"/>
            <ac:spMk id="14" creationId="{DC2FD717-3229-FEF3-6710-63663C395816}"/>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6" creationId="{CFC71946-93C2-6D56-D7A9-838DAAC9D0BD}"/>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7" creationId="{DE4B203D-1510-2C82-1DAB-CC281D75C62B}"/>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8" creationId="{4442E008-B3F1-5EA5-BA5A-EA7781C96455}"/>
          </ac:spMkLst>
        </pc:spChg>
        <pc:spChg chg="add mod">
          <ac:chgData name="TAN Mei Yi [Harrisdale Senior High School]" userId="f9f029c9-d743-4d60-9f2c-e74bdec1ab07" providerId="ADAL" clId="{D5219305-CFE5-4754-B9B2-32BA4D714EFA}" dt="2023-03-22T12:25:15.849" v="1575" actId="1076"/>
          <ac:spMkLst>
            <pc:docMk/>
            <pc:sldMk cId="2853611958" sldId="299"/>
            <ac:spMk id="19" creationId="{F0D44CC8-01EF-5C5C-AA05-9029CD236ED4}"/>
          </ac:spMkLst>
        </pc:spChg>
        <pc:spChg chg="add mod">
          <ac:chgData name="TAN Mei Yi [Harrisdale Senior High School]" userId="f9f029c9-d743-4d60-9f2c-e74bdec1ab07" providerId="ADAL" clId="{D5219305-CFE5-4754-B9B2-32BA4D714EFA}" dt="2023-03-22T12:25:15.849" v="1575" actId="1076"/>
          <ac:spMkLst>
            <pc:docMk/>
            <pc:sldMk cId="2853611958" sldId="299"/>
            <ac:spMk id="20" creationId="{0421DCBD-60B9-0BF4-89B2-8DF67529E160}"/>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1" creationId="{240B8298-2926-5B30-9F2B-2CF22D100EC4}"/>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2" creationId="{EB499464-D83F-95B7-BD24-A7D22C781F7E}"/>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3" creationId="{756FA04B-51CC-2624-FFAA-935DC3DC4D8A}"/>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4" creationId="{FE2586AB-DF1E-A0C7-C9F9-D82E63B80DF3}"/>
          </ac:spMkLst>
        </pc:spChg>
        <pc:spChg chg="add mod">
          <ac:chgData name="TAN Mei Yi [Harrisdale Senior High School]" userId="f9f029c9-d743-4d60-9f2c-e74bdec1ab07" providerId="ADAL" clId="{D5219305-CFE5-4754-B9B2-32BA4D714EFA}" dt="2023-03-22T12:25:47.070" v="1579" actId="1076"/>
          <ac:spMkLst>
            <pc:docMk/>
            <pc:sldMk cId="2853611958" sldId="299"/>
            <ac:spMk id="25" creationId="{5A8BCEBE-63D7-69C7-9F75-8C47488CD5D0}"/>
          </ac:spMkLst>
        </pc:spChg>
        <pc:spChg chg="add mod">
          <ac:chgData name="TAN Mei Yi [Harrisdale Senior High School]" userId="f9f029c9-d743-4d60-9f2c-e74bdec1ab07" providerId="ADAL" clId="{D5219305-CFE5-4754-B9B2-32BA4D714EFA}" dt="2023-03-22T12:26:03.909" v="1582" actId="1076"/>
          <ac:spMkLst>
            <pc:docMk/>
            <pc:sldMk cId="2853611958" sldId="299"/>
            <ac:spMk id="26" creationId="{F25313A1-F8F0-5374-160B-E2DCB9557CA7}"/>
          </ac:spMkLst>
        </pc:spChg>
        <pc:spChg chg="add mod">
          <ac:chgData name="TAN Mei Yi [Harrisdale Senior High School]" userId="f9f029c9-d743-4d60-9f2c-e74bdec1ab07" providerId="ADAL" clId="{D5219305-CFE5-4754-B9B2-32BA4D714EFA}" dt="2023-03-22T12:26:11.210" v="1583" actId="1076"/>
          <ac:spMkLst>
            <pc:docMk/>
            <pc:sldMk cId="2853611958" sldId="299"/>
            <ac:spMk id="27" creationId="{5697D611-704A-E3D0-41CA-20D4E1EA9319}"/>
          </ac:spMkLst>
        </pc:spChg>
        <pc:spChg chg="add mod">
          <ac:chgData name="TAN Mei Yi [Harrisdale Senior High School]" userId="f9f029c9-d743-4d60-9f2c-e74bdec1ab07" providerId="ADAL" clId="{D5219305-CFE5-4754-B9B2-32BA4D714EFA}" dt="2023-03-22T12:26:16.249" v="1584" actId="1076"/>
          <ac:spMkLst>
            <pc:docMk/>
            <pc:sldMk cId="2853611958" sldId="299"/>
            <ac:spMk id="28" creationId="{E9AD5605-EA6B-891D-1739-B72476D842E0}"/>
          </ac:spMkLst>
        </pc:spChg>
        <pc:spChg chg="add mod">
          <ac:chgData name="TAN Mei Yi [Harrisdale Senior High School]" userId="f9f029c9-d743-4d60-9f2c-e74bdec1ab07" providerId="ADAL" clId="{D5219305-CFE5-4754-B9B2-32BA4D714EFA}" dt="2023-03-22T12:27:03.417" v="1620" actId="1076"/>
          <ac:spMkLst>
            <pc:docMk/>
            <pc:sldMk cId="2853611958" sldId="299"/>
            <ac:spMk id="29" creationId="{C61EA30E-33A1-37EC-3812-9C9F55236398}"/>
          </ac:spMkLst>
        </pc:spChg>
        <pc:graphicFrameChg chg="del">
          <ac:chgData name="TAN Mei Yi [Harrisdale Senior High School]" userId="f9f029c9-d743-4d60-9f2c-e74bdec1ab07" providerId="ADAL" clId="{D5219305-CFE5-4754-B9B2-32BA4D714EFA}" dt="2023-03-21T23:28:54.166" v="501" actId="478"/>
          <ac:graphicFrameMkLst>
            <pc:docMk/>
            <pc:sldMk cId="2853611958" sldId="299"/>
            <ac:graphicFrameMk id="4" creationId="{00000000-0000-0000-0000-000000000000}"/>
          </ac:graphicFrameMkLst>
        </pc:graphicFrameChg>
        <pc:graphicFrameChg chg="add mod modGraphic">
          <ac:chgData name="TAN Mei Yi [Harrisdale Senior High School]" userId="f9f029c9-d743-4d60-9f2c-e74bdec1ab07" providerId="ADAL" clId="{D5219305-CFE5-4754-B9B2-32BA4D714EFA}" dt="2023-03-22T12:24:24.745" v="1572" actId="20577"/>
          <ac:graphicFrameMkLst>
            <pc:docMk/>
            <pc:sldMk cId="2853611958" sldId="299"/>
            <ac:graphicFrameMk id="10" creationId="{61298317-E250-C7BB-7734-F0110C8544B6}"/>
          </ac:graphicFrameMkLst>
        </pc:graphicFrameChg>
      </pc:sldChg>
      <pc:sldChg chg="addSp modSp add mod modAnim">
        <pc:chgData name="TAN Mei Yi [Harrisdale Senior High School]" userId="f9f029c9-d743-4d60-9f2c-e74bdec1ab07" providerId="ADAL" clId="{D5219305-CFE5-4754-B9B2-32BA4D714EFA}" dt="2023-03-22T11:49:00.293" v="1061" actId="1076"/>
        <pc:sldMkLst>
          <pc:docMk/>
          <pc:sldMk cId="3114966878" sldId="300"/>
        </pc:sldMkLst>
        <pc:spChg chg="mod">
          <ac:chgData name="TAN Mei Yi [Harrisdale Senior High School]" userId="f9f029c9-d743-4d60-9f2c-e74bdec1ab07" providerId="ADAL" clId="{D5219305-CFE5-4754-B9B2-32BA4D714EFA}" dt="2023-03-22T09:12:51.321" v="858" actId="14100"/>
          <ac:spMkLst>
            <pc:docMk/>
            <pc:sldMk cId="3114966878" sldId="300"/>
            <ac:spMk id="3" creationId="{00000000-0000-0000-0000-000000000000}"/>
          </ac:spMkLst>
        </pc:spChg>
        <pc:spChg chg="add mod">
          <ac:chgData name="TAN Mei Yi [Harrisdale Senior High School]" userId="f9f029c9-d743-4d60-9f2c-e74bdec1ab07" providerId="ADAL" clId="{D5219305-CFE5-4754-B9B2-32BA4D714EFA}" dt="2023-03-22T11:46:07.031" v="922" actId="113"/>
          <ac:spMkLst>
            <pc:docMk/>
            <pc:sldMk cId="3114966878" sldId="300"/>
            <ac:spMk id="5" creationId="{3218ED83-0FF9-3BD7-254C-3459DDA7881A}"/>
          </ac:spMkLst>
        </pc:spChg>
        <pc:spChg chg="add mod">
          <ac:chgData name="TAN Mei Yi [Harrisdale Senior High School]" userId="f9f029c9-d743-4d60-9f2c-e74bdec1ab07" providerId="ADAL" clId="{D5219305-CFE5-4754-B9B2-32BA4D714EFA}" dt="2023-03-22T11:47:17.800" v="989" actId="20577"/>
          <ac:spMkLst>
            <pc:docMk/>
            <pc:sldMk cId="3114966878" sldId="300"/>
            <ac:spMk id="6" creationId="{E9C84CC9-C91F-61D4-C312-4A57018F217B}"/>
          </ac:spMkLst>
        </pc:spChg>
        <pc:spChg chg="add mod">
          <ac:chgData name="TAN Mei Yi [Harrisdale Senior High School]" userId="f9f029c9-d743-4d60-9f2c-e74bdec1ab07" providerId="ADAL" clId="{D5219305-CFE5-4754-B9B2-32BA4D714EFA}" dt="2023-03-22T11:48:41.962" v="1013" actId="1076"/>
          <ac:spMkLst>
            <pc:docMk/>
            <pc:sldMk cId="3114966878" sldId="300"/>
            <ac:spMk id="7" creationId="{7B82C72F-E52D-B4D6-CDC6-F768EB89445C}"/>
          </ac:spMkLst>
        </pc:spChg>
        <pc:spChg chg="add mod">
          <ac:chgData name="TAN Mei Yi [Harrisdale Senior High School]" userId="f9f029c9-d743-4d60-9f2c-e74bdec1ab07" providerId="ADAL" clId="{D5219305-CFE5-4754-B9B2-32BA4D714EFA}" dt="2023-03-22T11:49:00.293" v="1061" actId="1076"/>
          <ac:spMkLst>
            <pc:docMk/>
            <pc:sldMk cId="3114966878" sldId="300"/>
            <ac:spMk id="8" creationId="{43677A3E-D2C0-BA23-0B4C-100EFDF98D2B}"/>
          </ac:spMkLst>
        </pc:spChg>
        <pc:graphicFrameChg chg="add mod modGraphic">
          <ac:chgData name="TAN Mei Yi [Harrisdale Senior High School]" userId="f9f029c9-d743-4d60-9f2c-e74bdec1ab07" providerId="ADAL" clId="{D5219305-CFE5-4754-B9B2-32BA4D714EFA}" dt="2023-03-22T11:46:47.540" v="948" actId="403"/>
          <ac:graphicFrameMkLst>
            <pc:docMk/>
            <pc:sldMk cId="3114966878" sldId="300"/>
            <ac:graphicFrameMk id="4" creationId="{5FE242D1-FAE0-7F45-16D4-3E7C7649097A}"/>
          </ac:graphicFrameMkLst>
        </pc:graphicFrameChg>
      </pc:sldChg>
      <pc:sldChg chg="addSp delSp modSp add del mod ord delAnim">
        <pc:chgData name="TAN Mei Yi [Harrisdale Senior High School]" userId="f9f029c9-d743-4d60-9f2c-e74bdec1ab07" providerId="ADAL" clId="{D5219305-CFE5-4754-B9B2-32BA4D714EFA}" dt="2023-03-22T12:27:05.717" v="1621" actId="47"/>
        <pc:sldMkLst>
          <pc:docMk/>
          <pc:sldMk cId="3299135866" sldId="301"/>
        </pc:sldMkLst>
        <pc:spChg chg="del">
          <ac:chgData name="TAN Mei Yi [Harrisdale Senior High School]" userId="f9f029c9-d743-4d60-9f2c-e74bdec1ab07" providerId="ADAL" clId="{D5219305-CFE5-4754-B9B2-32BA4D714EFA}" dt="2023-03-21T23:33:34.805" v="567" actId="478"/>
          <ac:spMkLst>
            <pc:docMk/>
            <pc:sldMk cId="3299135866" sldId="301"/>
            <ac:spMk id="3" creationId="{1FED8B6B-AFA6-4AC1-939B-07D11BAE8425}"/>
          </ac:spMkLst>
        </pc:spChg>
        <pc:spChg chg="del">
          <ac:chgData name="TAN Mei Yi [Harrisdale Senior High School]" userId="f9f029c9-d743-4d60-9f2c-e74bdec1ab07" providerId="ADAL" clId="{D5219305-CFE5-4754-B9B2-32BA4D714EFA}" dt="2023-03-21T23:33:32.091" v="566" actId="478"/>
          <ac:spMkLst>
            <pc:docMk/>
            <pc:sldMk cId="3299135866" sldId="301"/>
            <ac:spMk id="7" creationId="{C645A868-6B43-41F7-B4A0-4086CCF16D17}"/>
          </ac:spMkLst>
        </pc:spChg>
        <pc:spChg chg="add del mod">
          <ac:chgData name="TAN Mei Yi [Harrisdale Senior High School]" userId="f9f029c9-d743-4d60-9f2c-e74bdec1ab07" providerId="ADAL" clId="{D5219305-CFE5-4754-B9B2-32BA4D714EFA}" dt="2023-03-21T23:33:37.824" v="568" actId="478"/>
          <ac:spMkLst>
            <pc:docMk/>
            <pc:sldMk cId="3299135866" sldId="301"/>
            <ac:spMk id="8" creationId="{1940E5A2-8FCC-D930-C71B-0274939FB198}"/>
          </ac:spMkLst>
        </pc:spChg>
        <pc:picChg chg="del">
          <ac:chgData name="TAN Mei Yi [Harrisdale Senior High School]" userId="f9f029c9-d743-4d60-9f2c-e74bdec1ab07" providerId="ADAL" clId="{D5219305-CFE5-4754-B9B2-32BA4D714EFA}" dt="2023-03-21T23:33:32.091" v="566" actId="478"/>
          <ac:picMkLst>
            <pc:docMk/>
            <pc:sldMk cId="3299135866" sldId="301"/>
            <ac:picMk id="2" creationId="{75FB75DD-13BC-4A2F-A4B8-CEEE8B07F4FF}"/>
          </ac:picMkLst>
        </pc:picChg>
        <pc:picChg chg="del">
          <ac:chgData name="TAN Mei Yi [Harrisdale Senior High School]" userId="f9f029c9-d743-4d60-9f2c-e74bdec1ab07" providerId="ADAL" clId="{D5219305-CFE5-4754-B9B2-32BA4D714EFA}" dt="2023-03-21T23:33:32.091" v="566" actId="478"/>
          <ac:picMkLst>
            <pc:docMk/>
            <pc:sldMk cId="3299135866" sldId="301"/>
            <ac:picMk id="5" creationId="{7EBE5D6A-ADB4-46B3-B63B-ACEE528328D7}"/>
          </ac:picMkLst>
        </pc:picChg>
        <pc:picChg chg="add">
          <ac:chgData name="TAN Mei Yi [Harrisdale Senior High School]" userId="f9f029c9-d743-4d60-9f2c-e74bdec1ab07" providerId="ADAL" clId="{D5219305-CFE5-4754-B9B2-32BA4D714EFA}" dt="2023-03-21T23:34:04.280" v="569" actId="22"/>
          <ac:picMkLst>
            <pc:docMk/>
            <pc:sldMk cId="3299135866" sldId="301"/>
            <ac:picMk id="10" creationId="{E05833F0-068E-6B82-B112-31EAA2E99E8E}"/>
          </ac:picMkLst>
        </pc:picChg>
      </pc:sldChg>
      <pc:sldChg chg="addSp modSp add mod modAnim">
        <pc:chgData name="TAN Mei Yi [Harrisdale Senior High School]" userId="f9f029c9-d743-4d60-9f2c-e74bdec1ab07" providerId="ADAL" clId="{D5219305-CFE5-4754-B9B2-32BA4D714EFA}" dt="2023-03-22T00:27:57.498" v="855" actId="20577"/>
        <pc:sldMkLst>
          <pc:docMk/>
          <pc:sldMk cId="1230475780" sldId="302"/>
        </pc:sldMkLst>
        <pc:spChg chg="add mod">
          <ac:chgData name="TAN Mei Yi [Harrisdale Senior High School]" userId="f9f029c9-d743-4d60-9f2c-e74bdec1ab07" providerId="ADAL" clId="{D5219305-CFE5-4754-B9B2-32BA4D714EFA}" dt="2023-03-22T00:25:07.776" v="697" actId="1076"/>
          <ac:spMkLst>
            <pc:docMk/>
            <pc:sldMk cId="1230475780" sldId="302"/>
            <ac:spMk id="2" creationId="{5A549E39-3005-72E6-6377-BEC41EE6993B}"/>
          </ac:spMkLst>
        </pc:spChg>
        <pc:spChg chg="mod">
          <ac:chgData name="TAN Mei Yi [Harrisdale Senior High School]" userId="f9f029c9-d743-4d60-9f2c-e74bdec1ab07" providerId="ADAL" clId="{D5219305-CFE5-4754-B9B2-32BA4D714EFA}" dt="2023-03-22T00:22:33.399" v="594" actId="1076"/>
          <ac:spMkLst>
            <pc:docMk/>
            <pc:sldMk cId="1230475780" sldId="302"/>
            <ac:spMk id="3" creationId="{CB2B4E30-DA1F-4A81-AF32-26E9950B20CD}"/>
          </ac:spMkLst>
        </pc:spChg>
        <pc:spChg chg="mod">
          <ac:chgData name="TAN Mei Yi [Harrisdale Senior High School]" userId="f9f029c9-d743-4d60-9f2c-e74bdec1ab07" providerId="ADAL" clId="{D5219305-CFE5-4754-B9B2-32BA4D714EFA}" dt="2023-03-22T00:21:24.181" v="589" actId="20577"/>
          <ac:spMkLst>
            <pc:docMk/>
            <pc:sldMk cId="1230475780" sldId="302"/>
            <ac:spMk id="4" creationId="{A3BBB98E-2CBB-45FD-B826-233E3D019346}"/>
          </ac:spMkLst>
        </pc:spChg>
        <pc:spChg chg="add mod">
          <ac:chgData name="TAN Mei Yi [Harrisdale Senior High School]" userId="f9f029c9-d743-4d60-9f2c-e74bdec1ab07" providerId="ADAL" clId="{D5219305-CFE5-4754-B9B2-32BA4D714EFA}" dt="2023-03-22T00:25:43.726" v="745" actId="1076"/>
          <ac:spMkLst>
            <pc:docMk/>
            <pc:sldMk cId="1230475780" sldId="302"/>
            <ac:spMk id="5" creationId="{4A0926DC-A011-886D-70AF-DBFBF038E243}"/>
          </ac:spMkLst>
        </pc:spChg>
        <pc:spChg chg="add mod">
          <ac:chgData name="TAN Mei Yi [Harrisdale Senior High School]" userId="f9f029c9-d743-4d60-9f2c-e74bdec1ab07" providerId="ADAL" clId="{D5219305-CFE5-4754-B9B2-32BA4D714EFA}" dt="2023-03-22T00:26:34.968" v="790" actId="1076"/>
          <ac:spMkLst>
            <pc:docMk/>
            <pc:sldMk cId="1230475780" sldId="302"/>
            <ac:spMk id="6" creationId="{2AA6E369-24AC-53CE-2420-7166CA83291D}"/>
          </ac:spMkLst>
        </pc:spChg>
        <pc:spChg chg="add mod">
          <ac:chgData name="TAN Mei Yi [Harrisdale Senior High School]" userId="f9f029c9-d743-4d60-9f2c-e74bdec1ab07" providerId="ADAL" clId="{D5219305-CFE5-4754-B9B2-32BA4D714EFA}" dt="2023-03-22T00:27:29.131" v="831" actId="1076"/>
          <ac:spMkLst>
            <pc:docMk/>
            <pc:sldMk cId="1230475780" sldId="302"/>
            <ac:spMk id="7" creationId="{2420FFCB-9926-A889-C6D8-31E925154041}"/>
          </ac:spMkLst>
        </pc:spChg>
        <pc:spChg chg="add mod">
          <ac:chgData name="TAN Mei Yi [Harrisdale Senior High School]" userId="f9f029c9-d743-4d60-9f2c-e74bdec1ab07" providerId="ADAL" clId="{D5219305-CFE5-4754-B9B2-32BA4D714EFA}" dt="2023-03-22T00:27:57.498" v="855" actId="20577"/>
          <ac:spMkLst>
            <pc:docMk/>
            <pc:sldMk cId="1230475780" sldId="302"/>
            <ac:spMk id="8" creationId="{7E168AF8-5125-F02D-C0A2-A7657D146BAC}"/>
          </ac:spMkLst>
        </pc:spChg>
        <pc:spChg chg="add mod">
          <ac:chgData name="TAN Mei Yi [Harrisdale Senior High School]" userId="f9f029c9-d743-4d60-9f2c-e74bdec1ab07" providerId="ADAL" clId="{D5219305-CFE5-4754-B9B2-32BA4D714EFA}" dt="2023-03-22T00:27:39.388" v="846" actId="20577"/>
          <ac:spMkLst>
            <pc:docMk/>
            <pc:sldMk cId="1230475780" sldId="302"/>
            <ac:spMk id="9" creationId="{7D97D802-6097-25E3-972C-8C0DE34A7375}"/>
          </ac:spMkLst>
        </pc:spChg>
        <pc:spChg chg="add mod">
          <ac:chgData name="TAN Mei Yi [Harrisdale Senior High School]" userId="f9f029c9-d743-4d60-9f2c-e74bdec1ab07" providerId="ADAL" clId="{D5219305-CFE5-4754-B9B2-32BA4D714EFA}" dt="2023-03-22T00:27:49.537" v="852" actId="6549"/>
          <ac:spMkLst>
            <pc:docMk/>
            <pc:sldMk cId="1230475780" sldId="302"/>
            <ac:spMk id="10" creationId="{A8DFB2ED-AE47-4113-3845-B61F61E0076D}"/>
          </ac:spMkLst>
        </pc:spChg>
      </pc:sldChg>
      <pc:sldChg chg="addSp delSp modSp add mod modAnim">
        <pc:chgData name="TAN Mei Yi [Harrisdale Senior High School]" userId="f9f029c9-d743-4d60-9f2c-e74bdec1ab07" providerId="ADAL" clId="{D5219305-CFE5-4754-B9B2-32BA4D714EFA}" dt="2023-03-23T00:08:09.119" v="3144" actId="478"/>
        <pc:sldMkLst>
          <pc:docMk/>
          <pc:sldMk cId="338124706" sldId="303"/>
        </pc:sldMkLst>
        <pc:spChg chg="mod">
          <ac:chgData name="TAN Mei Yi [Harrisdale Senior High School]" userId="f9f029c9-d743-4d60-9f2c-e74bdec1ab07" providerId="ADAL" clId="{D5219305-CFE5-4754-B9B2-32BA4D714EFA}" dt="2023-03-23T00:03:34.235" v="2920" actId="27636"/>
          <ac:spMkLst>
            <pc:docMk/>
            <pc:sldMk cId="338124706" sldId="303"/>
            <ac:spMk id="3" creationId="{00000000-0000-0000-0000-000000000000}"/>
          </ac:spMkLst>
        </pc:spChg>
        <pc:spChg chg="add del mod">
          <ac:chgData name="TAN Mei Yi [Harrisdale Senior High School]" userId="f9f029c9-d743-4d60-9f2c-e74bdec1ab07" providerId="ADAL" clId="{D5219305-CFE5-4754-B9B2-32BA4D714EFA}" dt="2023-03-22T12:33:42.944" v="1634" actId="478"/>
          <ac:spMkLst>
            <pc:docMk/>
            <pc:sldMk cId="338124706" sldId="303"/>
            <ac:spMk id="5" creationId="{61D2595A-F941-9F93-DCB4-601C198B8D78}"/>
          </ac:spMkLst>
        </pc:spChg>
        <pc:spChg chg="add mod">
          <ac:chgData name="TAN Mei Yi [Harrisdale Senior High School]" userId="f9f029c9-d743-4d60-9f2c-e74bdec1ab07" providerId="ADAL" clId="{D5219305-CFE5-4754-B9B2-32BA4D714EFA}" dt="2023-03-23T00:01:31.488" v="2829" actId="1076"/>
          <ac:spMkLst>
            <pc:docMk/>
            <pc:sldMk cId="338124706" sldId="303"/>
            <ac:spMk id="5" creationId="{A6AFB754-E15C-16C3-0A0A-DEB382EFCAD6}"/>
          </ac:spMkLst>
        </pc:spChg>
        <pc:spChg chg="add mod">
          <ac:chgData name="TAN Mei Yi [Harrisdale Senior High School]" userId="f9f029c9-d743-4d60-9f2c-e74bdec1ab07" providerId="ADAL" clId="{D5219305-CFE5-4754-B9B2-32BA4D714EFA}" dt="2023-03-23T00:02:39.515" v="2866" actId="1076"/>
          <ac:spMkLst>
            <pc:docMk/>
            <pc:sldMk cId="338124706" sldId="303"/>
            <ac:spMk id="6" creationId="{86C5F2AA-3404-49DC-24D9-F896A82EA4F8}"/>
          </ac:spMkLst>
        </pc:spChg>
        <pc:spChg chg="add mod">
          <ac:chgData name="TAN Mei Yi [Harrisdale Senior High School]" userId="f9f029c9-d743-4d60-9f2c-e74bdec1ab07" providerId="ADAL" clId="{D5219305-CFE5-4754-B9B2-32BA4D714EFA}" dt="2023-03-23T00:03:38.772" v="2921" actId="1076"/>
          <ac:spMkLst>
            <pc:docMk/>
            <pc:sldMk cId="338124706" sldId="303"/>
            <ac:spMk id="7" creationId="{24B47CE5-69C1-7277-9609-0BD5737A95BC}"/>
          </ac:spMkLst>
        </pc:spChg>
        <pc:spChg chg="add mod">
          <ac:chgData name="TAN Mei Yi [Harrisdale Senior High School]" userId="f9f029c9-d743-4d60-9f2c-e74bdec1ab07" providerId="ADAL" clId="{D5219305-CFE5-4754-B9B2-32BA4D714EFA}" dt="2023-03-23T00:04:11.202" v="2962" actId="1076"/>
          <ac:spMkLst>
            <pc:docMk/>
            <pc:sldMk cId="338124706" sldId="303"/>
            <ac:spMk id="8" creationId="{C3D895E9-5E36-4439-8586-14669768DB62}"/>
          </ac:spMkLst>
        </pc:spChg>
        <pc:spChg chg="add mod">
          <ac:chgData name="TAN Mei Yi [Harrisdale Senior High School]" userId="f9f029c9-d743-4d60-9f2c-e74bdec1ab07" providerId="ADAL" clId="{D5219305-CFE5-4754-B9B2-32BA4D714EFA}" dt="2023-03-23T00:04:33.302" v="2977" actId="1076"/>
          <ac:spMkLst>
            <pc:docMk/>
            <pc:sldMk cId="338124706" sldId="303"/>
            <ac:spMk id="10" creationId="{59E40761-DA14-19A8-B441-1CF9564A3F55}"/>
          </ac:spMkLst>
        </pc:spChg>
        <pc:spChg chg="add mod">
          <ac:chgData name="TAN Mei Yi [Harrisdale Senior High School]" userId="f9f029c9-d743-4d60-9f2c-e74bdec1ab07" providerId="ADAL" clId="{D5219305-CFE5-4754-B9B2-32BA4D714EFA}" dt="2023-03-23T00:05:03.198" v="2989" actId="1076"/>
          <ac:spMkLst>
            <pc:docMk/>
            <pc:sldMk cId="338124706" sldId="303"/>
            <ac:spMk id="11" creationId="{778424E9-CA5C-4169-9AAF-472BCC9B49B7}"/>
          </ac:spMkLst>
        </pc:spChg>
        <pc:spChg chg="add mod">
          <ac:chgData name="TAN Mei Yi [Harrisdale Senior High School]" userId="f9f029c9-d743-4d60-9f2c-e74bdec1ab07" providerId="ADAL" clId="{D5219305-CFE5-4754-B9B2-32BA4D714EFA}" dt="2023-03-22T23:57:57.857" v="2816" actId="1076"/>
          <ac:spMkLst>
            <pc:docMk/>
            <pc:sldMk cId="338124706" sldId="303"/>
            <ac:spMk id="12" creationId="{C9BD118A-9CAC-174B-ABE6-671EE134CFBB}"/>
          </ac:spMkLst>
        </pc:spChg>
        <pc:spChg chg="add mod">
          <ac:chgData name="TAN Mei Yi [Harrisdale Senior High School]" userId="f9f029c9-d743-4d60-9f2c-e74bdec1ab07" providerId="ADAL" clId="{D5219305-CFE5-4754-B9B2-32BA4D714EFA}" dt="2023-03-22T23:58:04.409" v="2817" actId="1076"/>
          <ac:spMkLst>
            <pc:docMk/>
            <pc:sldMk cId="338124706" sldId="303"/>
            <ac:spMk id="13" creationId="{074DE0C1-9B35-C654-5C11-26AE27FE0287}"/>
          </ac:spMkLst>
        </pc:spChg>
        <pc:spChg chg="add mod">
          <ac:chgData name="TAN Mei Yi [Harrisdale Senior High School]" userId="f9f029c9-d743-4d60-9f2c-e74bdec1ab07" providerId="ADAL" clId="{D5219305-CFE5-4754-B9B2-32BA4D714EFA}" dt="2023-03-22T23:58:26.322" v="2820" actId="1076"/>
          <ac:spMkLst>
            <pc:docMk/>
            <pc:sldMk cId="338124706" sldId="303"/>
            <ac:spMk id="14" creationId="{76D69C4A-A91B-F269-28FD-691D2EBD0E1B}"/>
          </ac:spMkLst>
        </pc:spChg>
        <pc:spChg chg="add mod">
          <ac:chgData name="TAN Mei Yi [Harrisdale Senior High School]" userId="f9f029c9-d743-4d60-9f2c-e74bdec1ab07" providerId="ADAL" clId="{D5219305-CFE5-4754-B9B2-32BA4D714EFA}" dt="2023-03-23T00:06:38.535" v="3012" actId="1076"/>
          <ac:spMkLst>
            <pc:docMk/>
            <pc:sldMk cId="338124706" sldId="303"/>
            <ac:spMk id="15" creationId="{18DA50EB-48E9-B9E9-EBA5-6A8A8BB80053}"/>
          </ac:spMkLst>
        </pc:spChg>
        <pc:spChg chg="add mod">
          <ac:chgData name="TAN Mei Yi [Harrisdale Senior High School]" userId="f9f029c9-d743-4d60-9f2c-e74bdec1ab07" providerId="ADAL" clId="{D5219305-CFE5-4754-B9B2-32BA4D714EFA}" dt="2023-03-23T00:08:05.968" v="3143" actId="208"/>
          <ac:spMkLst>
            <pc:docMk/>
            <pc:sldMk cId="338124706" sldId="303"/>
            <ac:spMk id="16" creationId="{8A75D31D-C7AA-7558-6984-01333618BE00}"/>
          </ac:spMkLst>
        </pc:spChg>
        <pc:graphicFrameChg chg="mod modGraphic">
          <ac:chgData name="TAN Mei Yi [Harrisdale Senior High School]" userId="f9f029c9-d743-4d60-9f2c-e74bdec1ab07" providerId="ADAL" clId="{D5219305-CFE5-4754-B9B2-32BA4D714EFA}" dt="2023-03-22T12:36:53.317" v="1867" actId="1076"/>
          <ac:graphicFrameMkLst>
            <pc:docMk/>
            <pc:sldMk cId="338124706" sldId="303"/>
            <ac:graphicFrameMk id="2" creationId="{00000000-0000-0000-0000-000000000000}"/>
          </ac:graphicFrameMkLst>
        </pc:graphicFrameChg>
        <pc:picChg chg="add del mod">
          <ac:chgData name="TAN Mei Yi [Harrisdale Senior High School]" userId="f9f029c9-d743-4d60-9f2c-e74bdec1ab07" providerId="ADAL" clId="{D5219305-CFE5-4754-B9B2-32BA4D714EFA}" dt="2023-03-22T12:36:54.513" v="1868" actId="478"/>
          <ac:picMkLst>
            <pc:docMk/>
            <pc:sldMk cId="338124706" sldId="303"/>
            <ac:picMk id="7" creationId="{FC4C658C-2451-1928-9324-265A7B9FCF00}"/>
          </ac:picMkLst>
        </pc:picChg>
        <pc:picChg chg="add del mod">
          <ac:chgData name="TAN Mei Yi [Harrisdale Senior High School]" userId="f9f029c9-d743-4d60-9f2c-e74bdec1ab07" providerId="ADAL" clId="{D5219305-CFE5-4754-B9B2-32BA4D714EFA}" dt="2023-03-23T00:06:34.912" v="3011" actId="478"/>
          <ac:picMkLst>
            <pc:docMk/>
            <pc:sldMk cId="338124706" sldId="303"/>
            <ac:picMk id="9" creationId="{93A7F2C2-F7F4-3C58-B11B-9800CA8A93B6}"/>
          </ac:picMkLst>
        </pc:picChg>
        <pc:picChg chg="add del mod">
          <ac:chgData name="TAN Mei Yi [Harrisdale Senior High School]" userId="f9f029c9-d743-4d60-9f2c-e74bdec1ab07" providerId="ADAL" clId="{D5219305-CFE5-4754-B9B2-32BA4D714EFA}" dt="2023-03-22T12:56:07.319" v="2605" actId="478"/>
          <ac:picMkLst>
            <pc:docMk/>
            <pc:sldMk cId="338124706" sldId="303"/>
            <ac:picMk id="11" creationId="{CBC7A2E2-306D-5379-A442-8E8C773ACE32}"/>
          </ac:picMkLst>
        </pc:picChg>
        <pc:picChg chg="add del mod">
          <ac:chgData name="TAN Mei Yi [Harrisdale Senior High School]" userId="f9f029c9-d743-4d60-9f2c-e74bdec1ab07" providerId="ADAL" clId="{D5219305-CFE5-4754-B9B2-32BA4D714EFA}" dt="2023-03-23T00:08:09.119" v="3144" actId="478"/>
          <ac:picMkLst>
            <pc:docMk/>
            <pc:sldMk cId="338124706" sldId="303"/>
            <ac:picMk id="17" creationId="{C62D8174-1CBA-EE33-2789-565921BC7577}"/>
          </ac:picMkLst>
        </pc:picChg>
      </pc:sldChg>
      <pc:sldChg chg="addSp delSp modSp add mod modAnim">
        <pc:chgData name="TAN Mei Yi [Harrisdale Senior High School]" userId="f9f029c9-d743-4d60-9f2c-e74bdec1ab07" providerId="ADAL" clId="{D5219305-CFE5-4754-B9B2-32BA4D714EFA}" dt="2023-03-23T00:10:55.283" v="3299" actId="1076"/>
        <pc:sldMkLst>
          <pc:docMk/>
          <pc:sldMk cId="1374517155" sldId="304"/>
        </pc:sldMkLst>
        <pc:spChg chg="add mod">
          <ac:chgData name="TAN Mei Yi [Harrisdale Senior High School]" userId="f9f029c9-d743-4d60-9f2c-e74bdec1ab07" providerId="ADAL" clId="{D5219305-CFE5-4754-B9B2-32BA4D714EFA}" dt="2023-03-23T00:08:53.298" v="3157" actId="14100"/>
          <ac:spMkLst>
            <pc:docMk/>
            <pc:sldMk cId="1374517155" sldId="304"/>
            <ac:spMk id="2" creationId="{134B4BA8-49A8-F758-D880-550DD389FC9B}"/>
          </ac:spMkLst>
        </pc:spChg>
        <pc:spChg chg="mod">
          <ac:chgData name="TAN Mei Yi [Harrisdale Senior High School]" userId="f9f029c9-d743-4d60-9f2c-e74bdec1ab07" providerId="ADAL" clId="{D5219305-CFE5-4754-B9B2-32BA4D714EFA}" dt="2023-03-22T12:39:00.697" v="1917" actId="27636"/>
          <ac:spMkLst>
            <pc:docMk/>
            <pc:sldMk cId="1374517155" sldId="304"/>
            <ac:spMk id="3" creationId="{00000000-0000-0000-0000-000000000000}"/>
          </ac:spMkLst>
        </pc:spChg>
        <pc:spChg chg="add mod">
          <ac:chgData name="TAN Mei Yi [Harrisdale Senior High School]" userId="f9f029c9-d743-4d60-9f2c-e74bdec1ab07" providerId="ADAL" clId="{D5219305-CFE5-4754-B9B2-32BA4D714EFA}" dt="2023-03-23T00:09:11.735" v="3170" actId="1076"/>
          <ac:spMkLst>
            <pc:docMk/>
            <pc:sldMk cId="1374517155" sldId="304"/>
            <ac:spMk id="5" creationId="{B8EAEE3C-71EB-8FFC-F116-F4C175078620}"/>
          </ac:spMkLst>
        </pc:spChg>
        <pc:spChg chg="add del">
          <ac:chgData name="TAN Mei Yi [Harrisdale Senior High School]" userId="f9f029c9-d743-4d60-9f2c-e74bdec1ab07" providerId="ADAL" clId="{D5219305-CFE5-4754-B9B2-32BA4D714EFA}" dt="2023-03-22T12:37:56.118" v="1873"/>
          <ac:spMkLst>
            <pc:docMk/>
            <pc:sldMk cId="1374517155" sldId="304"/>
            <ac:spMk id="5" creationId="{E7C39580-83A7-0178-E830-47C81308757D}"/>
          </ac:spMkLst>
        </pc:spChg>
        <pc:spChg chg="add mod">
          <ac:chgData name="TAN Mei Yi [Harrisdale Senior High School]" userId="f9f029c9-d743-4d60-9f2c-e74bdec1ab07" providerId="ADAL" clId="{D5219305-CFE5-4754-B9B2-32BA4D714EFA}" dt="2023-03-23T00:09:59.692" v="3245" actId="20577"/>
          <ac:spMkLst>
            <pc:docMk/>
            <pc:sldMk cId="1374517155" sldId="304"/>
            <ac:spMk id="6" creationId="{047F452C-B4E8-9208-720B-F87690A86578}"/>
          </ac:spMkLst>
        </pc:spChg>
        <pc:spChg chg="add mod">
          <ac:chgData name="TAN Mei Yi [Harrisdale Senior High School]" userId="f9f029c9-d743-4d60-9f2c-e74bdec1ab07" providerId="ADAL" clId="{D5219305-CFE5-4754-B9B2-32BA4D714EFA}" dt="2023-03-23T00:10:03.213" v="3246" actId="1076"/>
          <ac:spMkLst>
            <pc:docMk/>
            <pc:sldMk cId="1374517155" sldId="304"/>
            <ac:spMk id="8" creationId="{203F1F48-49AE-2E1D-F79A-CD79E0E158F8}"/>
          </ac:spMkLst>
        </pc:spChg>
        <pc:spChg chg="add mod">
          <ac:chgData name="TAN Mei Yi [Harrisdale Senior High School]" userId="f9f029c9-d743-4d60-9f2c-e74bdec1ab07" providerId="ADAL" clId="{D5219305-CFE5-4754-B9B2-32BA4D714EFA}" dt="2023-03-23T00:10:40.546" v="3286" actId="14100"/>
          <ac:spMkLst>
            <pc:docMk/>
            <pc:sldMk cId="1374517155" sldId="304"/>
            <ac:spMk id="9" creationId="{0E9BE0EC-D9AB-FD01-CCD2-D198D6E42F14}"/>
          </ac:spMkLst>
        </pc:spChg>
        <pc:spChg chg="add mod">
          <ac:chgData name="TAN Mei Yi [Harrisdale Senior High School]" userId="f9f029c9-d743-4d60-9f2c-e74bdec1ab07" providerId="ADAL" clId="{D5219305-CFE5-4754-B9B2-32BA4D714EFA}" dt="2023-03-23T00:10:55.283" v="3299" actId="1076"/>
          <ac:spMkLst>
            <pc:docMk/>
            <pc:sldMk cId="1374517155" sldId="304"/>
            <ac:spMk id="10" creationId="{EA69B4FB-6676-51E3-D94D-ABBC11AA8978}"/>
          </ac:spMkLst>
        </pc:spChg>
        <pc:graphicFrameChg chg="del">
          <ac:chgData name="TAN Mei Yi [Harrisdale Senior High School]" userId="f9f029c9-d743-4d60-9f2c-e74bdec1ab07" providerId="ADAL" clId="{D5219305-CFE5-4754-B9B2-32BA4D714EFA}" dt="2023-03-22T12:38:17.149" v="1894" actId="478"/>
          <ac:graphicFrameMkLst>
            <pc:docMk/>
            <pc:sldMk cId="1374517155" sldId="304"/>
            <ac:graphicFrameMk id="2" creationId="{00000000-0000-0000-0000-000000000000}"/>
          </ac:graphicFrameMkLst>
        </pc:graphicFrameChg>
        <pc:picChg chg="add del">
          <ac:chgData name="TAN Mei Yi [Harrisdale Senior High School]" userId="f9f029c9-d743-4d60-9f2c-e74bdec1ab07" providerId="ADAL" clId="{D5219305-CFE5-4754-B9B2-32BA4D714EFA}" dt="2023-03-23T00:10:52.622" v="3298" actId="478"/>
          <ac:picMkLst>
            <pc:docMk/>
            <pc:sldMk cId="1374517155" sldId="304"/>
            <ac:picMk id="7" creationId="{35F0FE6A-11A7-F930-2656-469D565E1269}"/>
          </ac:picMkLst>
        </pc:picChg>
        <pc:picChg chg="del">
          <ac:chgData name="TAN Mei Yi [Harrisdale Senior High School]" userId="f9f029c9-d743-4d60-9f2c-e74bdec1ab07" providerId="ADAL" clId="{D5219305-CFE5-4754-B9B2-32BA4D714EFA}" dt="2023-03-22T12:37:15.761" v="1871" actId="478"/>
          <ac:picMkLst>
            <pc:docMk/>
            <pc:sldMk cId="1374517155" sldId="304"/>
            <ac:picMk id="9" creationId="{93A7F2C2-F7F4-3C58-B11B-9800CA8A93B6}"/>
          </ac:picMkLst>
        </pc:picChg>
      </pc:sldChg>
      <pc:sldChg chg="addSp delSp modSp add mod delAnim modAnim">
        <pc:chgData name="TAN Mei Yi [Harrisdale Senior High School]" userId="f9f029c9-d743-4d60-9f2c-e74bdec1ab07" providerId="ADAL" clId="{D5219305-CFE5-4754-B9B2-32BA4D714EFA}" dt="2023-03-22T12:50:35.581" v="2302" actId="478"/>
        <pc:sldMkLst>
          <pc:docMk/>
          <pc:sldMk cId="1605016054" sldId="305"/>
        </pc:sldMkLst>
        <pc:spChg chg="del mod">
          <ac:chgData name="TAN Mei Yi [Harrisdale Senior High School]" userId="f9f029c9-d743-4d60-9f2c-e74bdec1ab07" providerId="ADAL" clId="{D5219305-CFE5-4754-B9B2-32BA4D714EFA}" dt="2023-03-22T12:44:34.709" v="1950" actId="478"/>
          <ac:spMkLst>
            <pc:docMk/>
            <pc:sldMk cId="1605016054" sldId="305"/>
            <ac:spMk id="3" creationId="{1FED8B6B-AFA6-4AC1-939B-07D11BAE8425}"/>
          </ac:spMkLst>
        </pc:spChg>
        <pc:spChg chg="mod">
          <ac:chgData name="TAN Mei Yi [Harrisdale Senior High School]" userId="f9f029c9-d743-4d60-9f2c-e74bdec1ab07" providerId="ADAL" clId="{D5219305-CFE5-4754-B9B2-32BA4D714EFA}" dt="2023-03-22T12:44:05.498" v="1948" actId="5793"/>
          <ac:spMkLst>
            <pc:docMk/>
            <pc:sldMk cId="1605016054" sldId="305"/>
            <ac:spMk id="4" creationId="{3910AA0E-4B77-4881-A226-2581A07809C5}"/>
          </ac:spMkLst>
        </pc:spChg>
        <pc:spChg chg="del">
          <ac:chgData name="TAN Mei Yi [Harrisdale Senior High School]" userId="f9f029c9-d743-4d60-9f2c-e74bdec1ab07" providerId="ADAL" clId="{D5219305-CFE5-4754-B9B2-32BA4D714EFA}" dt="2023-03-22T12:44:34.709" v="1950" actId="478"/>
          <ac:spMkLst>
            <pc:docMk/>
            <pc:sldMk cId="1605016054" sldId="305"/>
            <ac:spMk id="7" creationId="{7CC7CFB4-F4B4-44A3-A81D-CA58627AB26F}"/>
          </ac:spMkLst>
        </pc:spChg>
        <pc:spChg chg="add del mod">
          <ac:chgData name="TAN Mei Yi [Harrisdale Senior High School]" userId="f9f029c9-d743-4d60-9f2c-e74bdec1ab07" providerId="ADAL" clId="{D5219305-CFE5-4754-B9B2-32BA4D714EFA}" dt="2023-03-22T12:44:37.059" v="1951" actId="478"/>
          <ac:spMkLst>
            <pc:docMk/>
            <pc:sldMk cId="1605016054" sldId="305"/>
            <ac:spMk id="14" creationId="{20A62CDC-4962-2CA5-97DA-FD88C68351F9}"/>
          </ac:spMkLst>
        </pc:spChg>
        <pc:spChg chg="add mod">
          <ac:chgData name="TAN Mei Yi [Harrisdale Senior High School]" userId="f9f029c9-d743-4d60-9f2c-e74bdec1ab07" providerId="ADAL" clId="{D5219305-CFE5-4754-B9B2-32BA4D714EFA}" dt="2023-03-22T12:45:49.750" v="2048" actId="20577"/>
          <ac:spMkLst>
            <pc:docMk/>
            <pc:sldMk cId="1605016054" sldId="305"/>
            <ac:spMk id="15" creationId="{0B3795EF-B90B-E265-90EA-76F974510EA7}"/>
          </ac:spMkLst>
        </pc:spChg>
        <pc:spChg chg="add mod">
          <ac:chgData name="TAN Mei Yi [Harrisdale Senior High School]" userId="f9f029c9-d743-4d60-9f2c-e74bdec1ab07" providerId="ADAL" clId="{D5219305-CFE5-4754-B9B2-32BA4D714EFA}" dt="2023-03-22T12:46:10.738" v="2081" actId="1076"/>
          <ac:spMkLst>
            <pc:docMk/>
            <pc:sldMk cId="1605016054" sldId="305"/>
            <ac:spMk id="16" creationId="{04AC7625-E2E7-0EF3-067A-3C1C030C107E}"/>
          </ac:spMkLst>
        </pc:spChg>
        <pc:spChg chg="add mod">
          <ac:chgData name="TAN Mei Yi [Harrisdale Senior High School]" userId="f9f029c9-d743-4d60-9f2c-e74bdec1ab07" providerId="ADAL" clId="{D5219305-CFE5-4754-B9B2-32BA4D714EFA}" dt="2023-03-22T12:47:36.779" v="2192" actId="1076"/>
          <ac:spMkLst>
            <pc:docMk/>
            <pc:sldMk cId="1605016054" sldId="305"/>
            <ac:spMk id="17" creationId="{3FD3F07E-05C1-EE3F-40D8-470B75F6E864}"/>
          </ac:spMkLst>
        </pc:spChg>
        <pc:spChg chg="add mod">
          <ac:chgData name="TAN Mei Yi [Harrisdale Senior High School]" userId="f9f029c9-d743-4d60-9f2c-e74bdec1ab07" providerId="ADAL" clId="{D5219305-CFE5-4754-B9B2-32BA4D714EFA}" dt="2023-03-22T12:50:09.618" v="2279" actId="1076"/>
          <ac:spMkLst>
            <pc:docMk/>
            <pc:sldMk cId="1605016054" sldId="305"/>
            <ac:spMk id="18" creationId="{C9918BA3-A82B-8055-4A12-1C121F352C77}"/>
          </ac:spMkLst>
        </pc:spChg>
        <pc:spChg chg="add mod">
          <ac:chgData name="TAN Mei Yi [Harrisdale Senior High School]" userId="f9f029c9-d743-4d60-9f2c-e74bdec1ab07" providerId="ADAL" clId="{D5219305-CFE5-4754-B9B2-32BA4D714EFA}" dt="2023-03-22T12:50:04.725" v="2278" actId="1076"/>
          <ac:spMkLst>
            <pc:docMk/>
            <pc:sldMk cId="1605016054" sldId="305"/>
            <ac:spMk id="19" creationId="{56144E25-F6F9-7F19-A81D-74AC4473734D}"/>
          </ac:spMkLst>
        </pc:spChg>
        <pc:spChg chg="add mod">
          <ac:chgData name="TAN Mei Yi [Harrisdale Senior High School]" userId="f9f029c9-d743-4d60-9f2c-e74bdec1ab07" providerId="ADAL" clId="{D5219305-CFE5-4754-B9B2-32BA4D714EFA}" dt="2023-03-22T12:50:31.883" v="2299" actId="1076"/>
          <ac:spMkLst>
            <pc:docMk/>
            <pc:sldMk cId="1605016054" sldId="305"/>
            <ac:spMk id="20" creationId="{4B09771C-20B3-B4DB-FF49-7E05FC1D07AB}"/>
          </ac:spMkLst>
        </pc:spChg>
        <pc:picChg chg="del">
          <ac:chgData name="TAN Mei Yi [Harrisdale Senior High School]" userId="f9f029c9-d743-4d60-9f2c-e74bdec1ab07" providerId="ADAL" clId="{D5219305-CFE5-4754-B9B2-32BA4D714EFA}" dt="2023-03-22T12:43:05.609" v="1924" actId="478"/>
          <ac:picMkLst>
            <pc:docMk/>
            <pc:sldMk cId="1605016054" sldId="305"/>
            <ac:picMk id="2" creationId="{75FB75DD-13BC-4A2F-A4B8-CEEE8B07F4FF}"/>
          </ac:picMkLst>
        </pc:picChg>
        <pc:picChg chg="del">
          <ac:chgData name="TAN Mei Yi [Harrisdale Senior High School]" userId="f9f029c9-d743-4d60-9f2c-e74bdec1ab07" providerId="ADAL" clId="{D5219305-CFE5-4754-B9B2-32BA4D714EFA}" dt="2023-03-22T12:43:05.609" v="1924" actId="478"/>
          <ac:picMkLst>
            <pc:docMk/>
            <pc:sldMk cId="1605016054" sldId="305"/>
            <ac:picMk id="6" creationId="{F68AFEA8-4EE7-4094-BDEE-39DCFF280AA5}"/>
          </ac:picMkLst>
        </pc:picChg>
        <pc:picChg chg="add del mod">
          <ac:chgData name="TAN Mei Yi [Harrisdale Senior High School]" userId="f9f029c9-d743-4d60-9f2c-e74bdec1ab07" providerId="ADAL" clId="{D5219305-CFE5-4754-B9B2-32BA4D714EFA}" dt="2023-03-22T12:50:35.581" v="2302" actId="478"/>
          <ac:picMkLst>
            <pc:docMk/>
            <pc:sldMk cId="1605016054" sldId="305"/>
            <ac:picMk id="8" creationId="{402078C2-DCF2-CD98-6A32-90A16E6874BA}"/>
          </ac:picMkLst>
        </pc:picChg>
        <pc:picChg chg="add del mod">
          <ac:chgData name="TAN Mei Yi [Harrisdale Senior High School]" userId="f9f029c9-d743-4d60-9f2c-e74bdec1ab07" providerId="ADAL" clId="{D5219305-CFE5-4754-B9B2-32BA4D714EFA}" dt="2023-03-22T12:50:33.433" v="2300" actId="478"/>
          <ac:picMkLst>
            <pc:docMk/>
            <pc:sldMk cId="1605016054" sldId="305"/>
            <ac:picMk id="10" creationId="{6DDB5138-6B52-E694-1A14-863155DCAC81}"/>
          </ac:picMkLst>
        </pc:picChg>
        <pc:picChg chg="add del mod">
          <ac:chgData name="TAN Mei Yi [Harrisdale Senior High School]" userId="f9f029c9-d743-4d60-9f2c-e74bdec1ab07" providerId="ADAL" clId="{D5219305-CFE5-4754-B9B2-32BA4D714EFA}" dt="2023-03-22T12:46:12.892" v="2082" actId="478"/>
          <ac:picMkLst>
            <pc:docMk/>
            <pc:sldMk cId="1605016054" sldId="305"/>
            <ac:picMk id="12" creationId="{ABD62373-2148-0DC6-4E17-8D99ED43874F}"/>
          </ac:picMkLst>
        </pc:picChg>
      </pc:sldChg>
      <pc:sldChg chg="delSp modSp add del mod">
        <pc:chgData name="TAN Mei Yi [Harrisdale Senior High School]" userId="f9f029c9-d743-4d60-9f2c-e74bdec1ab07" providerId="ADAL" clId="{D5219305-CFE5-4754-B9B2-32BA4D714EFA}" dt="2023-03-23T00:08:10.882" v="3145" actId="47"/>
        <pc:sldMkLst>
          <pc:docMk/>
          <pc:sldMk cId="1293837101" sldId="306"/>
        </pc:sldMkLst>
        <pc:picChg chg="mod">
          <ac:chgData name="TAN Mei Yi [Harrisdale Senior High School]" userId="f9f029c9-d743-4d60-9f2c-e74bdec1ab07" providerId="ADAL" clId="{D5219305-CFE5-4754-B9B2-32BA4D714EFA}" dt="2023-03-23T00:06:23.919" v="3002" actId="1076"/>
          <ac:picMkLst>
            <pc:docMk/>
            <pc:sldMk cId="1293837101" sldId="306"/>
            <ac:picMk id="9" creationId="{93A7F2C2-F7F4-3C58-B11B-9800CA8A93B6}"/>
          </ac:picMkLst>
        </pc:picChg>
        <pc:picChg chg="del">
          <ac:chgData name="TAN Mei Yi [Harrisdale Senior High School]" userId="f9f029c9-d743-4d60-9f2c-e74bdec1ab07" providerId="ADAL" clId="{D5219305-CFE5-4754-B9B2-32BA4D714EFA}" dt="2023-03-23T00:07:32.531" v="3048" actId="21"/>
          <ac:picMkLst>
            <pc:docMk/>
            <pc:sldMk cId="1293837101" sldId="306"/>
            <ac:picMk id="11" creationId="{CBC7A2E2-306D-5379-A442-8E8C773ACE32}"/>
          </ac:picMkLst>
        </pc:picChg>
      </pc:sldChg>
      <pc:sldChg chg="add del">
        <pc:chgData name="TAN Mei Yi [Harrisdale Senior High School]" userId="f9f029c9-d743-4d60-9f2c-e74bdec1ab07" providerId="ADAL" clId="{D5219305-CFE5-4754-B9B2-32BA4D714EFA}" dt="2023-03-22T12:56:08.798" v="2607"/>
        <pc:sldMkLst>
          <pc:docMk/>
          <pc:sldMk cId="1678239323" sldId="307"/>
        </pc:sldMkLst>
      </pc:sldChg>
    </pc:docChg>
  </pc:docChgLst>
  <pc:docChgLst>
    <pc:chgData name="TAN Mei Yi [Harrisdale Senior High School]" userId="f9f029c9-d743-4d60-9f2c-e74bdec1ab07" providerId="ADAL" clId="{3B8254D1-732B-4436-A0DA-2E501C105E30}"/>
    <pc:docChg chg="undo custSel addSld delSld modSld">
      <pc:chgData name="TAN Mei Yi [Harrisdale Senior High School]" userId="f9f029c9-d743-4d60-9f2c-e74bdec1ab07" providerId="ADAL" clId="{3B8254D1-732B-4436-A0DA-2E501C105E30}" dt="2023-05-17T02:58:35.112" v="1409"/>
      <pc:docMkLst>
        <pc:docMk/>
      </pc:docMkLst>
      <pc:sldChg chg="modSp add mod modAnim">
        <pc:chgData name="TAN Mei Yi [Harrisdale Senior High School]" userId="f9f029c9-d743-4d60-9f2c-e74bdec1ab07" providerId="ADAL" clId="{3B8254D1-732B-4436-A0DA-2E501C105E30}" dt="2023-05-16T01:04:46.625" v="358"/>
        <pc:sldMkLst>
          <pc:docMk/>
          <pc:sldMk cId="3037864218" sldId="257"/>
        </pc:sldMkLst>
        <pc:spChg chg="mod">
          <ac:chgData name="TAN Mei Yi [Harrisdale Senior High School]" userId="f9f029c9-d743-4d60-9f2c-e74bdec1ab07" providerId="ADAL" clId="{3B8254D1-732B-4436-A0DA-2E501C105E30}" dt="2023-05-16T00:59:26.403" v="264" actId="20577"/>
          <ac:spMkLst>
            <pc:docMk/>
            <pc:sldMk cId="3037864218" sldId="257"/>
            <ac:spMk id="3" creationId="{618A8AAC-AAF0-491E-9424-3F39B72BF5A2}"/>
          </ac:spMkLst>
        </pc:spChg>
        <pc:spChg chg="mod">
          <ac:chgData name="TAN Mei Yi [Harrisdale Senior High School]" userId="f9f029c9-d743-4d60-9f2c-e74bdec1ab07" providerId="ADAL" clId="{3B8254D1-732B-4436-A0DA-2E501C105E30}" dt="2023-05-16T00:47:54.294" v="157" actId="207"/>
          <ac:spMkLst>
            <pc:docMk/>
            <pc:sldMk cId="3037864218" sldId="257"/>
            <ac:spMk id="4" creationId="{C055DA3A-5995-446B-9565-7F418EF7D307}"/>
          </ac:spMkLst>
        </pc:spChg>
      </pc:sldChg>
      <pc:sldChg chg="addSp modSp add mod modAnim">
        <pc:chgData name="TAN Mei Yi [Harrisdale Senior High School]" userId="f9f029c9-d743-4d60-9f2c-e74bdec1ab07" providerId="ADAL" clId="{3B8254D1-732B-4436-A0DA-2E501C105E30}" dt="2023-05-16T01:08:46.794" v="435" actId="20577"/>
        <pc:sldMkLst>
          <pc:docMk/>
          <pc:sldMk cId="2920466248" sldId="258"/>
        </pc:sldMkLst>
        <pc:spChg chg="add mod">
          <ac:chgData name="TAN Mei Yi [Harrisdale Senior High School]" userId="f9f029c9-d743-4d60-9f2c-e74bdec1ab07" providerId="ADAL" clId="{3B8254D1-732B-4436-A0DA-2E501C105E30}" dt="2023-05-16T00:59:52.011" v="284" actId="20577"/>
          <ac:spMkLst>
            <pc:docMk/>
            <pc:sldMk cId="2920466248" sldId="258"/>
            <ac:spMk id="2" creationId="{8BDCD773-FFD8-C6C4-7DFC-B33CA2ECCE52}"/>
          </ac:spMkLst>
        </pc:spChg>
        <pc:spChg chg="add mod">
          <ac:chgData name="TAN Mei Yi [Harrisdale Senior High School]" userId="f9f029c9-d743-4d60-9f2c-e74bdec1ab07" providerId="ADAL" clId="{3B8254D1-732B-4436-A0DA-2E501C105E30}" dt="2023-05-16T01:07:45.359" v="388" actId="14100"/>
          <ac:spMkLst>
            <pc:docMk/>
            <pc:sldMk cId="2920466248" sldId="258"/>
            <ac:spMk id="3" creationId="{E8BEC41F-A149-D6FE-DBA2-2BB1670A2B40}"/>
          </ac:spMkLst>
        </pc:spChg>
        <pc:spChg chg="mod">
          <ac:chgData name="TAN Mei Yi [Harrisdale Senior High School]" userId="f9f029c9-d743-4d60-9f2c-e74bdec1ab07" providerId="ADAL" clId="{3B8254D1-732B-4436-A0DA-2E501C105E30}" dt="2023-05-16T01:05:05.046" v="359" actId="13926"/>
          <ac:spMkLst>
            <pc:docMk/>
            <pc:sldMk cId="2920466248" sldId="258"/>
            <ac:spMk id="4" creationId="{1C303B33-9BC1-43C7-BF5D-5AC0B8B1F40E}"/>
          </ac:spMkLst>
        </pc:spChg>
        <pc:spChg chg="mod">
          <ac:chgData name="TAN Mei Yi [Harrisdale Senior High School]" userId="f9f029c9-d743-4d60-9f2c-e74bdec1ab07" providerId="ADAL" clId="{3B8254D1-732B-4436-A0DA-2E501C105E30}" dt="2023-05-16T00:47:56.981" v="158" actId="207"/>
          <ac:spMkLst>
            <pc:docMk/>
            <pc:sldMk cId="2920466248" sldId="258"/>
            <ac:spMk id="5" creationId="{5CB09F0A-902B-44E0-ABCB-A2E991ABF71F}"/>
          </ac:spMkLst>
        </pc:spChg>
        <pc:spChg chg="add mod">
          <ac:chgData name="TAN Mei Yi [Harrisdale Senior High School]" userId="f9f029c9-d743-4d60-9f2c-e74bdec1ab07" providerId="ADAL" clId="{3B8254D1-732B-4436-A0DA-2E501C105E30}" dt="2023-05-16T01:08:46.794" v="435" actId="20577"/>
          <ac:spMkLst>
            <pc:docMk/>
            <pc:sldMk cId="2920466248" sldId="258"/>
            <ac:spMk id="18" creationId="{E81F0760-0A08-E341-A88E-208AC236D095}"/>
          </ac:spMkLst>
        </pc:spChg>
        <pc:grpChg chg="mod">
          <ac:chgData name="TAN Mei Yi [Harrisdale Senior High School]" userId="f9f029c9-d743-4d60-9f2c-e74bdec1ab07" providerId="ADAL" clId="{3B8254D1-732B-4436-A0DA-2E501C105E30}" dt="2023-05-16T01:06:00.015" v="370"/>
          <ac:grpSpMkLst>
            <pc:docMk/>
            <pc:sldMk cId="2920466248" sldId="258"/>
            <ac:grpSpMk id="12" creationId="{3E02F30C-FCFE-70EB-E649-22A60D1065E1}"/>
          </ac:grpSpMkLst>
        </pc:grpChg>
        <pc:grpChg chg="mod">
          <ac:chgData name="TAN Mei Yi [Harrisdale Senior High School]" userId="f9f029c9-d743-4d60-9f2c-e74bdec1ab07" providerId="ADAL" clId="{3B8254D1-732B-4436-A0DA-2E501C105E30}" dt="2023-05-16T01:06:14.169" v="376"/>
          <ac:grpSpMkLst>
            <pc:docMk/>
            <pc:sldMk cId="2920466248" sldId="258"/>
            <ac:grpSpMk id="17" creationId="{1DE3520A-C3CB-D166-4E5E-2737D6946B15}"/>
          </ac:grpSpMkLst>
        </pc:grpChg>
        <pc:inkChg chg="add">
          <ac:chgData name="TAN Mei Yi [Harrisdale Senior High School]" userId="f9f029c9-d743-4d60-9f2c-e74bdec1ab07" providerId="ADAL" clId="{3B8254D1-732B-4436-A0DA-2E501C105E30}" dt="2023-05-16T01:05:31.487" v="362" actId="9405"/>
          <ac:inkMkLst>
            <pc:docMk/>
            <pc:sldMk cId="2920466248" sldId="258"/>
            <ac:inkMk id="6" creationId="{2ACF226A-AD1F-EB30-4421-D58715DE8853}"/>
          </ac:inkMkLst>
        </pc:inkChg>
        <pc:inkChg chg="add">
          <ac:chgData name="TAN Mei Yi [Harrisdale Senior High School]" userId="f9f029c9-d743-4d60-9f2c-e74bdec1ab07" providerId="ADAL" clId="{3B8254D1-732B-4436-A0DA-2E501C105E30}" dt="2023-05-16T01:05:33.786" v="363" actId="9405"/>
          <ac:inkMkLst>
            <pc:docMk/>
            <pc:sldMk cId="2920466248" sldId="258"/>
            <ac:inkMk id="7" creationId="{75D96FF9-C8D7-F630-1F38-F3DA546A896C}"/>
          </ac:inkMkLst>
        </pc:inkChg>
        <pc:inkChg chg="add">
          <ac:chgData name="TAN Mei Yi [Harrisdale Senior High School]" userId="f9f029c9-d743-4d60-9f2c-e74bdec1ab07" providerId="ADAL" clId="{3B8254D1-732B-4436-A0DA-2E501C105E30}" dt="2023-05-16T01:05:49.945" v="365" actId="9405"/>
          <ac:inkMkLst>
            <pc:docMk/>
            <pc:sldMk cId="2920466248" sldId="258"/>
            <ac:inkMk id="8" creationId="{AE75BE1F-05F0-C1B5-7A28-7411021A737C}"/>
          </ac:inkMkLst>
        </pc:inkChg>
        <pc:inkChg chg="add">
          <ac:chgData name="TAN Mei Yi [Harrisdale Senior High School]" userId="f9f029c9-d743-4d60-9f2c-e74bdec1ab07" providerId="ADAL" clId="{3B8254D1-732B-4436-A0DA-2E501C105E30}" dt="2023-05-16T01:05:50.913" v="366" actId="9405"/>
          <ac:inkMkLst>
            <pc:docMk/>
            <pc:sldMk cId="2920466248" sldId="258"/>
            <ac:inkMk id="9" creationId="{38871E22-92F1-77F4-4A02-758A078CE3A8}"/>
          </ac:inkMkLst>
        </pc:inkChg>
        <pc:inkChg chg="add mod">
          <ac:chgData name="TAN Mei Yi [Harrisdale Senior High School]" userId="f9f029c9-d743-4d60-9f2c-e74bdec1ab07" providerId="ADAL" clId="{3B8254D1-732B-4436-A0DA-2E501C105E30}" dt="2023-05-16T01:06:00.015" v="370"/>
          <ac:inkMkLst>
            <pc:docMk/>
            <pc:sldMk cId="2920466248" sldId="258"/>
            <ac:inkMk id="10" creationId="{8121A2D1-4465-2CA6-C4EB-CAB119E0D53F}"/>
          </ac:inkMkLst>
        </pc:inkChg>
        <pc:inkChg chg="add mod">
          <ac:chgData name="TAN Mei Yi [Harrisdale Senior High School]" userId="f9f029c9-d743-4d60-9f2c-e74bdec1ab07" providerId="ADAL" clId="{3B8254D1-732B-4436-A0DA-2E501C105E30}" dt="2023-05-16T01:06:00.015" v="370"/>
          <ac:inkMkLst>
            <pc:docMk/>
            <pc:sldMk cId="2920466248" sldId="258"/>
            <ac:inkMk id="11" creationId="{D3F4F599-643E-C410-926D-FF5C5682F22F}"/>
          </ac:inkMkLst>
        </pc:inkChg>
        <pc:inkChg chg="add mod">
          <ac:chgData name="TAN Mei Yi [Harrisdale Senior High School]" userId="f9f029c9-d743-4d60-9f2c-e74bdec1ab07" providerId="ADAL" clId="{3B8254D1-732B-4436-A0DA-2E501C105E30}" dt="2023-05-16T01:06:14.169" v="376"/>
          <ac:inkMkLst>
            <pc:docMk/>
            <pc:sldMk cId="2920466248" sldId="258"/>
            <ac:inkMk id="13" creationId="{C087F4D1-2B4B-7B29-9A79-09D5813BC106}"/>
          </ac:inkMkLst>
        </pc:inkChg>
        <pc:inkChg chg="add mod">
          <ac:chgData name="TAN Mei Yi [Harrisdale Senior High School]" userId="f9f029c9-d743-4d60-9f2c-e74bdec1ab07" providerId="ADAL" clId="{3B8254D1-732B-4436-A0DA-2E501C105E30}" dt="2023-05-16T01:06:14.169" v="376"/>
          <ac:inkMkLst>
            <pc:docMk/>
            <pc:sldMk cId="2920466248" sldId="258"/>
            <ac:inkMk id="14" creationId="{9B5B2950-E6B0-30B1-5DCC-5FB8CFFAE5CA}"/>
          </ac:inkMkLst>
        </pc:inkChg>
        <pc:inkChg chg="add mod">
          <ac:chgData name="TAN Mei Yi [Harrisdale Senior High School]" userId="f9f029c9-d743-4d60-9f2c-e74bdec1ab07" providerId="ADAL" clId="{3B8254D1-732B-4436-A0DA-2E501C105E30}" dt="2023-05-16T01:06:14.169" v="376"/>
          <ac:inkMkLst>
            <pc:docMk/>
            <pc:sldMk cId="2920466248" sldId="258"/>
            <ac:inkMk id="15" creationId="{526A966F-E2D3-D073-0973-23EED81460CB}"/>
          </ac:inkMkLst>
        </pc:inkChg>
        <pc:inkChg chg="add mod">
          <ac:chgData name="TAN Mei Yi [Harrisdale Senior High School]" userId="f9f029c9-d743-4d60-9f2c-e74bdec1ab07" providerId="ADAL" clId="{3B8254D1-732B-4436-A0DA-2E501C105E30}" dt="2023-05-16T01:06:14.169" v="376"/>
          <ac:inkMkLst>
            <pc:docMk/>
            <pc:sldMk cId="2920466248" sldId="258"/>
            <ac:inkMk id="16" creationId="{F0F17019-C219-1A6A-584C-230B728A60FA}"/>
          </ac:inkMkLst>
        </pc:inkChg>
      </pc:sldChg>
      <pc:sldChg chg="addSp delSp modSp add mod modAnim">
        <pc:chgData name="TAN Mei Yi [Harrisdale Senior High School]" userId="f9f029c9-d743-4d60-9f2c-e74bdec1ab07" providerId="ADAL" clId="{3B8254D1-732B-4436-A0DA-2E501C105E30}" dt="2023-05-17T02:14:59.758" v="1055" actId="114"/>
        <pc:sldMkLst>
          <pc:docMk/>
          <pc:sldMk cId="1877691218" sldId="259"/>
        </pc:sldMkLst>
        <pc:spChg chg="del">
          <ac:chgData name="TAN Mei Yi [Harrisdale Senior High School]" userId="f9f029c9-d743-4d60-9f2c-e74bdec1ab07" providerId="ADAL" clId="{3B8254D1-732B-4436-A0DA-2E501C105E30}" dt="2023-05-17T01:27:22.647" v="886" actId="478"/>
          <ac:spMkLst>
            <pc:docMk/>
            <pc:sldMk cId="1877691218" sldId="259"/>
            <ac:spMk id="2" creationId="{00000000-0000-0000-0000-000000000000}"/>
          </ac:spMkLst>
        </pc:spChg>
        <pc:spChg chg="mod">
          <ac:chgData name="TAN Mei Yi [Harrisdale Senior High School]" userId="f9f029c9-d743-4d60-9f2c-e74bdec1ab07" providerId="ADAL" clId="{3B8254D1-732B-4436-A0DA-2E501C105E30}" dt="2023-05-17T02:14:50.290" v="1053" actId="20577"/>
          <ac:spMkLst>
            <pc:docMk/>
            <pc:sldMk cId="1877691218" sldId="259"/>
            <ac:spMk id="3" creationId="{00000000-0000-0000-0000-000000000000}"/>
          </ac:spMkLst>
        </pc:spChg>
        <pc:spChg chg="add del mod">
          <ac:chgData name="TAN Mei Yi [Harrisdale Senior High School]" userId="f9f029c9-d743-4d60-9f2c-e74bdec1ab07" providerId="ADAL" clId="{3B8254D1-732B-4436-A0DA-2E501C105E30}" dt="2023-05-17T01:27:24.866" v="888" actId="478"/>
          <ac:spMkLst>
            <pc:docMk/>
            <pc:sldMk cId="1877691218" sldId="259"/>
            <ac:spMk id="5" creationId="{61C70EC6-6F9E-3679-36F1-A75435B7E3BF}"/>
          </ac:spMkLst>
        </pc:spChg>
        <pc:spChg chg="add mod">
          <ac:chgData name="TAN Mei Yi [Harrisdale Senior High School]" userId="f9f029c9-d743-4d60-9f2c-e74bdec1ab07" providerId="ADAL" clId="{3B8254D1-732B-4436-A0DA-2E501C105E30}" dt="2023-05-17T01:27:33.026" v="896" actId="20577"/>
          <ac:spMkLst>
            <pc:docMk/>
            <pc:sldMk cId="1877691218" sldId="259"/>
            <ac:spMk id="6" creationId="{EAF11F81-3C6B-3462-8B12-C452F507037C}"/>
          </ac:spMkLst>
        </pc:spChg>
        <pc:spChg chg="mod">
          <ac:chgData name="TAN Mei Yi [Harrisdale Senior High School]" userId="f9f029c9-d743-4d60-9f2c-e74bdec1ab07" providerId="ADAL" clId="{3B8254D1-732B-4436-A0DA-2E501C105E30}" dt="2023-05-17T01:27:39.212" v="897" actId="1076"/>
          <ac:spMkLst>
            <pc:docMk/>
            <pc:sldMk cId="1877691218" sldId="259"/>
            <ac:spMk id="8" creationId="{00000000-0000-0000-0000-000000000000}"/>
          </ac:spMkLst>
        </pc:spChg>
        <pc:spChg chg="mod">
          <ac:chgData name="TAN Mei Yi [Harrisdale Senior High School]" userId="f9f029c9-d743-4d60-9f2c-e74bdec1ab07" providerId="ADAL" clId="{3B8254D1-732B-4436-A0DA-2E501C105E30}" dt="2023-05-17T01:27:39.212" v="897" actId="1076"/>
          <ac:spMkLst>
            <pc:docMk/>
            <pc:sldMk cId="1877691218" sldId="259"/>
            <ac:spMk id="9" creationId="{00000000-0000-0000-0000-000000000000}"/>
          </ac:spMkLst>
        </pc:spChg>
        <pc:spChg chg="mod">
          <ac:chgData name="TAN Mei Yi [Harrisdale Senior High School]" userId="f9f029c9-d743-4d60-9f2c-e74bdec1ab07" providerId="ADAL" clId="{3B8254D1-732B-4436-A0DA-2E501C105E30}" dt="2023-05-17T02:14:59.758" v="1055" actId="114"/>
          <ac:spMkLst>
            <pc:docMk/>
            <pc:sldMk cId="1877691218" sldId="259"/>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10:50.676" v="1018" actId="207"/>
        <pc:sldMkLst>
          <pc:docMk/>
          <pc:sldMk cId="2474131926" sldId="260"/>
        </pc:sldMkLst>
        <pc:spChg chg="add mod">
          <ac:chgData name="TAN Mei Yi [Harrisdale Senior High School]" userId="f9f029c9-d743-4d60-9f2c-e74bdec1ab07" providerId="ADAL" clId="{3B8254D1-732B-4436-A0DA-2E501C105E30}" dt="2023-05-17T01:27:15.913" v="885"/>
          <ac:spMkLst>
            <pc:docMk/>
            <pc:sldMk cId="2474131926" sldId="260"/>
            <ac:spMk id="2" creationId="{3C960FFF-76FF-4ACD-D7E7-4850D51CB7E5}"/>
          </ac:spMkLst>
        </pc:spChg>
        <pc:spChg chg="mod">
          <ac:chgData name="TAN Mei Yi [Harrisdale Senior High School]" userId="f9f029c9-d743-4d60-9f2c-e74bdec1ab07" providerId="ADAL" clId="{3B8254D1-732B-4436-A0DA-2E501C105E30}" dt="2023-05-17T02:10:50.676" v="1018" actId="207"/>
          <ac:spMkLst>
            <pc:docMk/>
            <pc:sldMk cId="2474131926" sldId="260"/>
            <ac:spMk id="5" creationId="{8B899A9D-5778-41D2-88D6-6F30CCFAAE99}"/>
          </ac:spMkLst>
        </pc:spChg>
        <pc:spChg chg="del">
          <ac:chgData name="TAN Mei Yi [Harrisdale Senior High School]" userId="f9f029c9-d743-4d60-9f2c-e74bdec1ab07" providerId="ADAL" clId="{3B8254D1-732B-4436-A0DA-2E501C105E30}" dt="2023-05-17T01:27:15.605" v="884" actId="478"/>
          <ac:spMkLst>
            <pc:docMk/>
            <pc:sldMk cId="2474131926" sldId="260"/>
            <ac:spMk id="7" creationId="{0280807A-AA77-49DE-A87C-B0591B26C545}"/>
          </ac:spMkLst>
        </pc:spChg>
        <pc:spChg chg="mod">
          <ac:chgData name="TAN Mei Yi [Harrisdale Senior High School]" userId="f9f029c9-d743-4d60-9f2c-e74bdec1ab07" providerId="ADAL" clId="{3B8254D1-732B-4436-A0DA-2E501C105E30}" dt="2023-05-17T02:10:50.676" v="1018" actId="207"/>
          <ac:spMkLst>
            <pc:docMk/>
            <pc:sldMk cId="2474131926" sldId="260"/>
            <ac:spMk id="9" creationId="{5A258111-1349-4422-9EF7-B36AABAD886B}"/>
          </ac:spMkLst>
        </pc:spChg>
        <pc:spChg chg="mod">
          <ac:chgData name="TAN Mei Yi [Harrisdale Senior High School]" userId="f9f029c9-d743-4d60-9f2c-e74bdec1ab07" providerId="ADAL" clId="{3B8254D1-732B-4436-A0DA-2E501C105E30}" dt="2023-05-17T02:10:50.676" v="1018" actId="207"/>
          <ac:spMkLst>
            <pc:docMk/>
            <pc:sldMk cId="2474131926" sldId="260"/>
            <ac:spMk id="10" creationId="{B75407D1-F6A7-4A6A-A68E-79B30ED43D0C}"/>
          </ac:spMkLst>
        </pc:spChg>
        <pc:spChg chg="mod">
          <ac:chgData name="TAN Mei Yi [Harrisdale Senior High School]" userId="f9f029c9-d743-4d60-9f2c-e74bdec1ab07" providerId="ADAL" clId="{3B8254D1-732B-4436-A0DA-2E501C105E30}" dt="2023-05-17T02:10:50.676" v="1018" actId="207"/>
          <ac:spMkLst>
            <pc:docMk/>
            <pc:sldMk cId="2474131926" sldId="260"/>
            <ac:spMk id="11" creationId="{59917DAA-7DFD-4845-A54E-76552EAE5B13}"/>
          </ac:spMkLst>
        </pc:spChg>
        <pc:spChg chg="mod">
          <ac:chgData name="TAN Mei Yi [Harrisdale Senior High School]" userId="f9f029c9-d743-4d60-9f2c-e74bdec1ab07" providerId="ADAL" clId="{3B8254D1-732B-4436-A0DA-2E501C105E30}" dt="2023-05-17T02:10:44.818" v="1017" actId="113"/>
          <ac:spMkLst>
            <pc:docMk/>
            <pc:sldMk cId="2474131926" sldId="260"/>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15:31.384" v="1059" actId="113"/>
        <pc:sldMkLst>
          <pc:docMk/>
          <pc:sldMk cId="1687086788" sldId="261"/>
        </pc:sldMkLst>
        <pc:spChg chg="add mod">
          <ac:chgData name="TAN Mei Yi [Harrisdale Senior High School]" userId="f9f029c9-d743-4d60-9f2c-e74bdec1ab07" providerId="ADAL" clId="{3B8254D1-732B-4436-A0DA-2E501C105E30}" dt="2023-05-17T01:27:53.111" v="900"/>
          <ac:spMkLst>
            <pc:docMk/>
            <pc:sldMk cId="1687086788" sldId="261"/>
            <ac:spMk id="2" creationId="{977B3717-8867-6B69-9D14-FC8490F1D806}"/>
          </ac:spMkLst>
        </pc:spChg>
        <pc:spChg chg="mod">
          <ac:chgData name="TAN Mei Yi [Harrisdale Senior High School]" userId="f9f029c9-d743-4d60-9f2c-e74bdec1ab07" providerId="ADAL" clId="{3B8254D1-732B-4436-A0DA-2E501C105E30}" dt="2023-05-17T02:15:31.384" v="1059" actId="113"/>
          <ac:spMkLst>
            <pc:docMk/>
            <pc:sldMk cId="1687086788" sldId="261"/>
            <ac:spMk id="3" creationId="{00000000-0000-0000-0000-000000000000}"/>
          </ac:spMkLst>
        </pc:spChg>
        <pc:spChg chg="del">
          <ac:chgData name="TAN Mei Yi [Harrisdale Senior High School]" userId="f9f029c9-d743-4d60-9f2c-e74bdec1ab07" providerId="ADAL" clId="{3B8254D1-732B-4436-A0DA-2E501C105E30}" dt="2023-05-17T01:27:52.636" v="899" actId="478"/>
          <ac:spMkLst>
            <pc:docMk/>
            <pc:sldMk cId="1687086788" sldId="261"/>
            <ac:spMk id="6" creationId="{F3594BBE-7024-4DDB-B5FC-6B90F9E20ECC}"/>
          </ac:spMkLst>
        </pc:spChg>
        <pc:spChg chg="mod">
          <ac:chgData name="TAN Mei Yi [Harrisdale Senior High School]" userId="f9f029c9-d743-4d60-9f2c-e74bdec1ab07" providerId="ADAL" clId="{3B8254D1-732B-4436-A0DA-2E501C105E30}" dt="2023-05-17T02:15:28.398" v="1058" actId="207"/>
          <ac:spMkLst>
            <pc:docMk/>
            <pc:sldMk cId="1687086788" sldId="261"/>
            <ac:spMk id="7" creationId="{170275A9-F34C-4B9A-A5BB-392B1E411C70}"/>
          </ac:spMkLst>
        </pc:spChg>
        <pc:spChg chg="mod">
          <ac:chgData name="TAN Mei Yi [Harrisdale Senior High School]" userId="f9f029c9-d743-4d60-9f2c-e74bdec1ab07" providerId="ADAL" clId="{3B8254D1-732B-4436-A0DA-2E501C105E30}" dt="2023-05-17T02:15:28.398" v="1058" actId="207"/>
          <ac:spMkLst>
            <pc:docMk/>
            <pc:sldMk cId="1687086788" sldId="261"/>
            <ac:spMk id="8" creationId="{63E2F97D-13E7-46C4-93EF-61ED409CD6DC}"/>
          </ac:spMkLst>
        </pc:spChg>
        <pc:spChg chg="mod">
          <ac:chgData name="TAN Mei Yi [Harrisdale Senior High School]" userId="f9f029c9-d743-4d60-9f2c-e74bdec1ab07" providerId="ADAL" clId="{3B8254D1-732B-4436-A0DA-2E501C105E30}" dt="2023-05-17T02:15:28.398" v="1058" actId="207"/>
          <ac:spMkLst>
            <pc:docMk/>
            <pc:sldMk cId="1687086788" sldId="261"/>
            <ac:spMk id="9" creationId="{088621E3-455C-4CBB-98D7-7D5A59EBDDC8}"/>
          </ac:spMkLst>
        </pc:spChg>
        <pc:spChg chg="mod">
          <ac:chgData name="TAN Mei Yi [Harrisdale Senior High School]" userId="f9f029c9-d743-4d60-9f2c-e74bdec1ab07" providerId="ADAL" clId="{3B8254D1-732B-4436-A0DA-2E501C105E30}" dt="2023-05-17T02:15:28.398" v="1058" actId="207"/>
          <ac:spMkLst>
            <pc:docMk/>
            <pc:sldMk cId="1687086788" sldId="261"/>
            <ac:spMk id="10" creationId="{6B4B2CE7-2729-4FE9-999E-DA02F8568ED1}"/>
          </ac:spMkLst>
        </pc:spChg>
      </pc:sldChg>
      <pc:sldChg chg="del">
        <pc:chgData name="TAN Mei Yi [Harrisdale Senior High School]" userId="f9f029c9-d743-4d60-9f2c-e74bdec1ab07" providerId="ADAL" clId="{3B8254D1-732B-4436-A0DA-2E501C105E30}" dt="2023-05-16T00:51:16.800" v="168" actId="47"/>
        <pc:sldMkLst>
          <pc:docMk/>
          <pc:sldMk cId="3240852924" sldId="261"/>
        </pc:sldMkLst>
      </pc:sldChg>
      <pc:sldChg chg="addSp delSp modSp add mod modAnim">
        <pc:chgData name="TAN Mei Yi [Harrisdale Senior High School]" userId="f9f029c9-d743-4d60-9f2c-e74bdec1ab07" providerId="ADAL" clId="{3B8254D1-732B-4436-A0DA-2E501C105E30}" dt="2023-05-17T02:21:09.553" v="1189" actId="114"/>
        <pc:sldMkLst>
          <pc:docMk/>
          <pc:sldMk cId="1614448363" sldId="262"/>
        </pc:sldMkLst>
        <pc:spChg chg="del">
          <ac:chgData name="TAN Mei Yi [Harrisdale Senior High School]" userId="f9f029c9-d743-4d60-9f2c-e74bdec1ab07" providerId="ADAL" clId="{3B8254D1-732B-4436-A0DA-2E501C105E30}" dt="2023-05-17T01:30:18.624" v="901" actId="478"/>
          <ac:spMkLst>
            <pc:docMk/>
            <pc:sldMk cId="1614448363" sldId="262"/>
            <ac:spMk id="2" creationId="{00000000-0000-0000-0000-000000000000}"/>
          </ac:spMkLst>
        </pc:spChg>
        <pc:spChg chg="mod">
          <ac:chgData name="TAN Mei Yi [Harrisdale Senior High School]" userId="f9f029c9-d743-4d60-9f2c-e74bdec1ab07" providerId="ADAL" clId="{3B8254D1-732B-4436-A0DA-2E501C105E30}" dt="2023-05-17T02:20:57.382" v="1188" actId="20577"/>
          <ac:spMkLst>
            <pc:docMk/>
            <pc:sldMk cId="1614448363" sldId="262"/>
            <ac:spMk id="3" creationId="{00000000-0000-0000-0000-000000000000}"/>
          </ac:spMkLst>
        </pc:spChg>
        <pc:spChg chg="add del mod">
          <ac:chgData name="TAN Mei Yi [Harrisdale Senior High School]" userId="f9f029c9-d743-4d60-9f2c-e74bdec1ab07" providerId="ADAL" clId="{3B8254D1-732B-4436-A0DA-2E501C105E30}" dt="2023-05-17T01:30:20.979" v="903" actId="478"/>
          <ac:spMkLst>
            <pc:docMk/>
            <pc:sldMk cId="1614448363" sldId="262"/>
            <ac:spMk id="5" creationId="{B3F3F1A2-D005-6AA8-3795-646CA65A3C20}"/>
          </ac:spMkLst>
        </pc:spChg>
        <pc:spChg chg="add mod">
          <ac:chgData name="TAN Mei Yi [Harrisdale Senior High School]" userId="f9f029c9-d743-4d60-9f2c-e74bdec1ab07" providerId="ADAL" clId="{3B8254D1-732B-4436-A0DA-2E501C105E30}" dt="2023-05-17T01:30:28.382" v="908" actId="20577"/>
          <ac:spMkLst>
            <pc:docMk/>
            <pc:sldMk cId="1614448363" sldId="262"/>
            <ac:spMk id="6" creationId="{F33EE06E-8295-BFE8-923D-1B1342700868}"/>
          </ac:spMkLst>
        </pc:spChg>
        <pc:spChg chg="mod">
          <ac:chgData name="TAN Mei Yi [Harrisdale Senior High School]" userId="f9f029c9-d743-4d60-9f2c-e74bdec1ab07" providerId="ADAL" clId="{3B8254D1-732B-4436-A0DA-2E501C105E30}" dt="2023-05-17T01:30:34.569" v="909" actId="1076"/>
          <ac:spMkLst>
            <pc:docMk/>
            <pc:sldMk cId="1614448363" sldId="262"/>
            <ac:spMk id="8" creationId="{00000000-0000-0000-0000-000000000000}"/>
          </ac:spMkLst>
        </pc:spChg>
        <pc:spChg chg="mod">
          <ac:chgData name="TAN Mei Yi [Harrisdale Senior High School]" userId="f9f029c9-d743-4d60-9f2c-e74bdec1ab07" providerId="ADAL" clId="{3B8254D1-732B-4436-A0DA-2E501C105E30}" dt="2023-05-17T01:30:34.569" v="909" actId="1076"/>
          <ac:spMkLst>
            <pc:docMk/>
            <pc:sldMk cId="1614448363" sldId="262"/>
            <ac:spMk id="9" creationId="{00000000-0000-0000-0000-000000000000}"/>
          </ac:spMkLst>
        </pc:spChg>
        <pc:spChg chg="mod">
          <ac:chgData name="TAN Mei Yi [Harrisdale Senior High School]" userId="f9f029c9-d743-4d60-9f2c-e74bdec1ab07" providerId="ADAL" clId="{3B8254D1-732B-4436-A0DA-2E501C105E30}" dt="2023-05-17T02:21:09.553" v="1189" actId="114"/>
          <ac:spMkLst>
            <pc:docMk/>
            <pc:sldMk cId="1614448363" sldId="262"/>
            <ac:spMk id="10" creationId="{00000000-0000-0000-0000-000000000000}"/>
          </ac:spMkLst>
        </pc:spChg>
      </pc:sldChg>
      <pc:sldChg chg="modSp add mod modAnim">
        <pc:chgData name="TAN Mei Yi [Harrisdale Senior High School]" userId="f9f029c9-d743-4d60-9f2c-e74bdec1ab07" providerId="ADAL" clId="{3B8254D1-732B-4436-A0DA-2E501C105E30}" dt="2023-05-16T23:20:18.440" v="849" actId="20577"/>
        <pc:sldMkLst>
          <pc:docMk/>
          <pc:sldMk cId="1792094988" sldId="263"/>
        </pc:sldMkLst>
        <pc:spChg chg="mod">
          <ac:chgData name="TAN Mei Yi [Harrisdale Senior High School]" userId="f9f029c9-d743-4d60-9f2c-e74bdec1ab07" providerId="ADAL" clId="{3B8254D1-732B-4436-A0DA-2E501C105E30}" dt="2023-05-16T23:20:18.440" v="849" actId="20577"/>
          <ac:spMkLst>
            <pc:docMk/>
            <pc:sldMk cId="1792094988" sldId="263"/>
            <ac:spMk id="3" creationId="{00000000-0000-0000-0000-000000000000}"/>
          </ac:spMkLst>
        </pc:spChg>
        <pc:spChg chg="mod">
          <ac:chgData name="TAN Mei Yi [Harrisdale Senior High School]" userId="f9f029c9-d743-4d60-9f2c-e74bdec1ab07" providerId="ADAL" clId="{3B8254D1-732B-4436-A0DA-2E501C105E30}" dt="2023-05-16T00:50:20.001" v="165" actId="207"/>
          <ac:spMkLst>
            <pc:docMk/>
            <pc:sldMk cId="1792094988" sldId="263"/>
            <ac:spMk id="6" creationId="{EFC1138D-3E1F-47F6-B5B4-55C21BE6827A}"/>
          </ac:spMkLst>
        </pc:spChg>
      </pc:sldChg>
      <pc:sldChg chg="addSp delSp modSp add mod delAnim modAnim">
        <pc:chgData name="TAN Mei Yi [Harrisdale Senior High School]" userId="f9f029c9-d743-4d60-9f2c-e74bdec1ab07" providerId="ADAL" clId="{3B8254D1-732B-4436-A0DA-2E501C105E30}" dt="2023-05-16T01:16:41.020" v="621" actId="20577"/>
        <pc:sldMkLst>
          <pc:docMk/>
          <pc:sldMk cId="1411576514" sldId="264"/>
        </pc:sldMkLst>
        <pc:spChg chg="add mod">
          <ac:chgData name="TAN Mei Yi [Harrisdale Senior High School]" userId="f9f029c9-d743-4d60-9f2c-e74bdec1ab07" providerId="ADAL" clId="{3B8254D1-732B-4436-A0DA-2E501C105E30}" dt="2023-05-16T00:48:18.117" v="162"/>
          <ac:spMkLst>
            <pc:docMk/>
            <pc:sldMk cId="1411576514" sldId="264"/>
            <ac:spMk id="2" creationId="{45F95A99-70B8-5A42-4DB3-EB50C3EEF954}"/>
          </ac:spMkLst>
        </pc:spChg>
        <pc:spChg chg="mod">
          <ac:chgData name="TAN Mei Yi [Harrisdale Senior High School]" userId="f9f029c9-d743-4d60-9f2c-e74bdec1ab07" providerId="ADAL" clId="{3B8254D1-732B-4436-A0DA-2E501C105E30}" dt="2023-05-16T01:09:29.203" v="469" actId="207"/>
          <ac:spMkLst>
            <pc:docMk/>
            <pc:sldMk cId="1411576514" sldId="264"/>
            <ac:spMk id="3" creationId="{00000000-0000-0000-0000-000000000000}"/>
          </ac:spMkLst>
        </pc:spChg>
        <pc:spChg chg="mod">
          <ac:chgData name="TAN Mei Yi [Harrisdale Senior High School]" userId="f9f029c9-d743-4d60-9f2c-e74bdec1ab07" providerId="ADAL" clId="{3B8254D1-732B-4436-A0DA-2E501C105E30}" dt="2023-05-16T01:09:19.911" v="467" actId="207"/>
          <ac:spMkLst>
            <pc:docMk/>
            <pc:sldMk cId="1411576514" sldId="264"/>
            <ac:spMk id="4" creationId="{CA36A7FA-CBEB-41A0-A943-15FEF74F7CCF}"/>
          </ac:spMkLst>
        </pc:spChg>
        <pc:spChg chg="mod">
          <ac:chgData name="TAN Mei Yi [Harrisdale Senior High School]" userId="f9f029c9-d743-4d60-9f2c-e74bdec1ab07" providerId="ADAL" clId="{3B8254D1-732B-4436-A0DA-2E501C105E30}" dt="2023-05-16T01:13:24.139" v="594" actId="20577"/>
          <ac:spMkLst>
            <pc:docMk/>
            <pc:sldMk cId="1411576514" sldId="264"/>
            <ac:spMk id="5" creationId="{8DFB22D4-88E6-43EE-980A-FEDCD8A2D0EF}"/>
          </ac:spMkLst>
        </pc:spChg>
        <pc:spChg chg="del">
          <ac:chgData name="TAN Mei Yi [Harrisdale Senior High School]" userId="f9f029c9-d743-4d60-9f2c-e74bdec1ab07" providerId="ADAL" clId="{3B8254D1-732B-4436-A0DA-2E501C105E30}" dt="2023-05-16T00:48:17.831" v="161" actId="478"/>
          <ac:spMkLst>
            <pc:docMk/>
            <pc:sldMk cId="1411576514" sldId="264"/>
            <ac:spMk id="6" creationId="{94F7F238-DC3F-4626-8891-562BA63C744E}"/>
          </ac:spMkLst>
        </pc:spChg>
        <pc:spChg chg="mod">
          <ac:chgData name="TAN Mei Yi [Harrisdale Senior High School]" userId="f9f029c9-d743-4d60-9f2c-e74bdec1ab07" providerId="ADAL" clId="{3B8254D1-732B-4436-A0DA-2E501C105E30}" dt="2023-05-16T01:09:19.911" v="467" actId="207"/>
          <ac:spMkLst>
            <pc:docMk/>
            <pc:sldMk cId="1411576514" sldId="264"/>
            <ac:spMk id="7" creationId="{D9075F0B-7851-4B35-BE04-157A0921BF4C}"/>
          </ac:spMkLst>
        </pc:spChg>
        <pc:spChg chg="mod">
          <ac:chgData name="TAN Mei Yi [Harrisdale Senior High School]" userId="f9f029c9-d743-4d60-9f2c-e74bdec1ab07" providerId="ADAL" clId="{3B8254D1-732B-4436-A0DA-2E501C105E30}" dt="2023-05-16T01:09:19.911" v="467" actId="207"/>
          <ac:spMkLst>
            <pc:docMk/>
            <pc:sldMk cId="1411576514" sldId="264"/>
            <ac:spMk id="8" creationId="{3385B559-E84E-4298-817F-4A57CD3D23AB}"/>
          </ac:spMkLst>
        </pc:spChg>
        <pc:spChg chg="add mod">
          <ac:chgData name="TAN Mei Yi [Harrisdale Senior High School]" userId="f9f029c9-d743-4d60-9f2c-e74bdec1ab07" providerId="ADAL" clId="{3B8254D1-732B-4436-A0DA-2E501C105E30}" dt="2023-05-16T01:11:12.531" v="513" actId="20577"/>
          <ac:spMkLst>
            <pc:docMk/>
            <pc:sldMk cId="1411576514" sldId="264"/>
            <ac:spMk id="9" creationId="{D1FF548D-06A7-2E46-2B39-DF9367A2E391}"/>
          </ac:spMkLst>
        </pc:spChg>
        <pc:spChg chg="add del mod">
          <ac:chgData name="TAN Mei Yi [Harrisdale Senior High School]" userId="f9f029c9-d743-4d60-9f2c-e74bdec1ab07" providerId="ADAL" clId="{3B8254D1-732B-4436-A0DA-2E501C105E30}" dt="2023-05-16T01:13:34.270" v="597" actId="478"/>
          <ac:spMkLst>
            <pc:docMk/>
            <pc:sldMk cId="1411576514" sldId="264"/>
            <ac:spMk id="10" creationId="{A83AFEF0-5B07-7F69-D579-61AF1646B90C}"/>
          </ac:spMkLst>
        </pc:spChg>
        <pc:spChg chg="add mod">
          <ac:chgData name="TAN Mei Yi [Harrisdale Senior High School]" userId="f9f029c9-d743-4d60-9f2c-e74bdec1ab07" providerId="ADAL" clId="{3B8254D1-732B-4436-A0DA-2E501C105E30}" dt="2023-05-16T01:14:14.559" v="613" actId="20577"/>
          <ac:spMkLst>
            <pc:docMk/>
            <pc:sldMk cId="1411576514" sldId="264"/>
            <ac:spMk id="11" creationId="{EB7F3EE1-BF01-B0AF-21FD-5B500867204E}"/>
          </ac:spMkLst>
        </pc:spChg>
        <pc:spChg chg="add mod">
          <ac:chgData name="TAN Mei Yi [Harrisdale Senior High School]" userId="f9f029c9-d743-4d60-9f2c-e74bdec1ab07" providerId="ADAL" clId="{3B8254D1-732B-4436-A0DA-2E501C105E30}" dt="2023-05-16T01:16:41.020" v="621" actId="20577"/>
          <ac:spMkLst>
            <pc:docMk/>
            <pc:sldMk cId="1411576514" sldId="264"/>
            <ac:spMk id="12" creationId="{E62EB8F8-E2FB-4A24-566A-DF5C717DCAC3}"/>
          </ac:spMkLst>
        </pc:spChg>
      </pc:sldChg>
      <pc:sldChg chg="addSp delSp modSp add mod">
        <pc:chgData name="TAN Mei Yi [Harrisdale Senior High School]" userId="f9f029c9-d743-4d60-9f2c-e74bdec1ab07" providerId="ADAL" clId="{3B8254D1-732B-4436-A0DA-2E501C105E30}" dt="2023-05-17T02:30:23.737" v="1255"/>
        <pc:sldMkLst>
          <pc:docMk/>
          <pc:sldMk cId="658558154" sldId="265"/>
        </pc:sldMkLst>
        <pc:spChg chg="add mod">
          <ac:chgData name="TAN Mei Yi [Harrisdale Senior High School]" userId="f9f029c9-d743-4d60-9f2c-e74bdec1ab07" providerId="ADAL" clId="{3B8254D1-732B-4436-A0DA-2E501C105E30}" dt="2023-05-17T02:27:15.124" v="1207"/>
          <ac:spMkLst>
            <pc:docMk/>
            <pc:sldMk cId="658558154" sldId="265"/>
            <ac:spMk id="2" creationId="{298BE0AC-8E9D-EE84-EF38-A5468C10480C}"/>
          </ac:spMkLst>
        </pc:spChg>
        <pc:spChg chg="del">
          <ac:chgData name="TAN Mei Yi [Harrisdale Senior High School]" userId="f9f029c9-d743-4d60-9f2c-e74bdec1ab07" providerId="ADAL" clId="{3B8254D1-732B-4436-A0DA-2E501C105E30}" dt="2023-05-17T02:27:14.787" v="1206" actId="478"/>
          <ac:spMkLst>
            <pc:docMk/>
            <pc:sldMk cId="658558154" sldId="265"/>
            <ac:spMk id="4" creationId="{363005A3-DBC4-4095-B2E9-149391BAEB86}"/>
          </ac:spMkLst>
        </pc:spChg>
        <pc:spChg chg="mod">
          <ac:chgData name="TAN Mei Yi [Harrisdale Senior High School]" userId="f9f029c9-d743-4d60-9f2c-e74bdec1ab07" providerId="ADAL" clId="{3B8254D1-732B-4436-A0DA-2E501C105E30}" dt="2023-05-17T02:30:23.737" v="1255"/>
          <ac:spMkLst>
            <pc:docMk/>
            <pc:sldMk cId="658558154" sldId="265"/>
            <ac:spMk id="5" creationId="{E3F6E5EC-1899-42B2-AC22-EEBA7743568B}"/>
          </ac:spMkLst>
        </pc:spChg>
      </pc:sldChg>
      <pc:sldChg chg="del">
        <pc:chgData name="TAN Mei Yi [Harrisdale Senior High School]" userId="f9f029c9-d743-4d60-9f2c-e74bdec1ab07" providerId="ADAL" clId="{3B8254D1-732B-4436-A0DA-2E501C105E30}" dt="2023-05-16T00:51:16.800" v="168" actId="47"/>
        <pc:sldMkLst>
          <pc:docMk/>
          <pc:sldMk cId="829320255" sldId="265"/>
        </pc:sldMkLst>
      </pc:sldChg>
      <pc:sldChg chg="del">
        <pc:chgData name="TAN Mei Yi [Harrisdale Senior High School]" userId="f9f029c9-d743-4d60-9f2c-e74bdec1ab07" providerId="ADAL" clId="{3B8254D1-732B-4436-A0DA-2E501C105E30}" dt="2023-05-16T00:51:16.800" v="168" actId="47"/>
        <pc:sldMkLst>
          <pc:docMk/>
          <pc:sldMk cId="4092383297" sldId="266"/>
        </pc:sldMkLst>
      </pc:sldChg>
      <pc:sldChg chg="addSp delSp modSp add mod modAnim">
        <pc:chgData name="TAN Mei Yi [Harrisdale Senior High School]" userId="f9f029c9-d743-4d60-9f2c-e74bdec1ab07" providerId="ADAL" clId="{3B8254D1-732B-4436-A0DA-2E501C105E30}" dt="2023-05-17T02:46:00.514" v="1368" actId="20577"/>
        <pc:sldMkLst>
          <pc:docMk/>
          <pc:sldMk cId="2107905157" sldId="268"/>
        </pc:sldMkLst>
        <pc:spChg chg="add mod">
          <ac:chgData name="TAN Mei Yi [Harrisdale Senior High School]" userId="f9f029c9-d743-4d60-9f2c-e74bdec1ab07" providerId="ADAL" clId="{3B8254D1-732B-4436-A0DA-2E501C105E30}" dt="2023-05-17T02:27:36.584" v="1216"/>
          <ac:spMkLst>
            <pc:docMk/>
            <pc:sldMk cId="2107905157" sldId="268"/>
            <ac:spMk id="2" creationId="{F0ECA360-5897-D67C-0B60-CE7329798F9D}"/>
          </ac:spMkLst>
        </pc:spChg>
        <pc:spChg chg="mod">
          <ac:chgData name="TAN Mei Yi [Harrisdale Senior High School]" userId="f9f029c9-d743-4d60-9f2c-e74bdec1ab07" providerId="ADAL" clId="{3B8254D1-732B-4436-A0DA-2E501C105E30}" dt="2023-05-17T02:46:00.514" v="1368" actId="20577"/>
          <ac:spMkLst>
            <pc:docMk/>
            <pc:sldMk cId="2107905157" sldId="268"/>
            <ac:spMk id="3" creationId="{B229B65E-BFCD-49FF-B4D9-98312C6CCD08}"/>
          </ac:spMkLst>
        </pc:spChg>
        <pc:spChg chg="del">
          <ac:chgData name="TAN Mei Yi [Harrisdale Senior High School]" userId="f9f029c9-d743-4d60-9f2c-e74bdec1ab07" providerId="ADAL" clId="{3B8254D1-732B-4436-A0DA-2E501C105E30}" dt="2023-05-17T02:27:39.251" v="1217" actId="478"/>
          <ac:spMkLst>
            <pc:docMk/>
            <pc:sldMk cId="2107905157" sldId="268"/>
            <ac:spMk id="4" creationId="{640EDBC0-B055-42DC-99C4-3D69FBE2EFBD}"/>
          </ac:spMkLst>
        </pc:spChg>
      </pc:sldChg>
      <pc:sldChg chg="del">
        <pc:chgData name="TAN Mei Yi [Harrisdale Senior High School]" userId="f9f029c9-d743-4d60-9f2c-e74bdec1ab07" providerId="ADAL" clId="{3B8254D1-732B-4436-A0DA-2E501C105E30}" dt="2023-05-16T00:51:16.800" v="168" actId="47"/>
        <pc:sldMkLst>
          <pc:docMk/>
          <pc:sldMk cId="3899071999" sldId="268"/>
        </pc:sldMkLst>
      </pc:sldChg>
      <pc:sldChg chg="del">
        <pc:chgData name="TAN Mei Yi [Harrisdale Senior High School]" userId="f9f029c9-d743-4d60-9f2c-e74bdec1ab07" providerId="ADAL" clId="{3B8254D1-732B-4436-A0DA-2E501C105E30}" dt="2023-05-16T00:51:16.800" v="168" actId="47"/>
        <pc:sldMkLst>
          <pc:docMk/>
          <pc:sldMk cId="72819990" sldId="285"/>
        </pc:sldMkLst>
      </pc:sldChg>
      <pc:sldChg chg="modSp mod">
        <pc:chgData name="TAN Mei Yi [Harrisdale Senior High School]" userId="f9f029c9-d743-4d60-9f2c-e74bdec1ab07" providerId="ADAL" clId="{3B8254D1-732B-4436-A0DA-2E501C105E30}" dt="2023-05-17T02:28:26.382" v="1241" actId="5793"/>
        <pc:sldMkLst>
          <pc:docMk/>
          <pc:sldMk cId="3000480193" sldId="288"/>
        </pc:sldMkLst>
        <pc:spChg chg="mod">
          <ac:chgData name="TAN Mei Yi [Harrisdale Senior High School]" userId="f9f029c9-d743-4d60-9f2c-e74bdec1ab07" providerId="ADAL" clId="{3B8254D1-732B-4436-A0DA-2E501C105E30}" dt="2023-05-17T02:28:26.382" v="1241" actId="5793"/>
          <ac:spMkLst>
            <pc:docMk/>
            <pc:sldMk cId="3000480193" sldId="288"/>
            <ac:spMk id="5" creationId="{00000000-0000-0000-0000-000000000000}"/>
          </ac:spMkLst>
        </pc:spChg>
      </pc:sldChg>
      <pc:sldChg chg="del">
        <pc:chgData name="TAN Mei Yi [Harrisdale Senior High School]" userId="f9f029c9-d743-4d60-9f2c-e74bdec1ab07" providerId="ADAL" clId="{3B8254D1-732B-4436-A0DA-2E501C105E30}" dt="2023-05-16T00:51:16.800" v="168" actId="47"/>
        <pc:sldMkLst>
          <pc:docMk/>
          <pc:sldMk cId="64366166" sldId="289"/>
        </pc:sldMkLst>
      </pc:sldChg>
      <pc:sldChg chg="del">
        <pc:chgData name="TAN Mei Yi [Harrisdale Senior High School]" userId="f9f029c9-d743-4d60-9f2c-e74bdec1ab07" providerId="ADAL" clId="{3B8254D1-732B-4436-A0DA-2E501C105E30}" dt="2023-05-16T00:51:16.800" v="168" actId="47"/>
        <pc:sldMkLst>
          <pc:docMk/>
          <pc:sldMk cId="1267642608" sldId="290"/>
        </pc:sldMkLst>
      </pc:sldChg>
      <pc:sldChg chg="del">
        <pc:chgData name="TAN Mei Yi [Harrisdale Senior High School]" userId="f9f029c9-d743-4d60-9f2c-e74bdec1ab07" providerId="ADAL" clId="{3B8254D1-732B-4436-A0DA-2E501C105E30}" dt="2023-05-16T00:51:16.800" v="168" actId="47"/>
        <pc:sldMkLst>
          <pc:docMk/>
          <pc:sldMk cId="2734597158" sldId="291"/>
        </pc:sldMkLst>
      </pc:sldChg>
      <pc:sldChg chg="modSp mod">
        <pc:chgData name="TAN Mei Yi [Harrisdale Senior High School]" userId="f9f029c9-d743-4d60-9f2c-e74bdec1ab07" providerId="ADAL" clId="{3B8254D1-732B-4436-A0DA-2E501C105E30}" dt="2023-05-17T02:26:12.060" v="1201" actId="113"/>
        <pc:sldMkLst>
          <pc:docMk/>
          <pc:sldMk cId="2226349418" sldId="292"/>
        </pc:sldMkLst>
        <pc:spChg chg="mod">
          <ac:chgData name="TAN Mei Yi [Harrisdale Senior High School]" userId="f9f029c9-d743-4d60-9f2c-e74bdec1ab07" providerId="ADAL" clId="{3B8254D1-732B-4436-A0DA-2E501C105E30}" dt="2023-05-17T02:26:12.060" v="1201" actId="113"/>
          <ac:spMkLst>
            <pc:docMk/>
            <pc:sldMk cId="2226349418" sldId="292"/>
            <ac:spMk id="21" creationId="{8E7845BC-DC72-44E1-BABF-6AFB4DC3022D}"/>
          </ac:spMkLst>
        </pc:spChg>
      </pc:sldChg>
      <pc:sldChg chg="del">
        <pc:chgData name="TAN Mei Yi [Harrisdale Senior High School]" userId="f9f029c9-d743-4d60-9f2c-e74bdec1ab07" providerId="ADAL" clId="{3B8254D1-732B-4436-A0DA-2E501C105E30}" dt="2023-05-16T00:51:16.800" v="168" actId="47"/>
        <pc:sldMkLst>
          <pc:docMk/>
          <pc:sldMk cId="3106532549" sldId="307"/>
        </pc:sldMkLst>
      </pc:sldChg>
      <pc:sldChg chg="del">
        <pc:chgData name="TAN Mei Yi [Harrisdale Senior High School]" userId="f9f029c9-d743-4d60-9f2c-e74bdec1ab07" providerId="ADAL" clId="{3B8254D1-732B-4436-A0DA-2E501C105E30}" dt="2023-05-16T00:51:16.800" v="168" actId="47"/>
        <pc:sldMkLst>
          <pc:docMk/>
          <pc:sldMk cId="4041022850" sldId="309"/>
        </pc:sldMkLst>
      </pc:sldChg>
      <pc:sldChg chg="del">
        <pc:chgData name="TAN Mei Yi [Harrisdale Senior High School]" userId="f9f029c9-d743-4d60-9f2c-e74bdec1ab07" providerId="ADAL" clId="{3B8254D1-732B-4436-A0DA-2E501C105E30}" dt="2023-05-16T00:51:16.800" v="168" actId="47"/>
        <pc:sldMkLst>
          <pc:docMk/>
          <pc:sldMk cId="176469213" sldId="311"/>
        </pc:sldMkLst>
      </pc:sldChg>
      <pc:sldChg chg="del">
        <pc:chgData name="TAN Mei Yi [Harrisdale Senior High School]" userId="f9f029c9-d743-4d60-9f2c-e74bdec1ab07" providerId="ADAL" clId="{3B8254D1-732B-4436-A0DA-2E501C105E30}" dt="2023-05-16T00:51:16.800" v="168" actId="47"/>
        <pc:sldMkLst>
          <pc:docMk/>
          <pc:sldMk cId="224559464" sldId="312"/>
        </pc:sldMkLst>
      </pc:sldChg>
      <pc:sldChg chg="del">
        <pc:chgData name="TAN Mei Yi [Harrisdale Senior High School]" userId="f9f029c9-d743-4d60-9f2c-e74bdec1ab07" providerId="ADAL" clId="{3B8254D1-732B-4436-A0DA-2E501C105E30}" dt="2023-05-16T00:51:16.800" v="168" actId="47"/>
        <pc:sldMkLst>
          <pc:docMk/>
          <pc:sldMk cId="3601221498" sldId="313"/>
        </pc:sldMkLst>
      </pc:sldChg>
      <pc:sldChg chg="del">
        <pc:chgData name="TAN Mei Yi [Harrisdale Senior High School]" userId="f9f029c9-d743-4d60-9f2c-e74bdec1ab07" providerId="ADAL" clId="{3B8254D1-732B-4436-A0DA-2E501C105E30}" dt="2023-05-16T00:51:16.800" v="168" actId="47"/>
        <pc:sldMkLst>
          <pc:docMk/>
          <pc:sldMk cId="499756445" sldId="314"/>
        </pc:sldMkLst>
      </pc:sldChg>
      <pc:sldChg chg="del">
        <pc:chgData name="TAN Mei Yi [Harrisdale Senior High School]" userId="f9f029c9-d743-4d60-9f2c-e74bdec1ab07" providerId="ADAL" clId="{3B8254D1-732B-4436-A0DA-2E501C105E30}" dt="2023-05-16T00:51:16.800" v="168" actId="47"/>
        <pc:sldMkLst>
          <pc:docMk/>
          <pc:sldMk cId="1084010488" sldId="315"/>
        </pc:sldMkLst>
      </pc:sldChg>
      <pc:sldChg chg="del">
        <pc:chgData name="TAN Mei Yi [Harrisdale Senior High School]" userId="f9f029c9-d743-4d60-9f2c-e74bdec1ab07" providerId="ADAL" clId="{3B8254D1-732B-4436-A0DA-2E501C105E30}" dt="2023-05-16T00:51:16.800" v="168" actId="47"/>
        <pc:sldMkLst>
          <pc:docMk/>
          <pc:sldMk cId="2921770988" sldId="316"/>
        </pc:sldMkLst>
      </pc:sldChg>
      <pc:sldChg chg="addSp delSp modSp add mod">
        <pc:chgData name="TAN Mei Yi [Harrisdale Senior High School]" userId="f9f029c9-d743-4d60-9f2c-e74bdec1ab07" providerId="ADAL" clId="{3B8254D1-732B-4436-A0DA-2E501C105E30}" dt="2023-05-16T01:07:34.219" v="387" actId="113"/>
        <pc:sldMkLst>
          <pc:docMk/>
          <pc:sldMk cId="1773869733" sldId="317"/>
        </pc:sldMkLst>
        <pc:spChg chg="add mod">
          <ac:chgData name="TAN Mei Yi [Harrisdale Senior High School]" userId="f9f029c9-d743-4d60-9f2c-e74bdec1ab07" providerId="ADAL" clId="{3B8254D1-732B-4436-A0DA-2E501C105E30}" dt="2023-05-16T00:48:14.076" v="160"/>
          <ac:spMkLst>
            <pc:docMk/>
            <pc:sldMk cId="1773869733" sldId="317"/>
            <ac:spMk id="2" creationId="{5EC228AD-AA46-653C-62C4-F86EBD850180}"/>
          </ac:spMkLst>
        </pc:spChg>
        <pc:spChg chg="mod">
          <ac:chgData name="TAN Mei Yi [Harrisdale Senior High School]" userId="f9f029c9-d743-4d60-9f2c-e74bdec1ab07" providerId="ADAL" clId="{3B8254D1-732B-4436-A0DA-2E501C105E30}" dt="2023-05-16T01:07:34.219" v="387" actId="113"/>
          <ac:spMkLst>
            <pc:docMk/>
            <pc:sldMk cId="1773869733" sldId="317"/>
            <ac:spMk id="3" creationId="{00000000-0000-0000-0000-000000000000}"/>
          </ac:spMkLst>
        </pc:spChg>
        <pc:spChg chg="del">
          <ac:chgData name="TAN Mei Yi [Harrisdale Senior High School]" userId="f9f029c9-d743-4d60-9f2c-e74bdec1ab07" providerId="ADAL" clId="{3B8254D1-732B-4436-A0DA-2E501C105E30}" dt="2023-05-16T00:48:13.680" v="159" actId="478"/>
          <ac:spMkLst>
            <pc:docMk/>
            <pc:sldMk cId="1773869733" sldId="317"/>
            <ac:spMk id="6" creationId="{94F7F238-DC3F-4626-8891-562BA63C744E}"/>
          </ac:spMkLst>
        </pc:spChg>
        <pc:spChg chg="mod">
          <ac:chgData name="TAN Mei Yi [Harrisdale Senior High School]" userId="f9f029c9-d743-4d60-9f2c-e74bdec1ab07" providerId="ADAL" clId="{3B8254D1-732B-4436-A0DA-2E501C105E30}" dt="2023-05-16T01:07:31.969" v="386" actId="207"/>
          <ac:spMkLst>
            <pc:docMk/>
            <pc:sldMk cId="1773869733" sldId="317"/>
            <ac:spMk id="7" creationId="{41E7C050-9B01-4CA0-AB71-3A354178AFF7}"/>
          </ac:spMkLst>
        </pc:spChg>
        <pc:spChg chg="mod">
          <ac:chgData name="TAN Mei Yi [Harrisdale Senior High School]" userId="f9f029c9-d743-4d60-9f2c-e74bdec1ab07" providerId="ADAL" clId="{3B8254D1-732B-4436-A0DA-2E501C105E30}" dt="2023-05-16T01:07:31.969" v="386" actId="207"/>
          <ac:spMkLst>
            <pc:docMk/>
            <pc:sldMk cId="1773869733" sldId="317"/>
            <ac:spMk id="8" creationId="{4BC6BBCA-2C05-4EB6-8F9A-CC88B9B138D2}"/>
          </ac:spMkLst>
        </pc:spChg>
        <pc:spChg chg="mod">
          <ac:chgData name="TAN Mei Yi [Harrisdale Senior High School]" userId="f9f029c9-d743-4d60-9f2c-e74bdec1ab07" providerId="ADAL" clId="{3B8254D1-732B-4436-A0DA-2E501C105E30}" dt="2023-05-16T01:07:31.969" v="386" actId="207"/>
          <ac:spMkLst>
            <pc:docMk/>
            <pc:sldMk cId="1773869733" sldId="317"/>
            <ac:spMk id="9" creationId="{D698C2BA-9118-4D5D-BBC1-7E7E495552AA}"/>
          </ac:spMkLst>
        </pc:spChg>
        <pc:spChg chg="mod">
          <ac:chgData name="TAN Mei Yi [Harrisdale Senior High School]" userId="f9f029c9-d743-4d60-9f2c-e74bdec1ab07" providerId="ADAL" clId="{3B8254D1-732B-4436-A0DA-2E501C105E30}" dt="2023-05-16T01:07:31.969" v="386" actId="207"/>
          <ac:spMkLst>
            <pc:docMk/>
            <pc:sldMk cId="1773869733" sldId="317"/>
            <ac:spMk id="10" creationId="{E7C4F525-E6F7-47F6-B65F-CE5FBDD63DDB}"/>
          </ac:spMkLst>
        </pc:spChg>
      </pc:sldChg>
      <pc:sldChg chg="addSp delSp modSp add mod modAnim">
        <pc:chgData name="TAN Mei Yi [Harrisdale Senior High School]" userId="f9f029c9-d743-4d60-9f2c-e74bdec1ab07" providerId="ADAL" clId="{3B8254D1-732B-4436-A0DA-2E501C105E30}" dt="2023-05-16T23:16:20.173" v="759" actId="6549"/>
        <pc:sldMkLst>
          <pc:docMk/>
          <pc:sldMk cId="3205503026" sldId="318"/>
        </pc:sldMkLst>
        <pc:spChg chg="mod">
          <ac:chgData name="TAN Mei Yi [Harrisdale Senior High School]" userId="f9f029c9-d743-4d60-9f2c-e74bdec1ab07" providerId="ADAL" clId="{3B8254D1-732B-4436-A0DA-2E501C105E30}" dt="2023-05-16T23:16:20.173" v="759" actId="6549"/>
          <ac:spMkLst>
            <pc:docMk/>
            <pc:sldMk cId="3205503026" sldId="318"/>
            <ac:spMk id="4" creationId="{1C303B33-9BC1-43C7-BF5D-5AC0B8B1F40E}"/>
          </ac:spMkLst>
        </pc:spChg>
        <pc:spChg chg="mod">
          <ac:chgData name="TAN Mei Yi [Harrisdale Senior High School]" userId="f9f029c9-d743-4d60-9f2c-e74bdec1ab07" providerId="ADAL" clId="{3B8254D1-732B-4436-A0DA-2E501C105E30}" dt="2023-05-16T00:48:57.606" v="164" actId="1036"/>
          <ac:spMkLst>
            <pc:docMk/>
            <pc:sldMk cId="3205503026" sldId="318"/>
            <ac:spMk id="5" creationId="{5CB09F0A-902B-44E0-ABCB-A2E991ABF71F}"/>
          </ac:spMkLst>
        </pc:spChg>
        <pc:picChg chg="add del mod">
          <ac:chgData name="TAN Mei Yi [Harrisdale Senior High School]" userId="f9f029c9-d743-4d60-9f2c-e74bdec1ab07" providerId="ADAL" clId="{3B8254D1-732B-4436-A0DA-2E501C105E30}" dt="2023-05-16T23:15:06.779" v="719" actId="478"/>
          <ac:picMkLst>
            <pc:docMk/>
            <pc:sldMk cId="3205503026" sldId="318"/>
            <ac:picMk id="3" creationId="{AFE3FEB3-523B-E4EB-2F60-9F0AF9B21317}"/>
          </ac:picMkLst>
        </pc:picChg>
        <pc:picChg chg="add mod">
          <ac:chgData name="TAN Mei Yi [Harrisdale Senior High School]" userId="f9f029c9-d743-4d60-9f2c-e74bdec1ab07" providerId="ADAL" clId="{3B8254D1-732B-4436-A0DA-2E501C105E30}" dt="2023-05-16T23:15:55.857" v="749" actId="1076"/>
          <ac:picMkLst>
            <pc:docMk/>
            <pc:sldMk cId="3205503026" sldId="318"/>
            <ac:picMk id="7" creationId="{8BC66FF1-89A2-7AC5-77DC-3175F770A0CC}"/>
          </ac:picMkLst>
        </pc:picChg>
      </pc:sldChg>
      <pc:sldChg chg="addSp delSp modSp add mod">
        <pc:chgData name="TAN Mei Yi [Harrisdale Senior High School]" userId="f9f029c9-d743-4d60-9f2c-e74bdec1ab07" providerId="ADAL" clId="{3B8254D1-732B-4436-A0DA-2E501C105E30}" dt="2023-05-16T23:20:35.393" v="851" actId="207"/>
        <pc:sldMkLst>
          <pc:docMk/>
          <pc:sldMk cId="3537713335" sldId="319"/>
        </pc:sldMkLst>
        <pc:spChg chg="add mod">
          <ac:chgData name="TAN Mei Yi [Harrisdale Senior High School]" userId="f9f029c9-d743-4d60-9f2c-e74bdec1ab07" providerId="ADAL" clId="{3B8254D1-732B-4436-A0DA-2E501C105E30}" dt="2023-05-16T00:51:07.379" v="167"/>
          <ac:spMkLst>
            <pc:docMk/>
            <pc:sldMk cId="3537713335" sldId="319"/>
            <ac:spMk id="2" creationId="{D747E927-1778-12B8-9777-84E6BC1C3A42}"/>
          </ac:spMkLst>
        </pc:spChg>
        <pc:spChg chg="mod">
          <ac:chgData name="TAN Mei Yi [Harrisdale Senior High School]" userId="f9f029c9-d743-4d60-9f2c-e74bdec1ab07" providerId="ADAL" clId="{3B8254D1-732B-4436-A0DA-2E501C105E30}" dt="2023-05-16T23:20:35.393" v="851" actId="207"/>
          <ac:spMkLst>
            <pc:docMk/>
            <pc:sldMk cId="3537713335" sldId="319"/>
            <ac:spMk id="4" creationId="{CA36A7FA-CBEB-41A0-A943-15FEF74F7CCF}"/>
          </ac:spMkLst>
        </pc:spChg>
        <pc:spChg chg="mod">
          <ac:chgData name="TAN Mei Yi [Harrisdale Senior High School]" userId="f9f029c9-d743-4d60-9f2c-e74bdec1ab07" providerId="ADAL" clId="{3B8254D1-732B-4436-A0DA-2E501C105E30}" dt="2023-05-16T23:20:35.393" v="851" actId="207"/>
          <ac:spMkLst>
            <pc:docMk/>
            <pc:sldMk cId="3537713335" sldId="319"/>
            <ac:spMk id="5" creationId="{8DFB22D4-88E6-43EE-980A-FEDCD8A2D0EF}"/>
          </ac:spMkLst>
        </pc:spChg>
        <pc:spChg chg="del">
          <ac:chgData name="TAN Mei Yi [Harrisdale Senior High School]" userId="f9f029c9-d743-4d60-9f2c-e74bdec1ab07" providerId="ADAL" clId="{3B8254D1-732B-4436-A0DA-2E501C105E30}" dt="2023-05-16T00:51:07.036" v="166" actId="478"/>
          <ac:spMkLst>
            <pc:docMk/>
            <pc:sldMk cId="3537713335" sldId="319"/>
            <ac:spMk id="6" creationId="{94F7F238-DC3F-4626-8891-562BA63C744E}"/>
          </ac:spMkLst>
        </pc:spChg>
        <pc:spChg chg="mod">
          <ac:chgData name="TAN Mei Yi [Harrisdale Senior High School]" userId="f9f029c9-d743-4d60-9f2c-e74bdec1ab07" providerId="ADAL" clId="{3B8254D1-732B-4436-A0DA-2E501C105E30}" dt="2023-05-16T23:20:35.393" v="851" actId="207"/>
          <ac:spMkLst>
            <pc:docMk/>
            <pc:sldMk cId="3537713335" sldId="319"/>
            <ac:spMk id="7" creationId="{D9075F0B-7851-4B35-BE04-157A0921BF4C}"/>
          </ac:spMkLst>
        </pc:spChg>
        <pc:spChg chg="mod">
          <ac:chgData name="TAN Mei Yi [Harrisdale Senior High School]" userId="f9f029c9-d743-4d60-9f2c-e74bdec1ab07" providerId="ADAL" clId="{3B8254D1-732B-4436-A0DA-2E501C105E30}" dt="2023-05-16T23:20:35.393" v="851" actId="207"/>
          <ac:spMkLst>
            <pc:docMk/>
            <pc:sldMk cId="3537713335" sldId="319"/>
            <ac:spMk id="8" creationId="{3385B559-E84E-4298-817F-4A57CD3D23AB}"/>
          </ac:spMkLst>
        </pc:spChg>
        <pc:spChg chg="mod">
          <ac:chgData name="TAN Mei Yi [Harrisdale Senior High School]" userId="f9f029c9-d743-4d60-9f2c-e74bdec1ab07" providerId="ADAL" clId="{3B8254D1-732B-4436-A0DA-2E501C105E30}" dt="2023-05-16T23:20:35.393" v="851" actId="207"/>
          <ac:spMkLst>
            <pc:docMk/>
            <pc:sldMk cId="3537713335" sldId="319"/>
            <ac:spMk id="9" creationId="{7F532D3B-CEE7-4577-A10D-1BD9760754E2}"/>
          </ac:spMkLst>
        </pc:spChg>
      </pc:sldChg>
      <pc:sldChg chg="addSp delSp modSp add mod modAnim">
        <pc:chgData name="TAN Mei Yi [Harrisdale Senior High School]" userId="f9f029c9-d743-4d60-9f2c-e74bdec1ab07" providerId="ADAL" clId="{3B8254D1-732B-4436-A0DA-2E501C105E30}" dt="2023-05-17T02:13:57.100" v="1041" actId="20577"/>
        <pc:sldMkLst>
          <pc:docMk/>
          <pc:sldMk cId="3503087137" sldId="320"/>
        </pc:sldMkLst>
        <pc:spChg chg="del">
          <ac:chgData name="TAN Mei Yi [Harrisdale Senior High School]" userId="f9f029c9-d743-4d60-9f2c-e74bdec1ab07" providerId="ADAL" clId="{3B8254D1-732B-4436-A0DA-2E501C105E30}" dt="2023-05-17T01:23:04.115" v="853" actId="478"/>
          <ac:spMkLst>
            <pc:docMk/>
            <pc:sldMk cId="3503087137" sldId="320"/>
            <ac:spMk id="2" creationId="{00000000-0000-0000-0000-000000000000}"/>
          </ac:spMkLst>
        </pc:spChg>
        <pc:spChg chg="mod">
          <ac:chgData name="TAN Mei Yi [Harrisdale Senior High School]" userId="f9f029c9-d743-4d60-9f2c-e74bdec1ab07" providerId="ADAL" clId="{3B8254D1-732B-4436-A0DA-2E501C105E30}" dt="2023-05-17T02:10:28.788" v="1014" actId="20577"/>
          <ac:spMkLst>
            <pc:docMk/>
            <pc:sldMk cId="3503087137" sldId="320"/>
            <ac:spMk id="3" creationId="{00000000-0000-0000-0000-000000000000}"/>
          </ac:spMkLst>
        </pc:spChg>
        <pc:spChg chg="add del mod">
          <ac:chgData name="TAN Mei Yi [Harrisdale Senior High School]" userId="f9f029c9-d743-4d60-9f2c-e74bdec1ab07" providerId="ADAL" clId="{3B8254D1-732B-4436-A0DA-2E501C105E30}" dt="2023-05-17T01:23:06.463" v="854" actId="478"/>
          <ac:spMkLst>
            <pc:docMk/>
            <pc:sldMk cId="3503087137" sldId="320"/>
            <ac:spMk id="5" creationId="{7C0E7542-F11D-67FF-9989-359E20FAC405}"/>
          </ac:spMkLst>
        </pc:spChg>
        <pc:spChg chg="add mod">
          <ac:chgData name="TAN Mei Yi [Harrisdale Senior High School]" userId="f9f029c9-d743-4d60-9f2c-e74bdec1ab07" providerId="ADAL" clId="{3B8254D1-732B-4436-A0DA-2E501C105E30}" dt="2023-05-17T01:24:03.611" v="880" actId="20577"/>
          <ac:spMkLst>
            <pc:docMk/>
            <pc:sldMk cId="3503087137" sldId="320"/>
            <ac:spMk id="6" creationId="{053CFA68-FF5F-E1DC-001B-69854D1B5CF9}"/>
          </ac:spMkLst>
        </pc:spChg>
        <pc:spChg chg="mod">
          <ac:chgData name="TAN Mei Yi [Harrisdale Senior High School]" userId="f9f029c9-d743-4d60-9f2c-e74bdec1ab07" providerId="ADAL" clId="{3B8254D1-732B-4436-A0DA-2E501C105E30}" dt="2023-05-17T01:24:53.715" v="881" actId="1076"/>
          <ac:spMkLst>
            <pc:docMk/>
            <pc:sldMk cId="3503087137" sldId="320"/>
            <ac:spMk id="8" creationId="{00000000-0000-0000-0000-000000000000}"/>
          </ac:spMkLst>
        </pc:spChg>
        <pc:spChg chg="mod">
          <ac:chgData name="TAN Mei Yi [Harrisdale Senior High School]" userId="f9f029c9-d743-4d60-9f2c-e74bdec1ab07" providerId="ADAL" clId="{3B8254D1-732B-4436-A0DA-2E501C105E30}" dt="2023-05-17T01:24:53.715" v="881" actId="1076"/>
          <ac:spMkLst>
            <pc:docMk/>
            <pc:sldMk cId="3503087137" sldId="320"/>
            <ac:spMk id="9" creationId="{00000000-0000-0000-0000-000000000000}"/>
          </ac:spMkLst>
        </pc:spChg>
        <pc:spChg chg="mod">
          <ac:chgData name="TAN Mei Yi [Harrisdale Senior High School]" userId="f9f029c9-d743-4d60-9f2c-e74bdec1ab07" providerId="ADAL" clId="{3B8254D1-732B-4436-A0DA-2E501C105E30}" dt="2023-05-17T02:13:57.100" v="1041" actId="20577"/>
          <ac:spMkLst>
            <pc:docMk/>
            <pc:sldMk cId="3503087137" sldId="320"/>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21:25.680" v="1191" actId="207"/>
        <pc:sldMkLst>
          <pc:docMk/>
          <pc:sldMk cId="3778216161" sldId="321"/>
        </pc:sldMkLst>
        <pc:spChg chg="add mod">
          <ac:chgData name="TAN Mei Yi [Harrisdale Senior High School]" userId="f9f029c9-d743-4d60-9f2c-e74bdec1ab07" providerId="ADAL" clId="{3B8254D1-732B-4436-A0DA-2E501C105E30}" dt="2023-05-17T01:30:50.348" v="912"/>
          <ac:spMkLst>
            <pc:docMk/>
            <pc:sldMk cId="3778216161" sldId="321"/>
            <ac:spMk id="2" creationId="{FA55D207-8E50-12B3-462A-163829F5B704}"/>
          </ac:spMkLst>
        </pc:spChg>
        <pc:spChg chg="mod">
          <ac:chgData name="TAN Mei Yi [Harrisdale Senior High School]" userId="f9f029c9-d743-4d60-9f2c-e74bdec1ab07" providerId="ADAL" clId="{3B8254D1-732B-4436-A0DA-2E501C105E30}" dt="2023-05-17T02:21:18.568" v="1190" actId="113"/>
          <ac:spMkLst>
            <pc:docMk/>
            <pc:sldMk cId="3778216161" sldId="321"/>
            <ac:spMk id="3" creationId="{00000000-0000-0000-0000-000000000000}"/>
          </ac:spMkLst>
        </pc:spChg>
        <pc:spChg chg="del">
          <ac:chgData name="TAN Mei Yi [Harrisdale Senior High School]" userId="f9f029c9-d743-4d60-9f2c-e74bdec1ab07" providerId="ADAL" clId="{3B8254D1-732B-4436-A0DA-2E501C105E30}" dt="2023-05-17T01:30:50.147" v="911" actId="478"/>
          <ac:spMkLst>
            <pc:docMk/>
            <pc:sldMk cId="3778216161" sldId="321"/>
            <ac:spMk id="6" creationId="{1F467A56-FDAC-485E-A1F0-AB7AEB1360BA}"/>
          </ac:spMkLst>
        </pc:spChg>
        <pc:spChg chg="mod">
          <ac:chgData name="TAN Mei Yi [Harrisdale Senior High School]" userId="f9f029c9-d743-4d60-9f2c-e74bdec1ab07" providerId="ADAL" clId="{3B8254D1-732B-4436-A0DA-2E501C105E30}" dt="2023-05-17T02:21:25.680" v="1191" actId="207"/>
          <ac:spMkLst>
            <pc:docMk/>
            <pc:sldMk cId="3778216161" sldId="321"/>
            <ac:spMk id="7" creationId="{FC9CD21F-0F14-4E87-B30D-055DEE7EAE21}"/>
          </ac:spMkLst>
        </pc:spChg>
        <pc:spChg chg="mod">
          <ac:chgData name="TAN Mei Yi [Harrisdale Senior High School]" userId="f9f029c9-d743-4d60-9f2c-e74bdec1ab07" providerId="ADAL" clId="{3B8254D1-732B-4436-A0DA-2E501C105E30}" dt="2023-05-17T02:21:25.680" v="1191" actId="207"/>
          <ac:spMkLst>
            <pc:docMk/>
            <pc:sldMk cId="3778216161" sldId="321"/>
            <ac:spMk id="8" creationId="{A330FB63-C0DC-4248-AE49-42A9A8DD7C0D}"/>
          </ac:spMkLst>
        </pc:spChg>
        <pc:spChg chg="mod">
          <ac:chgData name="TAN Mei Yi [Harrisdale Senior High School]" userId="f9f029c9-d743-4d60-9f2c-e74bdec1ab07" providerId="ADAL" clId="{3B8254D1-732B-4436-A0DA-2E501C105E30}" dt="2023-05-17T02:21:25.680" v="1191" actId="207"/>
          <ac:spMkLst>
            <pc:docMk/>
            <pc:sldMk cId="3778216161" sldId="321"/>
            <ac:spMk id="9" creationId="{183D7A7C-EB38-4868-B8CB-D1F678AC4307}"/>
          </ac:spMkLst>
        </pc:spChg>
        <pc:spChg chg="mod">
          <ac:chgData name="TAN Mei Yi [Harrisdale Senior High School]" userId="f9f029c9-d743-4d60-9f2c-e74bdec1ab07" providerId="ADAL" clId="{3B8254D1-732B-4436-A0DA-2E501C105E30}" dt="2023-05-17T02:21:25.680" v="1191" actId="207"/>
          <ac:spMkLst>
            <pc:docMk/>
            <pc:sldMk cId="3778216161" sldId="321"/>
            <ac:spMk id="10" creationId="{3AE0236D-C8E1-4DD3-975A-485F2BE39502}"/>
          </ac:spMkLst>
        </pc:spChg>
      </pc:sldChg>
      <pc:sldChg chg="add">
        <pc:chgData name="TAN Mei Yi [Harrisdale Senior High School]" userId="f9f029c9-d743-4d60-9f2c-e74bdec1ab07" providerId="ADAL" clId="{3B8254D1-732B-4436-A0DA-2E501C105E30}" dt="2023-05-17T02:26:21.520" v="1202"/>
        <pc:sldMkLst>
          <pc:docMk/>
          <pc:sldMk cId="3841833187" sldId="322"/>
        </pc:sldMkLst>
      </pc:sldChg>
      <pc:sldChg chg="addSp delSp modSp add mod modAnim">
        <pc:chgData name="TAN Mei Yi [Harrisdale Senior High School]" userId="f9f029c9-d743-4d60-9f2c-e74bdec1ab07" providerId="ADAL" clId="{3B8254D1-732B-4436-A0DA-2E501C105E30}" dt="2023-05-17T02:29:00.269" v="1245" actId="207"/>
        <pc:sldMkLst>
          <pc:docMk/>
          <pc:sldMk cId="66020086" sldId="323"/>
        </pc:sldMkLst>
        <pc:spChg chg="add mod">
          <ac:chgData name="TAN Mei Yi [Harrisdale Senior High School]" userId="f9f029c9-d743-4d60-9f2c-e74bdec1ab07" providerId="ADAL" clId="{3B8254D1-732B-4436-A0DA-2E501C105E30}" dt="2023-05-17T02:27:07.971" v="1205"/>
          <ac:spMkLst>
            <pc:docMk/>
            <pc:sldMk cId="66020086" sldId="323"/>
            <ac:spMk id="2" creationId="{E27EF1A8-D9A9-03CC-B363-190D3583AAE2}"/>
          </ac:spMkLst>
        </pc:spChg>
        <pc:spChg chg="mod">
          <ac:chgData name="TAN Mei Yi [Harrisdale Senior High School]" userId="f9f029c9-d743-4d60-9f2c-e74bdec1ab07" providerId="ADAL" clId="{3B8254D1-732B-4436-A0DA-2E501C105E30}" dt="2023-05-17T02:29:00.269" v="1245" actId="207"/>
          <ac:spMkLst>
            <pc:docMk/>
            <pc:sldMk cId="66020086" sldId="323"/>
            <ac:spMk id="3" creationId="{88FF8FB5-EC5E-4674-85CF-4690E543731E}"/>
          </ac:spMkLst>
        </pc:spChg>
        <pc:spChg chg="del">
          <ac:chgData name="TAN Mei Yi [Harrisdale Senior High School]" userId="f9f029c9-d743-4d60-9f2c-e74bdec1ab07" providerId="ADAL" clId="{3B8254D1-732B-4436-A0DA-2E501C105E30}" dt="2023-05-17T02:27:07.691" v="1204" actId="478"/>
          <ac:spMkLst>
            <pc:docMk/>
            <pc:sldMk cId="66020086" sldId="323"/>
            <ac:spMk id="4" creationId="{363005A3-DBC4-4095-B2E9-149391BAEB86}"/>
          </ac:spMkLst>
        </pc:spChg>
      </pc:sldChg>
      <pc:sldChg chg="addSp delSp modSp add mod">
        <pc:chgData name="TAN Mei Yi [Harrisdale Senior High School]" userId="f9f029c9-d743-4d60-9f2c-e74bdec1ab07" providerId="ADAL" clId="{3B8254D1-732B-4436-A0DA-2E501C105E30}" dt="2023-05-17T02:30:46.503" v="1258" actId="115"/>
        <pc:sldMkLst>
          <pc:docMk/>
          <pc:sldMk cId="275857428" sldId="324"/>
        </pc:sldMkLst>
        <pc:spChg chg="add mod">
          <ac:chgData name="TAN Mei Yi [Harrisdale Senior High School]" userId="f9f029c9-d743-4d60-9f2c-e74bdec1ab07" providerId="ADAL" clId="{3B8254D1-732B-4436-A0DA-2E501C105E30}" dt="2023-05-17T02:27:19.983" v="1209"/>
          <ac:spMkLst>
            <pc:docMk/>
            <pc:sldMk cId="275857428" sldId="324"/>
            <ac:spMk id="2" creationId="{FC75C118-19FA-3B5D-0DC7-C653F5418559}"/>
          </ac:spMkLst>
        </pc:spChg>
        <pc:spChg chg="mod">
          <ac:chgData name="TAN Mei Yi [Harrisdale Senior High School]" userId="f9f029c9-d743-4d60-9f2c-e74bdec1ab07" providerId="ADAL" clId="{3B8254D1-732B-4436-A0DA-2E501C105E30}" dt="2023-05-17T02:30:46.503" v="1258" actId="115"/>
          <ac:spMkLst>
            <pc:docMk/>
            <pc:sldMk cId="275857428" sldId="324"/>
            <ac:spMk id="3" creationId="{00000000-0000-0000-0000-000000000000}"/>
          </ac:spMkLst>
        </pc:spChg>
        <pc:spChg chg="del">
          <ac:chgData name="TAN Mei Yi [Harrisdale Senior High School]" userId="f9f029c9-d743-4d60-9f2c-e74bdec1ab07" providerId="ADAL" clId="{3B8254D1-732B-4436-A0DA-2E501C105E30}" dt="2023-05-17T02:27:19.731" v="1208" actId="478"/>
          <ac:spMkLst>
            <pc:docMk/>
            <pc:sldMk cId="275857428" sldId="324"/>
            <ac:spMk id="6" creationId="{D989A801-9247-493B-9867-BB4B71033E7B}"/>
          </ac:spMkLst>
        </pc:spChg>
      </pc:sldChg>
      <pc:sldChg chg="addSp delSp modSp add mod modAnim">
        <pc:chgData name="TAN Mei Yi [Harrisdale Senior High School]" userId="f9f029c9-d743-4d60-9f2c-e74bdec1ab07" providerId="ADAL" clId="{3B8254D1-732B-4436-A0DA-2E501C105E30}" dt="2023-05-17T02:58:35.112" v="1409"/>
        <pc:sldMkLst>
          <pc:docMk/>
          <pc:sldMk cId="3269088832" sldId="325"/>
        </pc:sldMkLst>
        <pc:spChg chg="add mod">
          <ac:chgData name="TAN Mei Yi [Harrisdale Senior High School]" userId="f9f029c9-d743-4d60-9f2c-e74bdec1ab07" providerId="ADAL" clId="{3B8254D1-732B-4436-A0DA-2E501C105E30}" dt="2023-05-17T02:27:25.216" v="1211"/>
          <ac:spMkLst>
            <pc:docMk/>
            <pc:sldMk cId="3269088832" sldId="325"/>
            <ac:spMk id="2" creationId="{38C34890-02C6-25B2-F81B-F65B84A4353B}"/>
          </ac:spMkLst>
        </pc:spChg>
        <pc:spChg chg="del">
          <ac:chgData name="TAN Mei Yi [Harrisdale Senior High School]" userId="f9f029c9-d743-4d60-9f2c-e74bdec1ab07" providerId="ADAL" clId="{3B8254D1-732B-4436-A0DA-2E501C105E30}" dt="2023-05-17T02:27:24.920" v="1210" actId="478"/>
          <ac:spMkLst>
            <pc:docMk/>
            <pc:sldMk cId="3269088832" sldId="325"/>
            <ac:spMk id="7" creationId="{FC817212-4B0E-4105-A193-6FB1D3C673F7}"/>
          </ac:spMkLst>
        </pc:spChg>
        <pc:spChg chg="mod">
          <ac:chgData name="TAN Mei Yi [Harrisdale Senior High School]" userId="f9f029c9-d743-4d60-9f2c-e74bdec1ab07" providerId="ADAL" clId="{3B8254D1-732B-4436-A0DA-2E501C105E30}" dt="2023-05-17T02:31:53.098" v="1287" actId="113"/>
          <ac:spMkLst>
            <pc:docMk/>
            <pc:sldMk cId="3269088832" sldId="325"/>
            <ac:spMk id="12" creationId="{00000000-0000-0000-0000-000000000000}"/>
          </ac:spMkLst>
        </pc:spChg>
        <pc:spChg chg="mod">
          <ac:chgData name="TAN Mei Yi [Harrisdale Senior High School]" userId="f9f029c9-d743-4d60-9f2c-e74bdec1ab07" providerId="ADAL" clId="{3B8254D1-732B-4436-A0DA-2E501C105E30}" dt="2023-05-17T02:32:26.624" v="1293"/>
          <ac:spMkLst>
            <pc:docMk/>
            <pc:sldMk cId="3269088832" sldId="325"/>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58:16.832" v="1405"/>
        <pc:sldMkLst>
          <pc:docMk/>
          <pc:sldMk cId="3549203776" sldId="326"/>
        </pc:sldMkLst>
        <pc:spChg chg="add mod">
          <ac:chgData name="TAN Mei Yi [Harrisdale Senior High School]" userId="f9f029c9-d743-4d60-9f2c-e74bdec1ab07" providerId="ADAL" clId="{3B8254D1-732B-4436-A0DA-2E501C105E30}" dt="2023-05-17T02:27:28.745" v="1213"/>
          <ac:spMkLst>
            <pc:docMk/>
            <pc:sldMk cId="3549203776" sldId="326"/>
            <ac:spMk id="2" creationId="{265883A9-38D2-0029-6FF4-746BD672E11D}"/>
          </ac:spMkLst>
        </pc:spChg>
        <pc:spChg chg="mod">
          <ac:chgData name="TAN Mei Yi [Harrisdale Senior High School]" userId="f9f029c9-d743-4d60-9f2c-e74bdec1ab07" providerId="ADAL" clId="{3B8254D1-732B-4436-A0DA-2E501C105E30}" dt="2023-05-17T02:35:35.144" v="1345"/>
          <ac:spMkLst>
            <pc:docMk/>
            <pc:sldMk cId="3549203776" sldId="326"/>
            <ac:spMk id="4" creationId="{00000000-0000-0000-0000-000000000000}"/>
          </ac:spMkLst>
        </pc:spChg>
        <pc:spChg chg="mod">
          <ac:chgData name="TAN Mei Yi [Harrisdale Senior High School]" userId="f9f029c9-d743-4d60-9f2c-e74bdec1ab07" providerId="ADAL" clId="{3B8254D1-732B-4436-A0DA-2E501C105E30}" dt="2023-05-17T02:58:06.935" v="1403" actId="20577"/>
          <ac:spMkLst>
            <pc:docMk/>
            <pc:sldMk cId="3549203776" sldId="326"/>
            <ac:spMk id="5" creationId="{00000000-0000-0000-0000-000000000000}"/>
          </ac:spMkLst>
        </pc:spChg>
        <pc:spChg chg="del">
          <ac:chgData name="TAN Mei Yi [Harrisdale Senior High School]" userId="f9f029c9-d743-4d60-9f2c-e74bdec1ab07" providerId="ADAL" clId="{3B8254D1-732B-4436-A0DA-2E501C105E30}" dt="2023-05-17T02:27:28.418" v="1212" actId="478"/>
          <ac:spMkLst>
            <pc:docMk/>
            <pc:sldMk cId="3549203776" sldId="326"/>
            <ac:spMk id="7" creationId="{21AC36C2-3FC6-4ABF-9059-E2AD01BFFBFC}"/>
          </ac:spMkLst>
        </pc:spChg>
      </pc:sldChg>
      <pc:sldChg chg="addSp delSp modSp add mod modAnim">
        <pc:chgData name="TAN Mei Yi [Harrisdale Senior High School]" userId="f9f029c9-d743-4d60-9f2c-e74bdec1ab07" providerId="ADAL" clId="{3B8254D1-732B-4436-A0DA-2E501C105E30}" dt="2023-05-17T02:47:26.691" v="1369"/>
        <pc:sldMkLst>
          <pc:docMk/>
          <pc:sldMk cId="297438224" sldId="327"/>
        </pc:sldMkLst>
        <pc:spChg chg="add mod">
          <ac:chgData name="TAN Mei Yi [Harrisdale Senior High School]" userId="f9f029c9-d743-4d60-9f2c-e74bdec1ab07" providerId="ADAL" clId="{3B8254D1-732B-4436-A0DA-2E501C105E30}" dt="2023-05-17T02:27:32.499" v="1215"/>
          <ac:spMkLst>
            <pc:docMk/>
            <pc:sldMk cId="297438224" sldId="327"/>
            <ac:spMk id="2" creationId="{EC3419B0-B291-42D5-ED10-875EC114CADF}"/>
          </ac:spMkLst>
        </pc:spChg>
        <pc:spChg chg="mod">
          <ac:chgData name="TAN Mei Yi [Harrisdale Senior High School]" userId="f9f029c9-d743-4d60-9f2c-e74bdec1ab07" providerId="ADAL" clId="{3B8254D1-732B-4436-A0DA-2E501C105E30}" dt="2023-05-17T02:45:10.920" v="1353"/>
          <ac:spMkLst>
            <pc:docMk/>
            <pc:sldMk cId="297438224" sldId="327"/>
            <ac:spMk id="3" creationId="{00000000-0000-0000-0000-000000000000}"/>
          </ac:spMkLst>
        </pc:spChg>
        <pc:spChg chg="del">
          <ac:chgData name="TAN Mei Yi [Harrisdale Senior High School]" userId="f9f029c9-d743-4d60-9f2c-e74bdec1ab07" providerId="ADAL" clId="{3B8254D1-732B-4436-A0DA-2E501C105E30}" dt="2023-05-17T02:27:32.221" v="1214" actId="478"/>
          <ac:spMkLst>
            <pc:docMk/>
            <pc:sldMk cId="297438224" sldId="327"/>
            <ac:spMk id="6" creationId="{E793D7CD-BCB5-4D33-A660-75872AE2F13A}"/>
          </ac:spMkLst>
        </pc:spChg>
      </pc:sldChg>
    </pc:docChg>
  </pc:docChgLst>
  <pc:docChgLst>
    <pc:chgData name="TAN Mei Yi [Harrisdale Senior High School]" userId="f9f029c9-d743-4d60-9f2c-e74bdec1ab07" providerId="ADAL" clId="{3281FD78-146A-429D-AB57-320D41FD5084}"/>
    <pc:docChg chg="undo custSel addSld delSld modSld sldOrd">
      <pc:chgData name="TAN Mei Yi [Harrisdale Senior High School]" userId="f9f029c9-d743-4d60-9f2c-e74bdec1ab07" providerId="ADAL" clId="{3281FD78-146A-429D-AB57-320D41FD5084}" dt="2023-06-11T04:42:25.057" v="1581" actId="1076"/>
      <pc:docMkLst>
        <pc:docMk/>
      </pc:docMkLst>
      <pc:sldChg chg="modSp add mod modAnim">
        <pc:chgData name="TAN Mei Yi [Harrisdale Senior High School]" userId="f9f029c9-d743-4d60-9f2c-e74bdec1ab07" providerId="ADAL" clId="{3281FD78-146A-429D-AB57-320D41FD5084}" dt="2023-06-09T00:32:30.052" v="175" actId="208"/>
        <pc:sldMkLst>
          <pc:docMk/>
          <pc:sldMk cId="430791497" sldId="258"/>
        </pc:sldMkLst>
        <pc:spChg chg="mod">
          <ac:chgData name="TAN Mei Yi [Harrisdale Senior High School]" userId="f9f029c9-d743-4d60-9f2c-e74bdec1ab07" providerId="ADAL" clId="{3281FD78-146A-429D-AB57-320D41FD5084}" dt="2023-06-09T00:32:09.069" v="173" actId="122"/>
          <ac:spMkLst>
            <pc:docMk/>
            <pc:sldMk cId="430791497" sldId="258"/>
            <ac:spMk id="3" creationId="{00000000-0000-0000-0000-000000000000}"/>
          </ac:spMkLst>
        </pc:spChg>
        <pc:spChg chg="mod">
          <ac:chgData name="TAN Mei Yi [Harrisdale Senior High School]" userId="f9f029c9-d743-4d60-9f2c-e74bdec1ab07" providerId="ADAL" clId="{3281FD78-146A-429D-AB57-320D41FD5084}" dt="2023-06-09T00:32:30.052" v="175" actId="208"/>
          <ac:spMkLst>
            <pc:docMk/>
            <pc:sldMk cId="430791497" sldId="258"/>
            <ac:spMk id="6" creationId="{D2D5025C-072E-4BE5-BE71-2AC236FCB75D}"/>
          </ac:spMkLst>
        </pc:spChg>
      </pc:sldChg>
      <pc:sldChg chg="addSp modSp add mod modAnim">
        <pc:chgData name="TAN Mei Yi [Harrisdale Senior High School]" userId="f9f029c9-d743-4d60-9f2c-e74bdec1ab07" providerId="ADAL" clId="{3281FD78-146A-429D-AB57-320D41FD5084}" dt="2023-06-09T00:35:18.339" v="194"/>
        <pc:sldMkLst>
          <pc:docMk/>
          <pc:sldMk cId="3727595002" sldId="259"/>
        </pc:sldMkLst>
        <pc:spChg chg="add mod">
          <ac:chgData name="TAN Mei Yi [Harrisdale Senior High School]" userId="f9f029c9-d743-4d60-9f2c-e74bdec1ab07" providerId="ADAL" clId="{3281FD78-146A-429D-AB57-320D41FD5084}" dt="2023-06-09T00:34:37.761" v="187" actId="14100"/>
          <ac:spMkLst>
            <pc:docMk/>
            <pc:sldMk cId="3727595002" sldId="259"/>
            <ac:spMk id="2" creationId="{A694871F-7604-9E06-77CE-08795B678D0B}"/>
          </ac:spMkLst>
        </pc:spChg>
        <pc:spChg chg="add mod">
          <ac:chgData name="TAN Mei Yi [Harrisdale Senior High School]" userId="f9f029c9-d743-4d60-9f2c-e74bdec1ab07" providerId="ADAL" clId="{3281FD78-146A-429D-AB57-320D41FD5084}" dt="2023-06-09T00:34:48.506" v="189" actId="1076"/>
          <ac:spMkLst>
            <pc:docMk/>
            <pc:sldMk cId="3727595002" sldId="259"/>
            <ac:spMk id="5" creationId="{ECC9EC90-8325-8C24-E2D8-B1DFB7007011}"/>
          </ac:spMkLst>
        </pc:spChg>
        <pc:spChg chg="add mod">
          <ac:chgData name="TAN Mei Yi [Harrisdale Senior High School]" userId="f9f029c9-d743-4d60-9f2c-e74bdec1ab07" providerId="ADAL" clId="{3281FD78-146A-429D-AB57-320D41FD5084}" dt="2023-06-09T00:34:53.658" v="191" actId="1076"/>
          <ac:spMkLst>
            <pc:docMk/>
            <pc:sldMk cId="3727595002" sldId="259"/>
            <ac:spMk id="6" creationId="{A579AF0B-B89A-3AE4-794F-07D10E10A23D}"/>
          </ac:spMkLst>
        </pc:spChg>
        <pc:spChg chg="mod">
          <ac:chgData name="TAN Mei Yi [Harrisdale Senior High School]" userId="f9f029c9-d743-4d60-9f2c-e74bdec1ab07" providerId="ADAL" clId="{3281FD78-146A-429D-AB57-320D41FD5084}" dt="2023-06-09T00:32:38.152" v="177" actId="208"/>
          <ac:spMkLst>
            <pc:docMk/>
            <pc:sldMk cId="3727595002" sldId="259"/>
            <ac:spMk id="9" creationId="{BDD53A4E-4E2E-4F90-A19F-846C230ABAD1}"/>
          </ac:spMkLst>
        </pc:spChg>
        <pc:graphicFrameChg chg="modGraphic">
          <ac:chgData name="TAN Mei Yi [Harrisdale Senior High School]" userId="f9f029c9-d743-4d60-9f2c-e74bdec1ab07" providerId="ADAL" clId="{3281FD78-146A-429D-AB57-320D41FD5084}" dt="2023-06-09T00:25:59.509" v="82" actId="12385"/>
          <ac:graphicFrameMkLst>
            <pc:docMk/>
            <pc:sldMk cId="3727595002" sldId="259"/>
            <ac:graphicFrameMk id="4" creationId="{00000000-0000-0000-0000-000000000000}"/>
          </ac:graphicFrameMkLst>
        </pc:graphicFrameChg>
        <pc:graphicFrameChg chg="modGraphic">
          <ac:chgData name="TAN Mei Yi [Harrisdale Senior High School]" userId="f9f029c9-d743-4d60-9f2c-e74bdec1ab07" providerId="ADAL" clId="{3281FD78-146A-429D-AB57-320D41FD5084}" dt="2023-06-09T00:26:23.018" v="83" actId="12385"/>
          <ac:graphicFrameMkLst>
            <pc:docMk/>
            <pc:sldMk cId="3727595002" sldId="259"/>
            <ac:graphicFrameMk id="7" creationId="{00000000-0000-0000-0000-000000000000}"/>
          </ac:graphicFrameMkLst>
        </pc:graphicFrameChg>
        <pc:graphicFrameChg chg="modGraphic">
          <ac:chgData name="TAN Mei Yi [Harrisdale Senior High School]" userId="f9f029c9-d743-4d60-9f2c-e74bdec1ab07" providerId="ADAL" clId="{3281FD78-146A-429D-AB57-320D41FD5084}" dt="2023-06-09T00:26:40.985" v="84" actId="12385"/>
          <ac:graphicFrameMkLst>
            <pc:docMk/>
            <pc:sldMk cId="3727595002" sldId="259"/>
            <ac:graphicFrameMk id="8" creationId="{00000000-0000-0000-0000-000000000000}"/>
          </ac:graphicFrameMkLst>
        </pc:graphicFrameChg>
      </pc:sldChg>
      <pc:sldChg chg="modSp add mod modAnim">
        <pc:chgData name="TAN Mei Yi [Harrisdale Senior High School]" userId="f9f029c9-d743-4d60-9f2c-e74bdec1ab07" providerId="ADAL" clId="{3281FD78-146A-429D-AB57-320D41FD5084}" dt="2023-06-09T02:25:26.059" v="299" actId="20577"/>
        <pc:sldMkLst>
          <pc:docMk/>
          <pc:sldMk cId="4082485183" sldId="260"/>
        </pc:sldMkLst>
        <pc:spChg chg="mod">
          <ac:chgData name="TAN Mei Yi [Harrisdale Senior High School]" userId="f9f029c9-d743-4d60-9f2c-e74bdec1ab07" providerId="ADAL" clId="{3281FD78-146A-429D-AB57-320D41FD5084}" dt="2023-06-09T02:25:26.059" v="299" actId="20577"/>
          <ac:spMkLst>
            <pc:docMk/>
            <pc:sldMk cId="4082485183" sldId="260"/>
            <ac:spMk id="3" creationId="{00000000-0000-0000-0000-000000000000}"/>
          </ac:spMkLst>
        </pc:spChg>
        <pc:spChg chg="mod">
          <ac:chgData name="TAN Mei Yi [Harrisdale Senior High School]" userId="f9f029c9-d743-4d60-9f2c-e74bdec1ab07" providerId="ADAL" clId="{3281FD78-146A-429D-AB57-320D41FD5084}" dt="2023-06-09T01:58:57.318" v="196" actId="208"/>
          <ac:spMkLst>
            <pc:docMk/>
            <pc:sldMk cId="4082485183" sldId="260"/>
            <ac:spMk id="6" creationId="{35A316C1-4478-4D95-806E-261753177318}"/>
          </ac:spMkLst>
        </pc:spChg>
      </pc:sldChg>
      <pc:sldChg chg="modSp add mod modAnim">
        <pc:chgData name="TAN Mei Yi [Harrisdale Senior High School]" userId="f9f029c9-d743-4d60-9f2c-e74bdec1ab07" providerId="ADAL" clId="{3281FD78-146A-429D-AB57-320D41FD5084}" dt="2023-06-11T04:19:06.848" v="736"/>
        <pc:sldMkLst>
          <pc:docMk/>
          <pc:sldMk cId="581592662" sldId="261"/>
        </pc:sldMkLst>
        <pc:spChg chg="mod">
          <ac:chgData name="TAN Mei Yi [Harrisdale Senior High School]" userId="f9f029c9-d743-4d60-9f2c-e74bdec1ab07" providerId="ADAL" clId="{3281FD78-146A-429D-AB57-320D41FD5084}" dt="2023-06-11T04:18:52.772" v="734" actId="20577"/>
          <ac:spMkLst>
            <pc:docMk/>
            <pc:sldMk cId="581592662" sldId="261"/>
            <ac:spMk id="3" creationId="{00000000-0000-0000-0000-000000000000}"/>
          </ac:spMkLst>
        </pc:spChg>
        <pc:spChg chg="mod">
          <ac:chgData name="TAN Mei Yi [Harrisdale Senior High School]" userId="f9f029c9-d743-4d60-9f2c-e74bdec1ab07" providerId="ADAL" clId="{3281FD78-146A-429D-AB57-320D41FD5084}" dt="2023-06-09T02:24:11.512" v="289" actId="208"/>
          <ac:spMkLst>
            <pc:docMk/>
            <pc:sldMk cId="581592662" sldId="261"/>
            <ac:spMk id="6" creationId="{FF5173A7-CBA0-4AE7-927F-75E083C15AA0}"/>
          </ac:spMkLst>
        </pc:spChg>
      </pc:sldChg>
      <pc:sldChg chg="add del">
        <pc:chgData name="TAN Mei Yi [Harrisdale Senior High School]" userId="f9f029c9-d743-4d60-9f2c-e74bdec1ab07" providerId="ADAL" clId="{3281FD78-146A-429D-AB57-320D41FD5084}" dt="2023-06-09T02:20:41.385" v="267" actId="47"/>
        <pc:sldMkLst>
          <pc:docMk/>
          <pc:sldMk cId="834650200" sldId="263"/>
        </pc:sldMkLst>
      </pc:sldChg>
      <pc:sldChg chg="del">
        <pc:chgData name="TAN Mei Yi [Harrisdale Senior High School]" userId="f9f029c9-d743-4d60-9f2c-e74bdec1ab07" providerId="ADAL" clId="{3281FD78-146A-429D-AB57-320D41FD5084}" dt="2023-06-09T02:21:22.805" v="270" actId="47"/>
        <pc:sldMkLst>
          <pc:docMk/>
          <pc:sldMk cId="2036594569" sldId="264"/>
        </pc:sldMkLst>
      </pc:sldChg>
      <pc:sldChg chg="modSp add mod modAnim">
        <pc:chgData name="TAN Mei Yi [Harrisdale Senior High School]" userId="f9f029c9-d743-4d60-9f2c-e74bdec1ab07" providerId="ADAL" clId="{3281FD78-146A-429D-AB57-320D41FD5084}" dt="2023-06-11T04:25:36.412" v="950"/>
        <pc:sldMkLst>
          <pc:docMk/>
          <pc:sldMk cId="3732750732" sldId="265"/>
        </pc:sldMkLst>
        <pc:spChg chg="mod">
          <ac:chgData name="TAN Mei Yi [Harrisdale Senior High School]" userId="f9f029c9-d743-4d60-9f2c-e74bdec1ab07" providerId="ADAL" clId="{3281FD78-146A-429D-AB57-320D41FD5084}" dt="2023-06-11T04:25:21.373" v="947" actId="120"/>
          <ac:spMkLst>
            <pc:docMk/>
            <pc:sldMk cId="3732750732" sldId="265"/>
            <ac:spMk id="3" creationId="{00000000-0000-0000-0000-000000000000}"/>
          </ac:spMkLst>
        </pc:spChg>
        <pc:spChg chg="mod">
          <ac:chgData name="TAN Mei Yi [Harrisdale Senior High School]" userId="f9f029c9-d743-4d60-9f2c-e74bdec1ab07" providerId="ADAL" clId="{3281FD78-146A-429D-AB57-320D41FD5084}" dt="2023-06-09T02:24:17.341" v="291" actId="208"/>
          <ac:spMkLst>
            <pc:docMk/>
            <pc:sldMk cId="3732750732" sldId="265"/>
            <ac:spMk id="6" creationId="{25EDD368-A17C-4329-AD75-AC52F0985AE6}"/>
          </ac:spMkLst>
        </pc:spChg>
      </pc:sldChg>
      <pc:sldChg chg="addSp modSp add mod modAnim">
        <pc:chgData name="TAN Mei Yi [Harrisdale Senior High School]" userId="f9f029c9-d743-4d60-9f2c-e74bdec1ab07" providerId="ADAL" clId="{3281FD78-146A-429D-AB57-320D41FD5084}" dt="2023-06-11T04:29:36.606" v="1146" actId="20577"/>
        <pc:sldMkLst>
          <pc:docMk/>
          <pc:sldMk cId="2808648982" sldId="266"/>
        </pc:sldMkLst>
        <pc:spChg chg="add mod">
          <ac:chgData name="TAN Mei Yi [Harrisdale Senior High School]" userId="f9f029c9-d743-4d60-9f2c-e74bdec1ab07" providerId="ADAL" clId="{3281FD78-146A-429D-AB57-320D41FD5084}" dt="2023-06-11T04:27:02.388" v="977" actId="1076"/>
          <ac:spMkLst>
            <pc:docMk/>
            <pc:sldMk cId="2808648982" sldId="266"/>
            <ac:spMk id="2" creationId="{F66376C9-2B27-864A-FA59-E84EE1D022E7}"/>
          </ac:spMkLst>
        </pc:spChg>
        <pc:spChg chg="mod">
          <ac:chgData name="TAN Mei Yi [Harrisdale Senior High School]" userId="f9f029c9-d743-4d60-9f2c-e74bdec1ab07" providerId="ADAL" clId="{3281FD78-146A-429D-AB57-320D41FD5084}" dt="2023-06-11T04:26:22.060" v="957" actId="20577"/>
          <ac:spMkLst>
            <pc:docMk/>
            <pc:sldMk cId="2808648982" sldId="266"/>
            <ac:spMk id="3" creationId="{00000000-0000-0000-0000-000000000000}"/>
          </ac:spMkLst>
        </pc:spChg>
        <pc:spChg chg="add mod">
          <ac:chgData name="TAN Mei Yi [Harrisdale Senior High School]" userId="f9f029c9-d743-4d60-9f2c-e74bdec1ab07" providerId="ADAL" clId="{3281FD78-146A-429D-AB57-320D41FD5084}" dt="2023-06-11T04:27:18.754" v="1000" actId="1076"/>
          <ac:spMkLst>
            <pc:docMk/>
            <pc:sldMk cId="2808648982" sldId="266"/>
            <ac:spMk id="4" creationId="{F91B7DC3-6301-E8DA-DB6E-2AF53F49CCC8}"/>
          </ac:spMkLst>
        </pc:spChg>
        <pc:spChg chg="add mod">
          <ac:chgData name="TAN Mei Yi [Harrisdale Senior High School]" userId="f9f029c9-d743-4d60-9f2c-e74bdec1ab07" providerId="ADAL" clId="{3281FD78-146A-429D-AB57-320D41FD5084}" dt="2023-06-11T04:27:57.756" v="1038" actId="20577"/>
          <ac:spMkLst>
            <pc:docMk/>
            <pc:sldMk cId="2808648982" sldId="266"/>
            <ac:spMk id="5" creationId="{373B7B4E-6087-BDAB-D3C5-6A44234D3E8B}"/>
          </ac:spMkLst>
        </pc:spChg>
        <pc:spChg chg="mod">
          <ac:chgData name="TAN Mei Yi [Harrisdale Senior High School]" userId="f9f029c9-d743-4d60-9f2c-e74bdec1ab07" providerId="ADAL" clId="{3281FD78-146A-429D-AB57-320D41FD5084}" dt="2023-06-09T02:24:24.289" v="293" actId="208"/>
          <ac:spMkLst>
            <pc:docMk/>
            <pc:sldMk cId="2808648982" sldId="266"/>
            <ac:spMk id="6" creationId="{FBB51BA2-0B45-43FD-98F5-41A645941155}"/>
          </ac:spMkLst>
        </pc:spChg>
        <pc:spChg chg="add mod">
          <ac:chgData name="TAN Mei Yi [Harrisdale Senior High School]" userId="f9f029c9-d743-4d60-9f2c-e74bdec1ab07" providerId="ADAL" clId="{3281FD78-146A-429D-AB57-320D41FD5084}" dt="2023-06-11T04:28:38.433" v="1068" actId="20577"/>
          <ac:spMkLst>
            <pc:docMk/>
            <pc:sldMk cId="2808648982" sldId="266"/>
            <ac:spMk id="7" creationId="{CC399135-6DC4-33F2-CFA3-E349A67CBC27}"/>
          </ac:spMkLst>
        </pc:spChg>
        <pc:spChg chg="add mod">
          <ac:chgData name="TAN Mei Yi [Harrisdale Senior High School]" userId="f9f029c9-d743-4d60-9f2c-e74bdec1ab07" providerId="ADAL" clId="{3281FD78-146A-429D-AB57-320D41FD5084}" dt="2023-06-11T04:29:08.443" v="1120" actId="20577"/>
          <ac:spMkLst>
            <pc:docMk/>
            <pc:sldMk cId="2808648982" sldId="266"/>
            <ac:spMk id="8" creationId="{78F847F8-C0F9-7572-021D-8742C1FB76B2}"/>
          </ac:spMkLst>
        </pc:spChg>
        <pc:spChg chg="add mod">
          <ac:chgData name="TAN Mei Yi [Harrisdale Senior High School]" userId="f9f029c9-d743-4d60-9f2c-e74bdec1ab07" providerId="ADAL" clId="{3281FD78-146A-429D-AB57-320D41FD5084}" dt="2023-06-11T04:29:36.606" v="1146" actId="20577"/>
          <ac:spMkLst>
            <pc:docMk/>
            <pc:sldMk cId="2808648982" sldId="266"/>
            <ac:spMk id="9" creationId="{CF544B69-E6D0-9766-AF60-83C96169DCFA}"/>
          </ac:spMkLst>
        </pc:spChg>
      </pc:sldChg>
      <pc:sldChg chg="del">
        <pc:chgData name="TAN Mei Yi [Harrisdale Senior High School]" userId="f9f029c9-d743-4d60-9f2c-e74bdec1ab07" providerId="ADAL" clId="{3281FD78-146A-429D-AB57-320D41FD5084}" dt="2023-06-09T02:21:22.805" v="270" actId="47"/>
        <pc:sldMkLst>
          <pc:docMk/>
          <pc:sldMk cId="2027347139" sldId="268"/>
        </pc:sldMkLst>
      </pc:sldChg>
      <pc:sldChg chg="del">
        <pc:chgData name="TAN Mei Yi [Harrisdale Senior High School]" userId="f9f029c9-d743-4d60-9f2c-e74bdec1ab07" providerId="ADAL" clId="{3281FD78-146A-429D-AB57-320D41FD5084}" dt="2023-06-09T02:21:22.805" v="270" actId="47"/>
        <pc:sldMkLst>
          <pc:docMk/>
          <pc:sldMk cId="4271663044" sldId="269"/>
        </pc:sldMkLst>
      </pc:sldChg>
      <pc:sldChg chg="del">
        <pc:chgData name="TAN Mei Yi [Harrisdale Senior High School]" userId="f9f029c9-d743-4d60-9f2c-e74bdec1ab07" providerId="ADAL" clId="{3281FD78-146A-429D-AB57-320D41FD5084}" dt="2023-06-09T02:21:22.805" v="270" actId="47"/>
        <pc:sldMkLst>
          <pc:docMk/>
          <pc:sldMk cId="3089165907" sldId="270"/>
        </pc:sldMkLst>
      </pc:sldChg>
      <pc:sldChg chg="del">
        <pc:chgData name="TAN Mei Yi [Harrisdale Senior High School]" userId="f9f029c9-d743-4d60-9f2c-e74bdec1ab07" providerId="ADAL" clId="{3281FD78-146A-429D-AB57-320D41FD5084}" dt="2023-06-09T02:21:22.805" v="270" actId="47"/>
        <pc:sldMkLst>
          <pc:docMk/>
          <pc:sldMk cId="3257440094" sldId="271"/>
        </pc:sldMkLst>
      </pc:sldChg>
      <pc:sldChg chg="del">
        <pc:chgData name="TAN Mei Yi [Harrisdale Senior High School]" userId="f9f029c9-d743-4d60-9f2c-e74bdec1ab07" providerId="ADAL" clId="{3281FD78-146A-429D-AB57-320D41FD5084}" dt="2023-06-09T02:21:22.805" v="270" actId="47"/>
        <pc:sldMkLst>
          <pc:docMk/>
          <pc:sldMk cId="1719514491" sldId="272"/>
        </pc:sldMkLst>
      </pc:sldChg>
      <pc:sldChg chg="del">
        <pc:chgData name="TAN Mei Yi [Harrisdale Senior High School]" userId="f9f029c9-d743-4d60-9f2c-e74bdec1ab07" providerId="ADAL" clId="{3281FD78-146A-429D-AB57-320D41FD5084}" dt="2023-06-09T02:21:22.805" v="270" actId="47"/>
        <pc:sldMkLst>
          <pc:docMk/>
          <pc:sldMk cId="1244387744" sldId="273"/>
        </pc:sldMkLst>
      </pc:sldChg>
      <pc:sldChg chg="del">
        <pc:chgData name="TAN Mei Yi [Harrisdale Senior High School]" userId="f9f029c9-d743-4d60-9f2c-e74bdec1ab07" providerId="ADAL" clId="{3281FD78-146A-429D-AB57-320D41FD5084}" dt="2023-06-09T02:21:22.805" v="270" actId="47"/>
        <pc:sldMkLst>
          <pc:docMk/>
          <pc:sldMk cId="3108480479" sldId="274"/>
        </pc:sldMkLst>
      </pc:sldChg>
      <pc:sldChg chg="del">
        <pc:chgData name="TAN Mei Yi [Harrisdale Senior High School]" userId="f9f029c9-d743-4d60-9f2c-e74bdec1ab07" providerId="ADAL" clId="{3281FD78-146A-429D-AB57-320D41FD5084}" dt="2023-06-09T02:21:22.805" v="270" actId="47"/>
        <pc:sldMkLst>
          <pc:docMk/>
          <pc:sldMk cId="2889892468" sldId="275"/>
        </pc:sldMkLst>
      </pc:sldChg>
      <pc:sldChg chg="del">
        <pc:chgData name="TAN Mei Yi [Harrisdale Senior High School]" userId="f9f029c9-d743-4d60-9f2c-e74bdec1ab07" providerId="ADAL" clId="{3281FD78-146A-429D-AB57-320D41FD5084}" dt="2023-06-09T02:21:22.805" v="270" actId="47"/>
        <pc:sldMkLst>
          <pc:docMk/>
          <pc:sldMk cId="1100606733" sldId="276"/>
        </pc:sldMkLst>
      </pc:sldChg>
      <pc:sldChg chg="del">
        <pc:chgData name="TAN Mei Yi [Harrisdale Senior High School]" userId="f9f029c9-d743-4d60-9f2c-e74bdec1ab07" providerId="ADAL" clId="{3281FD78-146A-429D-AB57-320D41FD5084}" dt="2023-06-09T02:21:22.805" v="270" actId="47"/>
        <pc:sldMkLst>
          <pc:docMk/>
          <pc:sldMk cId="3888205515" sldId="277"/>
        </pc:sldMkLst>
      </pc:sldChg>
      <pc:sldChg chg="del">
        <pc:chgData name="TAN Mei Yi [Harrisdale Senior High School]" userId="f9f029c9-d743-4d60-9f2c-e74bdec1ab07" providerId="ADAL" clId="{3281FD78-146A-429D-AB57-320D41FD5084}" dt="2023-06-09T02:21:22.805" v="270" actId="47"/>
        <pc:sldMkLst>
          <pc:docMk/>
          <pc:sldMk cId="4144608570" sldId="278"/>
        </pc:sldMkLst>
      </pc:sldChg>
      <pc:sldChg chg="del">
        <pc:chgData name="TAN Mei Yi [Harrisdale Senior High School]" userId="f9f029c9-d743-4d60-9f2c-e74bdec1ab07" providerId="ADAL" clId="{3281FD78-146A-429D-AB57-320D41FD5084}" dt="2023-06-09T02:21:22.805" v="270" actId="47"/>
        <pc:sldMkLst>
          <pc:docMk/>
          <pc:sldMk cId="248822112" sldId="279"/>
        </pc:sldMkLst>
      </pc:sldChg>
      <pc:sldChg chg="del">
        <pc:chgData name="TAN Mei Yi [Harrisdale Senior High School]" userId="f9f029c9-d743-4d60-9f2c-e74bdec1ab07" providerId="ADAL" clId="{3281FD78-146A-429D-AB57-320D41FD5084}" dt="2023-06-09T02:21:22.805" v="270" actId="47"/>
        <pc:sldMkLst>
          <pc:docMk/>
          <pc:sldMk cId="1354144740" sldId="280"/>
        </pc:sldMkLst>
      </pc:sldChg>
      <pc:sldChg chg="del">
        <pc:chgData name="TAN Mei Yi [Harrisdale Senior High School]" userId="f9f029c9-d743-4d60-9f2c-e74bdec1ab07" providerId="ADAL" clId="{3281FD78-146A-429D-AB57-320D41FD5084}" dt="2023-06-09T02:21:22.805" v="270" actId="47"/>
        <pc:sldMkLst>
          <pc:docMk/>
          <pc:sldMk cId="3996385537" sldId="282"/>
        </pc:sldMkLst>
      </pc:sldChg>
      <pc:sldChg chg="del">
        <pc:chgData name="TAN Mei Yi [Harrisdale Senior High School]" userId="f9f029c9-d743-4d60-9f2c-e74bdec1ab07" providerId="ADAL" clId="{3281FD78-146A-429D-AB57-320D41FD5084}" dt="2023-06-09T02:21:22.805" v="270" actId="47"/>
        <pc:sldMkLst>
          <pc:docMk/>
          <pc:sldMk cId="3777607284" sldId="283"/>
        </pc:sldMkLst>
      </pc:sldChg>
      <pc:sldChg chg="del">
        <pc:chgData name="TAN Mei Yi [Harrisdale Senior High School]" userId="f9f029c9-d743-4d60-9f2c-e74bdec1ab07" providerId="ADAL" clId="{3281FD78-146A-429D-AB57-320D41FD5084}" dt="2023-06-09T02:21:22.805" v="270" actId="47"/>
        <pc:sldMkLst>
          <pc:docMk/>
          <pc:sldMk cId="4231162823" sldId="284"/>
        </pc:sldMkLst>
      </pc:sldChg>
      <pc:sldChg chg="modSp mod">
        <pc:chgData name="TAN Mei Yi [Harrisdale Senior High School]" userId="f9f029c9-d743-4d60-9f2c-e74bdec1ab07" providerId="ADAL" clId="{3281FD78-146A-429D-AB57-320D41FD5084}" dt="2023-06-11T04:34:27.196" v="1174" actId="20577"/>
        <pc:sldMkLst>
          <pc:docMk/>
          <pc:sldMk cId="3000480193" sldId="288"/>
        </pc:sldMkLst>
        <pc:spChg chg="mod">
          <ac:chgData name="TAN Mei Yi [Harrisdale Senior High School]" userId="f9f029c9-d743-4d60-9f2c-e74bdec1ab07" providerId="ADAL" clId="{3281FD78-146A-429D-AB57-320D41FD5084}" dt="2023-06-11T04:34:27.196" v="1174" actId="20577"/>
          <ac:spMkLst>
            <pc:docMk/>
            <pc:sldMk cId="3000480193" sldId="288"/>
            <ac:spMk id="5" creationId="{00000000-0000-0000-0000-000000000000}"/>
          </ac:spMkLst>
        </pc:spChg>
      </pc:sldChg>
      <pc:sldChg chg="modSp mod">
        <pc:chgData name="TAN Mei Yi [Harrisdale Senior High School]" userId="f9f029c9-d743-4d60-9f2c-e74bdec1ab07" providerId="ADAL" clId="{3281FD78-146A-429D-AB57-320D41FD5084}" dt="2023-06-09T00:25:05.105" v="80" actId="20577"/>
        <pc:sldMkLst>
          <pc:docMk/>
          <pc:sldMk cId="2226349418" sldId="292"/>
        </pc:sldMkLst>
        <pc:spChg chg="mod">
          <ac:chgData name="TAN Mei Yi [Harrisdale Senior High School]" userId="f9f029c9-d743-4d60-9f2c-e74bdec1ab07" providerId="ADAL" clId="{3281FD78-146A-429D-AB57-320D41FD5084}" dt="2023-06-09T00:24:42.307" v="7" actId="20577"/>
          <ac:spMkLst>
            <pc:docMk/>
            <pc:sldMk cId="2226349418" sldId="292"/>
            <ac:spMk id="21" creationId="{8E7845BC-DC72-44E1-BABF-6AFB4DC3022D}"/>
          </ac:spMkLst>
        </pc:spChg>
        <pc:spChg chg="mod">
          <ac:chgData name="TAN Mei Yi [Harrisdale Senior High School]" userId="f9f029c9-d743-4d60-9f2c-e74bdec1ab07" providerId="ADAL" clId="{3281FD78-146A-429D-AB57-320D41FD5084}" dt="2023-06-09T00:25:05.105" v="80" actId="20577"/>
          <ac:spMkLst>
            <pc:docMk/>
            <pc:sldMk cId="2226349418" sldId="292"/>
            <ac:spMk id="22" creationId="{046BE2BE-401B-43B6-9F59-E6AE635E14BD}"/>
          </ac:spMkLst>
        </pc:spChg>
      </pc:sldChg>
      <pc:sldChg chg="modSp add del mod">
        <pc:chgData name="TAN Mei Yi [Harrisdale Senior High School]" userId="f9f029c9-d743-4d60-9f2c-e74bdec1ab07" providerId="ADAL" clId="{3281FD78-146A-429D-AB57-320D41FD5084}" dt="2023-06-09T02:20:32.297" v="264" actId="47"/>
        <pc:sldMkLst>
          <pc:docMk/>
          <pc:sldMk cId="1002157808" sldId="293"/>
        </pc:sldMkLst>
        <pc:spChg chg="mod">
          <ac:chgData name="TAN Mei Yi [Harrisdale Senior High School]" userId="f9f029c9-d743-4d60-9f2c-e74bdec1ab07" providerId="ADAL" clId="{3281FD78-146A-429D-AB57-320D41FD5084}" dt="2023-06-09T02:19:51.910" v="262" actId="208"/>
          <ac:spMkLst>
            <pc:docMk/>
            <pc:sldMk cId="1002157808" sldId="293"/>
            <ac:spMk id="4" creationId="{4E6A3BAE-C198-42E7-8D48-17657D162E7B}"/>
          </ac:spMkLst>
        </pc:spChg>
      </pc:sldChg>
      <pc:sldChg chg="addSp delSp modSp add mod modAnim">
        <pc:chgData name="TAN Mei Yi [Harrisdale Senior High School]" userId="f9f029c9-d743-4d60-9f2c-e74bdec1ab07" providerId="ADAL" clId="{3281FD78-146A-429D-AB57-320D41FD5084}" dt="2023-06-09T02:29:13.343" v="444"/>
        <pc:sldMkLst>
          <pc:docMk/>
          <pc:sldMk cId="1057994458" sldId="294"/>
        </pc:sldMkLst>
        <pc:spChg chg="add mod">
          <ac:chgData name="TAN Mei Yi [Harrisdale Senior High School]" userId="f9f029c9-d743-4d60-9f2c-e74bdec1ab07" providerId="ADAL" clId="{3281FD78-146A-429D-AB57-320D41FD5084}" dt="2023-06-09T02:21:12.724" v="269"/>
          <ac:spMkLst>
            <pc:docMk/>
            <pc:sldMk cId="1057994458" sldId="294"/>
            <ac:spMk id="2" creationId="{7A9D15BD-A206-1946-9D5B-4CF040BAC8A8}"/>
          </ac:spMkLst>
        </pc:spChg>
        <pc:spChg chg="mod">
          <ac:chgData name="TAN Mei Yi [Harrisdale Senior High School]" userId="f9f029c9-d743-4d60-9f2c-e74bdec1ab07" providerId="ADAL" clId="{3281FD78-146A-429D-AB57-320D41FD5084}" dt="2023-06-09T02:29:05.709" v="442" actId="404"/>
          <ac:spMkLst>
            <pc:docMk/>
            <pc:sldMk cId="1057994458" sldId="294"/>
            <ac:spMk id="3" creationId="{00000000-0000-0000-0000-000000000000}"/>
          </ac:spMkLst>
        </pc:spChg>
        <pc:spChg chg="del">
          <ac:chgData name="TAN Mei Yi [Harrisdale Senior High School]" userId="f9f029c9-d743-4d60-9f2c-e74bdec1ab07" providerId="ADAL" clId="{3281FD78-146A-429D-AB57-320D41FD5084}" dt="2023-06-09T02:21:12.483" v="268" actId="478"/>
          <ac:spMkLst>
            <pc:docMk/>
            <pc:sldMk cId="1057994458" sldId="294"/>
            <ac:spMk id="6" creationId="{3260AEA5-A009-435A-B020-16555FC94083}"/>
          </ac:spMkLst>
        </pc:spChg>
      </pc:sldChg>
      <pc:sldChg chg="add del">
        <pc:chgData name="TAN Mei Yi [Harrisdale Senior High School]" userId="f9f029c9-d743-4d60-9f2c-e74bdec1ab07" providerId="ADAL" clId="{3281FD78-146A-429D-AB57-320D41FD5084}" dt="2023-06-09T02:23:31.787" v="280" actId="47"/>
        <pc:sldMkLst>
          <pc:docMk/>
          <pc:sldMk cId="4272077541" sldId="295"/>
        </pc:sldMkLst>
      </pc:sldChg>
      <pc:sldChg chg="addSp delSp modSp add mod modAnim">
        <pc:chgData name="TAN Mei Yi [Harrisdale Senior High School]" userId="f9f029c9-d743-4d60-9f2c-e74bdec1ab07" providerId="ADAL" clId="{3281FD78-146A-429D-AB57-320D41FD5084}" dt="2023-06-09T02:40:13.158" v="600"/>
        <pc:sldMkLst>
          <pc:docMk/>
          <pc:sldMk cId="1600687480" sldId="296"/>
        </pc:sldMkLst>
        <pc:spChg chg="add mod">
          <ac:chgData name="TAN Mei Yi [Harrisdale Senior High School]" userId="f9f029c9-d743-4d60-9f2c-e74bdec1ab07" providerId="ADAL" clId="{3281FD78-146A-429D-AB57-320D41FD5084}" dt="2023-06-09T02:23:20.552" v="275"/>
          <ac:spMkLst>
            <pc:docMk/>
            <pc:sldMk cId="1600687480" sldId="296"/>
            <ac:spMk id="2" creationId="{DA313877-457F-CC4A-1C9B-8A1FE651581F}"/>
          </ac:spMkLst>
        </pc:spChg>
        <pc:spChg chg="mod">
          <ac:chgData name="TAN Mei Yi [Harrisdale Senior High School]" userId="f9f029c9-d743-4d60-9f2c-e74bdec1ab07" providerId="ADAL" clId="{3281FD78-146A-429D-AB57-320D41FD5084}" dt="2023-06-09T02:37:37.697" v="482" actId="404"/>
          <ac:spMkLst>
            <pc:docMk/>
            <pc:sldMk cId="1600687480" sldId="296"/>
            <ac:spMk id="3" creationId="{7AFCB9E2-EE47-42C6-8041-D4640A91052A}"/>
          </ac:spMkLst>
        </pc:spChg>
        <pc:spChg chg="del">
          <ac:chgData name="TAN Mei Yi [Harrisdale Senior High School]" userId="f9f029c9-d743-4d60-9f2c-e74bdec1ab07" providerId="ADAL" clId="{3281FD78-146A-429D-AB57-320D41FD5084}" dt="2023-06-09T02:23:20.278" v="274" actId="478"/>
          <ac:spMkLst>
            <pc:docMk/>
            <pc:sldMk cId="1600687480" sldId="296"/>
            <ac:spMk id="4" creationId="{B2760F6E-95D4-4419-BF5B-44C6DBA54A83}"/>
          </ac:spMkLst>
        </pc:spChg>
        <pc:spChg chg="add del mod">
          <ac:chgData name="TAN Mei Yi [Harrisdale Senior High School]" userId="f9f029c9-d743-4d60-9f2c-e74bdec1ab07" providerId="ADAL" clId="{3281FD78-146A-429D-AB57-320D41FD5084}" dt="2023-06-09T02:32:25.413" v="477"/>
          <ac:spMkLst>
            <pc:docMk/>
            <pc:sldMk cId="1600687480" sldId="296"/>
            <ac:spMk id="5" creationId="{5E90CE55-C2B8-5E1F-20BE-9287F40F7199}"/>
          </ac:spMkLst>
        </pc:spChg>
        <pc:spChg chg="add mod">
          <ac:chgData name="TAN Mei Yi [Harrisdale Senior High School]" userId="f9f029c9-d743-4d60-9f2c-e74bdec1ab07" providerId="ADAL" clId="{3281FD78-146A-429D-AB57-320D41FD5084}" dt="2023-06-09T02:37:40.479" v="483" actId="1076"/>
          <ac:spMkLst>
            <pc:docMk/>
            <pc:sldMk cId="1600687480" sldId="296"/>
            <ac:spMk id="7" creationId="{D3E035F0-1B27-FB62-1716-2E30BAE37A7A}"/>
          </ac:spMkLst>
        </pc:spChg>
        <pc:spChg chg="add mod">
          <ac:chgData name="TAN Mei Yi [Harrisdale Senior High School]" userId="f9f029c9-d743-4d60-9f2c-e74bdec1ab07" providerId="ADAL" clId="{3281FD78-146A-429D-AB57-320D41FD5084}" dt="2023-06-09T02:38:14.169" v="531" actId="1076"/>
          <ac:spMkLst>
            <pc:docMk/>
            <pc:sldMk cId="1600687480" sldId="296"/>
            <ac:spMk id="8" creationId="{62233D9B-9E45-7BDD-3ECC-D9C4223125A1}"/>
          </ac:spMkLst>
        </pc:spChg>
        <pc:spChg chg="add mod">
          <ac:chgData name="TAN Mei Yi [Harrisdale Senior High School]" userId="f9f029c9-d743-4d60-9f2c-e74bdec1ab07" providerId="ADAL" clId="{3281FD78-146A-429D-AB57-320D41FD5084}" dt="2023-06-09T02:38:47.293" v="575" actId="207"/>
          <ac:spMkLst>
            <pc:docMk/>
            <pc:sldMk cId="1600687480" sldId="296"/>
            <ac:spMk id="9" creationId="{4F085CE8-E00F-2068-50CC-06836609F069}"/>
          </ac:spMkLst>
        </pc:spChg>
        <pc:spChg chg="add mod">
          <ac:chgData name="TAN Mei Yi [Harrisdale Senior High School]" userId="f9f029c9-d743-4d60-9f2c-e74bdec1ab07" providerId="ADAL" clId="{3281FD78-146A-429D-AB57-320D41FD5084}" dt="2023-06-09T02:38:59.506" v="587" actId="14100"/>
          <ac:spMkLst>
            <pc:docMk/>
            <pc:sldMk cId="1600687480" sldId="296"/>
            <ac:spMk id="10" creationId="{D6F3B495-5E77-38A8-CFC9-67CAFFF9F9F2}"/>
          </ac:spMkLst>
        </pc:spChg>
        <pc:spChg chg="add mod">
          <ac:chgData name="TAN Mei Yi [Harrisdale Senior High School]" userId="f9f029c9-d743-4d60-9f2c-e74bdec1ab07" providerId="ADAL" clId="{3281FD78-146A-429D-AB57-320D41FD5084}" dt="2023-06-09T02:40:13.158" v="600"/>
          <ac:spMkLst>
            <pc:docMk/>
            <pc:sldMk cId="1600687480" sldId="296"/>
            <ac:spMk id="11" creationId="{414B0303-AA76-78CD-AB51-ABE3D4109180}"/>
          </ac:spMkLst>
        </pc:spChg>
      </pc:sldChg>
      <pc:sldChg chg="addSp delSp modSp add del mod">
        <pc:chgData name="TAN Mei Yi [Harrisdale Senior High School]" userId="f9f029c9-d743-4d60-9f2c-e74bdec1ab07" providerId="ADAL" clId="{3281FD78-146A-429D-AB57-320D41FD5084}" dt="2023-06-11T03:13:13.381" v="601" actId="47"/>
        <pc:sldMkLst>
          <pc:docMk/>
          <pc:sldMk cId="1561714346" sldId="297"/>
        </pc:sldMkLst>
        <pc:spChg chg="add mod">
          <ac:chgData name="TAN Mei Yi [Harrisdale Senior High School]" userId="f9f029c9-d743-4d60-9f2c-e74bdec1ab07" providerId="ADAL" clId="{3281FD78-146A-429D-AB57-320D41FD5084}" dt="2023-06-09T02:23:25.268" v="277"/>
          <ac:spMkLst>
            <pc:docMk/>
            <pc:sldMk cId="1561714346" sldId="297"/>
            <ac:spMk id="2" creationId="{0D7C9595-EF11-E976-3E45-ECAE4B304973}"/>
          </ac:spMkLst>
        </pc:spChg>
        <pc:spChg chg="del">
          <ac:chgData name="TAN Mei Yi [Harrisdale Senior High School]" userId="f9f029c9-d743-4d60-9f2c-e74bdec1ab07" providerId="ADAL" clId="{3281FD78-146A-429D-AB57-320D41FD5084}" dt="2023-06-09T02:23:24.772" v="276" actId="478"/>
          <ac:spMkLst>
            <pc:docMk/>
            <pc:sldMk cId="1561714346" sldId="297"/>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23.076" v="620"/>
        <pc:sldMkLst>
          <pc:docMk/>
          <pc:sldMk cId="3119249193" sldId="298"/>
        </pc:sldMkLst>
        <pc:spChg chg="add mod">
          <ac:chgData name="TAN Mei Yi [Harrisdale Senior High School]" userId="f9f029c9-d743-4d60-9f2c-e74bdec1ab07" providerId="ADAL" clId="{3281FD78-146A-429D-AB57-320D41FD5084}" dt="2023-06-09T02:23:30.385" v="279"/>
          <ac:spMkLst>
            <pc:docMk/>
            <pc:sldMk cId="3119249193" sldId="298"/>
            <ac:spMk id="2" creationId="{4482D7BD-3762-7F17-E0C7-C63CD34E3D45}"/>
          </ac:spMkLst>
        </pc:spChg>
        <pc:spChg chg="mod">
          <ac:chgData name="TAN Mei Yi [Harrisdale Senior High School]" userId="f9f029c9-d743-4d60-9f2c-e74bdec1ab07" providerId="ADAL" clId="{3281FD78-146A-429D-AB57-320D41FD5084}" dt="2023-06-11T03:14:16.976" v="618" actId="207"/>
          <ac:spMkLst>
            <pc:docMk/>
            <pc:sldMk cId="3119249193" sldId="298"/>
            <ac:spMk id="3" creationId="{7AFCB9E2-EE47-42C6-8041-D4640A91052A}"/>
          </ac:spMkLst>
        </pc:spChg>
        <pc:spChg chg="del">
          <ac:chgData name="TAN Mei Yi [Harrisdale Senior High School]" userId="f9f029c9-d743-4d60-9f2c-e74bdec1ab07" providerId="ADAL" clId="{3281FD78-146A-429D-AB57-320D41FD5084}" dt="2023-06-09T02:23:29.986" v="278" actId="478"/>
          <ac:spMkLst>
            <pc:docMk/>
            <pc:sldMk cId="3119249193" sldId="298"/>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55.373" v="628"/>
        <pc:sldMkLst>
          <pc:docMk/>
          <pc:sldMk cId="2170412506" sldId="299"/>
        </pc:sldMkLst>
        <pc:spChg chg="add mod">
          <ac:chgData name="TAN Mei Yi [Harrisdale Senior High School]" userId="f9f029c9-d743-4d60-9f2c-e74bdec1ab07" providerId="ADAL" clId="{3281FD78-146A-429D-AB57-320D41FD5084}" dt="2023-06-09T02:23:40.815" v="282"/>
          <ac:spMkLst>
            <pc:docMk/>
            <pc:sldMk cId="2170412506" sldId="299"/>
            <ac:spMk id="2" creationId="{11F73567-F66F-D093-88D5-DFF5DA073AF3}"/>
          </ac:spMkLst>
        </pc:spChg>
        <pc:spChg chg="mod">
          <ac:chgData name="TAN Mei Yi [Harrisdale Senior High School]" userId="f9f029c9-d743-4d60-9f2c-e74bdec1ab07" providerId="ADAL" clId="{3281FD78-146A-429D-AB57-320D41FD5084}" dt="2023-06-11T03:14:47.480" v="626" actId="207"/>
          <ac:spMkLst>
            <pc:docMk/>
            <pc:sldMk cId="2170412506" sldId="299"/>
            <ac:spMk id="3" creationId="{7AFCB9E2-EE47-42C6-8041-D4640A91052A}"/>
          </ac:spMkLst>
        </pc:spChg>
        <pc:spChg chg="del">
          <ac:chgData name="TAN Mei Yi [Harrisdale Senior High School]" userId="f9f029c9-d743-4d60-9f2c-e74bdec1ab07" providerId="ADAL" clId="{3281FD78-146A-429D-AB57-320D41FD5084}" dt="2023-06-09T02:23:40.155" v="281" actId="478"/>
          <ac:spMkLst>
            <pc:docMk/>
            <pc:sldMk cId="2170412506" sldId="299"/>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4:17:29.811" v="724"/>
        <pc:sldMkLst>
          <pc:docMk/>
          <pc:sldMk cId="241039748" sldId="300"/>
        </pc:sldMkLst>
        <pc:spChg chg="add mod">
          <ac:chgData name="TAN Mei Yi [Harrisdale Senior High School]" userId="f9f029c9-d743-4d60-9f2c-e74bdec1ab07" providerId="ADAL" clId="{3281FD78-146A-429D-AB57-320D41FD5084}" dt="2023-06-09T02:23:44.560" v="284"/>
          <ac:spMkLst>
            <pc:docMk/>
            <pc:sldMk cId="241039748" sldId="300"/>
            <ac:spMk id="2" creationId="{78E9DD41-DD19-68CF-058E-F2D33C28C2D0}"/>
          </ac:spMkLst>
        </pc:spChg>
        <pc:spChg chg="mod">
          <ac:chgData name="TAN Mei Yi [Harrisdale Senior High School]" userId="f9f029c9-d743-4d60-9f2c-e74bdec1ab07" providerId="ADAL" clId="{3281FD78-146A-429D-AB57-320D41FD5084}" dt="2023-06-11T04:16:58.289" v="721" actId="20577"/>
          <ac:spMkLst>
            <pc:docMk/>
            <pc:sldMk cId="241039748" sldId="300"/>
            <ac:spMk id="3" creationId="{7AFCB9E2-EE47-42C6-8041-D4640A91052A}"/>
          </ac:spMkLst>
        </pc:spChg>
        <pc:spChg chg="del">
          <ac:chgData name="TAN Mei Yi [Harrisdale Senior High School]" userId="f9f029c9-d743-4d60-9f2c-e74bdec1ab07" providerId="ADAL" clId="{3281FD78-146A-429D-AB57-320D41FD5084}" dt="2023-06-09T02:23:44.315" v="283" actId="478"/>
          <ac:spMkLst>
            <pc:docMk/>
            <pc:sldMk cId="241039748" sldId="300"/>
            <ac:spMk id="4" creationId="{B2760F6E-95D4-4419-BF5B-44C6DBA54A83}"/>
          </ac:spMkLst>
        </pc:spChg>
      </pc:sldChg>
      <pc:sldChg chg="addSp delSp modSp add mod ord modAnim">
        <pc:chgData name="TAN Mei Yi [Harrisdale Senior High School]" userId="f9f029c9-d743-4d60-9f2c-e74bdec1ab07" providerId="ADAL" clId="{3281FD78-146A-429D-AB57-320D41FD5084}" dt="2023-06-11T04:18:19.747" v="729"/>
        <pc:sldMkLst>
          <pc:docMk/>
          <pc:sldMk cId="3821331227" sldId="301"/>
        </pc:sldMkLst>
        <pc:spChg chg="add mod">
          <ac:chgData name="TAN Mei Yi [Harrisdale Senior High School]" userId="f9f029c9-d743-4d60-9f2c-e74bdec1ab07" providerId="ADAL" clId="{3281FD78-146A-429D-AB57-320D41FD5084}" dt="2023-06-09T02:23:48.856" v="286"/>
          <ac:spMkLst>
            <pc:docMk/>
            <pc:sldMk cId="3821331227" sldId="301"/>
            <ac:spMk id="2" creationId="{4C4681CE-5C8E-7E3F-0C41-0708FE7E0229}"/>
          </ac:spMkLst>
        </pc:spChg>
        <pc:spChg chg="mod">
          <ac:chgData name="TAN Mei Yi [Harrisdale Senior High School]" userId="f9f029c9-d743-4d60-9f2c-e74bdec1ab07" providerId="ADAL" clId="{3281FD78-146A-429D-AB57-320D41FD5084}" dt="2023-06-11T04:18:10.671" v="728" actId="207"/>
          <ac:spMkLst>
            <pc:docMk/>
            <pc:sldMk cId="3821331227" sldId="301"/>
            <ac:spMk id="3" creationId="{7AFCB9E2-EE47-42C6-8041-D4640A91052A}"/>
          </ac:spMkLst>
        </pc:spChg>
        <pc:spChg chg="del">
          <ac:chgData name="TAN Mei Yi [Harrisdale Senior High School]" userId="f9f029c9-d743-4d60-9f2c-e74bdec1ab07" providerId="ADAL" clId="{3281FD78-146A-429D-AB57-320D41FD5084}" dt="2023-06-09T02:23:48.582" v="285" actId="478"/>
          <ac:spMkLst>
            <pc:docMk/>
            <pc:sldMk cId="3821331227" sldId="301"/>
            <ac:spMk id="4" creationId="{B2760F6E-95D4-4419-BF5B-44C6DBA54A83}"/>
          </ac:spMkLst>
        </pc:spChg>
      </pc:sldChg>
      <pc:sldChg chg="add">
        <pc:chgData name="TAN Mei Yi [Harrisdale Senior High School]" userId="f9f029c9-d743-4d60-9f2c-e74bdec1ab07" providerId="ADAL" clId="{3281FD78-146A-429D-AB57-320D41FD5084}" dt="2023-06-09T02:20:30.311" v="263"/>
        <pc:sldMkLst>
          <pc:docMk/>
          <pc:sldMk cId="2956705432" sldId="302"/>
        </pc:sldMkLst>
      </pc:sldChg>
      <pc:sldChg chg="add">
        <pc:chgData name="TAN Mei Yi [Harrisdale Senior High School]" userId="f9f029c9-d743-4d60-9f2c-e74bdec1ab07" providerId="ADAL" clId="{3281FD78-146A-429D-AB57-320D41FD5084}" dt="2023-06-09T02:20:30.311" v="263"/>
        <pc:sldMkLst>
          <pc:docMk/>
          <pc:sldMk cId="3476950925" sldId="303"/>
        </pc:sldMkLst>
      </pc:sldChg>
      <pc:sldChg chg="add del">
        <pc:chgData name="TAN Mei Yi [Harrisdale Senior High School]" userId="f9f029c9-d743-4d60-9f2c-e74bdec1ab07" providerId="ADAL" clId="{3281FD78-146A-429D-AB57-320D41FD5084}" dt="2023-06-11T04:29:43.583" v="1147" actId="47"/>
        <pc:sldMkLst>
          <pc:docMk/>
          <pc:sldMk cId="1032667055" sldId="304"/>
        </pc:sldMkLst>
      </pc:sldChg>
      <pc:sldChg chg="addSp delSp modSp add mod modAnim">
        <pc:chgData name="TAN Mei Yi [Harrisdale Senior High School]" userId="f9f029c9-d743-4d60-9f2c-e74bdec1ab07" providerId="ADAL" clId="{3281FD78-146A-429D-AB57-320D41FD5084}" dt="2023-06-11T04:38:42.177" v="1378" actId="478"/>
        <pc:sldMkLst>
          <pc:docMk/>
          <pc:sldMk cId="3197842005" sldId="304"/>
        </pc:sldMkLst>
        <pc:spChg chg="mod">
          <ac:chgData name="TAN Mei Yi [Harrisdale Senior High School]" userId="f9f029c9-d743-4d60-9f2c-e74bdec1ab07" providerId="ADAL" clId="{3281FD78-146A-429D-AB57-320D41FD5084}" dt="2023-06-11T04:36:01.467" v="1258" actId="20577"/>
          <ac:spMkLst>
            <pc:docMk/>
            <pc:sldMk cId="3197842005" sldId="304"/>
            <ac:spMk id="3" creationId="{7AFCB9E2-EE47-42C6-8041-D4640A91052A}"/>
          </ac:spMkLst>
        </pc:spChg>
        <pc:spChg chg="add mod">
          <ac:chgData name="TAN Mei Yi [Harrisdale Senior High School]" userId="f9f029c9-d743-4d60-9f2c-e74bdec1ab07" providerId="ADAL" clId="{3281FD78-146A-429D-AB57-320D41FD5084}" dt="2023-06-11T04:38:00.741" v="1315" actId="14100"/>
          <ac:spMkLst>
            <pc:docMk/>
            <pc:sldMk cId="3197842005" sldId="304"/>
            <ac:spMk id="8" creationId="{FCD9B117-E0D9-ED86-943E-87FE37C965FF}"/>
          </ac:spMkLst>
        </pc:spChg>
        <pc:spChg chg="add mod">
          <ac:chgData name="TAN Mei Yi [Harrisdale Senior High School]" userId="f9f029c9-d743-4d60-9f2c-e74bdec1ab07" providerId="ADAL" clId="{3281FD78-146A-429D-AB57-320D41FD5084}" dt="2023-06-11T04:38:38.729" v="1376" actId="1076"/>
          <ac:spMkLst>
            <pc:docMk/>
            <pc:sldMk cId="3197842005" sldId="304"/>
            <ac:spMk id="9" creationId="{E53A6273-3CDE-4850-7F08-9F6ACBEB9DC1}"/>
          </ac:spMkLst>
        </pc:spChg>
        <pc:picChg chg="add del">
          <ac:chgData name="TAN Mei Yi [Harrisdale Senior High School]" userId="f9f029c9-d743-4d60-9f2c-e74bdec1ab07" providerId="ADAL" clId="{3281FD78-146A-429D-AB57-320D41FD5084}" dt="2023-06-11T04:38:40.713" v="1377" actId="478"/>
          <ac:picMkLst>
            <pc:docMk/>
            <pc:sldMk cId="3197842005" sldId="304"/>
            <ac:picMk id="5" creationId="{D320A9C4-E835-711C-80BB-EC6EF35F65DD}"/>
          </ac:picMkLst>
        </pc:picChg>
        <pc:picChg chg="add del mod">
          <ac:chgData name="TAN Mei Yi [Harrisdale Senior High School]" userId="f9f029c9-d743-4d60-9f2c-e74bdec1ab07" providerId="ADAL" clId="{3281FD78-146A-429D-AB57-320D41FD5084}" dt="2023-06-11T04:38:42.177" v="1378" actId="478"/>
          <ac:picMkLst>
            <pc:docMk/>
            <pc:sldMk cId="3197842005" sldId="304"/>
            <ac:picMk id="7" creationId="{EF161FFE-4BD9-A844-F7FC-EC6B0D5B22E4}"/>
          </ac:picMkLst>
        </pc:picChg>
      </pc:sldChg>
      <pc:sldChg chg="addSp delSp modSp add mod modAnim">
        <pc:chgData name="TAN Mei Yi [Harrisdale Senior High School]" userId="f9f029c9-d743-4d60-9f2c-e74bdec1ab07" providerId="ADAL" clId="{3281FD78-146A-429D-AB57-320D41FD5084}" dt="2023-06-11T04:42:25.057" v="1581" actId="1076"/>
        <pc:sldMkLst>
          <pc:docMk/>
          <pc:sldMk cId="2308434004" sldId="305"/>
        </pc:sldMkLst>
        <pc:spChg chg="mod">
          <ac:chgData name="TAN Mei Yi [Harrisdale Senior High School]" userId="f9f029c9-d743-4d60-9f2c-e74bdec1ab07" providerId="ADAL" clId="{3281FD78-146A-429D-AB57-320D41FD5084}" dt="2023-06-11T04:40:19.087" v="1478" actId="20577"/>
          <ac:spMkLst>
            <pc:docMk/>
            <pc:sldMk cId="2308434004" sldId="305"/>
            <ac:spMk id="3" creationId="{7AFCB9E2-EE47-42C6-8041-D4640A91052A}"/>
          </ac:spMkLst>
        </pc:spChg>
        <pc:spChg chg="add del mod">
          <ac:chgData name="TAN Mei Yi [Harrisdale Senior High School]" userId="f9f029c9-d743-4d60-9f2c-e74bdec1ab07" providerId="ADAL" clId="{3281FD78-146A-429D-AB57-320D41FD5084}" dt="2023-06-11T04:39:42.089" v="1442"/>
          <ac:spMkLst>
            <pc:docMk/>
            <pc:sldMk cId="2308434004" sldId="305"/>
            <ac:spMk id="4" creationId="{1660B1CD-0074-1024-B5C3-A46212DF6D3F}"/>
          </ac:spMkLst>
        </pc:spChg>
        <pc:spChg chg="add mod">
          <ac:chgData name="TAN Mei Yi [Harrisdale Senior High School]" userId="f9f029c9-d743-4d60-9f2c-e74bdec1ab07" providerId="ADAL" clId="{3281FD78-146A-429D-AB57-320D41FD5084}" dt="2023-06-11T04:40:55.266" v="1526" actId="20577"/>
          <ac:spMkLst>
            <pc:docMk/>
            <pc:sldMk cId="2308434004" sldId="305"/>
            <ac:spMk id="6" creationId="{B69AE662-1A6B-565D-277B-750BB35AA7EF}"/>
          </ac:spMkLst>
        </pc:spChg>
        <pc:spChg chg="add mod">
          <ac:chgData name="TAN Mei Yi [Harrisdale Senior High School]" userId="f9f029c9-d743-4d60-9f2c-e74bdec1ab07" providerId="ADAL" clId="{3281FD78-146A-429D-AB57-320D41FD5084}" dt="2023-06-11T04:41:30.987" v="1548" actId="1076"/>
          <ac:spMkLst>
            <pc:docMk/>
            <pc:sldMk cId="2308434004" sldId="305"/>
            <ac:spMk id="8" creationId="{216B4AD7-C387-53F0-D677-A77CFB2A8794}"/>
          </ac:spMkLst>
        </pc:spChg>
        <pc:spChg chg="add mod">
          <ac:chgData name="TAN Mei Yi [Harrisdale Senior High School]" userId="f9f029c9-d743-4d60-9f2c-e74bdec1ab07" providerId="ADAL" clId="{3281FD78-146A-429D-AB57-320D41FD5084}" dt="2023-06-11T04:42:25.057" v="1581" actId="1076"/>
          <ac:spMkLst>
            <pc:docMk/>
            <pc:sldMk cId="2308434004" sldId="305"/>
            <ac:spMk id="9" creationId="{B5CAED88-F347-D55F-D112-FCA23D377206}"/>
          </ac:spMkLst>
        </pc:spChg>
        <pc:picChg chg="del mod">
          <ac:chgData name="TAN Mei Yi [Harrisdale Senior High School]" userId="f9f029c9-d743-4d60-9f2c-e74bdec1ab07" providerId="ADAL" clId="{3281FD78-146A-429D-AB57-320D41FD5084}" dt="2023-06-11T04:41:55.670" v="1579" actId="478"/>
          <ac:picMkLst>
            <pc:docMk/>
            <pc:sldMk cId="2308434004" sldId="305"/>
            <ac:picMk id="5" creationId="{D320A9C4-E835-711C-80BB-EC6EF35F65DD}"/>
          </ac:picMkLst>
        </pc:picChg>
        <pc:picChg chg="del">
          <ac:chgData name="TAN Mei Yi [Harrisdale Senior High School]" userId="f9f029c9-d743-4d60-9f2c-e74bdec1ab07" providerId="ADAL" clId="{3281FD78-146A-429D-AB57-320D41FD5084}" dt="2023-06-11T04:42:21.771" v="1580" actId="478"/>
          <ac:picMkLst>
            <pc:docMk/>
            <pc:sldMk cId="2308434004" sldId="305"/>
            <ac:picMk id="7" creationId="{EF161FFE-4BD9-A844-F7FC-EC6B0D5B22E4}"/>
          </ac:picMkLst>
        </pc:picChg>
      </pc:sldChg>
    </pc:docChg>
  </pc:docChgLst>
  <pc:docChgLst>
    <pc:chgData name="TAN Mei Yi [Harrisdale Senior High School]" userId="f9f029c9-d743-4d60-9f2c-e74bdec1ab07" providerId="ADAL" clId="{EC486DBA-5717-4048-AFE4-2990C473D674}"/>
    <pc:docChg chg="undo custSel addSld delSld modSld sldOrd">
      <pc:chgData name="TAN Mei Yi [Harrisdale Senior High School]" userId="f9f029c9-d743-4d60-9f2c-e74bdec1ab07" providerId="ADAL" clId="{EC486DBA-5717-4048-AFE4-2990C473D674}" dt="2023-03-21T22:59:46.522" v="2405"/>
      <pc:docMkLst>
        <pc:docMk/>
      </pc:docMkLst>
      <pc:sldChg chg="modSp add del mod">
        <pc:chgData name="TAN Mei Yi [Harrisdale Senior High School]" userId="f9f029c9-d743-4d60-9f2c-e74bdec1ab07" providerId="ADAL" clId="{EC486DBA-5717-4048-AFE4-2990C473D674}" dt="2023-03-21T04:33:54.863" v="976" actId="47"/>
        <pc:sldMkLst>
          <pc:docMk/>
          <pc:sldMk cId="857879338" sldId="258"/>
        </pc:sldMkLst>
        <pc:spChg chg="mod">
          <ac:chgData name="TAN Mei Yi [Harrisdale Senior High School]" userId="f9f029c9-d743-4d60-9f2c-e74bdec1ab07" providerId="ADAL" clId="{EC486DBA-5717-4048-AFE4-2990C473D674}" dt="2023-03-21T02:47:13.476" v="217" actId="113"/>
          <ac:spMkLst>
            <pc:docMk/>
            <pc:sldMk cId="857879338" sldId="258"/>
            <ac:spMk id="4" creationId="{5F1EA2FE-0E83-4CD1-8601-1F14B9553255}"/>
          </ac:spMkLst>
        </pc:spChg>
        <pc:spChg chg="mod">
          <ac:chgData name="TAN Mei Yi [Harrisdale Senior High School]" userId="f9f029c9-d743-4d60-9f2c-e74bdec1ab07" providerId="ADAL" clId="{EC486DBA-5717-4048-AFE4-2990C473D674}" dt="2023-03-21T02:52:42.203" v="286" actId="113"/>
          <ac:spMkLst>
            <pc:docMk/>
            <pc:sldMk cId="857879338" sldId="258"/>
            <ac:spMk id="5" creationId="{F1594D03-1B56-45CF-95E0-45E5A38E51E9}"/>
          </ac:spMkLst>
        </pc:spChg>
      </pc:sldChg>
      <pc:sldChg chg="modSp add del mod">
        <pc:chgData name="TAN Mei Yi [Harrisdale Senior High School]" userId="f9f029c9-d743-4d60-9f2c-e74bdec1ab07" providerId="ADAL" clId="{EC486DBA-5717-4048-AFE4-2990C473D674}" dt="2023-03-21T04:33:54.863" v="976" actId="47"/>
        <pc:sldMkLst>
          <pc:docMk/>
          <pc:sldMk cId="1878992383" sldId="259"/>
        </pc:sldMkLst>
        <pc:spChg chg="mod">
          <ac:chgData name="TAN Mei Yi [Harrisdale Senior High School]" userId="f9f029c9-d743-4d60-9f2c-e74bdec1ab07" providerId="ADAL" clId="{EC486DBA-5717-4048-AFE4-2990C473D674}" dt="2023-03-21T02:46:43.911" v="213" actId="208"/>
          <ac:spMkLst>
            <pc:docMk/>
            <pc:sldMk cId="1878992383" sldId="259"/>
            <ac:spMk id="5" creationId="{F6BA34A1-8934-46F8-9DA4-4ADCF44AA800}"/>
          </ac:spMkLst>
        </pc:spChg>
      </pc:sldChg>
      <pc:sldChg chg="modSp add del mod">
        <pc:chgData name="TAN Mei Yi [Harrisdale Senior High School]" userId="f9f029c9-d743-4d60-9f2c-e74bdec1ab07" providerId="ADAL" clId="{EC486DBA-5717-4048-AFE4-2990C473D674}" dt="2023-03-21T04:33:54.863" v="976" actId="47"/>
        <pc:sldMkLst>
          <pc:docMk/>
          <pc:sldMk cId="2769207268" sldId="260"/>
        </pc:sldMkLst>
        <pc:spChg chg="mod">
          <ac:chgData name="TAN Mei Yi [Harrisdale Senior High School]" userId="f9f029c9-d743-4d60-9f2c-e74bdec1ab07" providerId="ADAL" clId="{EC486DBA-5717-4048-AFE4-2990C473D674}" dt="2023-03-21T02:46:49.677" v="215" actId="208"/>
          <ac:spMkLst>
            <pc:docMk/>
            <pc:sldMk cId="2769207268" sldId="260"/>
            <ac:spMk id="5" creationId="{D348877A-2F02-4454-ACF2-75400B6026DA}"/>
          </ac:spMkLst>
        </pc:spChg>
      </pc:sldChg>
      <pc:sldChg chg="addSp delSp modSp add mod modAnim">
        <pc:chgData name="TAN Mei Yi [Harrisdale Senior High School]" userId="f9f029c9-d743-4d60-9f2c-e74bdec1ab07" providerId="ADAL" clId="{EC486DBA-5717-4048-AFE4-2990C473D674}" dt="2023-03-21T04:54:46.925" v="1416" actId="20577"/>
        <pc:sldMkLst>
          <pc:docMk/>
          <pc:sldMk cId="3613507355" sldId="261"/>
        </pc:sldMkLst>
        <pc:spChg chg="add mod">
          <ac:chgData name="TAN Mei Yi [Harrisdale Senior High School]" userId="f9f029c9-d743-4d60-9f2c-e74bdec1ab07" providerId="ADAL" clId="{EC486DBA-5717-4048-AFE4-2990C473D674}" dt="2023-03-21T02:47:55.696" v="224"/>
          <ac:spMkLst>
            <pc:docMk/>
            <pc:sldMk cId="3613507355" sldId="261"/>
            <ac:spMk id="2" creationId="{D3A4EE4E-0A8C-75D9-9B59-F628F5DA6716}"/>
          </ac:spMkLst>
        </pc:spChg>
        <pc:spChg chg="mod">
          <ac:chgData name="TAN Mei Yi [Harrisdale Senior High School]" userId="f9f029c9-d743-4d60-9f2c-e74bdec1ab07" providerId="ADAL" clId="{EC486DBA-5717-4048-AFE4-2990C473D674}" dt="2023-03-21T04:45:31.287" v="1233" actId="14100"/>
          <ac:spMkLst>
            <pc:docMk/>
            <pc:sldMk cId="3613507355" sldId="261"/>
            <ac:spMk id="4" creationId="{24F0FCCC-18BE-4626-A628-761556E71901}"/>
          </ac:spMkLst>
        </pc:spChg>
        <pc:spChg chg="add del">
          <ac:chgData name="TAN Mei Yi [Harrisdale Senior High School]" userId="f9f029c9-d743-4d60-9f2c-e74bdec1ab07" providerId="ADAL" clId="{EC486DBA-5717-4048-AFE4-2990C473D674}" dt="2023-03-21T04:45:38.630" v="1235" actId="22"/>
          <ac:spMkLst>
            <pc:docMk/>
            <pc:sldMk cId="3613507355" sldId="261"/>
            <ac:spMk id="6" creationId="{DED50FE2-7B58-D339-BFC2-0E77B4EE1070}"/>
          </ac:spMkLst>
        </pc:spChg>
        <pc:spChg chg="add mod">
          <ac:chgData name="TAN Mei Yi [Harrisdale Senior High School]" userId="f9f029c9-d743-4d60-9f2c-e74bdec1ab07" providerId="ADAL" clId="{EC486DBA-5717-4048-AFE4-2990C473D674}" dt="2023-03-21T04:53:53.070" v="1363" actId="20577"/>
          <ac:spMkLst>
            <pc:docMk/>
            <pc:sldMk cId="3613507355" sldId="261"/>
            <ac:spMk id="8" creationId="{FB871E63-4066-5E52-C6DD-49E1DE77426E}"/>
          </ac:spMkLst>
        </pc:spChg>
        <pc:spChg chg="add mod">
          <ac:chgData name="TAN Mei Yi [Harrisdale Senior High School]" userId="f9f029c9-d743-4d60-9f2c-e74bdec1ab07" providerId="ADAL" clId="{EC486DBA-5717-4048-AFE4-2990C473D674}" dt="2023-03-21T04:54:46.925" v="1416" actId="20577"/>
          <ac:spMkLst>
            <pc:docMk/>
            <pc:sldMk cId="3613507355" sldId="261"/>
            <ac:spMk id="9" creationId="{11A43D98-42C6-A8A8-B26F-D31184266DBF}"/>
          </ac:spMkLst>
        </pc:spChg>
        <pc:spChg chg="del">
          <ac:chgData name="TAN Mei Yi [Harrisdale Senior High School]" userId="f9f029c9-d743-4d60-9f2c-e74bdec1ab07" providerId="ADAL" clId="{EC486DBA-5717-4048-AFE4-2990C473D674}" dt="2023-03-21T02:47:55.442" v="223" actId="478"/>
          <ac:spMkLst>
            <pc:docMk/>
            <pc:sldMk cId="3613507355" sldId="261"/>
            <ac:spMk id="11" creationId="{AF5C1421-D5F0-4114-ADBF-AB99F070D418}"/>
          </ac:spMkLst>
        </pc:spChg>
        <pc:graphicFrameChg chg="del">
          <ac:chgData name="TAN Mei Yi [Harrisdale Senior High School]" userId="f9f029c9-d743-4d60-9f2c-e74bdec1ab07" providerId="ADAL" clId="{EC486DBA-5717-4048-AFE4-2990C473D674}" dt="2023-03-21T04:45:23.762" v="1229" actId="478"/>
          <ac:graphicFrameMkLst>
            <pc:docMk/>
            <pc:sldMk cId="3613507355" sldId="261"/>
            <ac:graphicFrameMk id="5" creationId="{FD2F9DA5-5934-46CB-9EE3-B03FB0735D9E}"/>
          </ac:graphicFrameMkLst>
        </pc:graphicFrameChg>
        <pc:graphicFrameChg chg="add mod modGraphic">
          <ac:chgData name="TAN Mei Yi [Harrisdale Senior High School]" userId="f9f029c9-d743-4d60-9f2c-e74bdec1ab07" providerId="ADAL" clId="{EC486DBA-5717-4048-AFE4-2990C473D674}" dt="2023-03-21T04:52:24.710" v="1257" actId="1076"/>
          <ac:graphicFrameMkLst>
            <pc:docMk/>
            <pc:sldMk cId="3613507355" sldId="261"/>
            <ac:graphicFrameMk id="7" creationId="{2D51195B-F5CD-693B-8CD1-C5EB3AE5D0F6}"/>
          </ac:graphicFrameMkLst>
        </pc:graphicFrameChg>
      </pc:sldChg>
      <pc:sldChg chg="addSp delSp modSp add mod modAnim">
        <pc:chgData name="TAN Mei Yi [Harrisdale Senior High School]" userId="f9f029c9-d743-4d60-9f2c-e74bdec1ab07" providerId="ADAL" clId="{EC486DBA-5717-4048-AFE4-2990C473D674}" dt="2023-03-21T04:36:09.298" v="987" actId="1076"/>
        <pc:sldMkLst>
          <pc:docMk/>
          <pc:sldMk cId="1712966024" sldId="262"/>
        </pc:sldMkLst>
        <pc:spChg chg="mod">
          <ac:chgData name="TAN Mei Yi [Harrisdale Senior High School]" userId="f9f029c9-d743-4d60-9f2c-e74bdec1ab07" providerId="ADAL" clId="{EC486DBA-5717-4048-AFE4-2990C473D674}" dt="2023-03-21T04:36:09.298" v="987" actId="1076"/>
          <ac:spMkLst>
            <pc:docMk/>
            <pc:sldMk cId="1712966024" sldId="262"/>
            <ac:spMk id="2" creationId="{034B83EF-7145-46A1-A297-F89EDB2EDF63}"/>
          </ac:spMkLst>
        </pc:spChg>
        <pc:spChg chg="add mod">
          <ac:chgData name="TAN Mei Yi [Harrisdale Senior High School]" userId="f9f029c9-d743-4d60-9f2c-e74bdec1ab07" providerId="ADAL" clId="{EC486DBA-5717-4048-AFE4-2990C473D674}" dt="2023-03-21T02:47:17.502" v="220" actId="113"/>
          <ac:spMkLst>
            <pc:docMk/>
            <pc:sldMk cId="1712966024" sldId="262"/>
            <ac:spMk id="3" creationId="{89647CBC-9907-0573-3F2B-90BE75EB7304}"/>
          </ac:spMkLst>
        </pc:spChg>
        <pc:spChg chg="mod">
          <ac:chgData name="TAN Mei Yi [Harrisdale Senior High School]" userId="f9f029c9-d743-4d60-9f2c-e74bdec1ab07" providerId="ADAL" clId="{EC486DBA-5717-4048-AFE4-2990C473D674}" dt="2023-03-21T04:36:01.849" v="986" actId="207"/>
          <ac:spMkLst>
            <pc:docMk/>
            <pc:sldMk cId="1712966024" sldId="262"/>
            <ac:spMk id="4" creationId="{9E76DECC-2E56-4E5C-9633-E08EC6E764FC}"/>
          </ac:spMkLst>
        </pc:spChg>
        <pc:spChg chg="mod">
          <ac:chgData name="TAN Mei Yi [Harrisdale Senior High School]" userId="f9f029c9-d743-4d60-9f2c-e74bdec1ab07" providerId="ADAL" clId="{EC486DBA-5717-4048-AFE4-2990C473D674}" dt="2023-03-21T04:35:16.668" v="979" actId="207"/>
          <ac:spMkLst>
            <pc:docMk/>
            <pc:sldMk cId="1712966024" sldId="262"/>
            <ac:spMk id="6" creationId="{24EB6648-BB1F-4C8F-85C4-4EDD067ACD67}"/>
          </ac:spMkLst>
        </pc:spChg>
        <pc:spChg chg="mod">
          <ac:chgData name="TAN Mei Yi [Harrisdale Senior High School]" userId="f9f029c9-d743-4d60-9f2c-e74bdec1ab07" providerId="ADAL" clId="{EC486DBA-5717-4048-AFE4-2990C473D674}" dt="2023-03-21T04:35:16.668" v="979" actId="207"/>
          <ac:spMkLst>
            <pc:docMk/>
            <pc:sldMk cId="1712966024" sldId="262"/>
            <ac:spMk id="7" creationId="{5BCCB85D-FDCD-4AEA-8399-9BD6993232D7}"/>
          </ac:spMkLst>
        </pc:spChg>
        <pc:spChg chg="mod">
          <ac:chgData name="TAN Mei Yi [Harrisdale Senior High School]" userId="f9f029c9-d743-4d60-9f2c-e74bdec1ab07" providerId="ADAL" clId="{EC486DBA-5717-4048-AFE4-2990C473D674}" dt="2023-03-21T04:35:16.668" v="979" actId="207"/>
          <ac:spMkLst>
            <pc:docMk/>
            <pc:sldMk cId="1712966024" sldId="262"/>
            <ac:spMk id="8" creationId="{104BC84B-B557-4F58-A04B-1E5B31525896}"/>
          </ac:spMkLst>
        </pc:spChg>
        <pc:spChg chg="mod">
          <ac:chgData name="TAN Mei Yi [Harrisdale Senior High School]" userId="f9f029c9-d743-4d60-9f2c-e74bdec1ab07" providerId="ADAL" clId="{EC486DBA-5717-4048-AFE4-2990C473D674}" dt="2023-03-21T04:35:16.668" v="979" actId="207"/>
          <ac:spMkLst>
            <pc:docMk/>
            <pc:sldMk cId="1712966024" sldId="262"/>
            <ac:spMk id="9" creationId="{858F4AEA-3067-4B29-B7A0-C541C384496F}"/>
          </ac:spMkLst>
        </pc:spChg>
        <pc:spChg chg="del">
          <ac:chgData name="TAN Mei Yi [Harrisdale Senior High School]" userId="f9f029c9-d743-4d60-9f2c-e74bdec1ab07" providerId="ADAL" clId="{EC486DBA-5717-4048-AFE4-2990C473D674}" dt="2023-03-21T02:47:16.117" v="218" actId="478"/>
          <ac:spMkLst>
            <pc:docMk/>
            <pc:sldMk cId="1712966024" sldId="262"/>
            <ac:spMk id="10" creationId="{D21EEB9C-A6F4-4C89-8B7C-E8725D20DBEB}"/>
          </ac:spMkLst>
        </pc:spChg>
        <pc:spChg chg="mod">
          <ac:chgData name="TAN Mei Yi [Harrisdale Senior High School]" userId="f9f029c9-d743-4d60-9f2c-e74bdec1ab07" providerId="ADAL" clId="{EC486DBA-5717-4048-AFE4-2990C473D674}" dt="2023-03-21T04:36:09.298" v="987" actId="1076"/>
          <ac:spMkLst>
            <pc:docMk/>
            <pc:sldMk cId="1712966024" sldId="262"/>
            <ac:spMk id="11" creationId="{5EC52A82-FF44-4179-90A6-C58D8758FF32}"/>
          </ac:spMkLst>
        </pc:spChg>
      </pc:sldChg>
      <pc:sldChg chg="addSp delSp modSp add mod modAnim">
        <pc:chgData name="TAN Mei Yi [Harrisdale Senior High School]" userId="f9f029c9-d743-4d60-9f2c-e74bdec1ab07" providerId="ADAL" clId="{EC486DBA-5717-4048-AFE4-2990C473D674}" dt="2023-03-21T02:50:33.261" v="257" actId="207"/>
        <pc:sldMkLst>
          <pc:docMk/>
          <pc:sldMk cId="3354120846" sldId="263"/>
        </pc:sldMkLst>
        <pc:spChg chg="add mod">
          <ac:chgData name="TAN Mei Yi [Harrisdale Senior High School]" userId="f9f029c9-d743-4d60-9f2c-e74bdec1ab07" providerId="ADAL" clId="{EC486DBA-5717-4048-AFE4-2990C473D674}" dt="2023-03-21T02:48:22.402" v="236"/>
          <ac:spMkLst>
            <pc:docMk/>
            <pc:sldMk cId="3354120846" sldId="263"/>
            <ac:spMk id="2" creationId="{DDF12210-7B05-53A8-CF4A-6A4EA2C4F34D}"/>
          </ac:spMkLst>
        </pc:spChg>
        <pc:spChg chg="mod">
          <ac:chgData name="TAN Mei Yi [Harrisdale Senior High School]" userId="f9f029c9-d743-4d60-9f2c-e74bdec1ab07" providerId="ADAL" clId="{EC486DBA-5717-4048-AFE4-2990C473D674}" dt="2023-03-21T02:50:17.218" v="252" actId="207"/>
          <ac:spMkLst>
            <pc:docMk/>
            <pc:sldMk cId="3354120846" sldId="263"/>
            <ac:spMk id="4" creationId="{8ACB896E-A3D1-4615-A427-8BA83DFC8494}"/>
          </ac:spMkLst>
        </pc:spChg>
        <pc:spChg chg="mod">
          <ac:chgData name="TAN Mei Yi [Harrisdale Senior High School]" userId="f9f029c9-d743-4d60-9f2c-e74bdec1ab07" providerId="ADAL" clId="{EC486DBA-5717-4048-AFE4-2990C473D674}" dt="2023-03-21T02:50:33.261" v="257" actId="207"/>
          <ac:spMkLst>
            <pc:docMk/>
            <pc:sldMk cId="3354120846" sldId="263"/>
            <ac:spMk id="6" creationId="{B23A6F3D-A98A-4662-AD55-B35550C0C593}"/>
          </ac:spMkLst>
        </pc:spChg>
        <pc:spChg chg="mod">
          <ac:chgData name="TAN Mei Yi [Harrisdale Senior High School]" userId="f9f029c9-d743-4d60-9f2c-e74bdec1ab07" providerId="ADAL" clId="{EC486DBA-5717-4048-AFE4-2990C473D674}" dt="2023-03-21T02:50:33.261" v="257" actId="207"/>
          <ac:spMkLst>
            <pc:docMk/>
            <pc:sldMk cId="3354120846" sldId="263"/>
            <ac:spMk id="7" creationId="{65077B6F-10A8-462D-9B97-3ED908A90CD2}"/>
          </ac:spMkLst>
        </pc:spChg>
        <pc:spChg chg="mod">
          <ac:chgData name="TAN Mei Yi [Harrisdale Senior High School]" userId="f9f029c9-d743-4d60-9f2c-e74bdec1ab07" providerId="ADAL" clId="{EC486DBA-5717-4048-AFE4-2990C473D674}" dt="2023-03-21T02:50:33.261" v="257" actId="207"/>
          <ac:spMkLst>
            <pc:docMk/>
            <pc:sldMk cId="3354120846" sldId="263"/>
            <ac:spMk id="8" creationId="{F827F755-30E8-414B-9843-28FF7B0A5AD0}"/>
          </ac:spMkLst>
        </pc:spChg>
        <pc:spChg chg="mod">
          <ac:chgData name="TAN Mei Yi [Harrisdale Senior High School]" userId="f9f029c9-d743-4d60-9f2c-e74bdec1ab07" providerId="ADAL" clId="{EC486DBA-5717-4048-AFE4-2990C473D674}" dt="2023-03-21T02:50:33.261" v="257" actId="207"/>
          <ac:spMkLst>
            <pc:docMk/>
            <pc:sldMk cId="3354120846" sldId="263"/>
            <ac:spMk id="9" creationId="{D9CCBFFF-EB89-468B-A5F6-8E755ED94E36}"/>
          </ac:spMkLst>
        </pc:spChg>
        <pc:spChg chg="mod">
          <ac:chgData name="TAN Mei Yi [Harrisdale Senior High School]" userId="f9f029c9-d743-4d60-9f2c-e74bdec1ab07" providerId="ADAL" clId="{EC486DBA-5717-4048-AFE4-2990C473D674}" dt="2023-03-21T02:50:33.261" v="257" actId="207"/>
          <ac:spMkLst>
            <pc:docMk/>
            <pc:sldMk cId="3354120846" sldId="263"/>
            <ac:spMk id="10" creationId="{303F7EC0-B72B-4022-8A68-7FF844B47F5B}"/>
          </ac:spMkLst>
        </pc:spChg>
        <pc:spChg chg="del">
          <ac:chgData name="TAN Mei Yi [Harrisdale Senior High School]" userId="f9f029c9-d743-4d60-9f2c-e74bdec1ab07" providerId="ADAL" clId="{EC486DBA-5717-4048-AFE4-2990C473D674}" dt="2023-03-21T02:48:22.122" v="235" actId="478"/>
          <ac:spMkLst>
            <pc:docMk/>
            <pc:sldMk cId="3354120846" sldId="263"/>
            <ac:spMk id="11" creationId="{16E148F6-8EC3-4934-9DA7-042C85BFA198}"/>
          </ac:spMkLst>
        </pc:spChg>
      </pc:sldChg>
      <pc:sldChg chg="modSp add mod">
        <pc:chgData name="TAN Mei Yi [Harrisdale Senior High School]" userId="f9f029c9-d743-4d60-9f2c-e74bdec1ab07" providerId="ADAL" clId="{EC486DBA-5717-4048-AFE4-2990C473D674}" dt="2023-03-21T04:40:29.208" v="1023" actId="207"/>
        <pc:sldMkLst>
          <pc:docMk/>
          <pc:sldMk cId="3746843768" sldId="265"/>
        </pc:sldMkLst>
        <pc:spChg chg="mod">
          <ac:chgData name="TAN Mei Yi [Harrisdale Senior High School]" userId="f9f029c9-d743-4d60-9f2c-e74bdec1ab07" providerId="ADAL" clId="{EC486DBA-5717-4048-AFE4-2990C473D674}" dt="2023-03-21T02:47:51.569" v="222" actId="208"/>
          <ac:spMkLst>
            <pc:docMk/>
            <pc:sldMk cId="3746843768" sldId="265"/>
            <ac:spMk id="4" creationId="{857D9585-9D3E-4A06-9F81-67B58D5176A9}"/>
          </ac:spMkLst>
        </pc:spChg>
        <pc:spChg chg="mod">
          <ac:chgData name="TAN Mei Yi [Harrisdale Senior High School]" userId="f9f029c9-d743-4d60-9f2c-e74bdec1ab07" providerId="ADAL" clId="{EC486DBA-5717-4048-AFE4-2990C473D674}" dt="2023-03-21T04:40:29.208" v="1023" actId="207"/>
          <ac:spMkLst>
            <pc:docMk/>
            <pc:sldMk cId="3746843768" sldId="265"/>
            <ac:spMk id="6" creationId="{6F658A58-2EE8-413E-B20C-C41D4DD7BCAD}"/>
          </ac:spMkLst>
        </pc:spChg>
        <pc:spChg chg="mod">
          <ac:chgData name="TAN Mei Yi [Harrisdale Senior High School]" userId="f9f029c9-d743-4d60-9f2c-e74bdec1ab07" providerId="ADAL" clId="{EC486DBA-5717-4048-AFE4-2990C473D674}" dt="2023-03-21T04:40:29.208" v="1023" actId="207"/>
          <ac:spMkLst>
            <pc:docMk/>
            <pc:sldMk cId="3746843768" sldId="265"/>
            <ac:spMk id="7" creationId="{816B3E95-E528-4200-9281-DECD03B804AA}"/>
          </ac:spMkLst>
        </pc:spChg>
        <pc:spChg chg="mod">
          <ac:chgData name="TAN Mei Yi [Harrisdale Senior High School]" userId="f9f029c9-d743-4d60-9f2c-e74bdec1ab07" providerId="ADAL" clId="{EC486DBA-5717-4048-AFE4-2990C473D674}" dt="2023-03-21T04:40:29.208" v="1023" actId="207"/>
          <ac:spMkLst>
            <pc:docMk/>
            <pc:sldMk cId="3746843768" sldId="265"/>
            <ac:spMk id="8" creationId="{D695D14D-8EE5-424C-8224-C7AB6C9E1952}"/>
          </ac:spMkLst>
        </pc:spChg>
        <pc:spChg chg="mod">
          <ac:chgData name="TAN Mei Yi [Harrisdale Senior High School]" userId="f9f029c9-d743-4d60-9f2c-e74bdec1ab07" providerId="ADAL" clId="{EC486DBA-5717-4048-AFE4-2990C473D674}" dt="2023-03-21T04:40:29.208" v="1023" actId="207"/>
          <ac:spMkLst>
            <pc:docMk/>
            <pc:sldMk cId="3746843768" sldId="265"/>
            <ac:spMk id="9" creationId="{B5D182F9-D5D9-4FBA-AD4D-F8486031ECED}"/>
          </ac:spMkLst>
        </pc:spChg>
        <pc:spChg chg="mod">
          <ac:chgData name="TAN Mei Yi [Harrisdale Senior High School]" userId="f9f029c9-d743-4d60-9f2c-e74bdec1ab07" providerId="ADAL" clId="{EC486DBA-5717-4048-AFE4-2990C473D674}" dt="2023-03-21T04:39:24.766" v="1017" actId="20577"/>
          <ac:spMkLst>
            <pc:docMk/>
            <pc:sldMk cId="3746843768" sldId="265"/>
            <ac:spMk id="10" creationId="{E4BD47E4-0554-49EB-8EE4-C142AF30F3C9}"/>
          </ac:spMkLst>
        </pc:spChg>
        <pc:spChg chg="mod">
          <ac:chgData name="TAN Mei Yi [Harrisdale Senior High School]" userId="f9f029c9-d743-4d60-9f2c-e74bdec1ab07" providerId="ADAL" clId="{EC486DBA-5717-4048-AFE4-2990C473D674}" dt="2023-03-21T04:40:29.208" v="1023" actId="207"/>
          <ac:spMkLst>
            <pc:docMk/>
            <pc:sldMk cId="3746843768" sldId="265"/>
            <ac:spMk id="12" creationId="{DCEB5DFD-A0CF-41D2-B30D-4962CE49AD7F}"/>
          </ac:spMkLst>
        </pc:spChg>
        <pc:spChg chg="mod">
          <ac:chgData name="TAN Mei Yi [Harrisdale Senior High School]" userId="f9f029c9-d743-4d60-9f2c-e74bdec1ab07" providerId="ADAL" clId="{EC486DBA-5717-4048-AFE4-2990C473D674}" dt="2023-03-21T04:40:29.208" v="1023" actId="207"/>
          <ac:spMkLst>
            <pc:docMk/>
            <pc:sldMk cId="3746843768" sldId="265"/>
            <ac:spMk id="13" creationId="{3B42FDA0-E557-45B7-A741-741B8C74404E}"/>
          </ac:spMkLst>
        </pc:spChg>
        <pc:spChg chg="mod">
          <ac:chgData name="TAN Mei Yi [Harrisdale Senior High School]" userId="f9f029c9-d743-4d60-9f2c-e74bdec1ab07" providerId="ADAL" clId="{EC486DBA-5717-4048-AFE4-2990C473D674}" dt="2023-03-21T04:40:29.208" v="1023" actId="207"/>
          <ac:spMkLst>
            <pc:docMk/>
            <pc:sldMk cId="3746843768" sldId="265"/>
            <ac:spMk id="14" creationId="{B657AB40-1BD6-4E88-A65C-4968D75DC110}"/>
          </ac:spMkLst>
        </pc:spChg>
        <pc:spChg chg="mod">
          <ac:chgData name="TAN Mei Yi [Harrisdale Senior High School]" userId="f9f029c9-d743-4d60-9f2c-e74bdec1ab07" providerId="ADAL" clId="{EC486DBA-5717-4048-AFE4-2990C473D674}" dt="2023-03-21T04:40:29.208" v="1023" actId="207"/>
          <ac:spMkLst>
            <pc:docMk/>
            <pc:sldMk cId="3746843768" sldId="265"/>
            <ac:spMk id="15" creationId="{7E1CD734-185F-4B6E-8506-E9803779502F}"/>
          </ac:spMkLst>
        </pc:spChg>
        <pc:grpChg chg="mod">
          <ac:chgData name="TAN Mei Yi [Harrisdale Senior High School]" userId="f9f029c9-d743-4d60-9f2c-e74bdec1ab07" providerId="ADAL" clId="{EC486DBA-5717-4048-AFE4-2990C473D674}" dt="2023-03-21T04:39:53.521" v="1021" actId="1076"/>
          <ac:grpSpMkLst>
            <pc:docMk/>
            <pc:sldMk cId="3746843768" sldId="265"/>
            <ac:grpSpMk id="57" creationId="{EE5C530B-5E85-4656-A371-BBB36077B596}"/>
          </ac:grpSpMkLst>
        </pc:grpChg>
        <pc:grpChg chg="mod">
          <ac:chgData name="TAN Mei Yi [Harrisdale Senior High School]" userId="f9f029c9-d743-4d60-9f2c-e74bdec1ab07" providerId="ADAL" clId="{EC486DBA-5717-4048-AFE4-2990C473D674}" dt="2023-03-21T04:39:53.521" v="1021" actId="1076"/>
          <ac:grpSpMkLst>
            <pc:docMk/>
            <pc:sldMk cId="3746843768" sldId="265"/>
            <ac:grpSpMk id="58" creationId="{EC95FB4B-E5D4-45EF-A9DD-B00FAEF74688}"/>
          </ac:grpSpMkLst>
        </pc:grpChg>
        <pc:grpChg chg="mod">
          <ac:chgData name="TAN Mei Yi [Harrisdale Senior High School]" userId="f9f029c9-d743-4d60-9f2c-e74bdec1ab07" providerId="ADAL" clId="{EC486DBA-5717-4048-AFE4-2990C473D674}" dt="2023-03-21T04:39:47.884" v="1018" actId="1076"/>
          <ac:grpSpMkLst>
            <pc:docMk/>
            <pc:sldMk cId="3746843768" sldId="265"/>
            <ac:grpSpMk id="59" creationId="{18ABDC92-6615-424D-BACF-2FDA548B83DB}"/>
          </ac:grpSpMkLst>
        </pc:grpChg>
        <pc:inkChg chg="mod">
          <ac:chgData name="TAN Mei Yi [Harrisdale Senior High School]" userId="f9f029c9-d743-4d60-9f2c-e74bdec1ab07" providerId="ADAL" clId="{EC486DBA-5717-4048-AFE4-2990C473D674}" dt="2023-03-21T04:39:47.884" v="1018" actId="1076"/>
          <ac:inkMkLst>
            <pc:docMk/>
            <pc:sldMk cId="3746843768" sldId="265"/>
            <ac:inkMk id="35" creationId="{99D35F93-208D-47D7-A41E-CCE5AD39914C}"/>
          </ac:inkMkLst>
        </pc:inkChg>
      </pc:sldChg>
      <pc:sldChg chg="addSp delSp modSp add mod modAnim">
        <pc:chgData name="TAN Mei Yi [Harrisdale Senior High School]" userId="f9f029c9-d743-4d60-9f2c-e74bdec1ab07" providerId="ADAL" clId="{EC486DBA-5717-4048-AFE4-2990C473D674}" dt="2023-03-21T04:41:12.200" v="1033"/>
        <pc:sldMkLst>
          <pc:docMk/>
          <pc:sldMk cId="1976409363" sldId="266"/>
        </pc:sldMkLst>
        <pc:spChg chg="add mod">
          <ac:chgData name="TAN Mei Yi [Harrisdale Senior High School]" userId="f9f029c9-d743-4d60-9f2c-e74bdec1ab07" providerId="ADAL" clId="{EC486DBA-5717-4048-AFE4-2990C473D674}" dt="2023-03-21T02:48:01.001" v="226"/>
          <ac:spMkLst>
            <pc:docMk/>
            <pc:sldMk cId="1976409363" sldId="266"/>
            <ac:spMk id="2" creationId="{CC027075-24BB-2BB2-3EB8-E0D7C40ED191}"/>
          </ac:spMkLst>
        </pc:spChg>
        <pc:spChg chg="mod">
          <ac:chgData name="TAN Mei Yi [Harrisdale Senior High School]" userId="f9f029c9-d743-4d60-9f2c-e74bdec1ab07" providerId="ADAL" clId="{EC486DBA-5717-4048-AFE4-2990C473D674}" dt="2023-03-21T04:41:01.704" v="1030" actId="207"/>
          <ac:spMkLst>
            <pc:docMk/>
            <pc:sldMk cId="1976409363" sldId="266"/>
            <ac:spMk id="4" creationId="{24F0FCCC-18BE-4626-A628-761556E71901}"/>
          </ac:spMkLst>
        </pc:spChg>
        <pc:spChg chg="mod">
          <ac:chgData name="TAN Mei Yi [Harrisdale Senior High School]" userId="f9f029c9-d743-4d60-9f2c-e74bdec1ab07" providerId="ADAL" clId="{EC486DBA-5717-4048-AFE4-2990C473D674}" dt="2023-03-21T04:40:55.227" v="1029" actId="207"/>
          <ac:spMkLst>
            <pc:docMk/>
            <pc:sldMk cId="1976409363" sldId="266"/>
            <ac:spMk id="6" creationId="{C527E3E7-15C6-4290-8A88-8FEA91EFA01E}"/>
          </ac:spMkLst>
        </pc:spChg>
        <pc:spChg chg="mod">
          <ac:chgData name="TAN Mei Yi [Harrisdale Senior High School]" userId="f9f029c9-d743-4d60-9f2c-e74bdec1ab07" providerId="ADAL" clId="{EC486DBA-5717-4048-AFE4-2990C473D674}" dt="2023-03-21T04:40:55.227" v="1029" actId="207"/>
          <ac:spMkLst>
            <pc:docMk/>
            <pc:sldMk cId="1976409363" sldId="266"/>
            <ac:spMk id="7" creationId="{DB85549C-FDAE-40E5-B5F8-F07CEAB7AA75}"/>
          </ac:spMkLst>
        </pc:spChg>
        <pc:spChg chg="mod">
          <ac:chgData name="TAN Mei Yi [Harrisdale Senior High School]" userId="f9f029c9-d743-4d60-9f2c-e74bdec1ab07" providerId="ADAL" clId="{EC486DBA-5717-4048-AFE4-2990C473D674}" dt="2023-03-21T04:40:55.227" v="1029" actId="207"/>
          <ac:spMkLst>
            <pc:docMk/>
            <pc:sldMk cId="1976409363" sldId="266"/>
            <ac:spMk id="8" creationId="{6CC20FF9-835B-4953-9FEA-13B90A45E76F}"/>
          </ac:spMkLst>
        </pc:spChg>
        <pc:spChg chg="mod">
          <ac:chgData name="TAN Mei Yi [Harrisdale Senior High School]" userId="f9f029c9-d743-4d60-9f2c-e74bdec1ab07" providerId="ADAL" clId="{EC486DBA-5717-4048-AFE4-2990C473D674}" dt="2023-03-21T04:40:55.227" v="1029" actId="207"/>
          <ac:spMkLst>
            <pc:docMk/>
            <pc:sldMk cId="1976409363" sldId="266"/>
            <ac:spMk id="9" creationId="{05BACD37-D8C5-4A2A-A8C9-9BE961A078E0}"/>
          </ac:spMkLst>
        </pc:spChg>
        <pc:spChg chg="mod">
          <ac:chgData name="TAN Mei Yi [Harrisdale Senior High School]" userId="f9f029c9-d743-4d60-9f2c-e74bdec1ab07" providerId="ADAL" clId="{EC486DBA-5717-4048-AFE4-2990C473D674}" dt="2023-03-21T04:40:55.227" v="1029" actId="207"/>
          <ac:spMkLst>
            <pc:docMk/>
            <pc:sldMk cId="1976409363" sldId="266"/>
            <ac:spMk id="10" creationId="{049724AB-61E2-4EF2-9128-CF9B13CA4868}"/>
          </ac:spMkLst>
        </pc:spChg>
        <pc:spChg chg="del">
          <ac:chgData name="TAN Mei Yi [Harrisdale Senior High School]" userId="f9f029c9-d743-4d60-9f2c-e74bdec1ab07" providerId="ADAL" clId="{EC486DBA-5717-4048-AFE4-2990C473D674}" dt="2023-03-21T02:48:00.723" v="225" actId="478"/>
          <ac:spMkLst>
            <pc:docMk/>
            <pc:sldMk cId="1976409363" sldId="266"/>
            <ac:spMk id="11" creationId="{AF5C1421-D5F0-4114-ADBF-AB99F070D418}"/>
          </ac:spMkLst>
        </pc:spChg>
      </pc:sldChg>
      <pc:sldChg chg="addSp delSp modSp add mod">
        <pc:chgData name="TAN Mei Yi [Harrisdale Senior High School]" userId="f9f029c9-d743-4d60-9f2c-e74bdec1ab07" providerId="ADAL" clId="{EC486DBA-5717-4048-AFE4-2990C473D674}" dt="2023-03-21T02:52:24.419" v="284" actId="113"/>
        <pc:sldMkLst>
          <pc:docMk/>
          <pc:sldMk cId="1415708637" sldId="267"/>
        </pc:sldMkLst>
        <pc:spChg chg="mod">
          <ac:chgData name="TAN Mei Yi [Harrisdale Senior High School]" userId="f9f029c9-d743-4d60-9f2c-e74bdec1ab07" providerId="ADAL" clId="{EC486DBA-5717-4048-AFE4-2990C473D674}" dt="2023-03-21T02:52:24.419" v="284" actId="113"/>
          <ac:spMkLst>
            <pc:docMk/>
            <pc:sldMk cId="1415708637" sldId="267"/>
            <ac:spMk id="2" creationId="{17A8023C-83B6-4A79-BCD9-45E6E6A910CB}"/>
          </ac:spMkLst>
        </pc:spChg>
        <pc:spChg chg="add mod">
          <ac:chgData name="TAN Mei Yi [Harrisdale Senior High School]" userId="f9f029c9-d743-4d60-9f2c-e74bdec1ab07" providerId="ADAL" clId="{EC486DBA-5717-4048-AFE4-2990C473D674}" dt="2023-03-21T02:48:04.662" v="228"/>
          <ac:spMkLst>
            <pc:docMk/>
            <pc:sldMk cId="1415708637" sldId="267"/>
            <ac:spMk id="3" creationId="{91C862D0-0172-87C2-CBB0-2FF46D101744}"/>
          </ac:spMkLst>
        </pc:spChg>
        <pc:spChg chg="mod">
          <ac:chgData name="TAN Mei Yi [Harrisdale Senior High School]" userId="f9f029c9-d743-4d60-9f2c-e74bdec1ab07" providerId="ADAL" clId="{EC486DBA-5717-4048-AFE4-2990C473D674}" dt="2023-03-21T02:52:18.462" v="282" actId="207"/>
          <ac:spMkLst>
            <pc:docMk/>
            <pc:sldMk cId="1415708637" sldId="267"/>
            <ac:spMk id="4" creationId="{24F0FCCC-18BE-4626-A628-761556E71901}"/>
          </ac:spMkLst>
        </pc:spChg>
        <pc:spChg chg="mod">
          <ac:chgData name="TAN Mei Yi [Harrisdale Senior High School]" userId="f9f029c9-d743-4d60-9f2c-e74bdec1ab07" providerId="ADAL" clId="{EC486DBA-5717-4048-AFE4-2990C473D674}" dt="2023-03-21T02:52:05.620" v="281" actId="207"/>
          <ac:spMkLst>
            <pc:docMk/>
            <pc:sldMk cId="1415708637" sldId="267"/>
            <ac:spMk id="6" creationId="{C527E3E7-15C6-4290-8A88-8FEA91EFA01E}"/>
          </ac:spMkLst>
        </pc:spChg>
        <pc:spChg chg="mod">
          <ac:chgData name="TAN Mei Yi [Harrisdale Senior High School]" userId="f9f029c9-d743-4d60-9f2c-e74bdec1ab07" providerId="ADAL" clId="{EC486DBA-5717-4048-AFE4-2990C473D674}" dt="2023-03-21T02:52:05.620" v="281" actId="207"/>
          <ac:spMkLst>
            <pc:docMk/>
            <pc:sldMk cId="1415708637" sldId="267"/>
            <ac:spMk id="7" creationId="{DB85549C-FDAE-40E5-B5F8-F07CEAB7AA75}"/>
          </ac:spMkLst>
        </pc:spChg>
        <pc:spChg chg="mod">
          <ac:chgData name="TAN Mei Yi [Harrisdale Senior High School]" userId="f9f029c9-d743-4d60-9f2c-e74bdec1ab07" providerId="ADAL" clId="{EC486DBA-5717-4048-AFE4-2990C473D674}" dt="2023-03-21T02:52:05.620" v="281" actId="207"/>
          <ac:spMkLst>
            <pc:docMk/>
            <pc:sldMk cId="1415708637" sldId="267"/>
            <ac:spMk id="8" creationId="{6CC20FF9-835B-4953-9FEA-13B90A45E76F}"/>
          </ac:spMkLst>
        </pc:spChg>
        <pc:spChg chg="mod">
          <ac:chgData name="TAN Mei Yi [Harrisdale Senior High School]" userId="f9f029c9-d743-4d60-9f2c-e74bdec1ab07" providerId="ADAL" clId="{EC486DBA-5717-4048-AFE4-2990C473D674}" dt="2023-03-21T02:52:05.620" v="281" actId="207"/>
          <ac:spMkLst>
            <pc:docMk/>
            <pc:sldMk cId="1415708637" sldId="267"/>
            <ac:spMk id="9" creationId="{05BACD37-D8C5-4A2A-A8C9-9BE961A078E0}"/>
          </ac:spMkLst>
        </pc:spChg>
        <pc:spChg chg="mod">
          <ac:chgData name="TAN Mei Yi [Harrisdale Senior High School]" userId="f9f029c9-d743-4d60-9f2c-e74bdec1ab07" providerId="ADAL" clId="{EC486DBA-5717-4048-AFE4-2990C473D674}" dt="2023-03-21T02:52:05.620" v="281" actId="207"/>
          <ac:spMkLst>
            <pc:docMk/>
            <pc:sldMk cId="1415708637" sldId="267"/>
            <ac:spMk id="10" creationId="{049724AB-61E2-4EF2-9128-CF9B13CA4868}"/>
          </ac:spMkLst>
        </pc:spChg>
        <pc:spChg chg="del">
          <ac:chgData name="TAN Mei Yi [Harrisdale Senior High School]" userId="f9f029c9-d743-4d60-9f2c-e74bdec1ab07" providerId="ADAL" clId="{EC486DBA-5717-4048-AFE4-2990C473D674}" dt="2023-03-21T02:48:04.446" v="227" actId="478"/>
          <ac:spMkLst>
            <pc:docMk/>
            <pc:sldMk cId="1415708637" sldId="267"/>
            <ac:spMk id="11" creationId="{AF5C1421-D5F0-4114-ADBF-AB99F070D418}"/>
          </ac:spMkLst>
        </pc:spChg>
        <pc:spChg chg="mod">
          <ac:chgData name="TAN Mei Yi [Harrisdale Senior High School]" userId="f9f029c9-d743-4d60-9f2c-e74bdec1ab07" providerId="ADAL" clId="{EC486DBA-5717-4048-AFE4-2990C473D674}" dt="2023-03-21T02:52:24.419" v="284" actId="113"/>
          <ac:spMkLst>
            <pc:docMk/>
            <pc:sldMk cId="1415708637" sldId="267"/>
            <ac:spMk id="12" creationId="{5EAB6DE4-31F0-4A9D-82A9-F9101EE6C589}"/>
          </ac:spMkLst>
        </pc:spChg>
        <pc:spChg chg="mod">
          <ac:chgData name="TAN Mei Yi [Harrisdale Senior High School]" userId="f9f029c9-d743-4d60-9f2c-e74bdec1ab07" providerId="ADAL" clId="{EC486DBA-5717-4048-AFE4-2990C473D674}" dt="2023-03-21T02:52:24.419" v="284" actId="113"/>
          <ac:spMkLst>
            <pc:docMk/>
            <pc:sldMk cId="1415708637" sldId="267"/>
            <ac:spMk id="13" creationId="{D55BEB69-D4B0-469D-ACBA-9A6711528EA7}"/>
          </ac:spMkLst>
        </pc:spChg>
      </pc:sldChg>
      <pc:sldChg chg="addSp delSp modSp add mod modAnim">
        <pc:chgData name="TAN Mei Yi [Harrisdale Senior High School]" userId="f9f029c9-d743-4d60-9f2c-e74bdec1ab07" providerId="ADAL" clId="{EC486DBA-5717-4048-AFE4-2990C473D674}" dt="2023-03-21T02:51:03.155" v="271" actId="20577"/>
        <pc:sldMkLst>
          <pc:docMk/>
          <pc:sldMk cId="3715311180" sldId="268"/>
        </pc:sldMkLst>
        <pc:spChg chg="add mod">
          <ac:chgData name="TAN Mei Yi [Harrisdale Senior High School]" userId="f9f029c9-d743-4d60-9f2c-e74bdec1ab07" providerId="ADAL" clId="{EC486DBA-5717-4048-AFE4-2990C473D674}" dt="2023-03-21T02:51:03.155" v="271" actId="20577"/>
          <ac:spMkLst>
            <pc:docMk/>
            <pc:sldMk cId="3715311180" sldId="268"/>
            <ac:spMk id="2" creationId="{DEE5ED94-0D0F-5D85-D495-802680694B2A}"/>
          </ac:spMkLst>
        </pc:spChg>
        <pc:spChg chg="mod">
          <ac:chgData name="TAN Mei Yi [Harrisdale Senior High School]" userId="f9f029c9-d743-4d60-9f2c-e74bdec1ab07" providerId="ADAL" clId="{EC486DBA-5717-4048-AFE4-2990C473D674}" dt="2023-03-21T02:49:40.367" v="245" actId="207"/>
          <ac:spMkLst>
            <pc:docMk/>
            <pc:sldMk cId="3715311180" sldId="268"/>
            <ac:spMk id="4" creationId="{8ACB896E-A3D1-4615-A427-8BA83DFC8494}"/>
          </ac:spMkLst>
        </pc:spChg>
        <pc:spChg chg="mod">
          <ac:chgData name="TAN Mei Yi [Harrisdale Senior High School]" userId="f9f029c9-d743-4d60-9f2c-e74bdec1ab07" providerId="ADAL" clId="{EC486DBA-5717-4048-AFE4-2990C473D674}" dt="2023-03-21T02:49:30.060" v="243" actId="207"/>
          <ac:spMkLst>
            <pc:docMk/>
            <pc:sldMk cId="3715311180" sldId="268"/>
            <ac:spMk id="6" creationId="{B23A6F3D-A98A-4662-AD55-B35550C0C593}"/>
          </ac:spMkLst>
        </pc:spChg>
        <pc:spChg chg="mod">
          <ac:chgData name="TAN Mei Yi [Harrisdale Senior High School]" userId="f9f029c9-d743-4d60-9f2c-e74bdec1ab07" providerId="ADAL" clId="{EC486DBA-5717-4048-AFE4-2990C473D674}" dt="2023-03-21T02:49:30.060" v="243" actId="207"/>
          <ac:spMkLst>
            <pc:docMk/>
            <pc:sldMk cId="3715311180" sldId="268"/>
            <ac:spMk id="7" creationId="{65077B6F-10A8-462D-9B97-3ED908A90CD2}"/>
          </ac:spMkLst>
        </pc:spChg>
        <pc:spChg chg="mod">
          <ac:chgData name="TAN Mei Yi [Harrisdale Senior High School]" userId="f9f029c9-d743-4d60-9f2c-e74bdec1ab07" providerId="ADAL" clId="{EC486DBA-5717-4048-AFE4-2990C473D674}" dt="2023-03-21T02:49:30.060" v="243" actId="207"/>
          <ac:spMkLst>
            <pc:docMk/>
            <pc:sldMk cId="3715311180" sldId="268"/>
            <ac:spMk id="8" creationId="{F827F755-30E8-414B-9843-28FF7B0A5AD0}"/>
          </ac:spMkLst>
        </pc:spChg>
        <pc:spChg chg="mod">
          <ac:chgData name="TAN Mei Yi [Harrisdale Senior High School]" userId="f9f029c9-d743-4d60-9f2c-e74bdec1ab07" providerId="ADAL" clId="{EC486DBA-5717-4048-AFE4-2990C473D674}" dt="2023-03-21T02:49:30.060" v="243" actId="207"/>
          <ac:spMkLst>
            <pc:docMk/>
            <pc:sldMk cId="3715311180" sldId="268"/>
            <ac:spMk id="9" creationId="{D9CCBFFF-EB89-468B-A5F6-8E755ED94E36}"/>
          </ac:spMkLst>
        </pc:spChg>
        <pc:spChg chg="mod">
          <ac:chgData name="TAN Mei Yi [Harrisdale Senior High School]" userId="f9f029c9-d743-4d60-9f2c-e74bdec1ab07" providerId="ADAL" clId="{EC486DBA-5717-4048-AFE4-2990C473D674}" dt="2023-03-21T02:49:30.060" v="243" actId="207"/>
          <ac:spMkLst>
            <pc:docMk/>
            <pc:sldMk cId="3715311180" sldId="268"/>
            <ac:spMk id="10" creationId="{303F7EC0-B72B-4022-8A68-7FF844B47F5B}"/>
          </ac:spMkLst>
        </pc:spChg>
        <pc:spChg chg="del">
          <ac:chgData name="TAN Mei Yi [Harrisdale Senior High School]" userId="f9f029c9-d743-4d60-9f2c-e74bdec1ab07" providerId="ADAL" clId="{EC486DBA-5717-4048-AFE4-2990C473D674}" dt="2023-03-21T02:48:25.209" v="237" actId="478"/>
          <ac:spMkLst>
            <pc:docMk/>
            <pc:sldMk cId="3715311180" sldId="268"/>
            <ac:spMk id="11" creationId="{16E148F6-8EC3-4934-9DA7-042C85BFA198}"/>
          </ac:spMkLst>
        </pc:spChg>
      </pc:sldChg>
      <pc:sldChg chg="addSp delSp modSp add mod delAnim modAnim">
        <pc:chgData name="TAN Mei Yi [Harrisdale Senior High School]" userId="f9f029c9-d743-4d60-9f2c-e74bdec1ab07" providerId="ADAL" clId="{EC486DBA-5717-4048-AFE4-2990C473D674}" dt="2023-03-21T05:17:47.509" v="1930" actId="1076"/>
        <pc:sldMkLst>
          <pc:docMk/>
          <pc:sldMk cId="4017903647" sldId="269"/>
        </pc:sldMkLst>
        <pc:spChg chg="add mod">
          <ac:chgData name="TAN Mei Yi [Harrisdale Senior High School]" userId="f9f029c9-d743-4d60-9f2c-e74bdec1ab07" providerId="ADAL" clId="{EC486DBA-5717-4048-AFE4-2990C473D674}" dt="2023-03-21T02:48:08.910" v="230"/>
          <ac:spMkLst>
            <pc:docMk/>
            <pc:sldMk cId="4017903647" sldId="269"/>
            <ac:spMk id="2" creationId="{2924C50B-E2A6-BCF0-661E-81C61C46243C}"/>
          </ac:spMkLst>
        </pc:spChg>
        <pc:spChg chg="add mod">
          <ac:chgData name="TAN Mei Yi [Harrisdale Senior High School]" userId="f9f029c9-d743-4d60-9f2c-e74bdec1ab07" providerId="ADAL" clId="{EC486DBA-5717-4048-AFE4-2990C473D674}" dt="2023-03-21T05:17:47.509" v="1930" actId="1076"/>
          <ac:spMkLst>
            <pc:docMk/>
            <pc:sldMk cId="4017903647" sldId="269"/>
            <ac:spMk id="3" creationId="{0B55920C-A4AD-6A9A-B7B0-F08B76523531}"/>
          </ac:spMkLst>
        </pc:spChg>
        <pc:spChg chg="mod">
          <ac:chgData name="TAN Mei Yi [Harrisdale Senior High School]" userId="f9f029c9-d743-4d60-9f2c-e74bdec1ab07" providerId="ADAL" clId="{EC486DBA-5717-4048-AFE4-2990C473D674}" dt="2023-03-21T02:51:43.360" v="276" actId="113"/>
          <ac:spMkLst>
            <pc:docMk/>
            <pc:sldMk cId="4017903647" sldId="269"/>
            <ac:spMk id="4" creationId="{24F0FCCC-18BE-4626-A628-761556E71901}"/>
          </ac:spMkLst>
        </pc:spChg>
        <pc:spChg chg="del">
          <ac:chgData name="TAN Mei Yi [Harrisdale Senior High School]" userId="f9f029c9-d743-4d60-9f2c-e74bdec1ab07" providerId="ADAL" clId="{EC486DBA-5717-4048-AFE4-2990C473D674}" dt="2023-03-21T02:48:08.656" v="229" actId="478"/>
          <ac:spMkLst>
            <pc:docMk/>
            <pc:sldMk cId="4017903647" sldId="269"/>
            <ac:spMk id="11" creationId="{AF5C1421-D5F0-4114-ADBF-AB99F070D418}"/>
          </ac:spMkLst>
        </pc:spChg>
        <pc:grpChg chg="del">
          <ac:chgData name="TAN Mei Yi [Harrisdale Senior High School]" userId="f9f029c9-d743-4d60-9f2c-e74bdec1ab07" providerId="ADAL" clId="{EC486DBA-5717-4048-AFE4-2990C473D674}" dt="2023-03-21T05:17:32.132" v="1927" actId="478"/>
          <ac:grpSpMkLst>
            <pc:docMk/>
            <pc:sldMk cId="4017903647" sldId="269"/>
            <ac:grpSpMk id="33" creationId="{F26B45C0-4E44-42D7-835A-854A41A04CEF}"/>
          </ac:grpSpMkLst>
        </pc:grpChg>
        <pc:grpChg chg="del">
          <ac:chgData name="TAN Mei Yi [Harrisdale Senior High School]" userId="f9f029c9-d743-4d60-9f2c-e74bdec1ab07" providerId="ADAL" clId="{EC486DBA-5717-4048-AFE4-2990C473D674}" dt="2023-03-21T05:17:40.855" v="1928" actId="478"/>
          <ac:grpSpMkLst>
            <pc:docMk/>
            <pc:sldMk cId="4017903647" sldId="269"/>
            <ac:grpSpMk id="47" creationId="{4585DDDD-C3A3-458B-A904-364DEBBD0229}"/>
          </ac:grpSpMkLst>
        </pc:grpChg>
        <pc:grpChg chg="del">
          <ac:chgData name="TAN Mei Yi [Harrisdale Senior High School]" userId="f9f029c9-d743-4d60-9f2c-e74bdec1ab07" providerId="ADAL" clId="{EC486DBA-5717-4048-AFE4-2990C473D674}" dt="2023-03-21T05:17:42.829" v="1929" actId="478"/>
          <ac:grpSpMkLst>
            <pc:docMk/>
            <pc:sldMk cId="4017903647" sldId="269"/>
            <ac:grpSpMk id="48" creationId="{D7D2F604-C4D5-4D78-BCC0-7E9AF36C8DD4}"/>
          </ac:grpSpMkLst>
        </pc:grpChg>
        <pc:grpChg chg="del">
          <ac:chgData name="TAN Mei Yi [Harrisdale Senior High School]" userId="f9f029c9-d743-4d60-9f2c-e74bdec1ab07" providerId="ADAL" clId="{EC486DBA-5717-4048-AFE4-2990C473D674}" dt="2023-03-21T05:17:32.132" v="1927" actId="478"/>
          <ac:grpSpMkLst>
            <pc:docMk/>
            <pc:sldMk cId="4017903647" sldId="269"/>
            <ac:grpSpMk id="49" creationId="{7D0C699F-DC70-4157-936A-585B6AF5D127}"/>
          </ac:grpSpMkLst>
        </pc:grpChg>
        <pc:inkChg chg="del">
          <ac:chgData name="TAN Mei Yi [Harrisdale Senior High School]" userId="f9f029c9-d743-4d60-9f2c-e74bdec1ab07" providerId="ADAL" clId="{EC486DBA-5717-4048-AFE4-2990C473D674}" dt="2023-03-21T05:17:32.132" v="1927" actId="478"/>
          <ac:inkMkLst>
            <pc:docMk/>
            <pc:sldMk cId="4017903647" sldId="269"/>
            <ac:inkMk id="38" creationId="{27FF2E61-9E23-4ED0-BEF5-A6576DB49449}"/>
          </ac:inkMkLst>
        </pc:inkChg>
      </pc:sldChg>
      <pc:sldChg chg="addSp delSp modSp add mod delAnim modAnim">
        <pc:chgData name="TAN Mei Yi [Harrisdale Senior High School]" userId="f9f029c9-d743-4d60-9f2c-e74bdec1ab07" providerId="ADAL" clId="{EC486DBA-5717-4048-AFE4-2990C473D674}" dt="2023-03-21T05:20:39.007" v="2133" actId="1076"/>
        <pc:sldMkLst>
          <pc:docMk/>
          <pc:sldMk cId="2466663786" sldId="270"/>
        </pc:sldMkLst>
        <pc:spChg chg="mod">
          <ac:chgData name="TAN Mei Yi [Harrisdale Senior High School]" userId="f9f029c9-d743-4d60-9f2c-e74bdec1ab07" providerId="ADAL" clId="{EC486DBA-5717-4048-AFE4-2990C473D674}" dt="2023-03-21T05:20:34.637" v="2132" actId="20577"/>
          <ac:spMkLst>
            <pc:docMk/>
            <pc:sldMk cId="2466663786" sldId="270"/>
            <ac:spMk id="4" creationId="{24F0FCCC-18BE-4626-A628-761556E71901}"/>
          </ac:spMkLst>
        </pc:spChg>
        <pc:spChg chg="del">
          <ac:chgData name="TAN Mei Yi [Harrisdale Senior High School]" userId="f9f029c9-d743-4d60-9f2c-e74bdec1ab07" providerId="ADAL" clId="{EC486DBA-5717-4048-AFE4-2990C473D674}" dt="2023-03-21T02:48:13.884" v="231" actId="478"/>
          <ac:spMkLst>
            <pc:docMk/>
            <pc:sldMk cId="2466663786" sldId="270"/>
            <ac:spMk id="11" creationId="{AF5C1421-D5F0-4114-ADBF-AB99F070D418}"/>
          </ac:spMkLst>
        </pc:spChg>
        <pc:spChg chg="add mod">
          <ac:chgData name="TAN Mei Yi [Harrisdale Senior High School]" userId="f9f029c9-d743-4d60-9f2c-e74bdec1ab07" providerId="ADAL" clId="{EC486DBA-5717-4048-AFE4-2990C473D674}" dt="2023-03-21T02:48:14.084" v="232"/>
          <ac:spMkLst>
            <pc:docMk/>
            <pc:sldMk cId="2466663786" sldId="270"/>
            <ac:spMk id="16" creationId="{37831684-5520-5A0C-36CF-BE37FFDD35E0}"/>
          </ac:spMkLst>
        </pc:spChg>
        <pc:spChg chg="add mod">
          <ac:chgData name="TAN Mei Yi [Harrisdale Senior High School]" userId="f9f029c9-d743-4d60-9f2c-e74bdec1ab07" providerId="ADAL" clId="{EC486DBA-5717-4048-AFE4-2990C473D674}" dt="2023-03-21T05:19:02.894" v="1988" actId="1076"/>
          <ac:spMkLst>
            <pc:docMk/>
            <pc:sldMk cId="2466663786" sldId="270"/>
            <ac:spMk id="40" creationId="{9FD1A2C7-8E6B-F35D-8363-48ABB7701E8D}"/>
          </ac:spMkLst>
        </pc:spChg>
        <pc:spChg chg="add mod">
          <ac:chgData name="TAN Mei Yi [Harrisdale Senior High School]" userId="f9f029c9-d743-4d60-9f2c-e74bdec1ab07" providerId="ADAL" clId="{EC486DBA-5717-4048-AFE4-2990C473D674}" dt="2023-03-21T05:19:35.299" v="2029" actId="1076"/>
          <ac:spMkLst>
            <pc:docMk/>
            <pc:sldMk cId="2466663786" sldId="270"/>
            <ac:spMk id="42" creationId="{69226836-D747-F478-9EF1-E8ADFF0C6304}"/>
          </ac:spMkLst>
        </pc:spChg>
        <pc:spChg chg="add mod">
          <ac:chgData name="TAN Mei Yi [Harrisdale Senior High School]" userId="f9f029c9-d743-4d60-9f2c-e74bdec1ab07" providerId="ADAL" clId="{EC486DBA-5717-4048-AFE4-2990C473D674}" dt="2023-03-21T05:20:39.007" v="2133" actId="1076"/>
          <ac:spMkLst>
            <pc:docMk/>
            <pc:sldMk cId="2466663786" sldId="270"/>
            <ac:spMk id="44" creationId="{7B3116B9-17AE-A01B-B876-046B7A5BC286}"/>
          </ac:spMkLst>
        </pc:spChg>
        <pc:grpChg chg="del mod">
          <ac:chgData name="TAN Mei Yi [Harrisdale Senior High School]" userId="f9f029c9-d743-4d60-9f2c-e74bdec1ab07" providerId="ADAL" clId="{EC486DBA-5717-4048-AFE4-2990C473D674}" dt="2023-03-21T05:19:38.462" v="2030" actId="478"/>
          <ac:grpSpMkLst>
            <pc:docMk/>
            <pc:sldMk cId="2466663786" sldId="270"/>
            <ac:grpSpMk id="94" creationId="{F1EAD800-B639-4FE8-A5B1-97E666D1F4A4}"/>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4" creationId="{4BFF266F-837F-46C0-ABD1-C0DD2A4CF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5" creationId="{F25F5F65-F2D6-4587-BBC8-E62AD4AA0309}"/>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2" creationId="{B2879A39-F3A7-4398-927E-E4D5A43AE5E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5" creationId="{E911CF16-47EF-4654-93FE-8E565EEC409C}"/>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5" creationId="{38AFAEF1-2EC7-4616-9E05-3432CB530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6" creationId="{F3959A08-1C74-4904-827A-EF1DE912BF10}"/>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7" creationId="{F1BD8F8D-450B-4831-B4D7-EB7AF0B8D9B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72" creationId="{8EB0D086-1D50-439D-98A5-1AD55A805D2C}"/>
          </ac:grpSpMkLst>
        </pc:grpChg>
      </pc:sldChg>
      <pc:sldChg chg="addSp delSp modSp add mod delAnim">
        <pc:chgData name="TAN Mei Yi [Harrisdale Senior High School]" userId="f9f029c9-d743-4d60-9f2c-e74bdec1ab07" providerId="ADAL" clId="{EC486DBA-5717-4048-AFE4-2990C473D674}" dt="2023-03-21T05:22:14.664" v="2260" actId="1076"/>
        <pc:sldMkLst>
          <pc:docMk/>
          <pc:sldMk cId="2394672079" sldId="271"/>
        </pc:sldMkLst>
        <pc:spChg chg="mod">
          <ac:chgData name="TAN Mei Yi [Harrisdale Senior High School]" userId="f9f029c9-d743-4d60-9f2c-e74bdec1ab07" providerId="ADAL" clId="{EC486DBA-5717-4048-AFE4-2990C473D674}" dt="2023-03-21T05:20:58.463" v="2148"/>
          <ac:spMkLst>
            <pc:docMk/>
            <pc:sldMk cId="2394672079" sldId="271"/>
            <ac:spMk id="4" creationId="{24F0FCCC-18BE-4626-A628-761556E71901}"/>
          </ac:spMkLst>
        </pc:spChg>
        <pc:spChg chg="del">
          <ac:chgData name="TAN Mei Yi [Harrisdale Senior High School]" userId="f9f029c9-d743-4d60-9f2c-e74bdec1ab07" providerId="ADAL" clId="{EC486DBA-5717-4048-AFE4-2990C473D674}" dt="2023-03-21T02:48:17.812" v="233" actId="478"/>
          <ac:spMkLst>
            <pc:docMk/>
            <pc:sldMk cId="2394672079" sldId="271"/>
            <ac:spMk id="11" creationId="{AF5C1421-D5F0-4114-ADBF-AB99F070D418}"/>
          </ac:spMkLst>
        </pc:spChg>
        <pc:spChg chg="add mod">
          <ac:chgData name="TAN Mei Yi [Harrisdale Senior High School]" userId="f9f029c9-d743-4d60-9f2c-e74bdec1ab07" providerId="ADAL" clId="{EC486DBA-5717-4048-AFE4-2990C473D674}" dt="2023-03-21T02:48:18.028" v="234"/>
          <ac:spMkLst>
            <pc:docMk/>
            <pc:sldMk cId="2394672079" sldId="271"/>
            <ac:spMk id="15" creationId="{8546A0BA-3A12-3B4F-45EE-20AF19046B1A}"/>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8" creationId="{48ABF803-3459-C9B7-81E3-9EF179467B1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9" creationId="{A478C56C-2F70-332E-E025-A8007E1CC34C}"/>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0" creationId="{C7A8C393-2383-00BE-DE64-1CAEFE6C4B6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1" creationId="{4A585E42-3C99-5122-BA37-8A7FC6FC3866}"/>
          </ac:spMkLst>
        </pc:spChg>
        <pc:grpChg chg="del">
          <ac:chgData name="TAN Mei Yi [Harrisdale Senior High School]" userId="f9f029c9-d743-4d60-9f2c-e74bdec1ab07" providerId="ADAL" clId="{EC486DBA-5717-4048-AFE4-2990C473D674}" dt="2023-03-21T05:22:09.905" v="2259" actId="478"/>
          <ac:grpSpMkLst>
            <pc:docMk/>
            <pc:sldMk cId="2394672079" sldId="271"/>
            <ac:grpSpMk id="48" creationId="{816CAEFD-2D1F-4843-82C1-C94F251049D6}"/>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49" creationId="{3B5EE3C8-72D9-4483-8040-53E3B0593AB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0" creationId="{E1FC862B-158B-4B6B-94D5-5C3BCCAAA68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1" creationId="{BE0D477C-A299-4783-9B11-9AC3AF11F80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2" creationId="{87897EA5-5AA1-4900-888F-C10767F4436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3" creationId="{320E6763-11E9-4B80-BFFA-7FCF8E66C05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4" creationId="{23B7E548-9C8F-45B9-9DF1-BA9C3B915FD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5" creationId="{767D1FF1-E90B-4E81-B4C4-19257ECC9B7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6" creationId="{64E23160-80CF-4DD3-8A57-92073D75D84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78" creationId="{1209A937-07AE-46F3-B358-120BEBD4A3F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85" creationId="{27768DB5-CA68-4777-BF2C-18815F1C0C8C}"/>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6" creationId="{BDAC1F34-F658-446C-9B75-5936C3B03AC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7" creationId="{D4E55E0F-5D4E-4195-97BE-7B81450D877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8" creationId="{C1F8F080-5319-4CD4-920E-9DA6EADC2F4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9" creationId="{BD888179-C40E-491F-9C99-57098D64006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2" creationId="{C40CCE36-E46A-4D3A-8596-CDF0D5640C2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3" creationId="{0F5F3A65-5BD1-4CF0-AF93-D3269BE62E90}"/>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4" creationId="{347ADDE5-0C85-471D-8264-7F20AB542B5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5" creationId="{BD4B3D65-E64A-4400-8662-DE777598E977}"/>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6" creationId="{0DF91520-F658-4350-8A4D-22A2D8DE396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7" creationId="{CCEEF591-8D5B-4149-8AAC-19715DEFD981}"/>
          </ac:grpSpMkLst>
        </pc:grpChg>
        <pc:graphicFrameChg chg="mod">
          <ac:chgData name="TAN Mei Yi [Harrisdale Senior High School]" userId="f9f029c9-d743-4d60-9f2c-e74bdec1ab07" providerId="ADAL" clId="{EC486DBA-5717-4048-AFE4-2990C473D674}" dt="2023-03-21T02:51:22.313" v="274" actId="1076"/>
          <ac:graphicFrameMkLst>
            <pc:docMk/>
            <pc:sldMk cId="2394672079" sldId="271"/>
            <ac:graphicFrameMk id="5" creationId="{FD2F9DA5-5934-46CB-9EE3-B03FB0735D9E}"/>
          </ac:graphicFrameMkLst>
        </pc:graphicFrameChg>
      </pc:sldChg>
      <pc:sldChg chg="modSp mod">
        <pc:chgData name="TAN Mei Yi [Harrisdale Senior High School]" userId="f9f029c9-d743-4d60-9f2c-e74bdec1ab07" providerId="ADAL" clId="{EC486DBA-5717-4048-AFE4-2990C473D674}" dt="2023-03-21T02:48:33.061" v="241" actId="20577"/>
        <pc:sldMkLst>
          <pc:docMk/>
          <pc:sldMk cId="3000480193" sldId="288"/>
        </pc:sldMkLst>
        <pc:spChg chg="mod">
          <ac:chgData name="TAN Mei Yi [Harrisdale Senior High School]" userId="f9f029c9-d743-4d60-9f2c-e74bdec1ab07" providerId="ADAL" clId="{EC486DBA-5717-4048-AFE4-2990C473D674}" dt="2023-03-21T02:48:33.061" v="241" actId="20577"/>
          <ac:spMkLst>
            <pc:docMk/>
            <pc:sldMk cId="3000480193" sldId="288"/>
            <ac:spMk id="5" creationId="{00000000-0000-0000-0000-000000000000}"/>
          </ac:spMkLst>
        </pc:spChg>
      </pc:sldChg>
      <pc:sldChg chg="modSp mod">
        <pc:chgData name="TAN Mei Yi [Harrisdale Senior High School]" userId="f9f029c9-d743-4d60-9f2c-e74bdec1ab07" providerId="ADAL" clId="{EC486DBA-5717-4048-AFE4-2990C473D674}" dt="2023-03-21T22:59:46.522" v="2405"/>
        <pc:sldMkLst>
          <pc:docMk/>
          <pc:sldMk cId="2226349418" sldId="292"/>
        </pc:sldMkLst>
        <pc:spChg chg="mod">
          <ac:chgData name="TAN Mei Yi [Harrisdale Senior High School]" userId="f9f029c9-d743-4d60-9f2c-e74bdec1ab07" providerId="ADAL" clId="{EC486DBA-5717-4048-AFE4-2990C473D674}" dt="2023-03-21T22:59:46.522" v="2405"/>
          <ac:spMkLst>
            <pc:docMk/>
            <pc:sldMk cId="2226349418" sldId="292"/>
            <ac:spMk id="21" creationId="{8E7845BC-DC72-44E1-BABF-6AFB4DC3022D}"/>
          </ac:spMkLst>
        </pc:spChg>
        <pc:spChg chg="mod">
          <ac:chgData name="TAN Mei Yi [Harrisdale Senior High School]" userId="f9f029c9-d743-4d60-9f2c-e74bdec1ab07" providerId="ADAL" clId="{EC486DBA-5717-4048-AFE4-2990C473D674}" dt="2023-03-21T22:59:24.679" v="2395" actId="20577"/>
          <ac:spMkLst>
            <pc:docMk/>
            <pc:sldMk cId="2226349418" sldId="292"/>
            <ac:spMk id="22" creationId="{046BE2BE-401B-43B6-9F59-E6AE635E14BD}"/>
          </ac:spMkLst>
        </pc:spChg>
      </pc:sldChg>
      <pc:sldChg chg="modSp add mod modAnim">
        <pc:chgData name="TAN Mei Yi [Harrisdale Senior High School]" userId="f9f029c9-d743-4d60-9f2c-e74bdec1ab07" providerId="ADAL" clId="{EC486DBA-5717-4048-AFE4-2990C473D674}" dt="2023-03-21T04:33:46.490" v="975" actId="20577"/>
        <pc:sldMkLst>
          <pc:docMk/>
          <pc:sldMk cId="2811696938" sldId="293"/>
        </pc:sldMkLst>
        <pc:spChg chg="mod">
          <ac:chgData name="TAN Mei Yi [Harrisdale Senior High School]" userId="f9f029c9-d743-4d60-9f2c-e74bdec1ab07" providerId="ADAL" clId="{EC486DBA-5717-4048-AFE4-2990C473D674}" dt="2023-03-21T04:33:46.490" v="975" actId="20577"/>
          <ac:spMkLst>
            <pc:docMk/>
            <pc:sldMk cId="2811696938" sldId="293"/>
            <ac:spMk id="4" creationId="{C33CBBC9-2506-4DEC-A9E1-AB9BC31B565A}"/>
          </ac:spMkLst>
        </pc:spChg>
        <pc:spChg chg="mod">
          <ac:chgData name="TAN Mei Yi [Harrisdale Senior High School]" userId="f9f029c9-d743-4d60-9f2c-e74bdec1ab07" providerId="ADAL" clId="{EC486DBA-5717-4048-AFE4-2990C473D674}" dt="2023-03-21T02:56:27.549" v="299" actId="20577"/>
          <ac:spMkLst>
            <pc:docMk/>
            <pc:sldMk cId="2811696938" sldId="293"/>
            <ac:spMk id="5" creationId="{D348877A-2F02-4454-ACF2-75400B6026DA}"/>
          </ac:spMkLst>
        </pc:spChg>
      </pc:sldChg>
      <pc:sldChg chg="add del">
        <pc:chgData name="TAN Mei Yi [Harrisdale Senior High School]" userId="f9f029c9-d743-4d60-9f2c-e74bdec1ab07" providerId="ADAL" clId="{EC486DBA-5717-4048-AFE4-2990C473D674}" dt="2023-03-21T02:54:53.022" v="288" actId="47"/>
        <pc:sldMkLst>
          <pc:docMk/>
          <pc:sldMk cId="3560171451" sldId="293"/>
        </pc:sldMkLst>
      </pc:sldChg>
      <pc:sldChg chg="add del">
        <pc:chgData name="TAN Mei Yi [Harrisdale Senior High School]" userId="f9f029c9-d743-4d60-9f2c-e74bdec1ab07" providerId="ADAL" clId="{EC486DBA-5717-4048-AFE4-2990C473D674}" dt="2023-03-21T04:32:51.031" v="854"/>
        <pc:sldMkLst>
          <pc:docMk/>
          <pc:sldMk cId="55334486" sldId="294"/>
        </pc:sldMkLst>
      </pc:sldChg>
      <pc:sldChg chg="add">
        <pc:chgData name="TAN Mei Yi [Harrisdale Senior High School]" userId="f9f029c9-d743-4d60-9f2c-e74bdec1ab07" providerId="ADAL" clId="{EC486DBA-5717-4048-AFE4-2990C473D674}" dt="2023-03-21T04:41:17.018" v="1034"/>
        <pc:sldMkLst>
          <pc:docMk/>
          <pc:sldMk cId="3374432252" sldId="294"/>
        </pc:sldMkLst>
      </pc:sldChg>
      <pc:sldChg chg="addSp delSp modSp add mod ord delAnim modAnim">
        <pc:chgData name="TAN Mei Yi [Harrisdale Senior High School]" userId="f9f029c9-d743-4d60-9f2c-e74bdec1ab07" providerId="ADAL" clId="{EC486DBA-5717-4048-AFE4-2990C473D674}" dt="2023-03-21T05:16:50.952" v="1896" actId="20577"/>
        <pc:sldMkLst>
          <pc:docMk/>
          <pc:sldMk cId="2880449736" sldId="295"/>
        </pc:sldMkLst>
        <pc:spChg chg="mod">
          <ac:chgData name="TAN Mei Yi [Harrisdale Senior High School]" userId="f9f029c9-d743-4d60-9f2c-e74bdec1ab07" providerId="ADAL" clId="{EC486DBA-5717-4048-AFE4-2990C473D674}" dt="2023-03-21T05:13:14.847" v="1817" actId="1076"/>
          <ac:spMkLst>
            <pc:docMk/>
            <pc:sldMk cId="2880449736" sldId="295"/>
            <ac:spMk id="2" creationId="{17A8023C-83B6-4A79-BCD9-45E6E6A910CB}"/>
          </ac:spMkLst>
        </pc:spChg>
        <pc:spChg chg="mod">
          <ac:chgData name="TAN Mei Yi [Harrisdale Senior High School]" userId="f9f029c9-d743-4d60-9f2c-e74bdec1ab07" providerId="ADAL" clId="{EC486DBA-5717-4048-AFE4-2990C473D674}" dt="2023-03-21T05:13:08.648" v="1815" actId="255"/>
          <ac:spMkLst>
            <pc:docMk/>
            <pc:sldMk cId="2880449736" sldId="295"/>
            <ac:spMk id="4" creationId="{24F0FCCC-18BE-4626-A628-761556E71901}"/>
          </ac:spMkLst>
        </pc:spChg>
        <pc:spChg chg="del">
          <ac:chgData name="TAN Mei Yi [Harrisdale Senior High School]" userId="f9f029c9-d743-4d60-9f2c-e74bdec1ab07" providerId="ADAL" clId="{EC486DBA-5717-4048-AFE4-2990C473D674}" dt="2023-03-21T05:07:05.769" v="1673" actId="478"/>
          <ac:spMkLst>
            <pc:docMk/>
            <pc:sldMk cId="2880449736" sldId="295"/>
            <ac:spMk id="6" creationId="{C527E3E7-15C6-4290-8A88-8FEA91EFA01E}"/>
          </ac:spMkLst>
        </pc:spChg>
        <pc:spChg chg="del">
          <ac:chgData name="TAN Mei Yi [Harrisdale Senior High School]" userId="f9f029c9-d743-4d60-9f2c-e74bdec1ab07" providerId="ADAL" clId="{EC486DBA-5717-4048-AFE4-2990C473D674}" dt="2023-03-21T05:07:05.769" v="1673" actId="478"/>
          <ac:spMkLst>
            <pc:docMk/>
            <pc:sldMk cId="2880449736" sldId="295"/>
            <ac:spMk id="7" creationId="{DB85549C-FDAE-40E5-B5F8-F07CEAB7AA75}"/>
          </ac:spMkLst>
        </pc:spChg>
        <pc:spChg chg="del">
          <ac:chgData name="TAN Mei Yi [Harrisdale Senior High School]" userId="f9f029c9-d743-4d60-9f2c-e74bdec1ab07" providerId="ADAL" clId="{EC486DBA-5717-4048-AFE4-2990C473D674}" dt="2023-03-21T05:07:05.769" v="1673" actId="478"/>
          <ac:spMkLst>
            <pc:docMk/>
            <pc:sldMk cId="2880449736" sldId="295"/>
            <ac:spMk id="8" creationId="{6CC20FF9-835B-4953-9FEA-13B90A45E76F}"/>
          </ac:spMkLst>
        </pc:spChg>
        <pc:spChg chg="del">
          <ac:chgData name="TAN Mei Yi [Harrisdale Senior High School]" userId="f9f029c9-d743-4d60-9f2c-e74bdec1ab07" providerId="ADAL" clId="{EC486DBA-5717-4048-AFE4-2990C473D674}" dt="2023-03-21T05:07:05.769" v="1673" actId="478"/>
          <ac:spMkLst>
            <pc:docMk/>
            <pc:sldMk cId="2880449736" sldId="295"/>
            <ac:spMk id="9" creationId="{05BACD37-D8C5-4A2A-A8C9-9BE961A078E0}"/>
          </ac:spMkLst>
        </pc:spChg>
        <pc:spChg chg="del">
          <ac:chgData name="TAN Mei Yi [Harrisdale Senior High School]" userId="f9f029c9-d743-4d60-9f2c-e74bdec1ab07" providerId="ADAL" clId="{EC486DBA-5717-4048-AFE4-2990C473D674}" dt="2023-03-21T05:07:05.769" v="1673" actId="478"/>
          <ac:spMkLst>
            <pc:docMk/>
            <pc:sldMk cId="2880449736" sldId="295"/>
            <ac:spMk id="10" creationId="{049724AB-61E2-4EF2-9128-CF9B13CA4868}"/>
          </ac:spMkLst>
        </pc:spChg>
        <pc:spChg chg="add mod">
          <ac:chgData name="TAN Mei Yi [Harrisdale Senior High School]" userId="f9f029c9-d743-4d60-9f2c-e74bdec1ab07" providerId="ADAL" clId="{EC486DBA-5717-4048-AFE4-2990C473D674}" dt="2023-03-21T05:13:14.847" v="1817" actId="1076"/>
          <ac:spMkLst>
            <pc:docMk/>
            <pc:sldMk cId="2880449736" sldId="295"/>
            <ac:spMk id="11" creationId="{698EC20A-05B2-E76E-89D5-9729EE376200}"/>
          </ac:spMkLst>
        </pc:spChg>
        <pc:spChg chg="del">
          <ac:chgData name="TAN Mei Yi [Harrisdale Senior High School]" userId="f9f029c9-d743-4d60-9f2c-e74bdec1ab07" providerId="ADAL" clId="{EC486DBA-5717-4048-AFE4-2990C473D674}" dt="2023-03-21T05:11:19.833" v="1711" actId="478"/>
          <ac:spMkLst>
            <pc:docMk/>
            <pc:sldMk cId="2880449736" sldId="295"/>
            <ac:spMk id="12" creationId="{5EAB6DE4-31F0-4A9D-82A9-F9101EE6C589}"/>
          </ac:spMkLst>
        </pc:spChg>
        <pc:spChg chg="del">
          <ac:chgData name="TAN Mei Yi [Harrisdale Senior High School]" userId="f9f029c9-d743-4d60-9f2c-e74bdec1ab07" providerId="ADAL" clId="{EC486DBA-5717-4048-AFE4-2990C473D674}" dt="2023-03-21T05:11:19.833" v="1711" actId="478"/>
          <ac:spMkLst>
            <pc:docMk/>
            <pc:sldMk cId="2880449736" sldId="295"/>
            <ac:spMk id="13" creationId="{D55BEB69-D4B0-469D-ACBA-9A6711528EA7}"/>
          </ac:spMkLst>
        </pc:spChg>
        <pc:spChg chg="add mod">
          <ac:chgData name="TAN Mei Yi [Harrisdale Senior High School]" userId="f9f029c9-d743-4d60-9f2c-e74bdec1ab07" providerId="ADAL" clId="{EC486DBA-5717-4048-AFE4-2990C473D674}" dt="2023-03-21T05:15:48.316" v="1841"/>
          <ac:spMkLst>
            <pc:docMk/>
            <pc:sldMk cId="2880449736" sldId="295"/>
            <ac:spMk id="14" creationId="{EFAD14F6-A286-A971-86DC-50CBAAD8A434}"/>
          </ac:spMkLst>
        </pc:spChg>
        <pc:spChg chg="add mod">
          <ac:chgData name="TAN Mei Yi [Harrisdale Senior High School]" userId="f9f029c9-d743-4d60-9f2c-e74bdec1ab07" providerId="ADAL" clId="{EC486DBA-5717-4048-AFE4-2990C473D674}" dt="2023-03-21T05:16:18.738" v="1867" actId="20577"/>
          <ac:spMkLst>
            <pc:docMk/>
            <pc:sldMk cId="2880449736" sldId="295"/>
            <ac:spMk id="15" creationId="{36F73F35-4166-419D-744A-B6CCCC875DF6}"/>
          </ac:spMkLst>
        </pc:spChg>
        <pc:spChg chg="add mod">
          <ac:chgData name="TAN Mei Yi [Harrisdale Senior High School]" userId="f9f029c9-d743-4d60-9f2c-e74bdec1ab07" providerId="ADAL" clId="{EC486DBA-5717-4048-AFE4-2990C473D674}" dt="2023-03-21T05:13:35.166" v="1829" actId="1076"/>
          <ac:spMkLst>
            <pc:docMk/>
            <pc:sldMk cId="2880449736" sldId="295"/>
            <ac:spMk id="16" creationId="{5D147445-7994-396F-A418-5ECB318D56D6}"/>
          </ac:spMkLst>
        </pc:spChg>
        <pc:spChg chg="add mod">
          <ac:chgData name="TAN Mei Yi [Harrisdale Senior High School]" userId="f9f029c9-d743-4d60-9f2c-e74bdec1ab07" providerId="ADAL" clId="{EC486DBA-5717-4048-AFE4-2990C473D674}" dt="2023-03-21T05:16:10.382" v="1864" actId="20577"/>
          <ac:spMkLst>
            <pc:docMk/>
            <pc:sldMk cId="2880449736" sldId="295"/>
            <ac:spMk id="17" creationId="{01AB2453-6263-1627-C827-7DD209D0C069}"/>
          </ac:spMkLst>
        </pc:spChg>
        <pc:spChg chg="add mod">
          <ac:chgData name="TAN Mei Yi [Harrisdale Senior High School]" userId="f9f029c9-d743-4d60-9f2c-e74bdec1ab07" providerId="ADAL" clId="{EC486DBA-5717-4048-AFE4-2990C473D674}" dt="2023-03-21T05:16:40.578" v="1890" actId="20577"/>
          <ac:spMkLst>
            <pc:docMk/>
            <pc:sldMk cId="2880449736" sldId="295"/>
            <ac:spMk id="18" creationId="{C3EFC746-6A16-7BB8-32E8-983B43597596}"/>
          </ac:spMkLst>
        </pc:spChg>
        <pc:spChg chg="add mod">
          <ac:chgData name="TAN Mei Yi [Harrisdale Senior High School]" userId="f9f029c9-d743-4d60-9f2c-e74bdec1ab07" providerId="ADAL" clId="{EC486DBA-5717-4048-AFE4-2990C473D674}" dt="2023-03-21T05:16:50.952" v="1896" actId="20577"/>
          <ac:spMkLst>
            <pc:docMk/>
            <pc:sldMk cId="2880449736" sldId="295"/>
            <ac:spMk id="19" creationId="{8B0D94C0-3185-5A4C-9690-438F1E44682F}"/>
          </ac:spMkLst>
        </pc:spChg>
        <pc:graphicFrameChg chg="mod modGraphic">
          <ac:chgData name="TAN Mei Yi [Harrisdale Senior High School]" userId="f9f029c9-d743-4d60-9f2c-e74bdec1ab07" providerId="ADAL" clId="{EC486DBA-5717-4048-AFE4-2990C473D674}" dt="2023-03-21T05:07:11.212" v="1674" actId="1076"/>
          <ac:graphicFrameMkLst>
            <pc:docMk/>
            <pc:sldMk cId="2880449736" sldId="295"/>
            <ac:graphicFrameMk id="5" creationId="{FD2F9DA5-5934-46CB-9EE3-B03FB0735D9E}"/>
          </ac:graphicFrameMkLst>
        </pc:graphicFrameChg>
      </pc:sldChg>
      <pc:sldChg chg="del">
        <pc:chgData name="TAN Mei Yi [Harrisdale Senior High School]" userId="f9f029c9-d743-4d60-9f2c-e74bdec1ab07" providerId="ADAL" clId="{EC486DBA-5717-4048-AFE4-2990C473D674}" dt="2023-03-21T02:48:30.659" v="239" actId="47"/>
        <pc:sldMkLst>
          <pc:docMk/>
          <pc:sldMk cId="3063221053" sldId="554"/>
        </pc:sldMkLst>
      </pc:sldChg>
      <pc:sldChg chg="del">
        <pc:chgData name="TAN Mei Yi [Harrisdale Senior High School]" userId="f9f029c9-d743-4d60-9f2c-e74bdec1ab07" providerId="ADAL" clId="{EC486DBA-5717-4048-AFE4-2990C473D674}" dt="2023-03-21T02:48:30.659" v="239" actId="47"/>
        <pc:sldMkLst>
          <pc:docMk/>
          <pc:sldMk cId="1972687279" sldId="559"/>
        </pc:sldMkLst>
      </pc:sldChg>
      <pc:sldChg chg="del">
        <pc:chgData name="TAN Mei Yi [Harrisdale Senior High School]" userId="f9f029c9-d743-4d60-9f2c-e74bdec1ab07" providerId="ADAL" clId="{EC486DBA-5717-4048-AFE4-2990C473D674}" dt="2023-03-21T02:48:30.659" v="239" actId="47"/>
        <pc:sldMkLst>
          <pc:docMk/>
          <pc:sldMk cId="1304391280" sldId="561"/>
        </pc:sldMkLst>
      </pc:sldChg>
      <pc:sldChg chg="del">
        <pc:chgData name="TAN Mei Yi [Harrisdale Senior High School]" userId="f9f029c9-d743-4d60-9f2c-e74bdec1ab07" providerId="ADAL" clId="{EC486DBA-5717-4048-AFE4-2990C473D674}" dt="2023-03-21T02:48:30.659" v="239" actId="47"/>
        <pc:sldMkLst>
          <pc:docMk/>
          <pc:sldMk cId="1968239671" sldId="563"/>
        </pc:sldMkLst>
      </pc:sldChg>
      <pc:sldChg chg="del">
        <pc:chgData name="TAN Mei Yi [Harrisdale Senior High School]" userId="f9f029c9-d743-4d60-9f2c-e74bdec1ab07" providerId="ADAL" clId="{EC486DBA-5717-4048-AFE4-2990C473D674}" dt="2023-03-21T02:48:30.659" v="239" actId="47"/>
        <pc:sldMkLst>
          <pc:docMk/>
          <pc:sldMk cId="2360433333" sldId="567"/>
        </pc:sldMkLst>
      </pc:sldChg>
      <pc:sldChg chg="del">
        <pc:chgData name="TAN Mei Yi [Harrisdale Senior High School]" userId="f9f029c9-d743-4d60-9f2c-e74bdec1ab07" providerId="ADAL" clId="{EC486DBA-5717-4048-AFE4-2990C473D674}" dt="2023-03-21T02:48:30.659" v="239" actId="47"/>
        <pc:sldMkLst>
          <pc:docMk/>
          <pc:sldMk cId="1818209407" sldId="570"/>
        </pc:sldMkLst>
      </pc:sldChg>
      <pc:sldChg chg="del">
        <pc:chgData name="TAN Mei Yi [Harrisdale Senior High School]" userId="f9f029c9-d743-4d60-9f2c-e74bdec1ab07" providerId="ADAL" clId="{EC486DBA-5717-4048-AFE4-2990C473D674}" dt="2023-03-21T02:48:30.659" v="239" actId="47"/>
        <pc:sldMkLst>
          <pc:docMk/>
          <pc:sldMk cId="568257813" sldId="571"/>
        </pc:sldMkLst>
      </pc:sldChg>
      <pc:sldChg chg="del">
        <pc:chgData name="TAN Mei Yi [Harrisdale Senior High School]" userId="f9f029c9-d743-4d60-9f2c-e74bdec1ab07" providerId="ADAL" clId="{EC486DBA-5717-4048-AFE4-2990C473D674}" dt="2023-03-21T02:48:30.659" v="239" actId="47"/>
        <pc:sldMkLst>
          <pc:docMk/>
          <pc:sldMk cId="1605820390" sldId="572"/>
        </pc:sldMkLst>
      </pc:sldChg>
      <pc:sldChg chg="del">
        <pc:chgData name="TAN Mei Yi [Harrisdale Senior High School]" userId="f9f029c9-d743-4d60-9f2c-e74bdec1ab07" providerId="ADAL" clId="{EC486DBA-5717-4048-AFE4-2990C473D674}" dt="2023-03-21T02:48:30.659" v="239" actId="47"/>
        <pc:sldMkLst>
          <pc:docMk/>
          <pc:sldMk cId="2996753654" sldId="573"/>
        </pc:sldMkLst>
      </pc:sldChg>
      <pc:sldChg chg="del">
        <pc:chgData name="TAN Mei Yi [Harrisdale Senior High School]" userId="f9f029c9-d743-4d60-9f2c-e74bdec1ab07" providerId="ADAL" clId="{EC486DBA-5717-4048-AFE4-2990C473D674}" dt="2023-03-21T02:48:30.659" v="239" actId="47"/>
        <pc:sldMkLst>
          <pc:docMk/>
          <pc:sldMk cId="1946863750" sldId="574"/>
        </pc:sldMkLst>
      </pc:sldChg>
    </pc:docChg>
  </pc:docChgLst>
  <pc:docChgLst>
    <pc:chgData name="TAN Mei Yi [Harrisdale Senior High School]" userId="f9f029c9-d743-4d60-9f2c-e74bdec1ab07" providerId="ADAL" clId="{7F989601-9CE3-4F11-BF66-ACE0AA54CB78}"/>
    <pc:docChg chg="undo custSel addSld delSld modSld sldOrd">
      <pc:chgData name="TAN Mei Yi [Harrisdale Senior High School]" userId="f9f029c9-d743-4d60-9f2c-e74bdec1ab07" providerId="ADAL" clId="{7F989601-9CE3-4F11-BF66-ACE0AA54CB78}" dt="2023-04-04T04:19:45.059" v="658"/>
      <pc:docMkLst>
        <pc:docMk/>
      </pc:docMkLst>
      <pc:sldChg chg="modSp">
        <pc:chgData name="TAN Mei Yi [Harrisdale Senior High School]" userId="f9f029c9-d743-4d60-9f2c-e74bdec1ab07" providerId="ADAL" clId="{7F989601-9CE3-4F11-BF66-ACE0AA54CB78}" dt="2023-03-24T02:41:07.786" v="71" actId="113"/>
        <pc:sldMkLst>
          <pc:docMk/>
          <pc:sldMk cId="3240852924" sldId="261"/>
        </pc:sldMkLst>
        <pc:spChg chg="mod">
          <ac:chgData name="TAN Mei Yi [Harrisdale Senior High School]" userId="f9f029c9-d743-4d60-9f2c-e74bdec1ab07" providerId="ADAL" clId="{7F989601-9CE3-4F11-BF66-ACE0AA54CB78}" dt="2023-03-24T02:41:07.786" v="71" actId="113"/>
          <ac:spMkLst>
            <pc:docMk/>
            <pc:sldMk cId="3240852924" sldId="261"/>
            <ac:spMk id="9"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1919956621" sldId="262"/>
        </pc:sldMkLst>
      </pc:sldChg>
      <pc:sldChg chg="modSp add del modAnim">
        <pc:chgData name="TAN Mei Yi [Harrisdale Senior High School]" userId="f9f029c9-d743-4d60-9f2c-e74bdec1ab07" providerId="ADAL" clId="{7F989601-9CE3-4F11-BF66-ACE0AA54CB78}" dt="2023-03-24T02:39:13.468" v="15"/>
        <pc:sldMkLst>
          <pc:docMk/>
          <pc:sldMk cId="829320255" sldId="265"/>
        </pc:sldMkLst>
        <pc:spChg chg="mod">
          <ac:chgData name="TAN Mei Yi [Harrisdale Senior High School]" userId="f9f029c9-d743-4d60-9f2c-e74bdec1ab07" providerId="ADAL" clId="{7F989601-9CE3-4F11-BF66-ACE0AA54CB78}" dt="2023-03-24T02:39:04.702" v="12" actId="207"/>
          <ac:spMkLst>
            <pc:docMk/>
            <pc:sldMk cId="829320255" sldId="265"/>
            <ac:spMk id="3"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2203080594" sldId="267"/>
        </pc:sldMkLst>
      </pc:sldChg>
      <pc:sldChg chg="del">
        <pc:chgData name="TAN Mei Yi [Harrisdale Senior High School]" userId="f9f029c9-d743-4d60-9f2c-e74bdec1ab07" providerId="ADAL" clId="{7F989601-9CE3-4F11-BF66-ACE0AA54CB78}" dt="2023-03-24T02:37:04.419" v="7" actId="47"/>
        <pc:sldMkLst>
          <pc:docMk/>
          <pc:sldMk cId="1258261986" sldId="269"/>
        </pc:sldMkLst>
      </pc:sldChg>
      <pc:sldChg chg="modSp mod">
        <pc:chgData name="TAN Mei Yi [Harrisdale Senior High School]" userId="f9f029c9-d743-4d60-9f2c-e74bdec1ab07" providerId="ADAL" clId="{7F989601-9CE3-4F11-BF66-ACE0AA54CB78}" dt="2023-03-24T02:42:16.417" v="89" actId="207"/>
        <pc:sldMkLst>
          <pc:docMk/>
          <pc:sldMk cId="72819990" sldId="285"/>
        </pc:sldMkLst>
        <pc:spChg chg="mod">
          <ac:chgData name="TAN Mei Yi [Harrisdale Senior High School]" userId="f9f029c9-d743-4d60-9f2c-e74bdec1ab07" providerId="ADAL" clId="{7F989601-9CE3-4F11-BF66-ACE0AA54CB78}" dt="2023-03-24T02:42:16.417" v="89" actId="207"/>
          <ac:spMkLst>
            <pc:docMk/>
            <pc:sldMk cId="72819990" sldId="285"/>
            <ac:spMk id="6" creationId="{214B317D-2B55-4A94-98E1-34D9D65E44AB}"/>
          </ac:spMkLst>
        </pc:spChg>
        <pc:spChg chg="mod">
          <ac:chgData name="TAN Mei Yi [Harrisdale Senior High School]" userId="f9f029c9-d743-4d60-9f2c-e74bdec1ab07" providerId="ADAL" clId="{7F989601-9CE3-4F11-BF66-ACE0AA54CB78}" dt="2023-03-24T02:42:16.417" v="89" actId="207"/>
          <ac:spMkLst>
            <pc:docMk/>
            <pc:sldMk cId="72819990" sldId="285"/>
            <ac:spMk id="7" creationId="{D32FB993-4192-4145-9212-E3C9CA59FE1F}"/>
          </ac:spMkLst>
        </pc:spChg>
        <pc:spChg chg="mod">
          <ac:chgData name="TAN Mei Yi [Harrisdale Senior High School]" userId="f9f029c9-d743-4d60-9f2c-e74bdec1ab07" providerId="ADAL" clId="{7F989601-9CE3-4F11-BF66-ACE0AA54CB78}" dt="2023-03-24T02:42:16.417" v="89" actId="207"/>
          <ac:spMkLst>
            <pc:docMk/>
            <pc:sldMk cId="72819990" sldId="285"/>
            <ac:spMk id="8" creationId="{9E606933-E1B9-4A25-9755-AEBAC48873F1}"/>
          </ac:spMkLst>
        </pc:spChg>
      </pc:sldChg>
      <pc:sldChg chg="modSp mod">
        <pc:chgData name="TAN Mei Yi [Harrisdale Senior High School]" userId="f9f029c9-d743-4d60-9f2c-e74bdec1ab07" providerId="ADAL" clId="{7F989601-9CE3-4F11-BF66-ACE0AA54CB78}" dt="2023-03-30T01:51:09.478" v="628" actId="20577"/>
        <pc:sldMkLst>
          <pc:docMk/>
          <pc:sldMk cId="3000480193" sldId="288"/>
        </pc:sldMkLst>
        <pc:spChg chg="mod">
          <ac:chgData name="TAN Mei Yi [Harrisdale Senior High School]" userId="f9f029c9-d743-4d60-9f2c-e74bdec1ab07" providerId="ADAL" clId="{7F989601-9CE3-4F11-BF66-ACE0AA54CB78}" dt="2023-03-30T01:51:09.478" v="628" actId="20577"/>
          <ac:spMkLst>
            <pc:docMk/>
            <pc:sldMk cId="3000480193" sldId="288"/>
            <ac:spMk id="5" creationId="{00000000-0000-0000-0000-000000000000}"/>
          </ac:spMkLst>
        </pc:spChg>
      </pc:sldChg>
      <pc:sldChg chg="modSp">
        <pc:chgData name="TAN Mei Yi [Harrisdale Senior High School]" userId="f9f029c9-d743-4d60-9f2c-e74bdec1ab07" providerId="ADAL" clId="{7F989601-9CE3-4F11-BF66-ACE0AA54CB78}" dt="2023-03-24T02:43:07.863" v="96" actId="207"/>
        <pc:sldMkLst>
          <pc:docMk/>
          <pc:sldMk cId="64366166" sldId="289"/>
        </pc:sldMkLst>
        <pc:spChg chg="mod">
          <ac:chgData name="TAN Mei Yi [Harrisdale Senior High School]" userId="f9f029c9-d743-4d60-9f2c-e74bdec1ab07" providerId="ADAL" clId="{7F989601-9CE3-4F11-BF66-ACE0AA54CB78}" dt="2023-03-24T02:43:07.863" v="96" actId="207"/>
          <ac:spMkLst>
            <pc:docMk/>
            <pc:sldMk cId="64366166" sldId="289"/>
            <ac:spMk id="5" creationId="{2C6846CF-6B49-4672-B317-7359FFC734D9}"/>
          </ac:spMkLst>
        </pc:spChg>
      </pc:sldChg>
      <pc:sldChg chg="modSp modAnim">
        <pc:chgData name="TAN Mei Yi [Harrisdale Senior High School]" userId="f9f029c9-d743-4d60-9f2c-e74bdec1ab07" providerId="ADAL" clId="{7F989601-9CE3-4F11-BF66-ACE0AA54CB78}" dt="2023-04-03T04:41:29.517" v="656" actId="20577"/>
        <pc:sldMkLst>
          <pc:docMk/>
          <pc:sldMk cId="1267642608" sldId="290"/>
        </pc:sldMkLst>
        <pc:spChg chg="mod">
          <ac:chgData name="TAN Mei Yi [Harrisdale Senior High School]" userId="f9f029c9-d743-4d60-9f2c-e74bdec1ab07" providerId="ADAL" clId="{7F989601-9CE3-4F11-BF66-ACE0AA54CB78}" dt="2023-03-24T02:43:55.146" v="104" actId="207"/>
          <ac:spMkLst>
            <pc:docMk/>
            <pc:sldMk cId="1267642608" sldId="290"/>
            <ac:spMk id="3" creationId="{EB70BCB4-AE4D-4891-BF09-3D06C8A302D3}"/>
          </ac:spMkLst>
        </pc:spChg>
        <pc:spChg chg="mod">
          <ac:chgData name="TAN Mei Yi [Harrisdale Senior High School]" userId="f9f029c9-d743-4d60-9f2c-e74bdec1ab07" providerId="ADAL" clId="{7F989601-9CE3-4F11-BF66-ACE0AA54CB78}" dt="2023-03-24T02:43:49.343" v="102" actId="207"/>
          <ac:spMkLst>
            <pc:docMk/>
            <pc:sldMk cId="1267642608" sldId="290"/>
            <ac:spMk id="5" creationId="{2C6846CF-6B49-4672-B317-7359FFC734D9}"/>
          </ac:spMkLst>
        </pc:spChg>
        <pc:spChg chg="mod">
          <ac:chgData name="TAN Mei Yi [Harrisdale Senior High School]" userId="f9f029c9-d743-4d60-9f2c-e74bdec1ab07" providerId="ADAL" clId="{7F989601-9CE3-4F11-BF66-ACE0AA54CB78}" dt="2023-04-03T04:41:29.517" v="656" actId="20577"/>
          <ac:spMkLst>
            <pc:docMk/>
            <pc:sldMk cId="1267642608" sldId="290"/>
            <ac:spMk id="7" creationId="{0C4FB0F1-15AB-4161-846B-7BA2A834937B}"/>
          </ac:spMkLst>
        </pc:spChg>
        <pc:graphicFrameChg chg="mod">
          <ac:chgData name="TAN Mei Yi [Harrisdale Senior High School]" userId="f9f029c9-d743-4d60-9f2c-e74bdec1ab07" providerId="ADAL" clId="{7F989601-9CE3-4F11-BF66-ACE0AA54CB78}" dt="2023-03-24T02:43:36.426" v="101" actId="207"/>
          <ac:graphicFrameMkLst>
            <pc:docMk/>
            <pc:sldMk cId="1267642608" sldId="290"/>
            <ac:graphicFrameMk id="6" creationId="{1717D947-CC85-40BE-9539-FF69F3AD74BE}"/>
          </ac:graphicFrameMkLst>
        </pc:graphicFrameChg>
      </pc:sldChg>
      <pc:sldChg chg="addSp modSp modAnim">
        <pc:chgData name="TAN Mei Yi [Harrisdale Senior High School]" userId="f9f029c9-d743-4d60-9f2c-e74bdec1ab07" providerId="ADAL" clId="{7F989601-9CE3-4F11-BF66-ACE0AA54CB78}" dt="2023-04-04T04:19:33.782" v="657"/>
        <pc:sldMkLst>
          <pc:docMk/>
          <pc:sldMk cId="2734597158" sldId="291"/>
        </pc:sldMkLst>
        <pc:spChg chg="mod">
          <ac:chgData name="TAN Mei Yi [Harrisdale Senior High School]" userId="f9f029c9-d743-4d60-9f2c-e74bdec1ab07" providerId="ADAL" clId="{7F989601-9CE3-4F11-BF66-ACE0AA54CB78}" dt="2023-03-24T02:44:54.456" v="116" actId="207"/>
          <ac:spMkLst>
            <pc:docMk/>
            <pc:sldMk cId="2734597158" sldId="291"/>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734597158" sldId="291"/>
            <ac:inkMk id="2" creationId="{787E46C5-B5FB-35D4-89C4-F1E874669EDC}"/>
          </ac:inkMkLst>
        </pc:inkChg>
      </pc:sldChg>
      <pc:sldChg chg="add del">
        <pc:chgData name="TAN Mei Yi [Harrisdale Senior High School]" userId="f9f029c9-d743-4d60-9f2c-e74bdec1ab07" providerId="ADAL" clId="{7F989601-9CE3-4F11-BF66-ACE0AA54CB78}" dt="2023-03-24T02:36:47.674" v="5" actId="47"/>
        <pc:sldMkLst>
          <pc:docMk/>
          <pc:sldMk cId="4243988199" sldId="293"/>
        </pc:sldMkLst>
      </pc:sldChg>
      <pc:sldChg chg="add del">
        <pc:chgData name="TAN Mei Yi [Harrisdale Senior High School]" userId="f9f029c9-d743-4d60-9f2c-e74bdec1ab07" providerId="ADAL" clId="{7F989601-9CE3-4F11-BF66-ACE0AA54CB78}" dt="2023-03-24T02:36:42.980" v="4" actId="47"/>
        <pc:sldMkLst>
          <pc:docMk/>
          <pc:sldMk cId="3456251725" sldId="294"/>
        </pc:sldMkLst>
      </pc:sldChg>
      <pc:sldChg chg="add del">
        <pc:chgData name="TAN Mei Yi [Harrisdale Senior High School]" userId="f9f029c9-d743-4d60-9f2c-e74bdec1ab07" providerId="ADAL" clId="{7F989601-9CE3-4F11-BF66-ACE0AA54CB78}" dt="2023-03-24T02:36:42.980" v="4" actId="47"/>
        <pc:sldMkLst>
          <pc:docMk/>
          <pc:sldMk cId="1230942062" sldId="295"/>
        </pc:sldMkLst>
      </pc:sldChg>
      <pc:sldChg chg="del">
        <pc:chgData name="TAN Mei Yi [Harrisdale Senior High School]" userId="f9f029c9-d743-4d60-9f2c-e74bdec1ab07" providerId="ADAL" clId="{7F989601-9CE3-4F11-BF66-ACE0AA54CB78}" dt="2023-03-24T02:37:04.419" v="7" actId="47"/>
        <pc:sldMkLst>
          <pc:docMk/>
          <pc:sldMk cId="1539773210" sldId="306"/>
        </pc:sldMkLst>
      </pc:sldChg>
      <pc:sldChg chg="del">
        <pc:chgData name="TAN Mei Yi [Harrisdale Senior High School]" userId="f9f029c9-d743-4d60-9f2c-e74bdec1ab07" providerId="ADAL" clId="{7F989601-9CE3-4F11-BF66-ACE0AA54CB78}" dt="2023-03-24T02:36:55.323" v="6" actId="47"/>
        <pc:sldMkLst>
          <pc:docMk/>
          <pc:sldMk cId="1240092391" sldId="308"/>
        </pc:sldMkLst>
      </pc:sldChg>
      <pc:sldChg chg="add del">
        <pc:chgData name="TAN Mei Yi [Harrisdale Senior High School]" userId="f9f029c9-d743-4d60-9f2c-e74bdec1ab07" providerId="ADAL" clId="{7F989601-9CE3-4F11-BF66-ACE0AA54CB78}" dt="2023-03-24T02:36:32.499" v="1" actId="47"/>
        <pc:sldMkLst>
          <pc:docMk/>
          <pc:sldMk cId="4041022850" sldId="309"/>
        </pc:sldMkLst>
      </pc:sldChg>
      <pc:sldChg chg="add del">
        <pc:chgData name="TAN Mei Yi [Harrisdale Senior High School]" userId="f9f029c9-d743-4d60-9f2c-e74bdec1ab07" providerId="ADAL" clId="{7F989601-9CE3-4F11-BF66-ACE0AA54CB78}" dt="2023-03-24T02:36:42.980" v="4" actId="47"/>
        <pc:sldMkLst>
          <pc:docMk/>
          <pc:sldMk cId="591745041" sldId="310"/>
        </pc:sldMkLst>
      </pc:sldChg>
      <pc:sldChg chg="modSp mod">
        <pc:chgData name="TAN Mei Yi [Harrisdale Senior High School]" userId="f9f029c9-d743-4d60-9f2c-e74bdec1ab07" providerId="ADAL" clId="{7F989601-9CE3-4F11-BF66-ACE0AA54CB78}" dt="2023-03-24T02:42:01.907" v="87" actId="20577"/>
        <pc:sldMkLst>
          <pc:docMk/>
          <pc:sldMk cId="176469213" sldId="311"/>
        </pc:sldMkLst>
        <pc:spChg chg="mod">
          <ac:chgData name="TAN Mei Yi [Harrisdale Senior High School]" userId="f9f029c9-d743-4d60-9f2c-e74bdec1ab07" providerId="ADAL" clId="{7F989601-9CE3-4F11-BF66-ACE0AA54CB78}" dt="2023-03-24T02:42:01.907" v="87" actId="20577"/>
          <ac:spMkLst>
            <pc:docMk/>
            <pc:sldMk cId="176469213" sldId="311"/>
            <ac:spMk id="3" creationId="{B03C6751-BD41-48DD-937C-9825BA6CA526}"/>
          </ac:spMkLst>
        </pc:spChg>
        <pc:spChg chg="mod">
          <ac:chgData name="TAN Mei Yi [Harrisdale Senior High School]" userId="f9f029c9-d743-4d60-9f2c-e74bdec1ab07" providerId="ADAL" clId="{7F989601-9CE3-4F11-BF66-ACE0AA54CB78}" dt="2023-03-24T02:41:42.213" v="74" actId="207"/>
          <ac:spMkLst>
            <pc:docMk/>
            <pc:sldMk cId="176469213" sldId="311"/>
            <ac:spMk id="6" creationId="{1D986D24-23EE-414D-B144-FEB57BC2BC0E}"/>
          </ac:spMkLst>
        </pc:spChg>
        <pc:spChg chg="mod">
          <ac:chgData name="TAN Mei Yi [Harrisdale Senior High School]" userId="f9f029c9-d743-4d60-9f2c-e74bdec1ab07" providerId="ADAL" clId="{7F989601-9CE3-4F11-BF66-ACE0AA54CB78}" dt="2023-03-24T02:41:42.213" v="74" actId="207"/>
          <ac:spMkLst>
            <pc:docMk/>
            <pc:sldMk cId="176469213" sldId="311"/>
            <ac:spMk id="7" creationId="{2C063F62-9578-4A67-A77A-2CAA05E89FED}"/>
          </ac:spMkLst>
        </pc:spChg>
        <pc:spChg chg="mod">
          <ac:chgData name="TAN Mei Yi [Harrisdale Senior High School]" userId="f9f029c9-d743-4d60-9f2c-e74bdec1ab07" providerId="ADAL" clId="{7F989601-9CE3-4F11-BF66-ACE0AA54CB78}" dt="2023-03-24T02:41:42.213" v="74" actId="207"/>
          <ac:spMkLst>
            <pc:docMk/>
            <pc:sldMk cId="176469213" sldId="311"/>
            <ac:spMk id="8" creationId="{AFF2FC01-A1E5-4BAF-8099-72A4DE9566C3}"/>
          </ac:spMkLst>
        </pc:spChg>
      </pc:sldChg>
      <pc:sldChg chg="addSp modSp">
        <pc:chgData name="TAN Mei Yi [Harrisdale Senior High School]" userId="f9f029c9-d743-4d60-9f2c-e74bdec1ab07" providerId="ADAL" clId="{7F989601-9CE3-4F11-BF66-ACE0AA54CB78}" dt="2023-04-04T04:19:33.782" v="657"/>
        <pc:sldMkLst>
          <pc:docMk/>
          <pc:sldMk cId="224559464" sldId="312"/>
        </pc:sldMkLst>
        <pc:spChg chg="mod">
          <ac:chgData name="TAN Mei Yi [Harrisdale Senior High School]" userId="f9f029c9-d743-4d60-9f2c-e74bdec1ab07" providerId="ADAL" clId="{7F989601-9CE3-4F11-BF66-ACE0AA54CB78}" dt="2023-03-24T02:42:23.292" v="90" actId="113"/>
          <ac:spMkLst>
            <pc:docMk/>
            <pc:sldMk cId="224559464" sldId="312"/>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24559464" sldId="312"/>
            <ac:inkMk id="3" creationId="{3534A271-784E-6E11-0F79-89AB02A5FF92}"/>
          </ac:inkMkLst>
        </pc:inkChg>
      </pc:sldChg>
      <pc:sldChg chg="modSp modAnim">
        <pc:chgData name="TAN Mei Yi [Harrisdale Senior High School]" userId="f9f029c9-d743-4d60-9f2c-e74bdec1ab07" providerId="ADAL" clId="{7F989601-9CE3-4F11-BF66-ACE0AA54CB78}" dt="2023-03-24T02:42:47.797" v="94"/>
        <pc:sldMkLst>
          <pc:docMk/>
          <pc:sldMk cId="3601221498" sldId="313"/>
        </pc:sldMkLst>
        <pc:spChg chg="mod">
          <ac:chgData name="TAN Mei Yi [Harrisdale Senior High School]" userId="f9f029c9-d743-4d60-9f2c-e74bdec1ab07" providerId="ADAL" clId="{7F989601-9CE3-4F11-BF66-ACE0AA54CB78}" dt="2023-03-24T02:42:37.197" v="92" actId="207"/>
          <ac:spMkLst>
            <pc:docMk/>
            <pc:sldMk cId="3601221498" sldId="313"/>
            <ac:spMk id="5" creationId="{2C6846CF-6B49-4672-B317-7359FFC734D9}"/>
          </ac:spMkLst>
        </pc:spChg>
      </pc:sldChg>
      <pc:sldChg chg="addSp delSp modSp add mod ord modAnim">
        <pc:chgData name="TAN Mei Yi [Harrisdale Senior High School]" userId="f9f029c9-d743-4d60-9f2c-e74bdec1ab07" providerId="ADAL" clId="{7F989601-9CE3-4F11-BF66-ACE0AA54CB78}" dt="2023-03-24T02:52:30.859" v="292"/>
        <pc:sldMkLst>
          <pc:docMk/>
          <pc:sldMk cId="499756445" sldId="314"/>
        </pc:sldMkLst>
        <pc:spChg chg="add del">
          <ac:chgData name="TAN Mei Yi [Harrisdale Senior High School]" userId="f9f029c9-d743-4d60-9f2c-e74bdec1ab07" providerId="ADAL" clId="{7F989601-9CE3-4F11-BF66-ACE0AA54CB78}" dt="2023-03-24T02:48:44.082" v="120"/>
          <ac:spMkLst>
            <pc:docMk/>
            <pc:sldMk cId="499756445" sldId="314"/>
            <ac:spMk id="3" creationId="{7A0D3224-C9C3-9F59-C5E6-BEC0B726BA99}"/>
          </ac:spMkLst>
        </pc:spChg>
        <pc:spChg chg="add mod">
          <ac:chgData name="TAN Mei Yi [Harrisdale Senior High School]" userId="f9f029c9-d743-4d60-9f2c-e74bdec1ab07" providerId="ADAL" clId="{7F989601-9CE3-4F11-BF66-ACE0AA54CB78}" dt="2023-03-24T02:49:55.505" v="164" actId="1076"/>
          <ac:spMkLst>
            <pc:docMk/>
            <pc:sldMk cId="499756445" sldId="314"/>
            <ac:spMk id="4" creationId="{90B3B782-4CFD-3917-9673-2F1917DA7A1D}"/>
          </ac:spMkLst>
        </pc:spChg>
        <pc:spChg chg="mod">
          <ac:chgData name="TAN Mei Yi [Harrisdale Senior High School]" userId="f9f029c9-d743-4d60-9f2c-e74bdec1ab07" providerId="ADAL" clId="{7F989601-9CE3-4F11-BF66-ACE0AA54CB78}" dt="2023-03-24T02:49:28.882" v="144" actId="14100"/>
          <ac:spMkLst>
            <pc:docMk/>
            <pc:sldMk cId="499756445" sldId="314"/>
            <ac:spMk id="5" creationId="{2C6846CF-6B49-4672-B317-7359FFC734D9}"/>
          </ac:spMkLst>
        </pc:spChg>
        <pc:spChg chg="add mod">
          <ac:chgData name="TAN Mei Yi [Harrisdale Senior High School]" userId="f9f029c9-d743-4d60-9f2c-e74bdec1ab07" providerId="ADAL" clId="{7F989601-9CE3-4F11-BF66-ACE0AA54CB78}" dt="2023-03-24T02:50:09.866" v="189" actId="1076"/>
          <ac:spMkLst>
            <pc:docMk/>
            <pc:sldMk cId="499756445" sldId="314"/>
            <ac:spMk id="6" creationId="{B3C487B5-99FA-EE68-34EC-EBD1B6820EDE}"/>
          </ac:spMkLst>
        </pc:spChg>
        <pc:spChg chg="add mod">
          <ac:chgData name="TAN Mei Yi [Harrisdale Senior High School]" userId="f9f029c9-d743-4d60-9f2c-e74bdec1ab07" providerId="ADAL" clId="{7F989601-9CE3-4F11-BF66-ACE0AA54CB78}" dt="2023-03-24T02:50:28.064" v="233" actId="1076"/>
          <ac:spMkLst>
            <pc:docMk/>
            <pc:sldMk cId="499756445" sldId="314"/>
            <ac:spMk id="7" creationId="{5E75D362-785B-2871-1846-EF880BDDF4D1}"/>
          </ac:spMkLst>
        </pc:spChg>
        <pc:spChg chg="add mod">
          <ac:chgData name="TAN Mei Yi [Harrisdale Senior High School]" userId="f9f029c9-d743-4d60-9f2c-e74bdec1ab07" providerId="ADAL" clId="{7F989601-9CE3-4F11-BF66-ACE0AA54CB78}" dt="2023-03-24T02:51:18.350" v="269" actId="1076"/>
          <ac:spMkLst>
            <pc:docMk/>
            <pc:sldMk cId="499756445" sldId="314"/>
            <ac:spMk id="8" creationId="{75503CD7-AE6A-0136-4A06-9E9B9F6071CD}"/>
          </ac:spMkLst>
        </pc:spChg>
      </pc:sldChg>
      <pc:sldChg chg="addSp delSp modSp add mod ord modAnim">
        <pc:chgData name="TAN Mei Yi [Harrisdale Senior High School]" userId="f9f029c9-d743-4d60-9f2c-e74bdec1ab07" providerId="ADAL" clId="{7F989601-9CE3-4F11-BF66-ACE0AA54CB78}" dt="2023-03-24T03:01:04.002" v="622" actId="14100"/>
        <pc:sldMkLst>
          <pc:docMk/>
          <pc:sldMk cId="1084010488" sldId="315"/>
        </pc:sldMkLst>
        <pc:spChg chg="add mod">
          <ac:chgData name="TAN Mei Yi [Harrisdale Senior High School]" userId="f9f029c9-d743-4d60-9f2c-e74bdec1ab07" providerId="ADAL" clId="{7F989601-9CE3-4F11-BF66-ACE0AA54CB78}" dt="2023-03-24T02:51:51.958" v="284" actId="20577"/>
          <ac:spMkLst>
            <pc:docMk/>
            <pc:sldMk cId="1084010488" sldId="315"/>
            <ac:spMk id="3" creationId="{7F96206C-8E7D-6F54-FA1B-32E62A485F75}"/>
          </ac:spMkLst>
        </pc:spChg>
        <pc:spChg chg="add mod">
          <ac:chgData name="TAN Mei Yi [Harrisdale Senior High School]" userId="f9f029c9-d743-4d60-9f2c-e74bdec1ab07" providerId="ADAL" clId="{7F989601-9CE3-4F11-BF66-ACE0AA54CB78}" dt="2023-03-24T02:53:02.114" v="317" actId="1076"/>
          <ac:spMkLst>
            <pc:docMk/>
            <pc:sldMk cId="1084010488" sldId="315"/>
            <ac:spMk id="4" creationId="{9FBAB736-0DAE-8587-37C4-21FDBEC452C9}"/>
          </ac:spMkLst>
        </pc:spChg>
        <pc:spChg chg="mod">
          <ac:chgData name="TAN Mei Yi [Harrisdale Senior High School]" userId="f9f029c9-d743-4d60-9f2c-e74bdec1ab07" providerId="ADAL" clId="{7F989601-9CE3-4F11-BF66-ACE0AA54CB78}" dt="2023-03-24T02:51:35.377" v="273" actId="1076"/>
          <ac:spMkLst>
            <pc:docMk/>
            <pc:sldMk cId="1084010488" sldId="315"/>
            <ac:spMk id="5" creationId="{2C6846CF-6B49-4672-B317-7359FFC734D9}"/>
          </ac:spMkLst>
        </pc:spChg>
        <pc:spChg chg="add mod">
          <ac:chgData name="TAN Mei Yi [Harrisdale Senior High School]" userId="f9f029c9-d743-4d60-9f2c-e74bdec1ab07" providerId="ADAL" clId="{7F989601-9CE3-4F11-BF66-ACE0AA54CB78}" dt="2023-03-24T02:57:38.509" v="340" actId="1076"/>
          <ac:spMkLst>
            <pc:docMk/>
            <pc:sldMk cId="1084010488" sldId="315"/>
            <ac:spMk id="6" creationId="{6CBAB265-7108-4B8E-E6CF-72994ECDBE9F}"/>
          </ac:spMkLst>
        </pc:spChg>
        <pc:spChg chg="add mod">
          <ac:chgData name="TAN Mei Yi [Harrisdale Senior High School]" userId="f9f029c9-d743-4d60-9f2c-e74bdec1ab07" providerId="ADAL" clId="{7F989601-9CE3-4F11-BF66-ACE0AA54CB78}" dt="2023-03-24T02:57:41.542" v="341" actId="1076"/>
          <ac:spMkLst>
            <pc:docMk/>
            <pc:sldMk cId="1084010488" sldId="315"/>
            <ac:spMk id="7" creationId="{A084C6E8-5E61-1B35-7A2F-93FB29A9EFBF}"/>
          </ac:spMkLst>
        </pc:spChg>
        <pc:spChg chg="add mod">
          <ac:chgData name="TAN Mei Yi [Harrisdale Senior High School]" userId="f9f029c9-d743-4d60-9f2c-e74bdec1ab07" providerId="ADAL" clId="{7F989601-9CE3-4F11-BF66-ACE0AA54CB78}" dt="2023-03-24T02:58:01.870" v="366" actId="20577"/>
          <ac:spMkLst>
            <pc:docMk/>
            <pc:sldMk cId="1084010488" sldId="315"/>
            <ac:spMk id="8" creationId="{73DF4FAD-BFC2-CB4C-8B07-9B1AADFD41F3}"/>
          </ac:spMkLst>
        </pc:spChg>
        <pc:spChg chg="add mod">
          <ac:chgData name="TAN Mei Yi [Harrisdale Senior High School]" userId="f9f029c9-d743-4d60-9f2c-e74bdec1ab07" providerId="ADAL" clId="{7F989601-9CE3-4F11-BF66-ACE0AA54CB78}" dt="2023-03-24T02:58:46.769" v="399" actId="20577"/>
          <ac:spMkLst>
            <pc:docMk/>
            <pc:sldMk cId="1084010488" sldId="315"/>
            <ac:spMk id="9" creationId="{E66E1C9D-6BBC-1CC4-F661-B4927EE84AFA}"/>
          </ac:spMkLst>
        </pc:spChg>
        <pc:spChg chg="add mod">
          <ac:chgData name="TAN Mei Yi [Harrisdale Senior High School]" userId="f9f029c9-d743-4d60-9f2c-e74bdec1ab07" providerId="ADAL" clId="{7F989601-9CE3-4F11-BF66-ACE0AA54CB78}" dt="2023-03-24T02:59:45.679" v="440" actId="1076"/>
          <ac:spMkLst>
            <pc:docMk/>
            <pc:sldMk cId="1084010488" sldId="315"/>
            <ac:spMk id="10" creationId="{909AD3CA-967B-906B-0F3B-29B29D3F9080}"/>
          </ac:spMkLst>
        </pc:spChg>
        <pc:spChg chg="add del mod">
          <ac:chgData name="TAN Mei Yi [Harrisdale Senior High School]" userId="f9f029c9-d743-4d60-9f2c-e74bdec1ab07" providerId="ADAL" clId="{7F989601-9CE3-4F11-BF66-ACE0AA54CB78}" dt="2023-03-24T02:59:08.040" v="413"/>
          <ac:spMkLst>
            <pc:docMk/>
            <pc:sldMk cId="1084010488" sldId="315"/>
            <ac:spMk id="11" creationId="{1561A449-351A-0C6C-093E-6A4EA97892DB}"/>
          </ac:spMkLst>
        </pc:spChg>
        <pc:spChg chg="add mod">
          <ac:chgData name="TAN Mei Yi [Harrisdale Senior High School]" userId="f9f029c9-d743-4d60-9f2c-e74bdec1ab07" providerId="ADAL" clId="{7F989601-9CE3-4F11-BF66-ACE0AA54CB78}" dt="2023-03-24T03:00:19.283" v="503" actId="1076"/>
          <ac:spMkLst>
            <pc:docMk/>
            <pc:sldMk cId="1084010488" sldId="315"/>
            <ac:spMk id="12" creationId="{F3DB29D0-884F-DED5-C6B7-4B4F068A7B06}"/>
          </ac:spMkLst>
        </pc:spChg>
        <pc:spChg chg="add mod">
          <ac:chgData name="TAN Mei Yi [Harrisdale Senior High School]" userId="f9f029c9-d743-4d60-9f2c-e74bdec1ab07" providerId="ADAL" clId="{7F989601-9CE3-4F11-BF66-ACE0AA54CB78}" dt="2023-03-24T03:01:04.002" v="622" actId="14100"/>
          <ac:spMkLst>
            <pc:docMk/>
            <pc:sldMk cId="1084010488" sldId="315"/>
            <ac:spMk id="13" creationId="{7C2E92F3-219B-B762-6B7A-F1E689A7B31A}"/>
          </ac:spMkLst>
        </pc:spChg>
      </pc:sldChg>
      <pc:sldChg chg="addSp delSp add">
        <pc:chgData name="TAN Mei Yi [Harrisdale Senior High School]" userId="f9f029c9-d743-4d60-9f2c-e74bdec1ab07" providerId="ADAL" clId="{7F989601-9CE3-4F11-BF66-ACE0AA54CB78}" dt="2023-04-04T04:19:45.059" v="658"/>
        <pc:sldMkLst>
          <pc:docMk/>
          <pc:sldMk cId="2921770988" sldId="316"/>
        </pc:sldMkLst>
        <pc:inkChg chg="add del">
          <ac:chgData name="TAN Mei Yi [Harrisdale Senior High School]" userId="f9f029c9-d743-4d60-9f2c-e74bdec1ab07" providerId="ADAL" clId="{7F989601-9CE3-4F11-BF66-ACE0AA54CB78}" dt="2023-04-04T04:19:45.059" v="658"/>
          <ac:inkMkLst>
            <pc:docMk/>
            <pc:sldMk cId="2921770988" sldId="316"/>
            <ac:inkMk id="7" creationId="{B5892C20-0BB2-C3BD-F46E-D90E9E5C3382}"/>
          </ac:inkMkLst>
        </pc:ink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TAN Mei Yi [Harrisdale Senior High School]" userId="f9f029c9-d743-4d60-9f2c-e74bdec1ab07" providerId="ADAL" clId="{0D481EDF-457B-4615-B259-F1EDBF3DC4EB}"/>
    <pc:docChg chg="undo redo custSel addSld delSld modSld sldOrd">
      <pc:chgData name="TAN Mei Yi [Harrisdale Senior High School]" userId="f9f029c9-d743-4d60-9f2c-e74bdec1ab07" providerId="ADAL" clId="{0D481EDF-457B-4615-B259-F1EDBF3DC4EB}" dt="2023-07-27T04:52:45.671" v="16157" actId="20577"/>
      <pc:docMkLst>
        <pc:docMk/>
      </pc:docMkLst>
      <pc:sldChg chg="del">
        <pc:chgData name="TAN Mei Yi [Harrisdale Senior High School]" userId="f9f029c9-d743-4d60-9f2c-e74bdec1ab07" providerId="ADAL" clId="{0D481EDF-457B-4615-B259-F1EDBF3DC4EB}" dt="2023-07-26T01:13:53.275" v="1088" actId="47"/>
        <pc:sldMkLst>
          <pc:docMk/>
          <pc:sldMk cId="1812356141" sldId="257"/>
        </pc:sldMkLst>
      </pc:sldChg>
      <pc:sldChg chg="modSp add mod ord modAnim">
        <pc:chgData name="TAN Mei Yi [Harrisdale Senior High School]" userId="f9f029c9-d743-4d60-9f2c-e74bdec1ab07" providerId="ADAL" clId="{0D481EDF-457B-4615-B259-F1EDBF3DC4EB}" dt="2023-07-27T00:59:31.749" v="3181" actId="27636"/>
        <pc:sldMkLst>
          <pc:docMk/>
          <pc:sldMk cId="141135197" sldId="258"/>
        </pc:sldMkLst>
        <pc:spChg chg="mod">
          <ac:chgData name="TAN Mei Yi [Harrisdale Senior High School]" userId="f9f029c9-d743-4d60-9f2c-e74bdec1ab07" providerId="ADAL" clId="{0D481EDF-457B-4615-B259-F1EDBF3DC4EB}" dt="2023-07-27T00:59:31.749" v="3181" actId="27636"/>
          <ac:spMkLst>
            <pc:docMk/>
            <pc:sldMk cId="141135197" sldId="258"/>
            <ac:spMk id="3" creationId="{D5AD25A3-275E-4473-9F79-34DB90420FFA}"/>
          </ac:spMkLst>
        </pc:spChg>
        <pc:spChg chg="mod">
          <ac:chgData name="TAN Mei Yi [Harrisdale Senior High School]" userId="f9f029c9-d743-4d60-9f2c-e74bdec1ab07" providerId="ADAL" clId="{0D481EDF-457B-4615-B259-F1EDBF3DC4EB}" dt="2023-07-27T00:58:53.297" v="3170" actId="20577"/>
          <ac:spMkLst>
            <pc:docMk/>
            <pc:sldMk cId="141135197" sldId="258"/>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1633110243" sldId="258"/>
        </pc:sldMkLst>
      </pc:sldChg>
      <pc:sldChg chg="addSp delSp modSp add mod">
        <pc:chgData name="TAN Mei Yi [Harrisdale Senior High School]" userId="f9f029c9-d743-4d60-9f2c-e74bdec1ab07" providerId="ADAL" clId="{0D481EDF-457B-4615-B259-F1EDBF3DC4EB}" dt="2023-07-27T03:49:10.659" v="12933" actId="113"/>
        <pc:sldMkLst>
          <pc:docMk/>
          <pc:sldMk cId="1418505735" sldId="260"/>
        </pc:sldMkLst>
        <pc:spChg chg="add mod">
          <ac:chgData name="TAN Mei Yi [Harrisdale Senior High School]" userId="f9f029c9-d743-4d60-9f2c-e74bdec1ab07" providerId="ADAL" clId="{0D481EDF-457B-4615-B259-F1EDBF3DC4EB}" dt="2023-07-27T02:29:09.587" v="10278"/>
          <ac:spMkLst>
            <pc:docMk/>
            <pc:sldMk cId="1418505735" sldId="260"/>
            <ac:spMk id="2" creationId="{243B9EBE-6B6C-C998-0D54-112C09EA65FC}"/>
          </ac:spMkLst>
        </pc:spChg>
        <pc:spChg chg="mod">
          <ac:chgData name="TAN Mei Yi [Harrisdale Senior High School]" userId="f9f029c9-d743-4d60-9f2c-e74bdec1ab07" providerId="ADAL" clId="{0D481EDF-457B-4615-B259-F1EDBF3DC4EB}" dt="2023-07-27T03:49:10.659" v="12933" actId="113"/>
          <ac:spMkLst>
            <pc:docMk/>
            <pc:sldMk cId="1418505735" sldId="260"/>
            <ac:spMk id="3" creationId="{E9F8ACC9-07A8-4519-A0A1-1993DA2AE437}"/>
          </ac:spMkLst>
        </pc:spChg>
        <pc:spChg chg="del">
          <ac:chgData name="TAN Mei Yi [Harrisdale Senior High School]" userId="f9f029c9-d743-4d60-9f2c-e74bdec1ab07" providerId="ADAL" clId="{0D481EDF-457B-4615-B259-F1EDBF3DC4EB}" dt="2023-07-27T02:29:09.349" v="10277" actId="478"/>
          <ac:spMkLst>
            <pc:docMk/>
            <pc:sldMk cId="1418505735" sldId="260"/>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3711339055" sldId="260"/>
        </pc:sldMkLst>
      </pc:sldChg>
      <pc:sldChg chg="del">
        <pc:chgData name="TAN Mei Yi [Harrisdale Senior High School]" userId="f9f029c9-d743-4d60-9f2c-e74bdec1ab07" providerId="ADAL" clId="{0D481EDF-457B-4615-B259-F1EDBF3DC4EB}" dt="2023-07-26T01:13:53.275" v="1088" actId="47"/>
        <pc:sldMkLst>
          <pc:docMk/>
          <pc:sldMk cId="527997840" sldId="261"/>
        </pc:sldMkLst>
      </pc:sldChg>
      <pc:sldChg chg="del">
        <pc:chgData name="TAN Mei Yi [Harrisdale Senior High School]" userId="f9f029c9-d743-4d60-9f2c-e74bdec1ab07" providerId="ADAL" clId="{0D481EDF-457B-4615-B259-F1EDBF3DC4EB}" dt="2023-07-26T01:13:53.275" v="1088" actId="47"/>
        <pc:sldMkLst>
          <pc:docMk/>
          <pc:sldMk cId="849625981" sldId="262"/>
        </pc:sldMkLst>
      </pc:sldChg>
      <pc:sldChg chg="addSp delSp modSp add mod modAnim">
        <pc:chgData name="TAN Mei Yi [Harrisdale Senior High School]" userId="f9f029c9-d743-4d60-9f2c-e74bdec1ab07" providerId="ADAL" clId="{0D481EDF-457B-4615-B259-F1EDBF3DC4EB}" dt="2023-07-27T04:47:45.333" v="16025"/>
        <pc:sldMkLst>
          <pc:docMk/>
          <pc:sldMk cId="1025179346" sldId="262"/>
        </pc:sldMkLst>
        <pc:spChg chg="add del mod">
          <ac:chgData name="TAN Mei Yi [Harrisdale Senior High School]" userId="f9f029c9-d743-4d60-9f2c-e74bdec1ab07" providerId="ADAL" clId="{0D481EDF-457B-4615-B259-F1EDBF3DC4EB}" dt="2023-07-27T04:47:26.996" v="16017"/>
          <ac:spMkLst>
            <pc:docMk/>
            <pc:sldMk cId="1025179346" sldId="262"/>
            <ac:spMk id="2" creationId="{29EE0680-84F7-58E4-C76C-7F088F497812}"/>
          </ac:spMkLst>
        </pc:spChg>
        <pc:spChg chg="mod">
          <ac:chgData name="TAN Mei Yi [Harrisdale Senior High School]" userId="f9f029c9-d743-4d60-9f2c-e74bdec1ab07" providerId="ADAL" clId="{0D481EDF-457B-4615-B259-F1EDBF3DC4EB}" dt="2023-07-27T04:47:31.029" v="16020" actId="27636"/>
          <ac:spMkLst>
            <pc:docMk/>
            <pc:sldMk cId="1025179346" sldId="262"/>
            <ac:spMk id="3" creationId="{D5AD25A3-275E-4473-9F79-34DB90420FFA}"/>
          </ac:spMkLst>
        </pc:spChg>
        <pc:spChg chg="add mod">
          <ac:chgData name="TAN Mei Yi [Harrisdale Senior High School]" userId="f9f029c9-d743-4d60-9f2c-e74bdec1ab07" providerId="ADAL" clId="{0D481EDF-457B-4615-B259-F1EDBF3DC4EB}" dt="2023-07-27T04:47:44.046" v="16024" actId="1076"/>
          <ac:spMkLst>
            <pc:docMk/>
            <pc:sldMk cId="1025179346" sldId="262"/>
            <ac:spMk id="4" creationId="{5BDAA7CC-2A7A-BB12-71C8-3B8FC077BE80}"/>
          </ac:spMkLst>
        </pc:spChg>
        <pc:spChg chg="mod">
          <ac:chgData name="TAN Mei Yi [Harrisdale Senior High School]" userId="f9f029c9-d743-4d60-9f2c-e74bdec1ab07" providerId="ADAL" clId="{0D481EDF-457B-4615-B259-F1EDBF3DC4EB}" dt="2023-07-27T02:00:28.426" v="7000" actId="20577"/>
          <ac:spMkLst>
            <pc:docMk/>
            <pc:sldMk cId="1025179346" sldId="262"/>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762776809" sldId="263"/>
        </pc:sldMkLst>
      </pc:sldChg>
      <pc:sldChg chg="del">
        <pc:chgData name="TAN Mei Yi [Harrisdale Senior High School]" userId="f9f029c9-d743-4d60-9f2c-e74bdec1ab07" providerId="ADAL" clId="{0D481EDF-457B-4615-B259-F1EDBF3DC4EB}" dt="2023-07-26T01:13:53.275" v="1088" actId="47"/>
        <pc:sldMkLst>
          <pc:docMk/>
          <pc:sldMk cId="735571376" sldId="264"/>
        </pc:sldMkLst>
      </pc:sldChg>
      <pc:sldChg chg="addSp delSp modSp add mod">
        <pc:chgData name="TAN Mei Yi [Harrisdale Senior High School]" userId="f9f029c9-d743-4d60-9f2c-e74bdec1ab07" providerId="ADAL" clId="{0D481EDF-457B-4615-B259-F1EDBF3DC4EB}" dt="2023-07-27T03:49:05.911" v="12932" actId="207"/>
        <pc:sldMkLst>
          <pc:docMk/>
          <pc:sldMk cId="1273836146" sldId="264"/>
        </pc:sldMkLst>
        <pc:spChg chg="add mod">
          <ac:chgData name="TAN Mei Yi [Harrisdale Senior High School]" userId="f9f029c9-d743-4d60-9f2c-e74bdec1ab07" providerId="ADAL" clId="{0D481EDF-457B-4615-B259-F1EDBF3DC4EB}" dt="2023-07-27T02:29:03.187" v="10276" actId="20577"/>
          <ac:spMkLst>
            <pc:docMk/>
            <pc:sldMk cId="1273836146" sldId="264"/>
            <ac:spMk id="2" creationId="{100C0797-4079-94A5-AC79-4DA6BD46E072}"/>
          </ac:spMkLst>
        </pc:spChg>
        <pc:spChg chg="mod">
          <ac:chgData name="TAN Mei Yi [Harrisdale Senior High School]" userId="f9f029c9-d743-4d60-9f2c-e74bdec1ab07" providerId="ADAL" clId="{0D481EDF-457B-4615-B259-F1EDBF3DC4EB}" dt="2023-07-27T03:49:05.911" v="12932" actId="207"/>
          <ac:spMkLst>
            <pc:docMk/>
            <pc:sldMk cId="1273836146" sldId="264"/>
            <ac:spMk id="3" creationId="{E9F8ACC9-07A8-4519-A0A1-1993DA2AE437}"/>
          </ac:spMkLst>
        </pc:spChg>
        <pc:spChg chg="del">
          <ac:chgData name="TAN Mei Yi [Harrisdale Senior High School]" userId="f9f029c9-d743-4d60-9f2c-e74bdec1ab07" providerId="ADAL" clId="{0D481EDF-457B-4615-B259-F1EDBF3DC4EB}" dt="2023-07-27T02:28:59.245" v="10261" actId="478"/>
          <ac:spMkLst>
            <pc:docMk/>
            <pc:sldMk cId="1273836146" sldId="264"/>
            <ac:spMk id="4" creationId="{2CB647FB-D4B7-46EE-8793-90E057F8FF01}"/>
          </ac:spMkLst>
        </pc:spChg>
      </pc:sldChg>
      <pc:sldChg chg="modSp add mod">
        <pc:chgData name="TAN Mei Yi [Harrisdale Senior High School]" userId="f9f029c9-d743-4d60-9f2c-e74bdec1ab07" providerId="ADAL" clId="{0D481EDF-457B-4615-B259-F1EDBF3DC4EB}" dt="2023-07-27T00:59:56.814" v="3238" actId="20577"/>
        <pc:sldMkLst>
          <pc:docMk/>
          <pc:sldMk cId="4082306545" sldId="265"/>
        </pc:sldMkLst>
        <pc:spChg chg="mod">
          <ac:chgData name="TAN Mei Yi [Harrisdale Senior High School]" userId="f9f029c9-d743-4d60-9f2c-e74bdec1ab07" providerId="ADAL" clId="{0D481EDF-457B-4615-B259-F1EDBF3DC4EB}" dt="2023-07-27T00:59:56.814" v="3238" actId="20577"/>
          <ac:spMkLst>
            <pc:docMk/>
            <pc:sldMk cId="4082306545" sldId="265"/>
            <ac:spMk id="4" creationId="{7E32CDAB-0E54-40E4-8CF9-0A8F98EB468A}"/>
          </ac:spMkLst>
        </pc:spChg>
        <pc:spChg chg="mod">
          <ac:chgData name="TAN Mei Yi [Harrisdale Senior High School]" userId="f9f029c9-d743-4d60-9f2c-e74bdec1ab07" providerId="ADAL" clId="{0D481EDF-457B-4615-B259-F1EDBF3DC4EB}" dt="2023-07-27T00:58:16.121" v="3146" actId="20577"/>
          <ac:spMkLst>
            <pc:docMk/>
            <pc:sldMk cId="4082306545" sldId="265"/>
            <ac:spMk id="11" creationId="{4E51E4F0-5F33-46B9-A83F-95DCE3125496}"/>
          </ac:spMkLst>
        </pc:spChg>
      </pc:sldChg>
      <pc:sldChg chg="addSp delSp modSp add mod">
        <pc:chgData name="TAN Mei Yi [Harrisdale Senior High School]" userId="f9f029c9-d743-4d60-9f2c-e74bdec1ab07" providerId="ADAL" clId="{0D481EDF-457B-4615-B259-F1EDBF3DC4EB}" dt="2023-07-27T03:49:28.248" v="12935" actId="207"/>
        <pc:sldMkLst>
          <pc:docMk/>
          <pc:sldMk cId="3060007406" sldId="266"/>
        </pc:sldMkLst>
        <pc:spChg chg="add mod">
          <ac:chgData name="TAN Mei Yi [Harrisdale Senior High School]" userId="f9f029c9-d743-4d60-9f2c-e74bdec1ab07" providerId="ADAL" clId="{0D481EDF-457B-4615-B259-F1EDBF3DC4EB}" dt="2023-07-27T02:29:13.708" v="10280"/>
          <ac:spMkLst>
            <pc:docMk/>
            <pc:sldMk cId="3060007406" sldId="266"/>
            <ac:spMk id="2" creationId="{040405BF-2CE2-967E-9EC1-E287F8E6752B}"/>
          </ac:spMkLst>
        </pc:spChg>
        <pc:spChg chg="mod">
          <ac:chgData name="TAN Mei Yi [Harrisdale Senior High School]" userId="f9f029c9-d743-4d60-9f2c-e74bdec1ab07" providerId="ADAL" clId="{0D481EDF-457B-4615-B259-F1EDBF3DC4EB}" dt="2023-07-27T03:49:28.248" v="12935" actId="207"/>
          <ac:spMkLst>
            <pc:docMk/>
            <pc:sldMk cId="3060007406" sldId="266"/>
            <ac:spMk id="3" creationId="{E9F8ACC9-07A8-4519-A0A1-1993DA2AE437}"/>
          </ac:spMkLst>
        </pc:spChg>
        <pc:spChg chg="del">
          <ac:chgData name="TAN Mei Yi [Harrisdale Senior High School]" userId="f9f029c9-d743-4d60-9f2c-e74bdec1ab07" providerId="ADAL" clId="{0D481EDF-457B-4615-B259-F1EDBF3DC4EB}" dt="2023-07-27T02:29:13.404" v="10279" actId="478"/>
          <ac:spMkLst>
            <pc:docMk/>
            <pc:sldMk cId="3060007406" sldId="266"/>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37.765" v="12937" actId="207"/>
        <pc:sldMkLst>
          <pc:docMk/>
          <pc:sldMk cId="13227278" sldId="267"/>
        </pc:sldMkLst>
        <pc:spChg chg="add mod">
          <ac:chgData name="TAN Mei Yi [Harrisdale Senior High School]" userId="f9f029c9-d743-4d60-9f2c-e74bdec1ab07" providerId="ADAL" clId="{0D481EDF-457B-4615-B259-F1EDBF3DC4EB}" dt="2023-07-27T02:29:17.195" v="10282"/>
          <ac:spMkLst>
            <pc:docMk/>
            <pc:sldMk cId="13227278" sldId="267"/>
            <ac:spMk id="2" creationId="{E974AFC0-A6CD-B47D-F687-CEF7756F8B1D}"/>
          </ac:spMkLst>
        </pc:spChg>
        <pc:spChg chg="mod">
          <ac:chgData name="TAN Mei Yi [Harrisdale Senior High School]" userId="f9f029c9-d743-4d60-9f2c-e74bdec1ab07" providerId="ADAL" clId="{0D481EDF-457B-4615-B259-F1EDBF3DC4EB}" dt="2023-07-27T03:49:37.765" v="12937" actId="207"/>
          <ac:spMkLst>
            <pc:docMk/>
            <pc:sldMk cId="13227278" sldId="267"/>
            <ac:spMk id="3" creationId="{E9F8ACC9-07A8-4519-A0A1-1993DA2AE437}"/>
          </ac:spMkLst>
        </pc:spChg>
        <pc:spChg chg="del">
          <ac:chgData name="TAN Mei Yi [Harrisdale Senior High School]" userId="f9f029c9-d743-4d60-9f2c-e74bdec1ab07" providerId="ADAL" clId="{0D481EDF-457B-4615-B259-F1EDBF3DC4EB}" dt="2023-07-27T02:29:16.911" v="10281" actId="478"/>
          <ac:spMkLst>
            <pc:docMk/>
            <pc:sldMk cId="13227278" sldId="267"/>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49.354" v="12939" actId="207"/>
        <pc:sldMkLst>
          <pc:docMk/>
          <pc:sldMk cId="1148942275" sldId="268"/>
        </pc:sldMkLst>
        <pc:spChg chg="add mod">
          <ac:chgData name="TAN Mei Yi [Harrisdale Senior High School]" userId="f9f029c9-d743-4d60-9f2c-e74bdec1ab07" providerId="ADAL" clId="{0D481EDF-457B-4615-B259-F1EDBF3DC4EB}" dt="2023-07-27T02:29:21.355" v="10284"/>
          <ac:spMkLst>
            <pc:docMk/>
            <pc:sldMk cId="1148942275" sldId="268"/>
            <ac:spMk id="2" creationId="{8ABCEC15-E4FC-D431-127D-F65CEA37D548}"/>
          </ac:spMkLst>
        </pc:spChg>
        <pc:spChg chg="mod">
          <ac:chgData name="TAN Mei Yi [Harrisdale Senior High School]" userId="f9f029c9-d743-4d60-9f2c-e74bdec1ab07" providerId="ADAL" clId="{0D481EDF-457B-4615-B259-F1EDBF3DC4EB}" dt="2023-07-27T03:49:49.354" v="12939" actId="207"/>
          <ac:spMkLst>
            <pc:docMk/>
            <pc:sldMk cId="1148942275" sldId="268"/>
            <ac:spMk id="3" creationId="{E9F8ACC9-07A8-4519-A0A1-1993DA2AE437}"/>
          </ac:spMkLst>
        </pc:spChg>
        <pc:spChg chg="del">
          <ac:chgData name="TAN Mei Yi [Harrisdale Senior High School]" userId="f9f029c9-d743-4d60-9f2c-e74bdec1ab07" providerId="ADAL" clId="{0D481EDF-457B-4615-B259-F1EDBF3DC4EB}" dt="2023-07-27T02:29:21.096" v="10283" actId="478"/>
          <ac:spMkLst>
            <pc:docMk/>
            <pc:sldMk cId="1148942275" sldId="268"/>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2143763498" sldId="268"/>
        </pc:sldMkLst>
      </pc:sldChg>
      <pc:sldChg chg="addSp delSp modSp add mod modAnim">
        <pc:chgData name="TAN Mei Yi [Harrisdale Senior High School]" userId="f9f029c9-d743-4d60-9f2c-e74bdec1ab07" providerId="ADAL" clId="{0D481EDF-457B-4615-B259-F1EDBF3DC4EB}" dt="2023-07-27T04:45:50.675" v="16003"/>
        <pc:sldMkLst>
          <pc:docMk/>
          <pc:sldMk cId="1289733801" sldId="269"/>
        </pc:sldMkLst>
        <pc:spChg chg="add mod">
          <ac:chgData name="TAN Mei Yi [Harrisdale Senior High School]" userId="f9f029c9-d743-4d60-9f2c-e74bdec1ab07" providerId="ADAL" clId="{0D481EDF-457B-4615-B259-F1EDBF3DC4EB}" dt="2023-07-27T01:09:47.188" v="4254" actId="1076"/>
          <ac:spMkLst>
            <pc:docMk/>
            <pc:sldMk cId="1289733801" sldId="269"/>
            <ac:spMk id="2" creationId="{73DFC432-0174-A2F0-34A9-9220960FDAD5}"/>
          </ac:spMkLst>
        </pc:spChg>
        <pc:spChg chg="mod">
          <ac:chgData name="TAN Mei Yi [Harrisdale Senior High School]" userId="f9f029c9-d743-4d60-9f2c-e74bdec1ab07" providerId="ADAL" clId="{0D481EDF-457B-4615-B259-F1EDBF3DC4EB}" dt="2023-07-27T01:09:41.802" v="4253" actId="6549"/>
          <ac:spMkLst>
            <pc:docMk/>
            <pc:sldMk cId="1289733801" sldId="269"/>
            <ac:spMk id="3" creationId="{00000000-0000-0000-0000-000000000000}"/>
          </ac:spMkLst>
        </pc:spChg>
        <pc:spChg chg="del">
          <ac:chgData name="TAN Mei Yi [Harrisdale Senior High School]" userId="f9f029c9-d743-4d60-9f2c-e74bdec1ab07" providerId="ADAL" clId="{0D481EDF-457B-4615-B259-F1EDBF3DC4EB}" dt="2023-07-27T01:03:36.436" v="3274" actId="478"/>
          <ac:spMkLst>
            <pc:docMk/>
            <pc:sldMk cId="1289733801" sldId="269"/>
            <ac:spMk id="4" creationId="{00000000-0000-0000-0000-000000000000}"/>
          </ac:spMkLst>
        </pc:spChg>
        <pc:spChg chg="mod">
          <ac:chgData name="TAN Mei Yi [Harrisdale Senior High School]" userId="f9f029c9-d743-4d60-9f2c-e74bdec1ab07" providerId="ADAL" clId="{0D481EDF-457B-4615-B259-F1EDBF3DC4EB}" dt="2023-07-26T01:16:18.336" v="1095" actId="207"/>
          <ac:spMkLst>
            <pc:docMk/>
            <pc:sldMk cId="1289733801" sldId="269"/>
            <ac:spMk id="8" creationId="{5295DC0D-8B8C-4751-B710-60A025F11BB3}"/>
          </ac:spMkLst>
        </pc:spChg>
      </pc:sldChg>
      <pc:sldChg chg="modSp add mod modAnim">
        <pc:chgData name="TAN Mei Yi [Harrisdale Senior High School]" userId="f9f029c9-d743-4d60-9f2c-e74bdec1ab07" providerId="ADAL" clId="{0D481EDF-457B-4615-B259-F1EDBF3DC4EB}" dt="2023-07-27T04:49:21.467" v="16047"/>
        <pc:sldMkLst>
          <pc:docMk/>
          <pc:sldMk cId="1089441419" sldId="270"/>
        </pc:sldMkLst>
        <pc:spChg chg="mod">
          <ac:chgData name="TAN Mei Yi [Harrisdale Senior High School]" userId="f9f029c9-d743-4d60-9f2c-e74bdec1ab07" providerId="ADAL" clId="{0D481EDF-457B-4615-B259-F1EDBF3DC4EB}" dt="2023-07-27T04:19:27.204" v="15216" actId="207"/>
          <ac:spMkLst>
            <pc:docMk/>
            <pc:sldMk cId="1089441419" sldId="270"/>
            <ac:spMk id="5" creationId="{9011E15C-1684-4258-82C9-80BBDE841125}"/>
          </ac:spMkLst>
        </pc:spChg>
        <pc:spChg chg="mod">
          <ac:chgData name="TAN Mei Yi [Harrisdale Senior High School]" userId="f9f029c9-d743-4d60-9f2c-e74bdec1ab07" providerId="ADAL" clId="{0D481EDF-457B-4615-B259-F1EDBF3DC4EB}" dt="2023-07-27T04:19:46.424" v="15219" actId="207"/>
          <ac:spMkLst>
            <pc:docMk/>
            <pc:sldMk cId="1089441419" sldId="270"/>
            <ac:spMk id="7" creationId="{7CE1209A-8FA9-4C2F-8512-6907D1177D5B}"/>
          </ac:spMkLst>
        </pc:spChg>
      </pc:sldChg>
      <pc:sldChg chg="addSp delSp modSp add mod modAnim">
        <pc:chgData name="TAN Mei Yi [Harrisdale Senior High School]" userId="f9f029c9-d743-4d60-9f2c-e74bdec1ab07" providerId="ADAL" clId="{0D481EDF-457B-4615-B259-F1EDBF3DC4EB}" dt="2023-07-27T04:22:06.901" v="15271" actId="20577"/>
        <pc:sldMkLst>
          <pc:docMk/>
          <pc:sldMk cId="3478059241" sldId="271"/>
        </pc:sldMkLst>
        <pc:spChg chg="add mod">
          <ac:chgData name="TAN Mei Yi [Harrisdale Senior High School]" userId="f9f029c9-d743-4d60-9f2c-e74bdec1ab07" providerId="ADAL" clId="{0D481EDF-457B-4615-B259-F1EDBF3DC4EB}" dt="2023-07-27T04:22:06.901" v="15271" actId="20577"/>
          <ac:spMkLst>
            <pc:docMk/>
            <pc:sldMk cId="3478059241" sldId="271"/>
            <ac:spMk id="2" creationId="{50FDE043-831F-DED5-1F33-51254C7E1EAF}"/>
          </ac:spMkLst>
        </pc:spChg>
        <pc:spChg chg="del">
          <ac:chgData name="TAN Mei Yi [Harrisdale Senior High School]" userId="f9f029c9-d743-4d60-9f2c-e74bdec1ab07" providerId="ADAL" clId="{0D481EDF-457B-4615-B259-F1EDBF3DC4EB}" dt="2023-07-27T04:20:06.585" v="15220" actId="478"/>
          <ac:spMkLst>
            <pc:docMk/>
            <pc:sldMk cId="3478059241" sldId="271"/>
            <ac:spMk id="5" creationId="{08D714C0-5D67-45FF-8652-C30094A3A228}"/>
          </ac:spMkLst>
        </pc:spChg>
        <pc:spChg chg="mod">
          <ac:chgData name="TAN Mei Yi [Harrisdale Senior High School]" userId="f9f029c9-d743-4d60-9f2c-e74bdec1ab07" providerId="ADAL" clId="{0D481EDF-457B-4615-B259-F1EDBF3DC4EB}" dt="2023-07-27T04:21:21.890" v="15236" actId="120"/>
          <ac:spMkLst>
            <pc:docMk/>
            <pc:sldMk cId="3478059241" sldId="271"/>
            <ac:spMk id="7" creationId="{8312F4F9-6AB6-44A0-88A7-2704F33D1159}"/>
          </ac:spMkLst>
        </pc:spChg>
      </pc:sldChg>
      <pc:sldChg chg="del">
        <pc:chgData name="TAN Mei Yi [Harrisdale Senior High School]" userId="f9f029c9-d743-4d60-9f2c-e74bdec1ab07" providerId="ADAL" clId="{0D481EDF-457B-4615-B259-F1EDBF3DC4EB}" dt="2023-07-26T01:13:53.275" v="1088" actId="47"/>
        <pc:sldMkLst>
          <pc:docMk/>
          <pc:sldMk cId="1359771492" sldId="275"/>
        </pc:sldMkLst>
      </pc:sldChg>
      <pc:sldChg chg="modSp mod">
        <pc:chgData name="TAN Mei Yi [Harrisdale Senior High School]" userId="f9f029c9-d743-4d60-9f2c-e74bdec1ab07" providerId="ADAL" clId="{0D481EDF-457B-4615-B259-F1EDBF3DC4EB}" dt="2023-07-27T04:38:10.431" v="15990" actId="5793"/>
        <pc:sldMkLst>
          <pc:docMk/>
          <pc:sldMk cId="3000480193" sldId="288"/>
        </pc:sldMkLst>
        <pc:spChg chg="mod">
          <ac:chgData name="TAN Mei Yi [Harrisdale Senior High School]" userId="f9f029c9-d743-4d60-9f2c-e74bdec1ab07" providerId="ADAL" clId="{0D481EDF-457B-4615-B259-F1EDBF3DC4EB}" dt="2023-07-27T04:38:10.431" v="15990" actId="5793"/>
          <ac:spMkLst>
            <pc:docMk/>
            <pc:sldMk cId="3000480193" sldId="288"/>
            <ac:spMk id="5" creationId="{00000000-0000-0000-0000-000000000000}"/>
          </ac:spMkLst>
        </pc:spChg>
      </pc:sldChg>
      <pc:sldChg chg="modSp mod">
        <pc:chgData name="TAN Mei Yi [Harrisdale Senior High School]" userId="f9f029c9-d743-4d60-9f2c-e74bdec1ab07" providerId="ADAL" clId="{0D481EDF-457B-4615-B259-F1EDBF3DC4EB}" dt="2023-07-27T04:52:45.671" v="16157" actId="20577"/>
        <pc:sldMkLst>
          <pc:docMk/>
          <pc:sldMk cId="2226349418" sldId="292"/>
        </pc:sldMkLst>
        <pc:spChg chg="mod">
          <ac:chgData name="TAN Mei Yi [Harrisdale Senior High School]" userId="f9f029c9-d743-4d60-9f2c-e74bdec1ab07" providerId="ADAL" clId="{0D481EDF-457B-4615-B259-F1EDBF3DC4EB}" dt="2023-07-27T04:22:43.426" v="15307" actId="20577"/>
          <ac:spMkLst>
            <pc:docMk/>
            <pc:sldMk cId="2226349418" sldId="292"/>
            <ac:spMk id="21" creationId="{8E7845BC-DC72-44E1-BABF-6AFB4DC3022D}"/>
          </ac:spMkLst>
        </pc:spChg>
        <pc:spChg chg="mod">
          <ac:chgData name="TAN Mei Yi [Harrisdale Senior High School]" userId="f9f029c9-d743-4d60-9f2c-e74bdec1ab07" providerId="ADAL" clId="{0D481EDF-457B-4615-B259-F1EDBF3DC4EB}" dt="2023-07-27T04:52:45.671" v="16157" actId="20577"/>
          <ac:spMkLst>
            <pc:docMk/>
            <pc:sldMk cId="2226349418" sldId="292"/>
            <ac:spMk id="22" creationId="{046BE2BE-401B-43B6-9F59-E6AE635E14BD}"/>
          </ac:spMkLst>
        </pc:spChg>
      </pc:sldChg>
      <pc:sldChg chg="del">
        <pc:chgData name="TAN Mei Yi [Harrisdale Senior High School]" userId="f9f029c9-d743-4d60-9f2c-e74bdec1ab07" providerId="ADAL" clId="{0D481EDF-457B-4615-B259-F1EDBF3DC4EB}" dt="2023-07-26T01:13:53.275" v="1088" actId="47"/>
        <pc:sldMkLst>
          <pc:docMk/>
          <pc:sldMk cId="2552015853" sldId="383"/>
        </pc:sldMkLst>
      </pc:sldChg>
      <pc:sldChg chg="del">
        <pc:chgData name="TAN Mei Yi [Harrisdale Senior High School]" userId="f9f029c9-d743-4d60-9f2c-e74bdec1ab07" providerId="ADAL" clId="{0D481EDF-457B-4615-B259-F1EDBF3DC4EB}" dt="2023-07-26T01:13:53.275" v="1088" actId="47"/>
        <pc:sldMkLst>
          <pc:docMk/>
          <pc:sldMk cId="1179057067" sldId="386"/>
        </pc:sldMkLst>
      </pc:sldChg>
      <pc:sldChg chg="del">
        <pc:chgData name="TAN Mei Yi [Harrisdale Senior High School]" userId="f9f029c9-d743-4d60-9f2c-e74bdec1ab07" providerId="ADAL" clId="{0D481EDF-457B-4615-B259-F1EDBF3DC4EB}" dt="2023-07-26T01:13:53.275" v="1088" actId="47"/>
        <pc:sldMkLst>
          <pc:docMk/>
          <pc:sldMk cId="3950974144" sldId="393"/>
        </pc:sldMkLst>
      </pc:sldChg>
      <pc:sldChg chg="del">
        <pc:chgData name="TAN Mei Yi [Harrisdale Senior High School]" userId="f9f029c9-d743-4d60-9f2c-e74bdec1ab07" providerId="ADAL" clId="{0D481EDF-457B-4615-B259-F1EDBF3DC4EB}" dt="2023-07-26T01:13:53.275" v="1088" actId="47"/>
        <pc:sldMkLst>
          <pc:docMk/>
          <pc:sldMk cId="3416514645" sldId="394"/>
        </pc:sldMkLst>
      </pc:sldChg>
      <pc:sldChg chg="del">
        <pc:chgData name="TAN Mei Yi [Harrisdale Senior High School]" userId="f9f029c9-d743-4d60-9f2c-e74bdec1ab07" providerId="ADAL" clId="{0D481EDF-457B-4615-B259-F1EDBF3DC4EB}" dt="2023-07-26T01:13:53.275" v="1088" actId="47"/>
        <pc:sldMkLst>
          <pc:docMk/>
          <pc:sldMk cId="2962161198" sldId="395"/>
        </pc:sldMkLst>
      </pc:sldChg>
      <pc:sldChg chg="del">
        <pc:chgData name="TAN Mei Yi [Harrisdale Senior High School]" userId="f9f029c9-d743-4d60-9f2c-e74bdec1ab07" providerId="ADAL" clId="{0D481EDF-457B-4615-B259-F1EDBF3DC4EB}" dt="2023-07-26T01:13:53.275" v="1088" actId="47"/>
        <pc:sldMkLst>
          <pc:docMk/>
          <pc:sldMk cId="2631265018" sldId="396"/>
        </pc:sldMkLst>
      </pc:sldChg>
      <pc:sldChg chg="del">
        <pc:chgData name="TAN Mei Yi [Harrisdale Senior High School]" userId="f9f029c9-d743-4d60-9f2c-e74bdec1ab07" providerId="ADAL" clId="{0D481EDF-457B-4615-B259-F1EDBF3DC4EB}" dt="2023-07-26T01:13:53.275" v="1088" actId="47"/>
        <pc:sldMkLst>
          <pc:docMk/>
          <pc:sldMk cId="408398381" sldId="397"/>
        </pc:sldMkLst>
      </pc:sldChg>
      <pc:sldChg chg="modSp add mod modAnim">
        <pc:chgData name="TAN Mei Yi [Harrisdale Senior High School]" userId="f9f029c9-d743-4d60-9f2c-e74bdec1ab07" providerId="ADAL" clId="{0D481EDF-457B-4615-B259-F1EDBF3DC4EB}" dt="2023-07-27T04:44:36.613" v="15991"/>
        <pc:sldMkLst>
          <pc:docMk/>
          <pc:sldMk cId="3703332129" sldId="398"/>
        </pc:sldMkLst>
        <pc:spChg chg="mod">
          <ac:chgData name="TAN Mei Yi [Harrisdale Senior High School]" userId="f9f029c9-d743-4d60-9f2c-e74bdec1ab07" providerId="ADAL" clId="{0D481EDF-457B-4615-B259-F1EDBF3DC4EB}" dt="2023-07-26T01:10:27.206" v="919" actId="5793"/>
          <ac:spMkLst>
            <pc:docMk/>
            <pc:sldMk cId="3703332129" sldId="398"/>
            <ac:spMk id="3" creationId="{D5AD25A3-275E-4473-9F79-34DB90420FFA}"/>
          </ac:spMkLst>
        </pc:spChg>
        <pc:spChg chg="mod">
          <ac:chgData name="TAN Mei Yi [Harrisdale Senior High School]" userId="f9f029c9-d743-4d60-9f2c-e74bdec1ab07" providerId="ADAL" clId="{0D481EDF-457B-4615-B259-F1EDBF3DC4EB}" dt="2023-07-26T01:18:03.201" v="1105" actId="313"/>
          <ac:spMkLst>
            <pc:docMk/>
            <pc:sldMk cId="3703332129" sldId="398"/>
            <ac:spMk id="5" creationId="{7B975EBF-5BFE-4C1A-BE3A-176E15D0E159}"/>
          </ac:spMkLst>
        </pc:spChg>
      </pc:sldChg>
      <pc:sldChg chg="modSp add modAnim">
        <pc:chgData name="TAN Mei Yi [Harrisdale Senior High School]" userId="f9f029c9-d743-4d60-9f2c-e74bdec1ab07" providerId="ADAL" clId="{0D481EDF-457B-4615-B259-F1EDBF3DC4EB}" dt="2023-07-27T04:44:45.851" v="15993"/>
        <pc:sldMkLst>
          <pc:docMk/>
          <pc:sldMk cId="2223024623" sldId="399"/>
        </pc:sldMkLst>
        <pc:spChg chg="mod">
          <ac:chgData name="TAN Mei Yi [Harrisdale Senior High School]" userId="f9f029c9-d743-4d60-9f2c-e74bdec1ab07" providerId="ADAL" clId="{0D481EDF-457B-4615-B259-F1EDBF3DC4EB}" dt="2023-07-26T01:20:30.252" v="1411" actId="20577"/>
          <ac:spMkLst>
            <pc:docMk/>
            <pc:sldMk cId="2223024623" sldId="399"/>
            <ac:spMk id="3" creationId="{D5AD25A3-275E-4473-9F79-34DB90420FFA}"/>
          </ac:spMkLst>
        </pc:spChg>
      </pc:sldChg>
      <pc:sldChg chg="addSp delSp modSp add mod ord delAnim modAnim">
        <pc:chgData name="TAN Mei Yi [Harrisdale Senior High School]" userId="f9f029c9-d743-4d60-9f2c-e74bdec1ab07" providerId="ADAL" clId="{0D481EDF-457B-4615-B259-F1EDBF3DC4EB}" dt="2023-07-27T04:44:50.486" v="15994"/>
        <pc:sldMkLst>
          <pc:docMk/>
          <pc:sldMk cId="3896942429" sldId="400"/>
        </pc:sldMkLst>
        <pc:spChg chg="add del mod">
          <ac:chgData name="TAN Mei Yi [Harrisdale Senior High School]" userId="f9f029c9-d743-4d60-9f2c-e74bdec1ab07" providerId="ADAL" clId="{0D481EDF-457B-4615-B259-F1EDBF3DC4EB}" dt="2023-07-26T01:17:56.271" v="1104" actId="478"/>
          <ac:spMkLst>
            <pc:docMk/>
            <pc:sldMk cId="3896942429" sldId="400"/>
            <ac:spMk id="3" creationId="{820353F3-B6C7-63A0-D62F-B2A34D29A8C9}"/>
          </ac:spMkLst>
        </pc:spChg>
        <pc:spChg chg="del">
          <ac:chgData name="TAN Mei Yi [Harrisdale Senior High School]" userId="f9f029c9-d743-4d60-9f2c-e74bdec1ab07" providerId="ADAL" clId="{0D481EDF-457B-4615-B259-F1EDBF3DC4EB}" dt="2023-07-26T01:17:53.326" v="1103" actId="478"/>
          <ac:spMkLst>
            <pc:docMk/>
            <pc:sldMk cId="3896942429" sldId="400"/>
            <ac:spMk id="4" creationId="{7E32CDAB-0E54-40E4-8CF9-0A8F98EB468A}"/>
          </ac:spMkLst>
        </pc:spChg>
        <pc:spChg chg="del">
          <ac:chgData name="TAN Mei Yi [Harrisdale Senior High School]" userId="f9f029c9-d743-4d60-9f2c-e74bdec1ab07" providerId="ADAL" clId="{0D481EDF-457B-4615-B259-F1EDBF3DC4EB}" dt="2023-07-26T01:17:56.271" v="1104" actId="478"/>
          <ac:spMkLst>
            <pc:docMk/>
            <pc:sldMk cId="3896942429" sldId="400"/>
            <ac:spMk id="8" creationId="{AC7C2CD0-0D9D-493E-A0A4-A3FB51B6698D}"/>
          </ac:spMkLst>
        </pc:spChg>
        <pc:spChg chg="del">
          <ac:chgData name="TAN Mei Yi [Harrisdale Senior High School]" userId="f9f029c9-d743-4d60-9f2c-e74bdec1ab07" providerId="ADAL" clId="{0D481EDF-457B-4615-B259-F1EDBF3DC4EB}" dt="2023-07-26T01:17:56.271" v="1104" actId="478"/>
          <ac:spMkLst>
            <pc:docMk/>
            <pc:sldMk cId="3896942429" sldId="400"/>
            <ac:spMk id="9" creationId="{1060B164-CA89-4619-96B5-15F42EEE82DF}"/>
          </ac:spMkLst>
        </pc:spChg>
        <pc:spChg chg="del">
          <ac:chgData name="TAN Mei Yi [Harrisdale Senior High School]" userId="f9f029c9-d743-4d60-9f2c-e74bdec1ab07" providerId="ADAL" clId="{0D481EDF-457B-4615-B259-F1EDBF3DC4EB}" dt="2023-07-26T01:17:56.271" v="1104" actId="478"/>
          <ac:spMkLst>
            <pc:docMk/>
            <pc:sldMk cId="3896942429" sldId="400"/>
            <ac:spMk id="10" creationId="{F41F41BC-9EE0-4A75-ABE2-B6CF62F1D97A}"/>
          </ac:spMkLst>
        </pc:spChg>
        <pc:spChg chg="add mod">
          <ac:chgData name="TAN Mei Yi [Harrisdale Senior High School]" userId="f9f029c9-d743-4d60-9f2c-e74bdec1ab07" providerId="ADAL" clId="{0D481EDF-457B-4615-B259-F1EDBF3DC4EB}" dt="2023-07-27T01:10:16.040" v="4262" actId="20577"/>
          <ac:spMkLst>
            <pc:docMk/>
            <pc:sldMk cId="3896942429" sldId="400"/>
            <ac:spMk id="12" creationId="{31BFDF4C-E813-E958-08A3-AA50E58E4564}"/>
          </ac:spMkLst>
        </pc:spChg>
        <pc:picChg chg="del">
          <ac:chgData name="TAN Mei Yi [Harrisdale Senior High School]" userId="f9f029c9-d743-4d60-9f2c-e74bdec1ab07" providerId="ADAL" clId="{0D481EDF-457B-4615-B259-F1EDBF3DC4EB}" dt="2023-07-26T01:17:56.271" v="1104" actId="478"/>
          <ac:picMkLst>
            <pc:docMk/>
            <pc:sldMk cId="3896942429" sldId="400"/>
            <ac:picMk id="5" creationId="{B8495C30-479C-474A-AE01-7CEAD79FC0B8}"/>
          </ac:picMkLst>
        </pc:picChg>
        <pc:picChg chg="del">
          <ac:chgData name="TAN Mei Yi [Harrisdale Senior High School]" userId="f9f029c9-d743-4d60-9f2c-e74bdec1ab07" providerId="ADAL" clId="{0D481EDF-457B-4615-B259-F1EDBF3DC4EB}" dt="2023-07-26T01:17:56.271" v="1104" actId="478"/>
          <ac:picMkLst>
            <pc:docMk/>
            <pc:sldMk cId="3896942429" sldId="400"/>
            <ac:picMk id="6" creationId="{F8D859AD-0547-4A14-8B38-822F0552629C}"/>
          </ac:picMkLst>
        </pc:picChg>
        <pc:picChg chg="del">
          <ac:chgData name="TAN Mei Yi [Harrisdale Senior High School]" userId="f9f029c9-d743-4d60-9f2c-e74bdec1ab07" providerId="ADAL" clId="{0D481EDF-457B-4615-B259-F1EDBF3DC4EB}" dt="2023-07-26T01:17:56.271" v="1104" actId="478"/>
          <ac:picMkLst>
            <pc:docMk/>
            <pc:sldMk cId="3896942429" sldId="400"/>
            <ac:picMk id="7" creationId="{5997A61B-2F8A-4920-AE04-A89E92C39FA9}"/>
          </ac:picMkLst>
        </pc:picChg>
      </pc:sldChg>
      <pc:sldChg chg="modSp add mod ord modAnim">
        <pc:chgData name="TAN Mei Yi [Harrisdale Senior High School]" userId="f9f029c9-d743-4d60-9f2c-e74bdec1ab07" providerId="ADAL" clId="{0D481EDF-457B-4615-B259-F1EDBF3DC4EB}" dt="2023-07-27T04:46:13.912" v="16005" actId="13926"/>
        <pc:sldMkLst>
          <pc:docMk/>
          <pc:sldMk cId="842028698" sldId="401"/>
        </pc:sldMkLst>
        <pc:spChg chg="mod">
          <ac:chgData name="TAN Mei Yi [Harrisdale Senior High School]" userId="f9f029c9-d743-4d60-9f2c-e74bdec1ab07" providerId="ADAL" clId="{0D481EDF-457B-4615-B259-F1EDBF3DC4EB}" dt="2023-07-27T01:13:33.972" v="4665" actId="20577"/>
          <ac:spMkLst>
            <pc:docMk/>
            <pc:sldMk cId="842028698" sldId="401"/>
            <ac:spMk id="11" creationId="{4E51E4F0-5F33-46B9-A83F-95DCE3125496}"/>
          </ac:spMkLst>
        </pc:spChg>
        <pc:spChg chg="mod">
          <ac:chgData name="TAN Mei Yi [Harrisdale Senior High School]" userId="f9f029c9-d743-4d60-9f2c-e74bdec1ab07" providerId="ADAL" clId="{0D481EDF-457B-4615-B259-F1EDBF3DC4EB}" dt="2023-07-27T04:46:13.912" v="16005" actId="13926"/>
          <ac:spMkLst>
            <pc:docMk/>
            <pc:sldMk cId="842028698" sldId="401"/>
            <ac:spMk id="12" creationId="{31BFDF4C-E813-E958-08A3-AA50E58E4564}"/>
          </ac:spMkLst>
        </pc:spChg>
      </pc:sldChg>
      <pc:sldChg chg="addSp modSp add mod modAnim">
        <pc:chgData name="TAN Mei Yi [Harrisdale Senior High School]" userId="f9f029c9-d743-4d60-9f2c-e74bdec1ab07" providerId="ADAL" clId="{0D481EDF-457B-4615-B259-F1EDBF3DC4EB}" dt="2023-07-27T04:45:06.408" v="15996"/>
        <pc:sldMkLst>
          <pc:docMk/>
          <pc:sldMk cId="797998984" sldId="402"/>
        </pc:sldMkLst>
        <pc:spChg chg="add mod">
          <ac:chgData name="TAN Mei Yi [Harrisdale Senior High School]" userId="f9f029c9-d743-4d60-9f2c-e74bdec1ab07" providerId="ADAL" clId="{0D481EDF-457B-4615-B259-F1EDBF3DC4EB}" dt="2023-07-27T01:10:50.629" v="4271" actId="20577"/>
          <ac:spMkLst>
            <pc:docMk/>
            <pc:sldMk cId="797998984" sldId="402"/>
            <ac:spMk id="2" creationId="{F61703D6-3CCA-5EA8-B70E-238C0C34B218}"/>
          </ac:spMkLst>
        </pc:spChg>
        <pc:spChg chg="mod">
          <ac:chgData name="TAN Mei Yi [Harrisdale Senior High School]" userId="f9f029c9-d743-4d60-9f2c-e74bdec1ab07" providerId="ADAL" clId="{0D481EDF-457B-4615-B259-F1EDBF3DC4EB}" dt="2023-07-27T01:10:54.556" v="4272" actId="14100"/>
          <ac:spMkLst>
            <pc:docMk/>
            <pc:sldMk cId="797998984" sldId="402"/>
            <ac:spMk id="3" creationId="{D5AD25A3-275E-4473-9F79-34DB90420FFA}"/>
          </ac:spMkLst>
        </pc:spChg>
        <pc:spChg chg="add mod">
          <ac:chgData name="TAN Mei Yi [Harrisdale Senior High School]" userId="f9f029c9-d743-4d60-9f2c-e74bdec1ab07" providerId="ADAL" clId="{0D481EDF-457B-4615-B259-F1EDBF3DC4EB}" dt="2023-07-27T01:12:32.311" v="4584" actId="20577"/>
          <ac:spMkLst>
            <pc:docMk/>
            <pc:sldMk cId="797998984" sldId="402"/>
            <ac:spMk id="4" creationId="{A36323F0-DF9C-3A01-EB7F-14E55059485A}"/>
          </ac:spMkLst>
        </pc:spChg>
        <pc:spChg chg="mod">
          <ac:chgData name="TAN Mei Yi [Harrisdale Senior High School]" userId="f9f029c9-d743-4d60-9f2c-e74bdec1ab07" providerId="ADAL" clId="{0D481EDF-457B-4615-B259-F1EDBF3DC4EB}" dt="2023-07-27T01:00:06.610" v="3261" actId="20577"/>
          <ac:spMkLst>
            <pc:docMk/>
            <pc:sldMk cId="797998984" sldId="402"/>
            <ac:spMk id="5" creationId="{7B975EBF-5BFE-4C1A-BE3A-176E15D0E159}"/>
          </ac:spMkLst>
        </pc:spChg>
      </pc:sldChg>
      <pc:sldChg chg="addSp delSp modSp add del mod">
        <pc:chgData name="TAN Mei Yi [Harrisdale Senior High School]" userId="f9f029c9-d743-4d60-9f2c-e74bdec1ab07" providerId="ADAL" clId="{0D481EDF-457B-4615-B259-F1EDBF3DC4EB}" dt="2023-07-27T04:47:47.829" v="16026" actId="47"/>
        <pc:sldMkLst>
          <pc:docMk/>
          <pc:sldMk cId="1364181021" sldId="403"/>
        </pc:sldMkLst>
        <pc:spChg chg="add del mod">
          <ac:chgData name="TAN Mei Yi [Harrisdale Senior High School]" userId="f9f029c9-d743-4d60-9f2c-e74bdec1ab07" providerId="ADAL" clId="{0D481EDF-457B-4615-B259-F1EDBF3DC4EB}" dt="2023-07-27T02:15:55.036" v="8116" actId="478"/>
          <ac:spMkLst>
            <pc:docMk/>
            <pc:sldMk cId="1364181021" sldId="403"/>
            <ac:spMk id="2" creationId="{B6219B9E-6023-4ED2-372C-8FDE3B3D982A}"/>
          </ac:spMkLst>
        </pc:spChg>
        <pc:spChg chg="mod">
          <ac:chgData name="TAN Mei Yi [Harrisdale Senior High School]" userId="f9f029c9-d743-4d60-9f2c-e74bdec1ab07" providerId="ADAL" clId="{0D481EDF-457B-4615-B259-F1EDBF3DC4EB}" dt="2023-07-27T04:47:16.155" v="16012" actId="20577"/>
          <ac:spMkLst>
            <pc:docMk/>
            <pc:sldMk cId="1364181021" sldId="403"/>
            <ac:spMk id="3" creationId="{D5AD25A3-275E-4473-9F79-34DB90420FFA}"/>
          </ac:spMkLst>
        </pc:spChg>
        <pc:spChg chg="add del mod">
          <ac:chgData name="TAN Mei Yi [Harrisdale Senior High School]" userId="f9f029c9-d743-4d60-9f2c-e74bdec1ab07" providerId="ADAL" clId="{0D481EDF-457B-4615-B259-F1EDBF3DC4EB}" dt="2023-07-27T02:15:55.036" v="8116" actId="478"/>
          <ac:spMkLst>
            <pc:docMk/>
            <pc:sldMk cId="1364181021" sldId="403"/>
            <ac:spMk id="4" creationId="{B20D886B-0E9F-C8EA-3DEF-C4C48421E94B}"/>
          </ac:spMkLst>
        </pc:spChg>
        <pc:spChg chg="mod">
          <ac:chgData name="TAN Mei Yi [Harrisdale Senior High School]" userId="f9f029c9-d743-4d60-9f2c-e74bdec1ab07" providerId="ADAL" clId="{0D481EDF-457B-4615-B259-F1EDBF3DC4EB}" dt="2023-07-27T02:00:50.177" v="7012" actId="20577"/>
          <ac:spMkLst>
            <pc:docMk/>
            <pc:sldMk cId="1364181021" sldId="403"/>
            <ac:spMk id="5" creationId="{7B975EBF-5BFE-4C1A-BE3A-176E15D0E159}"/>
          </ac:spMkLst>
        </pc:spChg>
      </pc:sldChg>
      <pc:sldChg chg="add del">
        <pc:chgData name="TAN Mei Yi [Harrisdale Senior High School]" userId="f9f029c9-d743-4d60-9f2c-e74bdec1ab07" providerId="ADAL" clId="{0D481EDF-457B-4615-B259-F1EDBF3DC4EB}" dt="2023-07-27T01:09:52.241" v="4255" actId="47"/>
        <pc:sldMkLst>
          <pc:docMk/>
          <pc:sldMk cId="1842643226" sldId="403"/>
        </pc:sldMkLst>
      </pc:sldChg>
      <pc:sldChg chg="addSp delSp modSp add mod modAnim">
        <pc:chgData name="TAN Mei Yi [Harrisdale Senior High School]" userId="f9f029c9-d743-4d60-9f2c-e74bdec1ab07" providerId="ADAL" clId="{0D481EDF-457B-4615-B259-F1EDBF3DC4EB}" dt="2023-07-27T04:48:00.111" v="16028"/>
        <pc:sldMkLst>
          <pc:docMk/>
          <pc:sldMk cId="1464856378" sldId="404"/>
        </pc:sldMkLst>
        <pc:spChg chg="mod">
          <ac:chgData name="TAN Mei Yi [Harrisdale Senior High School]" userId="f9f029c9-d743-4d60-9f2c-e74bdec1ab07" providerId="ADAL" clId="{0D481EDF-457B-4615-B259-F1EDBF3DC4EB}" dt="2023-07-27T02:16:04.762" v="8119" actId="1076"/>
          <ac:spMkLst>
            <pc:docMk/>
            <pc:sldMk cId="1464856378" sldId="404"/>
            <ac:spMk id="2" creationId="{B6219B9E-6023-4ED2-372C-8FDE3B3D982A}"/>
          </ac:spMkLst>
        </pc:spChg>
        <pc:spChg chg="del">
          <ac:chgData name="TAN Mei Yi [Harrisdale Senior High School]" userId="f9f029c9-d743-4d60-9f2c-e74bdec1ab07" providerId="ADAL" clId="{0D481EDF-457B-4615-B259-F1EDBF3DC4EB}" dt="2023-07-27T02:15:57.630" v="8117" actId="478"/>
          <ac:spMkLst>
            <pc:docMk/>
            <pc:sldMk cId="1464856378" sldId="404"/>
            <ac:spMk id="3" creationId="{D5AD25A3-275E-4473-9F79-34DB90420FFA}"/>
          </ac:spMkLst>
        </pc:spChg>
        <pc:spChg chg="mod">
          <ac:chgData name="TAN Mei Yi [Harrisdale Senior High School]" userId="f9f029c9-d743-4d60-9f2c-e74bdec1ab07" providerId="ADAL" clId="{0D481EDF-457B-4615-B259-F1EDBF3DC4EB}" dt="2023-07-27T03:46:56.853" v="12926" actId="20577"/>
          <ac:spMkLst>
            <pc:docMk/>
            <pc:sldMk cId="1464856378" sldId="404"/>
            <ac:spMk id="4" creationId="{B20D886B-0E9F-C8EA-3DEF-C4C48421E94B}"/>
          </ac:spMkLst>
        </pc:spChg>
        <pc:spChg chg="del">
          <ac:chgData name="TAN Mei Yi [Harrisdale Senior High School]" userId="f9f029c9-d743-4d60-9f2c-e74bdec1ab07" providerId="ADAL" clId="{0D481EDF-457B-4615-B259-F1EDBF3DC4EB}" dt="2023-07-27T02:15:57.630" v="8117" actId="478"/>
          <ac:spMkLst>
            <pc:docMk/>
            <pc:sldMk cId="1464856378" sldId="404"/>
            <ac:spMk id="5" creationId="{7B975EBF-5BFE-4C1A-BE3A-176E15D0E159}"/>
          </ac:spMkLst>
        </pc:spChg>
        <pc:spChg chg="add del mod">
          <ac:chgData name="TAN Mei Yi [Harrisdale Senior High School]" userId="f9f029c9-d743-4d60-9f2c-e74bdec1ab07" providerId="ADAL" clId="{0D481EDF-457B-4615-B259-F1EDBF3DC4EB}" dt="2023-07-27T02:16:01.298" v="8118" actId="478"/>
          <ac:spMkLst>
            <pc:docMk/>
            <pc:sldMk cId="1464856378" sldId="404"/>
            <ac:spMk id="7" creationId="{8FE33BD1-FA18-ABD3-1C99-49EE2476E97D}"/>
          </ac:spMkLst>
        </pc:spChg>
      </pc:sldChg>
      <pc:sldChg chg="modSp add mod modAnim">
        <pc:chgData name="TAN Mei Yi [Harrisdale Senior High School]" userId="f9f029c9-d743-4d60-9f2c-e74bdec1ab07" providerId="ADAL" clId="{0D481EDF-457B-4615-B259-F1EDBF3DC4EB}" dt="2023-07-27T04:48:14.769" v="16038"/>
        <pc:sldMkLst>
          <pc:docMk/>
          <pc:sldMk cId="88597714" sldId="405"/>
        </pc:sldMkLst>
        <pc:spChg chg="mod">
          <ac:chgData name="TAN Mei Yi [Harrisdale Senior High School]" userId="f9f029c9-d743-4d60-9f2c-e74bdec1ab07" providerId="ADAL" clId="{0D481EDF-457B-4615-B259-F1EDBF3DC4EB}" dt="2023-07-27T02:18:27.492" v="8539" actId="20577"/>
          <ac:spMkLst>
            <pc:docMk/>
            <pc:sldMk cId="88597714" sldId="405"/>
            <ac:spMk id="2" creationId="{B6219B9E-6023-4ED2-372C-8FDE3B3D982A}"/>
          </ac:spMkLst>
        </pc:spChg>
        <pc:spChg chg="mod">
          <ac:chgData name="TAN Mei Yi [Harrisdale Senior High School]" userId="f9f029c9-d743-4d60-9f2c-e74bdec1ab07" providerId="ADAL" clId="{0D481EDF-457B-4615-B259-F1EDBF3DC4EB}" dt="2023-07-27T04:48:07.185" v="16036" actId="20577"/>
          <ac:spMkLst>
            <pc:docMk/>
            <pc:sldMk cId="88597714" sldId="405"/>
            <ac:spMk id="4" creationId="{B20D886B-0E9F-C8EA-3DEF-C4C48421E94B}"/>
          </ac:spMkLst>
        </pc:spChg>
      </pc:sldChg>
      <pc:sldChg chg="modSp add mod modAnim">
        <pc:chgData name="TAN Mei Yi [Harrisdale Senior High School]" userId="f9f029c9-d743-4d60-9f2c-e74bdec1ab07" providerId="ADAL" clId="{0D481EDF-457B-4615-B259-F1EDBF3DC4EB}" dt="2023-07-27T04:48:28.843" v="16040"/>
        <pc:sldMkLst>
          <pc:docMk/>
          <pc:sldMk cId="47181351" sldId="406"/>
        </pc:sldMkLst>
        <pc:spChg chg="mod">
          <ac:chgData name="TAN Mei Yi [Harrisdale Senior High School]" userId="f9f029c9-d743-4d60-9f2c-e74bdec1ab07" providerId="ADAL" clId="{0D481EDF-457B-4615-B259-F1EDBF3DC4EB}" dt="2023-07-27T02:25:33.991" v="9768" actId="20577"/>
          <ac:spMkLst>
            <pc:docMk/>
            <pc:sldMk cId="47181351" sldId="406"/>
            <ac:spMk id="2" creationId="{B6219B9E-6023-4ED2-372C-8FDE3B3D982A}"/>
          </ac:spMkLst>
        </pc:spChg>
        <pc:spChg chg="mod">
          <ac:chgData name="TAN Mei Yi [Harrisdale Senior High School]" userId="f9f029c9-d743-4d60-9f2c-e74bdec1ab07" providerId="ADAL" clId="{0D481EDF-457B-4615-B259-F1EDBF3DC4EB}" dt="2023-07-27T02:28:11.227" v="10258" actId="20577"/>
          <ac:spMkLst>
            <pc:docMk/>
            <pc:sldMk cId="47181351" sldId="406"/>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3:23:34.550" v="12265"/>
        <pc:sldMkLst>
          <pc:docMk/>
          <pc:sldMk cId="235596722" sldId="407"/>
        </pc:sldMkLst>
        <pc:spChg chg="mod">
          <ac:chgData name="TAN Mei Yi [Harrisdale Senior High School]" userId="f9f029c9-d743-4d60-9f2c-e74bdec1ab07" providerId="ADAL" clId="{0D481EDF-457B-4615-B259-F1EDBF3DC4EB}" dt="2023-07-27T03:18:33.396" v="11962" actId="6549"/>
          <ac:spMkLst>
            <pc:docMk/>
            <pc:sldMk cId="235596722" sldId="407"/>
            <ac:spMk id="3" creationId="{E9F8ACC9-07A8-4519-A0A1-1993DA2AE437}"/>
          </ac:spMkLst>
        </pc:spChg>
        <pc:spChg chg="add mod">
          <ac:chgData name="TAN Mei Yi [Harrisdale Senior High School]" userId="f9f029c9-d743-4d60-9f2c-e74bdec1ab07" providerId="ADAL" clId="{0D481EDF-457B-4615-B259-F1EDBF3DC4EB}" dt="2023-07-27T03:20:35.423" v="12069" actId="1076"/>
          <ac:spMkLst>
            <pc:docMk/>
            <pc:sldMk cId="235596722" sldId="407"/>
            <ac:spMk id="4" creationId="{E49EF351-7A67-6ECD-55E6-910E1B34320B}"/>
          </ac:spMkLst>
        </pc:spChg>
        <pc:spChg chg="add mod">
          <ac:chgData name="TAN Mei Yi [Harrisdale Senior High School]" userId="f9f029c9-d743-4d60-9f2c-e74bdec1ab07" providerId="ADAL" clId="{0D481EDF-457B-4615-B259-F1EDBF3DC4EB}" dt="2023-07-27T03:21:17.847" v="12142" actId="20577"/>
          <ac:spMkLst>
            <pc:docMk/>
            <pc:sldMk cId="235596722" sldId="407"/>
            <ac:spMk id="5" creationId="{83FAF6FF-7237-A2B9-4CE8-92D8FC9AA497}"/>
          </ac:spMkLst>
        </pc:spChg>
      </pc:sldChg>
      <pc:sldChg chg="addSp modSp add del mod modAnim">
        <pc:chgData name="TAN Mei Yi [Harrisdale Senior High School]" userId="f9f029c9-d743-4d60-9f2c-e74bdec1ab07" providerId="ADAL" clId="{0D481EDF-457B-4615-B259-F1EDBF3DC4EB}" dt="2023-07-27T03:46:21.365" v="12920" actId="20577"/>
        <pc:sldMkLst>
          <pc:docMk/>
          <pc:sldMk cId="2654622747" sldId="408"/>
        </pc:sldMkLst>
        <pc:spChg chg="mod">
          <ac:chgData name="TAN Mei Yi [Harrisdale Senior High School]" userId="f9f029c9-d743-4d60-9f2c-e74bdec1ab07" providerId="ADAL" clId="{0D481EDF-457B-4615-B259-F1EDBF3DC4EB}" dt="2023-07-27T03:41:06.714" v="12653" actId="20577"/>
          <ac:spMkLst>
            <pc:docMk/>
            <pc:sldMk cId="2654622747" sldId="408"/>
            <ac:spMk id="3" creationId="{E9F8ACC9-07A8-4519-A0A1-1993DA2AE437}"/>
          </ac:spMkLst>
        </pc:spChg>
        <pc:spChg chg="add mod">
          <ac:chgData name="TAN Mei Yi [Harrisdale Senior High School]" userId="f9f029c9-d743-4d60-9f2c-e74bdec1ab07" providerId="ADAL" clId="{0D481EDF-457B-4615-B259-F1EDBF3DC4EB}" dt="2023-07-27T03:42:20.747" v="12713" actId="14100"/>
          <ac:spMkLst>
            <pc:docMk/>
            <pc:sldMk cId="2654622747" sldId="408"/>
            <ac:spMk id="4" creationId="{E3854E18-EA89-AC12-0257-984015722F22}"/>
          </ac:spMkLst>
        </pc:spChg>
        <pc:spChg chg="add mod">
          <ac:chgData name="TAN Mei Yi [Harrisdale Senior High School]" userId="f9f029c9-d743-4d60-9f2c-e74bdec1ab07" providerId="ADAL" clId="{0D481EDF-457B-4615-B259-F1EDBF3DC4EB}" dt="2023-07-27T03:46:03.940" v="12874" actId="20577"/>
          <ac:spMkLst>
            <pc:docMk/>
            <pc:sldMk cId="2654622747" sldId="408"/>
            <ac:spMk id="5" creationId="{DFB58AAE-1B45-5215-57B2-9ED5DDABDF32}"/>
          </ac:spMkLst>
        </pc:spChg>
        <pc:spChg chg="add mod">
          <ac:chgData name="TAN Mei Yi [Harrisdale Senior High School]" userId="f9f029c9-d743-4d60-9f2c-e74bdec1ab07" providerId="ADAL" clId="{0D481EDF-457B-4615-B259-F1EDBF3DC4EB}" dt="2023-07-27T03:46:07.427" v="12887" actId="20577"/>
          <ac:spMkLst>
            <pc:docMk/>
            <pc:sldMk cId="2654622747" sldId="408"/>
            <ac:spMk id="6" creationId="{BDF24D85-033A-256F-A4E6-29AE17E2386C}"/>
          </ac:spMkLst>
        </pc:spChg>
        <pc:spChg chg="add mod">
          <ac:chgData name="TAN Mei Yi [Harrisdale Senior High School]" userId="f9f029c9-d743-4d60-9f2c-e74bdec1ab07" providerId="ADAL" clId="{0D481EDF-457B-4615-B259-F1EDBF3DC4EB}" dt="2023-07-27T03:46:11.815" v="12897" actId="20577"/>
          <ac:spMkLst>
            <pc:docMk/>
            <pc:sldMk cId="2654622747" sldId="408"/>
            <ac:spMk id="7" creationId="{962E7DEC-E39B-49C5-6FFC-332952CD4640}"/>
          </ac:spMkLst>
        </pc:spChg>
        <pc:spChg chg="add mod">
          <ac:chgData name="TAN Mei Yi [Harrisdale Senior High School]" userId="f9f029c9-d743-4d60-9f2c-e74bdec1ab07" providerId="ADAL" clId="{0D481EDF-457B-4615-B259-F1EDBF3DC4EB}" dt="2023-07-27T03:46:16.937" v="12909" actId="20577"/>
          <ac:spMkLst>
            <pc:docMk/>
            <pc:sldMk cId="2654622747" sldId="408"/>
            <ac:spMk id="8" creationId="{3E9C7595-A7CF-7690-F276-D00BF24633F5}"/>
          </ac:spMkLst>
        </pc:spChg>
        <pc:spChg chg="add mod">
          <ac:chgData name="TAN Mei Yi [Harrisdale Senior High School]" userId="f9f029c9-d743-4d60-9f2c-e74bdec1ab07" providerId="ADAL" clId="{0D481EDF-457B-4615-B259-F1EDBF3DC4EB}" dt="2023-07-27T03:46:21.365" v="12920" actId="20577"/>
          <ac:spMkLst>
            <pc:docMk/>
            <pc:sldMk cId="2654622747" sldId="408"/>
            <ac:spMk id="9" creationId="{5048E94B-D27E-1B91-C615-0CD41A291B0A}"/>
          </ac:spMkLst>
        </pc:spChg>
      </pc:sldChg>
      <pc:sldChg chg="addSp modSp add mod modAnim">
        <pc:chgData name="TAN Mei Yi [Harrisdale Senior High School]" userId="f9f029c9-d743-4d60-9f2c-e74bdec1ab07" providerId="ADAL" clId="{0D481EDF-457B-4615-B259-F1EDBF3DC4EB}" dt="2023-07-27T03:25:09.953" v="12277" actId="1076"/>
        <pc:sldMkLst>
          <pc:docMk/>
          <pc:sldMk cId="496166069" sldId="409"/>
        </pc:sldMkLst>
        <pc:spChg chg="mod">
          <ac:chgData name="TAN Mei Yi [Harrisdale Senior High School]" userId="f9f029c9-d743-4d60-9f2c-e74bdec1ab07" providerId="ADAL" clId="{0D481EDF-457B-4615-B259-F1EDBF3DC4EB}" dt="2023-07-27T03:21:37.837" v="12148" actId="14100"/>
          <ac:spMkLst>
            <pc:docMk/>
            <pc:sldMk cId="496166069" sldId="409"/>
            <ac:spMk id="3" creationId="{E9F8ACC9-07A8-4519-A0A1-1993DA2AE437}"/>
          </ac:spMkLst>
        </pc:spChg>
        <pc:spChg chg="add mod">
          <ac:chgData name="TAN Mei Yi [Harrisdale Senior High School]" userId="f9f029c9-d743-4d60-9f2c-e74bdec1ab07" providerId="ADAL" clId="{0D481EDF-457B-4615-B259-F1EDBF3DC4EB}" dt="2023-07-27T03:22:06.237" v="12191" actId="20577"/>
          <ac:spMkLst>
            <pc:docMk/>
            <pc:sldMk cId="496166069" sldId="409"/>
            <ac:spMk id="4" creationId="{BCEEFC9B-2062-932D-0C4B-3861AF4D7A38}"/>
          </ac:spMkLst>
        </pc:spChg>
        <pc:spChg chg="add mod">
          <ac:chgData name="TAN Mei Yi [Harrisdale Senior High School]" userId="f9f029c9-d743-4d60-9f2c-e74bdec1ab07" providerId="ADAL" clId="{0D481EDF-457B-4615-B259-F1EDBF3DC4EB}" dt="2023-07-27T03:25:09.953" v="12277" actId="1076"/>
          <ac:spMkLst>
            <pc:docMk/>
            <pc:sldMk cId="496166069" sldId="409"/>
            <ac:spMk id="5" creationId="{36A1EB40-03AD-0ACB-D9A2-DDF94CE3D978}"/>
          </ac:spMkLst>
        </pc:spChg>
      </pc:sldChg>
      <pc:sldChg chg="modSp add del mod">
        <pc:chgData name="TAN Mei Yi [Harrisdale Senior High School]" userId="f9f029c9-d743-4d60-9f2c-e74bdec1ab07" providerId="ADAL" clId="{0D481EDF-457B-4615-B259-F1EDBF3DC4EB}" dt="2023-07-27T03:51:37.814" v="12972" actId="47"/>
        <pc:sldMkLst>
          <pc:docMk/>
          <pc:sldMk cId="3441532730" sldId="410"/>
        </pc:sldMkLst>
        <pc:spChg chg="mod">
          <ac:chgData name="TAN Mei Yi [Harrisdale Senior High School]" userId="f9f029c9-d743-4d60-9f2c-e74bdec1ab07" providerId="ADAL" clId="{0D481EDF-457B-4615-B259-F1EDBF3DC4EB}" dt="2023-07-27T03:51:15.380" v="12971" actId="20577"/>
          <ac:spMkLst>
            <pc:docMk/>
            <pc:sldMk cId="3441532730" sldId="410"/>
            <ac:spMk id="2" creationId="{B6219B9E-6023-4ED2-372C-8FDE3B3D982A}"/>
          </ac:spMkLst>
        </pc:spChg>
      </pc:sldChg>
      <pc:sldChg chg="addSp modSp add mod ord modAnim">
        <pc:chgData name="TAN Mei Yi [Harrisdale Senior High School]" userId="f9f029c9-d743-4d60-9f2c-e74bdec1ab07" providerId="ADAL" clId="{0D481EDF-457B-4615-B259-F1EDBF3DC4EB}" dt="2023-07-27T03:55:37.118" v="13156" actId="20577"/>
        <pc:sldMkLst>
          <pc:docMk/>
          <pc:sldMk cId="3805072023" sldId="410"/>
        </pc:sldMkLst>
        <pc:spChg chg="mod">
          <ac:chgData name="TAN Mei Yi [Harrisdale Senior High School]" userId="f9f029c9-d743-4d60-9f2c-e74bdec1ab07" providerId="ADAL" clId="{0D481EDF-457B-4615-B259-F1EDBF3DC4EB}" dt="2023-07-27T03:53:53.319" v="12983" actId="403"/>
          <ac:spMkLst>
            <pc:docMk/>
            <pc:sldMk cId="3805072023" sldId="410"/>
            <ac:spMk id="3" creationId="{E9F8ACC9-07A8-4519-A0A1-1993DA2AE437}"/>
          </ac:spMkLst>
        </pc:spChg>
        <pc:spChg chg="add mod">
          <ac:chgData name="TAN Mei Yi [Harrisdale Senior High School]" userId="f9f029c9-d743-4d60-9f2c-e74bdec1ab07" providerId="ADAL" clId="{0D481EDF-457B-4615-B259-F1EDBF3DC4EB}" dt="2023-07-27T03:54:24.990" v="13056" actId="20577"/>
          <ac:spMkLst>
            <pc:docMk/>
            <pc:sldMk cId="3805072023" sldId="410"/>
            <ac:spMk id="4" creationId="{4FA5BB36-68CB-1917-7ABE-CF34B0978D45}"/>
          </ac:spMkLst>
        </pc:spChg>
        <pc:spChg chg="add mod">
          <ac:chgData name="TAN Mei Yi [Harrisdale Senior High School]" userId="f9f029c9-d743-4d60-9f2c-e74bdec1ab07" providerId="ADAL" clId="{0D481EDF-457B-4615-B259-F1EDBF3DC4EB}" dt="2023-07-27T03:55:15.435" v="13061" actId="403"/>
          <ac:spMkLst>
            <pc:docMk/>
            <pc:sldMk cId="3805072023" sldId="410"/>
            <ac:spMk id="6" creationId="{3501B21D-31D5-7A42-0B9E-412E71270A2C}"/>
          </ac:spMkLst>
        </pc:spChg>
        <pc:spChg chg="add mod">
          <ac:chgData name="TAN Mei Yi [Harrisdale Senior High School]" userId="f9f029c9-d743-4d60-9f2c-e74bdec1ab07" providerId="ADAL" clId="{0D481EDF-457B-4615-B259-F1EDBF3DC4EB}" dt="2023-07-27T03:55:37.118" v="13156" actId="20577"/>
          <ac:spMkLst>
            <pc:docMk/>
            <pc:sldMk cId="3805072023" sldId="410"/>
            <ac:spMk id="7" creationId="{00C8193A-4E45-273F-CAF9-128B71AB58AD}"/>
          </ac:spMkLst>
        </pc:spChg>
      </pc:sldChg>
      <pc:sldChg chg="modSp add mod modAnim">
        <pc:chgData name="TAN Mei Yi [Harrisdale Senior High School]" userId="f9f029c9-d743-4d60-9f2c-e74bdec1ab07" providerId="ADAL" clId="{0D481EDF-457B-4615-B259-F1EDBF3DC4EB}" dt="2023-07-27T04:48:59.078" v="16045" actId="20577"/>
        <pc:sldMkLst>
          <pc:docMk/>
          <pc:sldMk cId="3074725939" sldId="411"/>
        </pc:sldMkLst>
        <pc:spChg chg="mod">
          <ac:chgData name="TAN Mei Yi [Harrisdale Senior High School]" userId="f9f029c9-d743-4d60-9f2c-e74bdec1ab07" providerId="ADAL" clId="{0D481EDF-457B-4615-B259-F1EDBF3DC4EB}" dt="2023-07-27T03:56:32.762" v="13196" actId="20577"/>
          <ac:spMkLst>
            <pc:docMk/>
            <pc:sldMk cId="3074725939" sldId="411"/>
            <ac:spMk id="2" creationId="{B6219B9E-6023-4ED2-372C-8FDE3B3D982A}"/>
          </ac:spMkLst>
        </pc:spChg>
        <pc:spChg chg="mod">
          <ac:chgData name="TAN Mei Yi [Harrisdale Senior High School]" userId="f9f029c9-d743-4d60-9f2c-e74bdec1ab07" providerId="ADAL" clId="{0D481EDF-457B-4615-B259-F1EDBF3DC4EB}" dt="2023-07-27T04:48:59.078" v="16045" actId="20577"/>
          <ac:spMkLst>
            <pc:docMk/>
            <pc:sldMk cId="3074725939" sldId="411"/>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4:02:53.567" v="13711" actId="207"/>
        <pc:sldMkLst>
          <pc:docMk/>
          <pc:sldMk cId="3493683123" sldId="412"/>
        </pc:sldMkLst>
        <pc:spChg chg="mod">
          <ac:chgData name="TAN Mei Yi [Harrisdale Senior High School]" userId="f9f029c9-d743-4d60-9f2c-e74bdec1ab07" providerId="ADAL" clId="{0D481EDF-457B-4615-B259-F1EDBF3DC4EB}" dt="2023-07-27T04:01:55.328" v="13647" actId="20577"/>
          <ac:spMkLst>
            <pc:docMk/>
            <pc:sldMk cId="3493683123" sldId="412"/>
            <ac:spMk id="3" creationId="{E9F8ACC9-07A8-4519-A0A1-1993DA2AE437}"/>
          </ac:spMkLst>
        </pc:spChg>
        <pc:spChg chg="add mod">
          <ac:chgData name="TAN Mei Yi [Harrisdale Senior High School]" userId="f9f029c9-d743-4d60-9f2c-e74bdec1ab07" providerId="ADAL" clId="{0D481EDF-457B-4615-B259-F1EDBF3DC4EB}" dt="2023-07-27T04:02:02.044" v="13672" actId="1076"/>
          <ac:spMkLst>
            <pc:docMk/>
            <pc:sldMk cId="3493683123" sldId="412"/>
            <ac:spMk id="4" creationId="{A9B0904E-3094-B4E5-CC78-F6B7243F9B9B}"/>
          </ac:spMkLst>
        </pc:spChg>
        <pc:spChg chg="add mod">
          <ac:chgData name="TAN Mei Yi [Harrisdale Senior High School]" userId="f9f029c9-d743-4d60-9f2c-e74bdec1ab07" providerId="ADAL" clId="{0D481EDF-457B-4615-B259-F1EDBF3DC4EB}" dt="2023-07-27T04:02:36.961" v="13701" actId="1076"/>
          <ac:spMkLst>
            <pc:docMk/>
            <pc:sldMk cId="3493683123" sldId="412"/>
            <ac:spMk id="5" creationId="{53842BE4-556A-B4C2-2140-A8DED34E9B4C}"/>
          </ac:spMkLst>
        </pc:spChg>
        <pc:spChg chg="add mod">
          <ac:chgData name="TAN Mei Yi [Harrisdale Senior High School]" userId="f9f029c9-d743-4d60-9f2c-e74bdec1ab07" providerId="ADAL" clId="{0D481EDF-457B-4615-B259-F1EDBF3DC4EB}" dt="2023-07-27T04:02:53.567" v="13711" actId="207"/>
          <ac:spMkLst>
            <pc:docMk/>
            <pc:sldMk cId="3493683123" sldId="412"/>
            <ac:spMk id="6" creationId="{560B7465-10A4-0225-8DFA-5A99C177F689}"/>
          </ac:spMkLst>
        </pc:spChg>
      </pc:sldChg>
      <pc:sldChg chg="addSp delSp modSp add mod delAnim modAnim">
        <pc:chgData name="TAN Mei Yi [Harrisdale Senior High School]" userId="f9f029c9-d743-4d60-9f2c-e74bdec1ab07" providerId="ADAL" clId="{0D481EDF-457B-4615-B259-F1EDBF3DC4EB}" dt="2023-07-27T04:09:33.377" v="14620" actId="1076"/>
        <pc:sldMkLst>
          <pc:docMk/>
          <pc:sldMk cId="295920318" sldId="413"/>
        </pc:sldMkLst>
        <pc:spChg chg="mod">
          <ac:chgData name="TAN Mei Yi [Harrisdale Senior High School]" userId="f9f029c9-d743-4d60-9f2c-e74bdec1ab07" providerId="ADAL" clId="{0D481EDF-457B-4615-B259-F1EDBF3DC4EB}" dt="2023-07-27T04:04:31.365" v="14075" actId="20577"/>
          <ac:spMkLst>
            <pc:docMk/>
            <pc:sldMk cId="295920318" sldId="413"/>
            <ac:spMk id="2" creationId="{8ABCEC15-E4FC-D431-127D-F65CEA37D548}"/>
          </ac:spMkLst>
        </pc:spChg>
        <pc:spChg chg="mod">
          <ac:chgData name="TAN Mei Yi [Harrisdale Senior High School]" userId="f9f029c9-d743-4d60-9f2c-e74bdec1ab07" providerId="ADAL" clId="{0D481EDF-457B-4615-B259-F1EDBF3DC4EB}" dt="2023-07-27T04:04:06.274" v="14041" actId="20577"/>
          <ac:spMkLst>
            <pc:docMk/>
            <pc:sldMk cId="295920318" sldId="413"/>
            <ac:spMk id="3" creationId="{E9F8ACC9-07A8-4519-A0A1-1993DA2AE437}"/>
          </ac:spMkLst>
        </pc:spChg>
        <pc:spChg chg="del">
          <ac:chgData name="TAN Mei Yi [Harrisdale Senior High School]" userId="f9f029c9-d743-4d60-9f2c-e74bdec1ab07" providerId="ADAL" clId="{0D481EDF-457B-4615-B259-F1EDBF3DC4EB}" dt="2023-07-27T04:04:13.479" v="14042" actId="478"/>
          <ac:spMkLst>
            <pc:docMk/>
            <pc:sldMk cId="295920318" sldId="413"/>
            <ac:spMk id="4" creationId="{A9B0904E-3094-B4E5-CC78-F6B7243F9B9B}"/>
          </ac:spMkLst>
        </pc:spChg>
        <pc:spChg chg="del">
          <ac:chgData name="TAN Mei Yi [Harrisdale Senior High School]" userId="f9f029c9-d743-4d60-9f2c-e74bdec1ab07" providerId="ADAL" clId="{0D481EDF-457B-4615-B259-F1EDBF3DC4EB}" dt="2023-07-27T04:04:39.580" v="14076" actId="478"/>
          <ac:spMkLst>
            <pc:docMk/>
            <pc:sldMk cId="295920318" sldId="413"/>
            <ac:spMk id="5" creationId="{53842BE4-556A-B4C2-2140-A8DED34E9B4C}"/>
          </ac:spMkLst>
        </pc:spChg>
        <pc:spChg chg="mod">
          <ac:chgData name="TAN Mei Yi [Harrisdale Senior High School]" userId="f9f029c9-d743-4d60-9f2c-e74bdec1ab07" providerId="ADAL" clId="{0D481EDF-457B-4615-B259-F1EDBF3DC4EB}" dt="2023-07-27T04:05:45.797" v="14223" actId="1076"/>
          <ac:spMkLst>
            <pc:docMk/>
            <pc:sldMk cId="295920318" sldId="413"/>
            <ac:spMk id="6" creationId="{560B7465-10A4-0225-8DFA-5A99C177F689}"/>
          </ac:spMkLst>
        </pc:spChg>
        <pc:spChg chg="add mod">
          <ac:chgData name="TAN Mei Yi [Harrisdale Senior High School]" userId="f9f029c9-d743-4d60-9f2c-e74bdec1ab07" providerId="ADAL" clId="{0D481EDF-457B-4615-B259-F1EDBF3DC4EB}" dt="2023-07-27T04:07:06.541" v="14352" actId="1076"/>
          <ac:spMkLst>
            <pc:docMk/>
            <pc:sldMk cId="295920318" sldId="413"/>
            <ac:spMk id="7" creationId="{6A2DB50A-D924-A6FF-144C-84C7524124F4}"/>
          </ac:spMkLst>
        </pc:spChg>
        <pc:spChg chg="add mod">
          <ac:chgData name="TAN Mei Yi [Harrisdale Senior High School]" userId="f9f029c9-d743-4d60-9f2c-e74bdec1ab07" providerId="ADAL" clId="{0D481EDF-457B-4615-B259-F1EDBF3DC4EB}" dt="2023-07-27T04:08:46.223" v="14569" actId="27636"/>
          <ac:spMkLst>
            <pc:docMk/>
            <pc:sldMk cId="295920318" sldId="413"/>
            <ac:spMk id="8" creationId="{2E4703E6-B8B3-4B48-CDC1-7FF389201B0B}"/>
          </ac:spMkLst>
        </pc:spChg>
        <pc:spChg chg="add mod">
          <ac:chgData name="TAN Mei Yi [Harrisdale Senior High School]" userId="f9f029c9-d743-4d60-9f2c-e74bdec1ab07" providerId="ADAL" clId="{0D481EDF-457B-4615-B259-F1EDBF3DC4EB}" dt="2023-07-27T04:08:59.526" v="14573" actId="1076"/>
          <ac:spMkLst>
            <pc:docMk/>
            <pc:sldMk cId="295920318" sldId="413"/>
            <ac:spMk id="9" creationId="{38AD830E-CC5B-E701-4D17-800BF6B52260}"/>
          </ac:spMkLst>
        </pc:spChg>
        <pc:spChg chg="add mod">
          <ac:chgData name="TAN Mei Yi [Harrisdale Senior High School]" userId="f9f029c9-d743-4d60-9f2c-e74bdec1ab07" providerId="ADAL" clId="{0D481EDF-457B-4615-B259-F1EDBF3DC4EB}" dt="2023-07-27T04:09:33.377" v="14620" actId="1076"/>
          <ac:spMkLst>
            <pc:docMk/>
            <pc:sldMk cId="295920318" sldId="413"/>
            <ac:spMk id="10" creationId="{31E9F5B5-44AA-CD1C-DE88-C18686BBAD24}"/>
          </ac:spMkLst>
        </pc:spChg>
      </pc:sldChg>
      <pc:sldChg chg="delSp modSp add mod delAnim modAnim">
        <pc:chgData name="TAN Mei Yi [Harrisdale Senior High School]" userId="f9f029c9-d743-4d60-9f2c-e74bdec1ab07" providerId="ADAL" clId="{0D481EDF-457B-4615-B259-F1EDBF3DC4EB}" dt="2023-07-27T04:13:53.102" v="15214" actId="1076"/>
        <pc:sldMkLst>
          <pc:docMk/>
          <pc:sldMk cId="3200241528" sldId="414"/>
        </pc:sldMkLst>
        <pc:spChg chg="mod">
          <ac:chgData name="TAN Mei Yi [Harrisdale Senior High School]" userId="f9f029c9-d743-4d60-9f2c-e74bdec1ab07" providerId="ADAL" clId="{0D481EDF-457B-4615-B259-F1EDBF3DC4EB}" dt="2023-07-27T04:11:01.319" v="14907" actId="20577"/>
          <ac:spMkLst>
            <pc:docMk/>
            <pc:sldMk cId="3200241528" sldId="414"/>
            <ac:spMk id="3" creationId="{E9F8ACC9-07A8-4519-A0A1-1993DA2AE437}"/>
          </ac:spMkLst>
        </pc:spChg>
        <pc:spChg chg="mod">
          <ac:chgData name="TAN Mei Yi [Harrisdale Senior High School]" userId="f9f029c9-d743-4d60-9f2c-e74bdec1ab07" providerId="ADAL" clId="{0D481EDF-457B-4615-B259-F1EDBF3DC4EB}" dt="2023-07-27T04:12:19.735" v="15081" actId="20577"/>
          <ac:spMkLst>
            <pc:docMk/>
            <pc:sldMk cId="3200241528" sldId="414"/>
            <ac:spMk id="6" creationId="{560B7465-10A4-0225-8DFA-5A99C177F689}"/>
          </ac:spMkLst>
        </pc:spChg>
        <pc:spChg chg="del">
          <ac:chgData name="TAN Mei Yi [Harrisdale Senior High School]" userId="f9f029c9-d743-4d60-9f2c-e74bdec1ab07" providerId="ADAL" clId="{0D481EDF-457B-4615-B259-F1EDBF3DC4EB}" dt="2023-07-27T04:12:29.046" v="15082" actId="478"/>
          <ac:spMkLst>
            <pc:docMk/>
            <pc:sldMk cId="3200241528" sldId="414"/>
            <ac:spMk id="7" creationId="{6A2DB50A-D924-A6FF-144C-84C7524124F4}"/>
          </ac:spMkLst>
        </pc:spChg>
        <pc:spChg chg="mod">
          <ac:chgData name="TAN Mei Yi [Harrisdale Senior High School]" userId="f9f029c9-d743-4d60-9f2c-e74bdec1ab07" providerId="ADAL" clId="{0D481EDF-457B-4615-B259-F1EDBF3DC4EB}" dt="2023-07-27T04:12:50.091" v="15125" actId="1076"/>
          <ac:spMkLst>
            <pc:docMk/>
            <pc:sldMk cId="3200241528" sldId="414"/>
            <ac:spMk id="8" creationId="{2E4703E6-B8B3-4B48-CDC1-7FF389201B0B}"/>
          </ac:spMkLst>
        </pc:spChg>
        <pc:spChg chg="mod">
          <ac:chgData name="TAN Mei Yi [Harrisdale Senior High School]" userId="f9f029c9-d743-4d60-9f2c-e74bdec1ab07" providerId="ADAL" clId="{0D481EDF-457B-4615-B259-F1EDBF3DC4EB}" dt="2023-07-27T04:13:10.468" v="15153" actId="1076"/>
          <ac:spMkLst>
            <pc:docMk/>
            <pc:sldMk cId="3200241528" sldId="414"/>
            <ac:spMk id="9" creationId="{38AD830E-CC5B-E701-4D17-800BF6B52260}"/>
          </ac:spMkLst>
        </pc:spChg>
        <pc:spChg chg="mod">
          <ac:chgData name="TAN Mei Yi [Harrisdale Senior High School]" userId="f9f029c9-d743-4d60-9f2c-e74bdec1ab07" providerId="ADAL" clId="{0D481EDF-457B-4615-B259-F1EDBF3DC4EB}" dt="2023-07-27T04:13:53.102" v="15214" actId="1076"/>
          <ac:spMkLst>
            <pc:docMk/>
            <pc:sldMk cId="3200241528" sldId="414"/>
            <ac:spMk id="10" creationId="{31E9F5B5-44AA-CD1C-DE88-C18686BBAD24}"/>
          </ac:spMkLst>
        </pc:spChg>
      </pc:sldChg>
      <pc:sldChg chg="addSp delSp modSp add mod delAnim modAnim">
        <pc:chgData name="TAN Mei Yi [Harrisdale Senior High School]" userId="f9f029c9-d743-4d60-9f2c-e74bdec1ab07" providerId="ADAL" clId="{0D481EDF-457B-4615-B259-F1EDBF3DC4EB}" dt="2023-07-27T04:37:58.155" v="15982" actId="403"/>
        <pc:sldMkLst>
          <pc:docMk/>
          <pc:sldMk cId="480262328" sldId="415"/>
        </pc:sldMkLst>
        <pc:spChg chg="mod">
          <ac:chgData name="TAN Mei Yi [Harrisdale Senior High School]" userId="f9f029c9-d743-4d60-9f2c-e74bdec1ab07" providerId="ADAL" clId="{0D481EDF-457B-4615-B259-F1EDBF3DC4EB}" dt="2023-07-27T04:24:03.257" v="15326" actId="20577"/>
          <ac:spMkLst>
            <pc:docMk/>
            <pc:sldMk cId="480262328" sldId="415"/>
            <ac:spMk id="2" creationId="{8ABCEC15-E4FC-D431-127D-F65CEA37D548}"/>
          </ac:spMkLst>
        </pc:spChg>
        <pc:spChg chg="mod">
          <ac:chgData name="TAN Mei Yi [Harrisdale Senior High School]" userId="f9f029c9-d743-4d60-9f2c-e74bdec1ab07" providerId="ADAL" clId="{0D481EDF-457B-4615-B259-F1EDBF3DC4EB}" dt="2023-07-27T04:24:28.893" v="15430" actId="14100"/>
          <ac:spMkLst>
            <pc:docMk/>
            <pc:sldMk cId="480262328" sldId="415"/>
            <ac:spMk id="3" creationId="{E9F8ACC9-07A8-4519-A0A1-1993DA2AE437}"/>
          </ac:spMkLst>
        </pc:spChg>
        <pc:spChg chg="add mod">
          <ac:chgData name="TAN Mei Yi [Harrisdale Senior High School]" userId="f9f029c9-d743-4d60-9f2c-e74bdec1ab07" providerId="ADAL" clId="{0D481EDF-457B-4615-B259-F1EDBF3DC4EB}" dt="2023-07-27T04:27:50.487" v="15568" actId="27636"/>
          <ac:spMkLst>
            <pc:docMk/>
            <pc:sldMk cId="480262328" sldId="415"/>
            <ac:spMk id="5" creationId="{7565E08B-0850-C73F-17B2-C95E6E8C06C8}"/>
          </ac:spMkLst>
        </pc:spChg>
        <pc:spChg chg="del">
          <ac:chgData name="TAN Mei Yi [Harrisdale Senior High School]" userId="f9f029c9-d743-4d60-9f2c-e74bdec1ab07" providerId="ADAL" clId="{0D481EDF-457B-4615-B259-F1EDBF3DC4EB}" dt="2023-07-27T04:25:58.030" v="15432" actId="478"/>
          <ac:spMkLst>
            <pc:docMk/>
            <pc:sldMk cId="480262328" sldId="415"/>
            <ac:spMk id="6" creationId="{560B7465-10A4-0225-8DFA-5A99C177F689}"/>
          </ac:spMkLst>
        </pc:spChg>
        <pc:spChg chg="add mod">
          <ac:chgData name="TAN Mei Yi [Harrisdale Senior High School]" userId="f9f029c9-d743-4d60-9f2c-e74bdec1ab07" providerId="ADAL" clId="{0D481EDF-457B-4615-B259-F1EDBF3DC4EB}" dt="2023-07-27T04:34:52.572" v="15792" actId="20577"/>
          <ac:spMkLst>
            <pc:docMk/>
            <pc:sldMk cId="480262328" sldId="415"/>
            <ac:spMk id="7" creationId="{64D1A9ED-DDC9-6B00-45F3-3B996C3E78A9}"/>
          </ac:spMkLst>
        </pc:spChg>
        <pc:spChg chg="del">
          <ac:chgData name="TAN Mei Yi [Harrisdale Senior High School]" userId="f9f029c9-d743-4d60-9f2c-e74bdec1ab07" providerId="ADAL" clId="{0D481EDF-457B-4615-B259-F1EDBF3DC4EB}" dt="2023-07-27T04:25:58.030" v="15432" actId="478"/>
          <ac:spMkLst>
            <pc:docMk/>
            <pc:sldMk cId="480262328" sldId="415"/>
            <ac:spMk id="8" creationId="{2E4703E6-B8B3-4B48-CDC1-7FF389201B0B}"/>
          </ac:spMkLst>
        </pc:spChg>
        <pc:spChg chg="mod">
          <ac:chgData name="TAN Mei Yi [Harrisdale Senior High School]" userId="f9f029c9-d743-4d60-9f2c-e74bdec1ab07" providerId="ADAL" clId="{0D481EDF-457B-4615-B259-F1EDBF3DC4EB}" dt="2023-07-27T04:29:52.183" v="15747" actId="1076"/>
          <ac:spMkLst>
            <pc:docMk/>
            <pc:sldMk cId="480262328" sldId="415"/>
            <ac:spMk id="9" creationId="{38AD830E-CC5B-E701-4D17-800BF6B52260}"/>
          </ac:spMkLst>
        </pc:spChg>
        <pc:spChg chg="del">
          <ac:chgData name="TAN Mei Yi [Harrisdale Senior High School]" userId="f9f029c9-d743-4d60-9f2c-e74bdec1ab07" providerId="ADAL" clId="{0D481EDF-457B-4615-B259-F1EDBF3DC4EB}" dt="2023-07-27T04:30:11.441" v="15772" actId="478"/>
          <ac:spMkLst>
            <pc:docMk/>
            <pc:sldMk cId="480262328" sldId="415"/>
            <ac:spMk id="10" creationId="{31E9F5B5-44AA-CD1C-DE88-C18686BBAD24}"/>
          </ac:spMkLst>
        </pc:spChg>
        <pc:spChg chg="add mod">
          <ac:chgData name="TAN Mei Yi [Harrisdale Senior High School]" userId="f9f029c9-d743-4d60-9f2c-e74bdec1ab07" providerId="ADAL" clId="{0D481EDF-457B-4615-B259-F1EDBF3DC4EB}" dt="2023-07-27T04:30:09.393" v="15771" actId="1076"/>
          <ac:spMkLst>
            <pc:docMk/>
            <pc:sldMk cId="480262328" sldId="415"/>
            <ac:spMk id="11" creationId="{40864E0D-79BB-8801-14A3-5A2D0A884791}"/>
          </ac:spMkLst>
        </pc:spChg>
        <pc:spChg chg="add del mod">
          <ac:chgData name="TAN Mei Yi [Harrisdale Senior High School]" userId="f9f029c9-d743-4d60-9f2c-e74bdec1ab07" providerId="ADAL" clId="{0D481EDF-457B-4615-B259-F1EDBF3DC4EB}" dt="2023-07-27T04:33:02.880" v="15783" actId="478"/>
          <ac:spMkLst>
            <pc:docMk/>
            <pc:sldMk cId="480262328" sldId="415"/>
            <ac:spMk id="12" creationId="{FBDDA15F-441A-F64B-CD62-353F7B22F086}"/>
          </ac:spMkLst>
        </pc:spChg>
        <pc:spChg chg="add mod">
          <ac:chgData name="TAN Mei Yi [Harrisdale Senior High School]" userId="f9f029c9-d743-4d60-9f2c-e74bdec1ab07" providerId="ADAL" clId="{0D481EDF-457B-4615-B259-F1EDBF3DC4EB}" dt="2023-07-27T04:37:58.155" v="15982" actId="403"/>
          <ac:spMkLst>
            <pc:docMk/>
            <pc:sldMk cId="480262328" sldId="415"/>
            <ac:spMk id="19" creationId="{B5C02ABD-E168-15A4-4411-E9A7750FC029}"/>
          </ac:spMkLst>
        </pc:spChg>
        <pc:spChg chg="add mod">
          <ac:chgData name="TAN Mei Yi [Harrisdale Senior High School]" userId="f9f029c9-d743-4d60-9f2c-e74bdec1ab07" providerId="ADAL" clId="{0D481EDF-457B-4615-B259-F1EDBF3DC4EB}" dt="2023-07-27T04:36:49.430" v="15896" actId="1035"/>
          <ac:spMkLst>
            <pc:docMk/>
            <pc:sldMk cId="480262328" sldId="415"/>
            <ac:spMk id="20" creationId="{9AA93EBC-AC74-6C7C-7FEA-4257B1D53845}"/>
          </ac:spMkLst>
        </pc:spChg>
        <pc:spChg chg="add mod">
          <ac:chgData name="TAN Mei Yi [Harrisdale Senior High School]" userId="f9f029c9-d743-4d60-9f2c-e74bdec1ab07" providerId="ADAL" clId="{0D481EDF-457B-4615-B259-F1EDBF3DC4EB}" dt="2023-07-27T04:36:54.917" v="15898" actId="1076"/>
          <ac:spMkLst>
            <pc:docMk/>
            <pc:sldMk cId="480262328" sldId="415"/>
            <ac:spMk id="21" creationId="{976EBDD9-32A0-CC6B-1E56-3CC329DFB7E4}"/>
          </ac:spMkLst>
        </pc:spChg>
        <pc:graphicFrameChg chg="add mod modGraphic">
          <ac:chgData name="TAN Mei Yi [Harrisdale Senior High School]" userId="f9f029c9-d743-4d60-9f2c-e74bdec1ab07" providerId="ADAL" clId="{0D481EDF-457B-4615-B259-F1EDBF3DC4EB}" dt="2023-07-27T04:27:06.828" v="15482" actId="20577"/>
          <ac:graphicFrameMkLst>
            <pc:docMk/>
            <pc:sldMk cId="480262328" sldId="415"/>
            <ac:graphicFrameMk id="4" creationId="{E80A52CC-1383-7C8F-0A66-1706D48AC02A}"/>
          </ac:graphicFrameMkLst>
        </pc:graphicFrameChg>
        <pc:picChg chg="add mod ord">
          <ac:chgData name="TAN Mei Yi [Harrisdale Senior High School]" userId="f9f029c9-d743-4d60-9f2c-e74bdec1ab07" providerId="ADAL" clId="{0D481EDF-457B-4615-B259-F1EDBF3DC4EB}" dt="2023-07-27T04:33:14.584" v="15786" actId="166"/>
          <ac:picMkLst>
            <pc:docMk/>
            <pc:sldMk cId="480262328" sldId="415"/>
            <ac:picMk id="14" creationId="{4A2F309D-0D76-4B22-B439-826640235673}"/>
          </ac:picMkLst>
        </pc:picChg>
        <pc:picChg chg="add mod">
          <ac:chgData name="TAN Mei Yi [Harrisdale Senior High School]" userId="f9f029c9-d743-4d60-9f2c-e74bdec1ab07" providerId="ADAL" clId="{0D481EDF-457B-4615-B259-F1EDBF3DC4EB}" dt="2023-07-27T04:33:16.781" v="15787" actId="1076"/>
          <ac:picMkLst>
            <pc:docMk/>
            <pc:sldMk cId="480262328" sldId="415"/>
            <ac:picMk id="16" creationId="{08CCB95F-9842-2308-A637-2F1D31FA10FB}"/>
          </ac:picMkLst>
        </pc:picChg>
        <pc:picChg chg="add mod">
          <ac:chgData name="TAN Mei Yi [Harrisdale Senior High School]" userId="f9f029c9-d743-4d60-9f2c-e74bdec1ab07" providerId="ADAL" clId="{0D481EDF-457B-4615-B259-F1EDBF3DC4EB}" dt="2023-07-27T04:34:01.948" v="15790" actId="1076"/>
          <ac:picMkLst>
            <pc:docMk/>
            <pc:sldMk cId="480262328" sldId="415"/>
            <ac:picMk id="18" creationId="{4A0CDAD2-5A70-9C56-3BCD-D5C604C107FE}"/>
          </ac:picMkLst>
        </pc:picChg>
      </pc:sldChg>
      <pc:sldChg chg="modSp add del mod">
        <pc:chgData name="TAN Mei Yi [Harrisdale Senior High School]" userId="f9f029c9-d743-4d60-9f2c-e74bdec1ab07" providerId="ADAL" clId="{0D481EDF-457B-4615-B259-F1EDBF3DC4EB}" dt="2023-07-27T04:23:58.142" v="15324" actId="47"/>
        <pc:sldMkLst>
          <pc:docMk/>
          <pc:sldMk cId="2334790300" sldId="415"/>
        </pc:sldMkLst>
        <pc:spChg chg="mod">
          <ac:chgData name="TAN Mei Yi [Harrisdale Senior High School]" userId="f9f029c9-d743-4d60-9f2c-e74bdec1ab07" providerId="ADAL" clId="{0D481EDF-457B-4615-B259-F1EDBF3DC4EB}" dt="2023-07-27T04:23:54.294" v="15323" actId="20577"/>
          <ac:spMkLst>
            <pc:docMk/>
            <pc:sldMk cId="2334790300" sldId="415"/>
            <ac:spMk id="2" creationId="{50FDE043-831F-DED5-1F33-51254C7E1EAF}"/>
          </ac:spMkLst>
        </pc:spChg>
      </pc:sldChg>
    </pc:docChg>
  </pc:docChgLst>
  <pc:docChgLst>
    <pc:chgData name="TAN Mei Yi [Harrisdale Senior High School]" userId="f9f029c9-d743-4d60-9f2c-e74bdec1ab07" providerId="ADAL" clId="{852031B6-0B84-407F-A52B-054735AE8AC5}"/>
    <pc:docChg chg="undo custSel addSld delSld modSld">
      <pc:chgData name="TAN Mei Yi [Harrisdale Senior High School]" userId="f9f029c9-d743-4d60-9f2c-e74bdec1ab07" providerId="ADAL" clId="{852031B6-0B84-407F-A52B-054735AE8AC5}" dt="2023-05-19T02:26:59.866" v="3332" actId="20577"/>
      <pc:docMkLst>
        <pc:docMk/>
      </pc:docMkLst>
      <pc:sldChg chg="del">
        <pc:chgData name="TAN Mei Yi [Harrisdale Senior High School]" userId="f9f029c9-d743-4d60-9f2c-e74bdec1ab07" providerId="ADAL" clId="{852031B6-0B84-407F-A52B-054735AE8AC5}" dt="2023-05-19T00:25:24.334" v="465" actId="47"/>
        <pc:sldMkLst>
          <pc:docMk/>
          <pc:sldMk cId="3037864218" sldId="257"/>
        </pc:sldMkLst>
      </pc:sldChg>
      <pc:sldChg chg="del">
        <pc:chgData name="TAN Mei Yi [Harrisdale Senior High School]" userId="f9f029c9-d743-4d60-9f2c-e74bdec1ab07" providerId="ADAL" clId="{852031B6-0B84-407F-A52B-054735AE8AC5}" dt="2023-05-19T00:25:26.446" v="466" actId="47"/>
        <pc:sldMkLst>
          <pc:docMk/>
          <pc:sldMk cId="2920466248" sldId="258"/>
        </pc:sldMkLst>
      </pc:sldChg>
      <pc:sldChg chg="add del">
        <pc:chgData name="TAN Mei Yi [Harrisdale Senior High School]" userId="f9f029c9-d743-4d60-9f2c-e74bdec1ab07" providerId="ADAL" clId="{852031B6-0B84-407F-A52B-054735AE8AC5}" dt="2023-05-19T00:44:26.361" v="719" actId="47"/>
        <pc:sldMkLst>
          <pc:docMk/>
          <pc:sldMk cId="1533042153" sldId="259"/>
        </pc:sldMkLst>
      </pc:sldChg>
      <pc:sldChg chg="del">
        <pc:chgData name="TAN Mei Yi [Harrisdale Senior High School]" userId="f9f029c9-d743-4d60-9f2c-e74bdec1ab07" providerId="ADAL" clId="{852031B6-0B84-407F-A52B-054735AE8AC5}" dt="2023-05-19T00:25:58.899" v="475" actId="2696"/>
        <pc:sldMkLst>
          <pc:docMk/>
          <pc:sldMk cId="1877691218" sldId="259"/>
        </pc:sldMkLst>
      </pc:sldChg>
      <pc:sldChg chg="del">
        <pc:chgData name="TAN Mei Yi [Harrisdale Senior High School]" userId="f9f029c9-d743-4d60-9f2c-e74bdec1ab07" providerId="ADAL" clId="{852031B6-0B84-407F-A52B-054735AE8AC5}" dt="2023-05-19T00:25:42.556" v="472" actId="47"/>
        <pc:sldMkLst>
          <pc:docMk/>
          <pc:sldMk cId="2474131926" sldId="260"/>
        </pc:sldMkLst>
      </pc:sldChg>
      <pc:sldChg chg="del">
        <pc:chgData name="TAN Mei Yi [Harrisdale Senior High School]" userId="f9f029c9-d743-4d60-9f2c-e74bdec1ab07" providerId="ADAL" clId="{852031B6-0B84-407F-A52B-054735AE8AC5}" dt="2023-05-19T00:25:44.991" v="473" actId="47"/>
        <pc:sldMkLst>
          <pc:docMk/>
          <pc:sldMk cId="1687086788" sldId="261"/>
        </pc:sldMkLst>
      </pc:sldChg>
      <pc:sldChg chg="del">
        <pc:chgData name="TAN Mei Yi [Harrisdale Senior High School]" userId="f9f029c9-d743-4d60-9f2c-e74bdec1ab07" providerId="ADAL" clId="{852031B6-0B84-407F-A52B-054735AE8AC5}" dt="2023-05-19T00:25:58.899" v="475" actId="2696"/>
        <pc:sldMkLst>
          <pc:docMk/>
          <pc:sldMk cId="1614448363" sldId="262"/>
        </pc:sldMkLst>
      </pc:sldChg>
      <pc:sldChg chg="add del">
        <pc:chgData name="TAN Mei Yi [Harrisdale Senior High School]" userId="f9f029c9-d743-4d60-9f2c-e74bdec1ab07" providerId="ADAL" clId="{852031B6-0B84-407F-A52B-054735AE8AC5}" dt="2023-05-19T00:44:26.361" v="719" actId="47"/>
        <pc:sldMkLst>
          <pc:docMk/>
          <pc:sldMk cId="3558024861" sldId="262"/>
        </pc:sldMkLst>
      </pc:sldChg>
      <pc:sldChg chg="del">
        <pc:chgData name="TAN Mei Yi [Harrisdale Senior High School]" userId="f9f029c9-d743-4d60-9f2c-e74bdec1ab07" providerId="ADAL" clId="{852031B6-0B84-407F-A52B-054735AE8AC5}" dt="2023-05-19T00:25:35.505" v="470" actId="47"/>
        <pc:sldMkLst>
          <pc:docMk/>
          <pc:sldMk cId="1792094988" sldId="263"/>
        </pc:sldMkLst>
      </pc:sldChg>
      <pc:sldChg chg="del">
        <pc:chgData name="TAN Mei Yi [Harrisdale Senior High School]" userId="f9f029c9-d743-4d60-9f2c-e74bdec1ab07" providerId="ADAL" clId="{852031B6-0B84-407F-A52B-054735AE8AC5}" dt="2023-05-19T00:25:31.938" v="468" actId="47"/>
        <pc:sldMkLst>
          <pc:docMk/>
          <pc:sldMk cId="1411576514" sldId="264"/>
        </pc:sldMkLst>
      </pc:sldChg>
      <pc:sldChg chg="del">
        <pc:chgData name="TAN Mei Yi [Harrisdale Senior High School]" userId="f9f029c9-d743-4d60-9f2c-e74bdec1ab07" providerId="ADAL" clId="{852031B6-0B84-407F-A52B-054735AE8AC5}" dt="2023-05-19T00:25:53.253" v="474" actId="47"/>
        <pc:sldMkLst>
          <pc:docMk/>
          <pc:sldMk cId="658558154" sldId="265"/>
        </pc:sldMkLst>
      </pc:sldChg>
      <pc:sldChg chg="del">
        <pc:chgData name="TAN Mei Yi [Harrisdale Senior High School]" userId="f9f029c9-d743-4d60-9f2c-e74bdec1ab07" providerId="ADAL" clId="{852031B6-0B84-407F-A52B-054735AE8AC5}" dt="2023-05-19T00:25:53.253" v="474" actId="47"/>
        <pc:sldMkLst>
          <pc:docMk/>
          <pc:sldMk cId="2107905157" sldId="268"/>
        </pc:sldMkLst>
      </pc:sldChg>
      <pc:sldChg chg="modSp mod">
        <pc:chgData name="TAN Mei Yi [Harrisdale Senior High School]" userId="f9f029c9-d743-4d60-9f2c-e74bdec1ab07" providerId="ADAL" clId="{852031B6-0B84-407F-A52B-054735AE8AC5}" dt="2023-05-19T02:26:59.866" v="3332" actId="20577"/>
        <pc:sldMkLst>
          <pc:docMk/>
          <pc:sldMk cId="3000480193" sldId="288"/>
        </pc:sldMkLst>
        <pc:spChg chg="mod">
          <ac:chgData name="TAN Mei Yi [Harrisdale Senior High School]" userId="f9f029c9-d743-4d60-9f2c-e74bdec1ab07" providerId="ADAL" clId="{852031B6-0B84-407F-A52B-054735AE8AC5}" dt="2023-05-19T02:26:59.866" v="3332" actId="20577"/>
          <ac:spMkLst>
            <pc:docMk/>
            <pc:sldMk cId="3000480193" sldId="288"/>
            <ac:spMk id="5" creationId="{00000000-0000-0000-0000-000000000000}"/>
          </ac:spMkLst>
        </pc:spChg>
      </pc:sldChg>
      <pc:sldChg chg="modSp mod">
        <pc:chgData name="TAN Mei Yi [Harrisdale Senior High School]" userId="f9f029c9-d743-4d60-9f2c-e74bdec1ab07" providerId="ADAL" clId="{852031B6-0B84-407F-A52B-054735AE8AC5}" dt="2023-05-19T00:09:22.229" v="356" actId="20577"/>
        <pc:sldMkLst>
          <pc:docMk/>
          <pc:sldMk cId="2226349418" sldId="292"/>
        </pc:sldMkLst>
        <pc:spChg chg="mod">
          <ac:chgData name="TAN Mei Yi [Harrisdale Senior High School]" userId="f9f029c9-d743-4d60-9f2c-e74bdec1ab07" providerId="ADAL" clId="{852031B6-0B84-407F-A52B-054735AE8AC5}" dt="2023-05-19T00:09:22.229" v="356" actId="20577"/>
          <ac:spMkLst>
            <pc:docMk/>
            <pc:sldMk cId="2226349418" sldId="292"/>
            <ac:spMk id="21" creationId="{8E7845BC-DC72-44E1-BABF-6AFB4DC3022D}"/>
          </ac:spMkLst>
        </pc:spChg>
        <pc:spChg chg="mod">
          <ac:chgData name="TAN Mei Yi [Harrisdale Senior High School]" userId="f9f029c9-d743-4d60-9f2c-e74bdec1ab07" providerId="ADAL" clId="{852031B6-0B84-407F-A52B-054735AE8AC5}" dt="2023-05-19T00:08:43.271" v="257" actId="1076"/>
          <ac:spMkLst>
            <pc:docMk/>
            <pc:sldMk cId="2226349418" sldId="292"/>
            <ac:spMk id="22" creationId="{046BE2BE-401B-43B6-9F59-E6AE635E14BD}"/>
          </ac:spMkLst>
        </pc:spChg>
      </pc:sldChg>
      <pc:sldChg chg="del">
        <pc:chgData name="TAN Mei Yi [Harrisdale Senior High School]" userId="f9f029c9-d743-4d60-9f2c-e74bdec1ab07" providerId="ADAL" clId="{852031B6-0B84-407F-A52B-054735AE8AC5}" dt="2023-05-19T00:25:29.107" v="467" actId="47"/>
        <pc:sldMkLst>
          <pc:docMk/>
          <pc:sldMk cId="1773869733" sldId="317"/>
        </pc:sldMkLst>
      </pc:sldChg>
      <pc:sldChg chg="del">
        <pc:chgData name="TAN Mei Yi [Harrisdale Senior High School]" userId="f9f029c9-d743-4d60-9f2c-e74bdec1ab07" providerId="ADAL" clId="{852031B6-0B84-407F-A52B-054735AE8AC5}" dt="2023-05-19T00:25:33.633" v="469" actId="47"/>
        <pc:sldMkLst>
          <pc:docMk/>
          <pc:sldMk cId="3205503026" sldId="318"/>
        </pc:sldMkLst>
      </pc:sldChg>
      <pc:sldChg chg="del">
        <pc:chgData name="TAN Mei Yi [Harrisdale Senior High School]" userId="f9f029c9-d743-4d60-9f2c-e74bdec1ab07" providerId="ADAL" clId="{852031B6-0B84-407F-A52B-054735AE8AC5}" dt="2023-05-19T00:25:37.258" v="471" actId="47"/>
        <pc:sldMkLst>
          <pc:docMk/>
          <pc:sldMk cId="3537713335" sldId="319"/>
        </pc:sldMkLst>
      </pc:sldChg>
      <pc:sldChg chg="add del">
        <pc:chgData name="TAN Mei Yi [Harrisdale Senior High School]" userId="f9f029c9-d743-4d60-9f2c-e74bdec1ab07" providerId="ADAL" clId="{852031B6-0B84-407F-A52B-054735AE8AC5}" dt="2023-05-19T00:44:26.361" v="719" actId="47"/>
        <pc:sldMkLst>
          <pc:docMk/>
          <pc:sldMk cId="165316538" sldId="320"/>
        </pc:sldMkLst>
      </pc:sldChg>
      <pc:sldChg chg="del">
        <pc:chgData name="TAN Mei Yi [Harrisdale Senior High School]" userId="f9f029c9-d743-4d60-9f2c-e74bdec1ab07" providerId="ADAL" clId="{852031B6-0B84-407F-A52B-054735AE8AC5}" dt="2023-05-19T00:25:58.899" v="475" actId="2696"/>
        <pc:sldMkLst>
          <pc:docMk/>
          <pc:sldMk cId="3503087137" sldId="320"/>
        </pc:sldMkLst>
      </pc:sldChg>
      <pc:sldChg chg="del">
        <pc:chgData name="TAN Mei Yi [Harrisdale Senior High School]" userId="f9f029c9-d743-4d60-9f2c-e74bdec1ab07" providerId="ADAL" clId="{852031B6-0B84-407F-A52B-054735AE8AC5}" dt="2023-05-19T00:25:53.253" v="474" actId="47"/>
        <pc:sldMkLst>
          <pc:docMk/>
          <pc:sldMk cId="3778216161" sldId="321"/>
        </pc:sldMkLst>
      </pc:sldChg>
      <pc:sldChg chg="del">
        <pc:chgData name="TAN Mei Yi [Harrisdale Senior High School]" userId="f9f029c9-d743-4d60-9f2c-e74bdec1ab07" providerId="ADAL" clId="{852031B6-0B84-407F-A52B-054735AE8AC5}" dt="2023-05-19T00:25:53.253" v="474" actId="47"/>
        <pc:sldMkLst>
          <pc:docMk/>
          <pc:sldMk cId="3841833187" sldId="322"/>
        </pc:sldMkLst>
      </pc:sldChg>
      <pc:sldChg chg="del">
        <pc:chgData name="TAN Mei Yi [Harrisdale Senior High School]" userId="f9f029c9-d743-4d60-9f2c-e74bdec1ab07" providerId="ADAL" clId="{852031B6-0B84-407F-A52B-054735AE8AC5}" dt="2023-05-19T00:25:53.253" v="474" actId="47"/>
        <pc:sldMkLst>
          <pc:docMk/>
          <pc:sldMk cId="66020086" sldId="323"/>
        </pc:sldMkLst>
      </pc:sldChg>
      <pc:sldChg chg="del">
        <pc:chgData name="TAN Mei Yi [Harrisdale Senior High School]" userId="f9f029c9-d743-4d60-9f2c-e74bdec1ab07" providerId="ADAL" clId="{852031B6-0B84-407F-A52B-054735AE8AC5}" dt="2023-05-19T00:25:53.253" v="474" actId="47"/>
        <pc:sldMkLst>
          <pc:docMk/>
          <pc:sldMk cId="275857428" sldId="324"/>
        </pc:sldMkLst>
      </pc:sldChg>
      <pc:sldChg chg="del">
        <pc:chgData name="TAN Mei Yi [Harrisdale Senior High School]" userId="f9f029c9-d743-4d60-9f2c-e74bdec1ab07" providerId="ADAL" clId="{852031B6-0B84-407F-A52B-054735AE8AC5}" dt="2023-05-19T00:25:53.253" v="474" actId="47"/>
        <pc:sldMkLst>
          <pc:docMk/>
          <pc:sldMk cId="3269088832" sldId="325"/>
        </pc:sldMkLst>
      </pc:sldChg>
      <pc:sldChg chg="del">
        <pc:chgData name="TAN Mei Yi [Harrisdale Senior High School]" userId="f9f029c9-d743-4d60-9f2c-e74bdec1ab07" providerId="ADAL" clId="{852031B6-0B84-407F-A52B-054735AE8AC5}" dt="2023-05-19T00:25:53.253" v="474" actId="47"/>
        <pc:sldMkLst>
          <pc:docMk/>
          <pc:sldMk cId="3549203776" sldId="326"/>
        </pc:sldMkLst>
      </pc:sldChg>
      <pc:sldChg chg="del">
        <pc:chgData name="TAN Mei Yi [Harrisdale Senior High School]" userId="f9f029c9-d743-4d60-9f2c-e74bdec1ab07" providerId="ADAL" clId="{852031B6-0B84-407F-A52B-054735AE8AC5}" dt="2023-05-19T00:25:53.253" v="474" actId="47"/>
        <pc:sldMkLst>
          <pc:docMk/>
          <pc:sldMk cId="297438224" sldId="327"/>
        </pc:sldMkLst>
      </pc:sldChg>
      <pc:sldChg chg="addSp delSp modSp add mod modAnim">
        <pc:chgData name="TAN Mei Yi [Harrisdale Senior High School]" userId="f9f029c9-d743-4d60-9f2c-e74bdec1ab07" providerId="ADAL" clId="{852031B6-0B84-407F-A52B-054735AE8AC5}" dt="2023-05-19T01:09:17.838" v="847"/>
        <pc:sldMkLst>
          <pc:docMk/>
          <pc:sldMk cId="1753222144" sldId="328"/>
        </pc:sldMkLst>
        <pc:spChg chg="mod">
          <ac:chgData name="TAN Mei Yi [Harrisdale Senior High School]" userId="f9f029c9-d743-4d60-9f2c-e74bdec1ab07" providerId="ADAL" clId="{852031B6-0B84-407F-A52B-054735AE8AC5}" dt="2023-05-19T01:03:51.386" v="828" actId="113"/>
          <ac:spMkLst>
            <pc:docMk/>
            <pc:sldMk cId="1753222144" sldId="328"/>
            <ac:spMk id="3" creationId="{00000000-0000-0000-0000-000000000000}"/>
          </ac:spMkLst>
        </pc:spChg>
        <pc:spChg chg="add del">
          <ac:chgData name="TAN Mei Yi [Harrisdale Senior High School]" userId="f9f029c9-d743-4d60-9f2c-e74bdec1ab07" providerId="ADAL" clId="{852031B6-0B84-407F-A52B-054735AE8AC5}" dt="2023-05-19T01:03:56.593" v="830" actId="22"/>
          <ac:spMkLst>
            <pc:docMk/>
            <pc:sldMk cId="1753222144" sldId="328"/>
            <ac:spMk id="4" creationId="{F32EDF5D-BB94-5BAB-4109-73CE6C729CB2}"/>
          </ac:spMkLst>
        </pc:spChg>
        <pc:spChg chg="mod">
          <ac:chgData name="TAN Mei Yi [Harrisdale Senior High School]" userId="f9f029c9-d743-4d60-9f2c-e74bdec1ab07" providerId="ADAL" clId="{852031B6-0B84-407F-A52B-054735AE8AC5}" dt="2023-05-19T00:12:53.122" v="358" actId="207"/>
          <ac:spMkLst>
            <pc:docMk/>
            <pc:sldMk cId="1753222144" sldId="328"/>
            <ac:spMk id="6" creationId="{79EC3517-C783-4B17-8028-E41A2676D2C0}"/>
          </ac:spMkLst>
        </pc:spChg>
      </pc:sldChg>
      <pc:sldChg chg="addSp modSp add mod modAnim">
        <pc:chgData name="TAN Mei Yi [Harrisdale Senior High School]" userId="f9f029c9-d743-4d60-9f2c-e74bdec1ab07" providerId="ADAL" clId="{852031B6-0B84-407F-A52B-054735AE8AC5}" dt="2023-05-19T01:13:16.740" v="958"/>
        <pc:sldMkLst>
          <pc:docMk/>
          <pc:sldMk cId="3107942937" sldId="329"/>
        </pc:sldMkLst>
        <pc:spChg chg="mod">
          <ac:chgData name="TAN Mei Yi [Harrisdale Senior High School]" userId="f9f029c9-d743-4d60-9f2c-e74bdec1ab07" providerId="ADAL" clId="{852031B6-0B84-407F-A52B-054735AE8AC5}" dt="2023-05-19T01:12:41.363" v="952" actId="403"/>
          <ac:spMkLst>
            <pc:docMk/>
            <pc:sldMk cId="3107942937" sldId="329"/>
            <ac:spMk id="3" creationId="{00000000-0000-0000-0000-000000000000}"/>
          </ac:spMkLst>
        </pc:spChg>
        <pc:spChg chg="mod">
          <ac:chgData name="TAN Mei Yi [Harrisdale Senior High School]" userId="f9f029c9-d743-4d60-9f2c-e74bdec1ab07" providerId="ADAL" clId="{852031B6-0B84-407F-A52B-054735AE8AC5}" dt="2023-05-19T01:09:45.139" v="864" actId="20577"/>
          <ac:spMkLst>
            <pc:docMk/>
            <pc:sldMk cId="3107942937" sldId="329"/>
            <ac:spMk id="6" creationId="{85D6F470-3C91-4091-B3FE-F39351BEEA05}"/>
          </ac:spMkLst>
        </pc:spChg>
        <pc:grpChg chg="mod">
          <ac:chgData name="TAN Mei Yi [Harrisdale Senior High School]" userId="f9f029c9-d743-4d60-9f2c-e74bdec1ab07" providerId="ADAL" clId="{852031B6-0B84-407F-A52B-054735AE8AC5}" dt="2023-05-19T01:13:03.738" v="957"/>
          <ac:grpSpMkLst>
            <pc:docMk/>
            <pc:sldMk cId="3107942937" sldId="329"/>
            <ac:grpSpMk id="8" creationId="{E34D19F0-5450-996E-0876-17D169588F3C}"/>
          </ac:grpSpMkLst>
        </pc:grpChg>
        <pc:grpChg chg="mod">
          <ac:chgData name="TAN Mei Yi [Harrisdale Senior High School]" userId="f9f029c9-d743-4d60-9f2c-e74bdec1ab07" providerId="ADAL" clId="{852031B6-0B84-407F-A52B-054735AE8AC5}" dt="2023-05-19T01:13:03.738" v="957"/>
          <ac:grpSpMkLst>
            <pc:docMk/>
            <pc:sldMk cId="3107942937" sldId="329"/>
            <ac:grpSpMk id="9" creationId="{87F20492-A392-8F58-94DF-EC2F6F220FDD}"/>
          </ac:grpSpMkLst>
        </pc:grpChg>
        <pc:inkChg chg="add mod">
          <ac:chgData name="TAN Mei Yi [Harrisdale Senior High School]" userId="f9f029c9-d743-4d60-9f2c-e74bdec1ab07" providerId="ADAL" clId="{852031B6-0B84-407F-A52B-054735AE8AC5}" dt="2023-05-19T01:13:03.738" v="957"/>
          <ac:inkMkLst>
            <pc:docMk/>
            <pc:sldMk cId="3107942937" sldId="329"/>
            <ac:inkMk id="2" creationId="{C7EAA4E8-DFF8-3EA7-4CF7-7330B03F84E7}"/>
          </ac:inkMkLst>
        </pc:inkChg>
        <pc:inkChg chg="add mod">
          <ac:chgData name="TAN Mei Yi [Harrisdale Senior High School]" userId="f9f029c9-d743-4d60-9f2c-e74bdec1ab07" providerId="ADAL" clId="{852031B6-0B84-407F-A52B-054735AE8AC5}" dt="2023-05-19T01:13:03.738" v="957"/>
          <ac:inkMkLst>
            <pc:docMk/>
            <pc:sldMk cId="3107942937" sldId="329"/>
            <ac:inkMk id="4" creationId="{C3F94EDB-5C39-7F3D-6B57-21C7904A6B97}"/>
          </ac:inkMkLst>
        </pc:inkChg>
        <pc:inkChg chg="add mod">
          <ac:chgData name="TAN Mei Yi [Harrisdale Senior High School]" userId="f9f029c9-d743-4d60-9f2c-e74bdec1ab07" providerId="ADAL" clId="{852031B6-0B84-407F-A52B-054735AE8AC5}" dt="2023-05-19T01:13:03.738" v="957"/>
          <ac:inkMkLst>
            <pc:docMk/>
            <pc:sldMk cId="3107942937" sldId="329"/>
            <ac:inkMk id="5" creationId="{38DC0B7C-9036-6E81-E88B-C33720D00B54}"/>
          </ac:inkMkLst>
        </pc:inkChg>
        <pc:inkChg chg="add mod">
          <ac:chgData name="TAN Mei Yi [Harrisdale Senior High School]" userId="f9f029c9-d743-4d60-9f2c-e74bdec1ab07" providerId="ADAL" clId="{852031B6-0B84-407F-A52B-054735AE8AC5}" dt="2023-05-19T01:13:03.738" v="957"/>
          <ac:inkMkLst>
            <pc:docMk/>
            <pc:sldMk cId="3107942937" sldId="329"/>
            <ac:inkMk id="7" creationId="{C9874CBA-DB8C-503B-C374-EDC622DA7169}"/>
          </ac:inkMkLst>
        </pc:inkChg>
      </pc:sldChg>
      <pc:sldChg chg="addSp delSp modSp add mod modAnim">
        <pc:chgData name="TAN Mei Yi [Harrisdale Senior High School]" userId="f9f029c9-d743-4d60-9f2c-e74bdec1ab07" providerId="ADAL" clId="{852031B6-0B84-407F-A52B-054735AE8AC5}" dt="2023-05-19T01:16:58.477" v="1146"/>
        <pc:sldMkLst>
          <pc:docMk/>
          <pc:sldMk cId="3013727065" sldId="330"/>
        </pc:sldMkLst>
        <pc:spChg chg="add mod">
          <ac:chgData name="TAN Mei Yi [Harrisdale Senior High School]" userId="f9f029c9-d743-4d60-9f2c-e74bdec1ab07" providerId="ADAL" clId="{852031B6-0B84-407F-A52B-054735AE8AC5}" dt="2023-05-19T00:13:12.128" v="361"/>
          <ac:spMkLst>
            <pc:docMk/>
            <pc:sldMk cId="3013727065" sldId="330"/>
            <ac:spMk id="2" creationId="{0A0DC0FD-84C5-AB7F-59B7-88B82BBCFCF6}"/>
          </ac:spMkLst>
        </pc:spChg>
        <pc:spChg chg="mod">
          <ac:chgData name="TAN Mei Yi [Harrisdale Senior High School]" userId="f9f029c9-d743-4d60-9f2c-e74bdec1ab07" providerId="ADAL" clId="{852031B6-0B84-407F-A52B-054735AE8AC5}" dt="2023-05-19T01:16:50.511" v="1144"/>
          <ac:spMkLst>
            <pc:docMk/>
            <pc:sldMk cId="3013727065" sldId="330"/>
            <ac:spMk id="3" creationId="{00000000-0000-0000-0000-000000000000}"/>
          </ac:spMkLst>
        </pc:spChg>
        <pc:spChg chg="del">
          <ac:chgData name="TAN Mei Yi [Harrisdale Senior High School]" userId="f9f029c9-d743-4d60-9f2c-e74bdec1ab07" providerId="ADAL" clId="{852031B6-0B84-407F-A52B-054735AE8AC5}" dt="2023-05-19T00:13:11.925" v="360" actId="478"/>
          <ac:spMkLst>
            <pc:docMk/>
            <pc:sldMk cId="3013727065" sldId="330"/>
            <ac:spMk id="6" creationId="{020CFDB5-1954-4901-82E9-61EA804168F5}"/>
          </ac:spMkLst>
        </pc:spChg>
      </pc:sldChg>
      <pc:sldChg chg="addSp delSp modSp add mod modAnim">
        <pc:chgData name="TAN Mei Yi [Harrisdale Senior High School]" userId="f9f029c9-d743-4d60-9f2c-e74bdec1ab07" providerId="ADAL" clId="{852031B6-0B84-407F-A52B-054735AE8AC5}" dt="2023-05-19T01:32:39.194" v="1312"/>
        <pc:sldMkLst>
          <pc:docMk/>
          <pc:sldMk cId="2247586646" sldId="331"/>
        </pc:sldMkLst>
        <pc:spChg chg="add mod">
          <ac:chgData name="TAN Mei Yi [Harrisdale Senior High School]" userId="f9f029c9-d743-4d60-9f2c-e74bdec1ab07" providerId="ADAL" clId="{852031B6-0B84-407F-A52B-054735AE8AC5}" dt="2023-05-19T00:13:16.563" v="363"/>
          <ac:spMkLst>
            <pc:docMk/>
            <pc:sldMk cId="2247586646" sldId="331"/>
            <ac:spMk id="2" creationId="{6E627610-6F65-7590-4BAB-28659D4E7599}"/>
          </ac:spMkLst>
        </pc:spChg>
        <pc:spChg chg="mod">
          <ac:chgData name="TAN Mei Yi [Harrisdale Senior High School]" userId="f9f029c9-d743-4d60-9f2c-e74bdec1ab07" providerId="ADAL" clId="{852031B6-0B84-407F-A52B-054735AE8AC5}" dt="2023-05-19T01:31:28.285" v="1309" actId="20577"/>
          <ac:spMkLst>
            <pc:docMk/>
            <pc:sldMk cId="2247586646" sldId="331"/>
            <ac:spMk id="3" creationId="{00000000-0000-0000-0000-000000000000}"/>
          </ac:spMkLst>
        </pc:spChg>
        <pc:spChg chg="mod">
          <ac:chgData name="TAN Mei Yi [Harrisdale Senior High School]" userId="f9f029c9-d743-4d60-9f2c-e74bdec1ab07" providerId="ADAL" clId="{852031B6-0B84-407F-A52B-054735AE8AC5}" dt="2023-05-19T01:20:28.467" v="1297" actId="20577"/>
          <ac:spMkLst>
            <pc:docMk/>
            <pc:sldMk cId="2247586646" sldId="331"/>
            <ac:spMk id="4" creationId="{00000000-0000-0000-0000-000000000000}"/>
          </ac:spMkLst>
        </pc:spChg>
        <pc:spChg chg="del">
          <ac:chgData name="TAN Mei Yi [Harrisdale Senior High School]" userId="f9f029c9-d743-4d60-9f2c-e74bdec1ab07" providerId="ADAL" clId="{852031B6-0B84-407F-A52B-054735AE8AC5}" dt="2023-05-19T00:13:16.172" v="362" actId="478"/>
          <ac:spMkLst>
            <pc:docMk/>
            <pc:sldMk cId="2247586646" sldId="331"/>
            <ac:spMk id="7" creationId="{9D8BDB83-C532-4C26-94C0-1649B3358147}"/>
          </ac:spMkLst>
        </pc:spChg>
      </pc:sldChg>
      <pc:sldChg chg="addSp delSp modSp add mod modAnim">
        <pc:chgData name="TAN Mei Yi [Harrisdale Senior High School]" userId="f9f029c9-d743-4d60-9f2c-e74bdec1ab07" providerId="ADAL" clId="{852031B6-0B84-407F-A52B-054735AE8AC5}" dt="2023-05-19T01:34:48.838" v="1378" actId="114"/>
        <pc:sldMkLst>
          <pc:docMk/>
          <pc:sldMk cId="3432313464" sldId="332"/>
        </pc:sldMkLst>
        <pc:spChg chg="add mod">
          <ac:chgData name="TAN Mei Yi [Harrisdale Senior High School]" userId="f9f029c9-d743-4d60-9f2c-e74bdec1ab07" providerId="ADAL" clId="{852031B6-0B84-407F-A52B-054735AE8AC5}" dt="2023-05-19T00:13:22.109" v="365"/>
          <ac:spMkLst>
            <pc:docMk/>
            <pc:sldMk cId="3432313464" sldId="332"/>
            <ac:spMk id="2" creationId="{8D59B748-1D5A-2221-9416-0FE1EA0796DD}"/>
          </ac:spMkLst>
        </pc:spChg>
        <pc:spChg chg="mod">
          <ac:chgData name="TAN Mei Yi [Harrisdale Senior High School]" userId="f9f029c9-d743-4d60-9f2c-e74bdec1ab07" providerId="ADAL" clId="{852031B6-0B84-407F-A52B-054735AE8AC5}" dt="2023-05-19T01:33:54.584" v="1361" actId="20577"/>
          <ac:spMkLst>
            <pc:docMk/>
            <pc:sldMk cId="3432313464" sldId="332"/>
            <ac:spMk id="3" creationId="{00000000-0000-0000-0000-000000000000}"/>
          </ac:spMkLst>
        </pc:spChg>
        <pc:spChg chg="mod">
          <ac:chgData name="TAN Mei Yi [Harrisdale Senior High School]" userId="f9f029c9-d743-4d60-9f2c-e74bdec1ab07" providerId="ADAL" clId="{852031B6-0B84-407F-A52B-054735AE8AC5}" dt="2023-05-19T01:34:25.453" v="1373" actId="114"/>
          <ac:spMkLst>
            <pc:docMk/>
            <pc:sldMk cId="3432313464" sldId="332"/>
            <ac:spMk id="4" creationId="{00000000-0000-0000-0000-000000000000}"/>
          </ac:spMkLst>
        </pc:spChg>
        <pc:spChg chg="mod">
          <ac:chgData name="TAN Mei Yi [Harrisdale Senior High School]" userId="f9f029c9-d743-4d60-9f2c-e74bdec1ab07" providerId="ADAL" clId="{852031B6-0B84-407F-A52B-054735AE8AC5}" dt="2023-05-19T01:34:35.469" v="1376" actId="114"/>
          <ac:spMkLst>
            <pc:docMk/>
            <pc:sldMk cId="3432313464" sldId="332"/>
            <ac:spMk id="5" creationId="{AAF184DC-0BFF-8EC1-3C9C-86D56EBDCC4F}"/>
          </ac:spMkLst>
        </pc:spChg>
        <pc:spChg chg="mod">
          <ac:chgData name="TAN Mei Yi [Harrisdale Senior High School]" userId="f9f029c9-d743-4d60-9f2c-e74bdec1ab07" providerId="ADAL" clId="{852031B6-0B84-407F-A52B-054735AE8AC5}" dt="2023-05-19T01:34:43.693" v="1377" actId="114"/>
          <ac:spMkLst>
            <pc:docMk/>
            <pc:sldMk cId="3432313464" sldId="332"/>
            <ac:spMk id="6" creationId="{827188B0-6C24-3AFA-733D-887C9F56C7BE}"/>
          </ac:spMkLst>
        </pc:spChg>
        <pc:spChg chg="del">
          <ac:chgData name="TAN Mei Yi [Harrisdale Senior High School]" userId="f9f029c9-d743-4d60-9f2c-e74bdec1ab07" providerId="ADAL" clId="{852031B6-0B84-407F-A52B-054735AE8AC5}" dt="2023-05-19T00:13:21.676" v="364" actId="478"/>
          <ac:spMkLst>
            <pc:docMk/>
            <pc:sldMk cId="3432313464" sldId="332"/>
            <ac:spMk id="7" creationId="{9D8BDB83-C532-4C26-94C0-1649B3358147}"/>
          </ac:spMkLst>
        </pc:spChg>
        <pc:spChg chg="mod">
          <ac:chgData name="TAN Mei Yi [Harrisdale Senior High School]" userId="f9f029c9-d743-4d60-9f2c-e74bdec1ab07" providerId="ADAL" clId="{852031B6-0B84-407F-A52B-054735AE8AC5}" dt="2023-05-19T01:34:43.693" v="1377" actId="114"/>
          <ac:spMkLst>
            <pc:docMk/>
            <pc:sldMk cId="3432313464" sldId="332"/>
            <ac:spMk id="8" creationId="{FEA5452F-181C-6C30-4528-1D470BF37D35}"/>
          </ac:spMkLst>
        </pc:spChg>
        <pc:spChg chg="mod">
          <ac:chgData name="TAN Mei Yi [Harrisdale Senior High School]" userId="f9f029c9-d743-4d60-9f2c-e74bdec1ab07" providerId="ADAL" clId="{852031B6-0B84-407F-A52B-054735AE8AC5}" dt="2023-05-19T01:34:48.838" v="1378" actId="114"/>
          <ac:spMkLst>
            <pc:docMk/>
            <pc:sldMk cId="3432313464" sldId="332"/>
            <ac:spMk id="9" creationId="{60208F7A-5A4A-C39F-52BD-2431A424AC30}"/>
          </ac:spMkLst>
        </pc:spChg>
        <pc:spChg chg="mod">
          <ac:chgData name="TAN Mei Yi [Harrisdale Senior High School]" userId="f9f029c9-d743-4d60-9f2c-e74bdec1ab07" providerId="ADAL" clId="{852031B6-0B84-407F-A52B-054735AE8AC5}" dt="2023-05-19T01:34:48.838" v="1378" actId="114"/>
          <ac:spMkLst>
            <pc:docMk/>
            <pc:sldMk cId="3432313464" sldId="332"/>
            <ac:spMk id="10" creationId="{0E542C80-6136-9CFD-2AD8-3B3FCC1C310F}"/>
          </ac:spMkLst>
        </pc:spChg>
        <pc:spChg chg="mod">
          <ac:chgData name="TAN Mei Yi [Harrisdale Senior High School]" userId="f9f029c9-d743-4d60-9f2c-e74bdec1ab07" providerId="ADAL" clId="{852031B6-0B84-407F-A52B-054735AE8AC5}" dt="2023-05-19T01:34:48.838" v="1378" actId="114"/>
          <ac:spMkLst>
            <pc:docMk/>
            <pc:sldMk cId="3432313464" sldId="332"/>
            <ac:spMk id="11" creationId="{D4F960CD-F2FE-2298-6950-64DBFD12D703}"/>
          </ac:spMkLst>
        </pc:spChg>
        <pc:spChg chg="mod">
          <ac:chgData name="TAN Mei Yi [Harrisdale Senior High School]" userId="f9f029c9-d743-4d60-9f2c-e74bdec1ab07" providerId="ADAL" clId="{852031B6-0B84-407F-A52B-054735AE8AC5}" dt="2023-05-19T01:34:48.838" v="1378" actId="114"/>
          <ac:spMkLst>
            <pc:docMk/>
            <pc:sldMk cId="3432313464" sldId="332"/>
            <ac:spMk id="12" creationId="{2EABE43C-8E99-ED85-C895-BFEF4B8AC57D}"/>
          </ac:spMkLst>
        </pc:spChg>
      </pc:sldChg>
      <pc:sldChg chg="addSp delSp modSp add mod modAnim">
        <pc:chgData name="TAN Mei Yi [Harrisdale Senior High School]" userId="f9f029c9-d743-4d60-9f2c-e74bdec1ab07" providerId="ADAL" clId="{852031B6-0B84-407F-A52B-054735AE8AC5}" dt="2023-05-19T01:38:22.663" v="1431" actId="1076"/>
        <pc:sldMkLst>
          <pc:docMk/>
          <pc:sldMk cId="1182118295" sldId="333"/>
        </pc:sldMkLst>
        <pc:spChg chg="add mod">
          <ac:chgData name="TAN Mei Yi [Harrisdale Senior High School]" userId="f9f029c9-d743-4d60-9f2c-e74bdec1ab07" providerId="ADAL" clId="{852031B6-0B84-407F-A52B-054735AE8AC5}" dt="2023-05-19T00:25:10.338" v="448"/>
          <ac:spMkLst>
            <pc:docMk/>
            <pc:sldMk cId="1182118295" sldId="333"/>
            <ac:spMk id="2" creationId="{D7C03138-3F72-8FE9-A9DF-0C8B7CBA726E}"/>
          </ac:spMkLst>
        </pc:spChg>
        <pc:spChg chg="mod">
          <ac:chgData name="TAN Mei Yi [Harrisdale Senior High School]" userId="f9f029c9-d743-4d60-9f2c-e74bdec1ab07" providerId="ADAL" clId="{852031B6-0B84-407F-A52B-054735AE8AC5}" dt="2023-05-19T01:37:57.910" v="1426" actId="20577"/>
          <ac:spMkLst>
            <pc:docMk/>
            <pc:sldMk cId="1182118295" sldId="333"/>
            <ac:spMk id="3" creationId="{00000000-0000-0000-0000-000000000000}"/>
          </ac:spMkLst>
        </pc:spChg>
        <pc:spChg chg="mod">
          <ac:chgData name="TAN Mei Yi [Harrisdale Senior High School]" userId="f9f029c9-d743-4d60-9f2c-e74bdec1ab07" providerId="ADAL" clId="{852031B6-0B84-407F-A52B-054735AE8AC5}" dt="2023-05-19T01:38:22.663" v="1431" actId="1076"/>
          <ac:spMkLst>
            <pc:docMk/>
            <pc:sldMk cId="1182118295" sldId="333"/>
            <ac:spMk id="4" creationId="{00000000-0000-0000-0000-000000000000}"/>
          </ac:spMkLst>
        </pc:spChg>
        <pc:spChg chg="del">
          <ac:chgData name="TAN Mei Yi [Harrisdale Senior High School]" userId="f9f029c9-d743-4d60-9f2c-e74bdec1ab07" providerId="ADAL" clId="{852031B6-0B84-407F-A52B-054735AE8AC5}" dt="2023-05-19T00:25:09.962" v="447" actId="478"/>
          <ac:spMkLst>
            <pc:docMk/>
            <pc:sldMk cId="1182118295" sldId="333"/>
            <ac:spMk id="7" creationId="{58725D49-5125-4112-BC49-FD62F27F9943}"/>
          </ac:spMkLst>
        </pc:spChg>
      </pc:sldChg>
      <pc:sldChg chg="addSp delSp modSp add mod delAnim modAnim">
        <pc:chgData name="TAN Mei Yi [Harrisdale Senior High School]" userId="f9f029c9-d743-4d60-9f2c-e74bdec1ab07" providerId="ADAL" clId="{852031B6-0B84-407F-A52B-054735AE8AC5}" dt="2023-05-19T02:26:53.303" v="3326"/>
        <pc:sldMkLst>
          <pc:docMk/>
          <pc:sldMk cId="465792230" sldId="334"/>
        </pc:sldMkLst>
        <pc:spChg chg="add mod">
          <ac:chgData name="TAN Mei Yi [Harrisdale Senior High School]" userId="f9f029c9-d743-4d60-9f2c-e74bdec1ab07" providerId="ADAL" clId="{852031B6-0B84-407F-A52B-054735AE8AC5}" dt="2023-05-19T02:19:40.939" v="2995" actId="1076"/>
          <ac:spMkLst>
            <pc:docMk/>
            <pc:sldMk cId="465792230" sldId="334"/>
            <ac:spMk id="2" creationId="{1B9650F2-FE15-969F-FCBC-9FD0D055188E}"/>
          </ac:spMkLst>
        </pc:spChg>
        <pc:spChg chg="mod">
          <ac:chgData name="TAN Mei Yi [Harrisdale Senior High School]" userId="f9f029c9-d743-4d60-9f2c-e74bdec1ab07" providerId="ADAL" clId="{852031B6-0B84-407F-A52B-054735AE8AC5}" dt="2023-05-19T02:23:23.001" v="3213" actId="27636"/>
          <ac:spMkLst>
            <pc:docMk/>
            <pc:sldMk cId="465792230" sldId="334"/>
            <ac:spMk id="3" creationId="{84F23582-ED0F-485F-981C-3A1F809DC0CF}"/>
          </ac:spMkLst>
        </pc:spChg>
        <pc:spChg chg="mod">
          <ac:chgData name="TAN Mei Yi [Harrisdale Senior High School]" userId="f9f029c9-d743-4d60-9f2c-e74bdec1ab07" providerId="ADAL" clId="{852031B6-0B84-407F-A52B-054735AE8AC5}" dt="2023-05-19T00:25:19.737" v="464" actId="207"/>
          <ac:spMkLst>
            <pc:docMk/>
            <pc:sldMk cId="465792230" sldId="334"/>
            <ac:spMk id="4" creationId="{3F9BD477-D0CD-4525-92F4-3E0D3D79F24D}"/>
          </ac:spMkLst>
        </pc:spChg>
        <pc:spChg chg="add mod">
          <ac:chgData name="TAN Mei Yi [Harrisdale Senior High School]" userId="f9f029c9-d743-4d60-9f2c-e74bdec1ab07" providerId="ADAL" clId="{852031B6-0B84-407F-A52B-054735AE8AC5}" dt="2023-05-19T02:20:13.032" v="3042" actId="1076"/>
          <ac:spMkLst>
            <pc:docMk/>
            <pc:sldMk cId="465792230" sldId="334"/>
            <ac:spMk id="6" creationId="{14582F44-6C72-0923-9920-BDE6BFFC11C5}"/>
          </ac:spMkLst>
        </pc:spChg>
        <pc:spChg chg="add mod">
          <ac:chgData name="TAN Mei Yi [Harrisdale Senior High School]" userId="f9f029c9-d743-4d60-9f2c-e74bdec1ab07" providerId="ADAL" clId="{852031B6-0B84-407F-A52B-054735AE8AC5}" dt="2023-05-19T02:20:57.016" v="3084" actId="1076"/>
          <ac:spMkLst>
            <pc:docMk/>
            <pc:sldMk cId="465792230" sldId="334"/>
            <ac:spMk id="7" creationId="{EC7F9F2F-B3DC-001A-DEE9-7A42209034F2}"/>
          </ac:spMkLst>
        </pc:spChg>
        <pc:spChg chg="add mod">
          <ac:chgData name="TAN Mei Yi [Harrisdale Senior High School]" userId="f9f029c9-d743-4d60-9f2c-e74bdec1ab07" providerId="ADAL" clId="{852031B6-0B84-407F-A52B-054735AE8AC5}" dt="2023-05-19T02:21:10.664" v="3105" actId="1076"/>
          <ac:spMkLst>
            <pc:docMk/>
            <pc:sldMk cId="465792230" sldId="334"/>
            <ac:spMk id="8" creationId="{224E07CD-0477-0784-0948-55F60BC33848}"/>
          </ac:spMkLst>
        </pc:spChg>
        <pc:spChg chg="add mod">
          <ac:chgData name="TAN Mei Yi [Harrisdale Senior High School]" userId="f9f029c9-d743-4d60-9f2c-e74bdec1ab07" providerId="ADAL" clId="{852031B6-0B84-407F-A52B-054735AE8AC5}" dt="2023-05-19T02:21:29.430" v="3122" actId="20577"/>
          <ac:spMkLst>
            <pc:docMk/>
            <pc:sldMk cId="465792230" sldId="334"/>
            <ac:spMk id="9" creationId="{01106C4F-70C3-A4A1-7867-530D4541D061}"/>
          </ac:spMkLst>
        </pc:spChg>
        <pc:spChg chg="add mod">
          <ac:chgData name="TAN Mei Yi [Harrisdale Senior High School]" userId="f9f029c9-d743-4d60-9f2c-e74bdec1ab07" providerId="ADAL" clId="{852031B6-0B84-407F-A52B-054735AE8AC5}" dt="2023-05-19T02:21:46.748" v="3143" actId="20577"/>
          <ac:spMkLst>
            <pc:docMk/>
            <pc:sldMk cId="465792230" sldId="334"/>
            <ac:spMk id="10" creationId="{639713E8-E910-06F6-75DE-612A2F074F6E}"/>
          </ac:spMkLst>
        </pc:spChg>
        <pc:spChg chg="add mod">
          <ac:chgData name="TAN Mei Yi [Harrisdale Senior High School]" userId="f9f029c9-d743-4d60-9f2c-e74bdec1ab07" providerId="ADAL" clId="{852031B6-0B84-407F-A52B-054735AE8AC5}" dt="2023-05-19T02:22:00.446" v="3154" actId="27636"/>
          <ac:spMkLst>
            <pc:docMk/>
            <pc:sldMk cId="465792230" sldId="334"/>
            <ac:spMk id="11" creationId="{8C02C4E0-3239-069A-7C5C-685D330AB032}"/>
          </ac:spMkLst>
        </pc:spChg>
        <pc:spChg chg="add mod">
          <ac:chgData name="TAN Mei Yi [Harrisdale Senior High School]" userId="f9f029c9-d743-4d60-9f2c-e74bdec1ab07" providerId="ADAL" clId="{852031B6-0B84-407F-A52B-054735AE8AC5}" dt="2023-05-19T02:22:30.772" v="3168" actId="1076"/>
          <ac:spMkLst>
            <pc:docMk/>
            <pc:sldMk cId="465792230" sldId="334"/>
            <ac:spMk id="12" creationId="{32BC051B-503E-416D-8465-A4F677846218}"/>
          </ac:spMkLst>
        </pc:spChg>
        <pc:spChg chg="add mod">
          <ac:chgData name="TAN Mei Yi [Harrisdale Senior High School]" userId="f9f029c9-d743-4d60-9f2c-e74bdec1ab07" providerId="ADAL" clId="{852031B6-0B84-407F-A52B-054735AE8AC5}" dt="2023-05-19T02:22:36.774" v="3172" actId="20577"/>
          <ac:spMkLst>
            <pc:docMk/>
            <pc:sldMk cId="465792230" sldId="334"/>
            <ac:spMk id="13" creationId="{8EEA1EF2-813A-DFEC-4C32-A5E2D37F190B}"/>
          </ac:spMkLst>
        </pc:spChg>
        <pc:spChg chg="add mod">
          <ac:chgData name="TAN Mei Yi [Harrisdale Senior High School]" userId="f9f029c9-d743-4d60-9f2c-e74bdec1ab07" providerId="ADAL" clId="{852031B6-0B84-407F-A52B-054735AE8AC5}" dt="2023-05-19T02:22:57.534" v="3198" actId="27636"/>
          <ac:spMkLst>
            <pc:docMk/>
            <pc:sldMk cId="465792230" sldId="334"/>
            <ac:spMk id="14" creationId="{6B0BAF47-490A-D638-1EBE-52E96DE290E9}"/>
          </ac:spMkLst>
        </pc:spChg>
        <pc:spChg chg="add mod">
          <ac:chgData name="TAN Mei Yi [Harrisdale Senior High School]" userId="f9f029c9-d743-4d60-9f2c-e74bdec1ab07" providerId="ADAL" clId="{852031B6-0B84-407F-A52B-054735AE8AC5}" dt="2023-05-19T02:23:15.346" v="3211" actId="20577"/>
          <ac:spMkLst>
            <pc:docMk/>
            <pc:sldMk cId="465792230" sldId="334"/>
            <ac:spMk id="15" creationId="{78F910F0-4263-960D-A3D9-6FFC0D7344FA}"/>
          </ac:spMkLst>
        </pc:spChg>
        <pc:spChg chg="add mod">
          <ac:chgData name="TAN Mei Yi [Harrisdale Senior High School]" userId="f9f029c9-d743-4d60-9f2c-e74bdec1ab07" providerId="ADAL" clId="{852031B6-0B84-407F-A52B-054735AE8AC5}" dt="2023-05-19T02:23:48.044" v="3235" actId="20577"/>
          <ac:spMkLst>
            <pc:docMk/>
            <pc:sldMk cId="465792230" sldId="334"/>
            <ac:spMk id="16" creationId="{5B403E75-1152-F4A6-A647-FAA217374282}"/>
          </ac:spMkLst>
        </pc:spChg>
        <pc:spChg chg="add mod">
          <ac:chgData name="TAN Mei Yi [Harrisdale Senior High School]" userId="f9f029c9-d743-4d60-9f2c-e74bdec1ab07" providerId="ADAL" clId="{852031B6-0B84-407F-A52B-054735AE8AC5}" dt="2023-05-19T02:24:11.278" v="3247" actId="1076"/>
          <ac:spMkLst>
            <pc:docMk/>
            <pc:sldMk cId="465792230" sldId="334"/>
            <ac:spMk id="17" creationId="{BDBA12B9-4FC1-4F4C-E6E5-31ED19AE770E}"/>
          </ac:spMkLst>
        </pc:spChg>
        <pc:spChg chg="add mod">
          <ac:chgData name="TAN Mei Yi [Harrisdale Senior High School]" userId="f9f029c9-d743-4d60-9f2c-e74bdec1ab07" providerId="ADAL" clId="{852031B6-0B84-407F-A52B-054735AE8AC5}" dt="2023-05-19T02:24:48.571" v="3262" actId="20577"/>
          <ac:spMkLst>
            <pc:docMk/>
            <pc:sldMk cId="465792230" sldId="334"/>
            <ac:spMk id="18" creationId="{7FC2DB55-3E82-87D4-262F-1CFF0455F61E}"/>
          </ac:spMkLst>
        </pc:spChg>
        <pc:spChg chg="add mod">
          <ac:chgData name="TAN Mei Yi [Harrisdale Senior High School]" userId="f9f029c9-d743-4d60-9f2c-e74bdec1ab07" providerId="ADAL" clId="{852031B6-0B84-407F-A52B-054735AE8AC5}" dt="2023-05-19T02:24:56.206" v="3264" actId="1076"/>
          <ac:spMkLst>
            <pc:docMk/>
            <pc:sldMk cId="465792230" sldId="334"/>
            <ac:spMk id="19" creationId="{2EA75E3D-FEEA-2489-466B-97F8147DDDA3}"/>
          </ac:spMkLst>
        </pc:spChg>
        <pc:grpChg chg="del mod">
          <ac:chgData name="TAN Mei Yi [Harrisdale Senior High School]" userId="f9f029c9-d743-4d60-9f2c-e74bdec1ab07" providerId="ADAL" clId="{852031B6-0B84-407F-A52B-054735AE8AC5}" dt="2023-05-19T02:26:01.311" v="3295"/>
          <ac:grpSpMkLst>
            <pc:docMk/>
            <pc:sldMk cId="465792230" sldId="334"/>
            <ac:grpSpMk id="35" creationId="{B13B0895-519C-B2CC-B0B3-DF4CE0400843}"/>
          </ac:grpSpMkLst>
        </pc:grpChg>
        <pc:grpChg chg="del mod">
          <ac:chgData name="TAN Mei Yi [Harrisdale Senior High School]" userId="f9f029c9-d743-4d60-9f2c-e74bdec1ab07" providerId="ADAL" clId="{852031B6-0B84-407F-A52B-054735AE8AC5}" dt="2023-05-19T02:26:03.465" v="3298"/>
          <ac:grpSpMkLst>
            <pc:docMk/>
            <pc:sldMk cId="465792230" sldId="334"/>
            <ac:grpSpMk id="38" creationId="{ACEB597D-3871-ECCB-DAEE-7872EADC47F3}"/>
          </ac:grpSpMkLst>
        </pc:grpChg>
        <pc:grpChg chg="del mod">
          <ac:chgData name="TAN Mei Yi [Harrisdale Senior High School]" userId="f9f029c9-d743-4d60-9f2c-e74bdec1ab07" providerId="ADAL" clId="{852031B6-0B84-407F-A52B-054735AE8AC5}" dt="2023-05-19T02:26:30.538" v="3315" actId="478"/>
          <ac:grpSpMkLst>
            <pc:docMk/>
            <pc:sldMk cId="465792230" sldId="334"/>
            <ac:grpSpMk id="41" creationId="{5E6BE796-A757-5239-8860-302D92C88729}"/>
          </ac:grpSpMkLst>
        </pc:grpChg>
        <pc:grpChg chg="mod">
          <ac:chgData name="TAN Mei Yi [Harrisdale Senior High School]" userId="f9f029c9-d743-4d60-9f2c-e74bdec1ab07" providerId="ADAL" clId="{852031B6-0B84-407F-A52B-054735AE8AC5}" dt="2023-05-19T02:26:18.556" v="3306"/>
          <ac:grpSpMkLst>
            <pc:docMk/>
            <pc:sldMk cId="465792230" sldId="334"/>
            <ac:grpSpMk id="49" creationId="{7ACBBB31-D1AD-F9F5-0EBB-31C3EE765A57}"/>
          </ac:grpSpMkLst>
        </pc:grpChg>
        <pc:grpChg chg="mod">
          <ac:chgData name="TAN Mei Yi [Harrisdale Senior High School]" userId="f9f029c9-d743-4d60-9f2c-e74bdec1ab07" providerId="ADAL" clId="{852031B6-0B84-407F-A52B-054735AE8AC5}" dt="2023-05-19T02:26:43.082" v="3324"/>
          <ac:grpSpMkLst>
            <pc:docMk/>
            <pc:sldMk cId="465792230" sldId="334"/>
            <ac:grpSpMk id="58" creationId="{A608D53E-DE4A-901B-0A1E-780F571200AD}"/>
          </ac:grpSpMkLst>
        </pc:grpChg>
        <pc:grpChg chg="mod">
          <ac:chgData name="TAN Mei Yi [Harrisdale Senior High School]" userId="f9f029c9-d743-4d60-9f2c-e74bdec1ab07" providerId="ADAL" clId="{852031B6-0B84-407F-A52B-054735AE8AC5}" dt="2023-05-19T02:26:43.082" v="3324"/>
          <ac:grpSpMkLst>
            <pc:docMk/>
            <pc:sldMk cId="465792230" sldId="334"/>
            <ac:grpSpMk id="59" creationId="{4978B3F3-A178-52D6-4881-2E0EFBBBBB6B}"/>
          </ac:grpSpMkLst>
        </pc:grpChg>
        <pc:picChg chg="del">
          <ac:chgData name="TAN Mei Yi [Harrisdale Senior High School]" userId="f9f029c9-d743-4d60-9f2c-e74bdec1ab07" providerId="ADAL" clId="{852031B6-0B84-407F-A52B-054735AE8AC5}" dt="2023-05-19T02:18:39.782" v="2941" actId="478"/>
          <ac:picMkLst>
            <pc:docMk/>
            <pc:sldMk cId="465792230" sldId="334"/>
            <ac:picMk id="5" creationId="{F20EBECA-AE32-46A6-8343-63567F2586C6}"/>
          </ac:picMkLst>
        </pc:picChg>
        <pc:inkChg chg="add del">
          <ac:chgData name="TAN Mei Yi [Harrisdale Senior High School]" userId="f9f029c9-d743-4d60-9f2c-e74bdec1ab07" providerId="ADAL" clId="{852031B6-0B84-407F-A52B-054735AE8AC5}" dt="2023-05-19T02:25:44.972" v="3277"/>
          <ac:inkMkLst>
            <pc:docMk/>
            <pc:sldMk cId="465792230" sldId="334"/>
            <ac:inkMk id="20" creationId="{5FA3FA76-4BA6-AAC4-E8B4-285E6ADC01D4}"/>
          </ac:inkMkLst>
        </pc:inkChg>
        <pc:inkChg chg="add del">
          <ac:chgData name="TAN Mei Yi [Harrisdale Senior High School]" userId="f9f029c9-d743-4d60-9f2c-e74bdec1ab07" providerId="ADAL" clId="{852031B6-0B84-407F-A52B-054735AE8AC5}" dt="2023-05-19T02:25:52.932" v="3282"/>
          <ac:inkMkLst>
            <pc:docMk/>
            <pc:sldMk cId="465792230" sldId="334"/>
            <ac:inkMk id="21" creationId="{F449C6B0-2C0F-1592-8DE1-6D5DBA7A0122}"/>
          </ac:inkMkLst>
        </pc:inkChg>
        <pc:inkChg chg="add del">
          <ac:chgData name="TAN Mei Yi [Harrisdale Senior High School]" userId="f9f029c9-d743-4d60-9f2c-e74bdec1ab07" providerId="ADAL" clId="{852031B6-0B84-407F-A52B-054735AE8AC5}" dt="2023-05-19T02:25:52.933" v="3288"/>
          <ac:inkMkLst>
            <pc:docMk/>
            <pc:sldMk cId="465792230" sldId="334"/>
            <ac:inkMk id="22" creationId="{A4A7F747-4C37-5968-D803-11A31C96CD73}"/>
          </ac:inkMkLst>
        </pc:inkChg>
        <pc:inkChg chg="add del">
          <ac:chgData name="TAN Mei Yi [Harrisdale Senior High School]" userId="f9f029c9-d743-4d60-9f2c-e74bdec1ab07" providerId="ADAL" clId="{852031B6-0B84-407F-A52B-054735AE8AC5}" dt="2023-05-19T02:25:52.932" v="3283"/>
          <ac:inkMkLst>
            <pc:docMk/>
            <pc:sldMk cId="465792230" sldId="334"/>
            <ac:inkMk id="23" creationId="{7A611472-48A5-2F4D-27D2-4D8ACF2DC548}"/>
          </ac:inkMkLst>
        </pc:inkChg>
        <pc:inkChg chg="add del">
          <ac:chgData name="TAN Mei Yi [Harrisdale Senior High School]" userId="f9f029c9-d743-4d60-9f2c-e74bdec1ab07" providerId="ADAL" clId="{852031B6-0B84-407F-A52B-054735AE8AC5}" dt="2023-05-19T02:25:52.933" v="3286"/>
          <ac:inkMkLst>
            <pc:docMk/>
            <pc:sldMk cId="465792230" sldId="334"/>
            <ac:inkMk id="24" creationId="{C0C55D01-78D4-F0D8-5E56-7E4DE96DE7A0}"/>
          </ac:inkMkLst>
        </pc:inkChg>
        <pc:inkChg chg="add del">
          <ac:chgData name="TAN Mei Yi [Harrisdale Senior High School]" userId="f9f029c9-d743-4d60-9f2c-e74bdec1ab07" providerId="ADAL" clId="{852031B6-0B84-407F-A52B-054735AE8AC5}" dt="2023-05-19T02:25:52.931" v="3279"/>
          <ac:inkMkLst>
            <pc:docMk/>
            <pc:sldMk cId="465792230" sldId="334"/>
            <ac:inkMk id="25" creationId="{B9C08B51-E42E-6145-2CCF-19A007BF69F7}"/>
          </ac:inkMkLst>
        </pc:inkChg>
        <pc:inkChg chg="add del">
          <ac:chgData name="TAN Mei Yi [Harrisdale Senior High School]" userId="f9f029c9-d743-4d60-9f2c-e74bdec1ab07" providerId="ADAL" clId="{852031B6-0B84-407F-A52B-054735AE8AC5}" dt="2023-05-19T02:25:52.931" v="3280"/>
          <ac:inkMkLst>
            <pc:docMk/>
            <pc:sldMk cId="465792230" sldId="334"/>
            <ac:inkMk id="26" creationId="{50E20807-EBF0-CF41-7026-C03367D544CA}"/>
          </ac:inkMkLst>
        </pc:inkChg>
        <pc:inkChg chg="add del">
          <ac:chgData name="TAN Mei Yi [Harrisdale Senior High School]" userId="f9f029c9-d743-4d60-9f2c-e74bdec1ab07" providerId="ADAL" clId="{852031B6-0B84-407F-A52B-054735AE8AC5}" dt="2023-05-19T02:25:52.931" v="3281"/>
          <ac:inkMkLst>
            <pc:docMk/>
            <pc:sldMk cId="465792230" sldId="334"/>
            <ac:inkMk id="27" creationId="{B975C50E-B4B0-0866-4506-CFC7531B1EB4}"/>
          </ac:inkMkLst>
        </pc:inkChg>
        <pc:inkChg chg="add del">
          <ac:chgData name="TAN Mei Yi [Harrisdale Senior High School]" userId="f9f029c9-d743-4d60-9f2c-e74bdec1ab07" providerId="ADAL" clId="{852031B6-0B84-407F-A52B-054735AE8AC5}" dt="2023-05-19T02:25:52.933" v="3287"/>
          <ac:inkMkLst>
            <pc:docMk/>
            <pc:sldMk cId="465792230" sldId="334"/>
            <ac:inkMk id="28" creationId="{E5237639-A19B-EDC7-C2BD-71363545CE2A}"/>
          </ac:inkMkLst>
        </pc:inkChg>
        <pc:inkChg chg="add del">
          <ac:chgData name="TAN Mei Yi [Harrisdale Senior High School]" userId="f9f029c9-d743-4d60-9f2c-e74bdec1ab07" providerId="ADAL" clId="{852031B6-0B84-407F-A52B-054735AE8AC5}" dt="2023-05-19T02:25:52.932" v="3285"/>
          <ac:inkMkLst>
            <pc:docMk/>
            <pc:sldMk cId="465792230" sldId="334"/>
            <ac:inkMk id="29" creationId="{F72916ED-A163-24D9-0B0F-F5F8CC6B93ED}"/>
          </ac:inkMkLst>
        </pc:inkChg>
        <pc:inkChg chg="add del">
          <ac:chgData name="TAN Mei Yi [Harrisdale Senior High School]" userId="f9f029c9-d743-4d60-9f2c-e74bdec1ab07" providerId="ADAL" clId="{852031B6-0B84-407F-A52B-054735AE8AC5}" dt="2023-05-19T02:25:52.930" v="3278"/>
          <ac:inkMkLst>
            <pc:docMk/>
            <pc:sldMk cId="465792230" sldId="334"/>
            <ac:inkMk id="30" creationId="{2D6D6CFD-D8BF-37E7-A934-7D9A1FCADA5C}"/>
          </ac:inkMkLst>
        </pc:inkChg>
        <pc:inkChg chg="add del">
          <ac:chgData name="TAN Mei Yi [Harrisdale Senior High School]" userId="f9f029c9-d743-4d60-9f2c-e74bdec1ab07" providerId="ADAL" clId="{852031B6-0B84-407F-A52B-054735AE8AC5}" dt="2023-05-19T02:25:52.932" v="3284"/>
          <ac:inkMkLst>
            <pc:docMk/>
            <pc:sldMk cId="465792230" sldId="334"/>
            <ac:inkMk id="31" creationId="{584D8439-8FDC-F03A-BD7E-4BF85FD11DD7}"/>
          </ac:inkMkLst>
        </pc:inkChg>
        <pc:inkChg chg="add del mod">
          <ac:chgData name="TAN Mei Yi [Harrisdale Senior High School]" userId="f9f029c9-d743-4d60-9f2c-e74bdec1ab07" providerId="ADAL" clId="{852031B6-0B84-407F-A52B-054735AE8AC5}" dt="2023-05-19T02:26:23.524" v="3308"/>
          <ac:inkMkLst>
            <pc:docMk/>
            <pc:sldMk cId="465792230" sldId="334"/>
            <ac:inkMk id="32" creationId="{5F07E5D0-A186-57EF-E10E-9F2BFB0AC8B0}"/>
          </ac:inkMkLst>
        </pc:inkChg>
        <pc:inkChg chg="add mod">
          <ac:chgData name="TAN Mei Yi [Harrisdale Senior High School]" userId="f9f029c9-d743-4d60-9f2c-e74bdec1ab07" providerId="ADAL" clId="{852031B6-0B84-407F-A52B-054735AE8AC5}" dt="2023-05-19T02:26:27.903" v="3314"/>
          <ac:inkMkLst>
            <pc:docMk/>
            <pc:sldMk cId="465792230" sldId="334"/>
            <ac:inkMk id="33" creationId="{7A6965F2-DFC2-927F-56B3-265609D1A93B}"/>
          </ac:inkMkLst>
        </pc:inkChg>
        <pc:inkChg chg="add mod">
          <ac:chgData name="TAN Mei Yi [Harrisdale Senior High School]" userId="f9f029c9-d743-4d60-9f2c-e74bdec1ab07" providerId="ADAL" clId="{852031B6-0B84-407F-A52B-054735AE8AC5}" dt="2023-05-19T02:26:27.903" v="3314"/>
          <ac:inkMkLst>
            <pc:docMk/>
            <pc:sldMk cId="465792230" sldId="334"/>
            <ac:inkMk id="34" creationId="{CC3ED1D9-9379-3812-3519-15C3133D194B}"/>
          </ac:inkMkLst>
        </pc:inkChg>
        <pc:inkChg chg="add mod">
          <ac:chgData name="TAN Mei Yi [Harrisdale Senior High School]" userId="f9f029c9-d743-4d60-9f2c-e74bdec1ab07" providerId="ADAL" clId="{852031B6-0B84-407F-A52B-054735AE8AC5}" dt="2023-05-19T02:26:27.903" v="3314"/>
          <ac:inkMkLst>
            <pc:docMk/>
            <pc:sldMk cId="465792230" sldId="334"/>
            <ac:inkMk id="36" creationId="{5B308898-E90A-51EB-D3B3-525356D18F7C}"/>
          </ac:inkMkLst>
        </pc:inkChg>
        <pc:inkChg chg="add del mod">
          <ac:chgData name="TAN Mei Yi [Harrisdale Senior High School]" userId="f9f029c9-d743-4d60-9f2c-e74bdec1ab07" providerId="ADAL" clId="{852031B6-0B84-407F-A52B-054735AE8AC5}" dt="2023-05-19T02:26:23.524" v="3307"/>
          <ac:inkMkLst>
            <pc:docMk/>
            <pc:sldMk cId="465792230" sldId="334"/>
            <ac:inkMk id="37" creationId="{B79F0DDC-ED4B-98BF-C314-F6AF66582667}"/>
          </ac:inkMkLst>
        </pc:inkChg>
        <pc:inkChg chg="add mod">
          <ac:chgData name="TAN Mei Yi [Harrisdale Senior High School]" userId="f9f029c9-d743-4d60-9f2c-e74bdec1ab07" providerId="ADAL" clId="{852031B6-0B84-407F-A52B-054735AE8AC5}" dt="2023-05-19T02:26:27.903" v="3314"/>
          <ac:inkMkLst>
            <pc:docMk/>
            <pc:sldMk cId="465792230" sldId="334"/>
            <ac:inkMk id="39" creationId="{D5811B29-EFCF-25E3-53C6-C225E944ABDD}"/>
          </ac:inkMkLst>
        </pc:inkChg>
        <pc:inkChg chg="add mod">
          <ac:chgData name="TAN Mei Yi [Harrisdale Senior High School]" userId="f9f029c9-d743-4d60-9f2c-e74bdec1ab07" providerId="ADAL" clId="{852031B6-0B84-407F-A52B-054735AE8AC5}" dt="2023-05-19T02:26:27.903" v="3314"/>
          <ac:inkMkLst>
            <pc:docMk/>
            <pc:sldMk cId="465792230" sldId="334"/>
            <ac:inkMk id="40" creationId="{60794424-F23F-04DD-8E00-71DA19A23CB2}"/>
          </ac:inkMkLst>
        </pc:inkChg>
        <pc:inkChg chg="add mod">
          <ac:chgData name="TAN Mei Yi [Harrisdale Senior High School]" userId="f9f029c9-d743-4d60-9f2c-e74bdec1ab07" providerId="ADAL" clId="{852031B6-0B84-407F-A52B-054735AE8AC5}" dt="2023-05-19T02:26:18.556" v="3306"/>
          <ac:inkMkLst>
            <pc:docMk/>
            <pc:sldMk cId="465792230" sldId="334"/>
            <ac:inkMk id="42" creationId="{5288E6DA-BF8D-706A-C3DC-BC94681CCB44}"/>
          </ac:inkMkLst>
        </pc:inkChg>
        <pc:inkChg chg="add mod">
          <ac:chgData name="TAN Mei Yi [Harrisdale Senior High School]" userId="f9f029c9-d743-4d60-9f2c-e74bdec1ab07" providerId="ADAL" clId="{852031B6-0B84-407F-A52B-054735AE8AC5}" dt="2023-05-19T02:26:18.556" v="3306"/>
          <ac:inkMkLst>
            <pc:docMk/>
            <pc:sldMk cId="465792230" sldId="334"/>
            <ac:inkMk id="43" creationId="{CD43BA54-9612-0113-8AFB-5A6A44F7F288}"/>
          </ac:inkMkLst>
        </pc:inkChg>
        <pc:inkChg chg="add mod">
          <ac:chgData name="TAN Mei Yi [Harrisdale Senior High School]" userId="f9f029c9-d743-4d60-9f2c-e74bdec1ab07" providerId="ADAL" clId="{852031B6-0B84-407F-A52B-054735AE8AC5}" dt="2023-05-19T02:26:18.556" v="3306"/>
          <ac:inkMkLst>
            <pc:docMk/>
            <pc:sldMk cId="465792230" sldId="334"/>
            <ac:inkMk id="44" creationId="{6E5F9274-C2A9-7086-7433-23FEEF315727}"/>
          </ac:inkMkLst>
        </pc:inkChg>
        <pc:inkChg chg="add mod">
          <ac:chgData name="TAN Mei Yi [Harrisdale Senior High School]" userId="f9f029c9-d743-4d60-9f2c-e74bdec1ab07" providerId="ADAL" clId="{852031B6-0B84-407F-A52B-054735AE8AC5}" dt="2023-05-19T02:26:18.556" v="3306"/>
          <ac:inkMkLst>
            <pc:docMk/>
            <pc:sldMk cId="465792230" sldId="334"/>
            <ac:inkMk id="45" creationId="{E80DD66D-C1A3-EFA2-096F-16241D9799C3}"/>
          </ac:inkMkLst>
        </pc:inkChg>
        <pc:inkChg chg="add mod">
          <ac:chgData name="TAN Mei Yi [Harrisdale Senior High School]" userId="f9f029c9-d743-4d60-9f2c-e74bdec1ab07" providerId="ADAL" clId="{852031B6-0B84-407F-A52B-054735AE8AC5}" dt="2023-05-19T02:26:18.556" v="3306"/>
          <ac:inkMkLst>
            <pc:docMk/>
            <pc:sldMk cId="465792230" sldId="334"/>
            <ac:inkMk id="46" creationId="{930EA9C0-1220-D0C5-6DE1-564F6376C4B5}"/>
          </ac:inkMkLst>
        </pc:inkChg>
        <pc:inkChg chg="add mod">
          <ac:chgData name="TAN Mei Yi [Harrisdale Senior High School]" userId="f9f029c9-d743-4d60-9f2c-e74bdec1ab07" providerId="ADAL" clId="{852031B6-0B84-407F-A52B-054735AE8AC5}" dt="2023-05-19T02:26:18.556" v="3306"/>
          <ac:inkMkLst>
            <pc:docMk/>
            <pc:sldMk cId="465792230" sldId="334"/>
            <ac:inkMk id="47" creationId="{F46AC53E-07DF-3843-51F8-98CDF509CD18}"/>
          </ac:inkMkLst>
        </pc:inkChg>
        <pc:inkChg chg="add mod">
          <ac:chgData name="TAN Mei Yi [Harrisdale Senior High School]" userId="f9f029c9-d743-4d60-9f2c-e74bdec1ab07" providerId="ADAL" clId="{852031B6-0B84-407F-A52B-054735AE8AC5}" dt="2023-05-19T02:26:18.556" v="3306"/>
          <ac:inkMkLst>
            <pc:docMk/>
            <pc:sldMk cId="465792230" sldId="334"/>
            <ac:inkMk id="48" creationId="{238CB337-2022-A0DB-817C-9134EBF62FBD}"/>
          </ac:inkMkLst>
        </pc:inkChg>
        <pc:inkChg chg="add mod">
          <ac:chgData name="TAN Mei Yi [Harrisdale Senior High School]" userId="f9f029c9-d743-4d60-9f2c-e74bdec1ab07" providerId="ADAL" clId="{852031B6-0B84-407F-A52B-054735AE8AC5}" dt="2023-05-19T02:26:43.082" v="3324"/>
          <ac:inkMkLst>
            <pc:docMk/>
            <pc:sldMk cId="465792230" sldId="334"/>
            <ac:inkMk id="50" creationId="{D35627D7-CC6C-BB5F-9710-C9F6779F76C0}"/>
          </ac:inkMkLst>
        </pc:inkChg>
        <pc:inkChg chg="add mod">
          <ac:chgData name="TAN Mei Yi [Harrisdale Senior High School]" userId="f9f029c9-d743-4d60-9f2c-e74bdec1ab07" providerId="ADAL" clId="{852031B6-0B84-407F-A52B-054735AE8AC5}" dt="2023-05-19T02:26:43.082" v="3324"/>
          <ac:inkMkLst>
            <pc:docMk/>
            <pc:sldMk cId="465792230" sldId="334"/>
            <ac:inkMk id="51" creationId="{A8B26D2F-CE3C-DAB1-E42B-500F3FDAFADB}"/>
          </ac:inkMkLst>
        </pc:inkChg>
        <pc:inkChg chg="add mod">
          <ac:chgData name="TAN Mei Yi [Harrisdale Senior High School]" userId="f9f029c9-d743-4d60-9f2c-e74bdec1ab07" providerId="ADAL" clId="{852031B6-0B84-407F-A52B-054735AE8AC5}" dt="2023-05-19T02:26:43.082" v="3324"/>
          <ac:inkMkLst>
            <pc:docMk/>
            <pc:sldMk cId="465792230" sldId="334"/>
            <ac:inkMk id="52" creationId="{E12E9B41-C2A6-B0D3-1217-FB894AC0073E}"/>
          </ac:inkMkLst>
        </pc:inkChg>
        <pc:inkChg chg="add mod">
          <ac:chgData name="TAN Mei Yi [Harrisdale Senior High School]" userId="f9f029c9-d743-4d60-9f2c-e74bdec1ab07" providerId="ADAL" clId="{852031B6-0B84-407F-A52B-054735AE8AC5}" dt="2023-05-19T02:26:43.082" v="3324"/>
          <ac:inkMkLst>
            <pc:docMk/>
            <pc:sldMk cId="465792230" sldId="334"/>
            <ac:inkMk id="53" creationId="{B6EDC621-D036-79A6-CF53-85FC00465549}"/>
          </ac:inkMkLst>
        </pc:inkChg>
        <pc:inkChg chg="add mod">
          <ac:chgData name="TAN Mei Yi [Harrisdale Senior High School]" userId="f9f029c9-d743-4d60-9f2c-e74bdec1ab07" providerId="ADAL" clId="{852031B6-0B84-407F-A52B-054735AE8AC5}" dt="2023-05-19T02:26:43.082" v="3324"/>
          <ac:inkMkLst>
            <pc:docMk/>
            <pc:sldMk cId="465792230" sldId="334"/>
            <ac:inkMk id="54" creationId="{0FF3C57C-874A-B085-7F46-9CF75374E8A9}"/>
          </ac:inkMkLst>
        </pc:inkChg>
        <pc:inkChg chg="add mod">
          <ac:chgData name="TAN Mei Yi [Harrisdale Senior High School]" userId="f9f029c9-d743-4d60-9f2c-e74bdec1ab07" providerId="ADAL" clId="{852031B6-0B84-407F-A52B-054735AE8AC5}" dt="2023-05-19T02:26:43.082" v="3324"/>
          <ac:inkMkLst>
            <pc:docMk/>
            <pc:sldMk cId="465792230" sldId="334"/>
            <ac:inkMk id="55" creationId="{BB143FD3-6CE7-7E0B-D97C-B16602FE14C0}"/>
          </ac:inkMkLst>
        </pc:inkChg>
        <pc:inkChg chg="add mod">
          <ac:chgData name="TAN Mei Yi [Harrisdale Senior High School]" userId="f9f029c9-d743-4d60-9f2c-e74bdec1ab07" providerId="ADAL" clId="{852031B6-0B84-407F-A52B-054735AE8AC5}" dt="2023-05-19T02:26:43.082" v="3324"/>
          <ac:inkMkLst>
            <pc:docMk/>
            <pc:sldMk cId="465792230" sldId="334"/>
            <ac:inkMk id="56" creationId="{AB3BED99-E37C-6DE0-9010-184E487A79B1}"/>
          </ac:inkMkLst>
        </pc:inkChg>
        <pc:inkChg chg="add mod">
          <ac:chgData name="TAN Mei Yi [Harrisdale Senior High School]" userId="f9f029c9-d743-4d60-9f2c-e74bdec1ab07" providerId="ADAL" clId="{852031B6-0B84-407F-A52B-054735AE8AC5}" dt="2023-05-19T02:26:43.082" v="3324"/>
          <ac:inkMkLst>
            <pc:docMk/>
            <pc:sldMk cId="465792230" sldId="334"/>
            <ac:inkMk id="57" creationId="{A3E87F83-1D45-7C52-9C1B-6FEB5D812EE6}"/>
          </ac:inkMkLst>
        </pc:inkChg>
        <pc:inkChg chg="add">
          <ac:chgData name="TAN Mei Yi [Harrisdale Senior High School]" userId="f9f029c9-d743-4d60-9f2c-e74bdec1ab07" providerId="ADAL" clId="{852031B6-0B84-407F-A52B-054735AE8AC5}" dt="2023-05-19T02:26:43.760" v="3325" actId="9405"/>
          <ac:inkMkLst>
            <pc:docMk/>
            <pc:sldMk cId="465792230" sldId="334"/>
            <ac:inkMk id="60" creationId="{90EF590E-3BE9-7503-A4F2-9F5DE101556C}"/>
          </ac:inkMkLst>
        </pc:inkChg>
      </pc:sldChg>
      <pc:sldChg chg="addSp delSp modSp add mod delAnim modAnim">
        <pc:chgData name="TAN Mei Yi [Harrisdale Senior High School]" userId="f9f029c9-d743-4d60-9f2c-e74bdec1ab07" providerId="ADAL" clId="{852031B6-0B84-407F-A52B-054735AE8AC5}" dt="2023-05-19T00:44:20.912" v="718"/>
        <pc:sldMkLst>
          <pc:docMk/>
          <pc:sldMk cId="479273064" sldId="335"/>
        </pc:sldMkLst>
        <pc:spChg chg="del">
          <ac:chgData name="TAN Mei Yi [Harrisdale Senior High School]" userId="f9f029c9-d743-4d60-9f2c-e74bdec1ab07" providerId="ADAL" clId="{852031B6-0B84-407F-A52B-054735AE8AC5}" dt="2023-05-19T00:23:40.335" v="396" actId="478"/>
          <ac:spMkLst>
            <pc:docMk/>
            <pc:sldMk cId="479273064" sldId="335"/>
            <ac:spMk id="3" creationId="{00000000-0000-0000-0000-000000000000}"/>
          </ac:spMkLst>
        </pc:spChg>
        <pc:spChg chg="add del mod">
          <ac:chgData name="TAN Mei Yi [Harrisdale Senior High School]" userId="f9f029c9-d743-4d60-9f2c-e74bdec1ab07" providerId="ADAL" clId="{852031B6-0B84-407F-A52B-054735AE8AC5}" dt="2023-05-19T00:24:25.553" v="401" actId="478"/>
          <ac:spMkLst>
            <pc:docMk/>
            <pc:sldMk cId="479273064" sldId="335"/>
            <ac:spMk id="4" creationId="{B97176AC-5FB7-F73C-26EF-25DCEB4D86E6}"/>
          </ac:spMkLst>
        </pc:spChg>
        <pc:spChg chg="mod">
          <ac:chgData name="TAN Mei Yi [Harrisdale Senior High School]" userId="f9f029c9-d743-4d60-9f2c-e74bdec1ab07" providerId="ADAL" clId="{852031B6-0B84-407F-A52B-054735AE8AC5}" dt="2023-05-19T00:21:59.914" v="395" actId="20577"/>
          <ac:spMkLst>
            <pc:docMk/>
            <pc:sldMk cId="479273064" sldId="335"/>
            <ac:spMk id="6" creationId="{79EC3517-C783-4B17-8028-E41A2676D2C0}"/>
          </ac:spMkLst>
        </pc:spChg>
        <pc:spChg chg="add mod">
          <ac:chgData name="TAN Mei Yi [Harrisdale Senior High School]" userId="f9f029c9-d743-4d60-9f2c-e74bdec1ab07" providerId="ADAL" clId="{852031B6-0B84-407F-A52B-054735AE8AC5}" dt="2023-05-19T00:24:46.762" v="441" actId="403"/>
          <ac:spMkLst>
            <pc:docMk/>
            <pc:sldMk cId="479273064" sldId="335"/>
            <ac:spMk id="8" creationId="{23266FA8-DD88-FDCD-E53F-37E15988D6EC}"/>
          </ac:spMkLst>
        </pc:spChg>
        <pc:spChg chg="add mod">
          <ac:chgData name="TAN Mei Yi [Harrisdale Senior High School]" userId="f9f029c9-d743-4d60-9f2c-e74bdec1ab07" providerId="ADAL" clId="{852031B6-0B84-407F-A52B-054735AE8AC5}" dt="2023-05-19T00:27:08.380" v="576" actId="1076"/>
          <ac:spMkLst>
            <pc:docMk/>
            <pc:sldMk cId="479273064" sldId="335"/>
            <ac:spMk id="9" creationId="{A5DB0188-AD7A-18B4-5A35-5D3D126C6414}"/>
          </ac:spMkLst>
        </pc:spChg>
        <pc:spChg chg="add mod">
          <ac:chgData name="TAN Mei Yi [Harrisdale Senior High School]" userId="f9f029c9-d743-4d60-9f2c-e74bdec1ab07" providerId="ADAL" clId="{852031B6-0B84-407F-A52B-054735AE8AC5}" dt="2023-05-19T00:30:01.367" v="662" actId="113"/>
          <ac:spMkLst>
            <pc:docMk/>
            <pc:sldMk cId="479273064" sldId="335"/>
            <ac:spMk id="10" creationId="{DA363D7D-3D73-FD8E-C48C-F91FC9CB2F87}"/>
          </ac:spMkLst>
        </pc:spChg>
        <pc:spChg chg="add mod">
          <ac:chgData name="TAN Mei Yi [Harrisdale Senior High School]" userId="f9f029c9-d743-4d60-9f2c-e74bdec1ab07" providerId="ADAL" clId="{852031B6-0B84-407F-A52B-054735AE8AC5}" dt="2023-05-19T00:30:07.561" v="664" actId="1076"/>
          <ac:spMkLst>
            <pc:docMk/>
            <pc:sldMk cId="479273064" sldId="335"/>
            <ac:spMk id="11" creationId="{E5F4C9EB-051F-6EBB-9515-818D8441E1FC}"/>
          </ac:spMkLst>
        </pc:spChg>
        <pc:spChg chg="add mod">
          <ac:chgData name="TAN Mei Yi [Harrisdale Senior High School]" userId="f9f029c9-d743-4d60-9f2c-e74bdec1ab07" providerId="ADAL" clId="{852031B6-0B84-407F-A52B-054735AE8AC5}" dt="2023-05-19T00:30:01.367" v="662" actId="113"/>
          <ac:spMkLst>
            <pc:docMk/>
            <pc:sldMk cId="479273064" sldId="335"/>
            <ac:spMk id="12" creationId="{4446E517-57BB-728A-D7C3-51C708C0CFD4}"/>
          </ac:spMkLst>
        </pc:spChg>
        <pc:spChg chg="add mod">
          <ac:chgData name="TAN Mei Yi [Harrisdale Senior High School]" userId="f9f029c9-d743-4d60-9f2c-e74bdec1ab07" providerId="ADAL" clId="{852031B6-0B84-407F-A52B-054735AE8AC5}" dt="2023-05-19T00:30:11.262" v="665" actId="113"/>
          <ac:spMkLst>
            <pc:docMk/>
            <pc:sldMk cId="479273064" sldId="335"/>
            <ac:spMk id="13" creationId="{ACD863E1-7FDD-3F3B-A2D1-72D13280762E}"/>
          </ac:spMkLst>
        </pc:spChg>
        <pc:spChg chg="add mod">
          <ac:chgData name="TAN Mei Yi [Harrisdale Senior High School]" userId="f9f029c9-d743-4d60-9f2c-e74bdec1ab07" providerId="ADAL" clId="{852031B6-0B84-407F-A52B-054735AE8AC5}" dt="2023-05-19T00:29:14.308" v="642" actId="20577"/>
          <ac:spMkLst>
            <pc:docMk/>
            <pc:sldMk cId="479273064" sldId="335"/>
            <ac:spMk id="14" creationId="{CF4920EE-4517-5BBB-8485-BFAD1F0B2270}"/>
          </ac:spMkLst>
        </pc:spChg>
        <pc:spChg chg="add mod">
          <ac:chgData name="TAN Mei Yi [Harrisdale Senior High School]" userId="f9f029c9-d743-4d60-9f2c-e74bdec1ab07" providerId="ADAL" clId="{852031B6-0B84-407F-A52B-054735AE8AC5}" dt="2023-05-19T00:31:21.683" v="700" actId="403"/>
          <ac:spMkLst>
            <pc:docMk/>
            <pc:sldMk cId="479273064" sldId="335"/>
            <ac:spMk id="15" creationId="{B5BD3296-D332-F4E7-D24A-35BEFA5696DE}"/>
          </ac:spMkLst>
        </pc:spChg>
        <pc:spChg chg="add mod">
          <ac:chgData name="TAN Mei Yi [Harrisdale Senior High School]" userId="f9f029c9-d743-4d60-9f2c-e74bdec1ab07" providerId="ADAL" clId="{852031B6-0B84-407F-A52B-054735AE8AC5}" dt="2023-05-19T00:31:25.893" v="701" actId="1076"/>
          <ac:spMkLst>
            <pc:docMk/>
            <pc:sldMk cId="479273064" sldId="335"/>
            <ac:spMk id="16" creationId="{55F311AC-E1C5-9207-5554-F657B2FE8ECF}"/>
          </ac:spMkLst>
        </pc:spChg>
        <pc:spChg chg="add mod">
          <ac:chgData name="TAN Mei Yi [Harrisdale Senior High School]" userId="f9f029c9-d743-4d60-9f2c-e74bdec1ab07" providerId="ADAL" clId="{852031B6-0B84-407F-A52B-054735AE8AC5}" dt="2023-05-19T00:31:16.785" v="698" actId="1076"/>
          <ac:spMkLst>
            <pc:docMk/>
            <pc:sldMk cId="479273064" sldId="335"/>
            <ac:spMk id="17" creationId="{68DC5E93-B50F-9854-74D3-BA309916D19B}"/>
          </ac:spMkLst>
        </pc:spChg>
        <pc:spChg chg="add mod">
          <ac:chgData name="TAN Mei Yi [Harrisdale Senior High School]" userId="f9f029c9-d743-4d60-9f2c-e74bdec1ab07" providerId="ADAL" clId="{852031B6-0B84-407F-A52B-054735AE8AC5}" dt="2023-05-19T00:31:47.433" v="709" actId="1076"/>
          <ac:spMkLst>
            <pc:docMk/>
            <pc:sldMk cId="479273064" sldId="335"/>
            <ac:spMk id="18" creationId="{6317284D-9FE2-CC5B-EDFC-7C4490D34B88}"/>
          </ac:spMkLst>
        </pc:spChg>
        <pc:picChg chg="add mod">
          <ac:chgData name="TAN Mei Yi [Harrisdale Senior High School]" userId="f9f029c9-d743-4d60-9f2c-e74bdec1ab07" providerId="ADAL" clId="{852031B6-0B84-407F-A52B-054735AE8AC5}" dt="2023-05-19T00:27:52.863" v="610" actId="1076"/>
          <ac:picMkLst>
            <pc:docMk/>
            <pc:sldMk cId="479273064" sldId="335"/>
            <ac:picMk id="7" creationId="{D71806CB-C836-0B5B-5AEE-4981F82DCD6F}"/>
          </ac:picMkLst>
        </pc:picChg>
      </pc:sldChg>
      <pc:sldChg chg="modSp add del mod">
        <pc:chgData name="TAN Mei Yi [Harrisdale Senior High School]" userId="f9f029c9-d743-4d60-9f2c-e74bdec1ab07" providerId="ADAL" clId="{852031B6-0B84-407F-A52B-054735AE8AC5}" dt="2023-05-19T01:30:46.311" v="1298" actId="47"/>
        <pc:sldMkLst>
          <pc:docMk/>
          <pc:sldMk cId="60238435" sldId="336"/>
        </pc:sldMkLst>
        <pc:spChg chg="mod">
          <ac:chgData name="TAN Mei Yi [Harrisdale Senior High School]" userId="f9f029c9-d743-4d60-9f2c-e74bdec1ab07" providerId="ADAL" clId="{852031B6-0B84-407F-A52B-054735AE8AC5}" dt="2023-05-19T01:04:02.808" v="845" actId="20577"/>
          <ac:spMkLst>
            <pc:docMk/>
            <pc:sldMk cId="60238435" sldId="336"/>
            <ac:spMk id="6" creationId="{79EC3517-C783-4B17-8028-E41A2676D2C0}"/>
          </ac:spMkLst>
        </pc:spChg>
      </pc:sldChg>
      <pc:sldChg chg="addSp delSp modSp add mod delAnim modAnim">
        <pc:chgData name="TAN Mei Yi [Harrisdale Senior High School]" userId="f9f029c9-d743-4d60-9f2c-e74bdec1ab07" providerId="ADAL" clId="{852031B6-0B84-407F-A52B-054735AE8AC5}" dt="2023-05-19T01:49:53.090" v="1772" actId="20577"/>
        <pc:sldMkLst>
          <pc:docMk/>
          <pc:sldMk cId="391395013" sldId="336"/>
        </pc:sldMkLst>
        <pc:spChg chg="mod">
          <ac:chgData name="TAN Mei Yi [Harrisdale Senior High School]" userId="f9f029c9-d743-4d60-9f2c-e74bdec1ab07" providerId="ADAL" clId="{852031B6-0B84-407F-A52B-054735AE8AC5}" dt="2023-05-19T01:43:34.806" v="1499" actId="20577"/>
          <ac:spMkLst>
            <pc:docMk/>
            <pc:sldMk cId="391395013" sldId="336"/>
            <ac:spMk id="3" creationId="{00000000-0000-0000-0000-000000000000}"/>
          </ac:spMkLst>
        </pc:spChg>
        <pc:spChg chg="mod">
          <ac:chgData name="TAN Mei Yi [Harrisdale Senior High School]" userId="f9f029c9-d743-4d60-9f2c-e74bdec1ab07" providerId="ADAL" clId="{852031B6-0B84-407F-A52B-054735AE8AC5}" dt="2023-05-19T01:45:22.621" v="1521" actId="1076"/>
          <ac:spMkLst>
            <pc:docMk/>
            <pc:sldMk cId="391395013" sldId="336"/>
            <ac:spMk id="4" creationId="{00000000-0000-0000-0000-000000000000}"/>
          </ac:spMkLst>
        </pc:spChg>
        <pc:spChg chg="del">
          <ac:chgData name="TAN Mei Yi [Harrisdale Senior High School]" userId="f9f029c9-d743-4d60-9f2c-e74bdec1ab07" providerId="ADAL" clId="{852031B6-0B84-407F-A52B-054735AE8AC5}" dt="2023-05-19T01:45:00.397" v="1500" actId="478"/>
          <ac:spMkLst>
            <pc:docMk/>
            <pc:sldMk cId="391395013" sldId="336"/>
            <ac:spMk id="5" creationId="{AAF184DC-0BFF-8EC1-3C9C-86D56EBDCC4F}"/>
          </ac:spMkLst>
        </pc:spChg>
        <pc:spChg chg="del">
          <ac:chgData name="TAN Mei Yi [Harrisdale Senior High School]" userId="f9f029c9-d743-4d60-9f2c-e74bdec1ab07" providerId="ADAL" clId="{852031B6-0B84-407F-A52B-054735AE8AC5}" dt="2023-05-19T01:45:00.397" v="1500" actId="478"/>
          <ac:spMkLst>
            <pc:docMk/>
            <pc:sldMk cId="391395013" sldId="336"/>
            <ac:spMk id="6" creationId="{827188B0-6C24-3AFA-733D-887C9F56C7BE}"/>
          </ac:spMkLst>
        </pc:spChg>
        <pc:spChg chg="add mod">
          <ac:chgData name="TAN Mei Yi [Harrisdale Senior High School]" userId="f9f029c9-d743-4d60-9f2c-e74bdec1ab07" providerId="ADAL" clId="{852031B6-0B84-407F-A52B-054735AE8AC5}" dt="2023-05-19T01:46:16.706" v="1563" actId="1076"/>
          <ac:spMkLst>
            <pc:docMk/>
            <pc:sldMk cId="391395013" sldId="336"/>
            <ac:spMk id="7" creationId="{D3B8D42C-6825-2C47-A1EF-F4C46E17D5A2}"/>
          </ac:spMkLst>
        </pc:spChg>
        <pc:spChg chg="del">
          <ac:chgData name="TAN Mei Yi [Harrisdale Senior High School]" userId="f9f029c9-d743-4d60-9f2c-e74bdec1ab07" providerId="ADAL" clId="{852031B6-0B84-407F-A52B-054735AE8AC5}" dt="2023-05-19T01:45:00.397" v="1500" actId="478"/>
          <ac:spMkLst>
            <pc:docMk/>
            <pc:sldMk cId="391395013" sldId="336"/>
            <ac:spMk id="8" creationId="{FEA5452F-181C-6C30-4528-1D470BF37D35}"/>
          </ac:spMkLst>
        </pc:spChg>
        <pc:spChg chg="del">
          <ac:chgData name="TAN Mei Yi [Harrisdale Senior High School]" userId="f9f029c9-d743-4d60-9f2c-e74bdec1ab07" providerId="ADAL" clId="{852031B6-0B84-407F-A52B-054735AE8AC5}" dt="2023-05-19T01:45:25.098" v="1522" actId="478"/>
          <ac:spMkLst>
            <pc:docMk/>
            <pc:sldMk cId="391395013" sldId="336"/>
            <ac:spMk id="9" creationId="{60208F7A-5A4A-C39F-52BD-2431A424AC30}"/>
          </ac:spMkLst>
        </pc:spChg>
        <pc:spChg chg="del">
          <ac:chgData name="TAN Mei Yi [Harrisdale Senior High School]" userId="f9f029c9-d743-4d60-9f2c-e74bdec1ab07" providerId="ADAL" clId="{852031B6-0B84-407F-A52B-054735AE8AC5}" dt="2023-05-19T01:45:25.098" v="1522" actId="478"/>
          <ac:spMkLst>
            <pc:docMk/>
            <pc:sldMk cId="391395013" sldId="336"/>
            <ac:spMk id="10" creationId="{0E542C80-6136-9CFD-2AD8-3B3FCC1C310F}"/>
          </ac:spMkLst>
        </pc:spChg>
        <pc:spChg chg="del">
          <ac:chgData name="TAN Mei Yi [Harrisdale Senior High School]" userId="f9f029c9-d743-4d60-9f2c-e74bdec1ab07" providerId="ADAL" clId="{852031B6-0B84-407F-A52B-054735AE8AC5}" dt="2023-05-19T01:45:25.098" v="1522" actId="478"/>
          <ac:spMkLst>
            <pc:docMk/>
            <pc:sldMk cId="391395013" sldId="336"/>
            <ac:spMk id="11" creationId="{D4F960CD-F2FE-2298-6950-64DBFD12D703}"/>
          </ac:spMkLst>
        </pc:spChg>
        <pc:spChg chg="mod">
          <ac:chgData name="TAN Mei Yi [Harrisdale Senior High School]" userId="f9f029c9-d743-4d60-9f2c-e74bdec1ab07" providerId="ADAL" clId="{852031B6-0B84-407F-A52B-054735AE8AC5}" dt="2023-05-19T01:45:50.581" v="1548" actId="1076"/>
          <ac:spMkLst>
            <pc:docMk/>
            <pc:sldMk cId="391395013" sldId="336"/>
            <ac:spMk id="12" creationId="{2EABE43C-8E99-ED85-C895-BFEF4B8AC57D}"/>
          </ac:spMkLst>
        </pc:spChg>
        <pc:spChg chg="add mod">
          <ac:chgData name="TAN Mei Yi [Harrisdale Senior High School]" userId="f9f029c9-d743-4d60-9f2c-e74bdec1ab07" providerId="ADAL" clId="{852031B6-0B84-407F-A52B-054735AE8AC5}" dt="2023-05-19T01:46:30.084" v="1574" actId="1076"/>
          <ac:spMkLst>
            <pc:docMk/>
            <pc:sldMk cId="391395013" sldId="336"/>
            <ac:spMk id="13" creationId="{FA826607-00B6-5F21-8CF6-18C227E9179C}"/>
          </ac:spMkLst>
        </pc:spChg>
        <pc:spChg chg="add mod">
          <ac:chgData name="TAN Mei Yi [Harrisdale Senior High School]" userId="f9f029c9-d743-4d60-9f2c-e74bdec1ab07" providerId="ADAL" clId="{852031B6-0B84-407F-A52B-054735AE8AC5}" dt="2023-05-19T01:47:02.761" v="1599" actId="20577"/>
          <ac:spMkLst>
            <pc:docMk/>
            <pc:sldMk cId="391395013" sldId="336"/>
            <ac:spMk id="14" creationId="{586CBBF0-5E31-8DDB-9346-DC8E82995520}"/>
          </ac:spMkLst>
        </pc:spChg>
        <pc:spChg chg="add mod">
          <ac:chgData name="TAN Mei Yi [Harrisdale Senior High School]" userId="f9f029c9-d743-4d60-9f2c-e74bdec1ab07" providerId="ADAL" clId="{852031B6-0B84-407F-A52B-054735AE8AC5}" dt="2023-05-19T01:48:34.472" v="1641" actId="1076"/>
          <ac:spMkLst>
            <pc:docMk/>
            <pc:sldMk cId="391395013" sldId="336"/>
            <ac:spMk id="15" creationId="{3F8DA46C-FCE2-AAC1-C338-7506FB6F4474}"/>
          </ac:spMkLst>
        </pc:spChg>
        <pc:spChg chg="add mod">
          <ac:chgData name="TAN Mei Yi [Harrisdale Senior High School]" userId="f9f029c9-d743-4d60-9f2c-e74bdec1ab07" providerId="ADAL" clId="{852031B6-0B84-407F-A52B-054735AE8AC5}" dt="2023-05-19T01:49:19.958" v="1732" actId="14100"/>
          <ac:spMkLst>
            <pc:docMk/>
            <pc:sldMk cId="391395013" sldId="336"/>
            <ac:spMk id="16" creationId="{699B1113-7ED3-6898-C7B2-C0097C60A698}"/>
          </ac:spMkLst>
        </pc:spChg>
        <pc:spChg chg="add mod">
          <ac:chgData name="TAN Mei Yi [Harrisdale Senior High School]" userId="f9f029c9-d743-4d60-9f2c-e74bdec1ab07" providerId="ADAL" clId="{852031B6-0B84-407F-A52B-054735AE8AC5}" dt="2023-05-19T01:49:29.412" v="1750" actId="20577"/>
          <ac:spMkLst>
            <pc:docMk/>
            <pc:sldMk cId="391395013" sldId="336"/>
            <ac:spMk id="17" creationId="{E85C15EB-E375-2153-C1EC-E4B03FBDDAEF}"/>
          </ac:spMkLst>
        </pc:spChg>
        <pc:spChg chg="add mod">
          <ac:chgData name="TAN Mei Yi [Harrisdale Senior High School]" userId="f9f029c9-d743-4d60-9f2c-e74bdec1ab07" providerId="ADAL" clId="{852031B6-0B84-407F-A52B-054735AE8AC5}" dt="2023-05-19T01:49:45.362" v="1764" actId="1076"/>
          <ac:spMkLst>
            <pc:docMk/>
            <pc:sldMk cId="391395013" sldId="336"/>
            <ac:spMk id="18" creationId="{86467B45-9E00-AF2D-C543-BBFD8F7CC030}"/>
          </ac:spMkLst>
        </pc:spChg>
        <pc:spChg chg="add mod">
          <ac:chgData name="TAN Mei Yi [Harrisdale Senior High School]" userId="f9f029c9-d743-4d60-9f2c-e74bdec1ab07" providerId="ADAL" clId="{852031B6-0B84-407F-A52B-054735AE8AC5}" dt="2023-05-19T01:49:53.090" v="1772" actId="20577"/>
          <ac:spMkLst>
            <pc:docMk/>
            <pc:sldMk cId="391395013" sldId="336"/>
            <ac:spMk id="19" creationId="{50CBCB52-A823-C28F-D997-758182807019}"/>
          </ac:spMkLst>
        </pc:spChg>
      </pc:sldChg>
      <pc:sldChg chg="addSp delSp modSp add mod delAnim modAnim">
        <pc:chgData name="TAN Mei Yi [Harrisdale Senior High School]" userId="f9f029c9-d743-4d60-9f2c-e74bdec1ab07" providerId="ADAL" clId="{852031B6-0B84-407F-A52B-054735AE8AC5}" dt="2023-05-19T01:55:15.158" v="1997" actId="20577"/>
        <pc:sldMkLst>
          <pc:docMk/>
          <pc:sldMk cId="1857984037" sldId="337"/>
        </pc:sldMkLst>
        <pc:spChg chg="mod">
          <ac:chgData name="TAN Mei Yi [Harrisdale Senior High School]" userId="f9f029c9-d743-4d60-9f2c-e74bdec1ab07" providerId="ADAL" clId="{852031B6-0B84-407F-A52B-054735AE8AC5}" dt="2023-05-19T01:51:24.657" v="1845" actId="20577"/>
          <ac:spMkLst>
            <pc:docMk/>
            <pc:sldMk cId="1857984037" sldId="337"/>
            <ac:spMk id="3" creationId="{00000000-0000-0000-0000-000000000000}"/>
          </ac:spMkLst>
        </pc:spChg>
        <pc:spChg chg="mod">
          <ac:chgData name="TAN Mei Yi [Harrisdale Senior High School]" userId="f9f029c9-d743-4d60-9f2c-e74bdec1ab07" providerId="ADAL" clId="{852031B6-0B84-407F-A52B-054735AE8AC5}" dt="2023-05-19T01:51:55.064" v="1850" actId="6549"/>
          <ac:spMkLst>
            <pc:docMk/>
            <pc:sldMk cId="1857984037" sldId="337"/>
            <ac:spMk id="4" creationId="{00000000-0000-0000-0000-000000000000}"/>
          </ac:spMkLst>
        </pc:spChg>
        <pc:spChg chg="add mod">
          <ac:chgData name="TAN Mei Yi [Harrisdale Senior High School]" userId="f9f029c9-d743-4d60-9f2c-e74bdec1ab07" providerId="ADAL" clId="{852031B6-0B84-407F-A52B-054735AE8AC5}" dt="2023-05-19T01:53:43.906" v="1903" actId="1076"/>
          <ac:spMkLst>
            <pc:docMk/>
            <pc:sldMk cId="1857984037" sldId="337"/>
            <ac:spMk id="5" creationId="{AAE2C870-2A14-B8B7-7ED6-D6886502B6C1}"/>
          </ac:spMkLst>
        </pc:spChg>
        <pc:spChg chg="add mod">
          <ac:chgData name="TAN Mei Yi [Harrisdale Senior High School]" userId="f9f029c9-d743-4d60-9f2c-e74bdec1ab07" providerId="ADAL" clId="{852031B6-0B84-407F-A52B-054735AE8AC5}" dt="2023-05-19T01:53:56.132" v="1911" actId="1076"/>
          <ac:spMkLst>
            <pc:docMk/>
            <pc:sldMk cId="1857984037" sldId="337"/>
            <ac:spMk id="6" creationId="{9B76ECD3-940A-50FD-664A-CE02233C5388}"/>
          </ac:spMkLst>
        </pc:spChg>
        <pc:spChg chg="mod">
          <ac:chgData name="TAN Mei Yi [Harrisdale Senior High School]" userId="f9f029c9-d743-4d60-9f2c-e74bdec1ab07" providerId="ADAL" clId="{852031B6-0B84-407F-A52B-054735AE8AC5}" dt="2023-05-19T01:52:33.945" v="1863" actId="1076"/>
          <ac:spMkLst>
            <pc:docMk/>
            <pc:sldMk cId="1857984037" sldId="337"/>
            <ac:spMk id="7" creationId="{D3B8D42C-6825-2C47-A1EF-F4C46E17D5A2}"/>
          </ac:spMkLst>
        </pc:spChg>
        <pc:spChg chg="add mod">
          <ac:chgData name="TAN Mei Yi [Harrisdale Senior High School]" userId="f9f029c9-d743-4d60-9f2c-e74bdec1ab07" providerId="ADAL" clId="{852031B6-0B84-407F-A52B-054735AE8AC5}" dt="2023-05-19T01:54:02.139" v="1918" actId="27636"/>
          <ac:spMkLst>
            <pc:docMk/>
            <pc:sldMk cId="1857984037" sldId="337"/>
            <ac:spMk id="8" creationId="{6356B4FC-A089-B39B-A6FB-8496261A3A79}"/>
          </ac:spMkLst>
        </pc:spChg>
        <pc:spChg chg="add mod">
          <ac:chgData name="TAN Mei Yi [Harrisdale Senior High School]" userId="f9f029c9-d743-4d60-9f2c-e74bdec1ab07" providerId="ADAL" clId="{852031B6-0B84-407F-A52B-054735AE8AC5}" dt="2023-05-19T01:54:23.973" v="1946" actId="20577"/>
          <ac:spMkLst>
            <pc:docMk/>
            <pc:sldMk cId="1857984037" sldId="337"/>
            <ac:spMk id="9" creationId="{8BD902FE-44E9-042F-47A3-DCEDE2B9A07D}"/>
          </ac:spMkLst>
        </pc:spChg>
        <pc:spChg chg="add mod">
          <ac:chgData name="TAN Mei Yi [Harrisdale Senior High School]" userId="f9f029c9-d743-4d60-9f2c-e74bdec1ab07" providerId="ADAL" clId="{852031B6-0B84-407F-A52B-054735AE8AC5}" dt="2023-05-19T01:54:44.708" v="1967" actId="1076"/>
          <ac:spMkLst>
            <pc:docMk/>
            <pc:sldMk cId="1857984037" sldId="337"/>
            <ac:spMk id="10" creationId="{311EFAB2-A87C-6C1F-0E56-37C4D1D06BF6}"/>
          </ac:spMkLst>
        </pc:spChg>
        <pc:spChg chg="add mod">
          <ac:chgData name="TAN Mei Yi [Harrisdale Senior High School]" userId="f9f029c9-d743-4d60-9f2c-e74bdec1ab07" providerId="ADAL" clId="{852031B6-0B84-407F-A52B-054735AE8AC5}" dt="2023-05-19T01:55:05.693" v="1982" actId="1076"/>
          <ac:spMkLst>
            <pc:docMk/>
            <pc:sldMk cId="1857984037" sldId="337"/>
            <ac:spMk id="11" creationId="{1B27AA83-DC33-52A0-EC14-C1D41A9D93E9}"/>
          </ac:spMkLst>
        </pc:spChg>
        <pc:spChg chg="mod">
          <ac:chgData name="TAN Mei Yi [Harrisdale Senior High School]" userId="f9f029c9-d743-4d60-9f2c-e74bdec1ab07" providerId="ADAL" clId="{852031B6-0B84-407F-A52B-054735AE8AC5}" dt="2023-05-19T01:52:23.732" v="1858" actId="14100"/>
          <ac:spMkLst>
            <pc:docMk/>
            <pc:sldMk cId="1857984037" sldId="337"/>
            <ac:spMk id="12" creationId="{2EABE43C-8E99-ED85-C895-BFEF4B8AC57D}"/>
          </ac:spMkLst>
        </pc:spChg>
        <pc:spChg chg="del">
          <ac:chgData name="TAN Mei Yi [Harrisdale Senior High School]" userId="f9f029c9-d743-4d60-9f2c-e74bdec1ab07" providerId="ADAL" clId="{852031B6-0B84-407F-A52B-054735AE8AC5}" dt="2023-05-19T01:52:36.891" v="1864" actId="478"/>
          <ac:spMkLst>
            <pc:docMk/>
            <pc:sldMk cId="1857984037" sldId="337"/>
            <ac:spMk id="13" creationId="{FA826607-00B6-5F21-8CF6-18C227E9179C}"/>
          </ac:spMkLst>
        </pc:spChg>
        <pc:spChg chg="mod">
          <ac:chgData name="TAN Mei Yi [Harrisdale Senior High School]" userId="f9f029c9-d743-4d60-9f2c-e74bdec1ab07" providerId="ADAL" clId="{852031B6-0B84-407F-A52B-054735AE8AC5}" dt="2023-05-19T01:53:25.841" v="1887" actId="1076"/>
          <ac:spMkLst>
            <pc:docMk/>
            <pc:sldMk cId="1857984037" sldId="337"/>
            <ac:spMk id="14" creationId="{586CBBF0-5E31-8DDB-9346-DC8E82995520}"/>
          </ac:spMkLst>
        </pc:spChg>
        <pc:spChg chg="del">
          <ac:chgData name="TAN Mei Yi [Harrisdale Senior High School]" userId="f9f029c9-d743-4d60-9f2c-e74bdec1ab07" providerId="ADAL" clId="{852031B6-0B84-407F-A52B-054735AE8AC5}" dt="2023-05-19T01:53:00.195" v="1865" actId="478"/>
          <ac:spMkLst>
            <pc:docMk/>
            <pc:sldMk cId="1857984037" sldId="337"/>
            <ac:spMk id="15" creationId="{3F8DA46C-FCE2-AAC1-C338-7506FB6F4474}"/>
          </ac:spMkLst>
        </pc:spChg>
        <pc:spChg chg="del">
          <ac:chgData name="TAN Mei Yi [Harrisdale Senior High School]" userId="f9f029c9-d743-4d60-9f2c-e74bdec1ab07" providerId="ADAL" clId="{852031B6-0B84-407F-A52B-054735AE8AC5}" dt="2023-05-19T01:53:00.195" v="1865" actId="478"/>
          <ac:spMkLst>
            <pc:docMk/>
            <pc:sldMk cId="1857984037" sldId="337"/>
            <ac:spMk id="16" creationId="{699B1113-7ED3-6898-C7B2-C0097C60A698}"/>
          </ac:spMkLst>
        </pc:spChg>
        <pc:spChg chg="del">
          <ac:chgData name="TAN Mei Yi [Harrisdale Senior High School]" userId="f9f029c9-d743-4d60-9f2c-e74bdec1ab07" providerId="ADAL" clId="{852031B6-0B84-407F-A52B-054735AE8AC5}" dt="2023-05-19T01:53:00.195" v="1865" actId="478"/>
          <ac:spMkLst>
            <pc:docMk/>
            <pc:sldMk cId="1857984037" sldId="337"/>
            <ac:spMk id="17" creationId="{E85C15EB-E375-2153-C1EC-E4B03FBDDAEF}"/>
          </ac:spMkLst>
        </pc:spChg>
        <pc:spChg chg="del">
          <ac:chgData name="TAN Mei Yi [Harrisdale Senior High School]" userId="f9f029c9-d743-4d60-9f2c-e74bdec1ab07" providerId="ADAL" clId="{852031B6-0B84-407F-A52B-054735AE8AC5}" dt="2023-05-19T01:53:00.195" v="1865" actId="478"/>
          <ac:spMkLst>
            <pc:docMk/>
            <pc:sldMk cId="1857984037" sldId="337"/>
            <ac:spMk id="18" creationId="{86467B45-9E00-AF2D-C543-BBFD8F7CC030}"/>
          </ac:spMkLst>
        </pc:spChg>
        <pc:spChg chg="del">
          <ac:chgData name="TAN Mei Yi [Harrisdale Senior High School]" userId="f9f029c9-d743-4d60-9f2c-e74bdec1ab07" providerId="ADAL" clId="{852031B6-0B84-407F-A52B-054735AE8AC5}" dt="2023-05-19T01:53:00.195" v="1865" actId="478"/>
          <ac:spMkLst>
            <pc:docMk/>
            <pc:sldMk cId="1857984037" sldId="337"/>
            <ac:spMk id="19" creationId="{50CBCB52-A823-C28F-D997-758182807019}"/>
          </ac:spMkLst>
        </pc:spChg>
        <pc:spChg chg="add mod">
          <ac:chgData name="TAN Mei Yi [Harrisdale Senior High School]" userId="f9f029c9-d743-4d60-9f2c-e74bdec1ab07" providerId="ADAL" clId="{852031B6-0B84-407F-A52B-054735AE8AC5}" dt="2023-05-19T01:55:15.158" v="1997" actId="20577"/>
          <ac:spMkLst>
            <pc:docMk/>
            <pc:sldMk cId="1857984037" sldId="337"/>
            <ac:spMk id="20" creationId="{E4425231-7B0E-3E66-1E21-CB0000DC1296}"/>
          </ac:spMkLst>
        </pc:spChg>
      </pc:sldChg>
      <pc:sldChg chg="addSp delSp modSp add mod delAnim modAnim">
        <pc:chgData name="TAN Mei Yi [Harrisdale Senior High School]" userId="f9f029c9-d743-4d60-9f2c-e74bdec1ab07" providerId="ADAL" clId="{852031B6-0B84-407F-A52B-054735AE8AC5}" dt="2023-05-19T02:10:03.675" v="2602"/>
        <pc:sldMkLst>
          <pc:docMk/>
          <pc:sldMk cId="235913357" sldId="338"/>
        </pc:sldMkLst>
        <pc:spChg chg="mod">
          <ac:chgData name="TAN Mei Yi [Harrisdale Senior High School]" userId="f9f029c9-d743-4d60-9f2c-e74bdec1ab07" providerId="ADAL" clId="{852031B6-0B84-407F-A52B-054735AE8AC5}" dt="2023-05-19T02:05:31.664" v="2384" actId="20577"/>
          <ac:spMkLst>
            <pc:docMk/>
            <pc:sldMk cId="235913357" sldId="338"/>
            <ac:spMk id="3" creationId="{00000000-0000-0000-0000-000000000000}"/>
          </ac:spMkLst>
        </pc:spChg>
        <pc:spChg chg="mod">
          <ac:chgData name="TAN Mei Yi [Harrisdale Senior High School]" userId="f9f029c9-d743-4d60-9f2c-e74bdec1ab07" providerId="ADAL" clId="{852031B6-0B84-407F-A52B-054735AE8AC5}" dt="2023-05-19T02:05:27.692" v="2380" actId="20577"/>
          <ac:spMkLst>
            <pc:docMk/>
            <pc:sldMk cId="235913357" sldId="338"/>
            <ac:spMk id="4" creationId="{00000000-0000-0000-0000-000000000000}"/>
          </ac:spMkLst>
        </pc:spChg>
        <pc:spChg chg="del">
          <ac:chgData name="TAN Mei Yi [Harrisdale Senior High School]" userId="f9f029c9-d743-4d60-9f2c-e74bdec1ab07" providerId="ADAL" clId="{852031B6-0B84-407F-A52B-054735AE8AC5}" dt="2023-05-19T01:58:01.351" v="2080" actId="478"/>
          <ac:spMkLst>
            <pc:docMk/>
            <pc:sldMk cId="235913357" sldId="338"/>
            <ac:spMk id="5" creationId="{AAE2C870-2A14-B8B7-7ED6-D6886502B6C1}"/>
          </ac:spMkLst>
        </pc:spChg>
        <pc:spChg chg="del">
          <ac:chgData name="TAN Mei Yi [Harrisdale Senior High School]" userId="f9f029c9-d743-4d60-9f2c-e74bdec1ab07" providerId="ADAL" clId="{852031B6-0B84-407F-A52B-054735AE8AC5}" dt="2023-05-19T01:58:01.351" v="2080" actId="478"/>
          <ac:spMkLst>
            <pc:docMk/>
            <pc:sldMk cId="235913357" sldId="338"/>
            <ac:spMk id="6" creationId="{9B76ECD3-940A-50FD-664A-CE02233C5388}"/>
          </ac:spMkLst>
        </pc:spChg>
        <pc:spChg chg="mod">
          <ac:chgData name="TAN Mei Yi [Harrisdale Senior High School]" userId="f9f029c9-d743-4d60-9f2c-e74bdec1ab07" providerId="ADAL" clId="{852031B6-0B84-407F-A52B-054735AE8AC5}" dt="2023-05-19T02:03:29.178" v="2282" actId="20577"/>
          <ac:spMkLst>
            <pc:docMk/>
            <pc:sldMk cId="235913357" sldId="338"/>
            <ac:spMk id="7" creationId="{D3B8D42C-6825-2C47-A1EF-F4C46E17D5A2}"/>
          </ac:spMkLst>
        </pc:spChg>
        <pc:spChg chg="del">
          <ac:chgData name="TAN Mei Yi [Harrisdale Senior High School]" userId="f9f029c9-d743-4d60-9f2c-e74bdec1ab07" providerId="ADAL" clId="{852031B6-0B84-407F-A52B-054735AE8AC5}" dt="2023-05-19T01:58:01.351" v="2080" actId="478"/>
          <ac:spMkLst>
            <pc:docMk/>
            <pc:sldMk cId="235913357" sldId="338"/>
            <ac:spMk id="8" creationId="{6356B4FC-A089-B39B-A6FB-8496261A3A79}"/>
          </ac:spMkLst>
        </pc:spChg>
        <pc:spChg chg="del">
          <ac:chgData name="TAN Mei Yi [Harrisdale Senior High School]" userId="f9f029c9-d743-4d60-9f2c-e74bdec1ab07" providerId="ADAL" clId="{852031B6-0B84-407F-A52B-054735AE8AC5}" dt="2023-05-19T01:58:04.102" v="2081" actId="478"/>
          <ac:spMkLst>
            <pc:docMk/>
            <pc:sldMk cId="235913357" sldId="338"/>
            <ac:spMk id="9" creationId="{8BD902FE-44E9-042F-47A3-DCEDE2B9A07D}"/>
          </ac:spMkLst>
        </pc:spChg>
        <pc:spChg chg="del">
          <ac:chgData name="TAN Mei Yi [Harrisdale Senior High School]" userId="f9f029c9-d743-4d60-9f2c-e74bdec1ab07" providerId="ADAL" clId="{852031B6-0B84-407F-A52B-054735AE8AC5}" dt="2023-05-19T01:58:04.102" v="2081" actId="478"/>
          <ac:spMkLst>
            <pc:docMk/>
            <pc:sldMk cId="235913357" sldId="338"/>
            <ac:spMk id="10" creationId="{311EFAB2-A87C-6C1F-0E56-37C4D1D06BF6}"/>
          </ac:spMkLst>
        </pc:spChg>
        <pc:spChg chg="del">
          <ac:chgData name="TAN Mei Yi [Harrisdale Senior High School]" userId="f9f029c9-d743-4d60-9f2c-e74bdec1ab07" providerId="ADAL" clId="{852031B6-0B84-407F-A52B-054735AE8AC5}" dt="2023-05-19T01:58:04.102" v="2081" actId="478"/>
          <ac:spMkLst>
            <pc:docMk/>
            <pc:sldMk cId="235913357" sldId="338"/>
            <ac:spMk id="11" creationId="{1B27AA83-DC33-52A0-EC14-C1D41A9D93E9}"/>
          </ac:spMkLst>
        </pc:spChg>
        <pc:spChg chg="mod">
          <ac:chgData name="TAN Mei Yi [Harrisdale Senior High School]" userId="f9f029c9-d743-4d60-9f2c-e74bdec1ab07" providerId="ADAL" clId="{852031B6-0B84-407F-A52B-054735AE8AC5}" dt="2023-05-19T02:05:23.104" v="2376" actId="20577"/>
          <ac:spMkLst>
            <pc:docMk/>
            <pc:sldMk cId="235913357" sldId="338"/>
            <ac:spMk id="12" creationId="{2EABE43C-8E99-ED85-C895-BFEF4B8AC57D}"/>
          </ac:spMkLst>
        </pc:spChg>
        <pc:spChg chg="add mod">
          <ac:chgData name="TAN Mei Yi [Harrisdale Senior High School]" userId="f9f029c9-d743-4d60-9f2c-e74bdec1ab07" providerId="ADAL" clId="{852031B6-0B84-407F-A52B-054735AE8AC5}" dt="2023-05-19T02:03:25.483" v="2278" actId="20577"/>
          <ac:spMkLst>
            <pc:docMk/>
            <pc:sldMk cId="235913357" sldId="338"/>
            <ac:spMk id="13" creationId="{47C6F0AC-5BB8-9BDB-C80E-54B49D48AF47}"/>
          </ac:spMkLst>
        </pc:spChg>
        <pc:spChg chg="del">
          <ac:chgData name="TAN Mei Yi [Harrisdale Senior High School]" userId="f9f029c9-d743-4d60-9f2c-e74bdec1ab07" providerId="ADAL" clId="{852031B6-0B84-407F-A52B-054735AE8AC5}" dt="2023-05-19T01:58:01.351" v="2080" actId="478"/>
          <ac:spMkLst>
            <pc:docMk/>
            <pc:sldMk cId="235913357" sldId="338"/>
            <ac:spMk id="14" creationId="{586CBBF0-5E31-8DDB-9346-DC8E82995520}"/>
          </ac:spMkLst>
        </pc:spChg>
        <pc:spChg chg="add mod">
          <ac:chgData name="TAN Mei Yi [Harrisdale Senior High School]" userId="f9f029c9-d743-4d60-9f2c-e74bdec1ab07" providerId="ADAL" clId="{852031B6-0B84-407F-A52B-054735AE8AC5}" dt="2023-05-19T02:03:47.957" v="2284" actId="20577"/>
          <ac:spMkLst>
            <pc:docMk/>
            <pc:sldMk cId="235913357" sldId="338"/>
            <ac:spMk id="15" creationId="{4C7F089A-C19F-EFCF-15B2-DFC0F25C296B}"/>
          </ac:spMkLst>
        </pc:spChg>
        <pc:spChg chg="add mod">
          <ac:chgData name="TAN Mei Yi [Harrisdale Senior High School]" userId="f9f029c9-d743-4d60-9f2c-e74bdec1ab07" providerId="ADAL" clId="{852031B6-0B84-407F-A52B-054735AE8AC5}" dt="2023-05-19T02:03:54.616" v="2289" actId="20577"/>
          <ac:spMkLst>
            <pc:docMk/>
            <pc:sldMk cId="235913357" sldId="338"/>
            <ac:spMk id="16" creationId="{A0719605-845E-24BE-7841-5D4B47C7B7FF}"/>
          </ac:spMkLst>
        </pc:spChg>
        <pc:spChg chg="add mod">
          <ac:chgData name="TAN Mei Yi [Harrisdale Senior High School]" userId="f9f029c9-d743-4d60-9f2c-e74bdec1ab07" providerId="ADAL" clId="{852031B6-0B84-407F-A52B-054735AE8AC5}" dt="2023-05-19T02:06:46.035" v="2501" actId="20577"/>
          <ac:spMkLst>
            <pc:docMk/>
            <pc:sldMk cId="235913357" sldId="338"/>
            <ac:spMk id="17" creationId="{BB96A6BF-C3B8-249E-6141-9150C394B383}"/>
          </ac:spMkLst>
        </pc:spChg>
        <pc:spChg chg="add mod">
          <ac:chgData name="TAN Mei Yi [Harrisdale Senior High School]" userId="f9f029c9-d743-4d60-9f2c-e74bdec1ab07" providerId="ADAL" clId="{852031B6-0B84-407F-A52B-054735AE8AC5}" dt="2023-05-19T02:07:57.410" v="2529" actId="20577"/>
          <ac:spMkLst>
            <pc:docMk/>
            <pc:sldMk cId="235913357" sldId="338"/>
            <ac:spMk id="18" creationId="{0E026088-D44F-386E-0A86-E1929E11170E}"/>
          </ac:spMkLst>
        </pc:spChg>
        <pc:spChg chg="add mod">
          <ac:chgData name="TAN Mei Yi [Harrisdale Senior High School]" userId="f9f029c9-d743-4d60-9f2c-e74bdec1ab07" providerId="ADAL" clId="{852031B6-0B84-407F-A52B-054735AE8AC5}" dt="2023-05-19T02:08:22.312" v="2553" actId="14100"/>
          <ac:spMkLst>
            <pc:docMk/>
            <pc:sldMk cId="235913357" sldId="338"/>
            <ac:spMk id="19" creationId="{DC468970-8EA2-B0FE-151B-27A63A83E652}"/>
          </ac:spMkLst>
        </pc:spChg>
        <pc:spChg chg="del">
          <ac:chgData name="TAN Mei Yi [Harrisdale Senior High School]" userId="f9f029c9-d743-4d60-9f2c-e74bdec1ab07" providerId="ADAL" clId="{852031B6-0B84-407F-A52B-054735AE8AC5}" dt="2023-05-19T01:58:04.102" v="2081" actId="478"/>
          <ac:spMkLst>
            <pc:docMk/>
            <pc:sldMk cId="235913357" sldId="338"/>
            <ac:spMk id="20" creationId="{E4425231-7B0E-3E66-1E21-CB0000DC1296}"/>
          </ac:spMkLst>
        </pc:spChg>
        <pc:spChg chg="add mod">
          <ac:chgData name="TAN Mei Yi [Harrisdale Senior High School]" userId="f9f029c9-d743-4d60-9f2c-e74bdec1ab07" providerId="ADAL" clId="{852031B6-0B84-407F-A52B-054735AE8AC5}" dt="2023-05-19T02:08:42.301" v="2570" actId="20577"/>
          <ac:spMkLst>
            <pc:docMk/>
            <pc:sldMk cId="235913357" sldId="338"/>
            <ac:spMk id="21" creationId="{AF710CCA-94E4-D4E2-8949-F636A70A769D}"/>
          </ac:spMkLst>
        </pc:spChg>
        <pc:spChg chg="add mod">
          <ac:chgData name="TAN Mei Yi [Harrisdale Senior High School]" userId="f9f029c9-d743-4d60-9f2c-e74bdec1ab07" providerId="ADAL" clId="{852031B6-0B84-407F-A52B-054735AE8AC5}" dt="2023-05-19T02:09:00.753" v="2579" actId="1076"/>
          <ac:spMkLst>
            <pc:docMk/>
            <pc:sldMk cId="235913357" sldId="338"/>
            <ac:spMk id="22" creationId="{4F78F42B-8CF2-A754-B2DB-E9B536C608D4}"/>
          </ac:spMkLst>
        </pc:spChg>
        <pc:spChg chg="add mod">
          <ac:chgData name="TAN Mei Yi [Harrisdale Senior High School]" userId="f9f029c9-d743-4d60-9f2c-e74bdec1ab07" providerId="ADAL" clId="{852031B6-0B84-407F-A52B-054735AE8AC5}" dt="2023-05-19T02:09:13.143" v="2585" actId="1076"/>
          <ac:spMkLst>
            <pc:docMk/>
            <pc:sldMk cId="235913357" sldId="338"/>
            <ac:spMk id="23" creationId="{3A698FF8-9335-919F-CC4B-0D1818439965}"/>
          </ac:spMkLst>
        </pc:spChg>
        <pc:spChg chg="add mod">
          <ac:chgData name="TAN Mei Yi [Harrisdale Senior High School]" userId="f9f029c9-d743-4d60-9f2c-e74bdec1ab07" providerId="ADAL" clId="{852031B6-0B84-407F-A52B-054735AE8AC5}" dt="2023-05-19T02:09:22.953" v="2593" actId="27636"/>
          <ac:spMkLst>
            <pc:docMk/>
            <pc:sldMk cId="235913357" sldId="338"/>
            <ac:spMk id="24" creationId="{7AD76AC8-C0D9-3407-5DEB-0A4FE70EDF60}"/>
          </ac:spMkLst>
        </pc:spChg>
        <pc:picChg chg="add mod">
          <ac:chgData name="TAN Mei Yi [Harrisdale Senior High School]" userId="f9f029c9-d743-4d60-9f2c-e74bdec1ab07" providerId="ADAL" clId="{852031B6-0B84-407F-A52B-054735AE8AC5}" dt="2023-05-19T02:09:55.779" v="2600" actId="1076"/>
          <ac:picMkLst>
            <pc:docMk/>
            <pc:sldMk cId="235913357" sldId="338"/>
            <ac:picMk id="26" creationId="{5BA35EBA-08A8-9A4B-1C60-631E25D4D3E4}"/>
          </ac:picMkLst>
        </pc:picChg>
      </pc:sldChg>
      <pc:sldChg chg="addSp modSp add mod modAnim">
        <pc:chgData name="TAN Mei Yi [Harrisdale Senior High School]" userId="f9f029c9-d743-4d60-9f2c-e74bdec1ab07" providerId="ADAL" clId="{852031B6-0B84-407F-A52B-054735AE8AC5}" dt="2023-05-19T02:17:02.960" v="2875" actId="1076"/>
        <pc:sldMkLst>
          <pc:docMk/>
          <pc:sldMk cId="3977017010" sldId="339"/>
        </pc:sldMkLst>
        <pc:spChg chg="mod">
          <ac:chgData name="TAN Mei Yi [Harrisdale Senior High School]" userId="f9f029c9-d743-4d60-9f2c-e74bdec1ab07" providerId="ADAL" clId="{852031B6-0B84-407F-A52B-054735AE8AC5}" dt="2023-05-19T01:59:12.693" v="2108" actId="20577"/>
          <ac:spMkLst>
            <pc:docMk/>
            <pc:sldMk cId="3977017010" sldId="339"/>
            <ac:spMk id="3" creationId="{00000000-0000-0000-0000-000000000000}"/>
          </ac:spMkLst>
        </pc:spChg>
        <pc:spChg chg="mod">
          <ac:chgData name="TAN Mei Yi [Harrisdale Senior High School]" userId="f9f029c9-d743-4d60-9f2c-e74bdec1ab07" providerId="ADAL" clId="{852031B6-0B84-407F-A52B-054735AE8AC5}" dt="2023-05-19T02:14:10.208" v="2738" actId="1076"/>
          <ac:spMkLst>
            <pc:docMk/>
            <pc:sldMk cId="3977017010" sldId="339"/>
            <ac:spMk id="4" creationId="{00000000-0000-0000-0000-000000000000}"/>
          </ac:spMkLst>
        </pc:spChg>
        <pc:spChg chg="add mod">
          <ac:chgData name="TAN Mei Yi [Harrisdale Senior High School]" userId="f9f029c9-d743-4d60-9f2c-e74bdec1ab07" providerId="ADAL" clId="{852031B6-0B84-407F-A52B-054735AE8AC5}" dt="2023-05-19T02:12:55.244" v="2665" actId="20577"/>
          <ac:spMkLst>
            <pc:docMk/>
            <pc:sldMk cId="3977017010" sldId="339"/>
            <ac:spMk id="5" creationId="{A506D5AB-DC61-2FF9-92FF-B57CF2D2A8DB}"/>
          </ac:spMkLst>
        </pc:spChg>
        <pc:spChg chg="add mod">
          <ac:chgData name="TAN Mei Yi [Harrisdale Senior High School]" userId="f9f029c9-d743-4d60-9f2c-e74bdec1ab07" providerId="ADAL" clId="{852031B6-0B84-407F-A52B-054735AE8AC5}" dt="2023-05-19T02:13:19.944" v="2682" actId="1076"/>
          <ac:spMkLst>
            <pc:docMk/>
            <pc:sldMk cId="3977017010" sldId="339"/>
            <ac:spMk id="6" creationId="{6277DD08-3D47-FBC0-5262-99775679A015}"/>
          </ac:spMkLst>
        </pc:spChg>
        <pc:spChg chg="mod">
          <ac:chgData name="TAN Mei Yi [Harrisdale Senior High School]" userId="f9f029c9-d743-4d60-9f2c-e74bdec1ab07" providerId="ADAL" clId="{852031B6-0B84-407F-A52B-054735AE8AC5}" dt="2023-05-19T02:12:43.441" v="2657" actId="1076"/>
          <ac:spMkLst>
            <pc:docMk/>
            <pc:sldMk cId="3977017010" sldId="339"/>
            <ac:spMk id="7" creationId="{D3B8D42C-6825-2C47-A1EF-F4C46E17D5A2}"/>
          </ac:spMkLst>
        </pc:spChg>
        <pc:spChg chg="add mod">
          <ac:chgData name="TAN Mei Yi [Harrisdale Senior High School]" userId="f9f029c9-d743-4d60-9f2c-e74bdec1ab07" providerId="ADAL" clId="{852031B6-0B84-407F-A52B-054735AE8AC5}" dt="2023-05-19T02:13:29.765" v="2689" actId="20577"/>
          <ac:spMkLst>
            <pc:docMk/>
            <pc:sldMk cId="3977017010" sldId="339"/>
            <ac:spMk id="8" creationId="{6C10A8B8-45A2-8767-7680-C713E8485CB4}"/>
          </ac:spMkLst>
        </pc:spChg>
        <pc:spChg chg="add mod">
          <ac:chgData name="TAN Mei Yi [Harrisdale Senior High School]" userId="f9f029c9-d743-4d60-9f2c-e74bdec1ab07" providerId="ADAL" clId="{852031B6-0B84-407F-A52B-054735AE8AC5}" dt="2023-05-19T02:14:02.476" v="2737" actId="20577"/>
          <ac:spMkLst>
            <pc:docMk/>
            <pc:sldMk cId="3977017010" sldId="339"/>
            <ac:spMk id="9" creationId="{CACEBF20-AA2D-0FF7-73A8-F5DAE424771E}"/>
          </ac:spMkLst>
        </pc:spChg>
        <pc:spChg chg="add mod">
          <ac:chgData name="TAN Mei Yi [Harrisdale Senior High School]" userId="f9f029c9-d743-4d60-9f2c-e74bdec1ab07" providerId="ADAL" clId="{852031B6-0B84-407F-A52B-054735AE8AC5}" dt="2023-05-19T02:14:33.683" v="2766" actId="20577"/>
          <ac:spMkLst>
            <pc:docMk/>
            <pc:sldMk cId="3977017010" sldId="339"/>
            <ac:spMk id="10" creationId="{A3024B6F-3585-C564-DC29-FA85932DC0F7}"/>
          </ac:spMkLst>
        </pc:spChg>
        <pc:spChg chg="add mod">
          <ac:chgData name="TAN Mei Yi [Harrisdale Senior High School]" userId="f9f029c9-d743-4d60-9f2c-e74bdec1ab07" providerId="ADAL" clId="{852031B6-0B84-407F-A52B-054735AE8AC5}" dt="2023-05-19T02:15:26.114" v="2792" actId="20577"/>
          <ac:spMkLst>
            <pc:docMk/>
            <pc:sldMk cId="3977017010" sldId="339"/>
            <ac:spMk id="11" creationId="{EFF9E6F0-44A4-47B7-27EC-CF6A16F6E0B3}"/>
          </ac:spMkLst>
        </pc:spChg>
        <pc:spChg chg="mod">
          <ac:chgData name="TAN Mei Yi [Harrisdale Senior High School]" userId="f9f029c9-d743-4d60-9f2c-e74bdec1ab07" providerId="ADAL" clId="{852031B6-0B84-407F-A52B-054735AE8AC5}" dt="2023-05-19T02:12:25.541" v="2642" actId="20577"/>
          <ac:spMkLst>
            <pc:docMk/>
            <pc:sldMk cId="3977017010" sldId="339"/>
            <ac:spMk id="12" creationId="{2EABE43C-8E99-ED85-C895-BFEF4B8AC57D}"/>
          </ac:spMkLst>
        </pc:spChg>
        <pc:spChg chg="add mod">
          <ac:chgData name="TAN Mei Yi [Harrisdale Senior High School]" userId="f9f029c9-d743-4d60-9f2c-e74bdec1ab07" providerId="ADAL" clId="{852031B6-0B84-407F-A52B-054735AE8AC5}" dt="2023-05-19T02:15:40.432" v="2802" actId="20577"/>
          <ac:spMkLst>
            <pc:docMk/>
            <pc:sldMk cId="3977017010" sldId="339"/>
            <ac:spMk id="13" creationId="{76ED8DFF-8AE0-5D02-9966-647DB8053F51}"/>
          </ac:spMkLst>
        </pc:spChg>
        <pc:spChg chg="add mod">
          <ac:chgData name="TAN Mei Yi [Harrisdale Senior High School]" userId="f9f029c9-d743-4d60-9f2c-e74bdec1ab07" providerId="ADAL" clId="{852031B6-0B84-407F-A52B-054735AE8AC5}" dt="2023-05-19T02:15:59.203" v="2810" actId="20577"/>
          <ac:spMkLst>
            <pc:docMk/>
            <pc:sldMk cId="3977017010" sldId="339"/>
            <ac:spMk id="14" creationId="{52C9CD27-1EE4-9A2C-D9A3-C85335BBBBDD}"/>
          </ac:spMkLst>
        </pc:spChg>
        <pc:spChg chg="add mod">
          <ac:chgData name="TAN Mei Yi [Harrisdale Senior High School]" userId="f9f029c9-d743-4d60-9f2c-e74bdec1ab07" providerId="ADAL" clId="{852031B6-0B84-407F-A52B-054735AE8AC5}" dt="2023-05-19T02:16:21.738" v="2829" actId="20577"/>
          <ac:spMkLst>
            <pc:docMk/>
            <pc:sldMk cId="3977017010" sldId="339"/>
            <ac:spMk id="15" creationId="{8004DFB4-D32B-4549-4370-C524A1BE9380}"/>
          </ac:spMkLst>
        </pc:spChg>
        <pc:spChg chg="add mod">
          <ac:chgData name="TAN Mei Yi [Harrisdale Senior High School]" userId="f9f029c9-d743-4d60-9f2c-e74bdec1ab07" providerId="ADAL" clId="{852031B6-0B84-407F-A52B-054735AE8AC5}" dt="2023-05-19T02:17:02.960" v="2875" actId="1076"/>
          <ac:spMkLst>
            <pc:docMk/>
            <pc:sldMk cId="3977017010" sldId="339"/>
            <ac:spMk id="16" creationId="{ABAA7C22-B1CE-5C3F-EDB3-421C94A56B4D}"/>
          </ac:spMkLst>
        </pc:spChg>
      </pc:sldChg>
      <pc:sldChg chg="addSp delSp modSp add mod delAnim modAnim">
        <pc:chgData name="TAN Mei Yi [Harrisdale Senior High School]" userId="f9f029c9-d743-4d60-9f2c-e74bdec1ab07" providerId="ADAL" clId="{852031B6-0B84-407F-A52B-054735AE8AC5}" dt="2023-05-19T02:18:32.175" v="2939" actId="1076"/>
        <pc:sldMkLst>
          <pc:docMk/>
          <pc:sldMk cId="2327973668" sldId="340"/>
        </pc:sldMkLst>
        <pc:spChg chg="mod">
          <ac:chgData name="TAN Mei Yi [Harrisdale Senior High School]" userId="f9f029c9-d743-4d60-9f2c-e74bdec1ab07" providerId="ADAL" clId="{852031B6-0B84-407F-A52B-054735AE8AC5}" dt="2023-05-19T02:17:25.387" v="2878" actId="20577"/>
          <ac:spMkLst>
            <pc:docMk/>
            <pc:sldMk cId="2327973668" sldId="340"/>
            <ac:spMk id="3" creationId="{00000000-0000-0000-0000-000000000000}"/>
          </ac:spMkLst>
        </pc:spChg>
        <pc:spChg chg="del">
          <ac:chgData name="TAN Mei Yi [Harrisdale Senior High School]" userId="f9f029c9-d743-4d60-9f2c-e74bdec1ab07" providerId="ADAL" clId="{852031B6-0B84-407F-A52B-054735AE8AC5}" dt="2023-05-19T02:17:31.810" v="2879" actId="478"/>
          <ac:spMkLst>
            <pc:docMk/>
            <pc:sldMk cId="2327973668" sldId="340"/>
            <ac:spMk id="4" creationId="{00000000-0000-0000-0000-000000000000}"/>
          </ac:spMkLst>
        </pc:spChg>
        <pc:spChg chg="add mod">
          <ac:chgData name="TAN Mei Yi [Harrisdale Senior High School]" userId="f9f029c9-d743-4d60-9f2c-e74bdec1ab07" providerId="ADAL" clId="{852031B6-0B84-407F-A52B-054735AE8AC5}" dt="2023-05-19T02:18:23.412" v="2930" actId="1076"/>
          <ac:spMkLst>
            <pc:docMk/>
            <pc:sldMk cId="2327973668" sldId="340"/>
            <ac:spMk id="5" creationId="{055F042F-617C-2D17-F497-4734B517A369}"/>
          </ac:spMkLst>
        </pc:spChg>
        <pc:spChg chg="add mod">
          <ac:chgData name="TAN Mei Yi [Harrisdale Senior High School]" userId="f9f029c9-d743-4d60-9f2c-e74bdec1ab07" providerId="ADAL" clId="{852031B6-0B84-407F-A52B-054735AE8AC5}" dt="2023-05-19T02:18:32.175" v="2939" actId="1076"/>
          <ac:spMkLst>
            <pc:docMk/>
            <pc:sldMk cId="2327973668" sldId="340"/>
            <ac:spMk id="6" creationId="{31A79CC6-0371-1D25-CEEC-C676049DBBD8}"/>
          </ac:spMkLst>
        </pc:spChg>
        <pc:spChg chg="mod">
          <ac:chgData name="TAN Mei Yi [Harrisdale Senior High School]" userId="f9f029c9-d743-4d60-9f2c-e74bdec1ab07" providerId="ADAL" clId="{852031B6-0B84-407F-A52B-054735AE8AC5}" dt="2023-05-19T02:18:16.362" v="2926" actId="1076"/>
          <ac:spMkLst>
            <pc:docMk/>
            <pc:sldMk cId="2327973668" sldId="340"/>
            <ac:spMk id="7" creationId="{D3B8D42C-6825-2C47-A1EF-F4C46E17D5A2}"/>
          </ac:spMkLst>
        </pc:spChg>
        <pc:spChg chg="mod">
          <ac:chgData name="TAN Mei Yi [Harrisdale Senior High School]" userId="f9f029c9-d743-4d60-9f2c-e74bdec1ab07" providerId="ADAL" clId="{852031B6-0B84-407F-A52B-054735AE8AC5}" dt="2023-05-19T02:17:48.844" v="2894" actId="1076"/>
          <ac:spMkLst>
            <pc:docMk/>
            <pc:sldMk cId="2327973668" sldId="340"/>
            <ac:spMk id="12" creationId="{2EABE43C-8E99-ED85-C895-BFEF4B8AC57D}"/>
          </ac:spMkLst>
        </pc:spChg>
      </pc:sldChg>
      <pc:sldChg chg="add del">
        <pc:chgData name="TAN Mei Yi [Harrisdale Senior High School]" userId="f9f029c9-d743-4d60-9f2c-e74bdec1ab07" providerId="ADAL" clId="{852031B6-0B84-407F-A52B-054735AE8AC5}" dt="2023-05-19T02:26:56.713" v="3327" actId="47"/>
        <pc:sldMkLst>
          <pc:docMk/>
          <pc:sldMk cId="1723082510" sldId="341"/>
        </pc:sldMkLst>
      </pc:sldChg>
    </pc:docChg>
  </pc:docChgLst>
  <pc:docChgLst>
    <pc:chgData name="TAN Mei Yi [Harrisdale Senior High School]" userId="f9f029c9-d743-4d60-9f2c-e74bdec1ab07" providerId="ADAL" clId="{C3B2CD3A-B7E1-46CA-B285-F2BCE5026DF9}"/>
    <pc:docChg chg="undo custSel addSld delSld modSld sldOrd">
      <pc:chgData name="TAN Mei Yi [Harrisdale Senior High School]" userId="f9f029c9-d743-4d60-9f2c-e74bdec1ab07" providerId="ADAL" clId="{C3B2CD3A-B7E1-46CA-B285-F2BCE5026DF9}" dt="2023-06-11T05:16:38.886" v="159" actId="47"/>
      <pc:docMkLst>
        <pc:docMk/>
      </pc:docMkLst>
      <pc:sldChg chg="del">
        <pc:chgData name="TAN Mei Yi [Harrisdale Senior High School]" userId="f9f029c9-d743-4d60-9f2c-e74bdec1ab07" providerId="ADAL" clId="{C3B2CD3A-B7E1-46CA-B285-F2BCE5026DF9}" dt="2023-06-11T04:57:27.480" v="34" actId="47"/>
        <pc:sldMkLst>
          <pc:docMk/>
          <pc:sldMk cId="430791497" sldId="258"/>
        </pc:sldMkLst>
      </pc:sldChg>
      <pc:sldChg chg="del">
        <pc:chgData name="TAN Mei Yi [Harrisdale Senior High School]" userId="f9f029c9-d743-4d60-9f2c-e74bdec1ab07" providerId="ADAL" clId="{C3B2CD3A-B7E1-46CA-B285-F2BCE5026DF9}" dt="2023-06-11T04:57:27.480" v="34" actId="47"/>
        <pc:sldMkLst>
          <pc:docMk/>
          <pc:sldMk cId="3727595002" sldId="259"/>
        </pc:sldMkLst>
      </pc:sldChg>
      <pc:sldChg chg="del">
        <pc:chgData name="TAN Mei Yi [Harrisdale Senior High School]" userId="f9f029c9-d743-4d60-9f2c-e74bdec1ab07" providerId="ADAL" clId="{C3B2CD3A-B7E1-46CA-B285-F2BCE5026DF9}" dt="2023-06-11T04:57:27.480" v="34" actId="47"/>
        <pc:sldMkLst>
          <pc:docMk/>
          <pc:sldMk cId="4082485183" sldId="260"/>
        </pc:sldMkLst>
      </pc:sldChg>
      <pc:sldChg chg="del">
        <pc:chgData name="TAN Mei Yi [Harrisdale Senior High School]" userId="f9f029c9-d743-4d60-9f2c-e74bdec1ab07" providerId="ADAL" clId="{C3B2CD3A-B7E1-46CA-B285-F2BCE5026DF9}" dt="2023-06-11T04:57:27.480" v="34" actId="47"/>
        <pc:sldMkLst>
          <pc:docMk/>
          <pc:sldMk cId="581592662" sldId="261"/>
        </pc:sldMkLst>
      </pc:sldChg>
      <pc:sldChg chg="del">
        <pc:chgData name="TAN Mei Yi [Harrisdale Senior High School]" userId="f9f029c9-d743-4d60-9f2c-e74bdec1ab07" providerId="ADAL" clId="{C3B2CD3A-B7E1-46CA-B285-F2BCE5026DF9}" dt="2023-06-11T04:57:27.480" v="34" actId="47"/>
        <pc:sldMkLst>
          <pc:docMk/>
          <pc:sldMk cId="3732750732" sldId="265"/>
        </pc:sldMkLst>
      </pc:sldChg>
      <pc:sldChg chg="del">
        <pc:chgData name="TAN Mei Yi [Harrisdale Senior High School]" userId="f9f029c9-d743-4d60-9f2c-e74bdec1ab07" providerId="ADAL" clId="{C3B2CD3A-B7E1-46CA-B285-F2BCE5026DF9}" dt="2023-06-11T04:57:27.480" v="34" actId="47"/>
        <pc:sldMkLst>
          <pc:docMk/>
          <pc:sldMk cId="2808648982" sldId="266"/>
        </pc:sldMkLst>
      </pc:sldChg>
      <pc:sldChg chg="addSp delSp modSp add mod modAnim">
        <pc:chgData name="TAN Mei Yi [Harrisdale Senior High School]" userId="f9f029c9-d743-4d60-9f2c-e74bdec1ab07" providerId="ADAL" clId="{C3B2CD3A-B7E1-46CA-B285-F2BCE5026DF9}" dt="2023-06-11T05:04:47.332" v="112"/>
        <pc:sldMkLst>
          <pc:docMk/>
          <pc:sldMk cId="1318951816" sldId="269"/>
        </pc:sldMkLst>
        <pc:spChg chg="add mod">
          <ac:chgData name="TAN Mei Yi [Harrisdale Senior High School]" userId="f9f029c9-d743-4d60-9f2c-e74bdec1ab07" providerId="ADAL" clId="{C3B2CD3A-B7E1-46CA-B285-F2BCE5026DF9}" dt="2023-06-11T04:57:53.776" v="40"/>
          <ac:spMkLst>
            <pc:docMk/>
            <pc:sldMk cId="1318951816" sldId="269"/>
            <ac:spMk id="2" creationId="{3515EBDF-6D8A-09ED-5A29-318EC454B4C2}"/>
          </ac:spMkLst>
        </pc:spChg>
        <pc:spChg chg="mod ord">
          <ac:chgData name="TAN Mei Yi [Harrisdale Senior High School]" userId="f9f029c9-d743-4d60-9f2c-e74bdec1ab07" providerId="ADAL" clId="{C3B2CD3A-B7E1-46CA-B285-F2BCE5026DF9}" dt="2023-06-11T05:02:17.474" v="95" actId="207"/>
          <ac:spMkLst>
            <pc:docMk/>
            <pc:sldMk cId="1318951816" sldId="269"/>
            <ac:spMk id="3" creationId="{C8C03E52-AF8F-4D31-BF75-B28AE8F35797}"/>
          </ac:spMkLst>
        </pc:spChg>
        <pc:spChg chg="del">
          <ac:chgData name="TAN Mei Yi [Harrisdale Senior High School]" userId="f9f029c9-d743-4d60-9f2c-e74bdec1ab07" providerId="ADAL" clId="{C3B2CD3A-B7E1-46CA-B285-F2BCE5026DF9}" dt="2023-06-11T04:57:53.226" v="39" actId="478"/>
          <ac:spMkLst>
            <pc:docMk/>
            <pc:sldMk cId="1318951816" sldId="269"/>
            <ac:spMk id="4" creationId="{E11258B5-67DA-4EE6-98F0-BB99D723EC85}"/>
          </ac:spMkLst>
        </pc:spChg>
        <pc:spChg chg="mod">
          <ac:chgData name="TAN Mei Yi [Harrisdale Senior High School]" userId="f9f029c9-d743-4d60-9f2c-e74bdec1ab07" providerId="ADAL" clId="{C3B2CD3A-B7E1-46CA-B285-F2BCE5026DF9}" dt="2023-06-11T05:03:03.605" v="101" actId="207"/>
          <ac:spMkLst>
            <pc:docMk/>
            <pc:sldMk cId="1318951816" sldId="269"/>
            <ac:spMk id="6" creationId="{FB0E3FB2-C3CB-44CA-AD2A-7D1F3F5F852F}"/>
          </ac:spMkLst>
        </pc:spChg>
        <pc:spChg chg="mod ord">
          <ac:chgData name="TAN Mei Yi [Harrisdale Senior High School]" userId="f9f029c9-d743-4d60-9f2c-e74bdec1ab07" providerId="ADAL" clId="{C3B2CD3A-B7E1-46CA-B285-F2BCE5026DF9}" dt="2023-06-11T05:02:36.144" v="99" actId="167"/>
          <ac:spMkLst>
            <pc:docMk/>
            <pc:sldMk cId="1318951816" sldId="269"/>
            <ac:spMk id="7" creationId="{27726421-3811-4F8A-A221-03D8DEE8BB6C}"/>
          </ac:spMkLst>
        </pc:spChg>
        <pc:inkChg chg="add">
          <ac:chgData name="TAN Mei Yi [Harrisdale Senior High School]" userId="f9f029c9-d743-4d60-9f2c-e74bdec1ab07" providerId="ADAL" clId="{C3B2CD3A-B7E1-46CA-B285-F2BCE5026DF9}" dt="2023-06-11T05:04:38.276" v="110" actId="9405"/>
          <ac:inkMkLst>
            <pc:docMk/>
            <pc:sldMk cId="1318951816" sldId="269"/>
            <ac:inkMk id="5" creationId="{13951D6E-94F4-3588-E908-C830BF4DEA74}"/>
          </ac:inkMkLst>
        </pc:inkChg>
      </pc:sldChg>
      <pc:sldChg chg="addSp delSp modSp add mod ord modAnim">
        <pc:chgData name="TAN Mei Yi [Harrisdale Senior High School]" userId="f9f029c9-d743-4d60-9f2c-e74bdec1ab07" providerId="ADAL" clId="{C3B2CD3A-B7E1-46CA-B285-F2BCE5026DF9}" dt="2023-06-11T05:01:12.797" v="89"/>
        <pc:sldMkLst>
          <pc:docMk/>
          <pc:sldMk cId="2239862296" sldId="270"/>
        </pc:sldMkLst>
        <pc:spChg chg="add mod">
          <ac:chgData name="TAN Mei Yi [Harrisdale Senior High School]" userId="f9f029c9-d743-4d60-9f2c-e74bdec1ab07" providerId="ADAL" clId="{C3B2CD3A-B7E1-46CA-B285-F2BCE5026DF9}" dt="2023-06-11T04:57:45.213" v="36"/>
          <ac:spMkLst>
            <pc:docMk/>
            <pc:sldMk cId="2239862296" sldId="270"/>
            <ac:spMk id="2" creationId="{9A7688CC-9AA4-0464-2755-D3F927C722BD}"/>
          </ac:spMkLst>
        </pc:spChg>
        <pc:spChg chg="mod">
          <ac:chgData name="TAN Mei Yi [Harrisdale Senior High School]" userId="f9f029c9-d743-4d60-9f2c-e74bdec1ab07" providerId="ADAL" clId="{C3B2CD3A-B7E1-46CA-B285-F2BCE5026DF9}" dt="2023-06-11T05:00:21.725" v="72" actId="20577"/>
          <ac:spMkLst>
            <pc:docMk/>
            <pc:sldMk cId="2239862296" sldId="270"/>
            <ac:spMk id="3" creationId="{00000000-0000-0000-0000-000000000000}"/>
          </ac:spMkLst>
        </pc:spChg>
        <pc:spChg chg="mod">
          <ac:chgData name="TAN Mei Yi [Harrisdale Senior High School]" userId="f9f029c9-d743-4d60-9f2c-e74bdec1ab07" providerId="ADAL" clId="{C3B2CD3A-B7E1-46CA-B285-F2BCE5026DF9}" dt="2023-06-11T05:01:02.785" v="87" actId="20577"/>
          <ac:spMkLst>
            <pc:docMk/>
            <pc:sldMk cId="2239862296" sldId="270"/>
            <ac:spMk id="4" creationId="{00000000-0000-0000-0000-000000000000}"/>
          </ac:spMkLst>
        </pc:spChg>
        <pc:spChg chg="add del mod">
          <ac:chgData name="TAN Mei Yi [Harrisdale Senior High School]" userId="f9f029c9-d743-4d60-9f2c-e74bdec1ab07" providerId="ADAL" clId="{C3B2CD3A-B7E1-46CA-B285-F2BCE5026DF9}" dt="2023-06-11T05:00:06.346" v="63"/>
          <ac:spMkLst>
            <pc:docMk/>
            <pc:sldMk cId="2239862296" sldId="270"/>
            <ac:spMk id="5" creationId="{68C79150-7CF2-348A-72B0-263D375B14E2}"/>
          </ac:spMkLst>
        </pc:spChg>
        <pc:spChg chg="del">
          <ac:chgData name="TAN Mei Yi [Harrisdale Senior High School]" userId="f9f029c9-d743-4d60-9f2c-e74bdec1ab07" providerId="ADAL" clId="{C3B2CD3A-B7E1-46CA-B285-F2BCE5026DF9}" dt="2023-06-11T04:57:44.791" v="35" actId="478"/>
          <ac:spMkLst>
            <pc:docMk/>
            <pc:sldMk cId="2239862296" sldId="270"/>
            <ac:spMk id="7" creationId="{3FB4E75C-0353-430D-99D4-EB4A03420DEC}"/>
          </ac:spMkLst>
        </pc:spChg>
      </pc:sldChg>
      <pc:sldChg chg="addSp delSp modSp add mod modAnim">
        <pc:chgData name="TAN Mei Yi [Harrisdale Senior High School]" userId="f9f029c9-d743-4d60-9f2c-e74bdec1ab07" providerId="ADAL" clId="{C3B2CD3A-B7E1-46CA-B285-F2BCE5026DF9}" dt="2023-06-11T05:06:56.480" v="129"/>
        <pc:sldMkLst>
          <pc:docMk/>
          <pc:sldMk cId="1481058828" sldId="271"/>
        </pc:sldMkLst>
        <pc:spChg chg="add mod">
          <ac:chgData name="TAN Mei Yi [Harrisdale Senior High School]" userId="f9f029c9-d743-4d60-9f2c-e74bdec1ab07" providerId="ADAL" clId="{C3B2CD3A-B7E1-46CA-B285-F2BCE5026DF9}" dt="2023-06-11T04:58:46.919" v="48"/>
          <ac:spMkLst>
            <pc:docMk/>
            <pc:sldMk cId="1481058828" sldId="271"/>
            <ac:spMk id="2" creationId="{59B7D645-0D26-0BF4-FD0F-5AD532F7ADED}"/>
          </ac:spMkLst>
        </pc:spChg>
        <pc:spChg chg="mod">
          <ac:chgData name="TAN Mei Yi [Harrisdale Senior High School]" userId="f9f029c9-d743-4d60-9f2c-e74bdec1ab07" providerId="ADAL" clId="{C3B2CD3A-B7E1-46CA-B285-F2BCE5026DF9}" dt="2023-06-11T05:04:06.921" v="107" actId="207"/>
          <ac:spMkLst>
            <pc:docMk/>
            <pc:sldMk cId="1481058828" sldId="271"/>
            <ac:spMk id="3" creationId="{C8C03E52-AF8F-4D31-BF75-B28AE8F35797}"/>
          </ac:spMkLst>
        </pc:spChg>
        <pc:spChg chg="del">
          <ac:chgData name="TAN Mei Yi [Harrisdale Senior High School]" userId="f9f029c9-d743-4d60-9f2c-e74bdec1ab07" providerId="ADAL" clId="{C3B2CD3A-B7E1-46CA-B285-F2BCE5026DF9}" dt="2023-06-11T04:58:46.666" v="47" actId="478"/>
          <ac:spMkLst>
            <pc:docMk/>
            <pc:sldMk cId="1481058828" sldId="271"/>
            <ac:spMk id="4" creationId="{E11258B5-67DA-4EE6-98F0-BB99D723EC85}"/>
          </ac:spMkLst>
        </pc:spChg>
        <pc:spChg chg="add mod ord">
          <ac:chgData name="TAN Mei Yi [Harrisdale Senior High School]" userId="f9f029c9-d743-4d60-9f2c-e74bdec1ab07" providerId="ADAL" clId="{C3B2CD3A-B7E1-46CA-B285-F2BCE5026DF9}" dt="2023-06-11T05:05:43.113" v="121" actId="167"/>
          <ac:spMkLst>
            <pc:docMk/>
            <pc:sldMk cId="1481058828" sldId="271"/>
            <ac:spMk id="6" creationId="{AC0FC886-D926-D765-0CCE-16A5455AAA5F}"/>
          </ac:spMkLst>
        </pc:spChg>
        <pc:inkChg chg="add">
          <ac:chgData name="TAN Mei Yi [Harrisdale Senior High School]" userId="f9f029c9-d743-4d60-9f2c-e74bdec1ab07" providerId="ADAL" clId="{C3B2CD3A-B7E1-46CA-B285-F2BCE5026DF9}" dt="2023-06-11T05:05:01.746" v="113" actId="9405"/>
          <ac:inkMkLst>
            <pc:docMk/>
            <pc:sldMk cId="1481058828" sldId="271"/>
            <ac:inkMk id="5" creationId="{48D02637-1EA5-A491-573A-848A51FDBB5D}"/>
          </ac:inkMkLst>
        </pc:inkChg>
      </pc:sldChg>
      <pc:sldChg chg="add del">
        <pc:chgData name="TAN Mei Yi [Harrisdale Senior High School]" userId="f9f029c9-d743-4d60-9f2c-e74bdec1ab07" providerId="ADAL" clId="{C3B2CD3A-B7E1-46CA-B285-F2BCE5026DF9}" dt="2023-06-11T04:58:58.231" v="52" actId="47"/>
        <pc:sldMkLst>
          <pc:docMk/>
          <pc:sldMk cId="3727571065" sldId="273"/>
        </pc:sldMkLst>
      </pc:sldChg>
      <pc:sldChg chg="addSp delSp modSp add mod modAnim">
        <pc:chgData name="TAN Mei Yi [Harrisdale Senior High School]" userId="f9f029c9-d743-4d60-9f2c-e74bdec1ab07" providerId="ADAL" clId="{C3B2CD3A-B7E1-46CA-B285-F2BCE5026DF9}" dt="2023-06-11T05:07:40.361" v="134"/>
        <pc:sldMkLst>
          <pc:docMk/>
          <pc:sldMk cId="1803954934" sldId="274"/>
        </pc:sldMkLst>
        <pc:spChg chg="add mod">
          <ac:chgData name="TAN Mei Yi [Harrisdale Senior High School]" userId="f9f029c9-d743-4d60-9f2c-e74bdec1ab07" providerId="ADAL" clId="{C3B2CD3A-B7E1-46CA-B285-F2BCE5026DF9}" dt="2023-06-11T04:58:55.919" v="51"/>
          <ac:spMkLst>
            <pc:docMk/>
            <pc:sldMk cId="1803954934" sldId="274"/>
            <ac:spMk id="2" creationId="{982F9309-B371-B023-2E58-A7736B6437EC}"/>
          </ac:spMkLst>
        </pc:spChg>
        <pc:spChg chg="mod">
          <ac:chgData name="TAN Mei Yi [Harrisdale Senior High School]" userId="f9f029c9-d743-4d60-9f2c-e74bdec1ab07" providerId="ADAL" clId="{C3B2CD3A-B7E1-46CA-B285-F2BCE5026DF9}" dt="2023-06-11T05:07:24.581" v="131" actId="207"/>
          <ac:spMkLst>
            <pc:docMk/>
            <pc:sldMk cId="1803954934" sldId="274"/>
            <ac:spMk id="3" creationId="{C8C03E52-AF8F-4D31-BF75-B28AE8F35797}"/>
          </ac:spMkLst>
        </pc:spChg>
        <pc:spChg chg="del">
          <ac:chgData name="TAN Mei Yi [Harrisdale Senior High School]" userId="f9f029c9-d743-4d60-9f2c-e74bdec1ab07" providerId="ADAL" clId="{C3B2CD3A-B7E1-46CA-B285-F2BCE5026DF9}" dt="2023-06-11T04:58:55.598" v="50" actId="478"/>
          <ac:spMkLst>
            <pc:docMk/>
            <pc:sldMk cId="1803954934" sldId="274"/>
            <ac:spMk id="4" creationId="{E11258B5-67DA-4EE6-98F0-BB99D723EC85}"/>
          </ac:spMkLst>
        </pc:spChg>
      </pc:sldChg>
      <pc:sldChg chg="modSp mod">
        <pc:chgData name="TAN Mei Yi [Harrisdale Senior High School]" userId="f9f029c9-d743-4d60-9f2c-e74bdec1ab07" providerId="ADAL" clId="{C3B2CD3A-B7E1-46CA-B285-F2BCE5026DF9}" dt="2023-06-11T05:14:25.793" v="153" actId="20577"/>
        <pc:sldMkLst>
          <pc:docMk/>
          <pc:sldMk cId="3000480193" sldId="288"/>
        </pc:sldMkLst>
        <pc:spChg chg="mod">
          <ac:chgData name="TAN Mei Yi [Harrisdale Senior High School]" userId="f9f029c9-d743-4d60-9f2c-e74bdec1ab07" providerId="ADAL" clId="{C3B2CD3A-B7E1-46CA-B285-F2BCE5026DF9}" dt="2023-06-11T05:14:25.793" v="153" actId="20577"/>
          <ac:spMkLst>
            <pc:docMk/>
            <pc:sldMk cId="3000480193" sldId="288"/>
            <ac:spMk id="5" creationId="{00000000-0000-0000-0000-000000000000}"/>
          </ac:spMkLst>
        </pc:spChg>
      </pc:sldChg>
      <pc:sldChg chg="modSp mod">
        <pc:chgData name="TAN Mei Yi [Harrisdale Senior High School]" userId="f9f029c9-d743-4d60-9f2c-e74bdec1ab07" providerId="ADAL" clId="{C3B2CD3A-B7E1-46CA-B285-F2BCE5026DF9}" dt="2023-06-11T04:48:15.534" v="22" actId="20577"/>
        <pc:sldMkLst>
          <pc:docMk/>
          <pc:sldMk cId="2226349418" sldId="292"/>
        </pc:sldMkLst>
        <pc:spChg chg="mod">
          <ac:chgData name="TAN Mei Yi [Harrisdale Senior High School]" userId="f9f029c9-d743-4d60-9f2c-e74bdec1ab07" providerId="ADAL" clId="{C3B2CD3A-B7E1-46CA-B285-F2BCE5026DF9}" dt="2023-06-11T04:47:20.862" v="1" actId="20577"/>
          <ac:spMkLst>
            <pc:docMk/>
            <pc:sldMk cId="2226349418" sldId="292"/>
            <ac:spMk id="21" creationId="{8E7845BC-DC72-44E1-BABF-6AFB4DC3022D}"/>
          </ac:spMkLst>
        </pc:spChg>
        <pc:spChg chg="mod">
          <ac:chgData name="TAN Mei Yi [Harrisdale Senior High School]" userId="f9f029c9-d743-4d60-9f2c-e74bdec1ab07" providerId="ADAL" clId="{C3B2CD3A-B7E1-46CA-B285-F2BCE5026DF9}" dt="2023-06-11T04:48:15.534" v="22" actId="20577"/>
          <ac:spMkLst>
            <pc:docMk/>
            <pc:sldMk cId="2226349418" sldId="292"/>
            <ac:spMk id="22" creationId="{046BE2BE-401B-43B6-9F59-E6AE635E14BD}"/>
          </ac:spMkLst>
        </pc:spChg>
      </pc:sldChg>
      <pc:sldChg chg="del">
        <pc:chgData name="TAN Mei Yi [Harrisdale Senior High School]" userId="f9f029c9-d743-4d60-9f2c-e74bdec1ab07" providerId="ADAL" clId="{C3B2CD3A-B7E1-46CA-B285-F2BCE5026DF9}" dt="2023-06-11T04:57:27.480" v="34" actId="47"/>
        <pc:sldMkLst>
          <pc:docMk/>
          <pc:sldMk cId="1057994458" sldId="294"/>
        </pc:sldMkLst>
      </pc:sldChg>
      <pc:sldChg chg="del">
        <pc:chgData name="TAN Mei Yi [Harrisdale Senior High School]" userId="f9f029c9-d743-4d60-9f2c-e74bdec1ab07" providerId="ADAL" clId="{C3B2CD3A-B7E1-46CA-B285-F2BCE5026DF9}" dt="2023-06-11T04:57:27.480" v="34" actId="47"/>
        <pc:sldMkLst>
          <pc:docMk/>
          <pc:sldMk cId="1600687480" sldId="296"/>
        </pc:sldMkLst>
      </pc:sldChg>
      <pc:sldChg chg="del">
        <pc:chgData name="TAN Mei Yi [Harrisdale Senior High School]" userId="f9f029c9-d743-4d60-9f2c-e74bdec1ab07" providerId="ADAL" clId="{C3B2CD3A-B7E1-46CA-B285-F2BCE5026DF9}" dt="2023-06-11T04:57:27.480" v="34" actId="47"/>
        <pc:sldMkLst>
          <pc:docMk/>
          <pc:sldMk cId="3119249193" sldId="298"/>
        </pc:sldMkLst>
      </pc:sldChg>
      <pc:sldChg chg="del">
        <pc:chgData name="TAN Mei Yi [Harrisdale Senior High School]" userId="f9f029c9-d743-4d60-9f2c-e74bdec1ab07" providerId="ADAL" clId="{C3B2CD3A-B7E1-46CA-B285-F2BCE5026DF9}" dt="2023-06-11T04:57:27.480" v="34" actId="47"/>
        <pc:sldMkLst>
          <pc:docMk/>
          <pc:sldMk cId="2170412506" sldId="299"/>
        </pc:sldMkLst>
      </pc:sldChg>
      <pc:sldChg chg="del">
        <pc:chgData name="TAN Mei Yi [Harrisdale Senior High School]" userId="f9f029c9-d743-4d60-9f2c-e74bdec1ab07" providerId="ADAL" clId="{C3B2CD3A-B7E1-46CA-B285-F2BCE5026DF9}" dt="2023-06-11T04:57:27.480" v="34" actId="47"/>
        <pc:sldMkLst>
          <pc:docMk/>
          <pc:sldMk cId="241039748" sldId="300"/>
        </pc:sldMkLst>
      </pc:sldChg>
      <pc:sldChg chg="del">
        <pc:chgData name="TAN Mei Yi [Harrisdale Senior High School]" userId="f9f029c9-d743-4d60-9f2c-e74bdec1ab07" providerId="ADAL" clId="{C3B2CD3A-B7E1-46CA-B285-F2BCE5026DF9}" dt="2023-06-11T04:57:27.480" v="34" actId="47"/>
        <pc:sldMkLst>
          <pc:docMk/>
          <pc:sldMk cId="3821331227" sldId="301"/>
        </pc:sldMkLst>
      </pc:sldChg>
      <pc:sldChg chg="del">
        <pc:chgData name="TAN Mei Yi [Harrisdale Senior High School]" userId="f9f029c9-d743-4d60-9f2c-e74bdec1ab07" providerId="ADAL" clId="{C3B2CD3A-B7E1-46CA-B285-F2BCE5026DF9}" dt="2023-06-11T04:57:27.480" v="34" actId="47"/>
        <pc:sldMkLst>
          <pc:docMk/>
          <pc:sldMk cId="2956705432" sldId="302"/>
        </pc:sldMkLst>
      </pc:sldChg>
      <pc:sldChg chg="del">
        <pc:chgData name="TAN Mei Yi [Harrisdale Senior High School]" userId="f9f029c9-d743-4d60-9f2c-e74bdec1ab07" providerId="ADAL" clId="{C3B2CD3A-B7E1-46CA-B285-F2BCE5026DF9}" dt="2023-06-11T04:57:27.480" v="34" actId="47"/>
        <pc:sldMkLst>
          <pc:docMk/>
          <pc:sldMk cId="3476950925" sldId="303"/>
        </pc:sldMkLst>
      </pc:sldChg>
      <pc:sldChg chg="del">
        <pc:chgData name="TAN Mei Yi [Harrisdale Senior High School]" userId="f9f029c9-d743-4d60-9f2c-e74bdec1ab07" providerId="ADAL" clId="{C3B2CD3A-B7E1-46CA-B285-F2BCE5026DF9}" dt="2023-06-11T04:57:27.480" v="34" actId="47"/>
        <pc:sldMkLst>
          <pc:docMk/>
          <pc:sldMk cId="3197842005" sldId="304"/>
        </pc:sldMkLst>
      </pc:sldChg>
      <pc:sldChg chg="del">
        <pc:chgData name="TAN Mei Yi [Harrisdale Senior High School]" userId="f9f029c9-d743-4d60-9f2c-e74bdec1ab07" providerId="ADAL" clId="{C3B2CD3A-B7E1-46CA-B285-F2BCE5026DF9}" dt="2023-06-11T04:57:27.480" v="34" actId="47"/>
        <pc:sldMkLst>
          <pc:docMk/>
          <pc:sldMk cId="2308434004" sldId="305"/>
        </pc:sldMkLst>
      </pc:sldChg>
      <pc:sldChg chg="modSp add del mod modAnim">
        <pc:chgData name="TAN Mei Yi [Harrisdale Senior High School]" userId="f9f029c9-d743-4d60-9f2c-e74bdec1ab07" providerId="ADAL" clId="{C3B2CD3A-B7E1-46CA-B285-F2BCE5026DF9}" dt="2023-06-11T04:56:22.484" v="29" actId="47"/>
        <pc:sldMkLst>
          <pc:docMk/>
          <pc:sldMk cId="938807537" sldId="306"/>
        </pc:sldMkLst>
        <pc:spChg chg="mod">
          <ac:chgData name="TAN Mei Yi [Harrisdale Senior High School]" userId="f9f029c9-d743-4d60-9f2c-e74bdec1ab07" providerId="ADAL" clId="{C3B2CD3A-B7E1-46CA-B285-F2BCE5026DF9}" dt="2023-06-11T04:49:27.145" v="28" actId="207"/>
          <ac:spMkLst>
            <pc:docMk/>
            <pc:sldMk cId="938807537" sldId="306"/>
            <ac:spMk id="3" creationId="{00000000-0000-0000-0000-000000000000}"/>
          </ac:spMkLst>
        </pc:spChg>
        <pc:spChg chg="mod">
          <ac:chgData name="TAN Mei Yi [Harrisdale Senior High School]" userId="f9f029c9-d743-4d60-9f2c-e74bdec1ab07" providerId="ADAL" clId="{C3B2CD3A-B7E1-46CA-B285-F2BCE5026DF9}" dt="2023-06-11T04:49:11.814" v="25" actId="208"/>
          <ac:spMkLst>
            <pc:docMk/>
            <pc:sldMk cId="938807537" sldId="306"/>
            <ac:spMk id="6" creationId="{B54C84CA-BD6D-419A-B8F8-0FE4B9847EF7}"/>
          </ac:spMkLst>
        </pc:spChg>
      </pc:sldChg>
      <pc:sldChg chg="add del">
        <pc:chgData name="TAN Mei Yi [Harrisdale Senior High School]" userId="f9f029c9-d743-4d60-9f2c-e74bdec1ab07" providerId="ADAL" clId="{C3B2CD3A-B7E1-46CA-B285-F2BCE5026DF9}" dt="2023-06-11T04:56:43.496" v="33" actId="47"/>
        <pc:sldMkLst>
          <pc:docMk/>
          <pc:sldMk cId="1730155264" sldId="307"/>
        </pc:sldMkLst>
      </pc:sldChg>
      <pc:sldChg chg="addSp delSp modSp add mod modAnim">
        <pc:chgData name="TAN Mei Yi [Harrisdale Senior High School]" userId="f9f029c9-d743-4d60-9f2c-e74bdec1ab07" providerId="ADAL" clId="{C3B2CD3A-B7E1-46CA-B285-F2BCE5026DF9}" dt="2023-06-11T05:01:33.842" v="93"/>
        <pc:sldMkLst>
          <pc:docMk/>
          <pc:sldMk cId="297318505" sldId="308"/>
        </pc:sldMkLst>
        <pc:spChg chg="add mod">
          <ac:chgData name="TAN Mei Yi [Harrisdale Senior High School]" userId="f9f029c9-d743-4d60-9f2c-e74bdec1ab07" providerId="ADAL" clId="{C3B2CD3A-B7E1-46CA-B285-F2BCE5026DF9}" dt="2023-06-11T04:57:49.539" v="38"/>
          <ac:spMkLst>
            <pc:docMk/>
            <pc:sldMk cId="297318505" sldId="308"/>
            <ac:spMk id="2" creationId="{B3D4894E-4D91-E233-F29C-F1BE52E60D55}"/>
          </ac:spMkLst>
        </pc:spChg>
        <pc:spChg chg="mod">
          <ac:chgData name="TAN Mei Yi [Harrisdale Senior High School]" userId="f9f029c9-d743-4d60-9f2c-e74bdec1ab07" providerId="ADAL" clId="{C3B2CD3A-B7E1-46CA-B285-F2BCE5026DF9}" dt="2023-06-11T05:01:28.158" v="92" actId="207"/>
          <ac:spMkLst>
            <pc:docMk/>
            <pc:sldMk cId="297318505" sldId="308"/>
            <ac:spMk id="3" creationId="{00000000-0000-0000-0000-000000000000}"/>
          </ac:spMkLst>
        </pc:spChg>
        <pc:spChg chg="del">
          <ac:chgData name="TAN Mei Yi [Harrisdale Senior High School]" userId="f9f029c9-d743-4d60-9f2c-e74bdec1ab07" providerId="ADAL" clId="{C3B2CD3A-B7E1-46CA-B285-F2BCE5026DF9}" dt="2023-06-11T04:57:49.185" v="37" actId="478"/>
          <ac:spMkLst>
            <pc:docMk/>
            <pc:sldMk cId="297318505" sldId="308"/>
            <ac:spMk id="4" creationId="{4D8A380B-B533-4EAE-8E8D-3860D4C9BE03}"/>
          </ac:spMkLst>
        </pc:spChg>
      </pc:sldChg>
      <pc:sldChg chg="add">
        <pc:chgData name="TAN Mei Yi [Harrisdale Senior High School]" userId="f9f029c9-d743-4d60-9f2c-e74bdec1ab07" providerId="ADAL" clId="{C3B2CD3A-B7E1-46CA-B285-F2BCE5026DF9}" dt="2023-06-11T04:56:27.845" v="30"/>
        <pc:sldMkLst>
          <pc:docMk/>
          <pc:sldMk cId="938807537" sldId="309"/>
        </pc:sldMkLst>
      </pc:sldChg>
      <pc:sldChg chg="add">
        <pc:chgData name="TAN Mei Yi [Harrisdale Senior High School]" userId="f9f029c9-d743-4d60-9f2c-e74bdec1ab07" providerId="ADAL" clId="{C3B2CD3A-B7E1-46CA-B285-F2BCE5026DF9}" dt="2023-06-11T04:56:27.845" v="30"/>
        <pc:sldMkLst>
          <pc:docMk/>
          <pc:sldMk cId="116718190" sldId="340"/>
        </pc:sldMkLst>
      </pc:sldChg>
      <pc:sldChg chg="add ord">
        <pc:chgData name="TAN Mei Yi [Harrisdale Senior High School]" userId="f9f029c9-d743-4d60-9f2c-e74bdec1ab07" providerId="ADAL" clId="{C3B2CD3A-B7E1-46CA-B285-F2BCE5026DF9}" dt="2023-06-11T04:56:40.947" v="32"/>
        <pc:sldMkLst>
          <pc:docMk/>
          <pc:sldMk cId="2660949895" sldId="341"/>
        </pc:sldMkLst>
      </pc:sldChg>
      <pc:sldChg chg="addSp delSp modSp add del mod ord addAnim delAnim modAnim">
        <pc:chgData name="TAN Mei Yi [Harrisdale Senior High School]" userId="f9f029c9-d743-4d60-9f2c-e74bdec1ab07" providerId="ADAL" clId="{C3B2CD3A-B7E1-46CA-B285-F2BCE5026DF9}" dt="2023-06-11T05:16:38.886" v="159" actId="47"/>
        <pc:sldMkLst>
          <pc:docMk/>
          <pc:sldMk cId="2738544585" sldId="342"/>
        </pc:sldMkLst>
        <pc:spChg chg="add del mod">
          <ac:chgData name="TAN Mei Yi [Harrisdale Senior High School]" userId="f9f029c9-d743-4d60-9f2c-e74bdec1ab07" providerId="ADAL" clId="{C3B2CD3A-B7E1-46CA-B285-F2BCE5026DF9}" dt="2023-06-11T05:16:35.854" v="158" actId="20577"/>
          <ac:spMkLst>
            <pc:docMk/>
            <pc:sldMk cId="2738544585" sldId="342"/>
            <ac:spMk id="3" creationId="{00000000-0000-0000-0000-000000000000}"/>
          </ac:spMkLst>
        </pc:spChg>
        <pc:spChg chg="del">
          <ac:chgData name="TAN Mei Yi [Harrisdale Senior High School]" userId="f9f029c9-d743-4d60-9f2c-e74bdec1ab07" providerId="ADAL" clId="{C3B2CD3A-B7E1-46CA-B285-F2BCE5026DF9}" dt="2023-06-11T05:12:51.851" v="140" actId="478"/>
          <ac:spMkLst>
            <pc:docMk/>
            <pc:sldMk cId="2738544585" sldId="342"/>
            <ac:spMk id="4" creationId="{00000000-0000-0000-0000-000000000000}"/>
          </ac:spMkLst>
        </pc:spChg>
        <pc:spChg chg="add del mod">
          <ac:chgData name="TAN Mei Yi [Harrisdale Senior High School]" userId="f9f029c9-d743-4d60-9f2c-e74bdec1ab07" providerId="ADAL" clId="{C3B2CD3A-B7E1-46CA-B285-F2BCE5026DF9}" dt="2023-06-11T05:16:29.927" v="156" actId="478"/>
          <ac:spMkLst>
            <pc:docMk/>
            <pc:sldMk cId="2738544585" sldId="342"/>
            <ac:spMk id="8" creationId="{F280341C-67C4-B65B-6C84-480E7B4C9E98}"/>
          </ac:spMkLst>
        </pc:spChg>
        <pc:picChg chg="add mod">
          <ac:chgData name="TAN Mei Yi [Harrisdale Senior High School]" userId="f9f029c9-d743-4d60-9f2c-e74bdec1ab07" providerId="ADAL" clId="{C3B2CD3A-B7E1-46CA-B285-F2BCE5026DF9}" dt="2023-06-11T05:16:20.143" v="154" actId="1076"/>
          <ac:picMkLst>
            <pc:docMk/>
            <pc:sldMk cId="2738544585" sldId="342"/>
            <ac:picMk id="6" creationId="{20B736A1-358E-EDB0-63D8-41269B4D45E9}"/>
          </ac:picMkLst>
        </pc:picChg>
      </pc:sldChg>
    </pc:docChg>
  </pc:docChgLst>
  <pc:docChgLst>
    <pc:chgData name="TAN Mei Yi [Harrisdale Senior High School]" userId="f9f029c9-d743-4d60-9f2c-e74bdec1ab07" providerId="ADAL" clId="{6F2F8AAA-B1AE-4DAF-A659-2AF59A7FA8DA}"/>
    <pc:docChg chg="custSel addSld delSld modSld">
      <pc:chgData name="TAN Mei Yi [Harrisdale Senior High School]" userId="f9f029c9-d743-4d60-9f2c-e74bdec1ab07" providerId="ADAL" clId="{6F2F8AAA-B1AE-4DAF-A659-2AF59A7FA8DA}" dt="2023-03-23T01:41:48.675" v="1455" actId="207"/>
      <pc:docMkLst>
        <pc:docMk/>
      </pc:docMkLst>
      <pc:sldChg chg="del">
        <pc:chgData name="TAN Mei Yi [Harrisdale Senior High School]" userId="f9f029c9-d743-4d60-9f2c-e74bdec1ab07" providerId="ADAL" clId="{6F2F8AAA-B1AE-4DAF-A659-2AF59A7FA8DA}" dt="2023-03-23T00:20:38.657" v="115" actId="47"/>
        <pc:sldMkLst>
          <pc:docMk/>
          <pc:sldMk cId="312250097" sldId="257"/>
        </pc:sldMkLst>
      </pc:sldChg>
      <pc:sldChg chg="del">
        <pc:chgData name="TAN Mei Yi [Harrisdale Senior High School]" userId="f9f029c9-d743-4d60-9f2c-e74bdec1ab07" providerId="ADAL" clId="{6F2F8AAA-B1AE-4DAF-A659-2AF59A7FA8DA}" dt="2023-03-23T00:20:38.657" v="115" actId="47"/>
        <pc:sldMkLst>
          <pc:docMk/>
          <pc:sldMk cId="857879338" sldId="258"/>
        </pc:sldMkLst>
      </pc:sldChg>
      <pc:sldChg chg="del">
        <pc:chgData name="TAN Mei Yi [Harrisdale Senior High School]" userId="f9f029c9-d743-4d60-9f2c-e74bdec1ab07" providerId="ADAL" clId="{6F2F8AAA-B1AE-4DAF-A659-2AF59A7FA8DA}" dt="2023-03-23T00:20:38.657" v="115" actId="47"/>
        <pc:sldMkLst>
          <pc:docMk/>
          <pc:sldMk cId="4242319994" sldId="259"/>
        </pc:sldMkLst>
      </pc:sldChg>
      <pc:sldChg chg="del">
        <pc:chgData name="TAN Mei Yi [Harrisdale Senior High School]" userId="f9f029c9-d743-4d60-9f2c-e74bdec1ab07" providerId="ADAL" clId="{6F2F8AAA-B1AE-4DAF-A659-2AF59A7FA8DA}" dt="2023-03-23T00:20:38.657" v="115" actId="47"/>
        <pc:sldMkLst>
          <pc:docMk/>
          <pc:sldMk cId="2452684759" sldId="260"/>
        </pc:sldMkLst>
      </pc:sldChg>
      <pc:sldChg chg="add">
        <pc:chgData name="TAN Mei Yi [Harrisdale Senior High School]" userId="f9f029c9-d743-4d60-9f2c-e74bdec1ab07" providerId="ADAL" clId="{6F2F8AAA-B1AE-4DAF-A659-2AF59A7FA8DA}" dt="2023-03-23T00:20:10.413" v="112"/>
        <pc:sldMkLst>
          <pc:docMk/>
          <pc:sldMk cId="3240852924" sldId="261"/>
        </pc:sldMkLst>
      </pc:sldChg>
      <pc:sldChg chg="modSp add mod modAnim">
        <pc:chgData name="TAN Mei Yi [Harrisdale Senior High School]" userId="f9f029c9-d743-4d60-9f2c-e74bdec1ab07" providerId="ADAL" clId="{6F2F8AAA-B1AE-4DAF-A659-2AF59A7FA8DA}" dt="2023-03-23T01:37:48.025" v="1405" actId="20577"/>
        <pc:sldMkLst>
          <pc:docMk/>
          <pc:sldMk cId="1919956621" sldId="262"/>
        </pc:sldMkLst>
        <pc:spChg chg="mod">
          <ac:chgData name="TAN Mei Yi [Harrisdale Senior High School]" userId="f9f029c9-d743-4d60-9f2c-e74bdec1ab07" providerId="ADAL" clId="{6F2F8AAA-B1AE-4DAF-A659-2AF59A7FA8DA}" dt="2023-03-23T01:37:48.025" v="1405" actId="20577"/>
          <ac:spMkLst>
            <pc:docMk/>
            <pc:sldMk cId="1919956621" sldId="262"/>
            <ac:spMk id="3" creationId="{00000000-0000-0000-0000-000000000000}"/>
          </ac:spMkLst>
        </pc:spChg>
        <pc:spChg chg="mod">
          <ac:chgData name="TAN Mei Yi [Harrisdale Senior High School]" userId="f9f029c9-d743-4d60-9f2c-e74bdec1ab07" providerId="ADAL" clId="{6F2F8AAA-B1AE-4DAF-A659-2AF59A7FA8DA}" dt="2023-03-23T01:31:43.343" v="783" actId="207"/>
          <ac:spMkLst>
            <pc:docMk/>
            <pc:sldMk cId="1919956621" sldId="262"/>
            <ac:spMk id="6" creationId="{064607AF-9CAC-45BB-81A2-D18DDC9CA6C4}"/>
          </ac:spMkLst>
        </pc:spChg>
      </pc:sldChg>
      <pc:sldChg chg="del">
        <pc:chgData name="TAN Mei Yi [Harrisdale Senior High School]" userId="f9f029c9-d743-4d60-9f2c-e74bdec1ab07" providerId="ADAL" clId="{6F2F8AAA-B1AE-4DAF-A659-2AF59A7FA8DA}" dt="2023-03-23T00:20:38.657" v="115" actId="47"/>
        <pc:sldMkLst>
          <pc:docMk/>
          <pc:sldMk cId="3177470751" sldId="264"/>
        </pc:sldMkLst>
      </pc:sldChg>
      <pc:sldChg chg="modSp add mod">
        <pc:chgData name="TAN Mei Yi [Harrisdale Senior High School]" userId="f9f029c9-d743-4d60-9f2c-e74bdec1ab07" providerId="ADAL" clId="{6F2F8AAA-B1AE-4DAF-A659-2AF59A7FA8DA}" dt="2023-03-23T01:41:48.675" v="1455" actId="207"/>
        <pc:sldMkLst>
          <pc:docMk/>
          <pc:sldMk cId="829320255" sldId="265"/>
        </pc:sldMkLst>
        <pc:spChg chg="mod">
          <ac:chgData name="TAN Mei Yi [Harrisdale Senior High School]" userId="f9f029c9-d743-4d60-9f2c-e74bdec1ab07" providerId="ADAL" clId="{6F2F8AAA-B1AE-4DAF-A659-2AF59A7FA8DA}" dt="2023-03-23T01:41:48.675" v="1455" actId="207"/>
          <ac:spMkLst>
            <pc:docMk/>
            <pc:sldMk cId="829320255" sldId="265"/>
            <ac:spMk id="7" creationId="{305583B1-1C4A-4F34-9458-A66DD53FA03B}"/>
          </ac:spMkLst>
        </pc:spChg>
      </pc:sldChg>
      <pc:sldChg chg="modSp add mod modAnim">
        <pc:chgData name="TAN Mei Yi [Harrisdale Senior High School]" userId="f9f029c9-d743-4d60-9f2c-e74bdec1ab07" providerId="ADAL" clId="{6F2F8AAA-B1AE-4DAF-A659-2AF59A7FA8DA}" dt="2023-03-23T01:12:11.283" v="299" actId="20577"/>
        <pc:sldMkLst>
          <pc:docMk/>
          <pc:sldMk cId="4092383297" sldId="266"/>
        </pc:sldMkLst>
        <pc:spChg chg="mod">
          <ac:chgData name="TAN Mei Yi [Harrisdale Senior High School]" userId="f9f029c9-d743-4d60-9f2c-e74bdec1ab07" providerId="ADAL" clId="{6F2F8AAA-B1AE-4DAF-A659-2AF59A7FA8DA}" dt="2023-03-23T01:09:50.193" v="213" actId="207"/>
          <ac:spMkLst>
            <pc:docMk/>
            <pc:sldMk cId="4092383297" sldId="266"/>
            <ac:spMk id="4" creationId="{6A044F7B-ABF6-4279-BE6D-1C56E755086E}"/>
          </ac:spMkLst>
        </pc:spChg>
        <pc:spChg chg="mod">
          <ac:chgData name="TAN Mei Yi [Harrisdale Senior High School]" userId="f9f029c9-d743-4d60-9f2c-e74bdec1ab07" providerId="ADAL" clId="{6F2F8AAA-B1AE-4DAF-A659-2AF59A7FA8DA}" dt="2023-03-23T01:12:11.283" v="299" actId="20577"/>
          <ac:spMkLst>
            <pc:docMk/>
            <pc:sldMk cId="4092383297" sldId="266"/>
            <ac:spMk id="5" creationId="{6A3CC27E-B26F-42B8-B9D2-714D0866A25B}"/>
          </ac:spMkLst>
        </pc:spChg>
      </pc:sldChg>
      <pc:sldChg chg="modSp add mod">
        <pc:chgData name="TAN Mei Yi [Harrisdale Senior High School]" userId="f9f029c9-d743-4d60-9f2c-e74bdec1ab07" providerId="ADAL" clId="{6F2F8AAA-B1AE-4DAF-A659-2AF59A7FA8DA}" dt="2023-03-23T01:31:26.597" v="782" actId="113"/>
        <pc:sldMkLst>
          <pc:docMk/>
          <pc:sldMk cId="2203080594" sldId="267"/>
        </pc:sldMkLst>
        <pc:spChg chg="mod">
          <ac:chgData name="TAN Mei Yi [Harrisdale Senior High School]" userId="f9f029c9-d743-4d60-9f2c-e74bdec1ab07" providerId="ADAL" clId="{6F2F8AAA-B1AE-4DAF-A659-2AF59A7FA8DA}" dt="2023-03-23T01:30:52.309" v="691" actId="207"/>
          <ac:spMkLst>
            <pc:docMk/>
            <pc:sldMk cId="2203080594" sldId="267"/>
            <ac:spMk id="4" creationId="{6A044F7B-ABF6-4279-BE6D-1C56E755086E}"/>
          </ac:spMkLst>
        </pc:spChg>
        <pc:spChg chg="mod">
          <ac:chgData name="TAN Mei Yi [Harrisdale Senior High School]" userId="f9f029c9-d743-4d60-9f2c-e74bdec1ab07" providerId="ADAL" clId="{6F2F8AAA-B1AE-4DAF-A659-2AF59A7FA8DA}" dt="2023-03-23T01:31:26.597" v="782" actId="113"/>
          <ac:spMkLst>
            <pc:docMk/>
            <pc:sldMk cId="2203080594" sldId="267"/>
            <ac:spMk id="5" creationId="{6A3CC27E-B26F-42B8-B9D2-714D0866A25B}"/>
          </ac:spMkLst>
        </pc:spChg>
      </pc:sldChg>
      <pc:sldChg chg="modSp add mod">
        <pc:chgData name="TAN Mei Yi [Harrisdale Senior High School]" userId="f9f029c9-d743-4d60-9f2c-e74bdec1ab07" providerId="ADAL" clId="{6F2F8AAA-B1AE-4DAF-A659-2AF59A7FA8DA}" dt="2023-03-23T01:10:05.935" v="214" actId="207"/>
        <pc:sldMkLst>
          <pc:docMk/>
          <pc:sldMk cId="3899071999" sldId="268"/>
        </pc:sldMkLst>
        <pc:spChg chg="mod">
          <ac:chgData name="TAN Mei Yi [Harrisdale Senior High School]" userId="f9f029c9-d743-4d60-9f2c-e74bdec1ab07" providerId="ADAL" clId="{6F2F8AAA-B1AE-4DAF-A659-2AF59A7FA8DA}" dt="2023-03-23T01:10:05.935" v="214" actId="207"/>
          <ac:spMkLst>
            <pc:docMk/>
            <pc:sldMk cId="3899071999" sldId="268"/>
            <ac:spMk id="4" creationId="{57963401-2F95-45E5-A447-EB7207109D0A}"/>
          </ac:spMkLst>
        </pc:spChg>
      </pc:sldChg>
      <pc:sldChg chg="modSp add mod">
        <pc:chgData name="TAN Mei Yi [Harrisdale Senior High School]" userId="f9f029c9-d743-4d60-9f2c-e74bdec1ab07" providerId="ADAL" clId="{6F2F8AAA-B1AE-4DAF-A659-2AF59A7FA8DA}" dt="2023-03-23T01:12:41.036" v="301" actId="113"/>
        <pc:sldMkLst>
          <pc:docMk/>
          <pc:sldMk cId="1258261986" sldId="269"/>
        </pc:sldMkLst>
        <pc:spChg chg="mod">
          <ac:chgData name="TAN Mei Yi [Harrisdale Senior High School]" userId="f9f029c9-d743-4d60-9f2c-e74bdec1ab07" providerId="ADAL" clId="{6F2F8AAA-B1AE-4DAF-A659-2AF59A7FA8DA}" dt="2023-03-23T01:12:37.121" v="300" actId="113"/>
          <ac:spMkLst>
            <pc:docMk/>
            <pc:sldMk cId="1258261986" sldId="269"/>
            <ac:spMk id="3" creationId="{00000000-0000-0000-0000-000000000000}"/>
          </ac:spMkLst>
        </pc:spChg>
        <pc:spChg chg="mod">
          <ac:chgData name="TAN Mei Yi [Harrisdale Senior High School]" userId="f9f029c9-d743-4d60-9f2c-e74bdec1ab07" providerId="ADAL" clId="{6F2F8AAA-B1AE-4DAF-A659-2AF59A7FA8DA}" dt="2023-03-23T01:10:11.011" v="215" actId="207"/>
          <ac:spMkLst>
            <pc:docMk/>
            <pc:sldMk cId="1258261986" sldId="269"/>
            <ac:spMk id="7" creationId="{EBF4CA8C-33CE-4731-BAEE-B1A5B02B6C8F}"/>
          </ac:spMkLst>
        </pc:spChg>
        <pc:graphicFrameChg chg="mod">
          <ac:chgData name="TAN Mei Yi [Harrisdale Senior High School]" userId="f9f029c9-d743-4d60-9f2c-e74bdec1ab07" providerId="ADAL" clId="{6F2F8AAA-B1AE-4DAF-A659-2AF59A7FA8DA}" dt="2023-03-23T01:12:41.036" v="301" actId="113"/>
          <ac:graphicFrameMkLst>
            <pc:docMk/>
            <pc:sldMk cId="1258261986" sldId="269"/>
            <ac:graphicFrameMk id="4" creationId="{00000000-0000-0000-0000-000000000000}"/>
          </ac:graphicFrameMkLst>
        </pc:graphicFrameChg>
      </pc:sldChg>
      <pc:sldChg chg="del">
        <pc:chgData name="TAN Mei Yi [Harrisdale Senior High School]" userId="f9f029c9-d743-4d60-9f2c-e74bdec1ab07" providerId="ADAL" clId="{6F2F8AAA-B1AE-4DAF-A659-2AF59A7FA8DA}" dt="2023-03-23T00:20:38.657" v="115" actId="47"/>
        <pc:sldMkLst>
          <pc:docMk/>
          <pc:sldMk cId="2282620154" sldId="272"/>
        </pc:sldMkLst>
      </pc:sldChg>
      <pc:sldChg chg="del">
        <pc:chgData name="TAN Mei Yi [Harrisdale Senior High School]" userId="f9f029c9-d743-4d60-9f2c-e74bdec1ab07" providerId="ADAL" clId="{6F2F8AAA-B1AE-4DAF-A659-2AF59A7FA8DA}" dt="2023-03-23T00:20:38.657" v="115" actId="47"/>
        <pc:sldMkLst>
          <pc:docMk/>
          <pc:sldMk cId="637278288" sldId="273"/>
        </pc:sldMkLst>
      </pc:sldChg>
      <pc:sldChg chg="del">
        <pc:chgData name="TAN Mei Yi [Harrisdale Senior High School]" userId="f9f029c9-d743-4d60-9f2c-e74bdec1ab07" providerId="ADAL" clId="{6F2F8AAA-B1AE-4DAF-A659-2AF59A7FA8DA}" dt="2023-03-23T00:20:38.657" v="115" actId="47"/>
        <pc:sldMkLst>
          <pc:docMk/>
          <pc:sldMk cId="2679515338" sldId="274"/>
        </pc:sldMkLst>
      </pc:sldChg>
      <pc:sldChg chg="del">
        <pc:chgData name="TAN Mei Yi [Harrisdale Senior High School]" userId="f9f029c9-d743-4d60-9f2c-e74bdec1ab07" providerId="ADAL" clId="{6F2F8AAA-B1AE-4DAF-A659-2AF59A7FA8DA}" dt="2023-03-23T00:20:38.657" v="115" actId="47"/>
        <pc:sldMkLst>
          <pc:docMk/>
          <pc:sldMk cId="2917536085" sldId="275"/>
        </pc:sldMkLst>
      </pc:sldChg>
      <pc:sldChg chg="del">
        <pc:chgData name="TAN Mei Yi [Harrisdale Senior High School]" userId="f9f029c9-d743-4d60-9f2c-e74bdec1ab07" providerId="ADAL" clId="{6F2F8AAA-B1AE-4DAF-A659-2AF59A7FA8DA}" dt="2023-03-23T00:20:38.657" v="115" actId="47"/>
        <pc:sldMkLst>
          <pc:docMk/>
          <pc:sldMk cId="3484255928" sldId="276"/>
        </pc:sldMkLst>
      </pc:sldChg>
      <pc:sldChg chg="del">
        <pc:chgData name="TAN Mei Yi [Harrisdale Senior High School]" userId="f9f029c9-d743-4d60-9f2c-e74bdec1ab07" providerId="ADAL" clId="{6F2F8AAA-B1AE-4DAF-A659-2AF59A7FA8DA}" dt="2023-03-23T00:20:38.657" v="115" actId="47"/>
        <pc:sldMkLst>
          <pc:docMk/>
          <pc:sldMk cId="834836457" sldId="277"/>
        </pc:sldMkLst>
      </pc:sldChg>
      <pc:sldChg chg="del">
        <pc:chgData name="TAN Mei Yi [Harrisdale Senior High School]" userId="f9f029c9-d743-4d60-9f2c-e74bdec1ab07" providerId="ADAL" clId="{6F2F8AAA-B1AE-4DAF-A659-2AF59A7FA8DA}" dt="2023-03-23T00:20:38.657" v="115" actId="47"/>
        <pc:sldMkLst>
          <pc:docMk/>
          <pc:sldMk cId="219490777" sldId="278"/>
        </pc:sldMkLst>
      </pc:sldChg>
      <pc:sldChg chg="del">
        <pc:chgData name="TAN Mei Yi [Harrisdale Senior High School]" userId="f9f029c9-d743-4d60-9f2c-e74bdec1ab07" providerId="ADAL" clId="{6F2F8AAA-B1AE-4DAF-A659-2AF59A7FA8DA}" dt="2023-03-23T00:20:38.657" v="115" actId="47"/>
        <pc:sldMkLst>
          <pc:docMk/>
          <pc:sldMk cId="3116987951" sldId="280"/>
        </pc:sldMkLst>
      </pc:sldChg>
      <pc:sldChg chg="del">
        <pc:chgData name="TAN Mei Yi [Harrisdale Senior High School]" userId="f9f029c9-d743-4d60-9f2c-e74bdec1ab07" providerId="ADAL" clId="{6F2F8AAA-B1AE-4DAF-A659-2AF59A7FA8DA}" dt="2023-03-23T00:20:38.657" v="115" actId="47"/>
        <pc:sldMkLst>
          <pc:docMk/>
          <pc:sldMk cId="1910779787" sldId="281"/>
        </pc:sldMkLst>
      </pc:sldChg>
      <pc:sldChg chg="del">
        <pc:chgData name="TAN Mei Yi [Harrisdale Senior High School]" userId="f9f029c9-d743-4d60-9f2c-e74bdec1ab07" providerId="ADAL" clId="{6F2F8AAA-B1AE-4DAF-A659-2AF59A7FA8DA}" dt="2023-03-23T00:20:38.657" v="115" actId="47"/>
        <pc:sldMkLst>
          <pc:docMk/>
          <pc:sldMk cId="167395316" sldId="282"/>
        </pc:sldMkLst>
      </pc:sldChg>
      <pc:sldChg chg="del">
        <pc:chgData name="TAN Mei Yi [Harrisdale Senior High School]" userId="f9f029c9-d743-4d60-9f2c-e74bdec1ab07" providerId="ADAL" clId="{6F2F8AAA-B1AE-4DAF-A659-2AF59A7FA8DA}" dt="2023-03-23T00:20:38.657" v="115" actId="47"/>
        <pc:sldMkLst>
          <pc:docMk/>
          <pc:sldMk cId="1019456348" sldId="283"/>
        </pc:sldMkLst>
      </pc:sldChg>
      <pc:sldChg chg="del">
        <pc:chgData name="TAN Mei Yi [Harrisdale Senior High School]" userId="f9f029c9-d743-4d60-9f2c-e74bdec1ab07" providerId="ADAL" clId="{6F2F8AAA-B1AE-4DAF-A659-2AF59A7FA8DA}" dt="2023-03-23T00:20:38.657" v="115" actId="47"/>
        <pc:sldMkLst>
          <pc:docMk/>
          <pc:sldMk cId="1613852838" sldId="284"/>
        </pc:sldMkLst>
      </pc:sldChg>
      <pc:sldChg chg="addSp delSp modSp add mod">
        <pc:chgData name="TAN Mei Yi [Harrisdale Senior High School]" userId="f9f029c9-d743-4d60-9f2c-e74bdec1ab07" providerId="ADAL" clId="{6F2F8AAA-B1AE-4DAF-A659-2AF59A7FA8DA}" dt="2023-03-23T00:23:20.361" v="182"/>
        <pc:sldMkLst>
          <pc:docMk/>
          <pc:sldMk cId="72819990" sldId="285"/>
        </pc:sldMkLst>
        <pc:spChg chg="add mod">
          <ac:chgData name="TAN Mei Yi [Harrisdale Senior High School]" userId="f9f029c9-d743-4d60-9f2c-e74bdec1ab07" providerId="ADAL" clId="{6F2F8AAA-B1AE-4DAF-A659-2AF59A7FA8DA}" dt="2023-03-23T00:23:20.361" v="182"/>
          <ac:spMkLst>
            <pc:docMk/>
            <pc:sldMk cId="72819990" sldId="285"/>
            <ac:spMk id="3" creationId="{AB1F60F5-1079-6BCF-B458-D43E6363B2B7}"/>
          </ac:spMkLst>
        </pc:spChg>
        <pc:spChg chg="del">
          <ac:chgData name="TAN Mei Yi [Harrisdale Senior High School]" userId="f9f029c9-d743-4d60-9f2c-e74bdec1ab07" providerId="ADAL" clId="{6F2F8AAA-B1AE-4DAF-A659-2AF59A7FA8DA}" dt="2023-03-23T00:23:20.054" v="181" actId="478"/>
          <ac:spMkLst>
            <pc:docMk/>
            <pc:sldMk cId="72819990" sldId="285"/>
            <ac:spMk id="4" creationId="{087A652B-87AE-44AC-9127-17BDD4DB5CE1}"/>
          </ac:spMkLst>
        </pc:spChg>
      </pc:sldChg>
      <pc:sldChg chg="del">
        <pc:chgData name="TAN Mei Yi [Harrisdale Senior High School]" userId="f9f029c9-d743-4d60-9f2c-e74bdec1ab07" providerId="ADAL" clId="{6F2F8AAA-B1AE-4DAF-A659-2AF59A7FA8DA}" dt="2023-03-23T00:20:38.657" v="115" actId="47"/>
        <pc:sldMkLst>
          <pc:docMk/>
          <pc:sldMk cId="1372932503" sldId="286"/>
        </pc:sldMkLst>
      </pc:sldChg>
      <pc:sldChg chg="del">
        <pc:chgData name="TAN Mei Yi [Harrisdale Senior High School]" userId="f9f029c9-d743-4d60-9f2c-e74bdec1ab07" providerId="ADAL" clId="{6F2F8AAA-B1AE-4DAF-A659-2AF59A7FA8DA}" dt="2023-03-23T00:20:38.657" v="115" actId="47"/>
        <pc:sldMkLst>
          <pc:docMk/>
          <pc:sldMk cId="3591943428" sldId="287"/>
        </pc:sldMkLst>
      </pc:sldChg>
      <pc:sldChg chg="modSp mod">
        <pc:chgData name="TAN Mei Yi [Harrisdale Senior High School]" userId="f9f029c9-d743-4d60-9f2c-e74bdec1ab07" providerId="ADAL" clId="{6F2F8AAA-B1AE-4DAF-A659-2AF59A7FA8DA}" dt="2023-03-23T00:20:43.308" v="119" actId="20577"/>
        <pc:sldMkLst>
          <pc:docMk/>
          <pc:sldMk cId="3000480193" sldId="288"/>
        </pc:sldMkLst>
        <pc:spChg chg="mod">
          <ac:chgData name="TAN Mei Yi [Harrisdale Senior High School]" userId="f9f029c9-d743-4d60-9f2c-e74bdec1ab07" providerId="ADAL" clId="{6F2F8AAA-B1AE-4DAF-A659-2AF59A7FA8DA}" dt="2023-03-23T00:20:43.308" v="119" actId="20577"/>
          <ac:spMkLst>
            <pc:docMk/>
            <pc:sldMk cId="3000480193" sldId="288"/>
            <ac:spMk id="5" creationId="{00000000-0000-0000-0000-000000000000}"/>
          </ac:spMkLst>
        </pc:spChg>
      </pc:sldChg>
      <pc:sldChg chg="addSp delSp modSp add mod">
        <pc:chgData name="TAN Mei Yi [Harrisdale Senior High School]" userId="f9f029c9-d743-4d60-9f2c-e74bdec1ab07" providerId="ADAL" clId="{6F2F8AAA-B1AE-4DAF-A659-2AF59A7FA8DA}" dt="2023-03-23T00:22:11.424" v="171" actId="1076"/>
        <pc:sldMkLst>
          <pc:docMk/>
          <pc:sldMk cId="64366166" sldId="289"/>
        </pc:sldMkLst>
        <pc:spChg chg="add mod">
          <ac:chgData name="TAN Mei Yi [Harrisdale Senior High School]" userId="f9f029c9-d743-4d60-9f2c-e74bdec1ab07" providerId="ADAL" clId="{6F2F8AAA-B1AE-4DAF-A659-2AF59A7FA8DA}" dt="2023-03-23T00:22:11.424" v="171" actId="1076"/>
          <ac:spMkLst>
            <pc:docMk/>
            <pc:sldMk cId="64366166" sldId="289"/>
            <ac:spMk id="3" creationId="{D21BB0F4-0D28-1483-BD11-A13D989BB239}"/>
          </ac:spMkLst>
        </pc:spChg>
        <pc:spChg chg="del">
          <ac:chgData name="TAN Mei Yi [Harrisdale Senior High School]" userId="f9f029c9-d743-4d60-9f2c-e74bdec1ab07" providerId="ADAL" clId="{6F2F8AAA-B1AE-4DAF-A659-2AF59A7FA8DA}" dt="2023-03-23T00:22:08.365" v="170" actId="478"/>
          <ac:spMkLst>
            <pc:docMk/>
            <pc:sldMk cId="64366166" sldId="289"/>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41.490" v="178"/>
        <pc:sldMkLst>
          <pc:docMk/>
          <pc:sldMk cId="1267642608" sldId="290"/>
        </pc:sldMkLst>
        <pc:spChg chg="add del mod">
          <ac:chgData name="TAN Mei Yi [Harrisdale Senior High School]" userId="f9f029c9-d743-4d60-9f2c-e74bdec1ab07" providerId="ADAL" clId="{6F2F8AAA-B1AE-4DAF-A659-2AF59A7FA8DA}" dt="2023-03-23T00:22:41.304" v="177" actId="478"/>
          <ac:spMkLst>
            <pc:docMk/>
            <pc:sldMk cId="1267642608" sldId="290"/>
            <ac:spMk id="2" creationId="{02A4B6DC-FBBB-72D4-CE2D-DF15E2A82542}"/>
          </ac:spMkLst>
        </pc:spChg>
        <pc:spChg chg="del">
          <ac:chgData name="TAN Mei Yi [Harrisdale Senior High School]" userId="f9f029c9-d743-4d60-9f2c-e74bdec1ab07" providerId="ADAL" clId="{6F2F8AAA-B1AE-4DAF-A659-2AF59A7FA8DA}" dt="2023-03-23T00:20:49.216" v="120" actId="478"/>
          <ac:spMkLst>
            <pc:docMk/>
            <pc:sldMk cId="1267642608" sldId="290"/>
            <ac:spMk id="4" creationId="{087A652B-87AE-44AC-9127-17BDD4DB5CE1}"/>
          </ac:spMkLst>
        </pc:spChg>
        <pc:spChg chg="add mod">
          <ac:chgData name="TAN Mei Yi [Harrisdale Senior High School]" userId="f9f029c9-d743-4d60-9f2c-e74bdec1ab07" providerId="ADAL" clId="{6F2F8AAA-B1AE-4DAF-A659-2AF59A7FA8DA}" dt="2023-03-23T00:22:41.490" v="178"/>
          <ac:spMkLst>
            <pc:docMk/>
            <pc:sldMk cId="1267642608" sldId="290"/>
            <ac:spMk id="8" creationId="{0FDFC319-1CB2-753D-94E1-E85C1BF1BB9E}"/>
          </ac:spMkLst>
        </pc:spChg>
      </pc:sldChg>
      <pc:sldChg chg="addSp delSp modSp add mod">
        <pc:chgData name="TAN Mei Yi [Harrisdale Senior High School]" userId="f9f029c9-d743-4d60-9f2c-e74bdec1ab07" providerId="ADAL" clId="{6F2F8AAA-B1AE-4DAF-A659-2AF59A7FA8DA}" dt="2023-03-23T00:22:45.065" v="180"/>
        <pc:sldMkLst>
          <pc:docMk/>
          <pc:sldMk cId="2734597158" sldId="291"/>
        </pc:sldMkLst>
        <pc:spChg chg="add del mod">
          <ac:chgData name="TAN Mei Yi [Harrisdale Senior High School]" userId="f9f029c9-d743-4d60-9f2c-e74bdec1ab07" providerId="ADAL" clId="{6F2F8AAA-B1AE-4DAF-A659-2AF59A7FA8DA}" dt="2023-03-23T00:22:44.764" v="179" actId="478"/>
          <ac:spMkLst>
            <pc:docMk/>
            <pc:sldMk cId="2734597158" sldId="291"/>
            <ac:spMk id="2" creationId="{A9C4F693-7416-5133-DCD4-7C65BC13025D}"/>
          </ac:spMkLst>
        </pc:spChg>
        <pc:spChg chg="add mod">
          <ac:chgData name="TAN Mei Yi [Harrisdale Senior High School]" userId="f9f029c9-d743-4d60-9f2c-e74bdec1ab07" providerId="ADAL" clId="{6F2F8AAA-B1AE-4DAF-A659-2AF59A7FA8DA}" dt="2023-03-23T00:22:45.065" v="180"/>
          <ac:spMkLst>
            <pc:docMk/>
            <pc:sldMk cId="2734597158" sldId="291"/>
            <ac:spMk id="3" creationId="{3C6C124D-0C68-A2F1-F776-F602746BA8EF}"/>
          </ac:spMkLst>
        </pc:spChg>
        <pc:spChg chg="del">
          <ac:chgData name="TAN Mei Yi [Harrisdale Senior High School]" userId="f9f029c9-d743-4d60-9f2c-e74bdec1ab07" providerId="ADAL" clId="{6F2F8AAA-B1AE-4DAF-A659-2AF59A7FA8DA}" dt="2023-03-23T00:20:23.601" v="113" actId="478"/>
          <ac:spMkLst>
            <pc:docMk/>
            <pc:sldMk cId="2734597158" sldId="291"/>
            <ac:spMk id="4" creationId="{087A652B-87AE-44AC-9127-17BDD4DB5CE1}"/>
          </ac:spMkLst>
        </pc:spChg>
      </pc:sldChg>
      <pc:sldChg chg="modSp mod">
        <pc:chgData name="TAN Mei Yi [Harrisdale Senior High School]" userId="f9f029c9-d743-4d60-9f2c-e74bdec1ab07" providerId="ADAL" clId="{6F2F8AAA-B1AE-4DAF-A659-2AF59A7FA8DA}" dt="2023-03-23T00:18:46.755" v="111" actId="255"/>
        <pc:sldMkLst>
          <pc:docMk/>
          <pc:sldMk cId="2226349418" sldId="292"/>
        </pc:sldMkLst>
        <pc:spChg chg="mod">
          <ac:chgData name="TAN Mei Yi [Harrisdale Senior High School]" userId="f9f029c9-d743-4d60-9f2c-e74bdec1ab07" providerId="ADAL" clId="{6F2F8AAA-B1AE-4DAF-A659-2AF59A7FA8DA}" dt="2023-03-23T00:18:46.755" v="111" actId="255"/>
          <ac:spMkLst>
            <pc:docMk/>
            <pc:sldMk cId="2226349418" sldId="292"/>
            <ac:spMk id="21" creationId="{8E7845BC-DC72-44E1-BABF-6AFB4DC3022D}"/>
          </ac:spMkLst>
        </pc:spChg>
        <pc:spChg chg="mod">
          <ac:chgData name="TAN Mei Yi [Harrisdale Senior High School]" userId="f9f029c9-d743-4d60-9f2c-e74bdec1ab07" providerId="ADAL" clId="{6F2F8AAA-B1AE-4DAF-A659-2AF59A7FA8DA}" dt="2023-03-23T00:18:37.773" v="109" actId="313"/>
          <ac:spMkLst>
            <pc:docMk/>
            <pc:sldMk cId="2226349418" sldId="292"/>
            <ac:spMk id="22" creationId="{046BE2BE-401B-43B6-9F59-E6AE635E14BD}"/>
          </ac:spMkLst>
        </pc:spChg>
      </pc:sldChg>
      <pc:sldChg chg="modSp add mod">
        <pc:chgData name="TAN Mei Yi [Harrisdale Senior High School]" userId="f9f029c9-d743-4d60-9f2c-e74bdec1ab07" providerId="ADAL" clId="{6F2F8AAA-B1AE-4DAF-A659-2AF59A7FA8DA}" dt="2023-03-23T01:38:03.402" v="1406" actId="207"/>
        <pc:sldMkLst>
          <pc:docMk/>
          <pc:sldMk cId="4243988199" sldId="293"/>
        </pc:sldMkLst>
        <pc:spChg chg="mod">
          <ac:chgData name="TAN Mei Yi [Harrisdale Senior High School]" userId="f9f029c9-d743-4d60-9f2c-e74bdec1ab07" providerId="ADAL" clId="{6F2F8AAA-B1AE-4DAF-A659-2AF59A7FA8DA}" dt="2023-03-23T01:38:03.402" v="1406" actId="207"/>
          <ac:spMkLst>
            <pc:docMk/>
            <pc:sldMk cId="4243988199" sldId="293"/>
            <ac:spMk id="6" creationId="{064607AF-9CAC-45BB-81A2-D18DDC9CA6C4}"/>
          </ac:spMkLst>
        </pc:spChg>
      </pc:sldChg>
      <pc:sldChg chg="addSp delSp modSp add mod modAnim">
        <pc:chgData name="TAN Mei Yi [Harrisdale Senior High School]" userId="f9f029c9-d743-4d60-9f2c-e74bdec1ab07" providerId="ADAL" clId="{6F2F8AAA-B1AE-4DAF-A659-2AF59A7FA8DA}" dt="2023-03-23T01:41:36.842" v="1454" actId="1076"/>
        <pc:sldMkLst>
          <pc:docMk/>
          <pc:sldMk cId="3456251725" sldId="294"/>
        </pc:sldMkLst>
        <pc:spChg chg="add mod">
          <ac:chgData name="TAN Mei Yi [Harrisdale Senior High School]" userId="f9f029c9-d743-4d60-9f2c-e74bdec1ab07" providerId="ADAL" clId="{6F2F8AAA-B1AE-4DAF-A659-2AF59A7FA8DA}" dt="2023-03-23T00:23:42.271" v="188"/>
          <ac:spMkLst>
            <pc:docMk/>
            <pc:sldMk cId="3456251725" sldId="294"/>
            <ac:spMk id="2" creationId="{1B6B8DD8-4144-89F7-C247-6F6A765FC6A2}"/>
          </ac:spMkLst>
        </pc:spChg>
        <pc:spChg chg="mod">
          <ac:chgData name="TAN Mei Yi [Harrisdale Senior High School]" userId="f9f029c9-d743-4d60-9f2c-e74bdec1ab07" providerId="ADAL" clId="{6F2F8AAA-B1AE-4DAF-A659-2AF59A7FA8DA}" dt="2023-03-23T01:41:34.886" v="1453" actId="20577"/>
          <ac:spMkLst>
            <pc:docMk/>
            <pc:sldMk cId="3456251725" sldId="294"/>
            <ac:spMk id="3" creationId="{00000000-0000-0000-0000-000000000000}"/>
          </ac:spMkLst>
        </pc:spChg>
        <pc:spChg chg="del">
          <ac:chgData name="TAN Mei Yi [Harrisdale Senior High School]" userId="f9f029c9-d743-4d60-9f2c-e74bdec1ab07" providerId="ADAL" clId="{6F2F8AAA-B1AE-4DAF-A659-2AF59A7FA8DA}" dt="2023-03-23T00:23:42.020" v="187" actId="478"/>
          <ac:spMkLst>
            <pc:docMk/>
            <pc:sldMk cId="3456251725" sldId="294"/>
            <ac:spMk id="15" creationId="{2D937339-2154-4C4D-98A2-41F80670C525}"/>
          </ac:spMkLst>
        </pc:spChg>
        <pc:picChg chg="add mod">
          <ac:chgData name="TAN Mei Yi [Harrisdale Senior High School]" userId="f9f029c9-d743-4d60-9f2c-e74bdec1ab07" providerId="ADAL" clId="{6F2F8AAA-B1AE-4DAF-A659-2AF59A7FA8DA}" dt="2023-03-23T01:41:36.842" v="1454" actId="1076"/>
          <ac:picMkLst>
            <pc:docMk/>
            <pc:sldMk cId="3456251725" sldId="294"/>
            <ac:picMk id="4" creationId="{9BD78ABF-CD91-1E7F-7728-4775F1051FE1}"/>
          </ac:picMkLst>
        </pc:picChg>
      </pc:sldChg>
      <pc:sldChg chg="addSp delSp modSp add mod">
        <pc:chgData name="TAN Mei Yi [Harrisdale Senior High School]" userId="f9f029c9-d743-4d60-9f2c-e74bdec1ab07" providerId="ADAL" clId="{6F2F8AAA-B1AE-4DAF-A659-2AF59A7FA8DA}" dt="2023-03-23T00:23:38.658" v="186"/>
        <pc:sldMkLst>
          <pc:docMk/>
          <pc:sldMk cId="1230942062" sldId="295"/>
        </pc:sldMkLst>
        <pc:spChg chg="add mod">
          <ac:chgData name="TAN Mei Yi [Harrisdale Senior High School]" userId="f9f029c9-d743-4d60-9f2c-e74bdec1ab07" providerId="ADAL" clId="{6F2F8AAA-B1AE-4DAF-A659-2AF59A7FA8DA}" dt="2023-03-23T00:23:38.658" v="186"/>
          <ac:spMkLst>
            <pc:docMk/>
            <pc:sldMk cId="1230942062" sldId="295"/>
            <ac:spMk id="2" creationId="{29FA50C2-1400-7357-06E7-0E37C178E3B2}"/>
          </ac:spMkLst>
        </pc:spChg>
        <pc:spChg chg="del">
          <ac:chgData name="TAN Mei Yi [Harrisdale Senior High School]" userId="f9f029c9-d743-4d60-9f2c-e74bdec1ab07" providerId="ADAL" clId="{6F2F8AAA-B1AE-4DAF-A659-2AF59A7FA8DA}" dt="2023-03-23T00:23:38.410" v="185" actId="478"/>
          <ac:spMkLst>
            <pc:docMk/>
            <pc:sldMk cId="1230942062" sldId="295"/>
            <ac:spMk id="15" creationId="{2D937339-2154-4C4D-98A2-41F80670C525}"/>
          </ac:spMkLst>
        </pc:spChg>
      </pc:sldChg>
      <pc:sldChg chg="del">
        <pc:chgData name="TAN Mei Yi [Harrisdale Senior High School]" userId="f9f029c9-d743-4d60-9f2c-e74bdec1ab07" providerId="ADAL" clId="{6F2F8AAA-B1AE-4DAF-A659-2AF59A7FA8DA}" dt="2023-03-23T00:20:38.657" v="115" actId="47"/>
        <pc:sldMkLst>
          <pc:docMk/>
          <pc:sldMk cId="1878992383" sldId="296"/>
        </pc:sldMkLst>
      </pc:sldChg>
      <pc:sldChg chg="del">
        <pc:chgData name="TAN Mei Yi [Harrisdale Senior High School]" userId="f9f029c9-d743-4d60-9f2c-e74bdec1ab07" providerId="ADAL" clId="{6F2F8AAA-B1AE-4DAF-A659-2AF59A7FA8DA}" dt="2023-03-23T00:20:38.657" v="115" actId="47"/>
        <pc:sldMkLst>
          <pc:docMk/>
          <pc:sldMk cId="4044487715" sldId="297"/>
        </pc:sldMkLst>
      </pc:sldChg>
      <pc:sldChg chg="del">
        <pc:chgData name="TAN Mei Yi [Harrisdale Senior High School]" userId="f9f029c9-d743-4d60-9f2c-e74bdec1ab07" providerId="ADAL" clId="{6F2F8AAA-B1AE-4DAF-A659-2AF59A7FA8DA}" dt="2023-03-23T00:20:38.657" v="115" actId="47"/>
        <pc:sldMkLst>
          <pc:docMk/>
          <pc:sldMk cId="580639594" sldId="298"/>
        </pc:sldMkLst>
      </pc:sldChg>
      <pc:sldChg chg="del">
        <pc:chgData name="TAN Mei Yi [Harrisdale Senior High School]" userId="f9f029c9-d743-4d60-9f2c-e74bdec1ab07" providerId="ADAL" clId="{6F2F8AAA-B1AE-4DAF-A659-2AF59A7FA8DA}" dt="2023-03-23T00:20:38.657" v="115" actId="47"/>
        <pc:sldMkLst>
          <pc:docMk/>
          <pc:sldMk cId="2853611958" sldId="299"/>
        </pc:sldMkLst>
      </pc:sldChg>
      <pc:sldChg chg="del">
        <pc:chgData name="TAN Mei Yi [Harrisdale Senior High School]" userId="f9f029c9-d743-4d60-9f2c-e74bdec1ab07" providerId="ADAL" clId="{6F2F8AAA-B1AE-4DAF-A659-2AF59A7FA8DA}" dt="2023-03-23T00:20:38.657" v="115" actId="47"/>
        <pc:sldMkLst>
          <pc:docMk/>
          <pc:sldMk cId="3114966878" sldId="300"/>
        </pc:sldMkLst>
      </pc:sldChg>
      <pc:sldChg chg="del">
        <pc:chgData name="TAN Mei Yi [Harrisdale Senior High School]" userId="f9f029c9-d743-4d60-9f2c-e74bdec1ab07" providerId="ADAL" clId="{6F2F8AAA-B1AE-4DAF-A659-2AF59A7FA8DA}" dt="2023-03-23T00:20:38.657" v="115" actId="47"/>
        <pc:sldMkLst>
          <pc:docMk/>
          <pc:sldMk cId="1230475780" sldId="302"/>
        </pc:sldMkLst>
      </pc:sldChg>
      <pc:sldChg chg="del">
        <pc:chgData name="TAN Mei Yi [Harrisdale Senior High School]" userId="f9f029c9-d743-4d60-9f2c-e74bdec1ab07" providerId="ADAL" clId="{6F2F8AAA-B1AE-4DAF-A659-2AF59A7FA8DA}" dt="2023-03-23T00:20:38.657" v="115" actId="47"/>
        <pc:sldMkLst>
          <pc:docMk/>
          <pc:sldMk cId="338124706" sldId="303"/>
        </pc:sldMkLst>
      </pc:sldChg>
      <pc:sldChg chg="del">
        <pc:chgData name="TAN Mei Yi [Harrisdale Senior High School]" userId="f9f029c9-d743-4d60-9f2c-e74bdec1ab07" providerId="ADAL" clId="{6F2F8AAA-B1AE-4DAF-A659-2AF59A7FA8DA}" dt="2023-03-23T00:20:38.657" v="115" actId="47"/>
        <pc:sldMkLst>
          <pc:docMk/>
          <pc:sldMk cId="1374517155" sldId="304"/>
        </pc:sldMkLst>
      </pc:sldChg>
      <pc:sldChg chg="del">
        <pc:chgData name="TAN Mei Yi [Harrisdale Senior High School]" userId="f9f029c9-d743-4d60-9f2c-e74bdec1ab07" providerId="ADAL" clId="{6F2F8AAA-B1AE-4DAF-A659-2AF59A7FA8DA}" dt="2023-03-23T00:20:38.657" v="115" actId="47"/>
        <pc:sldMkLst>
          <pc:docMk/>
          <pc:sldMk cId="1605016054" sldId="305"/>
        </pc:sldMkLst>
      </pc:sldChg>
      <pc:sldChg chg="modSp add mod modAnim">
        <pc:chgData name="TAN Mei Yi [Harrisdale Senior High School]" userId="f9f029c9-d743-4d60-9f2c-e74bdec1ab07" providerId="ADAL" clId="{6F2F8AAA-B1AE-4DAF-A659-2AF59A7FA8DA}" dt="2023-03-23T01:14:06.315" v="325"/>
        <pc:sldMkLst>
          <pc:docMk/>
          <pc:sldMk cId="1539773210" sldId="306"/>
        </pc:sldMkLst>
        <pc:spChg chg="mod">
          <ac:chgData name="TAN Mei Yi [Harrisdale Senior High School]" userId="f9f029c9-d743-4d60-9f2c-e74bdec1ab07" providerId="ADAL" clId="{6F2F8AAA-B1AE-4DAF-A659-2AF59A7FA8DA}" dt="2023-03-23T01:13:59.848" v="323" actId="255"/>
          <ac:spMkLst>
            <pc:docMk/>
            <pc:sldMk cId="1539773210" sldId="306"/>
            <ac:spMk id="5" creationId="{20055495-76E9-438F-940B-B33D69B1DB34}"/>
          </ac:spMkLst>
        </pc:spChg>
        <pc:spChg chg="mod">
          <ac:chgData name="TAN Mei Yi [Harrisdale Senior High School]" userId="f9f029c9-d743-4d60-9f2c-e74bdec1ab07" providerId="ADAL" clId="{6F2F8AAA-B1AE-4DAF-A659-2AF59A7FA8DA}" dt="2023-03-23T01:10:18.517" v="216" actId="207"/>
          <ac:spMkLst>
            <pc:docMk/>
            <pc:sldMk cId="1539773210" sldId="306"/>
            <ac:spMk id="7" creationId="{C49F4337-60A7-4B72-9017-58875CFBE021}"/>
          </ac:spMkLst>
        </pc:spChg>
        <pc:graphicFrameChg chg="mod">
          <ac:chgData name="TAN Mei Yi [Harrisdale Senior High School]" userId="f9f029c9-d743-4d60-9f2c-e74bdec1ab07" providerId="ADAL" clId="{6F2F8AAA-B1AE-4DAF-A659-2AF59A7FA8DA}" dt="2023-03-23T01:12:46.233" v="302" actId="113"/>
          <ac:graphicFrameMkLst>
            <pc:docMk/>
            <pc:sldMk cId="1539773210" sldId="306"/>
            <ac:graphicFrameMk id="6" creationId="{1FBC3E46-D39B-42F8-8D20-477CF30387C9}"/>
          </ac:graphicFrameMkLst>
        </pc:graphicFrameChg>
      </pc:sldChg>
      <pc:sldChg chg="addSp delSp modSp add mod delAnim modAnim">
        <pc:chgData name="TAN Mei Yi [Harrisdale Senior High School]" userId="f9f029c9-d743-4d60-9f2c-e74bdec1ab07" providerId="ADAL" clId="{6F2F8AAA-B1AE-4DAF-A659-2AF59A7FA8DA}" dt="2023-03-23T01:20:00.737" v="537"/>
        <pc:sldMkLst>
          <pc:docMk/>
          <pc:sldMk cId="3106532549" sldId="307"/>
        </pc:sldMkLst>
        <pc:spChg chg="mod">
          <ac:chgData name="TAN Mei Yi [Harrisdale Senior High School]" userId="f9f029c9-d743-4d60-9f2c-e74bdec1ab07" providerId="ADAL" clId="{6F2F8AAA-B1AE-4DAF-A659-2AF59A7FA8DA}" dt="2023-03-23T01:19:22.469" v="525" actId="27636"/>
          <ac:spMkLst>
            <pc:docMk/>
            <pc:sldMk cId="3106532549" sldId="307"/>
            <ac:spMk id="3" creationId="{00000000-0000-0000-0000-000000000000}"/>
          </ac:spMkLst>
        </pc:spChg>
        <pc:spChg chg="add mod">
          <ac:chgData name="TAN Mei Yi [Harrisdale Senior High School]" userId="f9f029c9-d743-4d60-9f2c-e74bdec1ab07" providerId="ADAL" clId="{6F2F8AAA-B1AE-4DAF-A659-2AF59A7FA8DA}" dt="2023-03-23T01:16:44.746" v="376" actId="1076"/>
          <ac:spMkLst>
            <pc:docMk/>
            <pc:sldMk cId="3106532549" sldId="307"/>
            <ac:spMk id="6" creationId="{267D289D-A18A-5B97-E974-8001F2493EAF}"/>
          </ac:spMkLst>
        </pc:spChg>
        <pc:spChg chg="add mod">
          <ac:chgData name="TAN Mei Yi [Harrisdale Senior High School]" userId="f9f029c9-d743-4d60-9f2c-e74bdec1ab07" providerId="ADAL" clId="{6F2F8AAA-B1AE-4DAF-A659-2AF59A7FA8DA}" dt="2023-03-23T01:16:54.072" v="383" actId="1076"/>
          <ac:spMkLst>
            <pc:docMk/>
            <pc:sldMk cId="3106532549" sldId="307"/>
            <ac:spMk id="7" creationId="{669F34F9-8A22-E52E-0DDE-435648437EE3}"/>
          </ac:spMkLst>
        </pc:spChg>
        <pc:spChg chg="mod">
          <ac:chgData name="TAN Mei Yi [Harrisdale Senior High School]" userId="f9f029c9-d743-4d60-9f2c-e74bdec1ab07" providerId="ADAL" clId="{6F2F8AAA-B1AE-4DAF-A659-2AF59A7FA8DA}" dt="2023-03-23T01:14:18.557" v="326" actId="207"/>
          <ac:spMkLst>
            <pc:docMk/>
            <pc:sldMk cId="3106532549" sldId="307"/>
            <ac:spMk id="8" creationId="{3BBD2681-D5C4-494E-B015-9D689E33A334}"/>
          </ac:spMkLst>
        </pc:spChg>
        <pc:spChg chg="add mod">
          <ac:chgData name="TAN Mei Yi [Harrisdale Senior High School]" userId="f9f029c9-d743-4d60-9f2c-e74bdec1ab07" providerId="ADAL" clId="{6F2F8AAA-B1AE-4DAF-A659-2AF59A7FA8DA}" dt="2023-03-23T01:17:25.534" v="404" actId="1076"/>
          <ac:spMkLst>
            <pc:docMk/>
            <pc:sldMk cId="3106532549" sldId="307"/>
            <ac:spMk id="9" creationId="{623D5CC7-C28D-4484-D747-D635D38881F7}"/>
          </ac:spMkLst>
        </pc:spChg>
        <pc:spChg chg="add mod">
          <ac:chgData name="TAN Mei Yi [Harrisdale Senior High School]" userId="f9f029c9-d743-4d60-9f2c-e74bdec1ab07" providerId="ADAL" clId="{6F2F8AAA-B1AE-4DAF-A659-2AF59A7FA8DA}" dt="2023-03-23T01:17:51.315" v="421" actId="1076"/>
          <ac:spMkLst>
            <pc:docMk/>
            <pc:sldMk cId="3106532549" sldId="307"/>
            <ac:spMk id="10" creationId="{30A52750-A68C-5B9B-BB93-CC0C5459733E}"/>
          </ac:spMkLst>
        </pc:spChg>
        <pc:spChg chg="add mod">
          <ac:chgData name="TAN Mei Yi [Harrisdale Senior High School]" userId="f9f029c9-d743-4d60-9f2c-e74bdec1ab07" providerId="ADAL" clId="{6F2F8AAA-B1AE-4DAF-A659-2AF59A7FA8DA}" dt="2023-03-23T01:18:05.702" v="427" actId="1076"/>
          <ac:spMkLst>
            <pc:docMk/>
            <pc:sldMk cId="3106532549" sldId="307"/>
            <ac:spMk id="11" creationId="{0DD02B0C-9A48-5699-EE61-3B998802AF5F}"/>
          </ac:spMkLst>
        </pc:spChg>
        <pc:spChg chg="add mod">
          <ac:chgData name="TAN Mei Yi [Harrisdale Senior High School]" userId="f9f029c9-d743-4d60-9f2c-e74bdec1ab07" providerId="ADAL" clId="{6F2F8AAA-B1AE-4DAF-A659-2AF59A7FA8DA}" dt="2023-03-23T01:19:43.476" v="532" actId="1076"/>
          <ac:spMkLst>
            <pc:docMk/>
            <pc:sldMk cId="3106532549" sldId="307"/>
            <ac:spMk id="12" creationId="{E4FAB985-DAEA-AD91-4193-80C26FD6E1A7}"/>
          </ac:spMkLst>
        </pc:spChg>
        <pc:picChg chg="add del mod">
          <ac:chgData name="TAN Mei Yi [Harrisdale Senior High School]" userId="f9f029c9-d743-4d60-9f2c-e74bdec1ab07" providerId="ADAL" clId="{6F2F8AAA-B1AE-4DAF-A659-2AF59A7FA8DA}" dt="2023-03-23T01:14:41.785" v="333"/>
          <ac:picMkLst>
            <pc:docMk/>
            <pc:sldMk cId="3106532549" sldId="307"/>
            <ac:picMk id="2" creationId="{3BC34CB4-E0A7-FE76-2253-9E113A5FCFBB}"/>
          </ac:picMkLst>
        </pc:picChg>
        <pc:picChg chg="del mod">
          <ac:chgData name="TAN Mei Yi [Harrisdale Senior High School]" userId="f9f029c9-d743-4d60-9f2c-e74bdec1ab07" providerId="ADAL" clId="{6F2F8AAA-B1AE-4DAF-A659-2AF59A7FA8DA}" dt="2023-03-23T01:18:07.221" v="428" actId="478"/>
          <ac:picMkLst>
            <pc:docMk/>
            <pc:sldMk cId="3106532549" sldId="307"/>
            <ac:picMk id="4" creationId="{00000000-0000-0000-0000-000000000000}"/>
          </ac:picMkLst>
        </pc:picChg>
        <pc:picChg chg="add mod modCrop">
          <ac:chgData name="TAN Mei Yi [Harrisdale Senior High School]" userId="f9f029c9-d743-4d60-9f2c-e74bdec1ab07" providerId="ADAL" clId="{6F2F8AAA-B1AE-4DAF-A659-2AF59A7FA8DA}" dt="2023-03-23T01:15:46.152" v="345" actId="1076"/>
          <ac:picMkLst>
            <pc:docMk/>
            <pc:sldMk cId="3106532549" sldId="307"/>
            <ac:picMk id="5" creationId="{460F9480-8C7C-9EE7-788E-C64EAB86367A}"/>
          </ac:picMkLst>
        </pc:picChg>
        <pc:picChg chg="add mod ord modCrop">
          <ac:chgData name="TAN Mei Yi [Harrisdale Senior High School]" userId="f9f029c9-d743-4d60-9f2c-e74bdec1ab07" providerId="ADAL" clId="{6F2F8AAA-B1AE-4DAF-A659-2AF59A7FA8DA}" dt="2023-03-23T01:19:57.286" v="536" actId="167"/>
          <ac:picMkLst>
            <pc:docMk/>
            <pc:sldMk cId="3106532549" sldId="307"/>
            <ac:picMk id="14" creationId="{CA64A197-494D-68D5-6B5C-A7A92245D770}"/>
          </ac:picMkLst>
        </pc:picChg>
      </pc:sldChg>
      <pc:sldChg chg="addSp delSp modSp add mod modAnim">
        <pc:chgData name="TAN Mei Yi [Harrisdale Senior High School]" userId="f9f029c9-d743-4d60-9f2c-e74bdec1ab07" providerId="ADAL" clId="{6F2F8AAA-B1AE-4DAF-A659-2AF59A7FA8DA}" dt="2023-03-23T01:30:32.076" v="690"/>
        <pc:sldMkLst>
          <pc:docMk/>
          <pc:sldMk cId="1240092391" sldId="308"/>
        </pc:sldMkLst>
        <pc:spChg chg="add mod">
          <ac:chgData name="TAN Mei Yi [Harrisdale Senior High School]" userId="f9f029c9-d743-4d60-9f2c-e74bdec1ab07" providerId="ADAL" clId="{6F2F8AAA-B1AE-4DAF-A659-2AF59A7FA8DA}" dt="2023-03-23T01:09:12.588" v="202"/>
          <ac:spMkLst>
            <pc:docMk/>
            <pc:sldMk cId="1240092391" sldId="308"/>
            <ac:spMk id="2" creationId="{50CD3334-F051-DE7F-B362-CE4D714539E1}"/>
          </ac:spMkLst>
        </pc:spChg>
        <pc:spChg chg="mod">
          <ac:chgData name="TAN Mei Yi [Harrisdale Senior High School]" userId="f9f029c9-d743-4d60-9f2c-e74bdec1ab07" providerId="ADAL" clId="{6F2F8AAA-B1AE-4DAF-A659-2AF59A7FA8DA}" dt="2023-03-23T01:30:24.953" v="688" actId="207"/>
          <ac:spMkLst>
            <pc:docMk/>
            <pc:sldMk cId="1240092391" sldId="308"/>
            <ac:spMk id="3" creationId="{23909C2E-C777-42C9-BBBA-294F95EEBE20}"/>
          </ac:spMkLst>
        </pc:spChg>
        <pc:spChg chg="del">
          <ac:chgData name="TAN Mei Yi [Harrisdale Senior High School]" userId="f9f029c9-d743-4d60-9f2c-e74bdec1ab07" providerId="ADAL" clId="{6F2F8AAA-B1AE-4DAF-A659-2AF59A7FA8DA}" dt="2023-03-23T01:09:12.336" v="201" actId="478"/>
          <ac:spMkLst>
            <pc:docMk/>
            <pc:sldMk cId="1240092391" sldId="308"/>
            <ac:spMk id="4" creationId="{7D688933-35AE-47EC-9CE8-9EA8D6FBAED5}"/>
          </ac:spMkLst>
        </pc:spChg>
      </pc:sldChg>
      <pc:sldChg chg="addSp delSp modSp add mod modAnim">
        <pc:chgData name="TAN Mei Yi [Harrisdale Senior High School]" userId="f9f029c9-d743-4d60-9f2c-e74bdec1ab07" providerId="ADAL" clId="{6F2F8AAA-B1AE-4DAF-A659-2AF59A7FA8DA}" dt="2023-03-23T01:40:15.327" v="1425" actId="21"/>
        <pc:sldMkLst>
          <pc:docMk/>
          <pc:sldMk cId="4041022850" sldId="309"/>
        </pc:sldMkLst>
        <pc:spChg chg="mod">
          <ac:chgData name="TAN Mei Yi [Harrisdale Senior High School]" userId="f9f029c9-d743-4d60-9f2c-e74bdec1ab07" providerId="ADAL" clId="{6F2F8AAA-B1AE-4DAF-A659-2AF59A7FA8DA}" dt="2023-03-23T01:40:07.337" v="1422" actId="113"/>
          <ac:spMkLst>
            <pc:docMk/>
            <pc:sldMk cId="4041022850" sldId="309"/>
            <ac:spMk id="3"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9"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1"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3" creationId="{00000000-0000-0000-0000-000000000000}"/>
          </ac:spMkLst>
        </pc:spChg>
        <pc:spChg chg="mod">
          <ac:chgData name="TAN Mei Yi [Harrisdale Senior High School]" userId="f9f029c9-d743-4d60-9f2c-e74bdec1ab07" providerId="ADAL" clId="{6F2F8AAA-B1AE-4DAF-A659-2AF59A7FA8DA}" dt="2023-03-23T01:38:53.403" v="1413" actId="113"/>
          <ac:spMkLst>
            <pc:docMk/>
            <pc:sldMk cId="4041022850" sldId="309"/>
            <ac:spMk id="15" creationId="{2D937339-2154-4C4D-98A2-41F80670C525}"/>
          </ac:spMkLst>
        </pc:spChg>
        <pc:picChg chg="add del mod">
          <ac:chgData name="TAN Mei Yi [Harrisdale Senior High School]" userId="f9f029c9-d743-4d60-9f2c-e74bdec1ab07" providerId="ADAL" clId="{6F2F8AAA-B1AE-4DAF-A659-2AF59A7FA8DA}" dt="2023-03-23T01:40:15.327" v="1425" actId="21"/>
          <ac:picMkLst>
            <pc:docMk/>
            <pc:sldMk cId="4041022850" sldId="309"/>
            <ac:picMk id="5" creationId="{B2B9A227-9913-F6BE-71E1-559F66B54792}"/>
          </ac:picMkLst>
        </pc:picChg>
        <pc:cxnChg chg="mod">
          <ac:chgData name="TAN Mei Yi [Harrisdale Senior High School]" userId="f9f029c9-d743-4d60-9f2c-e74bdec1ab07" providerId="ADAL" clId="{6F2F8AAA-B1AE-4DAF-A659-2AF59A7FA8DA}" dt="2023-03-23T01:38:47.951" v="1411" actId="208"/>
          <ac:cxnSpMkLst>
            <pc:docMk/>
            <pc:sldMk cId="4041022850" sldId="309"/>
            <ac:cxnSpMk id="8"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0"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4" creationId="{00000000-0000-0000-0000-000000000000}"/>
          </ac:cxnSpMkLst>
        </pc:cxnChg>
      </pc:sldChg>
      <pc:sldChg chg="addSp delSp modSp add mod modAnim">
        <pc:chgData name="TAN Mei Yi [Harrisdale Senior High School]" userId="f9f029c9-d743-4d60-9f2c-e74bdec1ab07" providerId="ADAL" clId="{6F2F8AAA-B1AE-4DAF-A659-2AF59A7FA8DA}" dt="2023-03-23T01:40:24.500" v="1429" actId="1076"/>
        <pc:sldMkLst>
          <pc:docMk/>
          <pc:sldMk cId="591745041" sldId="310"/>
        </pc:sldMkLst>
        <pc:spChg chg="add mod">
          <ac:chgData name="TAN Mei Yi [Harrisdale Senior High School]" userId="f9f029c9-d743-4d60-9f2c-e74bdec1ab07" providerId="ADAL" clId="{6F2F8AAA-B1AE-4DAF-A659-2AF59A7FA8DA}" dt="2023-03-23T01:09:42.184" v="212"/>
          <ac:spMkLst>
            <pc:docMk/>
            <pc:sldMk cId="591745041" sldId="310"/>
            <ac:spMk id="2" creationId="{8A8F5AD2-8164-6414-96F4-299405C73CA3}"/>
          </ac:spMkLst>
        </pc:spChg>
        <pc:spChg chg="mod">
          <ac:chgData name="TAN Mei Yi [Harrisdale Senior High School]" userId="f9f029c9-d743-4d60-9f2c-e74bdec1ab07" providerId="ADAL" clId="{6F2F8AAA-B1AE-4DAF-A659-2AF59A7FA8DA}" dt="2023-03-23T01:39:26.409" v="1419" actId="207"/>
          <ac:spMkLst>
            <pc:docMk/>
            <pc:sldMk cId="591745041" sldId="310"/>
            <ac:spMk id="3" creationId="{00000000-0000-0000-0000-000000000000}"/>
          </ac:spMkLst>
        </pc:spChg>
        <pc:spChg chg="del">
          <ac:chgData name="TAN Mei Yi [Harrisdale Senior High School]" userId="f9f029c9-d743-4d60-9f2c-e74bdec1ab07" providerId="ADAL" clId="{6F2F8AAA-B1AE-4DAF-A659-2AF59A7FA8DA}" dt="2023-03-23T01:09:41.065" v="211" actId="478"/>
          <ac:spMkLst>
            <pc:docMk/>
            <pc:sldMk cId="591745041" sldId="310"/>
            <ac:spMk id="15" creationId="{2D937339-2154-4C4D-98A2-41F80670C525}"/>
          </ac:spMkLst>
        </pc:spChg>
        <pc:picChg chg="add mod">
          <ac:chgData name="TAN Mei Yi [Harrisdale Senior High School]" userId="f9f029c9-d743-4d60-9f2c-e74bdec1ab07" providerId="ADAL" clId="{6F2F8AAA-B1AE-4DAF-A659-2AF59A7FA8DA}" dt="2023-03-23T01:40:24.500" v="1429" actId="1076"/>
          <ac:picMkLst>
            <pc:docMk/>
            <pc:sldMk cId="591745041" sldId="310"/>
            <ac:picMk id="4" creationId="{402DF56B-C466-17FD-F87E-29B53673AAAA}"/>
          </ac:picMkLst>
        </pc:picChg>
      </pc:sldChg>
      <pc:sldChg chg="addSp delSp modSp add mod">
        <pc:chgData name="TAN Mei Yi [Harrisdale Senior High School]" userId="f9f029c9-d743-4d60-9f2c-e74bdec1ab07" providerId="ADAL" clId="{6F2F8AAA-B1AE-4DAF-A659-2AF59A7FA8DA}" dt="2023-03-23T00:23:23.547" v="184"/>
        <pc:sldMkLst>
          <pc:docMk/>
          <pc:sldMk cId="176469213" sldId="311"/>
        </pc:sldMkLst>
        <pc:spChg chg="add mod">
          <ac:chgData name="TAN Mei Yi [Harrisdale Senior High School]" userId="f9f029c9-d743-4d60-9f2c-e74bdec1ab07" providerId="ADAL" clId="{6F2F8AAA-B1AE-4DAF-A659-2AF59A7FA8DA}" dt="2023-03-23T00:23:23.547" v="184"/>
          <ac:spMkLst>
            <pc:docMk/>
            <pc:sldMk cId="176469213" sldId="311"/>
            <ac:spMk id="2" creationId="{F6F69DF6-A716-E951-D41C-16CB08E1FA95}"/>
          </ac:spMkLst>
        </pc:spChg>
        <pc:spChg chg="del">
          <ac:chgData name="TAN Mei Yi [Harrisdale Senior High School]" userId="f9f029c9-d743-4d60-9f2c-e74bdec1ab07" providerId="ADAL" clId="{6F2F8AAA-B1AE-4DAF-A659-2AF59A7FA8DA}" dt="2023-03-23T00:23:23.284" v="183" actId="478"/>
          <ac:spMkLst>
            <pc:docMk/>
            <pc:sldMk cId="176469213" sldId="311"/>
            <ac:spMk id="4" creationId="{FB16AC73-64A1-4CD9-AA61-87BD59746B4D}"/>
          </ac:spMkLst>
        </pc:spChg>
      </pc:sldChg>
      <pc:sldChg chg="addSp delSp modSp add mod">
        <pc:chgData name="TAN Mei Yi [Harrisdale Senior High School]" userId="f9f029c9-d743-4d60-9f2c-e74bdec1ab07" providerId="ADAL" clId="{6F2F8AAA-B1AE-4DAF-A659-2AF59A7FA8DA}" dt="2023-03-23T00:22:32.261" v="174" actId="478"/>
        <pc:sldMkLst>
          <pc:docMk/>
          <pc:sldMk cId="224559464" sldId="312"/>
        </pc:sldMkLst>
        <pc:spChg chg="add mod">
          <ac:chgData name="TAN Mei Yi [Harrisdale Senior High School]" userId="f9f029c9-d743-4d60-9f2c-e74bdec1ab07" providerId="ADAL" clId="{6F2F8AAA-B1AE-4DAF-A659-2AF59A7FA8DA}" dt="2023-03-23T00:22:25.987" v="173"/>
          <ac:spMkLst>
            <pc:docMk/>
            <pc:sldMk cId="224559464" sldId="312"/>
            <ac:spMk id="2" creationId="{224AC5C2-4265-8C5E-C585-08C7C9963093}"/>
          </ac:spMkLst>
        </pc:spChg>
        <pc:spChg chg="del mod">
          <ac:chgData name="TAN Mei Yi [Harrisdale Senior High School]" userId="f9f029c9-d743-4d60-9f2c-e74bdec1ab07" providerId="ADAL" clId="{6F2F8AAA-B1AE-4DAF-A659-2AF59A7FA8DA}" dt="2023-03-23T00:22:32.261" v="174" actId="478"/>
          <ac:spMkLst>
            <pc:docMk/>
            <pc:sldMk cId="224559464" sldId="312"/>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35.832" v="176"/>
        <pc:sldMkLst>
          <pc:docMk/>
          <pc:sldMk cId="3601221498" sldId="313"/>
        </pc:sldMkLst>
        <pc:spChg chg="add mod">
          <ac:chgData name="TAN Mei Yi [Harrisdale Senior High School]" userId="f9f029c9-d743-4d60-9f2c-e74bdec1ab07" providerId="ADAL" clId="{6F2F8AAA-B1AE-4DAF-A659-2AF59A7FA8DA}" dt="2023-03-23T00:22:35.832" v="176"/>
          <ac:spMkLst>
            <pc:docMk/>
            <pc:sldMk cId="3601221498" sldId="313"/>
            <ac:spMk id="2" creationId="{AC92FA2A-B80B-391D-19DE-40BF49442660}"/>
          </ac:spMkLst>
        </pc:spChg>
        <pc:spChg chg="del">
          <ac:chgData name="TAN Mei Yi [Harrisdale Senior High School]" userId="f9f029c9-d743-4d60-9f2c-e74bdec1ab07" providerId="ADAL" clId="{6F2F8AAA-B1AE-4DAF-A659-2AF59A7FA8DA}" dt="2023-03-23T00:22:35.624" v="175" actId="478"/>
          <ac:spMkLst>
            <pc:docMk/>
            <pc:sldMk cId="3601221498" sldId="313"/>
            <ac:spMk id="4" creationId="{087A652B-87AE-44AC-9127-17BDD4DB5CE1}"/>
          </ac:spMkLst>
        </pc:spChg>
      </pc:sldChg>
      <pc:sldChg chg="modSp add del modAnim">
        <pc:chgData name="TAN Mei Yi [Harrisdale Senior High School]" userId="f9f029c9-d743-4d60-9f2c-e74bdec1ab07" providerId="ADAL" clId="{6F2F8AAA-B1AE-4DAF-A659-2AF59A7FA8DA}" dt="2023-03-23T01:29:51.398" v="685" actId="47"/>
        <pc:sldMkLst>
          <pc:docMk/>
          <pc:sldMk cId="1988727048" sldId="314"/>
        </pc:sldMkLst>
        <pc:spChg chg="mod">
          <ac:chgData name="TAN Mei Yi [Harrisdale Senior High School]" userId="f9f029c9-d743-4d60-9f2c-e74bdec1ab07" providerId="ADAL" clId="{6F2F8AAA-B1AE-4DAF-A659-2AF59A7FA8DA}" dt="2023-03-23T01:22:23.436" v="684" actId="20577"/>
          <ac:spMkLst>
            <pc:docMk/>
            <pc:sldMk cId="1988727048" sldId="314"/>
            <ac:spMk id="3" creationId="{23909C2E-C777-42C9-BBBA-294F95EEBE20}"/>
          </ac:spMkLst>
        </pc:spChg>
      </pc:sldChg>
    </pc:docChg>
  </pc:docChgLst>
  <pc:docChgLst>
    <pc:chgData name="TAN Mei Yi [Harrisdale Senior High School]" userId="f9f029c9-d743-4d60-9f2c-e74bdec1ab07" providerId="ADAL" clId="{F0C6AAA5-66DC-40A4-BB6A-3D0F93999BDA}"/>
    <pc:docChg chg="undo custSel addSld delSld modSld">
      <pc:chgData name="TAN Mei Yi [Harrisdale Senior High School]" userId="f9f029c9-d743-4d60-9f2c-e74bdec1ab07" providerId="ADAL" clId="{F0C6AAA5-66DC-40A4-BB6A-3D0F93999BDA}" dt="2023-05-24T00:28:59.128" v="1142" actId="20577"/>
      <pc:docMkLst>
        <pc:docMk/>
      </pc:docMkLst>
      <pc:sldChg chg="del">
        <pc:chgData name="TAN Mei Yi [Harrisdale Senior High School]" userId="f9f029c9-d743-4d60-9f2c-e74bdec1ab07" providerId="ADAL" clId="{F0C6AAA5-66DC-40A4-BB6A-3D0F93999BDA}" dt="2023-05-23T23:06:24.754" v="67" actId="47"/>
        <pc:sldMkLst>
          <pc:docMk/>
          <pc:sldMk cId="2620096028" sldId="257"/>
        </pc:sldMkLst>
      </pc:sldChg>
      <pc:sldChg chg="del">
        <pc:chgData name="TAN Mei Yi [Harrisdale Senior High School]" userId="f9f029c9-d743-4d60-9f2c-e74bdec1ab07" providerId="ADAL" clId="{F0C6AAA5-66DC-40A4-BB6A-3D0F93999BDA}" dt="2023-05-23T23:06:24.754" v="67" actId="47"/>
        <pc:sldMkLst>
          <pc:docMk/>
          <pc:sldMk cId="1739513729" sldId="258"/>
        </pc:sldMkLst>
      </pc:sldChg>
      <pc:sldChg chg="del">
        <pc:chgData name="TAN Mei Yi [Harrisdale Senior High School]" userId="f9f029c9-d743-4d60-9f2c-e74bdec1ab07" providerId="ADAL" clId="{F0C6AAA5-66DC-40A4-BB6A-3D0F93999BDA}" dt="2023-05-23T23:06:24.754" v="67" actId="47"/>
        <pc:sldMkLst>
          <pc:docMk/>
          <pc:sldMk cId="161414814" sldId="259"/>
        </pc:sldMkLst>
      </pc:sldChg>
      <pc:sldChg chg="del">
        <pc:chgData name="TAN Mei Yi [Harrisdale Senior High School]" userId="f9f029c9-d743-4d60-9f2c-e74bdec1ab07" providerId="ADAL" clId="{F0C6AAA5-66DC-40A4-BB6A-3D0F93999BDA}" dt="2023-05-23T23:06:24.754" v="67" actId="47"/>
        <pc:sldMkLst>
          <pc:docMk/>
          <pc:sldMk cId="1024533282" sldId="260"/>
        </pc:sldMkLst>
      </pc:sldChg>
      <pc:sldChg chg="addSp delSp modSp add mod modAnim">
        <pc:chgData name="TAN Mei Yi [Harrisdale Senior High School]" userId="f9f029c9-d743-4d60-9f2c-e74bdec1ab07" providerId="ADAL" clId="{F0C6AAA5-66DC-40A4-BB6A-3D0F93999BDA}" dt="2023-05-23T23:16:29.266" v="519" actId="1076"/>
        <pc:sldMkLst>
          <pc:docMk/>
          <pc:sldMk cId="3669853046" sldId="261"/>
        </pc:sldMkLst>
        <pc:spChg chg="add mod">
          <ac:chgData name="TAN Mei Yi [Harrisdale Senior High School]" userId="f9f029c9-d743-4d60-9f2c-e74bdec1ab07" providerId="ADAL" clId="{F0C6AAA5-66DC-40A4-BB6A-3D0F93999BDA}" dt="2023-05-23T23:06:10.854" v="66"/>
          <ac:spMkLst>
            <pc:docMk/>
            <pc:sldMk cId="3669853046" sldId="261"/>
            <ac:spMk id="2" creationId="{6B689BEB-B3D4-B01D-F738-5798598C7F68}"/>
          </ac:spMkLst>
        </pc:spChg>
        <pc:spChg chg="mod">
          <ac:chgData name="TAN Mei Yi [Harrisdale Senior High School]" userId="f9f029c9-d743-4d60-9f2c-e74bdec1ab07" providerId="ADAL" clId="{F0C6AAA5-66DC-40A4-BB6A-3D0F93999BDA}" dt="2023-05-23T23:14:49.554" v="503"/>
          <ac:spMkLst>
            <pc:docMk/>
            <pc:sldMk cId="3669853046" sldId="261"/>
            <ac:spMk id="6" creationId="{00000000-0000-0000-0000-000000000000}"/>
          </ac:spMkLst>
        </pc:spChg>
        <pc:spChg chg="mod">
          <ac:chgData name="TAN Mei Yi [Harrisdale Senior High School]" userId="f9f029c9-d743-4d60-9f2c-e74bdec1ab07" providerId="ADAL" clId="{F0C6AAA5-66DC-40A4-BB6A-3D0F93999BDA}" dt="2023-05-23T23:15:35.694" v="510" actId="20577"/>
          <ac:spMkLst>
            <pc:docMk/>
            <pc:sldMk cId="3669853046" sldId="261"/>
            <ac:spMk id="7" creationId="{00000000-0000-0000-0000-000000000000}"/>
          </ac:spMkLst>
        </pc:spChg>
        <pc:spChg chg="mod">
          <ac:chgData name="TAN Mei Yi [Harrisdale Senior High School]" userId="f9f029c9-d743-4d60-9f2c-e74bdec1ab07" providerId="ADAL" clId="{F0C6AAA5-66DC-40A4-BB6A-3D0F93999BDA}" dt="2023-05-23T23:16:15.672" v="517" actId="20577"/>
          <ac:spMkLst>
            <pc:docMk/>
            <pc:sldMk cId="3669853046" sldId="261"/>
            <ac:spMk id="8" creationId="{00000000-0000-0000-0000-000000000000}"/>
          </ac:spMkLst>
        </pc:spChg>
        <pc:spChg chg="del">
          <ac:chgData name="TAN Mei Yi [Harrisdale Senior High School]" userId="f9f029c9-d743-4d60-9f2c-e74bdec1ab07" providerId="ADAL" clId="{F0C6AAA5-66DC-40A4-BB6A-3D0F93999BDA}" dt="2023-05-23T23:06:10.500" v="65" actId="478"/>
          <ac:spMkLst>
            <pc:docMk/>
            <pc:sldMk cId="3669853046" sldId="261"/>
            <ac:spMk id="9" creationId="{F87C2ABD-CD37-49B5-ACCD-EFC63332B302}"/>
          </ac:spMkLst>
        </pc:spChg>
        <pc:picChg chg="mod">
          <ac:chgData name="TAN Mei Yi [Harrisdale Senior High School]" userId="f9f029c9-d743-4d60-9f2c-e74bdec1ab07" providerId="ADAL" clId="{F0C6AAA5-66DC-40A4-BB6A-3D0F93999BDA}" dt="2023-05-23T23:16:29.266" v="519" actId="1076"/>
          <ac:picMkLst>
            <pc:docMk/>
            <pc:sldMk cId="3669853046" sldId="261"/>
            <ac:picMk id="4" creationId="{00000000-0000-0000-0000-000000000000}"/>
          </ac:picMkLst>
        </pc:picChg>
      </pc:sldChg>
      <pc:sldChg chg="del">
        <pc:chgData name="TAN Mei Yi [Harrisdale Senior High School]" userId="f9f029c9-d743-4d60-9f2c-e74bdec1ab07" providerId="ADAL" clId="{F0C6AAA5-66DC-40A4-BB6A-3D0F93999BDA}" dt="2023-05-23T23:06:24.754" v="67" actId="47"/>
        <pc:sldMkLst>
          <pc:docMk/>
          <pc:sldMk cId="466267259" sldId="262"/>
        </pc:sldMkLst>
      </pc:sldChg>
      <pc:sldChg chg="del">
        <pc:chgData name="TAN Mei Yi [Harrisdale Senior High School]" userId="f9f029c9-d743-4d60-9f2c-e74bdec1ab07" providerId="ADAL" clId="{F0C6AAA5-66DC-40A4-BB6A-3D0F93999BDA}" dt="2023-05-23T23:06:24.754" v="67" actId="47"/>
        <pc:sldMkLst>
          <pc:docMk/>
          <pc:sldMk cId="1809918201" sldId="263"/>
        </pc:sldMkLst>
      </pc:sldChg>
      <pc:sldChg chg="addSp delSp modSp add mod modAnim">
        <pc:chgData name="TAN Mei Yi [Harrisdale Senior High School]" userId="f9f029c9-d743-4d60-9f2c-e74bdec1ab07" providerId="ADAL" clId="{F0C6AAA5-66DC-40A4-BB6A-3D0F93999BDA}" dt="2023-05-23T23:17:07.044" v="527"/>
        <pc:sldMkLst>
          <pc:docMk/>
          <pc:sldMk cId="279211398" sldId="264"/>
        </pc:sldMkLst>
        <pc:spChg chg="add mod">
          <ac:chgData name="TAN Mei Yi [Harrisdale Senior High School]" userId="f9f029c9-d743-4d60-9f2c-e74bdec1ab07" providerId="ADAL" clId="{F0C6AAA5-66DC-40A4-BB6A-3D0F93999BDA}" dt="2023-05-23T23:06:05.771" v="64"/>
          <ac:spMkLst>
            <pc:docMk/>
            <pc:sldMk cId="279211398" sldId="264"/>
            <ac:spMk id="2" creationId="{D4F70E6F-9E16-4B26-5334-3F60B2533AE4}"/>
          </ac:spMkLst>
        </pc:spChg>
        <pc:spChg chg="mod">
          <ac:chgData name="TAN Mei Yi [Harrisdale Senior High School]" userId="f9f029c9-d743-4d60-9f2c-e74bdec1ab07" providerId="ADAL" clId="{F0C6AAA5-66DC-40A4-BB6A-3D0F93999BDA}" dt="2023-05-23T23:16:43.437" v="523" actId="207"/>
          <ac:spMkLst>
            <pc:docMk/>
            <pc:sldMk cId="279211398" sldId="264"/>
            <ac:spMk id="3" creationId="{00000000-0000-0000-0000-000000000000}"/>
          </ac:spMkLst>
        </pc:spChg>
        <pc:spChg chg="del">
          <ac:chgData name="TAN Mei Yi [Harrisdale Senior High School]" userId="f9f029c9-d743-4d60-9f2c-e74bdec1ab07" providerId="ADAL" clId="{F0C6AAA5-66DC-40A4-BB6A-3D0F93999BDA}" dt="2023-05-23T23:06:05.373" v="63" actId="478"/>
          <ac:spMkLst>
            <pc:docMk/>
            <pc:sldMk cId="279211398" sldId="264"/>
            <ac:spMk id="7" creationId="{3C3F6B65-6DF3-4F27-AC3C-3D230B7F2BBB}"/>
          </ac:spMkLst>
        </pc:spChg>
      </pc:sldChg>
      <pc:sldChg chg="del">
        <pc:chgData name="TAN Mei Yi [Harrisdale Senior High School]" userId="f9f029c9-d743-4d60-9f2c-e74bdec1ab07" providerId="ADAL" clId="{F0C6AAA5-66DC-40A4-BB6A-3D0F93999BDA}" dt="2023-05-23T23:06:24.754" v="67" actId="47"/>
        <pc:sldMkLst>
          <pc:docMk/>
          <pc:sldMk cId="2491934182" sldId="265"/>
        </pc:sldMkLst>
      </pc:sldChg>
      <pc:sldChg chg="del">
        <pc:chgData name="TAN Mei Yi [Harrisdale Senior High School]" userId="f9f029c9-d743-4d60-9f2c-e74bdec1ab07" providerId="ADAL" clId="{F0C6AAA5-66DC-40A4-BB6A-3D0F93999BDA}" dt="2023-05-23T23:06:24.754" v="67" actId="47"/>
        <pc:sldMkLst>
          <pc:docMk/>
          <pc:sldMk cId="894130119" sldId="266"/>
        </pc:sldMkLst>
      </pc:sldChg>
      <pc:sldChg chg="del">
        <pc:chgData name="TAN Mei Yi [Harrisdale Senior High School]" userId="f9f029c9-d743-4d60-9f2c-e74bdec1ab07" providerId="ADAL" clId="{F0C6AAA5-66DC-40A4-BB6A-3D0F93999BDA}" dt="2023-05-23T23:06:24.754" v="67" actId="47"/>
        <pc:sldMkLst>
          <pc:docMk/>
          <pc:sldMk cId="2743313187" sldId="268"/>
        </pc:sldMkLst>
      </pc:sldChg>
      <pc:sldChg chg="del">
        <pc:chgData name="TAN Mei Yi [Harrisdale Senior High School]" userId="f9f029c9-d743-4d60-9f2c-e74bdec1ab07" providerId="ADAL" clId="{F0C6AAA5-66DC-40A4-BB6A-3D0F93999BDA}" dt="2023-05-23T23:06:24.754" v="67" actId="47"/>
        <pc:sldMkLst>
          <pc:docMk/>
          <pc:sldMk cId="1960564109" sldId="269"/>
        </pc:sldMkLst>
      </pc:sldChg>
      <pc:sldChg chg="del">
        <pc:chgData name="TAN Mei Yi [Harrisdale Senior High School]" userId="f9f029c9-d743-4d60-9f2c-e74bdec1ab07" providerId="ADAL" clId="{F0C6AAA5-66DC-40A4-BB6A-3D0F93999BDA}" dt="2023-05-23T23:06:24.754" v="67" actId="47"/>
        <pc:sldMkLst>
          <pc:docMk/>
          <pc:sldMk cId="3207275016" sldId="270"/>
        </pc:sldMkLst>
      </pc:sldChg>
      <pc:sldChg chg="del">
        <pc:chgData name="TAN Mei Yi [Harrisdale Senior High School]" userId="f9f029c9-d743-4d60-9f2c-e74bdec1ab07" providerId="ADAL" clId="{F0C6AAA5-66DC-40A4-BB6A-3D0F93999BDA}" dt="2023-05-23T23:06:24.754" v="67" actId="47"/>
        <pc:sldMkLst>
          <pc:docMk/>
          <pc:sldMk cId="1788653357" sldId="271"/>
        </pc:sldMkLst>
      </pc:sldChg>
      <pc:sldChg chg="modSp mod">
        <pc:chgData name="TAN Mei Yi [Harrisdale Senior High School]" userId="f9f029c9-d743-4d60-9f2c-e74bdec1ab07" providerId="ADAL" clId="{F0C6AAA5-66DC-40A4-BB6A-3D0F93999BDA}" dt="2023-05-23T23:13:41.085" v="488" actId="20577"/>
        <pc:sldMkLst>
          <pc:docMk/>
          <pc:sldMk cId="3000480193" sldId="288"/>
        </pc:sldMkLst>
        <pc:spChg chg="mod">
          <ac:chgData name="TAN Mei Yi [Harrisdale Senior High School]" userId="f9f029c9-d743-4d60-9f2c-e74bdec1ab07" providerId="ADAL" clId="{F0C6AAA5-66DC-40A4-BB6A-3D0F93999BDA}" dt="2023-05-23T23:13:41.085" v="488" actId="20577"/>
          <ac:spMkLst>
            <pc:docMk/>
            <pc:sldMk cId="3000480193" sldId="288"/>
            <ac:spMk id="5" creationId="{00000000-0000-0000-0000-000000000000}"/>
          </ac:spMkLst>
        </pc:spChg>
      </pc:sldChg>
      <pc:sldChg chg="modSp mod">
        <pc:chgData name="TAN Mei Yi [Harrisdale Senior High School]" userId="f9f029c9-d743-4d60-9f2c-e74bdec1ab07" providerId="ADAL" clId="{F0C6AAA5-66DC-40A4-BB6A-3D0F93999BDA}" dt="2023-05-23T23:05:38.250" v="62" actId="20577"/>
        <pc:sldMkLst>
          <pc:docMk/>
          <pc:sldMk cId="2226349418" sldId="292"/>
        </pc:sldMkLst>
        <pc:spChg chg="mod">
          <ac:chgData name="TAN Mei Yi [Harrisdale Senior High School]" userId="f9f029c9-d743-4d60-9f2c-e74bdec1ab07" providerId="ADAL" clId="{F0C6AAA5-66DC-40A4-BB6A-3D0F93999BDA}" dt="2023-05-23T23:05:38.250" v="62" actId="20577"/>
          <ac:spMkLst>
            <pc:docMk/>
            <pc:sldMk cId="2226349418" sldId="292"/>
            <ac:spMk id="22" creationId="{046BE2BE-401B-43B6-9F59-E6AE635E14BD}"/>
          </ac:spMkLst>
        </pc:spChg>
      </pc:sldChg>
      <pc:sldChg chg="addSp delSp modSp add mod modAnim">
        <pc:chgData name="TAN Mei Yi [Harrisdale Senior High School]" userId="f9f029c9-d743-4d60-9f2c-e74bdec1ab07" providerId="ADAL" clId="{F0C6AAA5-66DC-40A4-BB6A-3D0F93999BDA}" dt="2023-05-23T23:21:14.202" v="727" actId="1076"/>
        <pc:sldMkLst>
          <pc:docMk/>
          <pc:sldMk cId="3077793519" sldId="293"/>
        </pc:sldMkLst>
        <pc:spChg chg="mod">
          <ac:chgData name="TAN Mei Yi [Harrisdale Senior High School]" userId="f9f029c9-d743-4d60-9f2c-e74bdec1ab07" providerId="ADAL" clId="{F0C6AAA5-66DC-40A4-BB6A-3D0F93999BDA}" dt="2023-05-23T23:20:20.059" v="668" actId="20577"/>
          <ac:spMkLst>
            <pc:docMk/>
            <pc:sldMk cId="3077793519" sldId="293"/>
            <ac:spMk id="3" creationId="{00000000-0000-0000-0000-000000000000}"/>
          </ac:spMkLst>
        </pc:spChg>
        <pc:spChg chg="add mod">
          <ac:chgData name="TAN Mei Yi [Harrisdale Senior High School]" userId="f9f029c9-d743-4d60-9f2c-e74bdec1ab07" providerId="ADAL" clId="{F0C6AAA5-66DC-40A4-BB6A-3D0F93999BDA}" dt="2023-05-23T23:17:57.921" v="558" actId="1076"/>
          <ac:spMkLst>
            <pc:docMk/>
            <pc:sldMk cId="3077793519" sldId="293"/>
            <ac:spMk id="9" creationId="{29699994-25E0-710C-CD89-E190BEA88A7D}"/>
          </ac:spMkLst>
        </pc:spChg>
        <pc:spChg chg="add mod">
          <ac:chgData name="TAN Mei Yi [Harrisdale Senior High School]" userId="f9f029c9-d743-4d60-9f2c-e74bdec1ab07" providerId="ADAL" clId="{F0C6AAA5-66DC-40A4-BB6A-3D0F93999BDA}" dt="2023-05-23T23:18:09.732" v="565" actId="20577"/>
          <ac:spMkLst>
            <pc:docMk/>
            <pc:sldMk cId="3077793519" sldId="293"/>
            <ac:spMk id="10" creationId="{92507F5D-1811-A2D4-3FB4-6B6C92B544FA}"/>
          </ac:spMkLst>
        </pc:spChg>
        <pc:spChg chg="add mod">
          <ac:chgData name="TAN Mei Yi [Harrisdale Senior High School]" userId="f9f029c9-d743-4d60-9f2c-e74bdec1ab07" providerId="ADAL" clId="{F0C6AAA5-66DC-40A4-BB6A-3D0F93999BDA}" dt="2023-05-23T23:18:44.294" v="591" actId="1076"/>
          <ac:spMkLst>
            <pc:docMk/>
            <pc:sldMk cId="3077793519" sldId="293"/>
            <ac:spMk id="11" creationId="{441F0072-7922-86C9-22E7-9AFEDF15437E}"/>
          </ac:spMkLst>
        </pc:spChg>
        <pc:spChg chg="add mod">
          <ac:chgData name="TAN Mei Yi [Harrisdale Senior High School]" userId="f9f029c9-d743-4d60-9f2c-e74bdec1ab07" providerId="ADAL" clId="{F0C6AAA5-66DC-40A4-BB6A-3D0F93999BDA}" dt="2023-05-23T23:18:55.503" v="603" actId="1076"/>
          <ac:spMkLst>
            <pc:docMk/>
            <pc:sldMk cId="3077793519" sldId="293"/>
            <ac:spMk id="12" creationId="{81ECE918-FC92-483F-96A3-9A4A18C3ED2B}"/>
          </ac:spMkLst>
        </pc:spChg>
        <pc:spChg chg="add mod">
          <ac:chgData name="TAN Mei Yi [Harrisdale Senior High School]" userId="f9f029c9-d743-4d60-9f2c-e74bdec1ab07" providerId="ADAL" clId="{F0C6AAA5-66DC-40A4-BB6A-3D0F93999BDA}" dt="2023-05-23T23:19:05.117" v="609" actId="1076"/>
          <ac:spMkLst>
            <pc:docMk/>
            <pc:sldMk cId="3077793519" sldId="293"/>
            <ac:spMk id="13" creationId="{2A864CB1-2D3C-B6C8-6791-8869FDB9F8F9}"/>
          </ac:spMkLst>
        </pc:spChg>
        <pc:spChg chg="add mod">
          <ac:chgData name="TAN Mei Yi [Harrisdale Senior High School]" userId="f9f029c9-d743-4d60-9f2c-e74bdec1ab07" providerId="ADAL" clId="{F0C6AAA5-66DC-40A4-BB6A-3D0F93999BDA}" dt="2023-05-23T23:19:08.666" v="612" actId="20577"/>
          <ac:spMkLst>
            <pc:docMk/>
            <pc:sldMk cId="3077793519" sldId="293"/>
            <ac:spMk id="14" creationId="{3805CB4F-F9E6-1398-0128-D244C3FE3CB4}"/>
          </ac:spMkLst>
        </pc:spChg>
        <pc:spChg chg="add mod">
          <ac:chgData name="TAN Mei Yi [Harrisdale Senior High School]" userId="f9f029c9-d743-4d60-9f2c-e74bdec1ab07" providerId="ADAL" clId="{F0C6AAA5-66DC-40A4-BB6A-3D0F93999BDA}" dt="2023-05-23T23:19:19.196" v="619" actId="1076"/>
          <ac:spMkLst>
            <pc:docMk/>
            <pc:sldMk cId="3077793519" sldId="293"/>
            <ac:spMk id="15" creationId="{DD3BE5A4-8FF6-9943-376F-924AF1260FC5}"/>
          </ac:spMkLst>
        </pc:spChg>
        <pc:spChg chg="add mod">
          <ac:chgData name="TAN Mei Yi [Harrisdale Senior High School]" userId="f9f029c9-d743-4d60-9f2c-e74bdec1ab07" providerId="ADAL" clId="{F0C6AAA5-66DC-40A4-BB6A-3D0F93999BDA}" dt="2023-05-23T23:19:38.293" v="640" actId="1076"/>
          <ac:spMkLst>
            <pc:docMk/>
            <pc:sldMk cId="3077793519" sldId="293"/>
            <ac:spMk id="16" creationId="{10A0FE5F-6C0A-2C35-AFC2-79696763BB7B}"/>
          </ac:spMkLst>
        </pc:spChg>
        <pc:spChg chg="add mod">
          <ac:chgData name="TAN Mei Yi [Harrisdale Senior High School]" userId="f9f029c9-d743-4d60-9f2c-e74bdec1ab07" providerId="ADAL" clId="{F0C6AAA5-66DC-40A4-BB6A-3D0F93999BDA}" dt="2023-05-23T23:19:54.687" v="650" actId="1076"/>
          <ac:spMkLst>
            <pc:docMk/>
            <pc:sldMk cId="3077793519" sldId="293"/>
            <ac:spMk id="17" creationId="{FCF08003-3704-0F6B-9779-9D9441AA2E30}"/>
          </ac:spMkLst>
        </pc:spChg>
        <pc:spChg chg="add mod">
          <ac:chgData name="TAN Mei Yi [Harrisdale Senior High School]" userId="f9f029c9-d743-4d60-9f2c-e74bdec1ab07" providerId="ADAL" clId="{F0C6AAA5-66DC-40A4-BB6A-3D0F93999BDA}" dt="2023-05-23T23:20:12.176" v="662" actId="20577"/>
          <ac:spMkLst>
            <pc:docMk/>
            <pc:sldMk cId="3077793519" sldId="293"/>
            <ac:spMk id="18" creationId="{14465830-AFDF-7082-A5CF-F92AB95EE0A1}"/>
          </ac:spMkLst>
        </pc:spChg>
        <pc:spChg chg="add mod">
          <ac:chgData name="TAN Mei Yi [Harrisdale Senior High School]" userId="f9f029c9-d743-4d60-9f2c-e74bdec1ab07" providerId="ADAL" clId="{F0C6AAA5-66DC-40A4-BB6A-3D0F93999BDA}" dt="2023-05-23T23:21:14.202" v="727" actId="1076"/>
          <ac:spMkLst>
            <pc:docMk/>
            <pc:sldMk cId="3077793519" sldId="293"/>
            <ac:spMk id="19" creationId="{23D1981E-FB4B-2C8C-82B3-561BEFBCA3E0}"/>
          </ac:spMkLst>
        </pc:spChg>
        <pc:graphicFrameChg chg="del">
          <ac:chgData name="TAN Mei Yi [Harrisdale Senior High School]" userId="f9f029c9-d743-4d60-9f2c-e74bdec1ab07" providerId="ADAL" clId="{F0C6AAA5-66DC-40A4-BB6A-3D0F93999BDA}" dt="2023-05-23T23:07:58.177" v="219" actId="478"/>
          <ac:graphicFrameMkLst>
            <pc:docMk/>
            <pc:sldMk cId="3077793519" sldId="293"/>
            <ac:graphicFrameMk id="4" creationId="{00000000-0000-0000-0000-000000000000}"/>
          </ac:graphicFrameMkLst>
        </pc:graphicFrameChg>
        <pc:picChg chg="add mod">
          <ac:chgData name="TAN Mei Yi [Harrisdale Senior High School]" userId="f9f029c9-d743-4d60-9f2c-e74bdec1ab07" providerId="ADAL" clId="{F0C6AAA5-66DC-40A4-BB6A-3D0F93999BDA}" dt="2023-05-23T23:17:29.691" v="532" actId="14100"/>
          <ac:picMkLst>
            <pc:docMk/>
            <pc:sldMk cId="3077793519" sldId="293"/>
            <ac:picMk id="6" creationId="{D3100E5D-466F-90B7-1BDC-3CC8C04267D5}"/>
          </ac:picMkLst>
        </pc:picChg>
        <pc:picChg chg="add del mod">
          <ac:chgData name="TAN Mei Yi [Harrisdale Senior High School]" userId="f9f029c9-d743-4d60-9f2c-e74bdec1ab07" providerId="ADAL" clId="{F0C6AAA5-66DC-40A4-BB6A-3D0F93999BDA}" dt="2023-05-23T23:21:10.223" v="726" actId="478"/>
          <ac:picMkLst>
            <pc:docMk/>
            <pc:sldMk cId="3077793519" sldId="293"/>
            <ac:picMk id="8" creationId="{B045716E-066D-F30C-76D6-D14C77A44738}"/>
          </ac:picMkLst>
        </pc:picChg>
      </pc:sldChg>
      <pc:sldChg chg="addSp delSp modSp add mod modAnim">
        <pc:chgData name="TAN Mei Yi [Harrisdale Senior High School]" userId="f9f029c9-d743-4d60-9f2c-e74bdec1ab07" providerId="ADAL" clId="{F0C6AAA5-66DC-40A4-BB6A-3D0F93999BDA}" dt="2023-05-24T00:24:52.547" v="977" actId="478"/>
        <pc:sldMkLst>
          <pc:docMk/>
          <pc:sldMk cId="3818166448" sldId="294"/>
        </pc:sldMkLst>
        <pc:spChg chg="mod">
          <ac:chgData name="TAN Mei Yi [Harrisdale Senior High School]" userId="f9f029c9-d743-4d60-9f2c-e74bdec1ab07" providerId="ADAL" clId="{F0C6AAA5-66DC-40A4-BB6A-3D0F93999BDA}" dt="2023-05-23T23:21:32.450" v="739" actId="14100"/>
          <ac:spMkLst>
            <pc:docMk/>
            <pc:sldMk cId="3818166448" sldId="294"/>
            <ac:spMk id="3" creationId="{00000000-0000-0000-0000-000000000000}"/>
          </ac:spMkLst>
        </pc:spChg>
        <pc:spChg chg="add mod">
          <ac:chgData name="TAN Mei Yi [Harrisdale Senior High School]" userId="f9f029c9-d743-4d60-9f2c-e74bdec1ab07" providerId="ADAL" clId="{F0C6AAA5-66DC-40A4-BB6A-3D0F93999BDA}" dt="2023-05-23T23:21:46.403" v="749" actId="6549"/>
          <ac:spMkLst>
            <pc:docMk/>
            <pc:sldMk cId="3818166448" sldId="294"/>
            <ac:spMk id="7" creationId="{ED4D22C2-EB11-C735-B5CA-44C39696CA06}"/>
          </ac:spMkLst>
        </pc:spChg>
        <pc:spChg chg="add mod">
          <ac:chgData name="TAN Mei Yi [Harrisdale Senior High School]" userId="f9f029c9-d743-4d60-9f2c-e74bdec1ab07" providerId="ADAL" clId="{F0C6AAA5-66DC-40A4-BB6A-3D0F93999BDA}" dt="2023-05-23T23:21:58.440" v="753" actId="20577"/>
          <ac:spMkLst>
            <pc:docMk/>
            <pc:sldMk cId="3818166448" sldId="294"/>
            <ac:spMk id="8" creationId="{4B9EFD9B-37BB-5F40-DB1F-78965FF029AB}"/>
          </ac:spMkLst>
        </pc:spChg>
        <pc:spChg chg="add mod">
          <ac:chgData name="TAN Mei Yi [Harrisdale Senior High School]" userId="f9f029c9-d743-4d60-9f2c-e74bdec1ab07" providerId="ADAL" clId="{F0C6AAA5-66DC-40A4-BB6A-3D0F93999BDA}" dt="2023-05-23T23:22:44.880" v="797" actId="20577"/>
          <ac:spMkLst>
            <pc:docMk/>
            <pc:sldMk cId="3818166448" sldId="294"/>
            <ac:spMk id="9" creationId="{12C91770-DA92-8129-999B-864B3C983C5A}"/>
          </ac:spMkLst>
        </pc:spChg>
        <pc:spChg chg="add mod">
          <ac:chgData name="TAN Mei Yi [Harrisdale Senior High School]" userId="f9f029c9-d743-4d60-9f2c-e74bdec1ab07" providerId="ADAL" clId="{F0C6AAA5-66DC-40A4-BB6A-3D0F93999BDA}" dt="2023-05-23T23:23:01.473" v="818" actId="1076"/>
          <ac:spMkLst>
            <pc:docMk/>
            <pc:sldMk cId="3818166448" sldId="294"/>
            <ac:spMk id="10" creationId="{C2DC74A0-E07D-D7B4-B95C-CC10F54D0A19}"/>
          </ac:spMkLst>
        </pc:spChg>
        <pc:spChg chg="add mod">
          <ac:chgData name="TAN Mei Yi [Harrisdale Senior High School]" userId="f9f029c9-d743-4d60-9f2c-e74bdec1ab07" providerId="ADAL" clId="{F0C6AAA5-66DC-40A4-BB6A-3D0F93999BDA}" dt="2023-05-23T23:23:19.317" v="838" actId="1076"/>
          <ac:spMkLst>
            <pc:docMk/>
            <pc:sldMk cId="3818166448" sldId="294"/>
            <ac:spMk id="11" creationId="{B5CC3CC8-633A-CD47-60D1-87D0C23D9891}"/>
          </ac:spMkLst>
        </pc:spChg>
        <pc:spChg chg="add mod">
          <ac:chgData name="TAN Mei Yi [Harrisdale Senior High School]" userId="f9f029c9-d743-4d60-9f2c-e74bdec1ab07" providerId="ADAL" clId="{F0C6AAA5-66DC-40A4-BB6A-3D0F93999BDA}" dt="2023-05-23T23:23:30.338" v="852" actId="1076"/>
          <ac:spMkLst>
            <pc:docMk/>
            <pc:sldMk cId="3818166448" sldId="294"/>
            <ac:spMk id="12" creationId="{83996FC9-9FAC-4C90-E554-F5B62B775685}"/>
          </ac:spMkLst>
        </pc:spChg>
        <pc:spChg chg="add mod">
          <ac:chgData name="TAN Mei Yi [Harrisdale Senior High School]" userId="f9f029c9-d743-4d60-9f2c-e74bdec1ab07" providerId="ADAL" clId="{F0C6AAA5-66DC-40A4-BB6A-3D0F93999BDA}" dt="2023-05-23T23:23:50.435" v="874" actId="1076"/>
          <ac:spMkLst>
            <pc:docMk/>
            <pc:sldMk cId="3818166448" sldId="294"/>
            <ac:spMk id="13" creationId="{442A34E1-01EA-9290-78EB-B98211AA9DD1}"/>
          </ac:spMkLst>
        </pc:spChg>
        <pc:spChg chg="add mod">
          <ac:chgData name="TAN Mei Yi [Harrisdale Senior High School]" userId="f9f029c9-d743-4d60-9f2c-e74bdec1ab07" providerId="ADAL" clId="{F0C6AAA5-66DC-40A4-BB6A-3D0F93999BDA}" dt="2023-05-24T00:23:43.918" v="899" actId="20577"/>
          <ac:spMkLst>
            <pc:docMk/>
            <pc:sldMk cId="3818166448" sldId="294"/>
            <ac:spMk id="14" creationId="{D913889E-A9C2-B49C-B2A6-45EE69B1D0CF}"/>
          </ac:spMkLst>
        </pc:spChg>
        <pc:spChg chg="add mod">
          <ac:chgData name="TAN Mei Yi [Harrisdale Senior High School]" userId="f9f029c9-d743-4d60-9f2c-e74bdec1ab07" providerId="ADAL" clId="{F0C6AAA5-66DC-40A4-BB6A-3D0F93999BDA}" dt="2023-05-24T00:23:41.972" v="898" actId="20577"/>
          <ac:spMkLst>
            <pc:docMk/>
            <pc:sldMk cId="3818166448" sldId="294"/>
            <ac:spMk id="15" creationId="{220956DF-0F41-0C36-B68A-4D2B434AB86A}"/>
          </ac:spMkLst>
        </pc:spChg>
        <pc:spChg chg="add mod">
          <ac:chgData name="TAN Mei Yi [Harrisdale Senior High School]" userId="f9f029c9-d743-4d60-9f2c-e74bdec1ab07" providerId="ADAL" clId="{F0C6AAA5-66DC-40A4-BB6A-3D0F93999BDA}" dt="2023-05-24T00:23:46.091" v="900" actId="20577"/>
          <ac:spMkLst>
            <pc:docMk/>
            <pc:sldMk cId="3818166448" sldId="294"/>
            <ac:spMk id="16" creationId="{326B92AB-9763-874F-F12A-A8276D60B179}"/>
          </ac:spMkLst>
        </pc:spChg>
        <pc:spChg chg="add mod">
          <ac:chgData name="TAN Mei Yi [Harrisdale Senior High School]" userId="f9f029c9-d743-4d60-9f2c-e74bdec1ab07" providerId="ADAL" clId="{F0C6AAA5-66DC-40A4-BB6A-3D0F93999BDA}" dt="2023-05-24T00:23:55.190" v="908" actId="20577"/>
          <ac:spMkLst>
            <pc:docMk/>
            <pc:sldMk cId="3818166448" sldId="294"/>
            <ac:spMk id="17" creationId="{0A73E123-4746-A8E8-D1A8-7E35460D2FF5}"/>
          </ac:spMkLst>
        </pc:spChg>
        <pc:spChg chg="add mod">
          <ac:chgData name="TAN Mei Yi [Harrisdale Senior High School]" userId="f9f029c9-d743-4d60-9f2c-e74bdec1ab07" providerId="ADAL" clId="{F0C6AAA5-66DC-40A4-BB6A-3D0F93999BDA}" dt="2023-05-24T00:24:49.595" v="976" actId="20577"/>
          <ac:spMkLst>
            <pc:docMk/>
            <pc:sldMk cId="3818166448" sldId="294"/>
            <ac:spMk id="18" creationId="{CCBE2C21-372B-CC2E-19FD-BA9417E6A91D}"/>
          </ac:spMkLst>
        </pc:spChg>
        <pc:picChg chg="add del mod">
          <ac:chgData name="TAN Mei Yi [Harrisdale Senior High School]" userId="f9f029c9-d743-4d60-9f2c-e74bdec1ab07" providerId="ADAL" clId="{F0C6AAA5-66DC-40A4-BB6A-3D0F93999BDA}" dt="2023-05-24T00:24:52.547" v="977" actId="478"/>
          <ac:picMkLst>
            <pc:docMk/>
            <pc:sldMk cId="3818166448" sldId="294"/>
            <ac:picMk id="5" creationId="{1F973456-211B-1B4A-AA68-6990F46AC735}"/>
          </ac:picMkLst>
        </pc:picChg>
        <pc:picChg chg="del">
          <ac:chgData name="TAN Mei Yi [Harrisdale Senior High School]" userId="f9f029c9-d743-4d60-9f2c-e74bdec1ab07" providerId="ADAL" clId="{F0C6AAA5-66DC-40A4-BB6A-3D0F93999BDA}" dt="2023-05-23T23:11:54.810" v="328" actId="478"/>
          <ac:picMkLst>
            <pc:docMk/>
            <pc:sldMk cId="3818166448" sldId="294"/>
            <ac:picMk id="6" creationId="{D3100E5D-466F-90B7-1BDC-3CC8C04267D5}"/>
          </ac:picMkLst>
        </pc:picChg>
      </pc:sldChg>
      <pc:sldChg chg="addSp delSp modSp add mod modAnim">
        <pc:chgData name="TAN Mei Yi [Harrisdale Senior High School]" userId="f9f029c9-d743-4d60-9f2c-e74bdec1ab07" providerId="ADAL" clId="{F0C6AAA5-66DC-40A4-BB6A-3D0F93999BDA}" dt="2023-05-24T00:28:59.128" v="1142" actId="20577"/>
        <pc:sldMkLst>
          <pc:docMk/>
          <pc:sldMk cId="2560018972" sldId="295"/>
        </pc:sldMkLst>
        <pc:spChg chg="mod">
          <ac:chgData name="TAN Mei Yi [Harrisdale Senior High School]" userId="f9f029c9-d743-4d60-9f2c-e74bdec1ab07" providerId="ADAL" clId="{F0C6AAA5-66DC-40A4-BB6A-3D0F93999BDA}" dt="2023-05-24T00:26:03.034" v="1033" actId="14100"/>
          <ac:spMkLst>
            <pc:docMk/>
            <pc:sldMk cId="2560018972" sldId="295"/>
            <ac:spMk id="3" creationId="{00000000-0000-0000-0000-000000000000}"/>
          </ac:spMkLst>
        </pc:spChg>
        <pc:spChg chg="add mod">
          <ac:chgData name="TAN Mei Yi [Harrisdale Senior High School]" userId="f9f029c9-d743-4d60-9f2c-e74bdec1ab07" providerId="ADAL" clId="{F0C6AAA5-66DC-40A4-BB6A-3D0F93999BDA}" dt="2023-05-24T00:27:21.120" v="1114" actId="1076"/>
          <ac:spMkLst>
            <pc:docMk/>
            <pc:sldMk cId="2560018972" sldId="295"/>
            <ac:spMk id="6" creationId="{95ACB665-3F91-9EF3-5F2E-018ABF42AE39}"/>
          </ac:spMkLst>
        </pc:spChg>
        <pc:spChg chg="add mod">
          <ac:chgData name="TAN Mei Yi [Harrisdale Senior High School]" userId="f9f029c9-d743-4d60-9f2c-e74bdec1ab07" providerId="ADAL" clId="{F0C6AAA5-66DC-40A4-BB6A-3D0F93999BDA}" dt="2023-05-24T00:25:35.496" v="998" actId="20577"/>
          <ac:spMkLst>
            <pc:docMk/>
            <pc:sldMk cId="2560018972" sldId="295"/>
            <ac:spMk id="7" creationId="{7999494F-84FC-B838-6074-7918C57BECB0}"/>
          </ac:spMkLst>
        </pc:spChg>
        <pc:spChg chg="add mod">
          <ac:chgData name="TAN Mei Yi [Harrisdale Senior High School]" userId="f9f029c9-d743-4d60-9f2c-e74bdec1ab07" providerId="ADAL" clId="{F0C6AAA5-66DC-40A4-BB6A-3D0F93999BDA}" dt="2023-05-24T00:25:58.279" v="1032" actId="20577"/>
          <ac:spMkLst>
            <pc:docMk/>
            <pc:sldMk cId="2560018972" sldId="295"/>
            <ac:spMk id="8" creationId="{67747B4F-3474-AEC6-44AF-5E7E329F1C74}"/>
          </ac:spMkLst>
        </pc:spChg>
        <pc:spChg chg="add mod">
          <ac:chgData name="TAN Mei Yi [Harrisdale Senior High School]" userId="f9f029c9-d743-4d60-9f2c-e74bdec1ab07" providerId="ADAL" clId="{F0C6AAA5-66DC-40A4-BB6A-3D0F93999BDA}" dt="2023-05-24T00:26:20.567" v="1041" actId="1076"/>
          <ac:spMkLst>
            <pc:docMk/>
            <pc:sldMk cId="2560018972" sldId="295"/>
            <ac:spMk id="9" creationId="{B84740BB-D42B-DB81-371A-D1F12BBF15CA}"/>
          </ac:spMkLst>
        </pc:spChg>
        <pc:spChg chg="add mod">
          <ac:chgData name="TAN Mei Yi [Harrisdale Senior High School]" userId="f9f029c9-d743-4d60-9f2c-e74bdec1ab07" providerId="ADAL" clId="{F0C6AAA5-66DC-40A4-BB6A-3D0F93999BDA}" dt="2023-05-24T00:26:50.281" v="1079" actId="1076"/>
          <ac:spMkLst>
            <pc:docMk/>
            <pc:sldMk cId="2560018972" sldId="295"/>
            <ac:spMk id="10" creationId="{10ACFAC1-B7A0-2761-B371-C9E9826B0C91}"/>
          </ac:spMkLst>
        </pc:spChg>
        <pc:spChg chg="add mod">
          <ac:chgData name="TAN Mei Yi [Harrisdale Senior High School]" userId="f9f029c9-d743-4d60-9f2c-e74bdec1ab07" providerId="ADAL" clId="{F0C6AAA5-66DC-40A4-BB6A-3D0F93999BDA}" dt="2023-05-24T00:26:58.292" v="1094" actId="20577"/>
          <ac:spMkLst>
            <pc:docMk/>
            <pc:sldMk cId="2560018972" sldId="295"/>
            <ac:spMk id="11" creationId="{6B8CB329-410E-D145-5A00-0970D8CFDA80}"/>
          </ac:spMkLst>
        </pc:spChg>
        <pc:spChg chg="add mod">
          <ac:chgData name="TAN Mei Yi [Harrisdale Senior High School]" userId="f9f029c9-d743-4d60-9f2c-e74bdec1ab07" providerId="ADAL" clId="{F0C6AAA5-66DC-40A4-BB6A-3D0F93999BDA}" dt="2023-05-24T00:27:15.751" v="1111" actId="1076"/>
          <ac:spMkLst>
            <pc:docMk/>
            <pc:sldMk cId="2560018972" sldId="295"/>
            <ac:spMk id="12" creationId="{9CB768E6-F82D-F12A-CE8F-B7AFD9201E23}"/>
          </ac:spMkLst>
        </pc:spChg>
        <pc:spChg chg="add del mod">
          <ac:chgData name="TAN Mei Yi [Harrisdale Senior High School]" userId="f9f029c9-d743-4d60-9f2c-e74bdec1ab07" providerId="ADAL" clId="{F0C6AAA5-66DC-40A4-BB6A-3D0F93999BDA}" dt="2023-05-24T00:27:21.819" v="1115"/>
          <ac:spMkLst>
            <pc:docMk/>
            <pc:sldMk cId="2560018972" sldId="295"/>
            <ac:spMk id="13" creationId="{989F96FC-273C-0DE9-C097-DD0D33619B3E}"/>
          </ac:spMkLst>
        </pc:spChg>
        <pc:spChg chg="add mod">
          <ac:chgData name="TAN Mei Yi [Harrisdale Senior High School]" userId="f9f029c9-d743-4d60-9f2c-e74bdec1ab07" providerId="ADAL" clId="{F0C6AAA5-66DC-40A4-BB6A-3D0F93999BDA}" dt="2023-05-24T00:27:32.398" v="1122" actId="20577"/>
          <ac:spMkLst>
            <pc:docMk/>
            <pc:sldMk cId="2560018972" sldId="295"/>
            <ac:spMk id="14" creationId="{8C723F6F-FB90-9508-2203-7974BA8FFE35}"/>
          </ac:spMkLst>
        </pc:spChg>
        <pc:spChg chg="add mod">
          <ac:chgData name="TAN Mei Yi [Harrisdale Senior High School]" userId="f9f029c9-d743-4d60-9f2c-e74bdec1ab07" providerId="ADAL" clId="{F0C6AAA5-66DC-40A4-BB6A-3D0F93999BDA}" dt="2023-05-24T00:27:39.923" v="1127" actId="20577"/>
          <ac:spMkLst>
            <pc:docMk/>
            <pc:sldMk cId="2560018972" sldId="295"/>
            <ac:spMk id="15" creationId="{3C73D139-1AB5-F363-1C98-B146A959EEC9}"/>
          </ac:spMkLst>
        </pc:spChg>
        <pc:spChg chg="add mod">
          <ac:chgData name="TAN Mei Yi [Harrisdale Senior High School]" userId="f9f029c9-d743-4d60-9f2c-e74bdec1ab07" providerId="ADAL" clId="{F0C6AAA5-66DC-40A4-BB6A-3D0F93999BDA}" dt="2023-05-24T00:28:59.128" v="1142" actId="20577"/>
          <ac:spMkLst>
            <pc:docMk/>
            <pc:sldMk cId="2560018972" sldId="295"/>
            <ac:spMk id="16" creationId="{A628BD14-E342-44DE-41EC-3763897B4FD5}"/>
          </ac:spMkLst>
        </pc:spChg>
        <pc:picChg chg="add del">
          <ac:chgData name="TAN Mei Yi [Harrisdale Senior High School]" userId="f9f029c9-d743-4d60-9f2c-e74bdec1ab07" providerId="ADAL" clId="{F0C6AAA5-66DC-40A4-BB6A-3D0F93999BDA}" dt="2023-05-23T23:13:27.689" v="457" actId="478"/>
          <ac:picMkLst>
            <pc:docMk/>
            <pc:sldMk cId="2560018972" sldId="295"/>
            <ac:picMk id="5" creationId="{50A4A11B-6248-F4D4-F1C1-BC56F91431C6}"/>
          </ac:picMkLst>
        </pc:picChg>
      </pc:sldChg>
      <pc:sldChg chg="del">
        <pc:chgData name="TAN Mei Yi [Harrisdale Senior High School]" userId="f9f029c9-d743-4d60-9f2c-e74bdec1ab07" providerId="ADAL" clId="{F0C6AAA5-66DC-40A4-BB6A-3D0F93999BDA}" dt="2023-05-23T23:06:24.754" v="67" actId="47"/>
        <pc:sldMkLst>
          <pc:docMk/>
          <pc:sldMk cId="479273064" sldId="335"/>
        </pc:sldMkLst>
      </pc:sldChg>
      <pc:sldChg chg="del">
        <pc:chgData name="TAN Mei Yi [Harrisdale Senior High School]" userId="f9f029c9-d743-4d60-9f2c-e74bdec1ab07" providerId="ADAL" clId="{F0C6AAA5-66DC-40A4-BB6A-3D0F93999BDA}" dt="2023-05-23T23:06:24.754" v="67" actId="47"/>
        <pc:sldMkLst>
          <pc:docMk/>
          <pc:sldMk cId="3782581454" sldId="336"/>
        </pc:sldMkLst>
      </pc:sldChg>
      <pc:sldChg chg="del">
        <pc:chgData name="TAN Mei Yi [Harrisdale Senior High School]" userId="f9f029c9-d743-4d60-9f2c-e74bdec1ab07" providerId="ADAL" clId="{F0C6AAA5-66DC-40A4-BB6A-3D0F93999BDA}" dt="2023-05-23T23:06:24.754" v="67" actId="47"/>
        <pc:sldMkLst>
          <pc:docMk/>
          <pc:sldMk cId="2363878270" sldId="337"/>
        </pc:sldMkLst>
      </pc:sldChg>
      <pc:sldChg chg="del">
        <pc:chgData name="TAN Mei Yi [Harrisdale Senior High School]" userId="f9f029c9-d743-4d60-9f2c-e74bdec1ab07" providerId="ADAL" clId="{F0C6AAA5-66DC-40A4-BB6A-3D0F93999BDA}" dt="2023-05-23T23:06:24.754" v="67" actId="47"/>
        <pc:sldMkLst>
          <pc:docMk/>
          <pc:sldMk cId="197883731" sldId="338"/>
        </pc:sldMkLst>
      </pc:sldChg>
      <pc:sldChg chg="del">
        <pc:chgData name="TAN Mei Yi [Harrisdale Senior High School]" userId="f9f029c9-d743-4d60-9f2c-e74bdec1ab07" providerId="ADAL" clId="{F0C6AAA5-66DC-40A4-BB6A-3D0F93999BDA}" dt="2023-05-23T23:06:24.754" v="67" actId="47"/>
        <pc:sldMkLst>
          <pc:docMk/>
          <pc:sldMk cId="2249325393" sldId="339"/>
        </pc:sldMkLst>
      </pc:sldChg>
      <pc:sldChg chg="del">
        <pc:chgData name="TAN Mei Yi [Harrisdale Senior High School]" userId="f9f029c9-d743-4d60-9f2c-e74bdec1ab07" providerId="ADAL" clId="{F0C6AAA5-66DC-40A4-BB6A-3D0F93999BDA}" dt="2023-05-23T23:06:24.754" v="67" actId="47"/>
        <pc:sldMkLst>
          <pc:docMk/>
          <pc:sldMk cId="1195547047" sldId="340"/>
        </pc:sldMkLst>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docChgLst>
    <pc:chgData name="TAN Mei Yi [Harrisdale Senior High School]" userId="f9f029c9-d743-4d60-9f2c-e74bdec1ab07" providerId="ADAL" clId="{BCDF6825-78BE-4B2A-B733-9919CF207759}"/>
    <pc:docChg chg="undo custSel addSld delSld modSld sldOrd">
      <pc:chgData name="TAN Mei Yi [Harrisdale Senior High School]" userId="f9f029c9-d743-4d60-9f2c-e74bdec1ab07" providerId="ADAL" clId="{BCDF6825-78BE-4B2A-B733-9919CF207759}" dt="2023-05-29T04:45:51.838" v="1507"/>
      <pc:docMkLst>
        <pc:docMk/>
      </pc:docMkLst>
      <pc:sldChg chg="del">
        <pc:chgData name="TAN Mei Yi [Harrisdale Senior High School]" userId="f9f029c9-d743-4d60-9f2c-e74bdec1ab07" providerId="ADAL" clId="{BCDF6825-78BE-4B2A-B733-9919CF207759}" dt="2023-05-24T02:26:44.153" v="4" actId="47"/>
        <pc:sldMkLst>
          <pc:docMk/>
          <pc:sldMk cId="3669853046" sldId="261"/>
        </pc:sldMkLst>
      </pc:sldChg>
      <pc:sldChg chg="del">
        <pc:chgData name="TAN Mei Yi [Harrisdale Senior High School]" userId="f9f029c9-d743-4d60-9f2c-e74bdec1ab07" providerId="ADAL" clId="{BCDF6825-78BE-4B2A-B733-9919CF207759}" dt="2023-05-24T02:26:45.241" v="5" actId="47"/>
        <pc:sldMkLst>
          <pc:docMk/>
          <pc:sldMk cId="279211398" sldId="264"/>
        </pc:sldMkLst>
      </pc:sldChg>
      <pc:sldChg chg="modSp mod">
        <pc:chgData name="TAN Mei Yi [Harrisdale Senior High School]" userId="f9f029c9-d743-4d60-9f2c-e74bdec1ab07" providerId="ADAL" clId="{BCDF6825-78BE-4B2A-B733-9919CF207759}" dt="2023-05-29T04:41:49.224" v="1380" actId="20577"/>
        <pc:sldMkLst>
          <pc:docMk/>
          <pc:sldMk cId="3000480193" sldId="288"/>
        </pc:sldMkLst>
        <pc:spChg chg="mod">
          <ac:chgData name="TAN Mei Yi [Harrisdale Senior High School]" userId="f9f029c9-d743-4d60-9f2c-e74bdec1ab07" providerId="ADAL" clId="{BCDF6825-78BE-4B2A-B733-9919CF207759}" dt="2023-05-29T04:41:49.224" v="1380" actId="20577"/>
          <ac:spMkLst>
            <pc:docMk/>
            <pc:sldMk cId="3000480193" sldId="288"/>
            <ac:spMk id="5" creationId="{00000000-0000-0000-0000-000000000000}"/>
          </ac:spMkLst>
        </pc:spChg>
      </pc:sldChg>
      <pc:sldChg chg="modSp mod">
        <pc:chgData name="TAN Mei Yi [Harrisdale Senior High School]" userId="f9f029c9-d743-4d60-9f2c-e74bdec1ab07" providerId="ADAL" clId="{BCDF6825-78BE-4B2A-B733-9919CF207759}" dt="2023-05-24T02:26:41.521" v="3" actId="20577"/>
        <pc:sldMkLst>
          <pc:docMk/>
          <pc:sldMk cId="2226349418" sldId="292"/>
        </pc:sldMkLst>
        <pc:spChg chg="mod">
          <ac:chgData name="TAN Mei Yi [Harrisdale Senior High School]" userId="f9f029c9-d743-4d60-9f2c-e74bdec1ab07" providerId="ADAL" clId="{BCDF6825-78BE-4B2A-B733-9919CF207759}" dt="2023-05-24T02:26:41.521" v="3" actId="20577"/>
          <ac:spMkLst>
            <pc:docMk/>
            <pc:sldMk cId="2226349418" sldId="292"/>
            <ac:spMk id="21" creationId="{8E7845BC-DC72-44E1-BABF-6AFB4DC3022D}"/>
          </ac:spMkLst>
        </pc:spChg>
      </pc:sldChg>
      <pc:sldChg chg="addSp delSp del mod">
        <pc:chgData name="TAN Mei Yi [Harrisdale Senior High School]" userId="f9f029c9-d743-4d60-9f2c-e74bdec1ab07" providerId="ADAL" clId="{BCDF6825-78BE-4B2A-B733-9919CF207759}" dt="2023-05-24T02:37:04.455" v="32" actId="47"/>
        <pc:sldMkLst>
          <pc:docMk/>
          <pc:sldMk cId="3077793519" sldId="293"/>
        </pc:sldMkLst>
        <pc:picChg chg="add del">
          <ac:chgData name="TAN Mei Yi [Harrisdale Senior High School]" userId="f9f029c9-d743-4d60-9f2c-e74bdec1ab07" providerId="ADAL" clId="{BCDF6825-78BE-4B2A-B733-9919CF207759}" dt="2023-05-24T02:30:51.229" v="24" actId="478"/>
          <ac:picMkLst>
            <pc:docMk/>
            <pc:sldMk cId="3077793519" sldId="293"/>
            <ac:picMk id="5" creationId="{517ACF37-0B9B-C8DB-DA6B-2E99C3BCACE0}"/>
          </ac:picMkLst>
        </pc:picChg>
        <pc:picChg chg="add del">
          <ac:chgData name="TAN Mei Yi [Harrisdale Senior High School]" userId="f9f029c9-d743-4d60-9f2c-e74bdec1ab07" providerId="ADAL" clId="{BCDF6825-78BE-4B2A-B733-9919CF207759}" dt="2023-05-24T02:36:58.491" v="30" actId="21"/>
          <ac:picMkLst>
            <pc:docMk/>
            <pc:sldMk cId="3077793519" sldId="293"/>
            <ac:picMk id="8" creationId="{1A143AF2-06AF-9344-4441-E5A304A56417}"/>
          </ac:picMkLst>
        </pc:picChg>
      </pc:sldChg>
      <pc:sldChg chg="addSp delSp modSp mod delAnim modAnim">
        <pc:chgData name="TAN Mei Yi [Harrisdale Senior High School]" userId="f9f029c9-d743-4d60-9f2c-e74bdec1ab07" providerId="ADAL" clId="{BCDF6825-78BE-4B2A-B733-9919CF207759}" dt="2023-05-26T06:43:43.600" v="553" actId="478"/>
        <pc:sldMkLst>
          <pc:docMk/>
          <pc:sldMk cId="3818166448" sldId="294"/>
        </pc:sldMkLst>
        <pc:spChg chg="mod">
          <ac:chgData name="TAN Mei Yi [Harrisdale Senior High School]" userId="f9f029c9-d743-4d60-9f2c-e74bdec1ab07" providerId="ADAL" clId="{BCDF6825-78BE-4B2A-B733-9919CF207759}" dt="2023-05-26T06:33:56.488" v="380" actId="14100"/>
          <ac:spMkLst>
            <pc:docMk/>
            <pc:sldMk cId="3818166448" sldId="294"/>
            <ac:spMk id="3" creationId="{00000000-0000-0000-0000-000000000000}"/>
          </ac:spMkLst>
        </pc:spChg>
        <pc:spChg chg="add mod">
          <ac:chgData name="TAN Mei Yi [Harrisdale Senior High School]" userId="f9f029c9-d743-4d60-9f2c-e74bdec1ab07" providerId="ADAL" clId="{BCDF6825-78BE-4B2A-B733-9919CF207759}" dt="2023-05-26T06:39:35.359" v="434" actId="1076"/>
          <ac:spMkLst>
            <pc:docMk/>
            <pc:sldMk cId="3818166448" sldId="294"/>
            <ac:spMk id="6" creationId="{12006486-2B9C-8012-57F3-7A114271B172}"/>
          </ac:spMkLst>
        </pc:spChg>
        <pc:spChg chg="mod">
          <ac:chgData name="TAN Mei Yi [Harrisdale Senior High School]" userId="f9f029c9-d743-4d60-9f2c-e74bdec1ab07" providerId="ADAL" clId="{BCDF6825-78BE-4B2A-B733-9919CF207759}" dt="2023-05-26T06:39:35.359" v="434" actId="1076"/>
          <ac:spMkLst>
            <pc:docMk/>
            <pc:sldMk cId="3818166448" sldId="294"/>
            <ac:spMk id="7" creationId="{ED4D22C2-EB11-C735-B5CA-44C39696CA06}"/>
          </ac:spMkLst>
        </pc:spChg>
        <pc:spChg chg="mod">
          <ac:chgData name="TAN Mei Yi [Harrisdale Senior High School]" userId="f9f029c9-d743-4d60-9f2c-e74bdec1ab07" providerId="ADAL" clId="{BCDF6825-78BE-4B2A-B733-9919CF207759}" dt="2023-05-26T06:39:35.359" v="434" actId="1076"/>
          <ac:spMkLst>
            <pc:docMk/>
            <pc:sldMk cId="3818166448" sldId="294"/>
            <ac:spMk id="8" creationId="{4B9EFD9B-37BB-5F40-DB1F-78965FF029AB}"/>
          </ac:spMkLst>
        </pc:spChg>
        <pc:spChg chg="del">
          <ac:chgData name="TAN Mei Yi [Harrisdale Senior High School]" userId="f9f029c9-d743-4d60-9f2c-e74bdec1ab07" providerId="ADAL" clId="{BCDF6825-78BE-4B2A-B733-9919CF207759}" dt="2023-05-26T06:34:10.543" v="383" actId="478"/>
          <ac:spMkLst>
            <pc:docMk/>
            <pc:sldMk cId="3818166448" sldId="294"/>
            <ac:spMk id="9" creationId="{12C91770-DA92-8129-999B-864B3C983C5A}"/>
          </ac:spMkLst>
        </pc:spChg>
        <pc:spChg chg="del">
          <ac:chgData name="TAN Mei Yi [Harrisdale Senior High School]" userId="f9f029c9-d743-4d60-9f2c-e74bdec1ab07" providerId="ADAL" clId="{BCDF6825-78BE-4B2A-B733-9919CF207759}" dt="2023-05-26T06:34:10.543" v="383" actId="478"/>
          <ac:spMkLst>
            <pc:docMk/>
            <pc:sldMk cId="3818166448" sldId="294"/>
            <ac:spMk id="10" creationId="{C2DC74A0-E07D-D7B4-B95C-CC10F54D0A19}"/>
          </ac:spMkLst>
        </pc:spChg>
        <pc:spChg chg="del">
          <ac:chgData name="TAN Mei Yi [Harrisdale Senior High School]" userId="f9f029c9-d743-4d60-9f2c-e74bdec1ab07" providerId="ADAL" clId="{BCDF6825-78BE-4B2A-B733-9919CF207759}" dt="2023-05-26T06:34:10.543" v="383" actId="478"/>
          <ac:spMkLst>
            <pc:docMk/>
            <pc:sldMk cId="3818166448" sldId="294"/>
            <ac:spMk id="11" creationId="{B5CC3CC8-633A-CD47-60D1-87D0C23D9891}"/>
          </ac:spMkLst>
        </pc:spChg>
        <pc:spChg chg="del">
          <ac:chgData name="TAN Mei Yi [Harrisdale Senior High School]" userId="f9f029c9-d743-4d60-9f2c-e74bdec1ab07" providerId="ADAL" clId="{BCDF6825-78BE-4B2A-B733-9919CF207759}" dt="2023-05-26T06:34:10.543" v="383" actId="478"/>
          <ac:spMkLst>
            <pc:docMk/>
            <pc:sldMk cId="3818166448" sldId="294"/>
            <ac:spMk id="12" creationId="{83996FC9-9FAC-4C90-E554-F5B62B775685}"/>
          </ac:spMkLst>
        </pc:spChg>
        <pc:spChg chg="del">
          <ac:chgData name="TAN Mei Yi [Harrisdale Senior High School]" userId="f9f029c9-d743-4d60-9f2c-e74bdec1ab07" providerId="ADAL" clId="{BCDF6825-78BE-4B2A-B733-9919CF207759}" dt="2023-05-26T06:34:05.540" v="382" actId="478"/>
          <ac:spMkLst>
            <pc:docMk/>
            <pc:sldMk cId="3818166448" sldId="294"/>
            <ac:spMk id="13" creationId="{442A34E1-01EA-9290-78EB-B98211AA9DD1}"/>
          </ac:spMkLst>
        </pc:spChg>
        <pc:spChg chg="del">
          <ac:chgData name="TAN Mei Yi [Harrisdale Senior High School]" userId="f9f029c9-d743-4d60-9f2c-e74bdec1ab07" providerId="ADAL" clId="{BCDF6825-78BE-4B2A-B733-9919CF207759}" dt="2023-05-26T06:34:05.540" v="382" actId="478"/>
          <ac:spMkLst>
            <pc:docMk/>
            <pc:sldMk cId="3818166448" sldId="294"/>
            <ac:spMk id="14" creationId="{D913889E-A9C2-B49C-B2A6-45EE69B1D0CF}"/>
          </ac:spMkLst>
        </pc:spChg>
        <pc:spChg chg="del">
          <ac:chgData name="TAN Mei Yi [Harrisdale Senior High School]" userId="f9f029c9-d743-4d60-9f2c-e74bdec1ab07" providerId="ADAL" clId="{BCDF6825-78BE-4B2A-B733-9919CF207759}" dt="2023-05-26T06:34:05.540" v="382" actId="478"/>
          <ac:spMkLst>
            <pc:docMk/>
            <pc:sldMk cId="3818166448" sldId="294"/>
            <ac:spMk id="15" creationId="{220956DF-0F41-0C36-B68A-4D2B434AB86A}"/>
          </ac:spMkLst>
        </pc:spChg>
        <pc:spChg chg="del">
          <ac:chgData name="TAN Mei Yi [Harrisdale Senior High School]" userId="f9f029c9-d743-4d60-9f2c-e74bdec1ab07" providerId="ADAL" clId="{BCDF6825-78BE-4B2A-B733-9919CF207759}" dt="2023-05-26T06:34:05.540" v="382" actId="478"/>
          <ac:spMkLst>
            <pc:docMk/>
            <pc:sldMk cId="3818166448" sldId="294"/>
            <ac:spMk id="16" creationId="{326B92AB-9763-874F-F12A-A8276D60B179}"/>
          </ac:spMkLst>
        </pc:spChg>
        <pc:spChg chg="del">
          <ac:chgData name="TAN Mei Yi [Harrisdale Senior High School]" userId="f9f029c9-d743-4d60-9f2c-e74bdec1ab07" providerId="ADAL" clId="{BCDF6825-78BE-4B2A-B733-9919CF207759}" dt="2023-05-26T06:34:05.540" v="382" actId="478"/>
          <ac:spMkLst>
            <pc:docMk/>
            <pc:sldMk cId="3818166448" sldId="294"/>
            <ac:spMk id="17" creationId="{0A73E123-4746-A8E8-D1A8-7E35460D2FF5}"/>
          </ac:spMkLst>
        </pc:spChg>
        <pc:spChg chg="del">
          <ac:chgData name="TAN Mei Yi [Harrisdale Senior High School]" userId="f9f029c9-d743-4d60-9f2c-e74bdec1ab07" providerId="ADAL" clId="{BCDF6825-78BE-4B2A-B733-9919CF207759}" dt="2023-05-26T06:34:10.543" v="383" actId="478"/>
          <ac:spMkLst>
            <pc:docMk/>
            <pc:sldMk cId="3818166448" sldId="294"/>
            <ac:spMk id="18" creationId="{CCBE2C21-372B-CC2E-19FD-BA9417E6A91D}"/>
          </ac:spMkLst>
        </pc:spChg>
        <pc:spChg chg="add mod">
          <ac:chgData name="TAN Mei Yi [Harrisdale Senior High School]" userId="f9f029c9-d743-4d60-9f2c-e74bdec1ab07" providerId="ADAL" clId="{BCDF6825-78BE-4B2A-B733-9919CF207759}" dt="2023-05-26T06:42:00.697" v="510" actId="20577"/>
          <ac:spMkLst>
            <pc:docMk/>
            <pc:sldMk cId="3818166448" sldId="294"/>
            <ac:spMk id="19" creationId="{978FF1D4-5125-39AE-54B4-ACA0AC344A3D}"/>
          </ac:spMkLst>
        </pc:spChg>
        <pc:spChg chg="add mod">
          <ac:chgData name="TAN Mei Yi [Harrisdale Senior High School]" userId="f9f029c9-d743-4d60-9f2c-e74bdec1ab07" providerId="ADAL" clId="{BCDF6825-78BE-4B2A-B733-9919CF207759}" dt="2023-05-26T06:41:18.305" v="464" actId="20577"/>
          <ac:spMkLst>
            <pc:docMk/>
            <pc:sldMk cId="3818166448" sldId="294"/>
            <ac:spMk id="21" creationId="{19EF518D-7B47-8316-382A-1362642472FD}"/>
          </ac:spMkLst>
        </pc:spChg>
        <pc:spChg chg="add mod">
          <ac:chgData name="TAN Mei Yi [Harrisdale Senior High School]" userId="f9f029c9-d743-4d60-9f2c-e74bdec1ab07" providerId="ADAL" clId="{BCDF6825-78BE-4B2A-B733-9919CF207759}" dt="2023-05-26T06:41:50.853" v="483" actId="20577"/>
          <ac:spMkLst>
            <pc:docMk/>
            <pc:sldMk cId="3818166448" sldId="294"/>
            <ac:spMk id="22" creationId="{B294469F-3DAA-AD07-D591-BE0C6BB387B7}"/>
          </ac:spMkLst>
        </pc:spChg>
        <pc:spChg chg="add mod">
          <ac:chgData name="TAN Mei Yi [Harrisdale Senior High School]" userId="f9f029c9-d743-4d60-9f2c-e74bdec1ab07" providerId="ADAL" clId="{BCDF6825-78BE-4B2A-B733-9919CF207759}" dt="2023-05-26T06:42:10.381" v="514" actId="20577"/>
          <ac:spMkLst>
            <pc:docMk/>
            <pc:sldMk cId="3818166448" sldId="294"/>
            <ac:spMk id="23" creationId="{82968B7C-F3C0-1D3A-D169-80D6039F4902}"/>
          </ac:spMkLst>
        </pc:spChg>
        <pc:spChg chg="add mod">
          <ac:chgData name="TAN Mei Yi [Harrisdale Senior High School]" userId="f9f029c9-d743-4d60-9f2c-e74bdec1ab07" providerId="ADAL" clId="{BCDF6825-78BE-4B2A-B733-9919CF207759}" dt="2023-05-26T06:42:26.427" v="528" actId="1076"/>
          <ac:spMkLst>
            <pc:docMk/>
            <pc:sldMk cId="3818166448" sldId="294"/>
            <ac:spMk id="24" creationId="{363D60A2-10D6-0686-4756-7C279D0CAFBE}"/>
          </ac:spMkLst>
        </pc:spChg>
        <pc:spChg chg="add mod">
          <ac:chgData name="TAN Mei Yi [Harrisdale Senior High School]" userId="f9f029c9-d743-4d60-9f2c-e74bdec1ab07" providerId="ADAL" clId="{BCDF6825-78BE-4B2A-B733-9919CF207759}" dt="2023-05-26T06:43:41.397" v="552" actId="20577"/>
          <ac:spMkLst>
            <pc:docMk/>
            <pc:sldMk cId="3818166448" sldId="294"/>
            <ac:spMk id="25" creationId="{A3A0E375-7238-3482-E8E3-F2F05BDF048F}"/>
          </ac:spMkLst>
        </pc:spChg>
        <pc:picChg chg="add del mod">
          <ac:chgData name="TAN Mei Yi [Harrisdale Senior High School]" userId="f9f029c9-d743-4d60-9f2c-e74bdec1ab07" providerId="ADAL" clId="{BCDF6825-78BE-4B2A-B733-9919CF207759}" dt="2023-05-26T06:39:29.458" v="433" actId="478"/>
          <ac:picMkLst>
            <pc:docMk/>
            <pc:sldMk cId="3818166448" sldId="294"/>
            <ac:picMk id="5" creationId="{B419978B-3A4C-9314-8D08-BB4D0E6ED554}"/>
          </ac:picMkLst>
        </pc:picChg>
        <pc:picChg chg="add del mod">
          <ac:chgData name="TAN Mei Yi [Harrisdale Senior High School]" userId="f9f029c9-d743-4d60-9f2c-e74bdec1ab07" providerId="ADAL" clId="{BCDF6825-78BE-4B2A-B733-9919CF207759}" dt="2023-05-26T06:43:43.600" v="553" actId="478"/>
          <ac:picMkLst>
            <pc:docMk/>
            <pc:sldMk cId="3818166448" sldId="294"/>
            <ac:picMk id="20" creationId="{8CBE7061-4168-C294-9137-46AB01332611}"/>
          </ac:picMkLst>
        </pc:picChg>
      </pc:sldChg>
      <pc:sldChg chg="addSp delSp modSp del mod">
        <pc:chgData name="TAN Mei Yi [Harrisdale Senior High School]" userId="f9f029c9-d743-4d60-9f2c-e74bdec1ab07" providerId="ADAL" clId="{BCDF6825-78BE-4B2A-B733-9919CF207759}" dt="2023-05-26T06:44:07.878" v="554" actId="47"/>
        <pc:sldMkLst>
          <pc:docMk/>
          <pc:sldMk cId="2560018972" sldId="295"/>
        </pc:sldMkLst>
        <pc:picChg chg="add del">
          <ac:chgData name="TAN Mei Yi [Harrisdale Senior High School]" userId="f9f029c9-d743-4d60-9f2c-e74bdec1ab07" providerId="ADAL" clId="{BCDF6825-78BE-4B2A-B733-9919CF207759}" dt="2023-05-26T06:39:48.143" v="437" actId="21"/>
          <ac:picMkLst>
            <pc:docMk/>
            <pc:sldMk cId="2560018972" sldId="295"/>
            <ac:picMk id="5" creationId="{D9E5C07E-75F8-1034-435F-AE34E777A1E9}"/>
          </ac:picMkLst>
        </pc:picChg>
        <pc:picChg chg="add mod">
          <ac:chgData name="TAN Mei Yi [Harrisdale Senior High School]" userId="f9f029c9-d743-4d60-9f2c-e74bdec1ab07" providerId="ADAL" clId="{BCDF6825-78BE-4B2A-B733-9919CF207759}" dt="2023-05-24T02:28:21.186" v="10" actId="1076"/>
          <ac:picMkLst>
            <pc:docMk/>
            <pc:sldMk cId="2560018972" sldId="295"/>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16:58.116" v="763" actId="478"/>
        <pc:sldMkLst>
          <pc:docMk/>
          <pc:sldMk cId="174103533" sldId="296"/>
        </pc:sldMkLst>
        <pc:spChg chg="mod">
          <ac:chgData name="TAN Mei Yi [Harrisdale Senior High School]" userId="f9f029c9-d743-4d60-9f2c-e74bdec1ab07" providerId="ADAL" clId="{BCDF6825-78BE-4B2A-B733-9919CF207759}" dt="2023-05-26T07:14:33.783" v="761" actId="20577"/>
          <ac:spMkLst>
            <pc:docMk/>
            <pc:sldMk cId="174103533" sldId="296"/>
            <ac:spMk id="3" creationId="{00000000-0000-0000-0000-000000000000}"/>
          </ac:spMkLst>
        </pc:spChg>
        <pc:spChg chg="mod">
          <ac:chgData name="TAN Mei Yi [Harrisdale Senior High School]" userId="f9f029c9-d743-4d60-9f2c-e74bdec1ab07" providerId="ADAL" clId="{BCDF6825-78BE-4B2A-B733-9919CF207759}" dt="2023-05-26T07:10:21.695" v="668" actId="20577"/>
          <ac:spMkLst>
            <pc:docMk/>
            <pc:sldMk cId="174103533" sldId="296"/>
            <ac:spMk id="6" creationId="{95ACB665-3F91-9EF3-5F2E-018ABF42AE39}"/>
          </ac:spMkLst>
        </pc:spChg>
        <pc:spChg chg="mod">
          <ac:chgData name="TAN Mei Yi [Harrisdale Senior High School]" userId="f9f029c9-d743-4d60-9f2c-e74bdec1ab07" providerId="ADAL" clId="{BCDF6825-78BE-4B2A-B733-9919CF207759}" dt="2023-05-26T07:10:35.307" v="686" actId="1076"/>
          <ac:spMkLst>
            <pc:docMk/>
            <pc:sldMk cId="174103533" sldId="296"/>
            <ac:spMk id="7" creationId="{7999494F-84FC-B838-6074-7918C57BECB0}"/>
          </ac:spMkLst>
        </pc:spChg>
        <pc:spChg chg="del">
          <ac:chgData name="TAN Mei Yi [Harrisdale Senior High School]" userId="f9f029c9-d743-4d60-9f2c-e74bdec1ab07" providerId="ADAL" clId="{BCDF6825-78BE-4B2A-B733-9919CF207759}" dt="2023-05-26T07:09:33.473" v="635" actId="478"/>
          <ac:spMkLst>
            <pc:docMk/>
            <pc:sldMk cId="174103533" sldId="296"/>
            <ac:spMk id="8" creationId="{67747B4F-3474-AEC6-44AF-5E7E329F1C74}"/>
          </ac:spMkLst>
        </pc:spChg>
        <pc:spChg chg="del">
          <ac:chgData name="TAN Mei Yi [Harrisdale Senior High School]" userId="f9f029c9-d743-4d60-9f2c-e74bdec1ab07" providerId="ADAL" clId="{BCDF6825-78BE-4B2A-B733-9919CF207759}" dt="2023-05-26T07:09:33.473" v="635" actId="478"/>
          <ac:spMkLst>
            <pc:docMk/>
            <pc:sldMk cId="174103533" sldId="296"/>
            <ac:spMk id="9" creationId="{B84740BB-D42B-DB81-371A-D1F12BBF15CA}"/>
          </ac:spMkLst>
        </pc:spChg>
        <pc:spChg chg="del mod">
          <ac:chgData name="TAN Mei Yi [Harrisdale Senior High School]" userId="f9f029c9-d743-4d60-9f2c-e74bdec1ab07" providerId="ADAL" clId="{BCDF6825-78BE-4B2A-B733-9919CF207759}" dt="2023-05-26T07:09:31.252" v="634" actId="478"/>
          <ac:spMkLst>
            <pc:docMk/>
            <pc:sldMk cId="174103533" sldId="296"/>
            <ac:spMk id="10" creationId="{10ACFAC1-B7A0-2761-B371-C9E9826B0C91}"/>
          </ac:spMkLst>
        </pc:spChg>
        <pc:spChg chg="del mod">
          <ac:chgData name="TAN Mei Yi [Harrisdale Senior High School]" userId="f9f029c9-d743-4d60-9f2c-e74bdec1ab07" providerId="ADAL" clId="{BCDF6825-78BE-4B2A-B733-9919CF207759}" dt="2023-05-26T07:09:31.252" v="634" actId="478"/>
          <ac:spMkLst>
            <pc:docMk/>
            <pc:sldMk cId="174103533" sldId="296"/>
            <ac:spMk id="11" creationId="{6B8CB329-410E-D145-5A00-0970D8CFDA80}"/>
          </ac:spMkLst>
        </pc:spChg>
        <pc:spChg chg="del mod">
          <ac:chgData name="TAN Mei Yi [Harrisdale Senior High School]" userId="f9f029c9-d743-4d60-9f2c-e74bdec1ab07" providerId="ADAL" clId="{BCDF6825-78BE-4B2A-B733-9919CF207759}" dt="2023-05-26T07:09:27.793" v="632" actId="478"/>
          <ac:spMkLst>
            <pc:docMk/>
            <pc:sldMk cId="174103533" sldId="296"/>
            <ac:spMk id="12" creationId="{9CB768E6-F82D-F12A-CE8F-B7AFD9201E23}"/>
          </ac:spMkLst>
        </pc:spChg>
        <pc:spChg chg="del mod">
          <ac:chgData name="TAN Mei Yi [Harrisdale Senior High School]" userId="f9f029c9-d743-4d60-9f2c-e74bdec1ab07" providerId="ADAL" clId="{BCDF6825-78BE-4B2A-B733-9919CF207759}" dt="2023-05-26T07:09:27.793" v="632" actId="478"/>
          <ac:spMkLst>
            <pc:docMk/>
            <pc:sldMk cId="174103533" sldId="296"/>
            <ac:spMk id="14" creationId="{8C723F6F-FB90-9508-2203-7974BA8FFE35}"/>
          </ac:spMkLst>
        </pc:spChg>
        <pc:spChg chg="del mod">
          <ac:chgData name="TAN Mei Yi [Harrisdale Senior High School]" userId="f9f029c9-d743-4d60-9f2c-e74bdec1ab07" providerId="ADAL" clId="{BCDF6825-78BE-4B2A-B733-9919CF207759}" dt="2023-05-26T07:09:27.793" v="632" actId="478"/>
          <ac:spMkLst>
            <pc:docMk/>
            <pc:sldMk cId="174103533" sldId="296"/>
            <ac:spMk id="15" creationId="{3C73D139-1AB5-F363-1C98-B146A959EEC9}"/>
          </ac:spMkLst>
        </pc:spChg>
        <pc:spChg chg="del mod">
          <ac:chgData name="TAN Mei Yi [Harrisdale Senior High School]" userId="f9f029c9-d743-4d60-9f2c-e74bdec1ab07" providerId="ADAL" clId="{BCDF6825-78BE-4B2A-B733-9919CF207759}" dt="2023-05-26T07:09:27.793" v="632" actId="478"/>
          <ac:spMkLst>
            <pc:docMk/>
            <pc:sldMk cId="174103533" sldId="296"/>
            <ac:spMk id="16" creationId="{A628BD14-E342-44DE-41EC-3763897B4FD5}"/>
          </ac:spMkLst>
        </pc:spChg>
        <pc:spChg chg="add mod">
          <ac:chgData name="TAN Mei Yi [Harrisdale Senior High School]" userId="f9f029c9-d743-4d60-9f2c-e74bdec1ab07" providerId="ADAL" clId="{BCDF6825-78BE-4B2A-B733-9919CF207759}" dt="2023-05-26T07:12:30.369" v="717" actId="1076"/>
          <ac:spMkLst>
            <pc:docMk/>
            <pc:sldMk cId="174103533" sldId="296"/>
            <ac:spMk id="18" creationId="{CCB349AD-C22A-EB4A-0E42-11096D4BF003}"/>
          </ac:spMkLst>
        </pc:spChg>
        <pc:spChg chg="add mod">
          <ac:chgData name="TAN Mei Yi [Harrisdale Senior High School]" userId="f9f029c9-d743-4d60-9f2c-e74bdec1ab07" providerId="ADAL" clId="{BCDF6825-78BE-4B2A-B733-9919CF207759}" dt="2023-05-26T07:13:05.269" v="750" actId="1076"/>
          <ac:spMkLst>
            <pc:docMk/>
            <pc:sldMk cId="174103533" sldId="296"/>
            <ac:spMk id="19" creationId="{384B387D-9FC3-54E7-45B6-35C4768B8107}"/>
          </ac:spMkLst>
        </pc:spChg>
        <pc:spChg chg="add del mod">
          <ac:chgData name="TAN Mei Yi [Harrisdale Senior High School]" userId="f9f029c9-d743-4d60-9f2c-e74bdec1ab07" providerId="ADAL" clId="{BCDF6825-78BE-4B2A-B733-9919CF207759}" dt="2023-05-26T07:12:57.208" v="740"/>
          <ac:spMkLst>
            <pc:docMk/>
            <pc:sldMk cId="174103533" sldId="296"/>
            <ac:spMk id="20" creationId="{F90C1CE2-3507-310A-8D85-E20211B23E7B}"/>
          </ac:spMkLst>
        </pc:spChg>
        <pc:picChg chg="del">
          <ac:chgData name="TAN Mei Yi [Harrisdale Senior High School]" userId="f9f029c9-d743-4d60-9f2c-e74bdec1ab07" providerId="ADAL" clId="{BCDF6825-78BE-4B2A-B733-9919CF207759}" dt="2023-05-24T02:29:04.685" v="12" actId="478"/>
          <ac:picMkLst>
            <pc:docMk/>
            <pc:sldMk cId="174103533" sldId="296"/>
            <ac:picMk id="5" creationId="{D9E5C07E-75F8-1034-435F-AE34E777A1E9}"/>
          </ac:picMkLst>
        </pc:picChg>
        <pc:picChg chg="add del mod">
          <ac:chgData name="TAN Mei Yi [Harrisdale Senior High School]" userId="f9f029c9-d743-4d60-9f2c-e74bdec1ab07" providerId="ADAL" clId="{BCDF6825-78BE-4B2A-B733-9919CF207759}" dt="2023-05-26T07:16:58.116" v="763" actId="478"/>
          <ac:picMkLst>
            <pc:docMk/>
            <pc:sldMk cId="174103533" sldId="296"/>
            <ac:picMk id="13" creationId="{C98FD73A-5BEB-9BC0-09AA-16DC59C3DB30}"/>
          </ac:picMkLst>
        </pc:picChg>
        <pc:picChg chg="del">
          <ac:chgData name="TAN Mei Yi [Harrisdale Senior High School]" userId="f9f029c9-d743-4d60-9f2c-e74bdec1ab07" providerId="ADAL" clId="{BCDF6825-78BE-4B2A-B733-9919CF207759}" dt="2023-05-24T02:29:04.685" v="12" actId="478"/>
          <ac:picMkLst>
            <pc:docMk/>
            <pc:sldMk cId="174103533" sldId="296"/>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28:45.043" v="888"/>
        <pc:sldMkLst>
          <pc:docMk/>
          <pc:sldMk cId="210235844" sldId="297"/>
        </pc:sldMkLst>
        <pc:spChg chg="mod">
          <ac:chgData name="TAN Mei Yi [Harrisdale Senior High School]" userId="f9f029c9-d743-4d60-9f2c-e74bdec1ab07" providerId="ADAL" clId="{BCDF6825-78BE-4B2A-B733-9919CF207759}" dt="2023-05-26T07:27:10.021" v="834" actId="20577"/>
          <ac:spMkLst>
            <pc:docMk/>
            <pc:sldMk cId="210235844" sldId="297"/>
            <ac:spMk id="3" creationId="{00000000-0000-0000-0000-000000000000}"/>
          </ac:spMkLst>
        </pc:spChg>
        <pc:spChg chg="mod">
          <ac:chgData name="TAN Mei Yi [Harrisdale Senior High School]" userId="f9f029c9-d743-4d60-9f2c-e74bdec1ab07" providerId="ADAL" clId="{BCDF6825-78BE-4B2A-B733-9919CF207759}" dt="2023-05-26T07:27:35.968" v="850" actId="1076"/>
          <ac:spMkLst>
            <pc:docMk/>
            <pc:sldMk cId="210235844" sldId="297"/>
            <ac:spMk id="6" creationId="{95ACB665-3F91-9EF3-5F2E-018ABF42AE39}"/>
          </ac:spMkLst>
        </pc:spChg>
        <pc:spChg chg="mod">
          <ac:chgData name="TAN Mei Yi [Harrisdale Senior High School]" userId="f9f029c9-d743-4d60-9f2c-e74bdec1ab07" providerId="ADAL" clId="{BCDF6825-78BE-4B2A-B733-9919CF207759}" dt="2023-05-26T07:27:47.711" v="866" actId="1076"/>
          <ac:spMkLst>
            <pc:docMk/>
            <pc:sldMk cId="210235844" sldId="297"/>
            <ac:spMk id="7" creationId="{7999494F-84FC-B838-6074-7918C57BECB0}"/>
          </ac:spMkLst>
        </pc:spChg>
        <pc:spChg chg="del">
          <ac:chgData name="TAN Mei Yi [Harrisdale Senior High School]" userId="f9f029c9-d743-4d60-9f2c-e74bdec1ab07" providerId="ADAL" clId="{BCDF6825-78BE-4B2A-B733-9919CF207759}" dt="2023-05-26T07:27:21.147" v="835" actId="478"/>
          <ac:spMkLst>
            <pc:docMk/>
            <pc:sldMk cId="210235844" sldId="297"/>
            <ac:spMk id="8" creationId="{67747B4F-3474-AEC6-44AF-5E7E329F1C74}"/>
          </ac:spMkLst>
        </pc:spChg>
        <pc:spChg chg="del">
          <ac:chgData name="TAN Mei Yi [Harrisdale Senior High School]" userId="f9f029c9-d743-4d60-9f2c-e74bdec1ab07" providerId="ADAL" clId="{BCDF6825-78BE-4B2A-B733-9919CF207759}" dt="2023-05-26T07:27:21.147" v="835" actId="478"/>
          <ac:spMkLst>
            <pc:docMk/>
            <pc:sldMk cId="210235844" sldId="297"/>
            <ac:spMk id="9" creationId="{B84740BB-D42B-DB81-371A-D1F12BBF15CA}"/>
          </ac:spMkLst>
        </pc:spChg>
        <pc:spChg chg="del">
          <ac:chgData name="TAN Mei Yi [Harrisdale Senior High School]" userId="f9f029c9-d743-4d60-9f2c-e74bdec1ab07" providerId="ADAL" clId="{BCDF6825-78BE-4B2A-B733-9919CF207759}" dt="2023-05-26T07:27:21.147" v="835" actId="478"/>
          <ac:spMkLst>
            <pc:docMk/>
            <pc:sldMk cId="210235844" sldId="297"/>
            <ac:spMk id="10" creationId="{10ACFAC1-B7A0-2761-B371-C9E9826B0C91}"/>
          </ac:spMkLst>
        </pc:spChg>
        <pc:spChg chg="del">
          <ac:chgData name="TAN Mei Yi [Harrisdale Senior High School]" userId="f9f029c9-d743-4d60-9f2c-e74bdec1ab07" providerId="ADAL" clId="{BCDF6825-78BE-4B2A-B733-9919CF207759}" dt="2023-05-26T07:27:21.147" v="835" actId="478"/>
          <ac:spMkLst>
            <pc:docMk/>
            <pc:sldMk cId="210235844" sldId="297"/>
            <ac:spMk id="11" creationId="{6B8CB329-410E-D145-5A00-0970D8CFDA80}"/>
          </ac:spMkLst>
        </pc:spChg>
        <pc:spChg chg="del">
          <ac:chgData name="TAN Mei Yi [Harrisdale Senior High School]" userId="f9f029c9-d743-4d60-9f2c-e74bdec1ab07" providerId="ADAL" clId="{BCDF6825-78BE-4B2A-B733-9919CF207759}" dt="2023-05-26T07:27:21.147" v="835" actId="478"/>
          <ac:spMkLst>
            <pc:docMk/>
            <pc:sldMk cId="210235844" sldId="297"/>
            <ac:spMk id="12" creationId="{9CB768E6-F82D-F12A-CE8F-B7AFD9201E23}"/>
          </ac:spMkLst>
        </pc:spChg>
        <pc:spChg chg="del">
          <ac:chgData name="TAN Mei Yi [Harrisdale Senior High School]" userId="f9f029c9-d743-4d60-9f2c-e74bdec1ab07" providerId="ADAL" clId="{BCDF6825-78BE-4B2A-B733-9919CF207759}" dt="2023-05-26T07:27:21.147" v="835" actId="478"/>
          <ac:spMkLst>
            <pc:docMk/>
            <pc:sldMk cId="210235844" sldId="297"/>
            <ac:spMk id="14" creationId="{8C723F6F-FB90-9508-2203-7974BA8FFE35}"/>
          </ac:spMkLst>
        </pc:spChg>
        <pc:spChg chg="del">
          <ac:chgData name="TAN Mei Yi [Harrisdale Senior High School]" userId="f9f029c9-d743-4d60-9f2c-e74bdec1ab07" providerId="ADAL" clId="{BCDF6825-78BE-4B2A-B733-9919CF207759}" dt="2023-05-26T07:27:21.147" v="835" actId="478"/>
          <ac:spMkLst>
            <pc:docMk/>
            <pc:sldMk cId="210235844" sldId="297"/>
            <ac:spMk id="15" creationId="{3C73D139-1AB5-F363-1C98-B146A959EEC9}"/>
          </ac:spMkLst>
        </pc:spChg>
        <pc:spChg chg="del">
          <ac:chgData name="TAN Mei Yi [Harrisdale Senior High School]" userId="f9f029c9-d743-4d60-9f2c-e74bdec1ab07" providerId="ADAL" clId="{BCDF6825-78BE-4B2A-B733-9919CF207759}" dt="2023-05-26T07:27:21.147" v="835" actId="478"/>
          <ac:spMkLst>
            <pc:docMk/>
            <pc:sldMk cId="210235844" sldId="297"/>
            <ac:spMk id="16" creationId="{A628BD14-E342-44DE-41EC-3763897B4FD5}"/>
          </ac:spMkLst>
        </pc:spChg>
        <pc:spChg chg="add mod">
          <ac:chgData name="TAN Mei Yi [Harrisdale Senior High School]" userId="f9f029c9-d743-4d60-9f2c-e74bdec1ab07" providerId="ADAL" clId="{BCDF6825-78BE-4B2A-B733-9919CF207759}" dt="2023-05-26T07:27:57.454" v="875" actId="1076"/>
          <ac:spMkLst>
            <pc:docMk/>
            <pc:sldMk cId="210235844" sldId="297"/>
            <ac:spMk id="17" creationId="{D86C62A4-AFA9-EB0F-DD52-D040E05E03BB}"/>
          </ac:spMkLst>
        </pc:spChg>
        <pc:spChg chg="add mod">
          <ac:chgData name="TAN Mei Yi [Harrisdale Senior High School]" userId="f9f029c9-d743-4d60-9f2c-e74bdec1ab07" providerId="ADAL" clId="{BCDF6825-78BE-4B2A-B733-9919CF207759}" dt="2023-05-26T07:28:09.060" v="884" actId="1076"/>
          <ac:spMkLst>
            <pc:docMk/>
            <pc:sldMk cId="210235844" sldId="297"/>
            <ac:spMk id="18" creationId="{55BAFF4A-2FFD-18E7-3934-8E401F8359F2}"/>
          </ac:spMkLst>
        </pc:spChg>
        <pc:picChg chg="add del mod">
          <ac:chgData name="TAN Mei Yi [Harrisdale Senior High School]" userId="f9f029c9-d743-4d60-9f2c-e74bdec1ab07" providerId="ADAL" clId="{BCDF6825-78BE-4B2A-B733-9919CF207759}" dt="2023-05-26T07:28:10.306" v="885" actId="478"/>
          <ac:picMkLst>
            <pc:docMk/>
            <pc:sldMk cId="210235844" sldId="297"/>
            <ac:picMk id="5" creationId="{635BBD1B-517B-269A-693E-781FCE2AF941}"/>
          </ac:picMkLst>
        </pc:picChg>
        <pc:picChg chg="del">
          <ac:chgData name="TAN Mei Yi [Harrisdale Senior High School]" userId="f9f029c9-d743-4d60-9f2c-e74bdec1ab07" providerId="ADAL" clId="{BCDF6825-78BE-4B2A-B733-9919CF207759}" dt="2023-05-24T02:29:28.122" v="15" actId="478"/>
          <ac:picMkLst>
            <pc:docMk/>
            <pc:sldMk cId="210235844" sldId="297"/>
            <ac:picMk id="13" creationId="{C98FD73A-5BEB-9BC0-09AA-16DC59C3DB30}"/>
          </ac:picMkLst>
        </pc:picChg>
        <pc:picChg chg="add mod">
          <ac:chgData name="TAN Mei Yi [Harrisdale Senior High School]" userId="f9f029c9-d743-4d60-9f2c-e74bdec1ab07" providerId="ADAL" clId="{BCDF6825-78BE-4B2A-B733-9919CF207759}" dt="2023-05-26T07:28:42.477" v="887" actId="1076"/>
          <ac:picMkLst>
            <pc:docMk/>
            <pc:sldMk cId="210235844" sldId="297"/>
            <ac:picMk id="20" creationId="{7DDFBBFB-75FD-EF85-17D9-1CEED76EB0AA}"/>
          </ac:picMkLst>
        </pc:picChg>
      </pc:sldChg>
      <pc:sldChg chg="addSp delSp modSp add mod delAnim modAnim">
        <pc:chgData name="TAN Mei Yi [Harrisdale Senior High School]" userId="f9f029c9-d743-4d60-9f2c-e74bdec1ab07" providerId="ADAL" clId="{BCDF6825-78BE-4B2A-B733-9919CF207759}" dt="2023-05-26T07:34:30.948" v="1031" actId="1076"/>
        <pc:sldMkLst>
          <pc:docMk/>
          <pc:sldMk cId="524679162" sldId="298"/>
        </pc:sldMkLst>
        <pc:spChg chg="mod">
          <ac:chgData name="TAN Mei Yi [Harrisdale Senior High School]" userId="f9f029c9-d743-4d60-9f2c-e74bdec1ab07" providerId="ADAL" clId="{BCDF6825-78BE-4B2A-B733-9919CF207759}" dt="2023-05-26T07:32:49.484" v="971" actId="14100"/>
          <ac:spMkLst>
            <pc:docMk/>
            <pc:sldMk cId="524679162" sldId="298"/>
            <ac:spMk id="3" creationId="{00000000-0000-0000-0000-000000000000}"/>
          </ac:spMkLst>
        </pc:spChg>
        <pc:spChg chg="mod">
          <ac:chgData name="TAN Mei Yi [Harrisdale Senior High School]" userId="f9f029c9-d743-4d60-9f2c-e74bdec1ab07" providerId="ADAL" clId="{BCDF6825-78BE-4B2A-B733-9919CF207759}" dt="2023-05-26T07:33:10.007" v="989" actId="20577"/>
          <ac:spMkLst>
            <pc:docMk/>
            <pc:sldMk cId="524679162" sldId="298"/>
            <ac:spMk id="6" creationId="{95ACB665-3F91-9EF3-5F2E-018ABF42AE39}"/>
          </ac:spMkLst>
        </pc:spChg>
        <pc:spChg chg="del">
          <ac:chgData name="TAN Mei Yi [Harrisdale Senior High School]" userId="f9f029c9-d743-4d60-9f2c-e74bdec1ab07" providerId="ADAL" clId="{BCDF6825-78BE-4B2A-B733-9919CF207759}" dt="2023-05-26T07:32:58.763" v="975" actId="478"/>
          <ac:spMkLst>
            <pc:docMk/>
            <pc:sldMk cId="524679162" sldId="298"/>
            <ac:spMk id="7" creationId="{7999494F-84FC-B838-6074-7918C57BECB0}"/>
          </ac:spMkLst>
        </pc:spChg>
        <pc:spChg chg="del">
          <ac:chgData name="TAN Mei Yi [Harrisdale Senior High School]" userId="f9f029c9-d743-4d60-9f2c-e74bdec1ab07" providerId="ADAL" clId="{BCDF6825-78BE-4B2A-B733-9919CF207759}" dt="2023-05-26T07:32:58.763" v="975" actId="478"/>
          <ac:spMkLst>
            <pc:docMk/>
            <pc:sldMk cId="524679162" sldId="298"/>
            <ac:spMk id="8" creationId="{67747B4F-3474-AEC6-44AF-5E7E329F1C74}"/>
          </ac:spMkLst>
        </pc:spChg>
        <pc:spChg chg="del">
          <ac:chgData name="TAN Mei Yi [Harrisdale Senior High School]" userId="f9f029c9-d743-4d60-9f2c-e74bdec1ab07" providerId="ADAL" clId="{BCDF6825-78BE-4B2A-B733-9919CF207759}" dt="2023-05-26T07:32:58.763" v="975" actId="478"/>
          <ac:spMkLst>
            <pc:docMk/>
            <pc:sldMk cId="524679162" sldId="298"/>
            <ac:spMk id="9" creationId="{B84740BB-D42B-DB81-371A-D1F12BBF15CA}"/>
          </ac:spMkLst>
        </pc:spChg>
        <pc:spChg chg="del">
          <ac:chgData name="TAN Mei Yi [Harrisdale Senior High School]" userId="f9f029c9-d743-4d60-9f2c-e74bdec1ab07" providerId="ADAL" clId="{BCDF6825-78BE-4B2A-B733-9919CF207759}" dt="2023-05-26T07:32:58.763" v="975" actId="478"/>
          <ac:spMkLst>
            <pc:docMk/>
            <pc:sldMk cId="524679162" sldId="298"/>
            <ac:spMk id="10" creationId="{10ACFAC1-B7A0-2761-B371-C9E9826B0C91}"/>
          </ac:spMkLst>
        </pc:spChg>
        <pc:spChg chg="del">
          <ac:chgData name="TAN Mei Yi [Harrisdale Senior High School]" userId="f9f029c9-d743-4d60-9f2c-e74bdec1ab07" providerId="ADAL" clId="{BCDF6825-78BE-4B2A-B733-9919CF207759}" dt="2023-05-26T07:32:58.763" v="975" actId="478"/>
          <ac:spMkLst>
            <pc:docMk/>
            <pc:sldMk cId="524679162" sldId="298"/>
            <ac:spMk id="11" creationId="{6B8CB329-410E-D145-5A00-0970D8CFDA80}"/>
          </ac:spMkLst>
        </pc:spChg>
        <pc:spChg chg="del">
          <ac:chgData name="TAN Mei Yi [Harrisdale Senior High School]" userId="f9f029c9-d743-4d60-9f2c-e74bdec1ab07" providerId="ADAL" clId="{BCDF6825-78BE-4B2A-B733-9919CF207759}" dt="2023-05-26T07:32:58.763" v="975" actId="478"/>
          <ac:spMkLst>
            <pc:docMk/>
            <pc:sldMk cId="524679162" sldId="298"/>
            <ac:spMk id="12" creationId="{9CB768E6-F82D-F12A-CE8F-B7AFD9201E23}"/>
          </ac:spMkLst>
        </pc:spChg>
        <pc:spChg chg="del">
          <ac:chgData name="TAN Mei Yi [Harrisdale Senior High School]" userId="f9f029c9-d743-4d60-9f2c-e74bdec1ab07" providerId="ADAL" clId="{BCDF6825-78BE-4B2A-B733-9919CF207759}" dt="2023-05-26T07:32:58.763" v="975" actId="478"/>
          <ac:spMkLst>
            <pc:docMk/>
            <pc:sldMk cId="524679162" sldId="298"/>
            <ac:spMk id="14" creationId="{8C723F6F-FB90-9508-2203-7974BA8FFE35}"/>
          </ac:spMkLst>
        </pc:spChg>
        <pc:spChg chg="del mod">
          <ac:chgData name="TAN Mei Yi [Harrisdale Senior High School]" userId="f9f029c9-d743-4d60-9f2c-e74bdec1ab07" providerId="ADAL" clId="{BCDF6825-78BE-4B2A-B733-9919CF207759}" dt="2023-05-26T07:32:55.335" v="974" actId="478"/>
          <ac:spMkLst>
            <pc:docMk/>
            <pc:sldMk cId="524679162" sldId="298"/>
            <ac:spMk id="15" creationId="{3C73D139-1AB5-F363-1C98-B146A959EEC9}"/>
          </ac:spMkLst>
        </pc:spChg>
        <pc:spChg chg="del mod">
          <ac:chgData name="TAN Mei Yi [Harrisdale Senior High School]" userId="f9f029c9-d743-4d60-9f2c-e74bdec1ab07" providerId="ADAL" clId="{BCDF6825-78BE-4B2A-B733-9919CF207759}" dt="2023-05-26T07:32:55.335" v="974" actId="478"/>
          <ac:spMkLst>
            <pc:docMk/>
            <pc:sldMk cId="524679162" sldId="298"/>
            <ac:spMk id="16" creationId="{A628BD14-E342-44DE-41EC-3763897B4FD5}"/>
          </ac:spMkLst>
        </pc:spChg>
        <pc:spChg chg="add mod">
          <ac:chgData name="TAN Mei Yi [Harrisdale Senior High School]" userId="f9f029c9-d743-4d60-9f2c-e74bdec1ab07" providerId="ADAL" clId="{BCDF6825-78BE-4B2A-B733-9919CF207759}" dt="2023-05-26T07:33:33.434" v="1003" actId="1076"/>
          <ac:spMkLst>
            <pc:docMk/>
            <pc:sldMk cId="524679162" sldId="298"/>
            <ac:spMk id="17" creationId="{6F419523-1D93-2CFA-D568-A0E5722F5B49}"/>
          </ac:spMkLst>
        </pc:spChg>
        <pc:spChg chg="add mod">
          <ac:chgData name="TAN Mei Yi [Harrisdale Senior High School]" userId="f9f029c9-d743-4d60-9f2c-e74bdec1ab07" providerId="ADAL" clId="{BCDF6825-78BE-4B2A-B733-9919CF207759}" dt="2023-05-26T07:34:04.552" v="1012" actId="1076"/>
          <ac:spMkLst>
            <pc:docMk/>
            <pc:sldMk cId="524679162" sldId="298"/>
            <ac:spMk id="18" creationId="{147B5609-7D1A-C5FB-59C8-F39E8F7415A5}"/>
          </ac:spMkLst>
        </pc:spChg>
        <pc:spChg chg="add mod">
          <ac:chgData name="TAN Mei Yi [Harrisdale Senior High School]" userId="f9f029c9-d743-4d60-9f2c-e74bdec1ab07" providerId="ADAL" clId="{BCDF6825-78BE-4B2A-B733-9919CF207759}" dt="2023-05-26T07:34:17.194" v="1023" actId="1076"/>
          <ac:spMkLst>
            <pc:docMk/>
            <pc:sldMk cId="524679162" sldId="298"/>
            <ac:spMk id="19" creationId="{4B5C4132-C97B-FCFA-725C-DCEEFE56A306}"/>
          </ac:spMkLst>
        </pc:spChg>
        <pc:spChg chg="add mod">
          <ac:chgData name="TAN Mei Yi [Harrisdale Senior High School]" userId="f9f029c9-d743-4d60-9f2c-e74bdec1ab07" providerId="ADAL" clId="{BCDF6825-78BE-4B2A-B733-9919CF207759}" dt="2023-05-26T07:34:30.948" v="1031" actId="1076"/>
          <ac:spMkLst>
            <pc:docMk/>
            <pc:sldMk cId="524679162" sldId="298"/>
            <ac:spMk id="20" creationId="{A26F2B84-3DCB-6653-5B4B-ED79E4F0C3D3}"/>
          </ac:spMkLst>
        </pc:spChg>
        <pc:picChg chg="del">
          <ac:chgData name="TAN Mei Yi [Harrisdale Senior High School]" userId="f9f029c9-d743-4d60-9f2c-e74bdec1ab07" providerId="ADAL" clId="{BCDF6825-78BE-4B2A-B733-9919CF207759}" dt="2023-05-24T02:29:56.312" v="18" actId="478"/>
          <ac:picMkLst>
            <pc:docMk/>
            <pc:sldMk cId="524679162" sldId="298"/>
            <ac:picMk id="5" creationId="{635BBD1B-517B-269A-693E-781FCE2AF941}"/>
          </ac:picMkLst>
        </pc:picChg>
        <pc:picChg chg="add del mod">
          <ac:chgData name="TAN Mei Yi [Harrisdale Senior High School]" userId="f9f029c9-d743-4d60-9f2c-e74bdec1ab07" providerId="ADAL" clId="{BCDF6825-78BE-4B2A-B733-9919CF207759}" dt="2023-05-26T07:34:25.936" v="1030" actId="478"/>
          <ac:picMkLst>
            <pc:docMk/>
            <pc:sldMk cId="524679162" sldId="298"/>
            <ac:picMk id="13" creationId="{52F5545A-19EE-7885-CD68-9C133B6F4879}"/>
          </ac:picMkLst>
        </pc:picChg>
      </pc:sldChg>
      <pc:sldChg chg="addSp delSp add del mod">
        <pc:chgData name="TAN Mei Yi [Harrisdale Senior High School]" userId="f9f029c9-d743-4d60-9f2c-e74bdec1ab07" providerId="ADAL" clId="{BCDF6825-78BE-4B2A-B733-9919CF207759}" dt="2023-05-26T07:34:57.691" v="1032" actId="47"/>
        <pc:sldMkLst>
          <pc:docMk/>
          <pc:sldMk cId="1782732818" sldId="299"/>
        </pc:sldMkLst>
        <pc:picChg chg="add">
          <ac:chgData name="TAN Mei Yi [Harrisdale Senior High School]" userId="f9f029c9-d743-4d60-9f2c-e74bdec1ab07" providerId="ADAL" clId="{BCDF6825-78BE-4B2A-B733-9919CF207759}" dt="2023-05-24T02:30:14.387" v="22" actId="22"/>
          <ac:picMkLst>
            <pc:docMk/>
            <pc:sldMk cId="1782732818" sldId="299"/>
            <ac:picMk id="5" creationId="{8566943B-7586-F659-B956-BCCF6581CB52}"/>
          </ac:picMkLst>
        </pc:picChg>
        <pc:picChg chg="del">
          <ac:chgData name="TAN Mei Yi [Harrisdale Senior High School]" userId="f9f029c9-d743-4d60-9f2c-e74bdec1ab07" providerId="ADAL" clId="{BCDF6825-78BE-4B2A-B733-9919CF207759}" dt="2023-05-24T02:30:14.073" v="21" actId="478"/>
          <ac:picMkLst>
            <pc:docMk/>
            <pc:sldMk cId="1782732818" sldId="299"/>
            <ac:picMk id="13" creationId="{52F5545A-19EE-7885-CD68-9C133B6F4879}"/>
          </ac:picMkLst>
        </pc:picChg>
      </pc:sldChg>
      <pc:sldChg chg="addSp delSp modSp add mod delAnim modAnim">
        <pc:chgData name="TAN Mei Yi [Harrisdale Senior High School]" userId="f9f029c9-d743-4d60-9f2c-e74bdec1ab07" providerId="ADAL" clId="{BCDF6825-78BE-4B2A-B733-9919CF207759}" dt="2023-05-26T06:30:44.042" v="281" actId="478"/>
        <pc:sldMkLst>
          <pc:docMk/>
          <pc:sldMk cId="303368718" sldId="300"/>
        </pc:sldMkLst>
        <pc:spChg chg="mod">
          <ac:chgData name="TAN Mei Yi [Harrisdale Senior High School]" userId="f9f029c9-d743-4d60-9f2c-e74bdec1ab07" providerId="ADAL" clId="{BCDF6825-78BE-4B2A-B733-9919CF207759}" dt="2023-05-24T02:39:42.097" v="151" actId="20577"/>
          <ac:spMkLst>
            <pc:docMk/>
            <pc:sldMk cId="303368718" sldId="300"/>
            <ac:spMk id="3" creationId="{00000000-0000-0000-0000-000000000000}"/>
          </ac:spMkLst>
        </pc:spChg>
        <pc:spChg chg="add mod">
          <ac:chgData name="TAN Mei Yi [Harrisdale Senior High School]" userId="f9f029c9-d743-4d60-9f2c-e74bdec1ab07" providerId="ADAL" clId="{BCDF6825-78BE-4B2A-B733-9919CF207759}" dt="2023-05-26T06:27:41.538" v="212" actId="1076"/>
          <ac:spMkLst>
            <pc:docMk/>
            <pc:sldMk cId="303368718" sldId="300"/>
            <ac:spMk id="4" creationId="{DF34F0BE-D45B-4E5E-AE95-54B6648EBE83}"/>
          </ac:spMkLst>
        </pc:spChg>
        <pc:spChg chg="add mod">
          <ac:chgData name="TAN Mei Yi [Harrisdale Senior High School]" userId="f9f029c9-d743-4d60-9f2c-e74bdec1ab07" providerId="ADAL" clId="{BCDF6825-78BE-4B2A-B733-9919CF207759}" dt="2023-05-26T06:27:37.356" v="211" actId="1076"/>
          <ac:spMkLst>
            <pc:docMk/>
            <pc:sldMk cId="303368718" sldId="300"/>
            <ac:spMk id="7" creationId="{7BE1C99A-BD72-E24D-B662-03F162CD9369}"/>
          </ac:spMkLst>
        </pc:spChg>
        <pc:spChg chg="add mod">
          <ac:chgData name="TAN Mei Yi [Harrisdale Senior High School]" userId="f9f029c9-d743-4d60-9f2c-e74bdec1ab07" providerId="ADAL" clId="{BCDF6825-78BE-4B2A-B733-9919CF207759}" dt="2023-05-26T06:30:08.207" v="228" actId="6549"/>
          <ac:spMkLst>
            <pc:docMk/>
            <pc:sldMk cId="303368718" sldId="300"/>
            <ac:spMk id="8" creationId="{4D17D013-74CF-5861-B67C-AAFF478A4E4A}"/>
          </ac:spMkLst>
        </pc:spChg>
        <pc:spChg chg="mod">
          <ac:chgData name="TAN Mei Yi [Harrisdale Senior High School]" userId="f9f029c9-d743-4d60-9f2c-e74bdec1ab07" providerId="ADAL" clId="{BCDF6825-78BE-4B2A-B733-9919CF207759}" dt="2023-05-26T06:26:48.678" v="176" actId="1076"/>
          <ac:spMkLst>
            <pc:docMk/>
            <pc:sldMk cId="303368718" sldId="300"/>
            <ac:spMk id="9" creationId="{29699994-25E0-710C-CD89-E190BEA88A7D}"/>
          </ac:spMkLst>
        </pc:spChg>
        <pc:spChg chg="del">
          <ac:chgData name="TAN Mei Yi [Harrisdale Senior High School]" userId="f9f029c9-d743-4d60-9f2c-e74bdec1ab07" providerId="ADAL" clId="{BCDF6825-78BE-4B2A-B733-9919CF207759}" dt="2023-05-24T02:39:51.282" v="154" actId="478"/>
          <ac:spMkLst>
            <pc:docMk/>
            <pc:sldMk cId="303368718" sldId="300"/>
            <ac:spMk id="10" creationId="{92507F5D-1811-A2D4-3FB4-6B6C92B544FA}"/>
          </ac:spMkLst>
        </pc:spChg>
        <pc:spChg chg="del">
          <ac:chgData name="TAN Mei Yi [Harrisdale Senior High School]" userId="f9f029c9-d743-4d60-9f2c-e74bdec1ab07" providerId="ADAL" clId="{BCDF6825-78BE-4B2A-B733-9919CF207759}" dt="2023-05-24T02:39:51.282" v="154" actId="478"/>
          <ac:spMkLst>
            <pc:docMk/>
            <pc:sldMk cId="303368718" sldId="300"/>
            <ac:spMk id="11" creationId="{441F0072-7922-86C9-22E7-9AFEDF15437E}"/>
          </ac:spMkLst>
        </pc:spChg>
        <pc:spChg chg="del">
          <ac:chgData name="TAN Mei Yi [Harrisdale Senior High School]" userId="f9f029c9-d743-4d60-9f2c-e74bdec1ab07" providerId="ADAL" clId="{BCDF6825-78BE-4B2A-B733-9919CF207759}" dt="2023-05-24T02:39:51.282" v="154" actId="478"/>
          <ac:spMkLst>
            <pc:docMk/>
            <pc:sldMk cId="303368718" sldId="300"/>
            <ac:spMk id="12" creationId="{81ECE918-FC92-483F-96A3-9A4A18C3ED2B}"/>
          </ac:spMkLst>
        </pc:spChg>
        <pc:spChg chg="del">
          <ac:chgData name="TAN Mei Yi [Harrisdale Senior High School]" userId="f9f029c9-d743-4d60-9f2c-e74bdec1ab07" providerId="ADAL" clId="{BCDF6825-78BE-4B2A-B733-9919CF207759}" dt="2023-05-24T02:39:51.282" v="154" actId="478"/>
          <ac:spMkLst>
            <pc:docMk/>
            <pc:sldMk cId="303368718" sldId="300"/>
            <ac:spMk id="13" creationId="{2A864CB1-2D3C-B6C8-6791-8869FDB9F8F9}"/>
          </ac:spMkLst>
        </pc:spChg>
        <pc:spChg chg="del">
          <ac:chgData name="TAN Mei Yi [Harrisdale Senior High School]" userId="f9f029c9-d743-4d60-9f2c-e74bdec1ab07" providerId="ADAL" clId="{BCDF6825-78BE-4B2A-B733-9919CF207759}" dt="2023-05-24T02:39:51.282" v="154" actId="478"/>
          <ac:spMkLst>
            <pc:docMk/>
            <pc:sldMk cId="303368718" sldId="300"/>
            <ac:spMk id="14" creationId="{3805CB4F-F9E6-1398-0128-D244C3FE3CB4}"/>
          </ac:spMkLst>
        </pc:spChg>
        <pc:spChg chg="del">
          <ac:chgData name="TAN Mei Yi [Harrisdale Senior High School]" userId="f9f029c9-d743-4d60-9f2c-e74bdec1ab07" providerId="ADAL" clId="{BCDF6825-78BE-4B2A-B733-9919CF207759}" dt="2023-05-24T02:39:51.282" v="154" actId="478"/>
          <ac:spMkLst>
            <pc:docMk/>
            <pc:sldMk cId="303368718" sldId="300"/>
            <ac:spMk id="15" creationId="{DD3BE5A4-8FF6-9943-376F-924AF1260FC5}"/>
          </ac:spMkLst>
        </pc:spChg>
        <pc:spChg chg="del">
          <ac:chgData name="TAN Mei Yi [Harrisdale Senior High School]" userId="f9f029c9-d743-4d60-9f2c-e74bdec1ab07" providerId="ADAL" clId="{BCDF6825-78BE-4B2A-B733-9919CF207759}" dt="2023-05-24T02:39:51.282" v="154" actId="478"/>
          <ac:spMkLst>
            <pc:docMk/>
            <pc:sldMk cId="303368718" sldId="300"/>
            <ac:spMk id="16" creationId="{10A0FE5F-6C0A-2C35-AFC2-79696763BB7B}"/>
          </ac:spMkLst>
        </pc:spChg>
        <pc:spChg chg="del">
          <ac:chgData name="TAN Mei Yi [Harrisdale Senior High School]" userId="f9f029c9-d743-4d60-9f2c-e74bdec1ab07" providerId="ADAL" clId="{BCDF6825-78BE-4B2A-B733-9919CF207759}" dt="2023-05-24T02:39:51.282" v="154" actId="478"/>
          <ac:spMkLst>
            <pc:docMk/>
            <pc:sldMk cId="303368718" sldId="300"/>
            <ac:spMk id="17" creationId="{FCF08003-3704-0F6B-9779-9D9441AA2E30}"/>
          </ac:spMkLst>
        </pc:spChg>
        <pc:spChg chg="del">
          <ac:chgData name="TAN Mei Yi [Harrisdale Senior High School]" userId="f9f029c9-d743-4d60-9f2c-e74bdec1ab07" providerId="ADAL" clId="{BCDF6825-78BE-4B2A-B733-9919CF207759}" dt="2023-05-24T02:39:51.282" v="154" actId="478"/>
          <ac:spMkLst>
            <pc:docMk/>
            <pc:sldMk cId="303368718" sldId="300"/>
            <ac:spMk id="18" creationId="{14465830-AFDF-7082-A5CF-F92AB95EE0A1}"/>
          </ac:spMkLst>
        </pc:spChg>
        <pc:spChg chg="del">
          <ac:chgData name="TAN Mei Yi [Harrisdale Senior High School]" userId="f9f029c9-d743-4d60-9f2c-e74bdec1ab07" providerId="ADAL" clId="{BCDF6825-78BE-4B2A-B733-9919CF207759}" dt="2023-05-24T02:39:51.282" v="154" actId="478"/>
          <ac:spMkLst>
            <pc:docMk/>
            <pc:sldMk cId="303368718" sldId="300"/>
            <ac:spMk id="19" creationId="{23D1981E-FB4B-2C8C-82B3-561BEFBCA3E0}"/>
          </ac:spMkLst>
        </pc:spChg>
        <pc:spChg chg="add mod">
          <ac:chgData name="TAN Mei Yi [Harrisdale Senior High School]" userId="f9f029c9-d743-4d60-9f2c-e74bdec1ab07" providerId="ADAL" clId="{BCDF6825-78BE-4B2A-B733-9919CF207759}" dt="2023-05-26T06:30:24.679" v="251" actId="1076"/>
          <ac:spMkLst>
            <pc:docMk/>
            <pc:sldMk cId="303368718" sldId="300"/>
            <ac:spMk id="20" creationId="{44C4B2D4-7B18-CA48-9481-7D6AD8B2DA50}"/>
          </ac:spMkLst>
        </pc:spChg>
        <pc:spChg chg="add mod">
          <ac:chgData name="TAN Mei Yi [Harrisdale Senior High School]" userId="f9f029c9-d743-4d60-9f2c-e74bdec1ab07" providerId="ADAL" clId="{BCDF6825-78BE-4B2A-B733-9919CF207759}" dt="2023-05-26T06:30:32.575" v="260" actId="1076"/>
          <ac:spMkLst>
            <pc:docMk/>
            <pc:sldMk cId="303368718" sldId="300"/>
            <ac:spMk id="21" creationId="{889F1523-7FF7-A7EB-5292-B327E05912FD}"/>
          </ac:spMkLst>
        </pc:spChg>
        <pc:spChg chg="add mod">
          <ac:chgData name="TAN Mei Yi [Harrisdale Senior High School]" userId="f9f029c9-d743-4d60-9f2c-e74bdec1ab07" providerId="ADAL" clId="{BCDF6825-78BE-4B2A-B733-9919CF207759}" dt="2023-05-26T06:30:42.558" v="280" actId="1076"/>
          <ac:spMkLst>
            <pc:docMk/>
            <pc:sldMk cId="303368718" sldId="300"/>
            <ac:spMk id="22" creationId="{B0CADD24-90BB-9F2D-1073-C3227EEE75FF}"/>
          </ac:spMkLst>
        </pc:spChg>
        <pc:picChg chg="del mod">
          <ac:chgData name="TAN Mei Yi [Harrisdale Senior High School]" userId="f9f029c9-d743-4d60-9f2c-e74bdec1ab07" providerId="ADAL" clId="{BCDF6825-78BE-4B2A-B733-9919CF207759}" dt="2023-05-26T06:30:44.042" v="281" actId="478"/>
          <ac:picMkLst>
            <pc:docMk/>
            <pc:sldMk cId="303368718" sldId="300"/>
            <ac:picMk id="5" creationId="{517ACF37-0B9B-C8DB-DA6B-2E99C3BCACE0}"/>
          </ac:picMkLst>
        </pc:picChg>
        <pc:picChg chg="del">
          <ac:chgData name="TAN Mei Yi [Harrisdale Senior High School]" userId="f9f029c9-d743-4d60-9f2c-e74bdec1ab07" providerId="ADAL" clId="{BCDF6825-78BE-4B2A-B733-9919CF207759}" dt="2023-05-24T02:39:44.751" v="152" actId="478"/>
          <ac:picMkLst>
            <pc:docMk/>
            <pc:sldMk cId="303368718" sldId="300"/>
            <ac:picMk id="6" creationId="{D3100E5D-466F-90B7-1BDC-3CC8C04267D5}"/>
          </ac:picMkLst>
        </pc:picChg>
      </pc:sldChg>
      <pc:sldChg chg="addSp delSp modSp add mod ord delAnim modAnim">
        <pc:chgData name="TAN Mei Yi [Harrisdale Senior High School]" userId="f9f029c9-d743-4d60-9f2c-e74bdec1ab07" providerId="ADAL" clId="{BCDF6825-78BE-4B2A-B733-9919CF207759}" dt="2023-05-29T04:45:51.838" v="1507"/>
        <pc:sldMkLst>
          <pc:docMk/>
          <pc:sldMk cId="960182714" sldId="301"/>
        </pc:sldMkLst>
        <pc:spChg chg="mod">
          <ac:chgData name="TAN Mei Yi [Harrisdale Senior High School]" userId="f9f029c9-d743-4d60-9f2c-e74bdec1ab07" providerId="ADAL" clId="{BCDF6825-78BE-4B2A-B733-9919CF207759}" dt="2023-05-29T03:01:53.425" v="1170" actId="14100"/>
          <ac:spMkLst>
            <pc:docMk/>
            <pc:sldMk cId="960182714" sldId="301"/>
            <ac:spMk id="3" creationId="{00000000-0000-0000-0000-000000000000}"/>
          </ac:spMkLst>
        </pc:spChg>
        <pc:spChg chg="add mod">
          <ac:chgData name="TAN Mei Yi [Harrisdale Senior High School]" userId="f9f029c9-d743-4d60-9f2c-e74bdec1ab07" providerId="ADAL" clId="{BCDF6825-78BE-4B2A-B733-9919CF207759}" dt="2023-05-29T04:42:40.223" v="1409" actId="20577"/>
          <ac:spMkLst>
            <pc:docMk/>
            <pc:sldMk cId="960182714" sldId="301"/>
            <ac:spMk id="4" creationId="{E918D622-5752-F10C-0B8C-656D8CAA87A4}"/>
          </ac:spMkLst>
        </pc:spChg>
        <pc:spChg chg="add mod">
          <ac:chgData name="TAN Mei Yi [Harrisdale Senior High School]" userId="f9f029c9-d743-4d60-9f2c-e74bdec1ab07" providerId="ADAL" clId="{BCDF6825-78BE-4B2A-B733-9919CF207759}" dt="2023-05-29T04:43:13.063" v="1426" actId="1076"/>
          <ac:spMkLst>
            <pc:docMk/>
            <pc:sldMk cId="960182714" sldId="301"/>
            <ac:spMk id="5" creationId="{EDF6F01D-712B-074C-9C49-613049A97BFA}"/>
          </ac:spMkLst>
        </pc:spChg>
        <pc:spChg chg="mod">
          <ac:chgData name="TAN Mei Yi [Harrisdale Senior High School]" userId="f9f029c9-d743-4d60-9f2c-e74bdec1ab07" providerId="ADAL" clId="{BCDF6825-78BE-4B2A-B733-9919CF207759}" dt="2023-05-29T04:42:26.243" v="1401" actId="1076"/>
          <ac:spMkLst>
            <pc:docMk/>
            <pc:sldMk cId="960182714" sldId="301"/>
            <ac:spMk id="6" creationId="{95ACB665-3F91-9EF3-5F2E-018ABF42AE39}"/>
          </ac:spMkLst>
        </pc:spChg>
        <pc:spChg chg="del">
          <ac:chgData name="TAN Mei Yi [Harrisdale Senior High School]" userId="f9f029c9-d743-4d60-9f2c-e74bdec1ab07" providerId="ADAL" clId="{BCDF6825-78BE-4B2A-B733-9919CF207759}" dt="2023-05-29T04:41:57.422" v="1381" actId="478"/>
          <ac:spMkLst>
            <pc:docMk/>
            <pc:sldMk cId="960182714" sldId="301"/>
            <ac:spMk id="7" creationId="{7999494F-84FC-B838-6074-7918C57BECB0}"/>
          </ac:spMkLst>
        </pc:spChg>
        <pc:spChg chg="del">
          <ac:chgData name="TAN Mei Yi [Harrisdale Senior High School]" userId="f9f029c9-d743-4d60-9f2c-e74bdec1ab07" providerId="ADAL" clId="{BCDF6825-78BE-4B2A-B733-9919CF207759}" dt="2023-05-29T04:41:57.422" v="1381" actId="478"/>
          <ac:spMkLst>
            <pc:docMk/>
            <pc:sldMk cId="960182714" sldId="301"/>
            <ac:spMk id="8" creationId="{67747B4F-3474-AEC6-44AF-5E7E329F1C74}"/>
          </ac:spMkLst>
        </pc:spChg>
        <pc:spChg chg="del">
          <ac:chgData name="TAN Mei Yi [Harrisdale Senior High School]" userId="f9f029c9-d743-4d60-9f2c-e74bdec1ab07" providerId="ADAL" clId="{BCDF6825-78BE-4B2A-B733-9919CF207759}" dt="2023-05-29T04:41:57.422" v="1381" actId="478"/>
          <ac:spMkLst>
            <pc:docMk/>
            <pc:sldMk cId="960182714" sldId="301"/>
            <ac:spMk id="9" creationId="{B84740BB-D42B-DB81-371A-D1F12BBF15CA}"/>
          </ac:spMkLst>
        </pc:spChg>
        <pc:spChg chg="del">
          <ac:chgData name="TAN Mei Yi [Harrisdale Senior High School]" userId="f9f029c9-d743-4d60-9f2c-e74bdec1ab07" providerId="ADAL" clId="{BCDF6825-78BE-4B2A-B733-9919CF207759}" dt="2023-05-29T04:41:57.422" v="1381" actId="478"/>
          <ac:spMkLst>
            <pc:docMk/>
            <pc:sldMk cId="960182714" sldId="301"/>
            <ac:spMk id="10" creationId="{10ACFAC1-B7A0-2761-B371-C9E9826B0C91}"/>
          </ac:spMkLst>
        </pc:spChg>
        <pc:spChg chg="del">
          <ac:chgData name="TAN Mei Yi [Harrisdale Senior High School]" userId="f9f029c9-d743-4d60-9f2c-e74bdec1ab07" providerId="ADAL" clId="{BCDF6825-78BE-4B2A-B733-9919CF207759}" dt="2023-05-29T04:41:57.422" v="1381" actId="478"/>
          <ac:spMkLst>
            <pc:docMk/>
            <pc:sldMk cId="960182714" sldId="301"/>
            <ac:spMk id="11" creationId="{6B8CB329-410E-D145-5A00-0970D8CFDA80}"/>
          </ac:spMkLst>
        </pc:spChg>
        <pc:spChg chg="del">
          <ac:chgData name="TAN Mei Yi [Harrisdale Senior High School]" userId="f9f029c9-d743-4d60-9f2c-e74bdec1ab07" providerId="ADAL" clId="{BCDF6825-78BE-4B2A-B733-9919CF207759}" dt="2023-05-29T04:41:57.422" v="1381" actId="478"/>
          <ac:spMkLst>
            <pc:docMk/>
            <pc:sldMk cId="960182714" sldId="301"/>
            <ac:spMk id="12" creationId="{9CB768E6-F82D-F12A-CE8F-B7AFD9201E23}"/>
          </ac:spMkLst>
        </pc:spChg>
        <pc:spChg chg="del">
          <ac:chgData name="TAN Mei Yi [Harrisdale Senior High School]" userId="f9f029c9-d743-4d60-9f2c-e74bdec1ab07" providerId="ADAL" clId="{BCDF6825-78BE-4B2A-B733-9919CF207759}" dt="2023-05-29T04:41:57.422" v="1381" actId="478"/>
          <ac:spMkLst>
            <pc:docMk/>
            <pc:sldMk cId="960182714" sldId="301"/>
            <ac:spMk id="14" creationId="{8C723F6F-FB90-9508-2203-7974BA8FFE35}"/>
          </ac:spMkLst>
        </pc:spChg>
        <pc:spChg chg="del">
          <ac:chgData name="TAN Mei Yi [Harrisdale Senior High School]" userId="f9f029c9-d743-4d60-9f2c-e74bdec1ab07" providerId="ADAL" clId="{BCDF6825-78BE-4B2A-B733-9919CF207759}" dt="2023-05-29T04:41:57.422" v="1381" actId="478"/>
          <ac:spMkLst>
            <pc:docMk/>
            <pc:sldMk cId="960182714" sldId="301"/>
            <ac:spMk id="15" creationId="{3C73D139-1AB5-F363-1C98-B146A959EEC9}"/>
          </ac:spMkLst>
        </pc:spChg>
        <pc:spChg chg="del">
          <ac:chgData name="TAN Mei Yi [Harrisdale Senior High School]" userId="f9f029c9-d743-4d60-9f2c-e74bdec1ab07" providerId="ADAL" clId="{BCDF6825-78BE-4B2A-B733-9919CF207759}" dt="2023-05-29T04:41:57.422" v="1381" actId="478"/>
          <ac:spMkLst>
            <pc:docMk/>
            <pc:sldMk cId="960182714" sldId="301"/>
            <ac:spMk id="16" creationId="{A628BD14-E342-44DE-41EC-3763897B4FD5}"/>
          </ac:spMkLst>
        </pc:spChg>
        <pc:spChg chg="add mod">
          <ac:chgData name="TAN Mei Yi [Harrisdale Senior High School]" userId="f9f029c9-d743-4d60-9f2c-e74bdec1ab07" providerId="ADAL" clId="{BCDF6825-78BE-4B2A-B733-9919CF207759}" dt="2023-05-29T04:43:20.844" v="1433" actId="20577"/>
          <ac:spMkLst>
            <pc:docMk/>
            <pc:sldMk cId="960182714" sldId="301"/>
            <ac:spMk id="17" creationId="{3DE5CF2D-3C67-5BFE-FA68-7216EDCEB2D4}"/>
          </ac:spMkLst>
        </pc:spChg>
        <pc:spChg chg="add mod">
          <ac:chgData name="TAN Mei Yi [Harrisdale Senior High School]" userId="f9f029c9-d743-4d60-9f2c-e74bdec1ab07" providerId="ADAL" clId="{BCDF6825-78BE-4B2A-B733-9919CF207759}" dt="2023-05-29T04:43:40.371" v="1445" actId="1076"/>
          <ac:spMkLst>
            <pc:docMk/>
            <pc:sldMk cId="960182714" sldId="301"/>
            <ac:spMk id="18" creationId="{798A60D5-A759-AE00-7CBC-359468F4DBBC}"/>
          </ac:spMkLst>
        </pc:spChg>
        <pc:spChg chg="add mod">
          <ac:chgData name="TAN Mei Yi [Harrisdale Senior High School]" userId="f9f029c9-d743-4d60-9f2c-e74bdec1ab07" providerId="ADAL" clId="{BCDF6825-78BE-4B2A-B733-9919CF207759}" dt="2023-05-29T04:44:19.767" v="1481" actId="1076"/>
          <ac:spMkLst>
            <pc:docMk/>
            <pc:sldMk cId="960182714" sldId="301"/>
            <ac:spMk id="19" creationId="{E619CC95-8456-A338-9291-E29D105A69AB}"/>
          </ac:spMkLst>
        </pc:spChg>
        <pc:spChg chg="add mod">
          <ac:chgData name="TAN Mei Yi [Harrisdale Senior High School]" userId="f9f029c9-d743-4d60-9f2c-e74bdec1ab07" providerId="ADAL" clId="{BCDF6825-78BE-4B2A-B733-9919CF207759}" dt="2023-05-29T04:44:46.093" v="1487" actId="1076"/>
          <ac:spMkLst>
            <pc:docMk/>
            <pc:sldMk cId="960182714" sldId="301"/>
            <ac:spMk id="20" creationId="{8A296C3D-3042-4C9A-868E-4E6796A0E3C9}"/>
          </ac:spMkLst>
        </pc:spChg>
        <pc:spChg chg="add mod">
          <ac:chgData name="TAN Mei Yi [Harrisdale Senior High School]" userId="f9f029c9-d743-4d60-9f2c-e74bdec1ab07" providerId="ADAL" clId="{BCDF6825-78BE-4B2A-B733-9919CF207759}" dt="2023-05-29T04:44:51.638" v="1491" actId="20577"/>
          <ac:spMkLst>
            <pc:docMk/>
            <pc:sldMk cId="960182714" sldId="301"/>
            <ac:spMk id="21" creationId="{EB6693EB-9B5E-C858-8539-4137C010F9FC}"/>
          </ac:spMkLst>
        </pc:spChg>
        <pc:spChg chg="add mod">
          <ac:chgData name="TAN Mei Yi [Harrisdale Senior High School]" userId="f9f029c9-d743-4d60-9f2c-e74bdec1ab07" providerId="ADAL" clId="{BCDF6825-78BE-4B2A-B733-9919CF207759}" dt="2023-05-29T04:45:01.940" v="1498" actId="1076"/>
          <ac:spMkLst>
            <pc:docMk/>
            <pc:sldMk cId="960182714" sldId="301"/>
            <ac:spMk id="22" creationId="{459B0E51-8E55-963D-0866-9A579A8477B3}"/>
          </ac:spMkLst>
        </pc:spChg>
        <pc:spChg chg="add mod">
          <ac:chgData name="TAN Mei Yi [Harrisdale Senior High School]" userId="f9f029c9-d743-4d60-9f2c-e74bdec1ab07" providerId="ADAL" clId="{BCDF6825-78BE-4B2A-B733-9919CF207759}" dt="2023-05-29T04:45:07.744" v="1503" actId="20577"/>
          <ac:spMkLst>
            <pc:docMk/>
            <pc:sldMk cId="960182714" sldId="301"/>
            <ac:spMk id="23" creationId="{60EC004B-AACD-9C7A-C866-0C8FA449B55C}"/>
          </ac:spMkLst>
        </pc:spChg>
        <pc:picChg chg="del">
          <ac:chgData name="TAN Mei Yi [Harrisdale Senior High School]" userId="f9f029c9-d743-4d60-9f2c-e74bdec1ab07" providerId="ADAL" clId="{BCDF6825-78BE-4B2A-B733-9919CF207759}" dt="2023-05-24T02:31:24.465" v="27" actId="478"/>
          <ac:picMkLst>
            <pc:docMk/>
            <pc:sldMk cId="960182714" sldId="301"/>
            <ac:picMk id="5" creationId="{8566943B-7586-F659-B956-BCCF6581CB52}"/>
          </ac:picMkLst>
        </pc:picChg>
        <pc:picChg chg="add del">
          <ac:chgData name="TAN Mei Yi [Harrisdale Senior High School]" userId="f9f029c9-d743-4d60-9f2c-e74bdec1ab07" providerId="ADAL" clId="{BCDF6825-78BE-4B2A-B733-9919CF207759}" dt="2023-05-29T03:01:58.020" v="1173" actId="478"/>
          <ac:picMkLst>
            <pc:docMk/>
            <pc:sldMk cId="960182714" sldId="301"/>
            <ac:picMk id="13" creationId="{E960BE69-4EE6-242E-E08F-FE18763D0DE3}"/>
          </ac:picMkLst>
        </pc:picChg>
        <pc:picChg chg="add mod">
          <ac:chgData name="TAN Mei Yi [Harrisdale Senior High School]" userId="f9f029c9-d743-4d60-9f2c-e74bdec1ab07" providerId="ADAL" clId="{BCDF6825-78BE-4B2A-B733-9919CF207759}" dt="2023-05-29T04:45:49.861" v="1506" actId="1076"/>
          <ac:picMkLst>
            <pc:docMk/>
            <pc:sldMk cId="960182714" sldId="301"/>
            <ac:picMk id="25" creationId="{D3FD2522-B959-AEF4-695F-47596D478111}"/>
          </ac:picMkLst>
        </pc:picChg>
      </pc:sldChg>
      <pc:sldChg chg="addSp delSp modSp add mod modAnim">
        <pc:chgData name="TAN Mei Yi [Harrisdale Senior High School]" userId="f9f029c9-d743-4d60-9f2c-e74bdec1ab07" providerId="ADAL" clId="{BCDF6825-78BE-4B2A-B733-9919CF207759}" dt="2023-05-24T02:38:31.387" v="78" actId="1076"/>
        <pc:sldMkLst>
          <pc:docMk/>
          <pc:sldMk cId="479273064" sldId="335"/>
        </pc:sldMkLst>
        <pc:spChg chg="add del mod">
          <ac:chgData name="TAN Mei Yi [Harrisdale Senior High School]" userId="f9f029c9-d743-4d60-9f2c-e74bdec1ab07" providerId="ADAL" clId="{BCDF6825-78BE-4B2A-B733-9919CF207759}" dt="2023-05-24T02:37:17.517" v="34"/>
          <ac:spMkLst>
            <pc:docMk/>
            <pc:sldMk cId="479273064" sldId="335"/>
            <ac:spMk id="4" creationId="{81845938-12BC-086A-0D18-CED60D975975}"/>
          </ac:spMkLst>
        </pc:spChg>
        <pc:spChg chg="add mod">
          <ac:chgData name="TAN Mei Yi [Harrisdale Senior High School]" userId="f9f029c9-d743-4d60-9f2c-e74bdec1ab07" providerId="ADAL" clId="{BCDF6825-78BE-4B2A-B733-9919CF207759}" dt="2023-05-24T02:38:31.387" v="78" actId="1076"/>
          <ac:spMkLst>
            <pc:docMk/>
            <pc:sldMk cId="479273064" sldId="335"/>
            <ac:spMk id="5" creationId="{03625E23-120F-7DBD-1FD9-543B5F3D93CB}"/>
          </ac:spMkLst>
        </pc:spChg>
        <pc:spChg chg="add mod">
          <ac:chgData name="TAN Mei Yi [Harrisdale Senior High School]" userId="f9f029c9-d743-4d60-9f2c-e74bdec1ab07" providerId="ADAL" clId="{BCDF6825-78BE-4B2A-B733-9919CF207759}" dt="2023-05-24T02:38:13.569" v="74" actId="1076"/>
          <ac:spMkLst>
            <pc:docMk/>
            <pc:sldMk cId="479273064" sldId="335"/>
            <ac:spMk id="19" creationId="{371B9C3B-DF8F-A9AA-5EA2-3E8B2671DBDE}"/>
          </ac:spMkLst>
        </pc:spChg>
        <pc:picChg chg="add del mod">
          <ac:chgData name="TAN Mei Yi [Harrisdale Senior High School]" userId="f9f029c9-d743-4d60-9f2c-e74bdec1ab07" providerId="ADAL" clId="{BCDF6825-78BE-4B2A-B733-9919CF207759}" dt="2023-05-24T02:38:16.550" v="75" actId="478"/>
          <ac:picMkLst>
            <pc:docMk/>
            <pc:sldMk cId="479273064" sldId="335"/>
            <ac:picMk id="3" creationId="{11283928-74AC-CBF2-D2C8-234B838D21F8}"/>
          </ac:picMkLst>
        </pc:picChg>
      </pc:sldChg>
      <pc:sldChg chg="addSp delSp modSp add mod delAnim modAnim">
        <pc:chgData name="TAN Mei Yi [Harrisdale Senior High School]" userId="f9f029c9-d743-4d60-9f2c-e74bdec1ab07" providerId="ADAL" clId="{BCDF6825-78BE-4B2A-B733-9919CF207759}" dt="2023-05-29T04:41:40.515" v="1379" actId="20577"/>
        <pc:sldMkLst>
          <pc:docMk/>
          <pc:sldMk cId="4011900591" sldId="336"/>
        </pc:sldMkLst>
        <pc:spChg chg="add mod">
          <ac:chgData name="TAN Mei Yi [Harrisdale Senior High School]" userId="f9f029c9-d743-4d60-9f2c-e74bdec1ab07" providerId="ADAL" clId="{BCDF6825-78BE-4B2A-B733-9919CF207759}" dt="2023-05-29T04:34:31.054" v="1214" actId="1076"/>
          <ac:spMkLst>
            <pc:docMk/>
            <pc:sldMk cId="4011900591" sldId="336"/>
            <ac:spMk id="4" creationId="{3F88CDCC-EE28-7C4E-6FEF-F78C614939F5}"/>
          </ac:spMkLst>
        </pc:spChg>
        <pc:spChg chg="add mod">
          <ac:chgData name="TAN Mei Yi [Harrisdale Senior High School]" userId="f9f029c9-d743-4d60-9f2c-e74bdec1ab07" providerId="ADAL" clId="{BCDF6825-78BE-4B2A-B733-9919CF207759}" dt="2023-05-29T04:37:34.369" v="1284" actId="1076"/>
          <ac:spMkLst>
            <pc:docMk/>
            <pc:sldMk cId="4011900591" sldId="336"/>
            <ac:spMk id="5" creationId="{F87E33FD-4486-1841-BBA6-583E6BCF3A61}"/>
          </ac:spMkLst>
        </pc:spChg>
        <pc:spChg chg="mod">
          <ac:chgData name="TAN Mei Yi [Harrisdale Senior High School]" userId="f9f029c9-d743-4d60-9f2c-e74bdec1ab07" providerId="ADAL" clId="{BCDF6825-78BE-4B2A-B733-9919CF207759}" dt="2023-05-29T04:33:36.180" v="1194" actId="1076"/>
          <ac:spMkLst>
            <pc:docMk/>
            <pc:sldMk cId="4011900591" sldId="336"/>
            <ac:spMk id="6" creationId="{95ACB665-3F91-9EF3-5F2E-018ABF42AE39}"/>
          </ac:spMkLst>
        </pc:spChg>
        <pc:spChg chg="del">
          <ac:chgData name="TAN Mei Yi [Harrisdale Senior High School]" userId="f9f029c9-d743-4d60-9f2c-e74bdec1ab07" providerId="ADAL" clId="{BCDF6825-78BE-4B2A-B733-9919CF207759}" dt="2023-05-29T03:02:03.624" v="1175" actId="478"/>
          <ac:spMkLst>
            <pc:docMk/>
            <pc:sldMk cId="4011900591" sldId="336"/>
            <ac:spMk id="7" creationId="{7999494F-84FC-B838-6074-7918C57BECB0}"/>
          </ac:spMkLst>
        </pc:spChg>
        <pc:spChg chg="del">
          <ac:chgData name="TAN Mei Yi [Harrisdale Senior High School]" userId="f9f029c9-d743-4d60-9f2c-e74bdec1ab07" providerId="ADAL" clId="{BCDF6825-78BE-4B2A-B733-9919CF207759}" dt="2023-05-29T03:02:03.624" v="1175" actId="478"/>
          <ac:spMkLst>
            <pc:docMk/>
            <pc:sldMk cId="4011900591" sldId="336"/>
            <ac:spMk id="8" creationId="{67747B4F-3474-AEC6-44AF-5E7E329F1C74}"/>
          </ac:spMkLst>
        </pc:spChg>
        <pc:spChg chg="del">
          <ac:chgData name="TAN Mei Yi [Harrisdale Senior High School]" userId="f9f029c9-d743-4d60-9f2c-e74bdec1ab07" providerId="ADAL" clId="{BCDF6825-78BE-4B2A-B733-9919CF207759}" dt="2023-05-29T03:02:03.624" v="1175" actId="478"/>
          <ac:spMkLst>
            <pc:docMk/>
            <pc:sldMk cId="4011900591" sldId="336"/>
            <ac:spMk id="9" creationId="{B84740BB-D42B-DB81-371A-D1F12BBF15CA}"/>
          </ac:spMkLst>
        </pc:spChg>
        <pc:spChg chg="del">
          <ac:chgData name="TAN Mei Yi [Harrisdale Senior High School]" userId="f9f029c9-d743-4d60-9f2c-e74bdec1ab07" providerId="ADAL" clId="{BCDF6825-78BE-4B2A-B733-9919CF207759}" dt="2023-05-29T03:02:03.624" v="1175" actId="478"/>
          <ac:spMkLst>
            <pc:docMk/>
            <pc:sldMk cId="4011900591" sldId="336"/>
            <ac:spMk id="10" creationId="{10ACFAC1-B7A0-2761-B371-C9E9826B0C91}"/>
          </ac:spMkLst>
        </pc:spChg>
        <pc:spChg chg="del">
          <ac:chgData name="TAN Mei Yi [Harrisdale Senior High School]" userId="f9f029c9-d743-4d60-9f2c-e74bdec1ab07" providerId="ADAL" clId="{BCDF6825-78BE-4B2A-B733-9919CF207759}" dt="2023-05-29T03:02:03.624" v="1175" actId="478"/>
          <ac:spMkLst>
            <pc:docMk/>
            <pc:sldMk cId="4011900591" sldId="336"/>
            <ac:spMk id="11" creationId="{6B8CB329-410E-D145-5A00-0970D8CFDA80}"/>
          </ac:spMkLst>
        </pc:spChg>
        <pc:spChg chg="del">
          <ac:chgData name="TAN Mei Yi [Harrisdale Senior High School]" userId="f9f029c9-d743-4d60-9f2c-e74bdec1ab07" providerId="ADAL" clId="{BCDF6825-78BE-4B2A-B733-9919CF207759}" dt="2023-05-29T03:02:03.624" v="1175" actId="478"/>
          <ac:spMkLst>
            <pc:docMk/>
            <pc:sldMk cId="4011900591" sldId="336"/>
            <ac:spMk id="12" creationId="{9CB768E6-F82D-F12A-CE8F-B7AFD9201E23}"/>
          </ac:spMkLst>
        </pc:spChg>
        <pc:spChg chg="del">
          <ac:chgData name="TAN Mei Yi [Harrisdale Senior High School]" userId="f9f029c9-d743-4d60-9f2c-e74bdec1ab07" providerId="ADAL" clId="{BCDF6825-78BE-4B2A-B733-9919CF207759}" dt="2023-05-29T03:02:03.624" v="1175" actId="478"/>
          <ac:spMkLst>
            <pc:docMk/>
            <pc:sldMk cId="4011900591" sldId="336"/>
            <ac:spMk id="14" creationId="{8C723F6F-FB90-9508-2203-7974BA8FFE35}"/>
          </ac:spMkLst>
        </pc:spChg>
        <pc:spChg chg="del">
          <ac:chgData name="TAN Mei Yi [Harrisdale Senior High School]" userId="f9f029c9-d743-4d60-9f2c-e74bdec1ab07" providerId="ADAL" clId="{BCDF6825-78BE-4B2A-B733-9919CF207759}" dt="2023-05-29T03:02:03.624" v="1175" actId="478"/>
          <ac:spMkLst>
            <pc:docMk/>
            <pc:sldMk cId="4011900591" sldId="336"/>
            <ac:spMk id="15" creationId="{3C73D139-1AB5-F363-1C98-B146A959EEC9}"/>
          </ac:spMkLst>
        </pc:spChg>
        <pc:spChg chg="del">
          <ac:chgData name="TAN Mei Yi [Harrisdale Senior High School]" userId="f9f029c9-d743-4d60-9f2c-e74bdec1ab07" providerId="ADAL" clId="{BCDF6825-78BE-4B2A-B733-9919CF207759}" dt="2023-05-29T03:02:03.624" v="1175" actId="478"/>
          <ac:spMkLst>
            <pc:docMk/>
            <pc:sldMk cId="4011900591" sldId="336"/>
            <ac:spMk id="16" creationId="{A628BD14-E342-44DE-41EC-3763897B4FD5}"/>
          </ac:spMkLst>
        </pc:spChg>
        <pc:spChg chg="add mod">
          <ac:chgData name="TAN Mei Yi [Harrisdale Senior High School]" userId="f9f029c9-d743-4d60-9f2c-e74bdec1ab07" providerId="ADAL" clId="{BCDF6825-78BE-4B2A-B733-9919CF207759}" dt="2023-05-29T04:37:24.747" v="1276" actId="1076"/>
          <ac:spMkLst>
            <pc:docMk/>
            <pc:sldMk cId="4011900591" sldId="336"/>
            <ac:spMk id="17" creationId="{14904624-DF58-C2EA-D5C8-8BF81DBF0010}"/>
          </ac:spMkLst>
        </pc:spChg>
        <pc:spChg chg="add mod">
          <ac:chgData name="TAN Mei Yi [Harrisdale Senior High School]" userId="f9f029c9-d743-4d60-9f2c-e74bdec1ab07" providerId="ADAL" clId="{BCDF6825-78BE-4B2A-B733-9919CF207759}" dt="2023-05-29T04:39:16.292" v="1347" actId="20577"/>
          <ac:spMkLst>
            <pc:docMk/>
            <pc:sldMk cId="4011900591" sldId="336"/>
            <ac:spMk id="18" creationId="{AE847326-4303-F969-535E-CAFCDDEE3506}"/>
          </ac:spMkLst>
        </pc:spChg>
        <pc:spChg chg="add mod">
          <ac:chgData name="TAN Mei Yi [Harrisdale Senior High School]" userId="f9f029c9-d743-4d60-9f2c-e74bdec1ab07" providerId="ADAL" clId="{BCDF6825-78BE-4B2A-B733-9919CF207759}" dt="2023-05-29T04:41:14.656" v="1364" actId="20577"/>
          <ac:spMkLst>
            <pc:docMk/>
            <pc:sldMk cId="4011900591" sldId="336"/>
            <ac:spMk id="19" creationId="{49F71AF3-5A09-28CD-DA39-888C801A604E}"/>
          </ac:spMkLst>
        </pc:spChg>
        <pc:spChg chg="add mod">
          <ac:chgData name="TAN Mei Yi [Harrisdale Senior High School]" userId="f9f029c9-d743-4d60-9f2c-e74bdec1ab07" providerId="ADAL" clId="{BCDF6825-78BE-4B2A-B733-9919CF207759}" dt="2023-05-29T04:38:24.968" v="1305" actId="1076"/>
          <ac:spMkLst>
            <pc:docMk/>
            <pc:sldMk cId="4011900591" sldId="336"/>
            <ac:spMk id="20" creationId="{598D7F19-5456-DFD6-C919-A66887CF2C70}"/>
          </ac:spMkLst>
        </pc:spChg>
        <pc:spChg chg="add mod">
          <ac:chgData name="TAN Mei Yi [Harrisdale Senior High School]" userId="f9f029c9-d743-4d60-9f2c-e74bdec1ab07" providerId="ADAL" clId="{BCDF6825-78BE-4B2A-B733-9919CF207759}" dt="2023-05-29T04:41:26.896" v="1372" actId="20577"/>
          <ac:spMkLst>
            <pc:docMk/>
            <pc:sldMk cId="4011900591" sldId="336"/>
            <ac:spMk id="21" creationId="{CDC76AE9-3DE5-AFF2-965D-6EDDDCA1884A}"/>
          </ac:spMkLst>
        </pc:spChg>
        <pc:spChg chg="add mod">
          <ac:chgData name="TAN Mei Yi [Harrisdale Senior High School]" userId="f9f029c9-d743-4d60-9f2c-e74bdec1ab07" providerId="ADAL" clId="{BCDF6825-78BE-4B2A-B733-9919CF207759}" dt="2023-05-29T04:41:38.473" v="1377" actId="20577"/>
          <ac:spMkLst>
            <pc:docMk/>
            <pc:sldMk cId="4011900591" sldId="336"/>
            <ac:spMk id="22" creationId="{9C68FF83-E871-E8FE-8447-EFD122961FB7}"/>
          </ac:spMkLst>
        </pc:spChg>
        <pc:spChg chg="add mod">
          <ac:chgData name="TAN Mei Yi [Harrisdale Senior High School]" userId="f9f029c9-d743-4d60-9f2c-e74bdec1ab07" providerId="ADAL" clId="{BCDF6825-78BE-4B2A-B733-9919CF207759}" dt="2023-05-29T04:41:40.515" v="1379" actId="20577"/>
          <ac:spMkLst>
            <pc:docMk/>
            <pc:sldMk cId="4011900591" sldId="336"/>
            <ac:spMk id="23" creationId="{10662558-1941-68AB-8225-B8F576A7D3F8}"/>
          </ac:spMkLst>
        </pc:spChg>
        <pc:picChg chg="del">
          <ac:chgData name="TAN Mei Yi [Harrisdale Senior High School]" userId="f9f029c9-d743-4d60-9f2c-e74bdec1ab07" providerId="ADAL" clId="{BCDF6825-78BE-4B2A-B733-9919CF207759}" dt="2023-05-29T03:02:00.329" v="1174" actId="478"/>
          <ac:picMkLst>
            <pc:docMk/>
            <pc:sldMk cId="4011900591" sldId="336"/>
            <ac:picMk id="13" creationId="{E960BE69-4EE6-242E-E08F-FE18763D0DE3}"/>
          </ac:picMkLst>
        </pc:picChg>
      </pc:sldChg>
    </pc:docChg>
  </pc:docChgLst>
  <pc:docChgLst>
    <pc:chgData name="TAN Mei Yi [Harrisdale Senior High School]" userId="f9f029c9-d743-4d60-9f2c-e74bdec1ab07" providerId="ADAL" clId="{B0F05BD3-4F4C-4F9C-9DF8-AF52AFCE46F9}"/>
    <pc:docChg chg="undo custSel addSld delSld modSld sldOrd">
      <pc:chgData name="TAN Mei Yi [Harrisdale Senior High School]" userId="f9f029c9-d743-4d60-9f2c-e74bdec1ab07" providerId="ADAL" clId="{B0F05BD3-4F4C-4F9C-9DF8-AF52AFCE46F9}" dt="2023-07-03T07:39:25.073" v="2976" actId="1076"/>
      <pc:docMkLst>
        <pc:docMk/>
      </pc:docMkLst>
      <pc:sldChg chg="modSp add mod">
        <pc:chgData name="TAN Mei Yi [Harrisdale Senior High School]" userId="f9f029c9-d743-4d60-9f2c-e74bdec1ab07" providerId="ADAL" clId="{B0F05BD3-4F4C-4F9C-9DF8-AF52AFCE46F9}" dt="2023-07-03T06:31:17.055" v="147" actId="20577"/>
        <pc:sldMkLst>
          <pc:docMk/>
          <pc:sldMk cId="4251048839" sldId="257"/>
        </pc:sldMkLst>
        <pc:spChg chg="mod">
          <ac:chgData name="TAN Mei Yi [Harrisdale Senior High School]" userId="f9f029c9-d743-4d60-9f2c-e74bdec1ab07" providerId="ADAL" clId="{B0F05BD3-4F4C-4F9C-9DF8-AF52AFCE46F9}" dt="2023-07-03T06:31:17.055" v="147" actId="20577"/>
          <ac:spMkLst>
            <pc:docMk/>
            <pc:sldMk cId="4251048839" sldId="257"/>
            <ac:spMk id="3" creationId="{2FB7E859-E615-4789-9847-130BDF0DF0AF}"/>
          </ac:spMkLst>
        </pc:spChg>
        <pc:spChg chg="mod">
          <ac:chgData name="TAN Mei Yi [Harrisdale Senior High School]" userId="f9f029c9-d743-4d60-9f2c-e74bdec1ab07" providerId="ADAL" clId="{B0F05BD3-4F4C-4F9C-9DF8-AF52AFCE46F9}" dt="2023-07-03T06:29:49.503" v="100" actId="208"/>
          <ac:spMkLst>
            <pc:docMk/>
            <pc:sldMk cId="4251048839" sldId="257"/>
            <ac:spMk id="7" creationId="{156522C1-A106-46F9-86E5-9A94B499FB60}"/>
          </ac:spMkLst>
        </pc:spChg>
      </pc:sldChg>
      <pc:sldChg chg="modSp add mod">
        <pc:chgData name="TAN Mei Yi [Harrisdale Senior High School]" userId="f9f029c9-d743-4d60-9f2c-e74bdec1ab07" providerId="ADAL" clId="{B0F05BD3-4F4C-4F9C-9DF8-AF52AFCE46F9}" dt="2023-07-03T06:32:14.284" v="157" actId="1076"/>
        <pc:sldMkLst>
          <pc:docMk/>
          <pc:sldMk cId="3823073659" sldId="258"/>
        </pc:sldMkLst>
        <pc:spChg chg="mod">
          <ac:chgData name="TAN Mei Yi [Harrisdale Senior High School]" userId="f9f029c9-d743-4d60-9f2c-e74bdec1ab07" providerId="ADAL" clId="{B0F05BD3-4F4C-4F9C-9DF8-AF52AFCE46F9}" dt="2023-07-03T06:32:07.855" v="156" actId="1076"/>
          <ac:spMkLst>
            <pc:docMk/>
            <pc:sldMk cId="3823073659" sldId="258"/>
            <ac:spMk id="3" creationId="{0D95957D-4726-4E65-8AEC-E68E49EAF11F}"/>
          </ac:spMkLst>
        </pc:spChg>
        <pc:spChg chg="mod">
          <ac:chgData name="TAN Mei Yi [Harrisdale Senior High School]" userId="f9f029c9-d743-4d60-9f2c-e74bdec1ab07" providerId="ADAL" clId="{B0F05BD3-4F4C-4F9C-9DF8-AF52AFCE46F9}" dt="2023-07-03T06:31:26.020" v="149" actId="208"/>
          <ac:spMkLst>
            <pc:docMk/>
            <pc:sldMk cId="3823073659" sldId="258"/>
            <ac:spMk id="4" creationId="{B8DDCF8B-F1EE-4EC7-87BA-4CB5110C51BD}"/>
          </ac:spMkLst>
        </pc:spChg>
        <pc:spChg chg="mod">
          <ac:chgData name="TAN Mei Yi [Harrisdale Senior High School]" userId="f9f029c9-d743-4d60-9f2c-e74bdec1ab07" providerId="ADAL" clId="{B0F05BD3-4F4C-4F9C-9DF8-AF52AFCE46F9}" dt="2023-07-03T06:32:14.284" v="157" actId="1076"/>
          <ac:spMkLst>
            <pc:docMk/>
            <pc:sldMk cId="3823073659" sldId="258"/>
            <ac:spMk id="9" creationId="{1BE1A40E-6D63-4B9B-B8D2-1D2CD801C623}"/>
          </ac:spMkLst>
        </pc:spChg>
      </pc:sldChg>
      <pc:sldChg chg="modSp add mod ord">
        <pc:chgData name="TAN Mei Yi [Harrisdale Senior High School]" userId="f9f029c9-d743-4d60-9f2c-e74bdec1ab07" providerId="ADAL" clId="{B0F05BD3-4F4C-4F9C-9DF8-AF52AFCE46F9}" dt="2023-07-03T07:08:22.165" v="2050" actId="6549"/>
        <pc:sldMkLst>
          <pc:docMk/>
          <pc:sldMk cId="1484752608" sldId="259"/>
        </pc:sldMkLst>
        <pc:spChg chg="mod">
          <ac:chgData name="TAN Mei Yi [Harrisdale Senior High School]" userId="f9f029c9-d743-4d60-9f2c-e74bdec1ab07" providerId="ADAL" clId="{B0F05BD3-4F4C-4F9C-9DF8-AF52AFCE46F9}" dt="2023-07-03T06:33:48.415" v="170" actId="208"/>
          <ac:spMkLst>
            <pc:docMk/>
            <pc:sldMk cId="1484752608" sldId="259"/>
            <ac:spMk id="5" creationId="{EABB06D3-2530-4057-8F80-FA252CB1FDFA}"/>
          </ac:spMkLst>
        </pc:spChg>
        <pc:spChg chg="mod">
          <ac:chgData name="TAN Mei Yi [Harrisdale Senior High School]" userId="f9f029c9-d743-4d60-9f2c-e74bdec1ab07" providerId="ADAL" clId="{B0F05BD3-4F4C-4F9C-9DF8-AF52AFCE46F9}" dt="2023-07-03T07:08:22.165" v="2050" actId="6549"/>
          <ac:spMkLst>
            <pc:docMk/>
            <pc:sldMk cId="1484752608" sldId="259"/>
            <ac:spMk id="7" creationId="{B205F74F-2CC8-4692-A950-7EDC736A50DC}"/>
          </ac:spMkLst>
        </pc:spChg>
      </pc:sldChg>
      <pc:sldChg chg="del">
        <pc:chgData name="TAN Mei Yi [Harrisdale Senior High School]" userId="f9f029c9-d743-4d60-9f2c-e74bdec1ab07" providerId="ADAL" clId="{B0F05BD3-4F4C-4F9C-9DF8-AF52AFCE46F9}" dt="2023-07-03T06:48:15.977" v="1054" actId="47"/>
        <pc:sldMkLst>
          <pc:docMk/>
          <pc:sldMk cId="701633433" sldId="260"/>
        </pc:sldMkLst>
      </pc:sldChg>
      <pc:sldChg chg="modSp add mod">
        <pc:chgData name="TAN Mei Yi [Harrisdale Senior High School]" userId="f9f029c9-d743-4d60-9f2c-e74bdec1ab07" providerId="ADAL" clId="{B0F05BD3-4F4C-4F9C-9DF8-AF52AFCE46F9}" dt="2023-07-03T06:32:58.256" v="166" actId="1076"/>
        <pc:sldMkLst>
          <pc:docMk/>
          <pc:sldMk cId="802619986" sldId="261"/>
        </pc:sldMkLst>
        <pc:spChg chg="mod">
          <ac:chgData name="TAN Mei Yi [Harrisdale Senior High School]" userId="f9f029c9-d743-4d60-9f2c-e74bdec1ab07" providerId="ADAL" clId="{B0F05BD3-4F4C-4F9C-9DF8-AF52AFCE46F9}" dt="2023-07-03T06:32:35.213" v="163" actId="207"/>
          <ac:spMkLst>
            <pc:docMk/>
            <pc:sldMk cId="802619986" sldId="261"/>
            <ac:spMk id="3" creationId="{0D95957D-4726-4E65-8AEC-E68E49EAF11F}"/>
          </ac:spMkLst>
        </pc:spChg>
        <pc:spChg chg="mod">
          <ac:chgData name="TAN Mei Yi [Harrisdale Senior High School]" userId="f9f029c9-d743-4d60-9f2c-e74bdec1ab07" providerId="ADAL" clId="{B0F05BD3-4F4C-4F9C-9DF8-AF52AFCE46F9}" dt="2023-07-03T06:32:22.206" v="161" actId="208"/>
          <ac:spMkLst>
            <pc:docMk/>
            <pc:sldMk cId="802619986" sldId="261"/>
            <ac:spMk id="4" creationId="{B8DDCF8B-F1EE-4EC7-87BA-4CB5110C51BD}"/>
          </ac:spMkLst>
        </pc:spChg>
        <pc:spChg chg="mod">
          <ac:chgData name="TAN Mei Yi [Harrisdale Senior High School]" userId="f9f029c9-d743-4d60-9f2c-e74bdec1ab07" providerId="ADAL" clId="{B0F05BD3-4F4C-4F9C-9DF8-AF52AFCE46F9}" dt="2023-07-03T06:32:58.256" v="166" actId="1076"/>
          <ac:spMkLst>
            <pc:docMk/>
            <pc:sldMk cId="802619986" sldId="261"/>
            <ac:spMk id="10" creationId="{312CDCCE-0683-4436-B06A-3CE42664056F}"/>
          </ac:spMkLst>
        </pc:spChg>
      </pc:sldChg>
      <pc:sldChg chg="del">
        <pc:chgData name="TAN Mei Yi [Harrisdale Senior High School]" userId="f9f029c9-d743-4d60-9f2c-e74bdec1ab07" providerId="ADAL" clId="{B0F05BD3-4F4C-4F9C-9DF8-AF52AFCE46F9}" dt="2023-07-03T06:48:15.977" v="1054" actId="47"/>
        <pc:sldMkLst>
          <pc:docMk/>
          <pc:sldMk cId="3175262305" sldId="262"/>
        </pc:sldMkLst>
      </pc:sldChg>
      <pc:sldChg chg="del">
        <pc:chgData name="TAN Mei Yi [Harrisdale Senior High School]" userId="f9f029c9-d743-4d60-9f2c-e74bdec1ab07" providerId="ADAL" clId="{B0F05BD3-4F4C-4F9C-9DF8-AF52AFCE46F9}" dt="2023-07-03T06:48:15.977" v="1054" actId="47"/>
        <pc:sldMkLst>
          <pc:docMk/>
          <pc:sldMk cId="715680316" sldId="263"/>
        </pc:sldMkLst>
      </pc:sldChg>
      <pc:sldChg chg="del">
        <pc:chgData name="TAN Mei Yi [Harrisdale Senior High School]" userId="f9f029c9-d743-4d60-9f2c-e74bdec1ab07" providerId="ADAL" clId="{B0F05BD3-4F4C-4F9C-9DF8-AF52AFCE46F9}" dt="2023-07-03T06:48:15.977" v="1054" actId="47"/>
        <pc:sldMkLst>
          <pc:docMk/>
          <pc:sldMk cId="3598725235" sldId="264"/>
        </pc:sldMkLst>
      </pc:sldChg>
      <pc:sldChg chg="add">
        <pc:chgData name="TAN Mei Yi [Harrisdale Senior High School]" userId="f9f029c9-d743-4d60-9f2c-e74bdec1ab07" providerId="ADAL" clId="{B0F05BD3-4F4C-4F9C-9DF8-AF52AFCE46F9}" dt="2023-07-03T06:29:45.550" v="98"/>
        <pc:sldMkLst>
          <pc:docMk/>
          <pc:sldMk cId="3611197957" sldId="265"/>
        </pc:sldMkLst>
      </pc:sldChg>
      <pc:sldChg chg="add">
        <pc:chgData name="TAN Mei Yi [Harrisdale Senior High School]" userId="f9f029c9-d743-4d60-9f2c-e74bdec1ab07" providerId="ADAL" clId="{B0F05BD3-4F4C-4F9C-9DF8-AF52AFCE46F9}" dt="2023-07-03T06:29:45.550" v="98"/>
        <pc:sldMkLst>
          <pc:docMk/>
          <pc:sldMk cId="2466740768" sldId="266"/>
        </pc:sldMkLst>
      </pc:sldChg>
      <pc:sldChg chg="add">
        <pc:chgData name="TAN Mei Yi [Harrisdale Senior High School]" userId="f9f029c9-d743-4d60-9f2c-e74bdec1ab07" providerId="ADAL" clId="{B0F05BD3-4F4C-4F9C-9DF8-AF52AFCE46F9}" dt="2023-07-03T06:29:45.550" v="98"/>
        <pc:sldMkLst>
          <pc:docMk/>
          <pc:sldMk cId="2644722646" sldId="267"/>
        </pc:sldMkLst>
      </pc:sldChg>
      <pc:sldChg chg="del">
        <pc:chgData name="TAN Mei Yi [Harrisdale Senior High School]" userId="f9f029c9-d743-4d60-9f2c-e74bdec1ab07" providerId="ADAL" clId="{B0F05BD3-4F4C-4F9C-9DF8-AF52AFCE46F9}" dt="2023-07-03T06:48:15.977" v="1054" actId="47"/>
        <pc:sldMkLst>
          <pc:docMk/>
          <pc:sldMk cId="929278771" sldId="268"/>
        </pc:sldMkLst>
      </pc:sldChg>
      <pc:sldChg chg="add">
        <pc:chgData name="TAN Mei Yi [Harrisdale Senior High School]" userId="f9f029c9-d743-4d60-9f2c-e74bdec1ab07" providerId="ADAL" clId="{B0F05BD3-4F4C-4F9C-9DF8-AF52AFCE46F9}" dt="2023-07-03T06:29:45.550" v="98"/>
        <pc:sldMkLst>
          <pc:docMk/>
          <pc:sldMk cId="3507693593" sldId="269"/>
        </pc:sldMkLst>
      </pc:sldChg>
      <pc:sldChg chg="add">
        <pc:chgData name="TAN Mei Yi [Harrisdale Senior High School]" userId="f9f029c9-d743-4d60-9f2c-e74bdec1ab07" providerId="ADAL" clId="{B0F05BD3-4F4C-4F9C-9DF8-AF52AFCE46F9}" dt="2023-07-03T06:29:45.550" v="98"/>
        <pc:sldMkLst>
          <pc:docMk/>
          <pc:sldMk cId="618851266" sldId="270"/>
        </pc:sldMkLst>
      </pc:sldChg>
      <pc:sldChg chg="add">
        <pc:chgData name="TAN Mei Yi [Harrisdale Senior High School]" userId="f9f029c9-d743-4d60-9f2c-e74bdec1ab07" providerId="ADAL" clId="{B0F05BD3-4F4C-4F9C-9DF8-AF52AFCE46F9}" dt="2023-07-03T06:29:45.550" v="98"/>
        <pc:sldMkLst>
          <pc:docMk/>
          <pc:sldMk cId="3402585912" sldId="271"/>
        </pc:sldMkLst>
      </pc:sldChg>
      <pc:sldChg chg="add">
        <pc:chgData name="TAN Mei Yi [Harrisdale Senior High School]" userId="f9f029c9-d743-4d60-9f2c-e74bdec1ab07" providerId="ADAL" clId="{B0F05BD3-4F4C-4F9C-9DF8-AF52AFCE46F9}" dt="2023-07-03T06:29:45.550" v="98"/>
        <pc:sldMkLst>
          <pc:docMk/>
          <pc:sldMk cId="1162497586" sldId="272"/>
        </pc:sldMkLst>
      </pc:sldChg>
      <pc:sldChg chg="add">
        <pc:chgData name="TAN Mei Yi [Harrisdale Senior High School]" userId="f9f029c9-d743-4d60-9f2c-e74bdec1ab07" providerId="ADAL" clId="{B0F05BD3-4F4C-4F9C-9DF8-AF52AFCE46F9}" dt="2023-07-03T06:29:45.550" v="98"/>
        <pc:sldMkLst>
          <pc:docMk/>
          <pc:sldMk cId="2472200206" sldId="273"/>
        </pc:sldMkLst>
      </pc:sldChg>
      <pc:sldChg chg="add">
        <pc:chgData name="TAN Mei Yi [Harrisdale Senior High School]" userId="f9f029c9-d743-4d60-9f2c-e74bdec1ab07" providerId="ADAL" clId="{B0F05BD3-4F4C-4F9C-9DF8-AF52AFCE46F9}" dt="2023-07-03T06:29:45.550" v="98"/>
        <pc:sldMkLst>
          <pc:docMk/>
          <pc:sldMk cId="3511714352" sldId="274"/>
        </pc:sldMkLst>
      </pc:sldChg>
      <pc:sldChg chg="del">
        <pc:chgData name="TAN Mei Yi [Harrisdale Senior High School]" userId="f9f029c9-d743-4d60-9f2c-e74bdec1ab07" providerId="ADAL" clId="{B0F05BD3-4F4C-4F9C-9DF8-AF52AFCE46F9}" dt="2023-07-03T06:48:15.977" v="1054" actId="47"/>
        <pc:sldMkLst>
          <pc:docMk/>
          <pc:sldMk cId="4093183526" sldId="275"/>
        </pc:sldMkLst>
      </pc:sldChg>
      <pc:sldChg chg="del">
        <pc:chgData name="TAN Mei Yi [Harrisdale Senior High School]" userId="f9f029c9-d743-4d60-9f2c-e74bdec1ab07" providerId="ADAL" clId="{B0F05BD3-4F4C-4F9C-9DF8-AF52AFCE46F9}" dt="2023-07-03T06:48:15.977" v="1054" actId="47"/>
        <pc:sldMkLst>
          <pc:docMk/>
          <pc:sldMk cId="524052782" sldId="276"/>
        </pc:sldMkLst>
      </pc:sldChg>
      <pc:sldChg chg="del">
        <pc:chgData name="TAN Mei Yi [Harrisdale Senior High School]" userId="f9f029c9-d743-4d60-9f2c-e74bdec1ab07" providerId="ADAL" clId="{B0F05BD3-4F4C-4F9C-9DF8-AF52AFCE46F9}" dt="2023-07-03T06:48:15.977" v="1054" actId="47"/>
        <pc:sldMkLst>
          <pc:docMk/>
          <pc:sldMk cId="1709204774" sldId="277"/>
        </pc:sldMkLst>
      </pc:sldChg>
      <pc:sldChg chg="modSp mod">
        <pc:chgData name="TAN Mei Yi [Harrisdale Senior High School]" userId="f9f029c9-d743-4d60-9f2c-e74bdec1ab07" providerId="ADAL" clId="{B0F05BD3-4F4C-4F9C-9DF8-AF52AFCE46F9}" dt="2023-07-03T06:29:17.846" v="97" actId="20577"/>
        <pc:sldMkLst>
          <pc:docMk/>
          <pc:sldMk cId="2226349418" sldId="292"/>
        </pc:sldMkLst>
        <pc:spChg chg="mod">
          <ac:chgData name="TAN Mei Yi [Harrisdale Senior High School]" userId="f9f029c9-d743-4d60-9f2c-e74bdec1ab07" providerId="ADAL" clId="{B0F05BD3-4F4C-4F9C-9DF8-AF52AFCE46F9}" dt="2023-07-03T06:28:27.465" v="2" actId="20577"/>
          <ac:spMkLst>
            <pc:docMk/>
            <pc:sldMk cId="2226349418" sldId="292"/>
            <ac:spMk id="21" creationId="{8E7845BC-DC72-44E1-BABF-6AFB4DC3022D}"/>
          </ac:spMkLst>
        </pc:spChg>
        <pc:spChg chg="mod">
          <ac:chgData name="TAN Mei Yi [Harrisdale Senior High School]" userId="f9f029c9-d743-4d60-9f2c-e74bdec1ab07" providerId="ADAL" clId="{B0F05BD3-4F4C-4F9C-9DF8-AF52AFCE46F9}" dt="2023-07-03T06:29:17.846" v="97" actId="20577"/>
          <ac:spMkLst>
            <pc:docMk/>
            <pc:sldMk cId="2226349418" sldId="292"/>
            <ac:spMk id="22" creationId="{046BE2BE-401B-43B6-9F59-E6AE635E14BD}"/>
          </ac:spMkLst>
        </pc:spChg>
      </pc:sldChg>
      <pc:sldChg chg="del">
        <pc:chgData name="TAN Mei Yi [Harrisdale Senior High School]" userId="f9f029c9-d743-4d60-9f2c-e74bdec1ab07" providerId="ADAL" clId="{B0F05BD3-4F4C-4F9C-9DF8-AF52AFCE46F9}" dt="2023-07-03T06:48:15.977" v="1054" actId="47"/>
        <pc:sldMkLst>
          <pc:docMk/>
          <pc:sldMk cId="1493485716" sldId="364"/>
        </pc:sldMkLst>
      </pc:sldChg>
      <pc:sldChg chg="del">
        <pc:chgData name="TAN Mei Yi [Harrisdale Senior High School]" userId="f9f029c9-d743-4d60-9f2c-e74bdec1ab07" providerId="ADAL" clId="{B0F05BD3-4F4C-4F9C-9DF8-AF52AFCE46F9}" dt="2023-07-03T06:48:15.977" v="1054" actId="47"/>
        <pc:sldMkLst>
          <pc:docMk/>
          <pc:sldMk cId="1942444677" sldId="365"/>
        </pc:sldMkLst>
      </pc:sldChg>
      <pc:sldChg chg="del">
        <pc:chgData name="TAN Mei Yi [Harrisdale Senior High School]" userId="f9f029c9-d743-4d60-9f2c-e74bdec1ab07" providerId="ADAL" clId="{B0F05BD3-4F4C-4F9C-9DF8-AF52AFCE46F9}" dt="2023-07-03T06:48:15.977" v="1054" actId="47"/>
        <pc:sldMkLst>
          <pc:docMk/>
          <pc:sldMk cId="3219769157" sldId="366"/>
        </pc:sldMkLst>
      </pc:sldChg>
      <pc:sldChg chg="del">
        <pc:chgData name="TAN Mei Yi [Harrisdale Senior High School]" userId="f9f029c9-d743-4d60-9f2c-e74bdec1ab07" providerId="ADAL" clId="{B0F05BD3-4F4C-4F9C-9DF8-AF52AFCE46F9}" dt="2023-07-03T06:48:15.977" v="1054" actId="47"/>
        <pc:sldMkLst>
          <pc:docMk/>
          <pc:sldMk cId="1169665818" sldId="367"/>
        </pc:sldMkLst>
      </pc:sldChg>
      <pc:sldChg chg="del">
        <pc:chgData name="TAN Mei Yi [Harrisdale Senior High School]" userId="f9f029c9-d743-4d60-9f2c-e74bdec1ab07" providerId="ADAL" clId="{B0F05BD3-4F4C-4F9C-9DF8-AF52AFCE46F9}" dt="2023-07-03T06:48:15.977" v="1054" actId="47"/>
        <pc:sldMkLst>
          <pc:docMk/>
          <pc:sldMk cId="1818352" sldId="368"/>
        </pc:sldMkLst>
      </pc:sldChg>
      <pc:sldChg chg="del">
        <pc:chgData name="TAN Mei Yi [Harrisdale Senior High School]" userId="f9f029c9-d743-4d60-9f2c-e74bdec1ab07" providerId="ADAL" clId="{B0F05BD3-4F4C-4F9C-9DF8-AF52AFCE46F9}" dt="2023-07-03T06:48:15.977" v="1054" actId="47"/>
        <pc:sldMkLst>
          <pc:docMk/>
          <pc:sldMk cId="3282682577" sldId="369"/>
        </pc:sldMkLst>
      </pc:sldChg>
      <pc:sldChg chg="del">
        <pc:chgData name="TAN Mei Yi [Harrisdale Senior High School]" userId="f9f029c9-d743-4d60-9f2c-e74bdec1ab07" providerId="ADAL" clId="{B0F05BD3-4F4C-4F9C-9DF8-AF52AFCE46F9}" dt="2023-07-03T06:48:15.977" v="1054" actId="47"/>
        <pc:sldMkLst>
          <pc:docMk/>
          <pc:sldMk cId="2441694177" sldId="370"/>
        </pc:sldMkLst>
      </pc:sldChg>
      <pc:sldChg chg="del">
        <pc:chgData name="TAN Mei Yi [Harrisdale Senior High School]" userId="f9f029c9-d743-4d60-9f2c-e74bdec1ab07" providerId="ADAL" clId="{B0F05BD3-4F4C-4F9C-9DF8-AF52AFCE46F9}" dt="2023-07-03T06:48:15.977" v="1054" actId="47"/>
        <pc:sldMkLst>
          <pc:docMk/>
          <pc:sldMk cId="920097026" sldId="371"/>
        </pc:sldMkLst>
      </pc:sldChg>
      <pc:sldChg chg="del">
        <pc:chgData name="TAN Mei Yi [Harrisdale Senior High School]" userId="f9f029c9-d743-4d60-9f2c-e74bdec1ab07" providerId="ADAL" clId="{B0F05BD3-4F4C-4F9C-9DF8-AF52AFCE46F9}" dt="2023-07-03T06:48:15.977" v="1054" actId="47"/>
        <pc:sldMkLst>
          <pc:docMk/>
          <pc:sldMk cId="1051699222" sldId="372"/>
        </pc:sldMkLst>
      </pc:sldChg>
      <pc:sldChg chg="del">
        <pc:chgData name="TAN Mei Yi [Harrisdale Senior High School]" userId="f9f029c9-d743-4d60-9f2c-e74bdec1ab07" providerId="ADAL" clId="{B0F05BD3-4F4C-4F9C-9DF8-AF52AFCE46F9}" dt="2023-07-03T06:48:15.977" v="1054" actId="47"/>
        <pc:sldMkLst>
          <pc:docMk/>
          <pc:sldMk cId="2446875390" sldId="373"/>
        </pc:sldMkLst>
      </pc:sldChg>
      <pc:sldChg chg="del">
        <pc:chgData name="TAN Mei Yi [Harrisdale Senior High School]" userId="f9f029c9-d743-4d60-9f2c-e74bdec1ab07" providerId="ADAL" clId="{B0F05BD3-4F4C-4F9C-9DF8-AF52AFCE46F9}" dt="2023-07-03T06:48:15.977" v="1054" actId="47"/>
        <pc:sldMkLst>
          <pc:docMk/>
          <pc:sldMk cId="3636324491" sldId="374"/>
        </pc:sldMkLst>
      </pc:sldChg>
      <pc:sldChg chg="modSp add mod">
        <pc:chgData name="TAN Mei Yi [Harrisdale Senior High School]" userId="f9f029c9-d743-4d60-9f2c-e74bdec1ab07" providerId="ADAL" clId="{B0F05BD3-4F4C-4F9C-9DF8-AF52AFCE46F9}" dt="2023-07-03T07:08:46.583" v="2056" actId="207"/>
        <pc:sldMkLst>
          <pc:docMk/>
          <pc:sldMk cId="464567761" sldId="375"/>
        </pc:sldMkLst>
        <pc:spChg chg="mod">
          <ac:chgData name="TAN Mei Yi [Harrisdale Senior High School]" userId="f9f029c9-d743-4d60-9f2c-e74bdec1ab07" providerId="ADAL" clId="{B0F05BD3-4F4C-4F9C-9DF8-AF52AFCE46F9}" dt="2023-07-03T07:08:32.236" v="2052" actId="208"/>
          <ac:spMkLst>
            <pc:docMk/>
            <pc:sldMk cId="464567761" sldId="375"/>
            <ac:spMk id="6" creationId="{072EBDF9-ADC3-4BA7-A2BC-C1D47ABB07E6}"/>
          </ac:spMkLst>
        </pc:spChg>
        <pc:spChg chg="mod">
          <ac:chgData name="TAN Mei Yi [Harrisdale Senior High School]" userId="f9f029c9-d743-4d60-9f2c-e74bdec1ab07" providerId="ADAL" clId="{B0F05BD3-4F4C-4F9C-9DF8-AF52AFCE46F9}" dt="2023-07-03T07:08:46.583" v="2056" actId="207"/>
          <ac:spMkLst>
            <pc:docMk/>
            <pc:sldMk cId="464567761" sldId="375"/>
            <ac:spMk id="7" creationId="{B205F74F-2CC8-4692-A950-7EDC736A50DC}"/>
          </ac:spMkLst>
        </pc:spChg>
      </pc:sldChg>
      <pc:sldChg chg="add">
        <pc:chgData name="TAN Mei Yi [Harrisdale Senior High School]" userId="f9f029c9-d743-4d60-9f2c-e74bdec1ab07" providerId="ADAL" clId="{B0F05BD3-4F4C-4F9C-9DF8-AF52AFCE46F9}" dt="2023-07-03T06:29:45.550" v="98"/>
        <pc:sldMkLst>
          <pc:docMk/>
          <pc:sldMk cId="2441809470" sldId="376"/>
        </pc:sldMkLst>
      </pc:sldChg>
      <pc:sldChg chg="add">
        <pc:chgData name="TAN Mei Yi [Harrisdale Senior High School]" userId="f9f029c9-d743-4d60-9f2c-e74bdec1ab07" providerId="ADAL" clId="{B0F05BD3-4F4C-4F9C-9DF8-AF52AFCE46F9}" dt="2023-07-03T06:29:45.550" v="98"/>
        <pc:sldMkLst>
          <pc:docMk/>
          <pc:sldMk cId="2974890177" sldId="377"/>
        </pc:sldMkLst>
      </pc:sldChg>
      <pc:sldChg chg="add">
        <pc:chgData name="TAN Mei Yi [Harrisdale Senior High School]" userId="f9f029c9-d743-4d60-9f2c-e74bdec1ab07" providerId="ADAL" clId="{B0F05BD3-4F4C-4F9C-9DF8-AF52AFCE46F9}" dt="2023-07-03T06:29:45.550" v="98"/>
        <pc:sldMkLst>
          <pc:docMk/>
          <pc:sldMk cId="179947832" sldId="378"/>
        </pc:sldMkLst>
      </pc:sldChg>
      <pc:sldChg chg="add">
        <pc:chgData name="TAN Mei Yi [Harrisdale Senior High School]" userId="f9f029c9-d743-4d60-9f2c-e74bdec1ab07" providerId="ADAL" clId="{B0F05BD3-4F4C-4F9C-9DF8-AF52AFCE46F9}" dt="2023-07-03T06:29:45.550" v="98"/>
        <pc:sldMkLst>
          <pc:docMk/>
          <pc:sldMk cId="526742295" sldId="379"/>
        </pc:sldMkLst>
      </pc:sldChg>
      <pc:sldChg chg="add">
        <pc:chgData name="TAN Mei Yi [Harrisdale Senior High School]" userId="f9f029c9-d743-4d60-9f2c-e74bdec1ab07" providerId="ADAL" clId="{B0F05BD3-4F4C-4F9C-9DF8-AF52AFCE46F9}" dt="2023-07-03T06:29:45.550" v="98"/>
        <pc:sldMkLst>
          <pc:docMk/>
          <pc:sldMk cId="1154259196" sldId="380"/>
        </pc:sldMkLst>
      </pc:sldChg>
      <pc:sldChg chg="addSp delSp modSp add mod">
        <pc:chgData name="TAN Mei Yi [Harrisdale Senior High School]" userId="f9f029c9-d743-4d60-9f2c-e74bdec1ab07" providerId="ADAL" clId="{B0F05BD3-4F4C-4F9C-9DF8-AF52AFCE46F9}" dt="2023-07-03T06:48:06.763" v="1053"/>
        <pc:sldMkLst>
          <pc:docMk/>
          <pc:sldMk cId="607756734" sldId="381"/>
        </pc:sldMkLst>
        <pc:spChg chg="add mod">
          <ac:chgData name="TAN Mei Yi [Harrisdale Senior High School]" userId="f9f029c9-d743-4d60-9f2c-e74bdec1ab07" providerId="ADAL" clId="{B0F05BD3-4F4C-4F9C-9DF8-AF52AFCE46F9}" dt="2023-07-03T06:48:06.763" v="1053"/>
          <ac:spMkLst>
            <pc:docMk/>
            <pc:sldMk cId="607756734" sldId="381"/>
            <ac:spMk id="3" creationId="{3B2A4839-FF9A-107E-B412-90EF14468309}"/>
          </ac:spMkLst>
        </pc:spChg>
        <pc:spChg chg="del">
          <ac:chgData name="TAN Mei Yi [Harrisdale Senior High School]" userId="f9f029c9-d743-4d60-9f2c-e74bdec1ab07" providerId="ADAL" clId="{B0F05BD3-4F4C-4F9C-9DF8-AF52AFCE46F9}" dt="2023-07-03T06:48:06.545" v="1052" actId="478"/>
          <ac:spMkLst>
            <pc:docMk/>
            <pc:sldMk cId="607756734" sldId="381"/>
            <ac:spMk id="4" creationId="{ECF1E5FC-59AC-4917-9D39-A880EE6F7B82}"/>
          </ac:spMkLst>
        </pc:spChg>
      </pc:sldChg>
      <pc:sldChg chg="add del">
        <pc:chgData name="TAN Mei Yi [Harrisdale Senior High School]" userId="f9f029c9-d743-4d60-9f2c-e74bdec1ab07" providerId="ADAL" clId="{B0F05BD3-4F4C-4F9C-9DF8-AF52AFCE46F9}" dt="2023-07-03T06:33:40.998" v="168"/>
        <pc:sldMkLst>
          <pc:docMk/>
          <pc:sldMk cId="481862727" sldId="382"/>
        </pc:sldMkLst>
      </pc:sldChg>
      <pc:sldChg chg="addSp delSp modSp add mod ord modAnim">
        <pc:chgData name="TAN Mei Yi [Harrisdale Senior High School]" userId="f9f029c9-d743-4d60-9f2c-e74bdec1ab07" providerId="ADAL" clId="{B0F05BD3-4F4C-4F9C-9DF8-AF52AFCE46F9}" dt="2023-07-03T07:08:02.146" v="2043"/>
        <pc:sldMkLst>
          <pc:docMk/>
          <pc:sldMk cId="1924933596" sldId="382"/>
        </pc:sldMkLst>
        <pc:spChg chg="add mod">
          <ac:chgData name="TAN Mei Yi [Harrisdale Senior High School]" userId="f9f029c9-d743-4d60-9f2c-e74bdec1ab07" providerId="ADAL" clId="{B0F05BD3-4F4C-4F9C-9DF8-AF52AFCE46F9}" dt="2023-07-03T06:36:39.771" v="372" actId="164"/>
          <ac:spMkLst>
            <pc:docMk/>
            <pc:sldMk cId="1924933596" sldId="382"/>
            <ac:spMk id="4" creationId="{10E066F5-03D0-BDFC-0A63-3971DBB4DDA5}"/>
          </ac:spMkLst>
        </pc:spChg>
        <pc:spChg chg="mod">
          <ac:chgData name="TAN Mei Yi [Harrisdale Senior High School]" userId="f9f029c9-d743-4d60-9f2c-e74bdec1ab07" providerId="ADAL" clId="{B0F05BD3-4F4C-4F9C-9DF8-AF52AFCE46F9}" dt="2023-07-03T06:43:28.902" v="679" actId="14100"/>
          <ac:spMkLst>
            <pc:docMk/>
            <pc:sldMk cId="1924933596" sldId="382"/>
            <ac:spMk id="5" creationId="{EABB06D3-2530-4057-8F80-FA252CB1FDFA}"/>
          </ac:spMkLst>
        </pc:spChg>
        <pc:spChg chg="add mod">
          <ac:chgData name="TAN Mei Yi [Harrisdale Senior High School]" userId="f9f029c9-d743-4d60-9f2c-e74bdec1ab07" providerId="ADAL" clId="{B0F05BD3-4F4C-4F9C-9DF8-AF52AFCE46F9}" dt="2023-07-03T06:36:50.961" v="373" actId="14100"/>
          <ac:spMkLst>
            <pc:docMk/>
            <pc:sldMk cId="1924933596" sldId="382"/>
            <ac:spMk id="6" creationId="{735DCBEB-210A-3DA2-9DAD-56CAEACE54BC}"/>
          </ac:spMkLst>
        </pc:spChg>
        <pc:spChg chg="mod">
          <ac:chgData name="TAN Mei Yi [Harrisdale Senior High School]" userId="f9f029c9-d743-4d60-9f2c-e74bdec1ab07" providerId="ADAL" clId="{B0F05BD3-4F4C-4F9C-9DF8-AF52AFCE46F9}" dt="2023-07-03T07:07:39.882" v="2040" actId="20577"/>
          <ac:spMkLst>
            <pc:docMk/>
            <pc:sldMk cId="1924933596" sldId="382"/>
            <ac:spMk id="7" creationId="{B205F74F-2CC8-4692-A950-7EDC736A50DC}"/>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9" creationId="{7BB790FB-B7E1-F7AB-16F2-AF96FA5668A8}"/>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10" creationId="{A274B028-1312-90F6-22AC-1B4ACB8C77BD}"/>
          </ac:spMkLst>
        </pc:spChg>
        <pc:grpChg chg="add mod ord">
          <ac:chgData name="TAN Mei Yi [Harrisdale Senior High School]" userId="f9f029c9-d743-4d60-9f2c-e74bdec1ab07" providerId="ADAL" clId="{B0F05BD3-4F4C-4F9C-9DF8-AF52AFCE46F9}" dt="2023-07-03T07:07:44.031" v="2041" actId="1076"/>
          <ac:grpSpMkLst>
            <pc:docMk/>
            <pc:sldMk cId="1924933596" sldId="382"/>
            <ac:grpSpMk id="8" creationId="{6065B666-CC34-213B-1F31-B75C60C9AA5F}"/>
          </ac:grpSpMkLst>
        </pc:grpChg>
        <pc:picChg chg="add mod">
          <ac:chgData name="TAN Mei Yi [Harrisdale Senior High School]" userId="f9f029c9-d743-4d60-9f2c-e74bdec1ab07" providerId="ADAL" clId="{B0F05BD3-4F4C-4F9C-9DF8-AF52AFCE46F9}" dt="2023-07-03T06:36:39.771" v="372" actId="164"/>
          <ac:picMkLst>
            <pc:docMk/>
            <pc:sldMk cId="1924933596" sldId="382"/>
            <ac:picMk id="3" creationId="{CD5C0F5E-8D99-0A24-5B60-2708CD8649E6}"/>
          </ac:picMkLst>
        </pc:picChg>
        <pc:picChg chg="add del mod">
          <ac:chgData name="TAN Mei Yi [Harrisdale Senior High School]" userId="f9f029c9-d743-4d60-9f2c-e74bdec1ab07" providerId="ADAL" clId="{B0F05BD3-4F4C-4F9C-9DF8-AF52AFCE46F9}" dt="2023-07-03T06:51:31.665" v="1072" actId="478"/>
          <ac:picMkLst>
            <pc:docMk/>
            <pc:sldMk cId="1924933596" sldId="382"/>
            <ac:picMk id="12" creationId="{80A78D76-6659-261E-5455-2D67EB133932}"/>
          </ac:picMkLst>
        </pc:picChg>
        <pc:picChg chg="del">
          <ac:chgData name="TAN Mei Yi [Harrisdale Senior High School]" userId="f9f029c9-d743-4d60-9f2c-e74bdec1ab07" providerId="ADAL" clId="{B0F05BD3-4F4C-4F9C-9DF8-AF52AFCE46F9}" dt="2023-07-03T06:36:07.540" v="360" actId="478"/>
          <ac:picMkLst>
            <pc:docMk/>
            <pc:sldMk cId="1924933596" sldId="382"/>
            <ac:picMk id="1030" creationId="{1992825E-B5E2-437C-A02E-9FB63E71FF0B}"/>
          </ac:picMkLst>
        </pc:picChg>
      </pc:sldChg>
      <pc:sldChg chg="addSp delSp modSp add mod ord">
        <pc:chgData name="TAN Mei Yi [Harrisdale Senior High School]" userId="f9f029c9-d743-4d60-9f2c-e74bdec1ab07" providerId="ADAL" clId="{B0F05BD3-4F4C-4F9C-9DF8-AF52AFCE46F9}" dt="2023-07-03T07:30:00.403" v="2427" actId="113"/>
        <pc:sldMkLst>
          <pc:docMk/>
          <pc:sldMk cId="2552015853" sldId="383"/>
        </pc:sldMkLst>
        <pc:spChg chg="mod">
          <ac:chgData name="TAN Mei Yi [Harrisdale Senior High School]" userId="f9f029c9-d743-4d60-9f2c-e74bdec1ab07" providerId="ADAL" clId="{B0F05BD3-4F4C-4F9C-9DF8-AF52AFCE46F9}" dt="2023-07-03T06:58:46.211" v="1142" actId="1076"/>
          <ac:spMkLst>
            <pc:docMk/>
            <pc:sldMk cId="2552015853" sldId="383"/>
            <ac:spMk id="5" creationId="{EABB06D3-2530-4057-8F80-FA252CB1FDFA}"/>
          </ac:spMkLst>
        </pc:spChg>
        <pc:spChg chg="del">
          <ac:chgData name="TAN Mei Yi [Harrisdale Senior High School]" userId="f9f029c9-d743-4d60-9f2c-e74bdec1ab07" providerId="ADAL" clId="{B0F05BD3-4F4C-4F9C-9DF8-AF52AFCE46F9}" dt="2023-07-03T06:52:09.563" v="1091" actId="478"/>
          <ac:spMkLst>
            <pc:docMk/>
            <pc:sldMk cId="2552015853" sldId="383"/>
            <ac:spMk id="7" creationId="{B205F74F-2CC8-4692-A950-7EDC736A50DC}"/>
          </ac:spMkLst>
        </pc:spChg>
        <pc:spChg chg="mod">
          <ac:chgData name="TAN Mei Yi [Harrisdale Senior High School]" userId="f9f029c9-d743-4d60-9f2c-e74bdec1ab07" providerId="ADAL" clId="{B0F05BD3-4F4C-4F9C-9DF8-AF52AFCE46F9}" dt="2023-07-03T06:52:18.917" v="1095" actId="1076"/>
          <ac:spMkLst>
            <pc:docMk/>
            <pc:sldMk cId="2552015853" sldId="383"/>
            <ac:spMk id="9" creationId="{7BB790FB-B7E1-F7AB-16F2-AF96FA5668A8}"/>
          </ac:spMkLst>
        </pc:spChg>
        <pc:spChg chg="mod">
          <ac:chgData name="TAN Mei Yi [Harrisdale Senior High School]" userId="f9f029c9-d743-4d60-9f2c-e74bdec1ab07" providerId="ADAL" clId="{B0F05BD3-4F4C-4F9C-9DF8-AF52AFCE46F9}" dt="2023-07-03T07:30:00.403" v="2427" actId="113"/>
          <ac:spMkLst>
            <pc:docMk/>
            <pc:sldMk cId="2552015853" sldId="383"/>
            <ac:spMk id="10" creationId="{A274B028-1312-90F6-22AC-1B4ACB8C77BD}"/>
          </ac:spMkLst>
        </pc:spChg>
        <pc:spChg chg="add del mod">
          <ac:chgData name="TAN Mei Yi [Harrisdale Senior High School]" userId="f9f029c9-d743-4d60-9f2c-e74bdec1ab07" providerId="ADAL" clId="{B0F05BD3-4F4C-4F9C-9DF8-AF52AFCE46F9}" dt="2023-07-03T06:52:11.238" v="1092" actId="478"/>
          <ac:spMkLst>
            <pc:docMk/>
            <pc:sldMk cId="2552015853" sldId="383"/>
            <ac:spMk id="11" creationId="{80B2B504-C3DB-8DC8-D51D-DCBDC4D2DAB5}"/>
          </ac:spMkLst>
        </pc:spChg>
        <pc:spChg chg="add mod">
          <ac:chgData name="TAN Mei Yi [Harrisdale Senior High School]" userId="f9f029c9-d743-4d60-9f2c-e74bdec1ab07" providerId="ADAL" clId="{B0F05BD3-4F4C-4F9C-9DF8-AF52AFCE46F9}" dt="2023-07-03T07:06:28.290" v="1932" actId="465"/>
          <ac:spMkLst>
            <pc:docMk/>
            <pc:sldMk cId="2552015853" sldId="383"/>
            <ac:spMk id="13" creationId="{D0A6C382-0ED3-5915-13A1-8FB11A041BEA}"/>
          </ac:spMkLst>
        </pc:spChg>
        <pc:spChg chg="add mod">
          <ac:chgData name="TAN Mei Yi [Harrisdale Senior High School]" userId="f9f029c9-d743-4d60-9f2c-e74bdec1ab07" providerId="ADAL" clId="{B0F05BD3-4F4C-4F9C-9DF8-AF52AFCE46F9}" dt="2023-07-03T07:06:28.290" v="1932" actId="465"/>
          <ac:spMkLst>
            <pc:docMk/>
            <pc:sldMk cId="2552015853" sldId="383"/>
            <ac:spMk id="14" creationId="{BD240DBE-CC91-98DE-D62D-FB83ED9C4803}"/>
          </ac:spMkLst>
        </pc:spChg>
        <pc:spChg chg="add mod">
          <ac:chgData name="TAN Mei Yi [Harrisdale Senior High School]" userId="f9f029c9-d743-4d60-9f2c-e74bdec1ab07" providerId="ADAL" clId="{B0F05BD3-4F4C-4F9C-9DF8-AF52AFCE46F9}" dt="2023-07-03T07:06:28.290" v="1932" actId="465"/>
          <ac:spMkLst>
            <pc:docMk/>
            <pc:sldMk cId="2552015853" sldId="383"/>
            <ac:spMk id="15" creationId="{1ADDF382-4FE4-9BC3-0D78-8E164F603629}"/>
          </ac:spMkLst>
        </pc:spChg>
        <pc:spChg chg="add mod">
          <ac:chgData name="TAN Mei Yi [Harrisdale Senior High School]" userId="f9f029c9-d743-4d60-9f2c-e74bdec1ab07" providerId="ADAL" clId="{B0F05BD3-4F4C-4F9C-9DF8-AF52AFCE46F9}" dt="2023-07-03T07:02:55.214" v="1644" actId="1076"/>
          <ac:spMkLst>
            <pc:docMk/>
            <pc:sldMk cId="2552015853" sldId="383"/>
            <ac:spMk id="16" creationId="{A4DE0F46-8711-366C-F15E-856A7A42C756}"/>
          </ac:spMkLst>
        </pc:spChg>
        <pc:spChg chg="add mod">
          <ac:chgData name="TAN Mei Yi [Harrisdale Senior High School]" userId="f9f029c9-d743-4d60-9f2c-e74bdec1ab07" providerId="ADAL" clId="{B0F05BD3-4F4C-4F9C-9DF8-AF52AFCE46F9}" dt="2023-07-03T07:06:28.290" v="1932" actId="465"/>
          <ac:spMkLst>
            <pc:docMk/>
            <pc:sldMk cId="2552015853" sldId="383"/>
            <ac:spMk id="17" creationId="{7F6717A0-5075-0954-D7C2-69D762394160}"/>
          </ac:spMkLst>
        </pc:spChg>
        <pc:spChg chg="add mod">
          <ac:chgData name="TAN Mei Yi [Harrisdale Senior High School]" userId="f9f029c9-d743-4d60-9f2c-e74bdec1ab07" providerId="ADAL" clId="{B0F05BD3-4F4C-4F9C-9DF8-AF52AFCE46F9}" dt="2023-07-03T07:06:16.452" v="1931" actId="1076"/>
          <ac:spMkLst>
            <pc:docMk/>
            <pc:sldMk cId="2552015853" sldId="383"/>
            <ac:spMk id="18" creationId="{271386CA-E4E9-F6E4-4CD5-5EDDBB626B33}"/>
          </ac:spMkLst>
        </pc:spChg>
        <pc:grpChg chg="del">
          <ac:chgData name="TAN Mei Yi [Harrisdale Senior High School]" userId="f9f029c9-d743-4d60-9f2c-e74bdec1ab07" providerId="ADAL" clId="{B0F05BD3-4F4C-4F9C-9DF8-AF52AFCE46F9}" dt="2023-07-03T06:52:11.816" v="1093" actId="478"/>
          <ac:grpSpMkLst>
            <pc:docMk/>
            <pc:sldMk cId="2552015853" sldId="383"/>
            <ac:grpSpMk id="8" creationId="{6065B666-CC34-213B-1F31-B75C60C9AA5F}"/>
          </ac:grpSpMkLst>
        </pc:grpChg>
        <pc:picChg chg="add mod">
          <ac:chgData name="TAN Mei Yi [Harrisdale Senior High School]" userId="f9f029c9-d743-4d60-9f2c-e74bdec1ab07" providerId="ADAL" clId="{B0F05BD3-4F4C-4F9C-9DF8-AF52AFCE46F9}" dt="2023-07-03T07:03:40.531" v="1722" actId="14100"/>
          <ac:picMkLst>
            <pc:docMk/>
            <pc:sldMk cId="2552015853" sldId="383"/>
            <ac:picMk id="1026" creationId="{8C41CA39-A0FB-9914-BD40-D0A886849FC5}"/>
          </ac:picMkLst>
        </pc:picChg>
      </pc:sldChg>
      <pc:sldChg chg="delSp add del mod delAnim">
        <pc:chgData name="TAN Mei Yi [Harrisdale Senior High School]" userId="f9f029c9-d743-4d60-9f2c-e74bdec1ab07" providerId="ADAL" clId="{B0F05BD3-4F4C-4F9C-9DF8-AF52AFCE46F9}" dt="2023-07-03T06:40:44.201" v="668" actId="47"/>
        <pc:sldMkLst>
          <pc:docMk/>
          <pc:sldMk cId="3862461610" sldId="383"/>
        </pc:sldMkLst>
        <pc:spChg chg="del">
          <ac:chgData name="TAN Mei Yi [Harrisdale Senior High School]" userId="f9f029c9-d743-4d60-9f2c-e74bdec1ab07" providerId="ADAL" clId="{B0F05BD3-4F4C-4F9C-9DF8-AF52AFCE46F9}" dt="2023-07-03T06:39:20.270" v="518" actId="478"/>
          <ac:spMkLst>
            <pc:docMk/>
            <pc:sldMk cId="3862461610" sldId="383"/>
            <ac:spMk id="10" creationId="{312CDCCE-0683-4436-B06A-3CE42664056F}"/>
          </ac:spMkLst>
        </pc:spChg>
      </pc:sldChg>
      <pc:sldChg chg="addSp delSp modSp add mod delAnim modAnim">
        <pc:chgData name="TAN Mei Yi [Harrisdale Senior High School]" userId="f9f029c9-d743-4d60-9f2c-e74bdec1ab07" providerId="ADAL" clId="{B0F05BD3-4F4C-4F9C-9DF8-AF52AFCE46F9}" dt="2023-07-03T07:32:42.686" v="2721" actId="368"/>
        <pc:sldMkLst>
          <pc:docMk/>
          <pc:sldMk cId="3520224184" sldId="384"/>
        </pc:sldMkLst>
        <pc:spChg chg="mod">
          <ac:chgData name="TAN Mei Yi [Harrisdale Senior High School]" userId="f9f029c9-d743-4d60-9f2c-e74bdec1ab07" providerId="ADAL" clId="{B0F05BD3-4F4C-4F9C-9DF8-AF52AFCE46F9}" dt="2023-07-03T07:13:44.257" v="2073" actId="14100"/>
          <ac:spMkLst>
            <pc:docMk/>
            <pc:sldMk cId="3520224184" sldId="384"/>
            <ac:spMk id="5" creationId="{EABB06D3-2530-4057-8F80-FA252CB1FDFA}"/>
          </ac:spMkLst>
        </pc:spChg>
        <pc:spChg chg="mod">
          <ac:chgData name="TAN Mei Yi [Harrisdale Senior High School]" userId="f9f029c9-d743-4d60-9f2c-e74bdec1ab07" providerId="ADAL" clId="{B0F05BD3-4F4C-4F9C-9DF8-AF52AFCE46F9}" dt="2023-07-03T07:17:09.427" v="2271" actId="14100"/>
          <ac:spMkLst>
            <pc:docMk/>
            <pc:sldMk cId="3520224184" sldId="384"/>
            <ac:spMk id="7" creationId="{B205F74F-2CC8-4692-A950-7EDC736A50DC}"/>
          </ac:spMkLst>
        </pc:spChg>
        <pc:spChg chg="add mod">
          <ac:chgData name="TAN Mei Yi [Harrisdale Senior High School]" userId="f9f029c9-d743-4d60-9f2c-e74bdec1ab07" providerId="ADAL" clId="{B0F05BD3-4F4C-4F9C-9DF8-AF52AFCE46F9}" dt="2023-07-03T07:27:45.414" v="2358" actId="1076"/>
          <ac:spMkLst>
            <pc:docMk/>
            <pc:sldMk cId="3520224184" sldId="384"/>
            <ac:spMk id="26" creationId="{91435003-DA0A-8B02-1EB9-71687061CD7A}"/>
          </ac:spMkLst>
        </pc:spChg>
        <pc:spChg chg="add mod">
          <ac:chgData name="TAN Mei Yi [Harrisdale Senior High School]" userId="f9f029c9-d743-4d60-9f2c-e74bdec1ab07" providerId="ADAL" clId="{B0F05BD3-4F4C-4F9C-9DF8-AF52AFCE46F9}" dt="2023-07-03T07:32:42.686" v="2721" actId="368"/>
          <ac:spMkLst>
            <pc:docMk/>
            <pc:sldMk cId="3520224184" sldId="384"/>
            <ac:spMk id="27" creationId="{CD9D489B-A853-BD84-FD39-C059CF370043}"/>
          </ac:spMkLst>
        </pc:spChg>
        <pc:spChg chg="add mod">
          <ac:chgData name="TAN Mei Yi [Harrisdale Senior High School]" userId="f9f029c9-d743-4d60-9f2c-e74bdec1ab07" providerId="ADAL" clId="{B0F05BD3-4F4C-4F9C-9DF8-AF52AFCE46F9}" dt="2023-07-03T07:29:39.004" v="2416" actId="20577"/>
          <ac:spMkLst>
            <pc:docMk/>
            <pc:sldMk cId="3520224184" sldId="384"/>
            <ac:spMk id="28" creationId="{1286B569-8247-70D3-CE39-D0419126E5BA}"/>
          </ac:spMkLst>
        </pc:spChg>
        <pc:spChg chg="add del mod">
          <ac:chgData name="TAN Mei Yi [Harrisdale Senior High School]" userId="f9f029c9-d743-4d60-9f2c-e74bdec1ab07" providerId="ADAL" clId="{B0F05BD3-4F4C-4F9C-9DF8-AF52AFCE46F9}" dt="2023-07-03T07:28:58.432" v="2368"/>
          <ac:spMkLst>
            <pc:docMk/>
            <pc:sldMk cId="3520224184" sldId="384"/>
            <ac:spMk id="29" creationId="{073EA423-7936-8D42-48A3-B43D9F6947AD}"/>
          </ac:spMkLst>
        </pc:spChg>
        <pc:grpChg chg="mod">
          <ac:chgData name="TAN Mei Yi [Harrisdale Senior High School]" userId="f9f029c9-d743-4d60-9f2c-e74bdec1ab07" providerId="ADAL" clId="{B0F05BD3-4F4C-4F9C-9DF8-AF52AFCE46F9}" dt="2023-07-03T07:17:11.705" v="2272" actId="1076"/>
          <ac:grpSpMkLst>
            <pc:docMk/>
            <pc:sldMk cId="3520224184" sldId="384"/>
            <ac:grpSpMk id="8" creationId="{6065B666-CC34-213B-1F31-B75C60C9AA5F}"/>
          </ac:grpSpMkLst>
        </pc:grpChg>
        <pc:picChg chg="del">
          <ac:chgData name="TAN Mei Yi [Harrisdale Senior High School]" userId="f9f029c9-d743-4d60-9f2c-e74bdec1ab07" providerId="ADAL" clId="{B0F05BD3-4F4C-4F9C-9DF8-AF52AFCE46F9}" dt="2023-07-03T07:21:01.389" v="2273" actId="478"/>
          <ac:picMkLst>
            <pc:docMk/>
            <pc:sldMk cId="3520224184" sldId="384"/>
            <ac:picMk id="3" creationId="{CD5C0F5E-8D99-0A24-5B60-2708CD8649E6}"/>
          </ac:picMkLst>
        </pc:picChg>
        <pc:picChg chg="add del mod">
          <ac:chgData name="TAN Mei Yi [Harrisdale Senior High School]" userId="f9f029c9-d743-4d60-9f2c-e74bdec1ab07" providerId="ADAL" clId="{B0F05BD3-4F4C-4F9C-9DF8-AF52AFCE46F9}" dt="2023-07-03T07:25:45.913" v="2316" actId="478"/>
          <ac:picMkLst>
            <pc:docMk/>
            <pc:sldMk cId="3520224184" sldId="384"/>
            <ac:picMk id="9" creationId="{95E935FE-EAAE-C685-D373-3CCCD3836ECF}"/>
          </ac:picMkLst>
        </pc:picChg>
        <pc:picChg chg="add del mod">
          <ac:chgData name="TAN Mei Yi [Harrisdale Senior High School]" userId="f9f029c9-d743-4d60-9f2c-e74bdec1ab07" providerId="ADAL" clId="{B0F05BD3-4F4C-4F9C-9DF8-AF52AFCE46F9}" dt="2023-07-03T07:25:43.310" v="2313" actId="478"/>
          <ac:picMkLst>
            <pc:docMk/>
            <pc:sldMk cId="3520224184" sldId="384"/>
            <ac:picMk id="11" creationId="{E6F49812-3D3B-9508-109B-104A088578DD}"/>
          </ac:picMkLst>
        </pc:picChg>
        <pc:picChg chg="add del mod">
          <ac:chgData name="TAN Mei Yi [Harrisdale Senior High School]" userId="f9f029c9-d743-4d60-9f2c-e74bdec1ab07" providerId="ADAL" clId="{B0F05BD3-4F4C-4F9C-9DF8-AF52AFCE46F9}" dt="2023-07-03T07:24:07.022" v="2300" actId="478"/>
          <ac:picMkLst>
            <pc:docMk/>
            <pc:sldMk cId="3520224184" sldId="384"/>
            <ac:picMk id="13" creationId="{D214A34C-89F5-40FF-1C13-0C5B827BA5F8}"/>
          </ac:picMkLst>
        </pc:picChg>
        <pc:picChg chg="add del mod">
          <ac:chgData name="TAN Mei Yi [Harrisdale Senior High School]" userId="f9f029c9-d743-4d60-9f2c-e74bdec1ab07" providerId="ADAL" clId="{B0F05BD3-4F4C-4F9C-9DF8-AF52AFCE46F9}" dt="2023-07-03T07:24:32.852" v="2305" actId="478"/>
          <ac:picMkLst>
            <pc:docMk/>
            <pc:sldMk cId="3520224184" sldId="384"/>
            <ac:picMk id="14" creationId="{FBF9F23A-FAF0-114F-D586-63AC2CB550D9}"/>
          </ac:picMkLst>
        </pc:picChg>
        <pc:picChg chg="add del mod">
          <ac:chgData name="TAN Mei Yi [Harrisdale Senior High School]" userId="f9f029c9-d743-4d60-9f2c-e74bdec1ab07" providerId="ADAL" clId="{B0F05BD3-4F4C-4F9C-9DF8-AF52AFCE46F9}" dt="2023-07-03T07:25:20.149" v="2310" actId="478"/>
          <ac:picMkLst>
            <pc:docMk/>
            <pc:sldMk cId="3520224184" sldId="384"/>
            <ac:picMk id="16" creationId="{64115DC5-7ECA-50DF-C8C0-58A5C4CD4F49}"/>
          </ac:picMkLst>
        </pc:picChg>
        <pc:picChg chg="add del">
          <ac:chgData name="TAN Mei Yi [Harrisdale Senior High School]" userId="f9f029c9-d743-4d60-9f2c-e74bdec1ab07" providerId="ADAL" clId="{B0F05BD3-4F4C-4F9C-9DF8-AF52AFCE46F9}" dt="2023-07-03T07:24:48.605" v="2307" actId="478"/>
          <ac:picMkLst>
            <pc:docMk/>
            <pc:sldMk cId="3520224184" sldId="384"/>
            <ac:picMk id="18" creationId="{7BBCAA6A-F56F-966E-F9BC-648DE108D611}"/>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0" creationId="{613CF7BD-BC37-5CDE-FB12-8EF9999EC2EB}"/>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2" creationId="{BA7782A7-0D1C-856C-5463-4379AAB8C5A5}"/>
          </ac:picMkLst>
        </pc:picChg>
        <pc:picChg chg="add mod">
          <ac:chgData name="TAN Mei Yi [Harrisdale Senior High School]" userId="f9f029c9-d743-4d60-9f2c-e74bdec1ab07" providerId="ADAL" clId="{B0F05BD3-4F4C-4F9C-9DF8-AF52AFCE46F9}" dt="2023-07-03T07:26:05.070" v="2323" actId="1076"/>
          <ac:picMkLst>
            <pc:docMk/>
            <pc:sldMk cId="3520224184" sldId="384"/>
            <ac:picMk id="24" creationId="{14EB0370-DB66-F25D-FE5C-C8203C6AC93E}"/>
          </ac:picMkLst>
        </pc:picChg>
        <pc:picChg chg="add mod">
          <ac:chgData name="TAN Mei Yi [Harrisdale Senior High School]" userId="f9f029c9-d743-4d60-9f2c-e74bdec1ab07" providerId="ADAL" clId="{B0F05BD3-4F4C-4F9C-9DF8-AF52AFCE46F9}" dt="2023-07-03T07:26:03.191" v="2322" actId="14100"/>
          <ac:picMkLst>
            <pc:docMk/>
            <pc:sldMk cId="3520224184" sldId="384"/>
            <ac:picMk id="25" creationId="{207FE508-5CE2-03AA-727A-E1A5F1353BD1}"/>
          </ac:picMkLst>
        </pc:picChg>
      </pc:sldChg>
      <pc:sldChg chg="addSp delSp modSp add mod delAnim modAnim">
        <pc:chgData name="TAN Mei Yi [Harrisdale Senior High School]" userId="f9f029c9-d743-4d60-9f2c-e74bdec1ab07" providerId="ADAL" clId="{B0F05BD3-4F4C-4F9C-9DF8-AF52AFCE46F9}" dt="2023-07-03T07:39:25.073" v="2976" actId="1076"/>
        <pc:sldMkLst>
          <pc:docMk/>
          <pc:sldMk cId="50274170" sldId="385"/>
        </pc:sldMkLst>
        <pc:spChg chg="add mod">
          <ac:chgData name="TAN Mei Yi [Harrisdale Senior High School]" userId="f9f029c9-d743-4d60-9f2c-e74bdec1ab07" providerId="ADAL" clId="{B0F05BD3-4F4C-4F9C-9DF8-AF52AFCE46F9}" dt="2023-07-03T07:36:14.816" v="2878" actId="1076"/>
          <ac:spMkLst>
            <pc:docMk/>
            <pc:sldMk cId="50274170" sldId="385"/>
            <ac:spMk id="2" creationId="{62CFEC2B-93ED-B3BB-7C06-9992F2F582C1}"/>
          </ac:spMkLst>
        </pc:spChg>
        <pc:spChg chg="mod">
          <ac:chgData name="TAN Mei Yi [Harrisdale Senior High School]" userId="f9f029c9-d743-4d60-9f2c-e74bdec1ab07" providerId="ADAL" clId="{B0F05BD3-4F4C-4F9C-9DF8-AF52AFCE46F9}" dt="2023-07-03T07:35:56.655" v="2852" actId="20577"/>
          <ac:spMkLst>
            <pc:docMk/>
            <pc:sldMk cId="50274170" sldId="385"/>
            <ac:spMk id="7" creationId="{B205F74F-2CC8-4692-A950-7EDC736A50DC}"/>
          </ac:spMkLst>
        </pc:spChg>
        <pc:spChg chg="add mod">
          <ac:chgData name="TAN Mei Yi [Harrisdale Senior High School]" userId="f9f029c9-d743-4d60-9f2c-e74bdec1ab07" providerId="ADAL" clId="{B0F05BD3-4F4C-4F9C-9DF8-AF52AFCE46F9}" dt="2023-07-03T07:36:50.174" v="2888" actId="1076"/>
          <ac:spMkLst>
            <pc:docMk/>
            <pc:sldMk cId="50274170" sldId="385"/>
            <ac:spMk id="9" creationId="{3F67B849-7A35-EB61-9972-7F17BB70898A}"/>
          </ac:spMkLst>
        </pc:spChg>
        <pc:spChg chg="add mod">
          <ac:chgData name="TAN Mei Yi [Harrisdale Senior High School]" userId="f9f029c9-d743-4d60-9f2c-e74bdec1ab07" providerId="ADAL" clId="{B0F05BD3-4F4C-4F9C-9DF8-AF52AFCE46F9}" dt="2023-07-03T07:37:08.639" v="2896" actId="1076"/>
          <ac:spMkLst>
            <pc:docMk/>
            <pc:sldMk cId="50274170" sldId="385"/>
            <ac:spMk id="10" creationId="{5F2E7795-E15D-290B-926E-852A3824398C}"/>
          </ac:spMkLst>
        </pc:spChg>
        <pc:spChg chg="add mod">
          <ac:chgData name="TAN Mei Yi [Harrisdale Senior High School]" userId="f9f029c9-d743-4d60-9f2c-e74bdec1ab07" providerId="ADAL" clId="{B0F05BD3-4F4C-4F9C-9DF8-AF52AFCE46F9}" dt="2023-07-03T07:37:45.538" v="2908" actId="20577"/>
          <ac:spMkLst>
            <pc:docMk/>
            <pc:sldMk cId="50274170" sldId="385"/>
            <ac:spMk id="13" creationId="{D6AA15B8-1508-5982-E0F3-14540F916ECB}"/>
          </ac:spMkLst>
        </pc:spChg>
        <pc:spChg chg="add mod">
          <ac:chgData name="TAN Mei Yi [Harrisdale Senior High School]" userId="f9f029c9-d743-4d60-9f2c-e74bdec1ab07" providerId="ADAL" clId="{B0F05BD3-4F4C-4F9C-9DF8-AF52AFCE46F9}" dt="2023-07-03T07:37:53.586" v="2913" actId="20577"/>
          <ac:spMkLst>
            <pc:docMk/>
            <pc:sldMk cId="50274170" sldId="385"/>
            <ac:spMk id="14" creationId="{78608872-4C45-B1E5-2D95-B2570EAA5133}"/>
          </ac:spMkLst>
        </pc:spChg>
        <pc:spChg chg="add mod">
          <ac:chgData name="TAN Mei Yi [Harrisdale Senior High School]" userId="f9f029c9-d743-4d60-9f2c-e74bdec1ab07" providerId="ADAL" clId="{B0F05BD3-4F4C-4F9C-9DF8-AF52AFCE46F9}" dt="2023-07-03T07:39:00.814" v="2964" actId="1076"/>
          <ac:spMkLst>
            <pc:docMk/>
            <pc:sldMk cId="50274170" sldId="385"/>
            <ac:spMk id="17" creationId="{787FD11F-F7E0-F44E-A8FC-0D70D8D350A3}"/>
          </ac:spMkLst>
        </pc:spChg>
        <pc:spChg chg="add mod">
          <ac:chgData name="TAN Mei Yi [Harrisdale Senior High School]" userId="f9f029c9-d743-4d60-9f2c-e74bdec1ab07" providerId="ADAL" clId="{B0F05BD3-4F4C-4F9C-9DF8-AF52AFCE46F9}" dt="2023-07-03T07:39:18.114" v="2972" actId="1076"/>
          <ac:spMkLst>
            <pc:docMk/>
            <pc:sldMk cId="50274170" sldId="385"/>
            <ac:spMk id="18" creationId="{E5B2043C-AAB8-186C-9945-AF7D5B0FA0BC}"/>
          </ac:spMkLst>
        </pc:spChg>
        <pc:spChg chg="add mod">
          <ac:chgData name="TAN Mei Yi [Harrisdale Senior High School]" userId="f9f029c9-d743-4d60-9f2c-e74bdec1ab07" providerId="ADAL" clId="{B0F05BD3-4F4C-4F9C-9DF8-AF52AFCE46F9}" dt="2023-07-03T07:39:25.073" v="2976" actId="1076"/>
          <ac:spMkLst>
            <pc:docMk/>
            <pc:sldMk cId="50274170" sldId="385"/>
            <ac:spMk id="19" creationId="{6B884253-475B-E8E3-4ACA-E02753334E9C}"/>
          </ac:spMkLst>
        </pc:spChg>
        <pc:spChg chg="del">
          <ac:chgData name="TAN Mei Yi [Harrisdale Senior High School]" userId="f9f029c9-d743-4d60-9f2c-e74bdec1ab07" providerId="ADAL" clId="{B0F05BD3-4F4C-4F9C-9DF8-AF52AFCE46F9}" dt="2023-07-03T07:29:12.430" v="2370" actId="478"/>
          <ac:spMkLst>
            <pc:docMk/>
            <pc:sldMk cId="50274170" sldId="385"/>
            <ac:spMk id="26" creationId="{91435003-DA0A-8B02-1EB9-71687061CD7A}"/>
          </ac:spMkLst>
        </pc:spChg>
        <pc:spChg chg="del">
          <ac:chgData name="TAN Mei Yi [Harrisdale Senior High School]" userId="f9f029c9-d743-4d60-9f2c-e74bdec1ab07" providerId="ADAL" clId="{B0F05BD3-4F4C-4F9C-9DF8-AF52AFCE46F9}" dt="2023-07-03T07:29:12.430" v="2370" actId="478"/>
          <ac:spMkLst>
            <pc:docMk/>
            <pc:sldMk cId="50274170" sldId="385"/>
            <ac:spMk id="27" creationId="{CD9D489B-A853-BD84-FD39-C059CF370043}"/>
          </ac:spMkLst>
        </pc:spChg>
        <pc:spChg chg="del">
          <ac:chgData name="TAN Mei Yi [Harrisdale Senior High School]" userId="f9f029c9-d743-4d60-9f2c-e74bdec1ab07" providerId="ADAL" clId="{B0F05BD3-4F4C-4F9C-9DF8-AF52AFCE46F9}" dt="2023-07-03T07:29:12.430" v="2370" actId="478"/>
          <ac:spMkLst>
            <pc:docMk/>
            <pc:sldMk cId="50274170" sldId="385"/>
            <ac:spMk id="28" creationId="{1286B569-8247-70D3-CE39-D0419126E5BA}"/>
          </ac:spMkLst>
        </pc:spChg>
        <pc:picChg chg="add mod">
          <ac:chgData name="TAN Mei Yi [Harrisdale Senior High School]" userId="f9f029c9-d743-4d60-9f2c-e74bdec1ab07" providerId="ADAL" clId="{B0F05BD3-4F4C-4F9C-9DF8-AF52AFCE46F9}" dt="2023-07-03T07:34:50.049" v="2725" actId="14100"/>
          <ac:picMkLst>
            <pc:docMk/>
            <pc:sldMk cId="50274170" sldId="385"/>
            <ac:picMk id="3" creationId="{A6E999E2-DA6A-3BD9-F89B-7343BD121630}"/>
          </ac:picMkLst>
        </pc:picChg>
        <pc:picChg chg="add mod">
          <ac:chgData name="TAN Mei Yi [Harrisdale Senior High School]" userId="f9f029c9-d743-4d60-9f2c-e74bdec1ab07" providerId="ADAL" clId="{B0F05BD3-4F4C-4F9C-9DF8-AF52AFCE46F9}" dt="2023-07-03T07:37:34.802" v="2900" actId="1076"/>
          <ac:picMkLst>
            <pc:docMk/>
            <pc:sldMk cId="50274170" sldId="385"/>
            <ac:picMk id="12" creationId="{C4E5F6E8-628D-89FB-E31D-ADA0EC685EA2}"/>
          </ac:picMkLst>
        </pc:picChg>
        <pc:picChg chg="add mod">
          <ac:chgData name="TAN Mei Yi [Harrisdale Senior High School]" userId="f9f029c9-d743-4d60-9f2c-e74bdec1ab07" providerId="ADAL" clId="{B0F05BD3-4F4C-4F9C-9DF8-AF52AFCE46F9}" dt="2023-07-03T07:38:09.188" v="2915" actId="1076"/>
          <ac:picMkLst>
            <pc:docMk/>
            <pc:sldMk cId="50274170" sldId="385"/>
            <ac:picMk id="16" creationId="{73BABE25-D0DC-6F19-ECFE-EC6671240E78}"/>
          </ac:picMkLst>
        </pc:picChg>
        <pc:picChg chg="del">
          <ac:chgData name="TAN Mei Yi [Harrisdale Senior High School]" userId="f9f029c9-d743-4d60-9f2c-e74bdec1ab07" providerId="ADAL" clId="{B0F05BD3-4F4C-4F9C-9DF8-AF52AFCE46F9}" dt="2023-07-03T07:29:12.430" v="2370" actId="478"/>
          <ac:picMkLst>
            <pc:docMk/>
            <pc:sldMk cId="50274170" sldId="385"/>
            <ac:picMk id="20" creationId="{613CF7BD-BC37-5CDE-FB12-8EF9999EC2EB}"/>
          </ac:picMkLst>
        </pc:picChg>
        <pc:picChg chg="del">
          <ac:chgData name="TAN Mei Yi [Harrisdale Senior High School]" userId="f9f029c9-d743-4d60-9f2c-e74bdec1ab07" providerId="ADAL" clId="{B0F05BD3-4F4C-4F9C-9DF8-AF52AFCE46F9}" dt="2023-07-03T07:29:12.430" v="2370" actId="478"/>
          <ac:picMkLst>
            <pc:docMk/>
            <pc:sldMk cId="50274170" sldId="385"/>
            <ac:picMk id="22" creationId="{BA7782A7-0D1C-856C-5463-4379AAB8C5A5}"/>
          </ac:picMkLst>
        </pc:picChg>
        <pc:picChg chg="del">
          <ac:chgData name="TAN Mei Yi [Harrisdale Senior High School]" userId="f9f029c9-d743-4d60-9f2c-e74bdec1ab07" providerId="ADAL" clId="{B0F05BD3-4F4C-4F9C-9DF8-AF52AFCE46F9}" dt="2023-07-03T07:29:12.430" v="2370" actId="478"/>
          <ac:picMkLst>
            <pc:docMk/>
            <pc:sldMk cId="50274170" sldId="385"/>
            <ac:picMk id="24" creationId="{14EB0370-DB66-F25D-FE5C-C8203C6AC93E}"/>
          </ac:picMkLst>
        </pc:picChg>
        <pc:picChg chg="del">
          <ac:chgData name="TAN Mei Yi [Harrisdale Senior High School]" userId="f9f029c9-d743-4d60-9f2c-e74bdec1ab07" providerId="ADAL" clId="{B0F05BD3-4F4C-4F9C-9DF8-AF52AFCE46F9}" dt="2023-07-03T07:29:12.430" v="2370" actId="478"/>
          <ac:picMkLst>
            <pc:docMk/>
            <pc:sldMk cId="50274170" sldId="385"/>
            <ac:picMk id="25" creationId="{207FE508-5CE2-03AA-727A-E1A5F1353BD1}"/>
          </ac:picMkLst>
        </pc:picChg>
      </pc:sldChg>
      <pc:sldChg chg="add del">
        <pc:chgData name="TAN Mei Yi [Harrisdale Senior High School]" userId="f9f029c9-d743-4d60-9f2c-e74bdec1ab07" providerId="ADAL" clId="{B0F05BD3-4F4C-4F9C-9DF8-AF52AFCE46F9}" dt="2023-07-03T07:29:53.741" v="2426"/>
        <pc:sldMkLst>
          <pc:docMk/>
          <pc:sldMk cId="3865863130" sldId="386"/>
        </pc:sldMkLst>
      </pc:sldChg>
    </pc:docChg>
  </pc:docChgLst>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68EDD772-35A2-4CAE-8401-5FD4265F83C4}"/>
    <pc:docChg chg="undo custSel addSld delSld modSld sldOrd">
      <pc:chgData name="TAN Mei Yi [Harrisdale Senior High School]" userId="f9f029c9-d743-4d60-9f2c-e74bdec1ab07" providerId="ADAL" clId="{68EDD772-35A2-4CAE-8401-5FD4265F83C4}" dt="2023-06-26T01:15:26.746" v="5422" actId="1076"/>
      <pc:docMkLst>
        <pc:docMk/>
      </pc:docMkLst>
      <pc:sldChg chg="del">
        <pc:chgData name="TAN Mei Yi [Harrisdale Senior High School]" userId="f9f029c9-d743-4d60-9f2c-e74bdec1ab07" providerId="ADAL" clId="{68EDD772-35A2-4CAE-8401-5FD4265F83C4}" dt="2023-06-24T02:30:49.964" v="207" actId="47"/>
        <pc:sldMkLst>
          <pc:docMk/>
          <pc:sldMk cId="103752923" sldId="257"/>
        </pc:sldMkLst>
      </pc:sldChg>
      <pc:sldChg chg="del">
        <pc:chgData name="TAN Mei Yi [Harrisdale Senior High School]" userId="f9f029c9-d743-4d60-9f2c-e74bdec1ab07" providerId="ADAL" clId="{68EDD772-35A2-4CAE-8401-5FD4265F83C4}" dt="2023-06-24T02:30:49.964" v="207" actId="47"/>
        <pc:sldMkLst>
          <pc:docMk/>
          <pc:sldMk cId="2383967886" sldId="258"/>
        </pc:sldMkLst>
      </pc:sldChg>
      <pc:sldChg chg="del">
        <pc:chgData name="TAN Mei Yi [Harrisdale Senior High School]" userId="f9f029c9-d743-4d60-9f2c-e74bdec1ab07" providerId="ADAL" clId="{68EDD772-35A2-4CAE-8401-5FD4265F83C4}" dt="2023-06-24T02:46:15.736" v="423" actId="47"/>
        <pc:sldMkLst>
          <pc:docMk/>
          <pc:sldMk cId="2434177787" sldId="259"/>
        </pc:sldMkLst>
      </pc:sldChg>
      <pc:sldChg chg="del">
        <pc:chgData name="TAN Mei Yi [Harrisdale Senior High School]" userId="f9f029c9-d743-4d60-9f2c-e74bdec1ab07" providerId="ADAL" clId="{68EDD772-35A2-4CAE-8401-5FD4265F83C4}" dt="2023-06-24T02:30:49.964" v="207" actId="47"/>
        <pc:sldMkLst>
          <pc:docMk/>
          <pc:sldMk cId="2641317372" sldId="260"/>
        </pc:sldMkLst>
      </pc:sldChg>
      <pc:sldChg chg="del">
        <pc:chgData name="TAN Mei Yi [Harrisdale Senior High School]" userId="f9f029c9-d743-4d60-9f2c-e74bdec1ab07" providerId="ADAL" clId="{68EDD772-35A2-4CAE-8401-5FD4265F83C4}" dt="2023-06-24T02:30:49.964" v="207" actId="47"/>
        <pc:sldMkLst>
          <pc:docMk/>
          <pc:sldMk cId="679059391" sldId="261"/>
        </pc:sldMkLst>
      </pc:sldChg>
      <pc:sldChg chg="addSp delSp modSp add mod">
        <pc:chgData name="TAN Mei Yi [Harrisdale Senior High School]" userId="f9f029c9-d743-4d60-9f2c-e74bdec1ab07" providerId="ADAL" clId="{68EDD772-35A2-4CAE-8401-5FD4265F83C4}" dt="2023-06-24T02:30:13.500" v="205"/>
        <pc:sldMkLst>
          <pc:docMk/>
          <pc:sldMk cId="715680316" sldId="263"/>
        </pc:sldMkLst>
        <pc:spChg chg="add mod">
          <ac:chgData name="TAN Mei Yi [Harrisdale Senior High School]" userId="f9f029c9-d743-4d60-9f2c-e74bdec1ab07" providerId="ADAL" clId="{68EDD772-35A2-4CAE-8401-5FD4265F83C4}" dt="2023-06-24T02:30:13.500" v="205"/>
          <ac:spMkLst>
            <pc:docMk/>
            <pc:sldMk cId="715680316" sldId="263"/>
            <ac:spMk id="3" creationId="{51FC27DD-D18C-C502-C832-4FDF7AFBE3C9}"/>
          </ac:spMkLst>
        </pc:spChg>
        <pc:spChg chg="del">
          <ac:chgData name="TAN Mei Yi [Harrisdale Senior High School]" userId="f9f029c9-d743-4d60-9f2c-e74bdec1ab07" providerId="ADAL" clId="{68EDD772-35A2-4CAE-8401-5FD4265F83C4}" dt="2023-06-24T02:30:13.204" v="204" actId="478"/>
          <ac:spMkLst>
            <pc:docMk/>
            <pc:sldMk cId="715680316" sldId="263"/>
            <ac:spMk id="8" creationId="{D09E858C-EEE5-4806-A3F0-B674F296DBCF}"/>
          </ac:spMkLst>
        </pc:spChg>
      </pc:sldChg>
      <pc:sldChg chg="del">
        <pc:chgData name="TAN Mei Yi [Harrisdale Senior High School]" userId="f9f029c9-d743-4d60-9f2c-e74bdec1ab07" providerId="ADAL" clId="{68EDD772-35A2-4CAE-8401-5FD4265F83C4}" dt="2023-06-24T02:30:08.486" v="203" actId="47"/>
        <pc:sldMkLst>
          <pc:docMk/>
          <pc:sldMk cId="3752622076" sldId="265"/>
        </pc:sldMkLst>
      </pc:sldChg>
      <pc:sldChg chg="del">
        <pc:chgData name="TAN Mei Yi [Harrisdale Senior High School]" userId="f9f029c9-d743-4d60-9f2c-e74bdec1ab07" providerId="ADAL" clId="{68EDD772-35A2-4CAE-8401-5FD4265F83C4}" dt="2023-06-24T02:30:40.828" v="206" actId="47"/>
        <pc:sldMkLst>
          <pc:docMk/>
          <pc:sldMk cId="1873093485" sldId="268"/>
        </pc:sldMkLst>
      </pc:sldChg>
      <pc:sldChg chg="del">
        <pc:chgData name="TAN Mei Yi [Harrisdale Senior High School]" userId="f9f029c9-d743-4d60-9f2c-e74bdec1ab07" providerId="ADAL" clId="{68EDD772-35A2-4CAE-8401-5FD4265F83C4}" dt="2023-06-24T02:30:49.964" v="207" actId="47"/>
        <pc:sldMkLst>
          <pc:docMk/>
          <pc:sldMk cId="3977380611" sldId="270"/>
        </pc:sldMkLst>
      </pc:sldChg>
      <pc:sldChg chg="del">
        <pc:chgData name="TAN Mei Yi [Harrisdale Senior High School]" userId="f9f029c9-d743-4d60-9f2c-e74bdec1ab07" providerId="ADAL" clId="{68EDD772-35A2-4CAE-8401-5FD4265F83C4}" dt="2023-06-24T02:30:49.964" v="207" actId="47"/>
        <pc:sldMkLst>
          <pc:docMk/>
          <pc:sldMk cId="2095205418" sldId="271"/>
        </pc:sldMkLst>
      </pc:sldChg>
      <pc:sldChg chg="modSp mod">
        <pc:chgData name="TAN Mei Yi [Harrisdale Senior High School]" userId="f9f029c9-d743-4d60-9f2c-e74bdec1ab07" providerId="ADAL" clId="{68EDD772-35A2-4CAE-8401-5FD4265F83C4}" dt="2023-06-26T01:10:08.363" v="5239" actId="20577"/>
        <pc:sldMkLst>
          <pc:docMk/>
          <pc:sldMk cId="3000480193" sldId="288"/>
        </pc:sldMkLst>
        <pc:spChg chg="mod">
          <ac:chgData name="TAN Mei Yi [Harrisdale Senior High School]" userId="f9f029c9-d743-4d60-9f2c-e74bdec1ab07" providerId="ADAL" clId="{68EDD772-35A2-4CAE-8401-5FD4265F83C4}" dt="2023-06-26T01:10:08.363" v="5239" actId="20577"/>
          <ac:spMkLst>
            <pc:docMk/>
            <pc:sldMk cId="3000480193" sldId="288"/>
            <ac:spMk id="5" creationId="{00000000-0000-0000-0000-000000000000}"/>
          </ac:spMkLst>
        </pc:spChg>
      </pc:sldChg>
      <pc:sldChg chg="modSp mod">
        <pc:chgData name="TAN Mei Yi [Harrisdale Senior High School]" userId="f9f029c9-d743-4d60-9f2c-e74bdec1ab07" providerId="ADAL" clId="{68EDD772-35A2-4CAE-8401-5FD4265F83C4}" dt="2023-06-24T02:21:16.005" v="67" actId="20577"/>
        <pc:sldMkLst>
          <pc:docMk/>
          <pc:sldMk cId="2226349418" sldId="292"/>
        </pc:sldMkLst>
        <pc:spChg chg="mod">
          <ac:chgData name="TAN Mei Yi [Harrisdale Senior High School]" userId="f9f029c9-d743-4d60-9f2c-e74bdec1ab07" providerId="ADAL" clId="{68EDD772-35A2-4CAE-8401-5FD4265F83C4}" dt="2023-06-24T02:14:16.985" v="4" actId="6549"/>
          <ac:spMkLst>
            <pc:docMk/>
            <pc:sldMk cId="2226349418" sldId="292"/>
            <ac:spMk id="21" creationId="{8E7845BC-DC72-44E1-BABF-6AFB4DC3022D}"/>
          </ac:spMkLst>
        </pc:spChg>
        <pc:spChg chg="mod">
          <ac:chgData name="TAN Mei Yi [Harrisdale Senior High School]" userId="f9f029c9-d743-4d60-9f2c-e74bdec1ab07" providerId="ADAL" clId="{68EDD772-35A2-4CAE-8401-5FD4265F83C4}" dt="2023-06-24T02:21:16.005" v="67" actId="20577"/>
          <ac:spMkLst>
            <pc:docMk/>
            <pc:sldMk cId="2226349418" sldId="292"/>
            <ac:spMk id="22" creationId="{046BE2BE-401B-43B6-9F59-E6AE635E14BD}"/>
          </ac:spMkLst>
        </pc:spChg>
      </pc:sldChg>
      <pc:sldChg chg="del">
        <pc:chgData name="TAN Mei Yi [Harrisdale Senior High School]" userId="f9f029c9-d743-4d60-9f2c-e74bdec1ab07" providerId="ADAL" clId="{68EDD772-35A2-4CAE-8401-5FD4265F83C4}" dt="2023-06-24T02:30:40.828" v="206" actId="47"/>
        <pc:sldMkLst>
          <pc:docMk/>
          <pc:sldMk cId="1171885929" sldId="342"/>
        </pc:sldMkLst>
      </pc:sldChg>
      <pc:sldChg chg="del">
        <pc:chgData name="TAN Mei Yi [Harrisdale Senior High School]" userId="f9f029c9-d743-4d60-9f2c-e74bdec1ab07" providerId="ADAL" clId="{68EDD772-35A2-4CAE-8401-5FD4265F83C4}" dt="2023-06-24T02:30:40.828" v="206" actId="47"/>
        <pc:sldMkLst>
          <pc:docMk/>
          <pc:sldMk cId="6328878" sldId="343"/>
        </pc:sldMkLst>
      </pc:sldChg>
      <pc:sldChg chg="del">
        <pc:chgData name="TAN Mei Yi [Harrisdale Senior High School]" userId="f9f029c9-d743-4d60-9f2c-e74bdec1ab07" providerId="ADAL" clId="{68EDD772-35A2-4CAE-8401-5FD4265F83C4}" dt="2023-06-24T02:30:49.964" v="207" actId="47"/>
        <pc:sldMkLst>
          <pc:docMk/>
          <pc:sldMk cId="2535872552" sldId="344"/>
        </pc:sldMkLst>
      </pc:sldChg>
      <pc:sldChg chg="del">
        <pc:chgData name="TAN Mei Yi [Harrisdale Senior High School]" userId="f9f029c9-d743-4d60-9f2c-e74bdec1ab07" providerId="ADAL" clId="{68EDD772-35A2-4CAE-8401-5FD4265F83C4}" dt="2023-06-24T02:30:49.964" v="207" actId="47"/>
        <pc:sldMkLst>
          <pc:docMk/>
          <pc:sldMk cId="1848725851" sldId="345"/>
        </pc:sldMkLst>
      </pc:sldChg>
      <pc:sldChg chg="del">
        <pc:chgData name="TAN Mei Yi [Harrisdale Senior High School]" userId="f9f029c9-d743-4d60-9f2c-e74bdec1ab07" providerId="ADAL" clId="{68EDD772-35A2-4CAE-8401-5FD4265F83C4}" dt="2023-06-24T02:30:49.964" v="207" actId="47"/>
        <pc:sldMkLst>
          <pc:docMk/>
          <pc:sldMk cId="501310011" sldId="346"/>
        </pc:sldMkLst>
      </pc:sldChg>
      <pc:sldChg chg="del">
        <pc:chgData name="TAN Mei Yi [Harrisdale Senior High School]" userId="f9f029c9-d743-4d60-9f2c-e74bdec1ab07" providerId="ADAL" clId="{68EDD772-35A2-4CAE-8401-5FD4265F83C4}" dt="2023-06-24T02:30:49.964" v="207" actId="47"/>
        <pc:sldMkLst>
          <pc:docMk/>
          <pc:sldMk cId="1892799905" sldId="347"/>
        </pc:sldMkLst>
      </pc:sldChg>
      <pc:sldChg chg="del">
        <pc:chgData name="TAN Mei Yi [Harrisdale Senior High School]" userId="f9f029c9-d743-4d60-9f2c-e74bdec1ab07" providerId="ADAL" clId="{68EDD772-35A2-4CAE-8401-5FD4265F83C4}" dt="2023-06-24T02:30:49.964" v="207" actId="47"/>
        <pc:sldMkLst>
          <pc:docMk/>
          <pc:sldMk cId="1405830947" sldId="348"/>
        </pc:sldMkLst>
      </pc:sldChg>
      <pc:sldChg chg="modSp add mod">
        <pc:chgData name="TAN Mei Yi [Harrisdale Senior High School]" userId="f9f029c9-d743-4d60-9f2c-e74bdec1ab07" providerId="ADAL" clId="{68EDD772-35A2-4CAE-8401-5FD4265F83C4}" dt="2023-06-24T02:21:55.619" v="70" actId="207"/>
        <pc:sldMkLst>
          <pc:docMk/>
          <pc:sldMk cId="2305694551" sldId="349"/>
        </pc:sldMkLst>
        <pc:spChg chg="mod">
          <ac:chgData name="TAN Mei Yi [Harrisdale Senior High School]" userId="f9f029c9-d743-4d60-9f2c-e74bdec1ab07" providerId="ADAL" clId="{68EDD772-35A2-4CAE-8401-5FD4265F83C4}" dt="2023-06-24T02:21:55.619" v="70" actId="207"/>
          <ac:spMkLst>
            <pc:docMk/>
            <pc:sldMk cId="2305694551" sldId="349"/>
            <ac:spMk id="4" creationId="{EE6A5FE6-0DF5-4EB4-973C-EB160E1499EA}"/>
          </ac:spMkLst>
        </pc:spChg>
      </pc:sldChg>
      <pc:sldChg chg="addSp delSp modSp add mod modAnim">
        <pc:chgData name="TAN Mei Yi [Harrisdale Senior High School]" userId="f9f029c9-d743-4d60-9f2c-e74bdec1ab07" providerId="ADAL" clId="{68EDD772-35A2-4CAE-8401-5FD4265F83C4}" dt="2023-06-24T02:29:49.054" v="202" actId="20577"/>
        <pc:sldMkLst>
          <pc:docMk/>
          <pc:sldMk cId="929278771" sldId="350"/>
        </pc:sldMkLst>
        <pc:spChg chg="mod">
          <ac:chgData name="TAN Mei Yi [Harrisdale Senior High School]" userId="f9f029c9-d743-4d60-9f2c-e74bdec1ab07" providerId="ADAL" clId="{68EDD772-35A2-4CAE-8401-5FD4265F83C4}" dt="2023-06-24T02:22:33.322" v="73" actId="207"/>
          <ac:spMkLst>
            <pc:docMk/>
            <pc:sldMk cId="929278771" sldId="350"/>
            <ac:spMk id="4" creationId="{FBDC67FD-C5E7-46F4-9A43-894A6A1D2F1C}"/>
          </ac:spMkLst>
        </pc:spChg>
        <pc:spChg chg="mod">
          <ac:chgData name="TAN Mei Yi [Harrisdale Senior High School]" userId="f9f029c9-d743-4d60-9f2c-e74bdec1ab07" providerId="ADAL" clId="{68EDD772-35A2-4CAE-8401-5FD4265F83C4}" dt="2023-06-24T02:29:49.054" v="202" actId="20577"/>
          <ac:spMkLst>
            <pc:docMk/>
            <pc:sldMk cId="929278771" sldId="350"/>
            <ac:spMk id="5" creationId="{68DADA61-F34F-4C17-99B1-B16A497F5EFA}"/>
          </ac:spMkLst>
        </pc:spChg>
        <pc:picChg chg="add del mod">
          <ac:chgData name="TAN Mei Yi [Harrisdale Senior High School]" userId="f9f029c9-d743-4d60-9f2c-e74bdec1ab07" providerId="ADAL" clId="{68EDD772-35A2-4CAE-8401-5FD4265F83C4}" dt="2023-06-24T02:26:47.848" v="174" actId="478"/>
          <ac:picMkLst>
            <pc:docMk/>
            <pc:sldMk cId="929278771" sldId="350"/>
            <ac:picMk id="3" creationId="{C2942A7D-3F7C-A9C0-8994-AA01AA8B57E3}"/>
          </ac:picMkLst>
        </pc:picChg>
      </pc:sldChg>
      <pc:sldChg chg="addSp delSp modSp add mod ord modAnim">
        <pc:chgData name="TAN Mei Yi [Harrisdale Senior High School]" userId="f9f029c9-d743-4d60-9f2c-e74bdec1ab07" providerId="ADAL" clId="{68EDD772-35A2-4CAE-8401-5FD4265F83C4}" dt="2023-06-24T02:44:13.762" v="416" actId="478"/>
        <pc:sldMkLst>
          <pc:docMk/>
          <pc:sldMk cId="3448764226" sldId="351"/>
        </pc:sldMkLst>
        <pc:spChg chg="mod">
          <ac:chgData name="TAN Mei Yi [Harrisdale Senior High School]" userId="f9f029c9-d743-4d60-9f2c-e74bdec1ab07" providerId="ADAL" clId="{68EDD772-35A2-4CAE-8401-5FD4265F83C4}" dt="2023-06-24T02:31:44.064" v="222" actId="20577"/>
          <ac:spMkLst>
            <pc:docMk/>
            <pc:sldMk cId="3448764226" sldId="351"/>
            <ac:spMk id="4" creationId="{FBDC67FD-C5E7-46F4-9A43-894A6A1D2F1C}"/>
          </ac:spMkLst>
        </pc:spChg>
        <pc:spChg chg="mod">
          <ac:chgData name="TAN Mei Yi [Harrisdale Senior High School]" userId="f9f029c9-d743-4d60-9f2c-e74bdec1ab07" providerId="ADAL" clId="{68EDD772-35A2-4CAE-8401-5FD4265F83C4}" dt="2023-06-24T02:43:58.534" v="413" actId="20577"/>
          <ac:spMkLst>
            <pc:docMk/>
            <pc:sldMk cId="3448764226" sldId="351"/>
            <ac:spMk id="5" creationId="{68DADA61-F34F-4C17-99B1-B16A497F5EFA}"/>
          </ac:spMkLst>
        </pc:spChg>
        <pc:picChg chg="add del">
          <ac:chgData name="TAN Mei Yi [Harrisdale Senior High School]" userId="f9f029c9-d743-4d60-9f2c-e74bdec1ab07" providerId="ADAL" clId="{68EDD772-35A2-4CAE-8401-5FD4265F83C4}" dt="2023-06-24T02:33:08.413" v="256" actId="478"/>
          <ac:picMkLst>
            <pc:docMk/>
            <pc:sldMk cId="3448764226" sldId="351"/>
            <ac:picMk id="3" creationId="{4A076933-597C-1E9B-9730-06B8AF365416}"/>
          </ac:picMkLst>
        </pc:picChg>
        <pc:picChg chg="add del mod">
          <ac:chgData name="TAN Mei Yi [Harrisdale Senior High School]" userId="f9f029c9-d743-4d60-9f2c-e74bdec1ab07" providerId="ADAL" clId="{68EDD772-35A2-4CAE-8401-5FD4265F83C4}" dt="2023-06-24T02:44:13.762" v="416" actId="478"/>
          <ac:picMkLst>
            <pc:docMk/>
            <pc:sldMk cId="3448764226" sldId="351"/>
            <ac:picMk id="7" creationId="{BFEB912A-54EC-4370-71AB-22EA23852844}"/>
          </ac:picMkLst>
        </pc:picChg>
      </pc:sldChg>
      <pc:sldChg chg="addSp delSp modSp add mod delAnim modAnim">
        <pc:chgData name="TAN Mei Yi [Harrisdale Senior High School]" userId="f9f029c9-d743-4d60-9f2c-e74bdec1ab07" providerId="ADAL" clId="{68EDD772-35A2-4CAE-8401-5FD4265F83C4}" dt="2023-06-26T00:01:44.511" v="3949" actId="1076"/>
        <pc:sldMkLst>
          <pc:docMk/>
          <pc:sldMk cId="758218575" sldId="352"/>
        </pc:sldMkLst>
        <pc:spChg chg="add mod">
          <ac:chgData name="TAN Mei Yi [Harrisdale Senior High School]" userId="f9f029c9-d743-4d60-9f2c-e74bdec1ab07" providerId="ADAL" clId="{68EDD772-35A2-4CAE-8401-5FD4265F83C4}" dt="2023-06-25T23:56:52.884" v="3768" actId="20577"/>
          <ac:spMkLst>
            <pc:docMk/>
            <pc:sldMk cId="758218575" sldId="352"/>
            <ac:spMk id="2" creationId="{7FB9AE7C-B13B-10DF-FBCD-036CA1B0EB20}"/>
          </ac:spMkLst>
        </pc:spChg>
        <pc:spChg chg="add mod">
          <ac:chgData name="TAN Mei Yi [Harrisdale Senior High School]" userId="f9f029c9-d743-4d60-9f2c-e74bdec1ab07" providerId="ADAL" clId="{68EDD772-35A2-4CAE-8401-5FD4265F83C4}" dt="2023-06-25T23:57:21.338" v="3803" actId="20577"/>
          <ac:spMkLst>
            <pc:docMk/>
            <pc:sldMk cId="758218575" sldId="352"/>
            <ac:spMk id="4" creationId="{B71DC589-78DF-FA50-C348-2E2548509DB3}"/>
          </ac:spMkLst>
        </pc:spChg>
        <pc:spChg chg="add mod">
          <ac:chgData name="TAN Mei Yi [Harrisdale Senior High School]" userId="f9f029c9-d743-4d60-9f2c-e74bdec1ab07" providerId="ADAL" clId="{68EDD772-35A2-4CAE-8401-5FD4265F83C4}" dt="2023-06-25T23:59:11.130" v="3832" actId="1076"/>
          <ac:spMkLst>
            <pc:docMk/>
            <pc:sldMk cId="758218575" sldId="352"/>
            <ac:spMk id="5" creationId="{2CC7D8DE-1447-891A-5537-8E206DCFD63E}"/>
          </ac:spMkLst>
        </pc:spChg>
        <pc:spChg chg="mod">
          <ac:chgData name="TAN Mei Yi [Harrisdale Senior High School]" userId="f9f029c9-d743-4d60-9f2c-e74bdec1ab07" providerId="ADAL" clId="{68EDD772-35A2-4CAE-8401-5FD4265F83C4}" dt="2023-06-25T00:13:00.858" v="1578" actId="20577"/>
          <ac:spMkLst>
            <pc:docMk/>
            <pc:sldMk cId="758218575" sldId="352"/>
            <ac:spMk id="7" creationId="{00000000-0000-0000-0000-000000000000}"/>
          </ac:spMkLst>
        </pc:spChg>
        <pc:spChg chg="add mod">
          <ac:chgData name="TAN Mei Yi [Harrisdale Senior High School]" userId="f9f029c9-d743-4d60-9f2c-e74bdec1ab07" providerId="ADAL" clId="{68EDD772-35A2-4CAE-8401-5FD4265F83C4}" dt="2023-06-25T23:59:59.373" v="3868" actId="1076"/>
          <ac:spMkLst>
            <pc:docMk/>
            <pc:sldMk cId="758218575" sldId="352"/>
            <ac:spMk id="8" creationId="{7E97852D-3477-24B3-9EEC-54833090724D}"/>
          </ac:spMkLst>
        </pc:spChg>
        <pc:spChg chg="add mod">
          <ac:chgData name="TAN Mei Yi [Harrisdale Senior High School]" userId="f9f029c9-d743-4d60-9f2c-e74bdec1ab07" providerId="ADAL" clId="{68EDD772-35A2-4CAE-8401-5FD4265F83C4}" dt="2023-06-26T00:00:28.993" v="3876" actId="1076"/>
          <ac:spMkLst>
            <pc:docMk/>
            <pc:sldMk cId="758218575" sldId="352"/>
            <ac:spMk id="9" creationId="{08F09F1E-C3A4-4222-9080-B904F6913240}"/>
          </ac:spMkLst>
        </pc:spChg>
        <pc:spChg chg="add del mod">
          <ac:chgData name="TAN Mei Yi [Harrisdale Senior High School]" userId="f9f029c9-d743-4d60-9f2c-e74bdec1ab07" providerId="ADAL" clId="{68EDD772-35A2-4CAE-8401-5FD4265F83C4}" dt="2023-06-26T00:00:21.607" v="3874"/>
          <ac:spMkLst>
            <pc:docMk/>
            <pc:sldMk cId="758218575" sldId="352"/>
            <ac:spMk id="10" creationId="{99B08F28-AD26-25D1-7A18-8573BF1D7EFE}"/>
          </ac:spMkLst>
        </pc:spChg>
        <pc:spChg chg="add mod">
          <ac:chgData name="TAN Mei Yi [Harrisdale Senior High School]" userId="f9f029c9-d743-4d60-9f2c-e74bdec1ab07" providerId="ADAL" clId="{68EDD772-35A2-4CAE-8401-5FD4265F83C4}" dt="2023-06-26T00:01:28.643" v="3930" actId="20577"/>
          <ac:spMkLst>
            <pc:docMk/>
            <pc:sldMk cId="758218575" sldId="352"/>
            <ac:spMk id="11" creationId="{49443744-6768-E6DB-AD0B-F9E7116C1D2F}"/>
          </ac:spMkLst>
        </pc:spChg>
        <pc:spChg chg="add mod">
          <ac:chgData name="TAN Mei Yi [Harrisdale Senior High School]" userId="f9f029c9-d743-4d60-9f2c-e74bdec1ab07" providerId="ADAL" clId="{68EDD772-35A2-4CAE-8401-5FD4265F83C4}" dt="2023-06-26T00:01:44.511" v="3949" actId="1076"/>
          <ac:spMkLst>
            <pc:docMk/>
            <pc:sldMk cId="758218575" sldId="352"/>
            <ac:spMk id="12" creationId="{A4309419-8813-B01A-F37F-4252172A9D4B}"/>
          </ac:spMkLst>
        </pc:spChg>
        <pc:spChg chg="mod">
          <ac:chgData name="TAN Mei Yi [Harrisdale Senior High School]" userId="f9f029c9-d743-4d60-9f2c-e74bdec1ab07" providerId="ADAL" clId="{68EDD772-35A2-4CAE-8401-5FD4265F83C4}" dt="2023-06-25T23:56:06.704" v="3730" actId="20577"/>
          <ac:spMkLst>
            <pc:docMk/>
            <pc:sldMk cId="758218575" sldId="352"/>
            <ac:spMk id="17" creationId="{EC0CE4B7-66BD-F094-6B5F-74831C4C4528}"/>
          </ac:spMkLst>
        </pc:spChg>
        <pc:spChg chg="mod">
          <ac:chgData name="TAN Mei Yi [Harrisdale Senior High School]" userId="f9f029c9-d743-4d60-9f2c-e74bdec1ab07" providerId="ADAL" clId="{68EDD772-35A2-4CAE-8401-5FD4265F83C4}" dt="2023-06-25T23:56:44.733" v="3756" actId="20577"/>
          <ac:spMkLst>
            <pc:docMk/>
            <pc:sldMk cId="758218575" sldId="352"/>
            <ac:spMk id="18" creationId="{F767A6EA-FDF1-17DA-600B-7B4C9713B3EF}"/>
          </ac:spMkLst>
        </pc:spChg>
        <pc:spChg chg="del">
          <ac:chgData name="TAN Mei Yi [Harrisdale Senior High School]" userId="f9f029c9-d743-4d60-9f2c-e74bdec1ab07" providerId="ADAL" clId="{68EDD772-35A2-4CAE-8401-5FD4265F83C4}" dt="2023-06-24T02:46:09.920" v="420" actId="478"/>
          <ac:spMkLst>
            <pc:docMk/>
            <pc:sldMk cId="758218575" sldId="352"/>
            <ac:spMk id="19" creationId="{1E824C78-75BC-9F9D-87FE-0AE5EF17B409}"/>
          </ac:spMkLst>
        </pc:spChg>
        <pc:spChg chg="del">
          <ac:chgData name="TAN Mei Yi [Harrisdale Senior High School]" userId="f9f029c9-d743-4d60-9f2c-e74bdec1ab07" providerId="ADAL" clId="{68EDD772-35A2-4CAE-8401-5FD4265F83C4}" dt="2023-06-24T02:46:06.111" v="419" actId="478"/>
          <ac:spMkLst>
            <pc:docMk/>
            <pc:sldMk cId="758218575" sldId="352"/>
            <ac:spMk id="20" creationId="{676FB56D-F18F-8760-5867-2BE9BBE8B5E6}"/>
          </ac:spMkLst>
        </pc:spChg>
        <pc:spChg chg="del">
          <ac:chgData name="TAN Mei Yi [Harrisdale Senior High School]" userId="f9f029c9-d743-4d60-9f2c-e74bdec1ab07" providerId="ADAL" clId="{68EDD772-35A2-4CAE-8401-5FD4265F83C4}" dt="2023-06-24T02:46:09.920" v="420" actId="478"/>
          <ac:spMkLst>
            <pc:docMk/>
            <pc:sldMk cId="758218575" sldId="352"/>
            <ac:spMk id="21" creationId="{E224D4F4-CF4D-C226-B84D-856EF446E300}"/>
          </ac:spMkLst>
        </pc:spChg>
        <pc:spChg chg="del">
          <ac:chgData name="TAN Mei Yi [Harrisdale Senior High School]" userId="f9f029c9-d743-4d60-9f2c-e74bdec1ab07" providerId="ADAL" clId="{68EDD772-35A2-4CAE-8401-5FD4265F83C4}" dt="2023-06-24T02:46:06.111" v="419" actId="478"/>
          <ac:spMkLst>
            <pc:docMk/>
            <pc:sldMk cId="758218575" sldId="352"/>
            <ac:spMk id="22" creationId="{BA26C476-E7A7-8E9A-0D66-AC8E1FC70BBD}"/>
          </ac:spMkLst>
        </pc:spChg>
        <pc:spChg chg="del">
          <ac:chgData name="TAN Mei Yi [Harrisdale Senior High School]" userId="f9f029c9-d743-4d60-9f2c-e74bdec1ab07" providerId="ADAL" clId="{68EDD772-35A2-4CAE-8401-5FD4265F83C4}" dt="2023-06-24T02:46:09.920" v="420" actId="478"/>
          <ac:spMkLst>
            <pc:docMk/>
            <pc:sldMk cId="758218575" sldId="352"/>
            <ac:spMk id="23" creationId="{1D0E47FD-8780-2602-993A-F38D592EF0AD}"/>
          </ac:spMkLst>
        </pc:spChg>
        <pc:spChg chg="del">
          <ac:chgData name="TAN Mei Yi [Harrisdale Senior High School]" userId="f9f029c9-d743-4d60-9f2c-e74bdec1ab07" providerId="ADAL" clId="{68EDD772-35A2-4CAE-8401-5FD4265F83C4}" dt="2023-06-24T02:46:09.920" v="420" actId="478"/>
          <ac:spMkLst>
            <pc:docMk/>
            <pc:sldMk cId="758218575" sldId="352"/>
            <ac:spMk id="24" creationId="{75B9950D-0667-02E7-A242-BE4DE2EE29F4}"/>
          </ac:spMkLst>
        </pc:spChg>
        <pc:spChg chg="del">
          <ac:chgData name="TAN Mei Yi [Harrisdale Senior High School]" userId="f9f029c9-d743-4d60-9f2c-e74bdec1ab07" providerId="ADAL" clId="{68EDD772-35A2-4CAE-8401-5FD4265F83C4}" dt="2023-06-24T02:46:09.920" v="420" actId="478"/>
          <ac:spMkLst>
            <pc:docMk/>
            <pc:sldMk cId="758218575" sldId="352"/>
            <ac:spMk id="25" creationId="{9AD5E6F9-F405-8ADB-0E5E-711E2306B428}"/>
          </ac:spMkLst>
        </pc:spChg>
        <pc:picChg chg="del">
          <ac:chgData name="TAN Mei Yi [Harrisdale Senior High School]" userId="f9f029c9-d743-4d60-9f2c-e74bdec1ab07" providerId="ADAL" clId="{68EDD772-35A2-4CAE-8401-5FD4265F83C4}" dt="2023-06-24T02:46:06.111" v="419" actId="478"/>
          <ac:picMkLst>
            <pc:docMk/>
            <pc:sldMk cId="758218575" sldId="352"/>
            <ac:picMk id="2" creationId="{78FEE4CC-7AA2-19A5-2F9F-49D64F96CB36}"/>
          </ac:picMkLst>
        </pc:picChg>
        <pc:picChg chg="del">
          <ac:chgData name="TAN Mei Yi [Harrisdale Senior High School]" userId="f9f029c9-d743-4d60-9f2c-e74bdec1ab07" providerId="ADAL" clId="{68EDD772-35A2-4CAE-8401-5FD4265F83C4}" dt="2023-06-24T02:46:03.436" v="418" actId="478"/>
          <ac:picMkLst>
            <pc:docMk/>
            <pc:sldMk cId="758218575" sldId="352"/>
            <ac:picMk id="5" creationId="{00000000-0000-0000-0000-000000000000}"/>
          </ac:picMkLst>
        </pc:picChg>
        <pc:picChg chg="add del mod">
          <ac:chgData name="TAN Mei Yi [Harrisdale Senior High School]" userId="f9f029c9-d743-4d60-9f2c-e74bdec1ab07" providerId="ADAL" clId="{68EDD772-35A2-4CAE-8401-5FD4265F83C4}" dt="2023-06-25T00:13:02.522" v="1579" actId="478"/>
          <ac:picMkLst>
            <pc:docMk/>
            <pc:sldMk cId="758218575" sldId="352"/>
            <ac:picMk id="6" creationId="{691F3997-E9A5-C946-50AC-AFE0501E0DDC}"/>
          </ac:picMkLst>
        </pc:picChg>
      </pc:sldChg>
      <pc:sldChg chg="addSp delSp modSp add mod delAnim modAnim">
        <pc:chgData name="TAN Mei Yi [Harrisdale Senior High School]" userId="f9f029c9-d743-4d60-9f2c-e74bdec1ab07" providerId="ADAL" clId="{68EDD772-35A2-4CAE-8401-5FD4265F83C4}" dt="2023-06-26T00:08:50.508" v="4106" actId="1076"/>
        <pc:sldMkLst>
          <pc:docMk/>
          <pc:sldMk cId="2699366047" sldId="353"/>
        </pc:sldMkLst>
        <pc:spChg chg="add del mod">
          <ac:chgData name="TAN Mei Yi [Harrisdale Senior High School]" userId="f9f029c9-d743-4d60-9f2c-e74bdec1ab07" providerId="ADAL" clId="{68EDD772-35A2-4CAE-8401-5FD4265F83C4}" dt="2023-06-25T00:13:19.481" v="1583" actId="478"/>
          <ac:spMkLst>
            <pc:docMk/>
            <pc:sldMk cId="2699366047" sldId="353"/>
            <ac:spMk id="5" creationId="{E52424DF-E6CE-8681-CB06-50FA6DB2DF99}"/>
          </ac:spMkLst>
        </pc:spChg>
        <pc:spChg chg="add mod">
          <ac:chgData name="TAN Mei Yi [Harrisdale Senior High School]" userId="f9f029c9-d743-4d60-9f2c-e74bdec1ab07" providerId="ADAL" clId="{68EDD772-35A2-4CAE-8401-5FD4265F83C4}" dt="2023-06-25T00:13:59.030" v="1620" actId="20577"/>
          <ac:spMkLst>
            <pc:docMk/>
            <pc:sldMk cId="2699366047" sldId="353"/>
            <ac:spMk id="6" creationId="{CE17A9D5-A2D5-7E82-27B5-5DF420BA0219}"/>
          </ac:spMkLst>
        </pc:spChg>
        <pc:spChg chg="del">
          <ac:chgData name="TAN Mei Yi [Harrisdale Senior High School]" userId="f9f029c9-d743-4d60-9f2c-e74bdec1ab07" providerId="ADAL" clId="{68EDD772-35A2-4CAE-8401-5FD4265F83C4}" dt="2023-06-25T00:13:17.070" v="1581" actId="478"/>
          <ac:spMkLst>
            <pc:docMk/>
            <pc:sldMk cId="2699366047" sldId="353"/>
            <ac:spMk id="7" creationId="{00000000-0000-0000-0000-000000000000}"/>
          </ac:spMkLst>
        </pc:spChg>
        <pc:spChg chg="add del mod">
          <ac:chgData name="TAN Mei Yi [Harrisdale Senior High School]" userId="f9f029c9-d743-4d60-9f2c-e74bdec1ab07" providerId="ADAL" clId="{68EDD772-35A2-4CAE-8401-5FD4265F83C4}" dt="2023-06-26T00:04:32.708" v="3992" actId="478"/>
          <ac:spMkLst>
            <pc:docMk/>
            <pc:sldMk cId="2699366047" sldId="353"/>
            <ac:spMk id="8" creationId="{68FF449C-48A8-2C3B-E5D2-E06680848EBF}"/>
          </ac:spMkLst>
        </pc:spChg>
        <pc:spChg chg="add mod">
          <ac:chgData name="TAN Mei Yi [Harrisdale Senior High School]" userId="f9f029c9-d743-4d60-9f2c-e74bdec1ab07" providerId="ADAL" clId="{68EDD772-35A2-4CAE-8401-5FD4265F83C4}" dt="2023-06-26T00:04:48.732" v="4004" actId="20577"/>
          <ac:spMkLst>
            <pc:docMk/>
            <pc:sldMk cId="2699366047" sldId="353"/>
            <ac:spMk id="9" creationId="{48BABB4E-475B-E540-DD0D-7C76D246247C}"/>
          </ac:spMkLst>
        </pc:spChg>
        <pc:spChg chg="add mod">
          <ac:chgData name="TAN Mei Yi [Harrisdale Senior High School]" userId="f9f029c9-d743-4d60-9f2c-e74bdec1ab07" providerId="ADAL" clId="{68EDD772-35A2-4CAE-8401-5FD4265F83C4}" dt="2023-06-26T00:05:29.742" v="4045" actId="20577"/>
          <ac:spMkLst>
            <pc:docMk/>
            <pc:sldMk cId="2699366047" sldId="353"/>
            <ac:spMk id="10" creationId="{146E6735-80C3-1CD8-56A1-BCD02BBE9510}"/>
          </ac:spMkLst>
        </pc:spChg>
        <pc:spChg chg="add mod">
          <ac:chgData name="TAN Mei Yi [Harrisdale Senior High School]" userId="f9f029c9-d743-4d60-9f2c-e74bdec1ab07" providerId="ADAL" clId="{68EDD772-35A2-4CAE-8401-5FD4265F83C4}" dt="2023-06-26T00:05:33.600" v="4050" actId="20577"/>
          <ac:spMkLst>
            <pc:docMk/>
            <pc:sldMk cId="2699366047" sldId="353"/>
            <ac:spMk id="11" creationId="{92EF28BE-C2B0-68CC-A791-43AE081BE74A}"/>
          </ac:spMkLst>
        </pc:spChg>
        <pc:spChg chg="add mod">
          <ac:chgData name="TAN Mei Yi [Harrisdale Senior High School]" userId="f9f029c9-d743-4d60-9f2c-e74bdec1ab07" providerId="ADAL" clId="{68EDD772-35A2-4CAE-8401-5FD4265F83C4}" dt="2023-06-26T00:05:52.013" v="4068" actId="1076"/>
          <ac:spMkLst>
            <pc:docMk/>
            <pc:sldMk cId="2699366047" sldId="353"/>
            <ac:spMk id="12" creationId="{838C08A1-E549-8019-1C12-AA164297F043}"/>
          </ac:spMkLst>
        </pc:spChg>
        <pc:spChg chg="add mod">
          <ac:chgData name="TAN Mei Yi [Harrisdale Senior High School]" userId="f9f029c9-d743-4d60-9f2c-e74bdec1ab07" providerId="ADAL" clId="{68EDD772-35A2-4CAE-8401-5FD4265F83C4}" dt="2023-06-26T00:06:11.528" v="4079" actId="20577"/>
          <ac:spMkLst>
            <pc:docMk/>
            <pc:sldMk cId="2699366047" sldId="353"/>
            <ac:spMk id="13" creationId="{BE5C9D4C-C22C-9AF2-E4AE-4143E0BA55FD}"/>
          </ac:spMkLst>
        </pc:spChg>
        <pc:spChg chg="add mod">
          <ac:chgData name="TAN Mei Yi [Harrisdale Senior High School]" userId="f9f029c9-d743-4d60-9f2c-e74bdec1ab07" providerId="ADAL" clId="{68EDD772-35A2-4CAE-8401-5FD4265F83C4}" dt="2023-06-26T00:06:22.048" v="4085" actId="20577"/>
          <ac:spMkLst>
            <pc:docMk/>
            <pc:sldMk cId="2699366047" sldId="353"/>
            <ac:spMk id="14" creationId="{159C4956-46A1-6422-CB0C-6D4C370EBB20}"/>
          </ac:spMkLst>
        </pc:spChg>
        <pc:spChg chg="add mod">
          <ac:chgData name="TAN Mei Yi [Harrisdale Senior High School]" userId="f9f029c9-d743-4d60-9f2c-e74bdec1ab07" providerId="ADAL" clId="{68EDD772-35A2-4CAE-8401-5FD4265F83C4}" dt="2023-06-26T00:08:27.822" v="4101" actId="1076"/>
          <ac:spMkLst>
            <pc:docMk/>
            <pc:sldMk cId="2699366047" sldId="353"/>
            <ac:spMk id="15" creationId="{51429D21-22D5-4D93-69AE-0F79B2E3C402}"/>
          </ac:spMkLst>
        </pc:spChg>
        <pc:spChg chg="mod">
          <ac:chgData name="TAN Mei Yi [Harrisdale Senior High School]" userId="f9f029c9-d743-4d60-9f2c-e74bdec1ab07" providerId="ADAL" clId="{68EDD772-35A2-4CAE-8401-5FD4265F83C4}" dt="2023-06-26T00:03:24.436" v="3966" actId="1076"/>
          <ac:spMkLst>
            <pc:docMk/>
            <pc:sldMk cId="2699366047" sldId="353"/>
            <ac:spMk id="17" creationId="{EC0CE4B7-66BD-F094-6B5F-74831C4C4528}"/>
          </ac:spMkLst>
        </pc:spChg>
        <pc:spChg chg="mod">
          <ac:chgData name="TAN Mei Yi [Harrisdale Senior High School]" userId="f9f029c9-d743-4d60-9f2c-e74bdec1ab07" providerId="ADAL" clId="{68EDD772-35A2-4CAE-8401-5FD4265F83C4}" dt="2023-06-26T00:04:29.642" v="3991" actId="20577"/>
          <ac:spMkLst>
            <pc:docMk/>
            <pc:sldMk cId="2699366047" sldId="353"/>
            <ac:spMk id="18" creationId="{F767A6EA-FDF1-17DA-600B-7B4C9713B3EF}"/>
          </ac:spMkLst>
        </pc:spChg>
        <pc:picChg chg="add del mod">
          <ac:chgData name="TAN Mei Yi [Harrisdale Senior High School]" userId="f9f029c9-d743-4d60-9f2c-e74bdec1ab07" providerId="ADAL" clId="{68EDD772-35A2-4CAE-8401-5FD4265F83C4}" dt="2023-06-25T00:14:00.960" v="1621" actId="478"/>
          <ac:picMkLst>
            <pc:docMk/>
            <pc:sldMk cId="2699366047" sldId="353"/>
            <ac:picMk id="4" creationId="{98AE9F44-D79F-E801-3912-E45F4412C3C0}"/>
          </ac:picMkLst>
        </pc:picChg>
        <pc:picChg chg="del mod">
          <ac:chgData name="TAN Mei Yi [Harrisdale Senior High School]" userId="f9f029c9-d743-4d60-9f2c-e74bdec1ab07" providerId="ADAL" clId="{68EDD772-35A2-4CAE-8401-5FD4265F83C4}" dt="2023-06-24T02:46:31.872" v="428" actId="478"/>
          <ac:picMkLst>
            <pc:docMk/>
            <pc:sldMk cId="2699366047" sldId="353"/>
            <ac:picMk id="6" creationId="{691F3997-E9A5-C946-50AC-AFE0501E0DDC}"/>
          </ac:picMkLst>
        </pc:picChg>
        <pc:picChg chg="add mod">
          <ac:chgData name="TAN Mei Yi [Harrisdale Senior High School]" userId="f9f029c9-d743-4d60-9f2c-e74bdec1ab07" providerId="ADAL" clId="{68EDD772-35A2-4CAE-8401-5FD4265F83C4}" dt="2023-06-26T00:08:50.508" v="4106" actId="1076"/>
          <ac:picMkLst>
            <pc:docMk/>
            <pc:sldMk cId="2699366047" sldId="353"/>
            <ac:picMk id="19" creationId="{ED23794D-5894-8F8F-1AAA-77312F9E40BA}"/>
          </ac:picMkLst>
        </pc:picChg>
      </pc:sldChg>
      <pc:sldChg chg="addSp delSp modSp add mod modAnim">
        <pc:chgData name="TAN Mei Yi [Harrisdale Senior High School]" userId="f9f029c9-d743-4d60-9f2c-e74bdec1ab07" providerId="ADAL" clId="{68EDD772-35A2-4CAE-8401-5FD4265F83C4}" dt="2023-06-24T03:50:08.628" v="1072"/>
        <pc:sldMkLst>
          <pc:docMk/>
          <pc:sldMk cId="2763962111" sldId="354"/>
        </pc:sldMkLst>
        <pc:spChg chg="mod">
          <ac:chgData name="TAN Mei Yi [Harrisdale Senior High School]" userId="f9f029c9-d743-4d60-9f2c-e74bdec1ab07" providerId="ADAL" clId="{68EDD772-35A2-4CAE-8401-5FD4265F83C4}" dt="2023-06-24T02:48:18.948" v="459" actId="6549"/>
          <ac:spMkLst>
            <pc:docMk/>
            <pc:sldMk cId="2763962111" sldId="354"/>
            <ac:spMk id="4" creationId="{FBDC67FD-C5E7-46F4-9A43-894A6A1D2F1C}"/>
          </ac:spMkLst>
        </pc:spChg>
        <pc:spChg chg="mod">
          <ac:chgData name="TAN Mei Yi [Harrisdale Senior High School]" userId="f9f029c9-d743-4d60-9f2c-e74bdec1ab07" providerId="ADAL" clId="{68EDD772-35A2-4CAE-8401-5FD4265F83C4}" dt="2023-06-24T02:57:59.246" v="1035" actId="6549"/>
          <ac:spMkLst>
            <pc:docMk/>
            <pc:sldMk cId="2763962111" sldId="354"/>
            <ac:spMk id="5" creationId="{68DADA61-F34F-4C17-99B1-B16A497F5EFA}"/>
          </ac:spMkLst>
        </pc:spChg>
        <pc:spChg chg="add mod">
          <ac:chgData name="TAN Mei Yi [Harrisdale Senior High School]" userId="f9f029c9-d743-4d60-9f2c-e74bdec1ab07" providerId="ADAL" clId="{68EDD772-35A2-4CAE-8401-5FD4265F83C4}" dt="2023-06-24T03:49:35.474" v="1067" actId="27636"/>
          <ac:spMkLst>
            <pc:docMk/>
            <pc:sldMk cId="2763962111" sldId="354"/>
            <ac:spMk id="45" creationId="{5C2B8970-6675-3773-5BAA-657C98830B9E}"/>
          </ac:spMkLst>
        </pc:spChg>
        <pc:grpChg chg="del mod">
          <ac:chgData name="TAN Mei Yi [Harrisdale Senior High School]" userId="f9f029c9-d743-4d60-9f2c-e74bdec1ab07" providerId="ADAL" clId="{68EDD772-35A2-4CAE-8401-5FD4265F83C4}" dt="2023-06-24T02:53:15.985" v="807"/>
          <ac:grpSpMkLst>
            <pc:docMk/>
            <pc:sldMk cId="2763962111" sldId="354"/>
            <ac:grpSpMk id="9" creationId="{88B74BDE-2886-A33E-221E-630732738615}"/>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12" creationId="{D512930B-C991-3AB9-ADBA-5AA40D643A88}"/>
          </ac:grpSpMkLst>
        </pc:grpChg>
        <pc:grpChg chg="add del mod">
          <ac:chgData name="TAN Mei Yi [Harrisdale Senior High School]" userId="f9f029c9-d743-4d60-9f2c-e74bdec1ab07" providerId="ADAL" clId="{68EDD772-35A2-4CAE-8401-5FD4265F83C4}" dt="2023-06-24T02:55:34.532" v="843" actId="164"/>
          <ac:grpSpMkLst>
            <pc:docMk/>
            <pc:sldMk cId="2763962111" sldId="354"/>
            <ac:grpSpMk id="18" creationId="{717B2E8F-0F0C-06EC-9EC5-19839FF29C6A}"/>
          </ac:grpSpMkLst>
        </pc:grpChg>
        <pc:grpChg chg="mod">
          <ac:chgData name="TAN Mei Yi [Harrisdale Senior High School]" userId="f9f029c9-d743-4d60-9f2c-e74bdec1ab07" providerId="ADAL" clId="{68EDD772-35A2-4CAE-8401-5FD4265F83C4}" dt="2023-06-24T02:53:25.119" v="817"/>
          <ac:grpSpMkLst>
            <pc:docMk/>
            <pc:sldMk cId="2763962111" sldId="354"/>
            <ac:grpSpMk id="20" creationId="{F9E19EB0-D541-6BB4-A0D1-6A48F5582480}"/>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4" creationId="{7B8C31FC-4279-1B93-ECA4-8F79DB7CC28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5" creationId="{39F8C542-4DF7-939F-0221-37DB8F58134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41" creationId="{6BF2F526-8ED8-BDB5-5BA1-2B964D52C7A7}"/>
          </ac:grpSpMkLst>
        </pc:grpChg>
        <pc:grpChg chg="add mod">
          <ac:chgData name="TAN Mei Yi [Harrisdale Senior High School]" userId="f9f029c9-d743-4d60-9f2c-e74bdec1ab07" providerId="ADAL" clId="{68EDD772-35A2-4CAE-8401-5FD4265F83C4}" dt="2023-06-24T02:55:34.532" v="843" actId="164"/>
          <ac:grpSpMkLst>
            <pc:docMk/>
            <pc:sldMk cId="2763962111" sldId="354"/>
            <ac:grpSpMk id="42" creationId="{C3712B49-3034-B836-1F66-4534737AFE04}"/>
          </ac:grpSpMkLst>
        </pc:grpChg>
        <pc:picChg chg="add del mod">
          <ac:chgData name="TAN Mei Yi [Harrisdale Senior High School]" userId="f9f029c9-d743-4d60-9f2c-e74bdec1ab07" providerId="ADAL" clId="{68EDD772-35A2-4CAE-8401-5FD4265F83C4}" dt="2023-06-24T02:53:01.484" v="800" actId="478"/>
          <ac:picMkLst>
            <pc:docMk/>
            <pc:sldMk cId="2763962111" sldId="354"/>
            <ac:picMk id="3" creationId="{F2B6D645-873A-CDD2-85EC-F37A9061DBCF}"/>
          </ac:picMkLst>
        </pc:picChg>
        <pc:picChg chg="add mod modCrop">
          <ac:chgData name="TAN Mei Yi [Harrisdale Senior High School]" userId="f9f029c9-d743-4d60-9f2c-e74bdec1ab07" providerId="ADAL" clId="{68EDD772-35A2-4CAE-8401-5FD4265F83C4}" dt="2023-06-24T03:49:23.203" v="1065"/>
          <ac:picMkLst>
            <pc:docMk/>
            <pc:sldMk cId="2763962111" sldId="354"/>
            <ac:picMk id="44" creationId="{6F473D93-6A84-C9AE-0EA4-CB6F263F4FEB}"/>
          </ac:picMkLst>
        </pc:picChg>
        <pc:inkChg chg="add mod">
          <ac:chgData name="TAN Mei Yi [Harrisdale Senior High School]" userId="f9f029c9-d743-4d60-9f2c-e74bdec1ab07" providerId="ADAL" clId="{68EDD772-35A2-4CAE-8401-5FD4265F83C4}" dt="2023-06-24T02:53:15.985" v="807"/>
          <ac:inkMkLst>
            <pc:docMk/>
            <pc:sldMk cId="2763962111" sldId="354"/>
            <ac:inkMk id="6" creationId="{DA45CA5A-FA21-023F-824C-B910769F2691}"/>
          </ac:inkMkLst>
        </pc:inkChg>
        <pc:inkChg chg="add mod">
          <ac:chgData name="TAN Mei Yi [Harrisdale Senior High School]" userId="f9f029c9-d743-4d60-9f2c-e74bdec1ab07" providerId="ADAL" clId="{68EDD772-35A2-4CAE-8401-5FD4265F83C4}" dt="2023-06-24T02:53:15.985" v="807"/>
          <ac:inkMkLst>
            <pc:docMk/>
            <pc:sldMk cId="2763962111" sldId="354"/>
            <ac:inkMk id="7" creationId="{F0084CEB-126C-F4B7-8AFE-C563FFD91C23}"/>
          </ac:inkMkLst>
        </pc:inkChg>
        <pc:inkChg chg="add mod">
          <ac:chgData name="TAN Mei Yi [Harrisdale Senior High School]" userId="f9f029c9-d743-4d60-9f2c-e74bdec1ab07" providerId="ADAL" clId="{68EDD772-35A2-4CAE-8401-5FD4265F83C4}" dt="2023-06-24T02:53:15.985" v="807"/>
          <ac:inkMkLst>
            <pc:docMk/>
            <pc:sldMk cId="2763962111" sldId="354"/>
            <ac:inkMk id="8" creationId="{C855CACB-6F36-1269-4F43-23DF1B1B3A56}"/>
          </ac:inkMkLst>
        </pc:inkChg>
        <pc:inkChg chg="add mod">
          <ac:chgData name="TAN Mei Yi [Harrisdale Senior High School]" userId="f9f029c9-d743-4d60-9f2c-e74bdec1ab07" providerId="ADAL" clId="{68EDD772-35A2-4CAE-8401-5FD4265F83C4}" dt="2023-06-24T02:53:15.985" v="807"/>
          <ac:inkMkLst>
            <pc:docMk/>
            <pc:sldMk cId="2763962111" sldId="354"/>
            <ac:inkMk id="10" creationId="{9A812DBA-3EA4-87B3-6D98-99D63D25CA18}"/>
          </ac:inkMkLst>
        </pc:inkChg>
        <pc:inkChg chg="add mod">
          <ac:chgData name="TAN Mei Yi [Harrisdale Senior High School]" userId="f9f029c9-d743-4d60-9f2c-e74bdec1ab07" providerId="ADAL" clId="{68EDD772-35A2-4CAE-8401-5FD4265F83C4}" dt="2023-06-24T02:53:15.985" v="807"/>
          <ac:inkMkLst>
            <pc:docMk/>
            <pc:sldMk cId="2763962111" sldId="354"/>
            <ac:inkMk id="11" creationId="{14626AA5-052C-A76F-4BD4-321FED6ACA25}"/>
          </ac:inkMkLst>
        </pc:inkChg>
        <pc:inkChg chg="add mod">
          <ac:chgData name="TAN Mei Yi [Harrisdale Senior High School]" userId="f9f029c9-d743-4d60-9f2c-e74bdec1ab07" providerId="ADAL" clId="{68EDD772-35A2-4CAE-8401-5FD4265F83C4}" dt="2023-06-24T02:53:25.119" v="817"/>
          <ac:inkMkLst>
            <pc:docMk/>
            <pc:sldMk cId="2763962111" sldId="354"/>
            <ac:inkMk id="13" creationId="{D9FEB7C2-67F0-F2DF-C86E-2881E100256C}"/>
          </ac:inkMkLst>
        </pc:inkChg>
        <pc:inkChg chg="add mod">
          <ac:chgData name="TAN Mei Yi [Harrisdale Senior High School]" userId="f9f029c9-d743-4d60-9f2c-e74bdec1ab07" providerId="ADAL" clId="{68EDD772-35A2-4CAE-8401-5FD4265F83C4}" dt="2023-06-24T02:53:25.119" v="817"/>
          <ac:inkMkLst>
            <pc:docMk/>
            <pc:sldMk cId="2763962111" sldId="354"/>
            <ac:inkMk id="14" creationId="{12C11C18-DDEA-DC0F-D120-E28BA77FD790}"/>
          </ac:inkMkLst>
        </pc:inkChg>
        <pc:inkChg chg="add mod">
          <ac:chgData name="TAN Mei Yi [Harrisdale Senior High School]" userId="f9f029c9-d743-4d60-9f2c-e74bdec1ab07" providerId="ADAL" clId="{68EDD772-35A2-4CAE-8401-5FD4265F83C4}" dt="2023-06-24T02:53:25.119" v="817"/>
          <ac:inkMkLst>
            <pc:docMk/>
            <pc:sldMk cId="2763962111" sldId="354"/>
            <ac:inkMk id="15" creationId="{1B40271B-D271-6983-CB30-B0798A388149}"/>
          </ac:inkMkLst>
        </pc:inkChg>
        <pc:inkChg chg="add mod">
          <ac:chgData name="TAN Mei Yi [Harrisdale Senior High School]" userId="f9f029c9-d743-4d60-9f2c-e74bdec1ab07" providerId="ADAL" clId="{68EDD772-35A2-4CAE-8401-5FD4265F83C4}" dt="2023-06-24T02:53:25.119" v="817"/>
          <ac:inkMkLst>
            <pc:docMk/>
            <pc:sldMk cId="2763962111" sldId="354"/>
            <ac:inkMk id="16" creationId="{72A6E507-57B0-7D11-96F3-BF67AC847CCC}"/>
          </ac:inkMkLst>
        </pc:inkChg>
        <pc:inkChg chg="add del mod">
          <ac:chgData name="TAN Mei Yi [Harrisdale Senior High School]" userId="f9f029c9-d743-4d60-9f2c-e74bdec1ab07" providerId="ADAL" clId="{68EDD772-35A2-4CAE-8401-5FD4265F83C4}" dt="2023-06-24T02:53:42.413" v="819"/>
          <ac:inkMkLst>
            <pc:docMk/>
            <pc:sldMk cId="2763962111" sldId="354"/>
            <ac:inkMk id="17" creationId="{B32FEE65-B07D-6D2B-9643-5EC816DD577C}"/>
          </ac:inkMkLst>
        </pc:inkChg>
        <pc:inkChg chg="add del mod">
          <ac:chgData name="TAN Mei Yi [Harrisdale Senior High School]" userId="f9f029c9-d743-4d60-9f2c-e74bdec1ab07" providerId="ADAL" clId="{68EDD772-35A2-4CAE-8401-5FD4265F83C4}" dt="2023-06-24T02:53:25.119" v="817"/>
          <ac:inkMkLst>
            <pc:docMk/>
            <pc:sldMk cId="2763962111" sldId="354"/>
            <ac:inkMk id="19" creationId="{FD32E17D-ED11-A060-38B2-6B8571675D29}"/>
          </ac:inkMkLst>
        </pc:inkChg>
        <pc:inkChg chg="add mod">
          <ac:chgData name="TAN Mei Yi [Harrisdale Senior High School]" userId="f9f029c9-d743-4d60-9f2c-e74bdec1ab07" providerId="ADAL" clId="{68EDD772-35A2-4CAE-8401-5FD4265F83C4}" dt="2023-06-24T02:55:34.532" v="843" actId="164"/>
          <ac:inkMkLst>
            <pc:docMk/>
            <pc:sldMk cId="2763962111" sldId="354"/>
            <ac:inkMk id="21" creationId="{9DD7EF26-BC8E-F2EF-40AF-91CCBFC434A6}"/>
          </ac:inkMkLst>
        </pc:inkChg>
        <pc:inkChg chg="add del">
          <ac:chgData name="TAN Mei Yi [Harrisdale Senior High School]" userId="f9f029c9-d743-4d60-9f2c-e74bdec1ab07" providerId="ADAL" clId="{68EDD772-35A2-4CAE-8401-5FD4265F83C4}" dt="2023-06-24T02:53:48.611" v="821"/>
          <ac:inkMkLst>
            <pc:docMk/>
            <pc:sldMk cId="2763962111" sldId="354"/>
            <ac:inkMk id="22" creationId="{4523942B-44B2-9AE3-146C-D9A6F2802D15}"/>
          </ac:inkMkLst>
        </pc:inkChg>
        <pc:inkChg chg="add mod">
          <ac:chgData name="TAN Mei Yi [Harrisdale Senior High School]" userId="f9f029c9-d743-4d60-9f2c-e74bdec1ab07" providerId="ADAL" clId="{68EDD772-35A2-4CAE-8401-5FD4265F83C4}" dt="2023-06-24T02:53:55.731" v="834"/>
          <ac:inkMkLst>
            <pc:docMk/>
            <pc:sldMk cId="2763962111" sldId="354"/>
            <ac:inkMk id="23" creationId="{588B2BA9-69E3-3BB3-F31E-CD3FAEC18BA3}"/>
          </ac:inkMkLst>
        </pc:inkChg>
        <pc:inkChg chg="add mod">
          <ac:chgData name="TAN Mei Yi [Harrisdale Senior High School]" userId="f9f029c9-d743-4d60-9f2c-e74bdec1ab07" providerId="ADAL" clId="{68EDD772-35A2-4CAE-8401-5FD4265F83C4}" dt="2023-06-24T02:53:55.731" v="834"/>
          <ac:inkMkLst>
            <pc:docMk/>
            <pc:sldMk cId="2763962111" sldId="354"/>
            <ac:inkMk id="24" creationId="{330C5D5B-CF55-8F59-3513-82B337B40C58}"/>
          </ac:inkMkLst>
        </pc:inkChg>
        <pc:inkChg chg="add mod">
          <ac:chgData name="TAN Mei Yi [Harrisdale Senior High School]" userId="f9f029c9-d743-4d60-9f2c-e74bdec1ab07" providerId="ADAL" clId="{68EDD772-35A2-4CAE-8401-5FD4265F83C4}" dt="2023-06-24T02:53:55.731" v="834"/>
          <ac:inkMkLst>
            <pc:docMk/>
            <pc:sldMk cId="2763962111" sldId="354"/>
            <ac:inkMk id="25" creationId="{D9CD926E-52F9-332C-81A3-F0ADE6589124}"/>
          </ac:inkMkLst>
        </pc:inkChg>
        <pc:inkChg chg="add mod">
          <ac:chgData name="TAN Mei Yi [Harrisdale Senior High School]" userId="f9f029c9-d743-4d60-9f2c-e74bdec1ab07" providerId="ADAL" clId="{68EDD772-35A2-4CAE-8401-5FD4265F83C4}" dt="2023-06-24T02:53:55.731" v="834"/>
          <ac:inkMkLst>
            <pc:docMk/>
            <pc:sldMk cId="2763962111" sldId="354"/>
            <ac:inkMk id="26" creationId="{0ABD99CB-F030-520C-F6D7-4A8EE4AFEB3E}"/>
          </ac:inkMkLst>
        </pc:inkChg>
        <pc:inkChg chg="add mod">
          <ac:chgData name="TAN Mei Yi [Harrisdale Senior High School]" userId="f9f029c9-d743-4d60-9f2c-e74bdec1ab07" providerId="ADAL" clId="{68EDD772-35A2-4CAE-8401-5FD4265F83C4}" dt="2023-06-24T02:53:55.731" v="834"/>
          <ac:inkMkLst>
            <pc:docMk/>
            <pc:sldMk cId="2763962111" sldId="354"/>
            <ac:inkMk id="27" creationId="{38B31653-8D1A-B3EA-9F45-C46B61AC2FAD}"/>
          </ac:inkMkLst>
        </pc:inkChg>
        <pc:inkChg chg="add mod">
          <ac:chgData name="TAN Mei Yi [Harrisdale Senior High School]" userId="f9f029c9-d743-4d60-9f2c-e74bdec1ab07" providerId="ADAL" clId="{68EDD772-35A2-4CAE-8401-5FD4265F83C4}" dt="2023-06-24T02:53:55.731" v="834"/>
          <ac:inkMkLst>
            <pc:docMk/>
            <pc:sldMk cId="2763962111" sldId="354"/>
            <ac:inkMk id="28" creationId="{C256DBD3-A09D-6E2B-9B8F-EB2C786DA05A}"/>
          </ac:inkMkLst>
        </pc:inkChg>
        <pc:inkChg chg="add mod">
          <ac:chgData name="TAN Mei Yi [Harrisdale Senior High School]" userId="f9f029c9-d743-4d60-9f2c-e74bdec1ab07" providerId="ADAL" clId="{68EDD772-35A2-4CAE-8401-5FD4265F83C4}" dt="2023-06-24T02:53:55.731" v="834"/>
          <ac:inkMkLst>
            <pc:docMk/>
            <pc:sldMk cId="2763962111" sldId="354"/>
            <ac:inkMk id="29" creationId="{9DD85B28-A630-1C9E-B560-4CFF85BDFE9A}"/>
          </ac:inkMkLst>
        </pc:inkChg>
        <pc:inkChg chg="add mod">
          <ac:chgData name="TAN Mei Yi [Harrisdale Senior High School]" userId="f9f029c9-d743-4d60-9f2c-e74bdec1ab07" providerId="ADAL" clId="{68EDD772-35A2-4CAE-8401-5FD4265F83C4}" dt="2023-06-24T02:53:55.731" v="834"/>
          <ac:inkMkLst>
            <pc:docMk/>
            <pc:sldMk cId="2763962111" sldId="354"/>
            <ac:inkMk id="30" creationId="{4BC354A5-DBD0-4D22-4EAD-77C245C42F26}"/>
          </ac:inkMkLst>
        </pc:inkChg>
        <pc:inkChg chg="add mod">
          <ac:chgData name="TAN Mei Yi [Harrisdale Senior High School]" userId="f9f029c9-d743-4d60-9f2c-e74bdec1ab07" providerId="ADAL" clId="{68EDD772-35A2-4CAE-8401-5FD4265F83C4}" dt="2023-06-24T02:53:55.731" v="834"/>
          <ac:inkMkLst>
            <pc:docMk/>
            <pc:sldMk cId="2763962111" sldId="354"/>
            <ac:inkMk id="31" creationId="{441B8F20-9AF6-0784-D9B9-BADFAA96D754}"/>
          </ac:inkMkLst>
        </pc:inkChg>
        <pc:inkChg chg="add mod">
          <ac:chgData name="TAN Mei Yi [Harrisdale Senior High School]" userId="f9f029c9-d743-4d60-9f2c-e74bdec1ab07" providerId="ADAL" clId="{68EDD772-35A2-4CAE-8401-5FD4265F83C4}" dt="2023-06-24T02:53:55.731" v="834"/>
          <ac:inkMkLst>
            <pc:docMk/>
            <pc:sldMk cId="2763962111" sldId="354"/>
            <ac:inkMk id="32" creationId="{5A56985C-88E4-298B-D719-96F9F90AE5B8}"/>
          </ac:inkMkLst>
        </pc:inkChg>
        <pc:inkChg chg="add del">
          <ac:chgData name="TAN Mei Yi [Harrisdale Senior High School]" userId="f9f029c9-d743-4d60-9f2c-e74bdec1ab07" providerId="ADAL" clId="{68EDD772-35A2-4CAE-8401-5FD4265F83C4}" dt="2023-06-24T02:53:55.418" v="833"/>
          <ac:inkMkLst>
            <pc:docMk/>
            <pc:sldMk cId="2763962111" sldId="354"/>
            <ac:inkMk id="33" creationId="{EB88AE7F-65D7-E526-5724-2DFAC2765A86}"/>
          </ac:inkMkLst>
        </pc:inkChg>
        <pc:inkChg chg="add mod">
          <ac:chgData name="TAN Mei Yi [Harrisdale Senior High School]" userId="f9f029c9-d743-4d60-9f2c-e74bdec1ab07" providerId="ADAL" clId="{68EDD772-35A2-4CAE-8401-5FD4265F83C4}" dt="2023-06-24T02:53:59.384" v="840"/>
          <ac:inkMkLst>
            <pc:docMk/>
            <pc:sldMk cId="2763962111" sldId="354"/>
            <ac:inkMk id="36" creationId="{31ED47A7-74C2-3C34-9957-FFD53E8D1551}"/>
          </ac:inkMkLst>
        </pc:inkChg>
        <pc:inkChg chg="add mod">
          <ac:chgData name="TAN Mei Yi [Harrisdale Senior High School]" userId="f9f029c9-d743-4d60-9f2c-e74bdec1ab07" providerId="ADAL" clId="{68EDD772-35A2-4CAE-8401-5FD4265F83C4}" dt="2023-06-24T02:53:59.384" v="840"/>
          <ac:inkMkLst>
            <pc:docMk/>
            <pc:sldMk cId="2763962111" sldId="354"/>
            <ac:inkMk id="37" creationId="{2C6E2164-987E-32F2-8E07-0CF0983A2DB8}"/>
          </ac:inkMkLst>
        </pc:inkChg>
        <pc:inkChg chg="add mod">
          <ac:chgData name="TAN Mei Yi [Harrisdale Senior High School]" userId="f9f029c9-d743-4d60-9f2c-e74bdec1ab07" providerId="ADAL" clId="{68EDD772-35A2-4CAE-8401-5FD4265F83C4}" dt="2023-06-24T02:53:59.384" v="840"/>
          <ac:inkMkLst>
            <pc:docMk/>
            <pc:sldMk cId="2763962111" sldId="354"/>
            <ac:inkMk id="38" creationId="{D95538C3-2FD7-45DE-7C69-7760599C1DBF}"/>
          </ac:inkMkLst>
        </pc:inkChg>
        <pc:inkChg chg="add mod">
          <ac:chgData name="TAN Mei Yi [Harrisdale Senior High School]" userId="f9f029c9-d743-4d60-9f2c-e74bdec1ab07" providerId="ADAL" clId="{68EDD772-35A2-4CAE-8401-5FD4265F83C4}" dt="2023-06-24T02:53:59.384" v="840"/>
          <ac:inkMkLst>
            <pc:docMk/>
            <pc:sldMk cId="2763962111" sldId="354"/>
            <ac:inkMk id="39" creationId="{2840DC17-4C82-6CF0-D719-517018CF728B}"/>
          </ac:inkMkLst>
        </pc:inkChg>
        <pc:inkChg chg="add mod">
          <ac:chgData name="TAN Mei Yi [Harrisdale Senior High School]" userId="f9f029c9-d743-4d60-9f2c-e74bdec1ab07" providerId="ADAL" clId="{68EDD772-35A2-4CAE-8401-5FD4265F83C4}" dt="2023-06-24T02:53:59.384" v="840"/>
          <ac:inkMkLst>
            <pc:docMk/>
            <pc:sldMk cId="2763962111" sldId="354"/>
            <ac:inkMk id="40" creationId="{0A757DFA-BE7D-3B29-5EB5-EE10EF2E88F7}"/>
          </ac:inkMkLst>
        </pc:inkChg>
      </pc:sldChg>
      <pc:sldChg chg="add del">
        <pc:chgData name="TAN Mei Yi [Harrisdale Senior High School]" userId="f9f029c9-d743-4d60-9f2c-e74bdec1ab07" providerId="ADAL" clId="{68EDD772-35A2-4CAE-8401-5FD4265F83C4}" dt="2023-06-24T02:46:57.672" v="432" actId="47"/>
        <pc:sldMkLst>
          <pc:docMk/>
          <pc:sldMk cId="4119295664" sldId="354"/>
        </pc:sldMkLst>
      </pc:sldChg>
      <pc:sldChg chg="addSp delSp modSp add mod ord modAnim">
        <pc:chgData name="TAN Mei Yi [Harrisdale Senior High School]" userId="f9f029c9-d743-4d60-9f2c-e74bdec1ab07" providerId="ADAL" clId="{68EDD772-35A2-4CAE-8401-5FD4265F83C4}" dt="2023-06-26T00:35:38.485" v="4328"/>
        <pc:sldMkLst>
          <pc:docMk/>
          <pc:sldMk cId="1433330703" sldId="355"/>
        </pc:sldMkLst>
        <pc:spChg chg="add mod">
          <ac:chgData name="TAN Mei Yi [Harrisdale Senior High School]" userId="f9f029c9-d743-4d60-9f2c-e74bdec1ab07" providerId="ADAL" clId="{68EDD772-35A2-4CAE-8401-5FD4265F83C4}" dt="2023-06-25T00:53:34.037" v="1871" actId="20577"/>
          <ac:spMkLst>
            <pc:docMk/>
            <pc:sldMk cId="1433330703" sldId="355"/>
            <ac:spMk id="6" creationId="{062B6740-5E4F-8AFE-F2FF-FD1D84F581F0}"/>
          </ac:spMkLst>
        </pc:spChg>
        <pc:spChg chg="del">
          <ac:chgData name="TAN Mei Yi [Harrisdale Senior High School]" userId="f9f029c9-d743-4d60-9f2c-e74bdec1ab07" providerId="ADAL" clId="{68EDD772-35A2-4CAE-8401-5FD4265F83C4}" dt="2023-06-25T00:14:15.498" v="1625" actId="478"/>
          <ac:spMkLst>
            <pc:docMk/>
            <pc:sldMk cId="1433330703" sldId="355"/>
            <ac:spMk id="7" creationId="{00000000-0000-0000-0000-000000000000}"/>
          </ac:spMkLst>
        </pc:spChg>
        <pc:spChg chg="add del mod">
          <ac:chgData name="TAN Mei Yi [Harrisdale Senior High School]" userId="f9f029c9-d743-4d60-9f2c-e74bdec1ab07" providerId="ADAL" clId="{68EDD772-35A2-4CAE-8401-5FD4265F83C4}" dt="2023-06-25T00:16:44.245" v="1626" actId="478"/>
          <ac:spMkLst>
            <pc:docMk/>
            <pc:sldMk cId="1433330703" sldId="355"/>
            <ac:spMk id="9" creationId="{8D675D4F-7A30-DFE8-7BD1-3F9116959537}"/>
          </ac:spMkLst>
        </pc:spChg>
        <pc:spChg chg="add mod">
          <ac:chgData name="TAN Mei Yi [Harrisdale Senior High School]" userId="f9f029c9-d743-4d60-9f2c-e74bdec1ab07" providerId="ADAL" clId="{68EDD772-35A2-4CAE-8401-5FD4265F83C4}" dt="2023-06-26T00:29:26.767" v="4163" actId="20577"/>
          <ac:spMkLst>
            <pc:docMk/>
            <pc:sldMk cId="1433330703" sldId="355"/>
            <ac:spMk id="10" creationId="{1473A4D9-74F2-006A-345F-5555C5810028}"/>
          </ac:spMkLst>
        </pc:spChg>
        <pc:spChg chg="add mod">
          <ac:chgData name="TAN Mei Yi [Harrisdale Senior High School]" userId="f9f029c9-d743-4d60-9f2c-e74bdec1ab07" providerId="ADAL" clId="{68EDD772-35A2-4CAE-8401-5FD4265F83C4}" dt="2023-06-26T00:31:03.055" v="4188" actId="1076"/>
          <ac:spMkLst>
            <pc:docMk/>
            <pc:sldMk cId="1433330703" sldId="355"/>
            <ac:spMk id="11" creationId="{3EF57F3D-9A13-B31C-BBFD-A12F57374E6F}"/>
          </ac:spMkLst>
        </pc:spChg>
        <pc:spChg chg="add mod">
          <ac:chgData name="TAN Mei Yi [Harrisdale Senior High School]" userId="f9f029c9-d743-4d60-9f2c-e74bdec1ab07" providerId="ADAL" clId="{68EDD772-35A2-4CAE-8401-5FD4265F83C4}" dt="2023-06-26T00:31:23.024" v="4202" actId="20577"/>
          <ac:spMkLst>
            <pc:docMk/>
            <pc:sldMk cId="1433330703" sldId="355"/>
            <ac:spMk id="12" creationId="{B3D20214-2411-A0E8-1354-D9A9EA95283B}"/>
          </ac:spMkLst>
        </pc:spChg>
        <pc:spChg chg="add mod">
          <ac:chgData name="TAN Mei Yi [Harrisdale Senior High School]" userId="f9f029c9-d743-4d60-9f2c-e74bdec1ab07" providerId="ADAL" clId="{68EDD772-35A2-4CAE-8401-5FD4265F83C4}" dt="2023-06-26T00:31:31.943" v="4206" actId="6549"/>
          <ac:spMkLst>
            <pc:docMk/>
            <pc:sldMk cId="1433330703" sldId="355"/>
            <ac:spMk id="13" creationId="{F93875E0-753F-674B-46EC-79EB2A2735D6}"/>
          </ac:spMkLst>
        </pc:spChg>
        <pc:spChg chg="add mod">
          <ac:chgData name="TAN Mei Yi [Harrisdale Senior High School]" userId="f9f029c9-d743-4d60-9f2c-e74bdec1ab07" providerId="ADAL" clId="{68EDD772-35A2-4CAE-8401-5FD4265F83C4}" dt="2023-06-26T00:32:03.468" v="4220" actId="20577"/>
          <ac:spMkLst>
            <pc:docMk/>
            <pc:sldMk cId="1433330703" sldId="355"/>
            <ac:spMk id="14" creationId="{BD1A8100-E4A5-81F2-3BD0-3088A44AD33F}"/>
          </ac:spMkLst>
        </pc:spChg>
        <pc:spChg chg="add mod">
          <ac:chgData name="TAN Mei Yi [Harrisdale Senior High School]" userId="f9f029c9-d743-4d60-9f2c-e74bdec1ab07" providerId="ADAL" clId="{68EDD772-35A2-4CAE-8401-5FD4265F83C4}" dt="2023-06-26T00:32:24.954" v="4226" actId="20577"/>
          <ac:spMkLst>
            <pc:docMk/>
            <pc:sldMk cId="1433330703" sldId="355"/>
            <ac:spMk id="15" creationId="{822979EB-58B0-4723-C8E9-AFC737BD7BC3}"/>
          </ac:spMkLst>
        </pc:spChg>
        <pc:spChg chg="add mod">
          <ac:chgData name="TAN Mei Yi [Harrisdale Senior High School]" userId="f9f029c9-d743-4d60-9f2c-e74bdec1ab07" providerId="ADAL" clId="{68EDD772-35A2-4CAE-8401-5FD4265F83C4}" dt="2023-06-26T00:33:02.099" v="4242" actId="20577"/>
          <ac:spMkLst>
            <pc:docMk/>
            <pc:sldMk cId="1433330703" sldId="355"/>
            <ac:spMk id="16" creationId="{1EF59CC2-AF44-354A-92B7-39ACAB5B2702}"/>
          </ac:spMkLst>
        </pc:spChg>
        <pc:spChg chg="mod">
          <ac:chgData name="TAN Mei Yi [Harrisdale Senior High School]" userId="f9f029c9-d743-4d60-9f2c-e74bdec1ab07" providerId="ADAL" clId="{68EDD772-35A2-4CAE-8401-5FD4265F83C4}" dt="2023-06-26T00:27:58.451" v="4132" actId="20577"/>
          <ac:spMkLst>
            <pc:docMk/>
            <pc:sldMk cId="1433330703" sldId="355"/>
            <ac:spMk id="17" creationId="{EC0CE4B7-66BD-F094-6B5F-74831C4C4528}"/>
          </ac:spMkLst>
        </pc:spChg>
        <pc:spChg chg="mod">
          <ac:chgData name="TAN Mei Yi [Harrisdale Senior High School]" userId="f9f029c9-d743-4d60-9f2c-e74bdec1ab07" providerId="ADAL" clId="{68EDD772-35A2-4CAE-8401-5FD4265F83C4}" dt="2023-06-26T00:28:58.270" v="4153" actId="1076"/>
          <ac:spMkLst>
            <pc:docMk/>
            <pc:sldMk cId="1433330703" sldId="355"/>
            <ac:spMk id="18" creationId="{F767A6EA-FDF1-17DA-600B-7B4C9713B3EF}"/>
          </ac:spMkLst>
        </pc:spChg>
        <pc:spChg chg="add mod">
          <ac:chgData name="TAN Mei Yi [Harrisdale Senior High School]" userId="f9f029c9-d743-4d60-9f2c-e74bdec1ab07" providerId="ADAL" clId="{68EDD772-35A2-4CAE-8401-5FD4265F83C4}" dt="2023-06-26T00:33:21.035" v="4255" actId="20577"/>
          <ac:spMkLst>
            <pc:docMk/>
            <pc:sldMk cId="1433330703" sldId="355"/>
            <ac:spMk id="19" creationId="{BCA53194-980B-E447-5801-3F2EEE251722}"/>
          </ac:spMkLst>
        </pc:spChg>
        <pc:spChg chg="add mod">
          <ac:chgData name="TAN Mei Yi [Harrisdale Senior High School]" userId="f9f029c9-d743-4d60-9f2c-e74bdec1ab07" providerId="ADAL" clId="{68EDD772-35A2-4CAE-8401-5FD4265F83C4}" dt="2023-06-26T00:33:44.511" v="4273" actId="1076"/>
          <ac:spMkLst>
            <pc:docMk/>
            <pc:sldMk cId="1433330703" sldId="355"/>
            <ac:spMk id="20" creationId="{8B2800F0-C8CA-4F75-07C1-1AAA46A5DD32}"/>
          </ac:spMkLst>
        </pc:spChg>
        <pc:spChg chg="add mod">
          <ac:chgData name="TAN Mei Yi [Harrisdale Senior High School]" userId="f9f029c9-d743-4d60-9f2c-e74bdec1ab07" providerId="ADAL" clId="{68EDD772-35A2-4CAE-8401-5FD4265F83C4}" dt="2023-06-26T00:33:56.189" v="4284" actId="1076"/>
          <ac:spMkLst>
            <pc:docMk/>
            <pc:sldMk cId="1433330703" sldId="355"/>
            <ac:spMk id="21" creationId="{213B1DD1-9628-6BDF-69D9-89D5A4F0786C}"/>
          </ac:spMkLst>
        </pc:spChg>
        <pc:spChg chg="add mod">
          <ac:chgData name="TAN Mei Yi [Harrisdale Senior High School]" userId="f9f029c9-d743-4d60-9f2c-e74bdec1ab07" providerId="ADAL" clId="{68EDD772-35A2-4CAE-8401-5FD4265F83C4}" dt="2023-06-26T00:34:20.315" v="4293" actId="1076"/>
          <ac:spMkLst>
            <pc:docMk/>
            <pc:sldMk cId="1433330703" sldId="355"/>
            <ac:spMk id="22" creationId="{4DC6BEAF-051E-BE1B-9349-E93216A68E59}"/>
          </ac:spMkLst>
        </pc:spChg>
        <pc:spChg chg="add mod">
          <ac:chgData name="TAN Mei Yi [Harrisdale Senior High School]" userId="f9f029c9-d743-4d60-9f2c-e74bdec1ab07" providerId="ADAL" clId="{68EDD772-35A2-4CAE-8401-5FD4265F83C4}" dt="2023-06-26T00:34:41.341" v="4318" actId="1076"/>
          <ac:spMkLst>
            <pc:docMk/>
            <pc:sldMk cId="1433330703" sldId="355"/>
            <ac:spMk id="23" creationId="{E8F58A04-D386-E6B2-6269-8D096F131D47}"/>
          </ac:spMkLst>
        </pc:spChg>
        <pc:spChg chg="add mod">
          <ac:chgData name="TAN Mei Yi [Harrisdale Senior High School]" userId="f9f029c9-d743-4d60-9f2c-e74bdec1ab07" providerId="ADAL" clId="{68EDD772-35A2-4CAE-8401-5FD4265F83C4}" dt="2023-06-26T00:34:53.338" v="4323" actId="1076"/>
          <ac:spMkLst>
            <pc:docMk/>
            <pc:sldMk cId="1433330703" sldId="355"/>
            <ac:spMk id="24" creationId="{7D0B40F0-856A-2F37-0205-94B6BDE7502A}"/>
          </ac:spMkLst>
        </pc:spChg>
        <pc:picChg chg="del">
          <ac:chgData name="TAN Mei Yi [Harrisdale Senior High School]" userId="f9f029c9-d743-4d60-9f2c-e74bdec1ab07" providerId="ADAL" clId="{68EDD772-35A2-4CAE-8401-5FD4265F83C4}" dt="2023-06-24T23:45:57.022" v="1076" actId="478"/>
          <ac:picMkLst>
            <pc:docMk/>
            <pc:sldMk cId="1433330703" sldId="355"/>
            <ac:picMk id="4" creationId="{98AE9F44-D79F-E801-3912-E45F4412C3C0}"/>
          </ac:picMkLst>
        </pc:picChg>
        <pc:picChg chg="add del mod">
          <ac:chgData name="TAN Mei Yi [Harrisdale Senior High School]" userId="f9f029c9-d743-4d60-9f2c-e74bdec1ab07" providerId="ADAL" clId="{68EDD772-35A2-4CAE-8401-5FD4265F83C4}" dt="2023-06-25T00:53:49.692" v="1872" actId="478"/>
          <ac:picMkLst>
            <pc:docMk/>
            <pc:sldMk cId="1433330703" sldId="355"/>
            <ac:picMk id="5" creationId="{2693C92E-6CE5-AD13-6D4C-FA0C820C5BCF}"/>
          </ac:picMkLst>
        </pc:picChg>
        <pc:picChg chg="add mod">
          <ac:chgData name="TAN Mei Yi [Harrisdale Senior High School]" userId="f9f029c9-d743-4d60-9f2c-e74bdec1ab07" providerId="ADAL" clId="{68EDD772-35A2-4CAE-8401-5FD4265F83C4}" dt="2023-06-26T00:35:27.520" v="4327" actId="1076"/>
          <ac:picMkLst>
            <pc:docMk/>
            <pc:sldMk cId="1433330703" sldId="355"/>
            <ac:picMk id="26" creationId="{E95FFBDA-6E90-D739-1506-54F059E3A7A0}"/>
          </ac:picMkLst>
        </pc:picChg>
      </pc:sldChg>
      <pc:sldChg chg="addSp delSp modSp add mod delAnim modAnim">
        <pc:chgData name="TAN Mei Yi [Harrisdale Senior High School]" userId="f9f029c9-d743-4d60-9f2c-e74bdec1ab07" providerId="ADAL" clId="{68EDD772-35A2-4CAE-8401-5FD4265F83C4}" dt="2023-06-26T00:47:22.585" v="4684" actId="1076"/>
        <pc:sldMkLst>
          <pc:docMk/>
          <pc:sldMk cId="552162739" sldId="356"/>
        </pc:sldMkLst>
        <pc:spChg chg="add mod">
          <ac:chgData name="TAN Mei Yi [Harrisdale Senior High School]" userId="f9f029c9-d743-4d60-9f2c-e74bdec1ab07" providerId="ADAL" clId="{68EDD772-35A2-4CAE-8401-5FD4265F83C4}" dt="2023-06-26T00:35:47.125" v="4329" actId="1076"/>
          <ac:spMkLst>
            <pc:docMk/>
            <pc:sldMk cId="552162739" sldId="356"/>
            <ac:spMk id="6" creationId="{AAF82DDB-1C8A-A63F-6969-7FD1F0BE3FDC}"/>
          </ac:spMkLst>
        </pc:spChg>
        <pc:spChg chg="del">
          <ac:chgData name="TAN Mei Yi [Harrisdale Senior High School]" userId="f9f029c9-d743-4d60-9f2c-e74bdec1ab07" providerId="ADAL" clId="{68EDD772-35A2-4CAE-8401-5FD4265F83C4}" dt="2023-06-25T00:55:20.464" v="1876" actId="478"/>
          <ac:spMkLst>
            <pc:docMk/>
            <pc:sldMk cId="552162739" sldId="356"/>
            <ac:spMk id="7" creationId="{00000000-0000-0000-0000-000000000000}"/>
          </ac:spMkLst>
        </pc:spChg>
        <pc:spChg chg="add del mod">
          <ac:chgData name="TAN Mei Yi [Harrisdale Senior High School]" userId="f9f029c9-d743-4d60-9f2c-e74bdec1ab07" providerId="ADAL" clId="{68EDD772-35A2-4CAE-8401-5FD4265F83C4}" dt="2023-06-25T00:55:23.169" v="1877" actId="478"/>
          <ac:spMkLst>
            <pc:docMk/>
            <pc:sldMk cId="552162739" sldId="356"/>
            <ac:spMk id="9" creationId="{24C9EA41-A900-8A6C-258C-49D4CC8F23D7}"/>
          </ac:spMkLst>
        </pc:spChg>
        <pc:spChg chg="add mod">
          <ac:chgData name="TAN Mei Yi [Harrisdale Senior High School]" userId="f9f029c9-d743-4d60-9f2c-e74bdec1ab07" providerId="ADAL" clId="{68EDD772-35A2-4CAE-8401-5FD4265F83C4}" dt="2023-06-26T00:36:07.668" v="4339" actId="20577"/>
          <ac:spMkLst>
            <pc:docMk/>
            <pc:sldMk cId="552162739" sldId="356"/>
            <ac:spMk id="10" creationId="{E1E1800B-CE64-9AD4-5339-B2A72679AE4D}"/>
          </ac:spMkLst>
        </pc:spChg>
        <pc:spChg chg="add mod">
          <ac:chgData name="TAN Mei Yi [Harrisdale Senior High School]" userId="f9f029c9-d743-4d60-9f2c-e74bdec1ab07" providerId="ADAL" clId="{68EDD772-35A2-4CAE-8401-5FD4265F83C4}" dt="2023-06-26T00:38:27.831" v="4380" actId="20577"/>
          <ac:spMkLst>
            <pc:docMk/>
            <pc:sldMk cId="552162739" sldId="356"/>
            <ac:spMk id="11" creationId="{227B94CA-4A39-95F4-7FD5-7CD27C63EA4E}"/>
          </ac:spMkLst>
        </pc:spChg>
        <pc:spChg chg="add mod">
          <ac:chgData name="TAN Mei Yi [Harrisdale Senior High School]" userId="f9f029c9-d743-4d60-9f2c-e74bdec1ab07" providerId="ADAL" clId="{68EDD772-35A2-4CAE-8401-5FD4265F83C4}" dt="2023-06-26T00:39:01.069" v="4417" actId="1076"/>
          <ac:spMkLst>
            <pc:docMk/>
            <pc:sldMk cId="552162739" sldId="356"/>
            <ac:spMk id="12" creationId="{63ADCC66-0682-B3C0-DC85-83232A7BD9D5}"/>
          </ac:spMkLst>
        </pc:spChg>
        <pc:spChg chg="add mod">
          <ac:chgData name="TAN Mei Yi [Harrisdale Senior High School]" userId="f9f029c9-d743-4d60-9f2c-e74bdec1ab07" providerId="ADAL" clId="{68EDD772-35A2-4CAE-8401-5FD4265F83C4}" dt="2023-06-26T00:45:50.100" v="4560" actId="20577"/>
          <ac:spMkLst>
            <pc:docMk/>
            <pc:sldMk cId="552162739" sldId="356"/>
            <ac:spMk id="13" creationId="{3C0D9E63-E1EB-1D31-805D-BC3FE4713FB6}"/>
          </ac:spMkLst>
        </pc:spChg>
        <pc:spChg chg="add del mod">
          <ac:chgData name="TAN Mei Yi [Harrisdale Senior High School]" userId="f9f029c9-d743-4d60-9f2c-e74bdec1ab07" providerId="ADAL" clId="{68EDD772-35A2-4CAE-8401-5FD4265F83C4}" dt="2023-06-26T00:40:17.039" v="4434" actId="478"/>
          <ac:spMkLst>
            <pc:docMk/>
            <pc:sldMk cId="552162739" sldId="356"/>
            <ac:spMk id="14" creationId="{AC832DAC-B8A4-302E-D2BF-AC48BDF4F648}"/>
          </ac:spMkLst>
        </pc:spChg>
        <pc:spChg chg="add mod">
          <ac:chgData name="TAN Mei Yi [Harrisdale Senior High School]" userId="f9f029c9-d743-4d60-9f2c-e74bdec1ab07" providerId="ADAL" clId="{68EDD772-35A2-4CAE-8401-5FD4265F83C4}" dt="2023-06-26T00:40:29.280" v="4437" actId="1076"/>
          <ac:spMkLst>
            <pc:docMk/>
            <pc:sldMk cId="552162739" sldId="356"/>
            <ac:spMk id="15" creationId="{B0E2508A-4981-4BA3-7441-BA1D604CA7DD}"/>
          </ac:spMkLst>
        </pc:spChg>
        <pc:spChg chg="add mod">
          <ac:chgData name="TAN Mei Yi [Harrisdale Senior High School]" userId="f9f029c9-d743-4d60-9f2c-e74bdec1ab07" providerId="ADAL" clId="{68EDD772-35A2-4CAE-8401-5FD4265F83C4}" dt="2023-06-26T00:40:58.636" v="4441" actId="1076"/>
          <ac:spMkLst>
            <pc:docMk/>
            <pc:sldMk cId="552162739" sldId="356"/>
            <ac:spMk id="16" creationId="{8415F473-071B-E174-8697-89E0BE8FDA1B}"/>
          </ac:spMkLst>
        </pc:spChg>
        <pc:spChg chg="mod">
          <ac:chgData name="TAN Mei Yi [Harrisdale Senior High School]" userId="f9f029c9-d743-4d60-9f2c-e74bdec1ab07" providerId="ADAL" clId="{68EDD772-35A2-4CAE-8401-5FD4265F83C4}" dt="2023-06-26T00:36:46.678" v="4362" actId="1076"/>
          <ac:spMkLst>
            <pc:docMk/>
            <pc:sldMk cId="552162739" sldId="356"/>
            <ac:spMk id="17" creationId="{EC0CE4B7-66BD-F094-6B5F-74831C4C4528}"/>
          </ac:spMkLst>
        </pc:spChg>
        <pc:spChg chg="del">
          <ac:chgData name="TAN Mei Yi [Harrisdale Senior High School]" userId="f9f029c9-d743-4d60-9f2c-e74bdec1ab07" providerId="ADAL" clId="{68EDD772-35A2-4CAE-8401-5FD4265F83C4}" dt="2023-06-26T00:38:11.869" v="4365" actId="478"/>
          <ac:spMkLst>
            <pc:docMk/>
            <pc:sldMk cId="552162739" sldId="356"/>
            <ac:spMk id="18" creationId="{F767A6EA-FDF1-17DA-600B-7B4C9713B3EF}"/>
          </ac:spMkLst>
        </pc:spChg>
        <pc:spChg chg="add del mod">
          <ac:chgData name="TAN Mei Yi [Harrisdale Senior High School]" userId="f9f029c9-d743-4d60-9f2c-e74bdec1ab07" providerId="ADAL" clId="{68EDD772-35A2-4CAE-8401-5FD4265F83C4}" dt="2023-06-26T00:41:06.700" v="4444" actId="478"/>
          <ac:spMkLst>
            <pc:docMk/>
            <pc:sldMk cId="552162739" sldId="356"/>
            <ac:spMk id="19" creationId="{82D29095-E1E3-B422-FB3C-0DE368362110}"/>
          </ac:spMkLst>
        </pc:spChg>
        <pc:spChg chg="add mod">
          <ac:chgData name="TAN Mei Yi [Harrisdale Senior High School]" userId="f9f029c9-d743-4d60-9f2c-e74bdec1ab07" providerId="ADAL" clId="{68EDD772-35A2-4CAE-8401-5FD4265F83C4}" dt="2023-06-26T00:41:28.090" v="4457" actId="1076"/>
          <ac:spMkLst>
            <pc:docMk/>
            <pc:sldMk cId="552162739" sldId="356"/>
            <ac:spMk id="20" creationId="{89D97182-FC61-4A5A-79A6-2EFDF8B2F345}"/>
          </ac:spMkLst>
        </pc:spChg>
        <pc:spChg chg="add mod">
          <ac:chgData name="TAN Mei Yi [Harrisdale Senior High School]" userId="f9f029c9-d743-4d60-9f2c-e74bdec1ab07" providerId="ADAL" clId="{68EDD772-35A2-4CAE-8401-5FD4265F83C4}" dt="2023-06-26T00:42:33.325" v="4475" actId="1076"/>
          <ac:spMkLst>
            <pc:docMk/>
            <pc:sldMk cId="552162739" sldId="356"/>
            <ac:spMk id="21" creationId="{BEB75485-2E8E-7AD0-85A4-8A6E206D7141}"/>
          </ac:spMkLst>
        </pc:spChg>
        <pc:spChg chg="add mod">
          <ac:chgData name="TAN Mei Yi [Harrisdale Senior High School]" userId="f9f029c9-d743-4d60-9f2c-e74bdec1ab07" providerId="ADAL" clId="{68EDD772-35A2-4CAE-8401-5FD4265F83C4}" dt="2023-06-26T00:44:21.662" v="4509" actId="20577"/>
          <ac:spMkLst>
            <pc:docMk/>
            <pc:sldMk cId="552162739" sldId="356"/>
            <ac:spMk id="22" creationId="{BB5FD8BE-C17E-C1C9-5FBF-71773F95D28A}"/>
          </ac:spMkLst>
        </pc:spChg>
        <pc:spChg chg="add del mod">
          <ac:chgData name="TAN Mei Yi [Harrisdale Senior High School]" userId="f9f029c9-d743-4d60-9f2c-e74bdec1ab07" providerId="ADAL" clId="{68EDD772-35A2-4CAE-8401-5FD4265F83C4}" dt="2023-06-26T00:44:16.007" v="4502" actId="478"/>
          <ac:spMkLst>
            <pc:docMk/>
            <pc:sldMk cId="552162739" sldId="356"/>
            <ac:spMk id="23" creationId="{CFEDB07E-C30F-5AC8-0C7A-A3442A7398D8}"/>
          </ac:spMkLst>
        </pc:spChg>
        <pc:spChg chg="add mod">
          <ac:chgData name="TAN Mei Yi [Harrisdale Senior High School]" userId="f9f029c9-d743-4d60-9f2c-e74bdec1ab07" providerId="ADAL" clId="{68EDD772-35A2-4CAE-8401-5FD4265F83C4}" dt="2023-06-26T00:44:56" v="4529" actId="20577"/>
          <ac:spMkLst>
            <pc:docMk/>
            <pc:sldMk cId="552162739" sldId="356"/>
            <ac:spMk id="24" creationId="{5720DF5D-F5E8-A095-53F4-79C5184C7560}"/>
          </ac:spMkLst>
        </pc:spChg>
        <pc:spChg chg="add mod">
          <ac:chgData name="TAN Mei Yi [Harrisdale Senior High School]" userId="f9f029c9-d743-4d60-9f2c-e74bdec1ab07" providerId="ADAL" clId="{68EDD772-35A2-4CAE-8401-5FD4265F83C4}" dt="2023-06-26T00:45:29.332" v="4554" actId="20577"/>
          <ac:spMkLst>
            <pc:docMk/>
            <pc:sldMk cId="552162739" sldId="356"/>
            <ac:spMk id="25" creationId="{CFE76E05-E488-E9C5-144D-586BD6ABF5EA}"/>
          </ac:spMkLst>
        </pc:spChg>
        <pc:spChg chg="add mod">
          <ac:chgData name="TAN Mei Yi [Harrisdale Senior High School]" userId="f9f029c9-d743-4d60-9f2c-e74bdec1ab07" providerId="ADAL" clId="{68EDD772-35A2-4CAE-8401-5FD4265F83C4}" dt="2023-06-26T00:47:05.089" v="4641" actId="1076"/>
          <ac:spMkLst>
            <pc:docMk/>
            <pc:sldMk cId="552162739" sldId="356"/>
            <ac:spMk id="26" creationId="{043E56BB-4B70-163F-4027-AF8C4C93557C}"/>
          </ac:spMkLst>
        </pc:spChg>
        <pc:spChg chg="add mod">
          <ac:chgData name="TAN Mei Yi [Harrisdale Senior High School]" userId="f9f029c9-d743-4d60-9f2c-e74bdec1ab07" providerId="ADAL" clId="{68EDD772-35A2-4CAE-8401-5FD4265F83C4}" dt="2023-06-26T00:47:22.585" v="4684" actId="1076"/>
          <ac:spMkLst>
            <pc:docMk/>
            <pc:sldMk cId="552162739" sldId="356"/>
            <ac:spMk id="27" creationId="{B7579310-76C6-B97C-59A6-8A14C14E96A1}"/>
          </ac:spMkLst>
        </pc:spChg>
        <pc:picChg chg="add del mod">
          <ac:chgData name="TAN Mei Yi [Harrisdale Senior High School]" userId="f9f029c9-d743-4d60-9f2c-e74bdec1ab07" providerId="ADAL" clId="{68EDD772-35A2-4CAE-8401-5FD4265F83C4}" dt="2023-06-25T01:04:31.126" v="2109" actId="478"/>
          <ac:picMkLst>
            <pc:docMk/>
            <pc:sldMk cId="552162739" sldId="356"/>
            <ac:picMk id="4" creationId="{DBD33BD7-C44E-031C-3F9E-06E1C964E0FD}"/>
          </ac:picMkLst>
        </pc:picChg>
        <pc:picChg chg="del">
          <ac:chgData name="TAN Mei Yi [Harrisdale Senior High School]" userId="f9f029c9-d743-4d60-9f2c-e74bdec1ab07" providerId="ADAL" clId="{68EDD772-35A2-4CAE-8401-5FD4265F83C4}" dt="2023-06-24T23:46:23.065" v="1080" actId="478"/>
          <ac:picMkLst>
            <pc:docMk/>
            <pc:sldMk cId="552162739" sldId="356"/>
            <ac:picMk id="5" creationId="{2693C92E-6CE5-AD13-6D4C-FA0C820C5BCF}"/>
          </ac:picMkLst>
        </pc:picChg>
      </pc:sldChg>
      <pc:sldChg chg="addSp delSp modSp add mod ord modAnim">
        <pc:chgData name="TAN Mei Yi [Harrisdale Senior High School]" userId="f9f029c9-d743-4d60-9f2c-e74bdec1ab07" providerId="ADAL" clId="{68EDD772-35A2-4CAE-8401-5FD4265F83C4}" dt="2023-06-26T00:48:19.029" v="4736"/>
        <pc:sldMkLst>
          <pc:docMk/>
          <pc:sldMk cId="2979594825" sldId="357"/>
        </pc:sldMkLst>
        <pc:spChg chg="mod">
          <ac:chgData name="TAN Mei Yi [Harrisdale Senior High School]" userId="f9f029c9-d743-4d60-9f2c-e74bdec1ab07" providerId="ADAL" clId="{68EDD772-35A2-4CAE-8401-5FD4265F83C4}" dt="2023-06-24T23:47:55.926" v="1086" actId="20577"/>
          <ac:spMkLst>
            <pc:docMk/>
            <pc:sldMk cId="2979594825" sldId="357"/>
            <ac:spMk id="4" creationId="{FBDC67FD-C5E7-46F4-9A43-894A6A1D2F1C}"/>
          </ac:spMkLst>
        </pc:spChg>
        <pc:spChg chg="mod">
          <ac:chgData name="TAN Mei Yi [Harrisdale Senior High School]" userId="f9f029c9-d743-4d60-9f2c-e74bdec1ab07" providerId="ADAL" clId="{68EDD772-35A2-4CAE-8401-5FD4265F83C4}" dt="2023-06-26T00:48:02.251" v="4732" actId="20577"/>
          <ac:spMkLst>
            <pc:docMk/>
            <pc:sldMk cId="2979594825" sldId="357"/>
            <ac:spMk id="5" creationId="{68DADA61-F34F-4C17-99B1-B16A497F5EFA}"/>
          </ac:spMkLst>
        </pc:spChg>
        <pc:picChg chg="add del mod">
          <ac:chgData name="TAN Mei Yi [Harrisdale Senior High School]" userId="f9f029c9-d743-4d60-9f2c-e74bdec1ab07" providerId="ADAL" clId="{68EDD772-35A2-4CAE-8401-5FD4265F83C4}" dt="2023-06-24T23:51:59.268" v="1223" actId="478"/>
          <ac:picMkLst>
            <pc:docMk/>
            <pc:sldMk cId="2979594825" sldId="357"/>
            <ac:picMk id="3" creationId="{7DA2F383-C6D8-F505-F2CA-C1B4C1A75AF2}"/>
          </ac:picMkLst>
        </pc:picChg>
      </pc:sldChg>
      <pc:sldChg chg="addSp delSp modSp add mod ord modAnim">
        <pc:chgData name="TAN Mei Yi [Harrisdale Senior High School]" userId="f9f029c9-d743-4d60-9f2c-e74bdec1ab07" providerId="ADAL" clId="{68EDD772-35A2-4CAE-8401-5FD4265F83C4}" dt="2023-06-26T01:07:31.355" v="5097" actId="20577"/>
        <pc:sldMkLst>
          <pc:docMk/>
          <pc:sldMk cId="3948512978" sldId="358"/>
        </pc:sldMkLst>
        <pc:spChg chg="add del mod">
          <ac:chgData name="TAN Mei Yi [Harrisdale Senior High School]" userId="f9f029c9-d743-4d60-9f2c-e74bdec1ab07" providerId="ADAL" clId="{68EDD772-35A2-4CAE-8401-5FD4265F83C4}" dt="2023-06-25T01:51:55.321" v="2204" actId="20577"/>
          <ac:spMkLst>
            <pc:docMk/>
            <pc:sldMk cId="3948512978" sldId="358"/>
            <ac:spMk id="6" creationId="{15E6C7E4-A5BD-67D6-FF2A-4EB548671E39}"/>
          </ac:spMkLst>
        </pc:spChg>
        <pc:spChg chg="del">
          <ac:chgData name="TAN Mei Yi [Harrisdale Senior High School]" userId="f9f029c9-d743-4d60-9f2c-e74bdec1ab07" providerId="ADAL" clId="{68EDD772-35A2-4CAE-8401-5FD4265F83C4}" dt="2023-06-25T01:51:11.509" v="2114" actId="478"/>
          <ac:spMkLst>
            <pc:docMk/>
            <pc:sldMk cId="3948512978" sldId="358"/>
            <ac:spMk id="7" creationId="{00000000-0000-0000-0000-000000000000}"/>
          </ac:spMkLst>
        </pc:spChg>
        <pc:spChg chg="add del mod">
          <ac:chgData name="TAN Mei Yi [Harrisdale Senior High School]" userId="f9f029c9-d743-4d60-9f2c-e74bdec1ab07" providerId="ADAL" clId="{68EDD772-35A2-4CAE-8401-5FD4265F83C4}" dt="2023-06-25T01:51:15.093" v="2115" actId="478"/>
          <ac:spMkLst>
            <pc:docMk/>
            <pc:sldMk cId="3948512978" sldId="358"/>
            <ac:spMk id="9" creationId="{9D0D71DA-8B9F-D851-225E-CBEF4F351DC9}"/>
          </ac:spMkLst>
        </pc:spChg>
        <pc:spChg chg="add mod">
          <ac:chgData name="TAN Mei Yi [Harrisdale Senior High School]" userId="f9f029c9-d743-4d60-9f2c-e74bdec1ab07" providerId="ADAL" clId="{68EDD772-35A2-4CAE-8401-5FD4265F83C4}" dt="2023-06-26T00:50:42.718" v="4792" actId="1076"/>
          <ac:spMkLst>
            <pc:docMk/>
            <pc:sldMk cId="3948512978" sldId="358"/>
            <ac:spMk id="10" creationId="{F46D8AA6-6B0C-330B-374E-B65875442946}"/>
          </ac:spMkLst>
        </pc:spChg>
        <pc:spChg chg="add mod">
          <ac:chgData name="TAN Mei Yi [Harrisdale Senior High School]" userId="f9f029c9-d743-4d60-9f2c-e74bdec1ab07" providerId="ADAL" clId="{68EDD772-35A2-4CAE-8401-5FD4265F83C4}" dt="2023-06-26T00:59:43.461" v="4799" actId="1076"/>
          <ac:spMkLst>
            <pc:docMk/>
            <pc:sldMk cId="3948512978" sldId="358"/>
            <ac:spMk id="11" creationId="{65DE4A9F-9B5C-9A58-5E34-EC593418F01D}"/>
          </ac:spMkLst>
        </pc:spChg>
        <pc:spChg chg="add mod">
          <ac:chgData name="TAN Mei Yi [Harrisdale Senior High School]" userId="f9f029c9-d743-4d60-9f2c-e74bdec1ab07" providerId="ADAL" clId="{68EDD772-35A2-4CAE-8401-5FD4265F83C4}" dt="2023-06-26T01:06:29.170" v="5005" actId="1076"/>
          <ac:spMkLst>
            <pc:docMk/>
            <pc:sldMk cId="3948512978" sldId="358"/>
            <ac:spMk id="12" creationId="{8F94E3C5-815E-3FE3-F2C3-A91D4C01951C}"/>
          </ac:spMkLst>
        </pc:spChg>
        <pc:spChg chg="add mod">
          <ac:chgData name="TAN Mei Yi [Harrisdale Senior High School]" userId="f9f029c9-d743-4d60-9f2c-e74bdec1ab07" providerId="ADAL" clId="{68EDD772-35A2-4CAE-8401-5FD4265F83C4}" dt="2023-06-26T01:01:55.983" v="4852" actId="1076"/>
          <ac:spMkLst>
            <pc:docMk/>
            <pc:sldMk cId="3948512978" sldId="358"/>
            <ac:spMk id="13" creationId="{E06AE3CA-78C0-58BF-1730-19FEBD377B37}"/>
          </ac:spMkLst>
        </pc:spChg>
        <pc:spChg chg="add mod">
          <ac:chgData name="TAN Mei Yi [Harrisdale Senior High School]" userId="f9f029c9-d743-4d60-9f2c-e74bdec1ab07" providerId="ADAL" clId="{68EDD772-35A2-4CAE-8401-5FD4265F83C4}" dt="2023-06-26T01:03:12.062" v="4895" actId="20577"/>
          <ac:spMkLst>
            <pc:docMk/>
            <pc:sldMk cId="3948512978" sldId="358"/>
            <ac:spMk id="14" creationId="{3F831EB3-3C6A-7A66-296E-0C8F813CA497}"/>
          </ac:spMkLst>
        </pc:spChg>
        <pc:spChg chg="add del mod">
          <ac:chgData name="TAN Mei Yi [Harrisdale Senior High School]" userId="f9f029c9-d743-4d60-9f2c-e74bdec1ab07" providerId="ADAL" clId="{68EDD772-35A2-4CAE-8401-5FD4265F83C4}" dt="2023-06-26T01:02:55.251" v="4890"/>
          <ac:spMkLst>
            <pc:docMk/>
            <pc:sldMk cId="3948512978" sldId="358"/>
            <ac:spMk id="15" creationId="{4BE25C6C-0CC0-C240-98FF-C9F059CB6B52}"/>
          </ac:spMkLst>
        </pc:spChg>
        <pc:spChg chg="add mod">
          <ac:chgData name="TAN Mei Yi [Harrisdale Senior High School]" userId="f9f029c9-d743-4d60-9f2c-e74bdec1ab07" providerId="ADAL" clId="{68EDD772-35A2-4CAE-8401-5FD4265F83C4}" dt="2023-06-26T01:03:54.363" v="4933" actId="6549"/>
          <ac:spMkLst>
            <pc:docMk/>
            <pc:sldMk cId="3948512978" sldId="358"/>
            <ac:spMk id="16" creationId="{E6A719FB-7E6C-6C2C-F16A-B1FB0D3BF808}"/>
          </ac:spMkLst>
        </pc:spChg>
        <pc:spChg chg="mod">
          <ac:chgData name="TAN Mei Yi [Harrisdale Senior High School]" userId="f9f029c9-d743-4d60-9f2c-e74bdec1ab07" providerId="ADAL" clId="{68EDD772-35A2-4CAE-8401-5FD4265F83C4}" dt="2023-06-26T00:48:57.300" v="4761" actId="1076"/>
          <ac:spMkLst>
            <pc:docMk/>
            <pc:sldMk cId="3948512978" sldId="358"/>
            <ac:spMk id="17" creationId="{EC0CE4B7-66BD-F094-6B5F-74831C4C4528}"/>
          </ac:spMkLst>
        </pc:spChg>
        <pc:spChg chg="mod">
          <ac:chgData name="TAN Mei Yi [Harrisdale Senior High School]" userId="f9f029c9-d743-4d60-9f2c-e74bdec1ab07" providerId="ADAL" clId="{68EDD772-35A2-4CAE-8401-5FD4265F83C4}" dt="2023-06-26T00:49:16.676" v="4771" actId="1076"/>
          <ac:spMkLst>
            <pc:docMk/>
            <pc:sldMk cId="3948512978" sldId="358"/>
            <ac:spMk id="18" creationId="{F767A6EA-FDF1-17DA-600B-7B4C9713B3EF}"/>
          </ac:spMkLst>
        </pc:spChg>
        <pc:spChg chg="add mod">
          <ac:chgData name="TAN Mei Yi [Harrisdale Senior High School]" userId="f9f029c9-d743-4d60-9f2c-e74bdec1ab07" providerId="ADAL" clId="{68EDD772-35A2-4CAE-8401-5FD4265F83C4}" dt="2023-06-26T01:04:42.568" v="4980" actId="1076"/>
          <ac:spMkLst>
            <pc:docMk/>
            <pc:sldMk cId="3948512978" sldId="358"/>
            <ac:spMk id="19" creationId="{BFB1B695-3FBF-3ED6-685E-49FD38D930C8}"/>
          </ac:spMkLst>
        </pc:spChg>
        <pc:spChg chg="add mod">
          <ac:chgData name="TAN Mei Yi [Harrisdale Senior High School]" userId="f9f029c9-d743-4d60-9f2c-e74bdec1ab07" providerId="ADAL" clId="{68EDD772-35A2-4CAE-8401-5FD4265F83C4}" dt="2023-06-26T01:06:17.794" v="5002" actId="20577"/>
          <ac:spMkLst>
            <pc:docMk/>
            <pc:sldMk cId="3948512978" sldId="358"/>
            <ac:spMk id="20" creationId="{849840E7-943E-A479-F81F-B6A6D3645249}"/>
          </ac:spMkLst>
        </pc:spChg>
        <pc:spChg chg="add del mod">
          <ac:chgData name="TAN Mei Yi [Harrisdale Senior High School]" userId="f9f029c9-d743-4d60-9f2c-e74bdec1ab07" providerId="ADAL" clId="{68EDD772-35A2-4CAE-8401-5FD4265F83C4}" dt="2023-06-26T01:06:29.539" v="5006"/>
          <ac:spMkLst>
            <pc:docMk/>
            <pc:sldMk cId="3948512978" sldId="358"/>
            <ac:spMk id="21" creationId="{6051CBAD-04A8-9981-696E-BDE0FEC0477A}"/>
          </ac:spMkLst>
        </pc:spChg>
        <pc:spChg chg="add mod">
          <ac:chgData name="TAN Mei Yi [Harrisdale Senior High School]" userId="f9f029c9-d743-4d60-9f2c-e74bdec1ab07" providerId="ADAL" clId="{68EDD772-35A2-4CAE-8401-5FD4265F83C4}" dt="2023-06-26T01:06:51.180" v="5037" actId="1076"/>
          <ac:spMkLst>
            <pc:docMk/>
            <pc:sldMk cId="3948512978" sldId="358"/>
            <ac:spMk id="22" creationId="{96519921-92FE-354E-B06A-8B98F1955229}"/>
          </ac:spMkLst>
        </pc:spChg>
        <pc:spChg chg="add mod">
          <ac:chgData name="TAN Mei Yi [Harrisdale Senior High School]" userId="f9f029c9-d743-4d60-9f2c-e74bdec1ab07" providerId="ADAL" clId="{68EDD772-35A2-4CAE-8401-5FD4265F83C4}" dt="2023-06-26T01:07:05.659" v="5053" actId="1076"/>
          <ac:spMkLst>
            <pc:docMk/>
            <pc:sldMk cId="3948512978" sldId="358"/>
            <ac:spMk id="23" creationId="{CFA23717-AC86-6582-C848-968A05289117}"/>
          </ac:spMkLst>
        </pc:spChg>
        <pc:spChg chg="add mod">
          <ac:chgData name="TAN Mei Yi [Harrisdale Senior High School]" userId="f9f029c9-d743-4d60-9f2c-e74bdec1ab07" providerId="ADAL" clId="{68EDD772-35A2-4CAE-8401-5FD4265F83C4}" dt="2023-06-26T01:07:19.037" v="5081" actId="20577"/>
          <ac:spMkLst>
            <pc:docMk/>
            <pc:sldMk cId="3948512978" sldId="358"/>
            <ac:spMk id="24" creationId="{F004A152-F7A6-DBDF-6F8F-300EECBF2CA3}"/>
          </ac:spMkLst>
        </pc:spChg>
        <pc:spChg chg="add mod">
          <ac:chgData name="TAN Mei Yi [Harrisdale Senior High School]" userId="f9f029c9-d743-4d60-9f2c-e74bdec1ab07" providerId="ADAL" clId="{68EDD772-35A2-4CAE-8401-5FD4265F83C4}" dt="2023-06-26T01:07:31.355" v="5097" actId="20577"/>
          <ac:spMkLst>
            <pc:docMk/>
            <pc:sldMk cId="3948512978" sldId="358"/>
            <ac:spMk id="25" creationId="{C273472F-430B-702D-BCEE-D225FA22FE30}"/>
          </ac:spMkLst>
        </pc:spChg>
        <pc:picChg chg="del">
          <ac:chgData name="TAN Mei Yi [Harrisdale Senior High School]" userId="f9f029c9-d743-4d60-9f2c-e74bdec1ab07" providerId="ADAL" clId="{68EDD772-35A2-4CAE-8401-5FD4265F83C4}" dt="2023-06-24T23:53:05.330" v="1258" actId="478"/>
          <ac:picMkLst>
            <pc:docMk/>
            <pc:sldMk cId="3948512978" sldId="358"/>
            <ac:picMk id="4" creationId="{DBD33BD7-C44E-031C-3F9E-06E1C964E0FD}"/>
          </ac:picMkLst>
        </pc:picChg>
        <pc:picChg chg="add del">
          <ac:chgData name="TAN Mei Yi [Harrisdale Senior High School]" userId="f9f029c9-d743-4d60-9f2c-e74bdec1ab07" providerId="ADAL" clId="{68EDD772-35A2-4CAE-8401-5FD4265F83C4}" dt="2023-06-25T01:51:57.025" v="2205" actId="478"/>
          <ac:picMkLst>
            <pc:docMk/>
            <pc:sldMk cId="3948512978" sldId="358"/>
            <ac:picMk id="5" creationId="{D10C3851-B8CF-E1B5-C93F-DADC0B6DEFB3}"/>
          </ac:picMkLst>
        </pc:picChg>
      </pc:sldChg>
      <pc:sldChg chg="addSp delSp modSp add mod modAnim">
        <pc:chgData name="TAN Mei Yi [Harrisdale Senior High School]" userId="f9f029c9-d743-4d60-9f2c-e74bdec1ab07" providerId="ADAL" clId="{68EDD772-35A2-4CAE-8401-5FD4265F83C4}" dt="2023-06-26T01:10:02.256" v="5237" actId="1076"/>
        <pc:sldMkLst>
          <pc:docMk/>
          <pc:sldMk cId="3302126290" sldId="359"/>
        </pc:sldMkLst>
        <pc:spChg chg="mod">
          <ac:chgData name="TAN Mei Yi [Harrisdale Senior High School]" userId="f9f029c9-d743-4d60-9f2c-e74bdec1ab07" providerId="ADAL" clId="{68EDD772-35A2-4CAE-8401-5FD4265F83C4}" dt="2023-06-25T01:52:33.455" v="2232" actId="20577"/>
          <ac:spMkLst>
            <pc:docMk/>
            <pc:sldMk cId="3302126290" sldId="359"/>
            <ac:spMk id="3" creationId="{51FC27DD-D18C-C502-C832-4FDF7AFBE3C9}"/>
          </ac:spMkLst>
        </pc:spChg>
        <pc:spChg chg="mod">
          <ac:chgData name="TAN Mei Yi [Harrisdale Senior High School]" userId="f9f029c9-d743-4d60-9f2c-e74bdec1ab07" providerId="ADAL" clId="{68EDD772-35A2-4CAE-8401-5FD4265F83C4}" dt="2023-06-25T23:36:16.968" v="2616" actId="6549"/>
          <ac:spMkLst>
            <pc:docMk/>
            <pc:sldMk cId="3302126290" sldId="359"/>
            <ac:spMk id="7" creationId="{00000000-0000-0000-0000-000000000000}"/>
          </ac:spMkLst>
        </pc:spChg>
        <pc:spChg chg="add mod">
          <ac:chgData name="TAN Mei Yi [Harrisdale Senior High School]" userId="f9f029c9-d743-4d60-9f2c-e74bdec1ab07" providerId="ADAL" clId="{68EDD772-35A2-4CAE-8401-5FD4265F83C4}" dt="2023-06-25T23:35:34.119" v="2606" actId="1076"/>
          <ac:spMkLst>
            <pc:docMk/>
            <pc:sldMk cId="3302126290" sldId="359"/>
            <ac:spMk id="13" creationId="{5A6361AB-93A5-499E-8669-E00239992BFF}"/>
          </ac:spMkLst>
        </pc:spChg>
        <pc:spChg chg="add mod">
          <ac:chgData name="TAN Mei Yi [Harrisdale Senior High School]" userId="f9f029c9-d743-4d60-9f2c-e74bdec1ab07" providerId="ADAL" clId="{68EDD772-35A2-4CAE-8401-5FD4265F83C4}" dt="2023-06-25T23:37:06.833" v="2850" actId="20577"/>
          <ac:spMkLst>
            <pc:docMk/>
            <pc:sldMk cId="3302126290" sldId="359"/>
            <ac:spMk id="14" creationId="{015E2A5D-E3A7-7C8A-19C0-C23FCB18C7C3}"/>
          </ac:spMkLst>
        </pc:spChg>
        <pc:spChg chg="add mod">
          <ac:chgData name="TAN Mei Yi [Harrisdale Senior High School]" userId="f9f029c9-d743-4d60-9f2c-e74bdec1ab07" providerId="ADAL" clId="{68EDD772-35A2-4CAE-8401-5FD4265F83C4}" dt="2023-06-26T01:09:15.983" v="5177" actId="1076"/>
          <ac:spMkLst>
            <pc:docMk/>
            <pc:sldMk cId="3302126290" sldId="359"/>
            <ac:spMk id="15" creationId="{FE04B5FD-6C0E-7539-746F-435FFD2BA5E2}"/>
          </ac:spMkLst>
        </pc:spChg>
        <pc:spChg chg="add mod">
          <ac:chgData name="TAN Mei Yi [Harrisdale Senior High School]" userId="f9f029c9-d743-4d60-9f2c-e74bdec1ab07" providerId="ADAL" clId="{68EDD772-35A2-4CAE-8401-5FD4265F83C4}" dt="2023-06-26T01:10:02.256" v="5237" actId="1076"/>
          <ac:spMkLst>
            <pc:docMk/>
            <pc:sldMk cId="3302126290" sldId="359"/>
            <ac:spMk id="16" creationId="{FD531DC8-D479-6C3B-0C62-C78E3A3A4E83}"/>
          </ac:spMkLst>
        </pc:spChg>
        <pc:spChg chg="mod">
          <ac:chgData name="TAN Mei Yi [Harrisdale Senior High School]" userId="f9f029c9-d743-4d60-9f2c-e74bdec1ab07" providerId="ADAL" clId="{68EDD772-35A2-4CAE-8401-5FD4265F83C4}" dt="2023-06-26T01:08:56.392" v="5143" actId="1076"/>
          <ac:spMkLst>
            <pc:docMk/>
            <pc:sldMk cId="3302126290" sldId="359"/>
            <ac:spMk id="17" creationId="{EC0CE4B7-66BD-F094-6B5F-74831C4C4528}"/>
          </ac:spMkLst>
        </pc:spChg>
        <pc:spChg chg="mod">
          <ac:chgData name="TAN Mei Yi [Harrisdale Senior High School]" userId="f9f029c9-d743-4d60-9f2c-e74bdec1ab07" providerId="ADAL" clId="{68EDD772-35A2-4CAE-8401-5FD4265F83C4}" dt="2023-06-26T01:08:59.646" v="5144" actId="1076"/>
          <ac:spMkLst>
            <pc:docMk/>
            <pc:sldMk cId="3302126290" sldId="359"/>
            <ac:spMk id="18" creationId="{F767A6EA-FDF1-17DA-600B-7B4C9713B3EF}"/>
          </ac:spMkLst>
        </pc:spChg>
        <pc:picChg chg="add del">
          <ac:chgData name="TAN Mei Yi [Harrisdale Senior High School]" userId="f9f029c9-d743-4d60-9f2c-e74bdec1ab07" providerId="ADAL" clId="{68EDD772-35A2-4CAE-8401-5FD4265F83C4}" dt="2023-06-24T23:53:33.075" v="1263" actId="22"/>
          <ac:picMkLst>
            <pc:docMk/>
            <pc:sldMk cId="3302126290" sldId="359"/>
            <ac:picMk id="4" creationId="{D990D0CB-ED3A-E98B-2706-9B44C2384F77}"/>
          </ac:picMkLst>
        </pc:picChg>
        <pc:picChg chg="del">
          <ac:chgData name="TAN Mei Yi [Harrisdale Senior High School]" userId="f9f029c9-d743-4d60-9f2c-e74bdec1ab07" providerId="ADAL" clId="{68EDD772-35A2-4CAE-8401-5FD4265F83C4}" dt="2023-06-24T23:53:31.751" v="1261" actId="478"/>
          <ac:picMkLst>
            <pc:docMk/>
            <pc:sldMk cId="3302126290" sldId="359"/>
            <ac:picMk id="5" creationId="{D10C3851-B8CF-E1B5-C93F-DADC0B6DEFB3}"/>
          </ac:picMkLst>
        </pc:picChg>
        <pc:picChg chg="add del mod">
          <ac:chgData name="TAN Mei Yi [Harrisdale Senior High School]" userId="f9f029c9-d743-4d60-9f2c-e74bdec1ab07" providerId="ADAL" clId="{68EDD772-35A2-4CAE-8401-5FD4265F83C4}" dt="2023-06-25T23:37:09.067" v="2851" actId="478"/>
          <ac:picMkLst>
            <pc:docMk/>
            <pc:sldMk cId="3302126290" sldId="359"/>
            <ac:picMk id="8" creationId="{BE522618-1018-C1DD-6481-8B18A7AF5438}"/>
          </ac:picMkLst>
        </pc:picChg>
        <pc:picChg chg="add del mod">
          <ac:chgData name="TAN Mei Yi [Harrisdale Senior High School]" userId="f9f029c9-d743-4d60-9f2c-e74bdec1ab07" providerId="ADAL" clId="{68EDD772-35A2-4CAE-8401-5FD4265F83C4}" dt="2023-06-25T01:59:18.528" v="2586" actId="478"/>
          <ac:picMkLst>
            <pc:docMk/>
            <pc:sldMk cId="3302126290" sldId="359"/>
            <ac:picMk id="10" creationId="{978F0EFF-91C2-4B6C-D759-88E8265E2214}"/>
          </ac:picMkLst>
        </pc:picChg>
        <pc:picChg chg="add del mod">
          <ac:chgData name="TAN Mei Yi [Harrisdale Senior High School]" userId="f9f029c9-d743-4d60-9f2c-e74bdec1ab07" providerId="ADAL" clId="{68EDD772-35A2-4CAE-8401-5FD4265F83C4}" dt="2023-06-25T01:59:15.995" v="2584" actId="478"/>
          <ac:picMkLst>
            <pc:docMk/>
            <pc:sldMk cId="3302126290" sldId="359"/>
            <ac:picMk id="12" creationId="{F05D1A77-5084-6A6D-789C-ED4B9DE6136A}"/>
          </ac:picMkLst>
        </pc:picChg>
      </pc:sldChg>
      <pc:sldChg chg="addSp delSp modSp add mod delAnim modAnim">
        <pc:chgData name="TAN Mei Yi [Harrisdale Senior High School]" userId="f9f029c9-d743-4d60-9f2c-e74bdec1ab07" providerId="ADAL" clId="{68EDD772-35A2-4CAE-8401-5FD4265F83C4}" dt="2023-06-25T23:48:07.246" v="3291" actId="478"/>
        <pc:sldMkLst>
          <pc:docMk/>
          <pc:sldMk cId="1276559418" sldId="360"/>
        </pc:sldMkLst>
        <pc:spChg chg="mod">
          <ac:chgData name="TAN Mei Yi [Harrisdale Senior High School]" userId="f9f029c9-d743-4d60-9f2c-e74bdec1ab07" providerId="ADAL" clId="{68EDD772-35A2-4CAE-8401-5FD4265F83C4}" dt="2023-06-25T00:02:42.388" v="1296" actId="20577"/>
          <ac:spMkLst>
            <pc:docMk/>
            <pc:sldMk cId="1276559418" sldId="360"/>
            <ac:spMk id="3" creationId="{51FC27DD-D18C-C502-C832-4FDF7AFBE3C9}"/>
          </ac:spMkLst>
        </pc:spChg>
        <pc:spChg chg="mod">
          <ac:chgData name="TAN Mei Yi [Harrisdale Senior High School]" userId="f9f029c9-d743-4d60-9f2c-e74bdec1ab07" providerId="ADAL" clId="{68EDD772-35A2-4CAE-8401-5FD4265F83C4}" dt="2023-06-25T23:47:49.826" v="3289" actId="20577"/>
          <ac:spMkLst>
            <pc:docMk/>
            <pc:sldMk cId="1276559418" sldId="360"/>
            <ac:spMk id="7" creationId="{00000000-0000-0000-0000-000000000000}"/>
          </ac:spMkLst>
        </pc:spChg>
        <pc:spChg chg="add mod">
          <ac:chgData name="TAN Mei Yi [Harrisdale Senior High School]" userId="f9f029c9-d743-4d60-9f2c-e74bdec1ab07" providerId="ADAL" clId="{68EDD772-35A2-4CAE-8401-5FD4265F83C4}" dt="2023-06-25T23:46:50.754" v="3270" actId="164"/>
          <ac:spMkLst>
            <pc:docMk/>
            <pc:sldMk cId="1276559418" sldId="360"/>
            <ac:spMk id="9" creationId="{EC99F071-BF0F-84E0-2C9A-D64D546BA992}"/>
          </ac:spMkLst>
        </pc:spChg>
        <pc:spChg chg="add mod">
          <ac:chgData name="TAN Mei Yi [Harrisdale Senior High School]" userId="f9f029c9-d743-4d60-9f2c-e74bdec1ab07" providerId="ADAL" clId="{68EDD772-35A2-4CAE-8401-5FD4265F83C4}" dt="2023-06-25T23:47:12.629" v="3277" actId="1035"/>
          <ac:spMkLst>
            <pc:docMk/>
            <pc:sldMk cId="1276559418" sldId="360"/>
            <ac:spMk id="10" creationId="{B28F3384-1184-9108-57BD-04F3A41324E4}"/>
          </ac:spMkLst>
        </pc:spChg>
        <pc:spChg chg="add mod">
          <ac:chgData name="TAN Mei Yi [Harrisdale Senior High School]" userId="f9f029c9-d743-4d60-9f2c-e74bdec1ab07" providerId="ADAL" clId="{68EDD772-35A2-4CAE-8401-5FD4265F83C4}" dt="2023-06-25T23:47:27.412" v="3282" actId="20577"/>
          <ac:spMkLst>
            <pc:docMk/>
            <pc:sldMk cId="1276559418" sldId="360"/>
            <ac:spMk id="12" creationId="{5528FAA4-452C-9338-0AB3-6BED4D48A45B}"/>
          </ac:spMkLst>
        </pc:spChg>
        <pc:spChg chg="mod">
          <ac:chgData name="TAN Mei Yi [Harrisdale Senior High School]" userId="f9f029c9-d743-4d60-9f2c-e74bdec1ab07" providerId="ADAL" clId="{68EDD772-35A2-4CAE-8401-5FD4265F83C4}" dt="2023-06-25T23:47:21.981" v="3279" actId="1076"/>
          <ac:spMkLst>
            <pc:docMk/>
            <pc:sldMk cId="1276559418" sldId="360"/>
            <ac:spMk id="17" creationId="{EC0CE4B7-66BD-F094-6B5F-74831C4C4528}"/>
          </ac:spMkLst>
        </pc:spChg>
        <pc:spChg chg="del mod">
          <ac:chgData name="TAN Mei Yi [Harrisdale Senior High School]" userId="f9f029c9-d743-4d60-9f2c-e74bdec1ab07" providerId="ADAL" clId="{68EDD772-35A2-4CAE-8401-5FD4265F83C4}" dt="2023-06-25T23:48:07.246" v="3291" actId="478"/>
          <ac:spMkLst>
            <pc:docMk/>
            <pc:sldMk cId="1276559418" sldId="360"/>
            <ac:spMk id="18" creationId="{F767A6EA-FDF1-17DA-600B-7B4C9713B3EF}"/>
          </ac:spMkLst>
        </pc:spChg>
        <pc:grpChg chg="add mod">
          <ac:chgData name="TAN Mei Yi [Harrisdale Senior High School]" userId="f9f029c9-d743-4d60-9f2c-e74bdec1ab07" providerId="ADAL" clId="{68EDD772-35A2-4CAE-8401-5FD4265F83C4}" dt="2023-06-25T23:47:17.442" v="3278" actId="167"/>
          <ac:grpSpMkLst>
            <pc:docMk/>
            <pc:sldMk cId="1276559418" sldId="360"/>
            <ac:grpSpMk id="11" creationId="{E7E0DFCE-1F0B-9598-F32C-757A54BCEDB2}"/>
          </ac:grpSpMkLst>
        </pc:grpChg>
        <pc:picChg chg="add del mod">
          <ac:chgData name="TAN Mei Yi [Harrisdale Senior High School]" userId="f9f029c9-d743-4d60-9f2c-e74bdec1ab07" providerId="ADAL" clId="{68EDD772-35A2-4CAE-8401-5FD4265F83C4}" dt="2023-06-25T23:40:42.828" v="3079" actId="478"/>
          <ac:picMkLst>
            <pc:docMk/>
            <pc:sldMk cId="1276559418" sldId="360"/>
            <ac:picMk id="4" creationId="{D364B16C-78C5-D841-7CEF-C3376F9D8FD1}"/>
          </ac:picMkLst>
        </pc:picChg>
        <pc:picChg chg="del">
          <ac:chgData name="TAN Mei Yi [Harrisdale Senior High School]" userId="f9f029c9-d743-4d60-9f2c-e74bdec1ab07" providerId="ADAL" clId="{68EDD772-35A2-4CAE-8401-5FD4265F83C4}" dt="2023-06-24T23:55:35.494" v="1271" actId="478"/>
          <ac:picMkLst>
            <pc:docMk/>
            <pc:sldMk cId="1276559418" sldId="360"/>
            <ac:picMk id="5" creationId="{D10C3851-B8CF-E1B5-C93F-DADC0B6DEFB3}"/>
          </ac:picMkLst>
        </pc:picChg>
        <pc:picChg chg="add del mod">
          <ac:chgData name="TAN Mei Yi [Harrisdale Senior High School]" userId="f9f029c9-d743-4d60-9f2c-e74bdec1ab07" providerId="ADAL" clId="{68EDD772-35A2-4CAE-8401-5FD4265F83C4}" dt="2023-06-25T23:47:55.029" v="3290" actId="478"/>
          <ac:picMkLst>
            <pc:docMk/>
            <pc:sldMk cId="1276559418" sldId="360"/>
            <ac:picMk id="8" creationId="{63112DE1-4F8E-48C5-9B9E-E7469832E6A5}"/>
          </ac:picMkLst>
        </pc:picChg>
        <pc:picChg chg="add del mod">
          <ac:chgData name="TAN Mei Yi [Harrisdale Senior High School]" userId="f9f029c9-d743-4d60-9f2c-e74bdec1ab07" providerId="ADAL" clId="{68EDD772-35A2-4CAE-8401-5FD4265F83C4}" dt="2023-06-25T23:40:44.628" v="3080" actId="478"/>
          <ac:picMkLst>
            <pc:docMk/>
            <pc:sldMk cId="1276559418" sldId="360"/>
            <ac:picMk id="1026" creationId="{656D5F06-C449-4F3E-8A06-AAC85F931CF9}"/>
          </ac:picMkLst>
        </pc:picChg>
        <pc:picChg chg="add mod">
          <ac:chgData name="TAN Mei Yi [Harrisdale Senior High School]" userId="f9f029c9-d743-4d60-9f2c-e74bdec1ab07" providerId="ADAL" clId="{68EDD772-35A2-4CAE-8401-5FD4265F83C4}" dt="2023-06-25T23:46:50.754" v="3270" actId="164"/>
          <ac:picMkLst>
            <pc:docMk/>
            <pc:sldMk cId="1276559418" sldId="360"/>
            <ac:picMk id="1028" creationId="{737673BF-1FC3-187C-A60C-D53466B905ED}"/>
          </ac:picMkLst>
        </pc:picChg>
      </pc:sldChg>
      <pc:sldChg chg="addSp delSp modSp add mod modAnim">
        <pc:chgData name="TAN Mei Yi [Harrisdale Senior High School]" userId="f9f029c9-d743-4d60-9f2c-e74bdec1ab07" providerId="ADAL" clId="{68EDD772-35A2-4CAE-8401-5FD4265F83C4}" dt="2023-06-26T01:15:26.746" v="5422" actId="1076"/>
        <pc:sldMkLst>
          <pc:docMk/>
          <pc:sldMk cId="971590549" sldId="361"/>
        </pc:sldMkLst>
        <pc:spChg chg="add mod">
          <ac:chgData name="TAN Mei Yi [Harrisdale Senior High School]" userId="f9f029c9-d743-4d60-9f2c-e74bdec1ab07" providerId="ADAL" clId="{68EDD772-35A2-4CAE-8401-5FD4265F83C4}" dt="2023-06-26T01:11:22.256" v="5291" actId="1076"/>
          <ac:spMkLst>
            <pc:docMk/>
            <pc:sldMk cId="971590549" sldId="361"/>
            <ac:spMk id="5" creationId="{00A1C1EA-E0BE-B55E-2E77-AB19E27DDE9D}"/>
          </ac:spMkLst>
        </pc:spChg>
        <pc:spChg chg="mod">
          <ac:chgData name="TAN Mei Yi [Harrisdale Senior High School]" userId="f9f029c9-d743-4d60-9f2c-e74bdec1ab07" providerId="ADAL" clId="{68EDD772-35A2-4CAE-8401-5FD4265F83C4}" dt="2023-06-25T23:51:19.501" v="3461" actId="20577"/>
          <ac:spMkLst>
            <pc:docMk/>
            <pc:sldMk cId="971590549" sldId="361"/>
            <ac:spMk id="6" creationId="{15E6C7E4-A5BD-67D6-FF2A-4EB548671E39}"/>
          </ac:spMkLst>
        </pc:spChg>
        <pc:spChg chg="add mod">
          <ac:chgData name="TAN Mei Yi [Harrisdale Senior High School]" userId="f9f029c9-d743-4d60-9f2c-e74bdec1ab07" providerId="ADAL" clId="{68EDD772-35A2-4CAE-8401-5FD4265F83C4}" dt="2023-06-26T01:11:38.798" v="5302" actId="1076"/>
          <ac:spMkLst>
            <pc:docMk/>
            <pc:sldMk cId="971590549" sldId="361"/>
            <ac:spMk id="7" creationId="{3391DEB3-6927-D64A-55DF-432FEBC6865F}"/>
          </ac:spMkLst>
        </pc:spChg>
        <pc:spChg chg="add mod">
          <ac:chgData name="TAN Mei Yi [Harrisdale Senior High School]" userId="f9f029c9-d743-4d60-9f2c-e74bdec1ab07" providerId="ADAL" clId="{68EDD772-35A2-4CAE-8401-5FD4265F83C4}" dt="2023-06-26T01:12:31.591" v="5333" actId="1076"/>
          <ac:spMkLst>
            <pc:docMk/>
            <pc:sldMk cId="971590549" sldId="361"/>
            <ac:spMk id="8" creationId="{BB415A99-561D-26F5-6BC3-25363F3D0BC2}"/>
          </ac:spMkLst>
        </pc:spChg>
        <pc:spChg chg="add mod">
          <ac:chgData name="TAN Mei Yi [Harrisdale Senior High School]" userId="f9f029c9-d743-4d60-9f2c-e74bdec1ab07" providerId="ADAL" clId="{68EDD772-35A2-4CAE-8401-5FD4265F83C4}" dt="2023-06-26T01:12:46.423" v="5340" actId="20577"/>
          <ac:spMkLst>
            <pc:docMk/>
            <pc:sldMk cId="971590549" sldId="361"/>
            <ac:spMk id="9" creationId="{52CE4DDB-6DDB-C721-C38D-8F5CB1020177}"/>
          </ac:spMkLst>
        </pc:spChg>
        <pc:spChg chg="add mod">
          <ac:chgData name="TAN Mei Yi [Harrisdale Senior High School]" userId="f9f029c9-d743-4d60-9f2c-e74bdec1ab07" providerId="ADAL" clId="{68EDD772-35A2-4CAE-8401-5FD4265F83C4}" dt="2023-06-26T01:13:00.151" v="5347" actId="20577"/>
          <ac:spMkLst>
            <pc:docMk/>
            <pc:sldMk cId="971590549" sldId="361"/>
            <ac:spMk id="10" creationId="{4E61FC9E-DEBB-2C37-A523-2CE5661D302E}"/>
          </ac:spMkLst>
        </pc:spChg>
        <pc:spChg chg="add mod">
          <ac:chgData name="TAN Mei Yi [Harrisdale Senior High School]" userId="f9f029c9-d743-4d60-9f2c-e74bdec1ab07" providerId="ADAL" clId="{68EDD772-35A2-4CAE-8401-5FD4265F83C4}" dt="2023-06-26T01:13:08.774" v="5355" actId="20577"/>
          <ac:spMkLst>
            <pc:docMk/>
            <pc:sldMk cId="971590549" sldId="361"/>
            <ac:spMk id="11" creationId="{A7F7ACDB-D4F3-A54A-3D38-6A3A762EF487}"/>
          </ac:spMkLst>
        </pc:spChg>
        <pc:spChg chg="add mod">
          <ac:chgData name="TAN Mei Yi [Harrisdale Senior High School]" userId="f9f029c9-d743-4d60-9f2c-e74bdec1ab07" providerId="ADAL" clId="{68EDD772-35A2-4CAE-8401-5FD4265F83C4}" dt="2023-06-26T01:13:23.372" v="5364" actId="1076"/>
          <ac:spMkLst>
            <pc:docMk/>
            <pc:sldMk cId="971590549" sldId="361"/>
            <ac:spMk id="12" creationId="{FB3A8900-2597-897E-7214-85991F20A1B6}"/>
          </ac:spMkLst>
        </pc:spChg>
        <pc:spChg chg="add mod">
          <ac:chgData name="TAN Mei Yi [Harrisdale Senior High School]" userId="f9f029c9-d743-4d60-9f2c-e74bdec1ab07" providerId="ADAL" clId="{68EDD772-35A2-4CAE-8401-5FD4265F83C4}" dt="2023-06-26T01:14:07.489" v="5380" actId="20577"/>
          <ac:spMkLst>
            <pc:docMk/>
            <pc:sldMk cId="971590549" sldId="361"/>
            <ac:spMk id="13" creationId="{67CE2F3D-0547-066B-6A1F-151978EDF389}"/>
          </ac:spMkLst>
        </pc:spChg>
        <pc:spChg chg="add mod">
          <ac:chgData name="TAN Mei Yi [Harrisdale Senior High School]" userId="f9f029c9-d743-4d60-9f2c-e74bdec1ab07" providerId="ADAL" clId="{68EDD772-35A2-4CAE-8401-5FD4265F83C4}" dt="2023-06-26T01:14:33.206" v="5404" actId="20577"/>
          <ac:spMkLst>
            <pc:docMk/>
            <pc:sldMk cId="971590549" sldId="361"/>
            <ac:spMk id="16" creationId="{BC0F57E0-8DCA-E314-0805-B34BFF9C26E8}"/>
          </ac:spMkLst>
        </pc:spChg>
        <pc:spChg chg="mod">
          <ac:chgData name="TAN Mei Yi [Harrisdale Senior High School]" userId="f9f029c9-d743-4d60-9f2c-e74bdec1ab07" providerId="ADAL" clId="{68EDD772-35A2-4CAE-8401-5FD4265F83C4}" dt="2023-06-26T01:10:57.203" v="5264" actId="1076"/>
          <ac:spMkLst>
            <pc:docMk/>
            <pc:sldMk cId="971590549" sldId="361"/>
            <ac:spMk id="17" creationId="{EC0CE4B7-66BD-F094-6B5F-74831C4C4528}"/>
          </ac:spMkLst>
        </pc:spChg>
        <pc:spChg chg="mod">
          <ac:chgData name="TAN Mei Yi [Harrisdale Senior High School]" userId="f9f029c9-d743-4d60-9f2c-e74bdec1ab07" providerId="ADAL" clId="{68EDD772-35A2-4CAE-8401-5FD4265F83C4}" dt="2023-06-26T01:10:57.203" v="5264" actId="1076"/>
          <ac:spMkLst>
            <pc:docMk/>
            <pc:sldMk cId="971590549" sldId="361"/>
            <ac:spMk id="18" creationId="{F767A6EA-FDF1-17DA-600B-7B4C9713B3EF}"/>
          </ac:spMkLst>
        </pc:spChg>
        <pc:spChg chg="add mod">
          <ac:chgData name="TAN Mei Yi [Harrisdale Senior High School]" userId="f9f029c9-d743-4d60-9f2c-e74bdec1ab07" providerId="ADAL" clId="{68EDD772-35A2-4CAE-8401-5FD4265F83C4}" dt="2023-06-26T01:15:26.746" v="5422" actId="1076"/>
          <ac:spMkLst>
            <pc:docMk/>
            <pc:sldMk cId="971590549" sldId="361"/>
            <ac:spMk id="19" creationId="{D45851F3-06E2-1EDE-12C0-065796E2AC7E}"/>
          </ac:spMkLst>
        </pc:spChg>
        <pc:picChg chg="add del mod">
          <ac:chgData name="TAN Mei Yi [Harrisdale Senior High School]" userId="f9f029c9-d743-4d60-9f2c-e74bdec1ab07" providerId="ADAL" clId="{68EDD772-35A2-4CAE-8401-5FD4265F83C4}" dt="2023-06-25T23:51:30.324" v="3462" actId="478"/>
          <ac:picMkLst>
            <pc:docMk/>
            <pc:sldMk cId="971590549" sldId="361"/>
            <ac:picMk id="4" creationId="{5BB44D0D-5F27-BF5C-4D48-9F61F6C7B730}"/>
          </ac:picMkLst>
        </pc:picChg>
        <pc:picChg chg="add mod">
          <ac:chgData name="TAN Mei Yi [Harrisdale Senior High School]" userId="f9f029c9-d743-4d60-9f2c-e74bdec1ab07" providerId="ADAL" clId="{68EDD772-35A2-4CAE-8401-5FD4265F83C4}" dt="2023-06-26T01:13:51.828" v="5369" actId="1076"/>
          <ac:picMkLst>
            <pc:docMk/>
            <pc:sldMk cId="971590549" sldId="361"/>
            <ac:picMk id="15" creationId="{6448AE96-A55E-C5DD-0921-96494E179EBC}"/>
          </ac:picMkLst>
        </pc:picChg>
      </pc:sldChg>
      <pc:sldChg chg="addSp delSp modSp add del mod">
        <pc:chgData name="TAN Mei Yi [Harrisdale Senior High School]" userId="f9f029c9-d743-4d60-9f2c-e74bdec1ab07" providerId="ADAL" clId="{68EDD772-35A2-4CAE-8401-5FD4265F83C4}" dt="2023-06-26T01:08:29.125" v="5098" actId="47"/>
        <pc:sldMkLst>
          <pc:docMk/>
          <pc:sldMk cId="1445736168" sldId="362"/>
        </pc:sldMkLst>
        <pc:spChg chg="mod">
          <ac:chgData name="TAN Mei Yi [Harrisdale Senior High School]" userId="f9f029c9-d743-4d60-9f2c-e74bdec1ab07" providerId="ADAL" clId="{68EDD772-35A2-4CAE-8401-5FD4265F83C4}" dt="2023-06-25T23:55:19.742" v="3707" actId="20577"/>
          <ac:spMkLst>
            <pc:docMk/>
            <pc:sldMk cId="1445736168" sldId="362"/>
            <ac:spMk id="6" creationId="{15E6C7E4-A5BD-67D6-FF2A-4EB548671E39}"/>
          </ac:spMkLst>
        </pc:spChg>
        <pc:picChg chg="del">
          <ac:chgData name="TAN Mei Yi [Harrisdale Senior High School]" userId="f9f029c9-d743-4d60-9f2c-e74bdec1ab07" providerId="ADAL" clId="{68EDD772-35A2-4CAE-8401-5FD4265F83C4}" dt="2023-06-25T23:49:16.691" v="3296" actId="478"/>
          <ac:picMkLst>
            <pc:docMk/>
            <pc:sldMk cId="1445736168" sldId="362"/>
            <ac:picMk id="4" creationId="{5BB44D0D-5F27-BF5C-4D48-9F61F6C7B730}"/>
          </ac:picMkLst>
        </pc:picChg>
        <pc:picChg chg="add del mod">
          <ac:chgData name="TAN Mei Yi [Harrisdale Senior High School]" userId="f9f029c9-d743-4d60-9f2c-e74bdec1ab07" providerId="ADAL" clId="{68EDD772-35A2-4CAE-8401-5FD4265F83C4}" dt="2023-06-25T23:55:21.160" v="3708" actId="478"/>
          <ac:picMkLst>
            <pc:docMk/>
            <pc:sldMk cId="1445736168" sldId="362"/>
            <ac:picMk id="5" creationId="{80254908-D8B3-8131-226A-7AEB4EB82667}"/>
          </ac:picMkLst>
        </pc:picChg>
      </pc:sldChg>
    </pc:docChg>
  </pc:docChgLst>
  <pc:docChgLst>
    <pc:chgData name="TAN Mei Yi [Harrisdale Senior High School]" userId="f9f029c9-d743-4d60-9f2c-e74bdec1ab07" providerId="ADAL" clId="{F0142A14-160A-9149-A5D1-E05B0C264B89}"/>
    <pc:docChg chg="modSld">
      <pc:chgData name="TAN Mei Yi [Harrisdale Senior High School]" userId="f9f029c9-d743-4d60-9f2c-e74bdec1ab07" providerId="ADAL" clId="{F0142A14-160A-9149-A5D1-E05B0C264B89}" dt="2023-03-24T13:00:41.095" v="1"/>
      <pc:docMkLst>
        <pc:docMk/>
      </pc:docMkLst>
      <pc:sldChg chg="addSp delSp">
        <pc:chgData name="TAN Mei Yi [Harrisdale Senior High School]" userId="f9f029c9-d743-4d60-9f2c-e74bdec1ab07" providerId="ADAL" clId="{F0142A14-160A-9149-A5D1-E05B0C264B89}" dt="2023-03-24T13:00:41.095" v="1"/>
        <pc:sldMkLst>
          <pc:docMk/>
          <pc:sldMk cId="3000480193" sldId="288"/>
        </pc:sldMkLst>
        <pc:inkChg chg="add del">
          <ac:chgData name="TAN Mei Yi [Harrisdale Senior High School]" userId="f9f029c9-d743-4d60-9f2c-e74bdec1ab07" providerId="ADAL" clId="{F0142A14-160A-9149-A5D1-E05B0C264B89}" dt="2023-03-24T13:00:41.095" v="1"/>
          <ac:inkMkLst>
            <pc:docMk/>
            <pc:sldMk cId="3000480193" sldId="288"/>
            <ac:inkMk id="2" creationId="{9ED75C05-87DF-DE2B-5041-5390F2B5363A}"/>
          </ac:inkMkLst>
        </pc:inkChg>
      </pc:sldChg>
    </pc:docChg>
  </pc:docChgLst>
  <pc:docChgLst>
    <pc:chgData name="TAN Mei Yi [Harrisdale Senior High School]" userId="f9f029c9-d743-4d60-9f2c-e74bdec1ab07" providerId="ADAL" clId="{41E2DC4D-F5A7-44C2-80AB-A6ABC97E6929}"/>
    <pc:docChg chg="undo custSel addSld delSld modSld sldOrd">
      <pc:chgData name="TAN Mei Yi [Harrisdale Senior High School]" userId="f9f029c9-d743-4d60-9f2c-e74bdec1ab07" providerId="ADAL" clId="{41E2DC4D-F5A7-44C2-80AB-A6ABC97E6929}" dt="2023-06-23T02:36:13.865" v="2298" actId="20577"/>
      <pc:docMkLst>
        <pc:docMk/>
      </pc:docMkLst>
      <pc:sldChg chg="modSp add mod">
        <pc:chgData name="TAN Mei Yi [Harrisdale Senior High School]" userId="f9f029c9-d743-4d60-9f2c-e74bdec1ab07" providerId="ADAL" clId="{41E2DC4D-F5A7-44C2-80AB-A6ABC97E6929}" dt="2023-06-22T07:26:06.264" v="114" actId="208"/>
        <pc:sldMkLst>
          <pc:docMk/>
          <pc:sldMk cId="103752923" sldId="257"/>
        </pc:sldMkLst>
        <pc:spChg chg="mod">
          <ac:chgData name="TAN Mei Yi [Harrisdale Senior High School]" userId="f9f029c9-d743-4d60-9f2c-e74bdec1ab07" providerId="ADAL" clId="{41E2DC4D-F5A7-44C2-80AB-A6ABC97E6929}" dt="2023-06-22T07:26:06.264" v="114" actId="208"/>
          <ac:spMkLst>
            <pc:docMk/>
            <pc:sldMk cId="103752923" sldId="257"/>
            <ac:spMk id="6" creationId="{C0D9F14A-7572-4A53-A7A9-161DEDA40E59}"/>
          </ac:spMkLst>
        </pc:spChg>
        <pc:spChg chg="mod">
          <ac:chgData name="TAN Mei Yi [Harrisdale Senior High School]" userId="f9f029c9-d743-4d60-9f2c-e74bdec1ab07" providerId="ADAL" clId="{41E2DC4D-F5A7-44C2-80AB-A6ABC97E6929}" dt="2023-06-22T07:26:06.264" v="114" actId="208"/>
          <ac:spMkLst>
            <pc:docMk/>
            <pc:sldMk cId="103752923" sldId="257"/>
            <ac:spMk id="7" creationId="{D3646DC6-1B70-4277-BA3A-E102B4578DA3}"/>
          </ac:spMkLst>
        </pc:spChg>
        <pc:spChg chg="mod">
          <ac:chgData name="TAN Mei Yi [Harrisdale Senior High School]" userId="f9f029c9-d743-4d60-9f2c-e74bdec1ab07" providerId="ADAL" clId="{41E2DC4D-F5A7-44C2-80AB-A6ABC97E6929}" dt="2023-06-22T07:26:06.264" v="114" actId="208"/>
          <ac:spMkLst>
            <pc:docMk/>
            <pc:sldMk cId="103752923" sldId="257"/>
            <ac:spMk id="8" creationId="{FA6518D4-309A-4650-9C4F-6D52F610BBF1}"/>
          </ac:spMkLst>
        </pc:spChg>
        <pc:spChg chg="mod">
          <ac:chgData name="TAN Mei Yi [Harrisdale Senior High School]" userId="f9f029c9-d743-4d60-9f2c-e74bdec1ab07" providerId="ADAL" clId="{41E2DC4D-F5A7-44C2-80AB-A6ABC97E6929}" dt="2023-06-22T07:26:06.264" v="114" actId="208"/>
          <ac:spMkLst>
            <pc:docMk/>
            <pc:sldMk cId="103752923" sldId="257"/>
            <ac:spMk id="9" creationId="{80D2D864-40A6-4E1A-A67E-2189858C22E0}"/>
          </ac:spMkLst>
        </pc:spChg>
        <pc:spChg chg="mod">
          <ac:chgData name="TAN Mei Yi [Harrisdale Senior High School]" userId="f9f029c9-d743-4d60-9f2c-e74bdec1ab07" providerId="ADAL" clId="{41E2DC4D-F5A7-44C2-80AB-A6ABC97E6929}" dt="2023-06-22T07:26:06.264" v="114" actId="208"/>
          <ac:spMkLst>
            <pc:docMk/>
            <pc:sldMk cId="103752923" sldId="257"/>
            <ac:spMk id="10" creationId="{2FCA8BD4-775F-46DF-9C85-91F757C4B76C}"/>
          </ac:spMkLst>
        </pc:spChg>
        <pc:spChg chg="mod">
          <ac:chgData name="TAN Mei Yi [Harrisdale Senior High School]" userId="f9f029c9-d743-4d60-9f2c-e74bdec1ab07" providerId="ADAL" clId="{41E2DC4D-F5A7-44C2-80AB-A6ABC97E6929}" dt="2023-06-22T07:26:06.264" v="114" actId="208"/>
          <ac:spMkLst>
            <pc:docMk/>
            <pc:sldMk cId="103752923" sldId="257"/>
            <ac:spMk id="11" creationId="{95BDEDB6-B914-46D4-B5EB-94CE0ABECE86}"/>
          </ac:spMkLst>
        </pc:spChg>
        <pc:spChg chg="mod">
          <ac:chgData name="TAN Mei Yi [Harrisdale Senior High School]" userId="f9f029c9-d743-4d60-9f2c-e74bdec1ab07" providerId="ADAL" clId="{41E2DC4D-F5A7-44C2-80AB-A6ABC97E6929}" dt="2023-06-22T07:26:06.264" v="114" actId="208"/>
          <ac:spMkLst>
            <pc:docMk/>
            <pc:sldMk cId="103752923" sldId="257"/>
            <ac:spMk id="13" creationId="{AEFE5FD9-C255-4BDE-86B0-88EA56ECCCA7}"/>
          </ac:spMkLst>
        </pc:spChg>
        <pc:spChg chg="mod">
          <ac:chgData name="TAN Mei Yi [Harrisdale Senior High School]" userId="f9f029c9-d743-4d60-9f2c-e74bdec1ab07" providerId="ADAL" clId="{41E2DC4D-F5A7-44C2-80AB-A6ABC97E6929}" dt="2023-06-22T07:26:06.264" v="114" actId="208"/>
          <ac:spMkLst>
            <pc:docMk/>
            <pc:sldMk cId="103752923" sldId="257"/>
            <ac:spMk id="15" creationId="{513B67F1-4872-47B4-8755-A029D2A9F3A9}"/>
          </ac:spMkLst>
        </pc:spChg>
        <pc:spChg chg="mod">
          <ac:chgData name="TAN Mei Yi [Harrisdale Senior High School]" userId="f9f029c9-d743-4d60-9f2c-e74bdec1ab07" providerId="ADAL" clId="{41E2DC4D-F5A7-44C2-80AB-A6ABC97E6929}" dt="2023-06-22T07:26:06.264" v="114" actId="208"/>
          <ac:spMkLst>
            <pc:docMk/>
            <pc:sldMk cId="103752923" sldId="257"/>
            <ac:spMk id="16" creationId="{9A8EE62A-EE71-4FC8-AF6B-C4247E8D4686}"/>
          </ac:spMkLst>
        </pc:spChg>
        <pc:spChg chg="mod">
          <ac:chgData name="TAN Mei Yi [Harrisdale Senior High School]" userId="f9f029c9-d743-4d60-9f2c-e74bdec1ab07" providerId="ADAL" clId="{41E2DC4D-F5A7-44C2-80AB-A6ABC97E6929}" dt="2023-06-22T07:26:06.264" v="114" actId="208"/>
          <ac:spMkLst>
            <pc:docMk/>
            <pc:sldMk cId="103752923" sldId="257"/>
            <ac:spMk id="17" creationId="{74F9E58A-C739-443B-91F6-92DAE7C13D12}"/>
          </ac:spMkLst>
        </pc:spChg>
        <pc:graphicFrameChg chg="modGraphic">
          <ac:chgData name="TAN Mei Yi [Harrisdale Senior High School]" userId="f9f029c9-d743-4d60-9f2c-e74bdec1ab07" providerId="ADAL" clId="{41E2DC4D-F5A7-44C2-80AB-A6ABC97E6929}" dt="2023-06-22T07:25:51.490" v="111" actId="12385"/>
          <ac:graphicFrameMkLst>
            <pc:docMk/>
            <pc:sldMk cId="103752923" sldId="257"/>
            <ac:graphicFrameMk id="5" creationId="{0518B55F-3826-4E64-8DDC-55E4E7E2D7E2}"/>
          </ac:graphicFrameMkLst>
        </pc:graphicFrameChg>
      </pc:sldChg>
      <pc:sldChg chg="addSp delSp modSp add mod modAnim">
        <pc:chgData name="TAN Mei Yi [Harrisdale Senior High School]" userId="f9f029c9-d743-4d60-9f2c-e74bdec1ab07" providerId="ADAL" clId="{41E2DC4D-F5A7-44C2-80AB-A6ABC97E6929}" dt="2023-06-22T08:26:47.393" v="950" actId="207"/>
        <pc:sldMkLst>
          <pc:docMk/>
          <pc:sldMk cId="2383967886" sldId="258"/>
        </pc:sldMkLst>
        <pc:spChg chg="mod ord">
          <ac:chgData name="TAN Mei Yi [Harrisdale Senior High School]" userId="f9f029c9-d743-4d60-9f2c-e74bdec1ab07" providerId="ADAL" clId="{41E2DC4D-F5A7-44C2-80AB-A6ABC97E6929}" dt="2023-06-22T08:26:47.393" v="950" actId="207"/>
          <ac:spMkLst>
            <pc:docMk/>
            <pc:sldMk cId="2383967886" sldId="258"/>
            <ac:spMk id="3" creationId="{0A3F7536-9113-4C5A-870B-06C8B27386A9}"/>
          </ac:spMkLst>
        </pc:spChg>
        <pc:spChg chg="mod">
          <ac:chgData name="TAN Mei Yi [Harrisdale Senior High School]" userId="f9f029c9-d743-4d60-9f2c-e74bdec1ab07" providerId="ADAL" clId="{41E2DC4D-F5A7-44C2-80AB-A6ABC97E6929}" dt="2023-06-22T08:12:48.755" v="566" actId="207"/>
          <ac:spMkLst>
            <pc:docMk/>
            <pc:sldMk cId="2383967886" sldId="258"/>
            <ac:spMk id="4" creationId="{1D32C551-B652-46F7-B206-8AF89B1A3F2A}"/>
          </ac:spMkLst>
        </pc:spChg>
        <pc:spChg chg="del">
          <ac:chgData name="TAN Mei Yi [Harrisdale Senior High School]" userId="f9f029c9-d743-4d60-9f2c-e74bdec1ab07" providerId="ADAL" clId="{41E2DC4D-F5A7-44C2-80AB-A6ABC97E6929}" dt="2023-06-22T08:12:57.841" v="568" actId="478"/>
          <ac:spMkLst>
            <pc:docMk/>
            <pc:sldMk cId="2383967886" sldId="258"/>
            <ac:spMk id="5" creationId="{F20AD1F7-618B-445D-9939-56E88474E4F5}"/>
          </ac:spMkLst>
        </pc:spChg>
        <pc:picChg chg="add mod modCrop">
          <ac:chgData name="TAN Mei Yi [Harrisdale Senior High School]" userId="f9f029c9-d743-4d60-9f2c-e74bdec1ab07" providerId="ADAL" clId="{41E2DC4D-F5A7-44C2-80AB-A6ABC97E6929}" dt="2023-06-22T08:26:43.882" v="949" actId="1076"/>
          <ac:picMkLst>
            <pc:docMk/>
            <pc:sldMk cId="2383967886" sldId="258"/>
            <ac:picMk id="6" creationId="{22FC5B41-7F33-230C-4E0E-6BEA0F3AE474}"/>
          </ac:picMkLst>
        </pc:picChg>
        <pc:picChg chg="add del mod">
          <ac:chgData name="TAN Mei Yi [Harrisdale Senior High School]" userId="f9f029c9-d743-4d60-9f2c-e74bdec1ab07" providerId="ADAL" clId="{41E2DC4D-F5A7-44C2-80AB-A6ABC97E6929}" dt="2023-06-22T08:26:40.842" v="948" actId="478"/>
          <ac:picMkLst>
            <pc:docMk/>
            <pc:sldMk cId="2383967886" sldId="258"/>
            <ac:picMk id="8" creationId="{A2451417-7A06-A069-E8E2-71F126E53F52}"/>
          </ac:picMkLst>
        </pc:picChg>
        <pc:picChg chg="add del">
          <ac:chgData name="TAN Mei Yi [Harrisdale Senior High School]" userId="f9f029c9-d743-4d60-9f2c-e74bdec1ab07" providerId="ADAL" clId="{41E2DC4D-F5A7-44C2-80AB-A6ABC97E6929}" dt="2023-06-22T08:25:20.478" v="880" actId="22"/>
          <ac:picMkLst>
            <pc:docMk/>
            <pc:sldMk cId="2383967886" sldId="258"/>
            <ac:picMk id="10" creationId="{3A806D1F-51CE-944B-E919-E4FD421CD31C}"/>
          </ac:picMkLst>
        </pc:picChg>
      </pc:sldChg>
      <pc:sldChg chg="modSp add mod modAnim">
        <pc:chgData name="TAN Mei Yi [Harrisdale Senior High School]" userId="f9f029c9-d743-4d60-9f2c-e74bdec1ab07" providerId="ADAL" clId="{41E2DC4D-F5A7-44C2-80AB-A6ABC97E6929}" dt="2023-06-22T07:25:17.970" v="109" actId="115"/>
        <pc:sldMkLst>
          <pc:docMk/>
          <pc:sldMk cId="2434177787" sldId="259"/>
        </pc:sldMkLst>
        <pc:spChg chg="mod">
          <ac:chgData name="TAN Mei Yi [Harrisdale Senior High School]" userId="f9f029c9-d743-4d60-9f2c-e74bdec1ab07" providerId="ADAL" clId="{41E2DC4D-F5A7-44C2-80AB-A6ABC97E6929}" dt="2023-06-22T07:25:17.970" v="109" actId="115"/>
          <ac:spMkLst>
            <pc:docMk/>
            <pc:sldMk cId="2434177787" sldId="259"/>
            <ac:spMk id="3" creationId="{0A3F7536-9113-4C5A-870B-06C8B27386A9}"/>
          </ac:spMkLst>
        </pc:spChg>
        <pc:spChg chg="mod">
          <ac:chgData name="TAN Mei Yi [Harrisdale Senior High School]" userId="f9f029c9-d743-4d60-9f2c-e74bdec1ab07" providerId="ADAL" clId="{41E2DC4D-F5A7-44C2-80AB-A6ABC97E6929}" dt="2023-06-22T07:24:21.369" v="95" actId="208"/>
          <ac:spMkLst>
            <pc:docMk/>
            <pc:sldMk cId="2434177787" sldId="259"/>
            <ac:spMk id="4" creationId="{1D32C551-B652-46F7-B206-8AF89B1A3F2A}"/>
          </ac:spMkLst>
        </pc:spChg>
      </pc:sldChg>
      <pc:sldChg chg="addSp delSp modSp add mod modAnim">
        <pc:chgData name="TAN Mei Yi [Harrisdale Senior High School]" userId="f9f029c9-d743-4d60-9f2c-e74bdec1ab07" providerId="ADAL" clId="{41E2DC4D-F5A7-44C2-80AB-A6ABC97E6929}" dt="2023-06-23T00:30:28.621" v="1462" actId="1076"/>
        <pc:sldMkLst>
          <pc:docMk/>
          <pc:sldMk cId="2641317372" sldId="260"/>
        </pc:sldMkLst>
        <pc:spChg chg="add mod">
          <ac:chgData name="TAN Mei Yi [Harrisdale Senior High School]" userId="f9f029c9-d743-4d60-9f2c-e74bdec1ab07" providerId="ADAL" clId="{41E2DC4D-F5A7-44C2-80AB-A6ABC97E6929}" dt="2023-06-22T08:57:12.275" v="967"/>
          <ac:spMkLst>
            <pc:docMk/>
            <pc:sldMk cId="2641317372" sldId="260"/>
            <ac:spMk id="2" creationId="{2CE204DA-A7F7-3FE7-F41E-A23BCD11589B}"/>
          </ac:spMkLst>
        </pc:spChg>
        <pc:spChg chg="mod">
          <ac:chgData name="TAN Mei Yi [Harrisdale Senior High School]" userId="f9f029c9-d743-4d60-9f2c-e74bdec1ab07" providerId="ADAL" clId="{41E2DC4D-F5A7-44C2-80AB-A6ABC97E6929}" dt="2023-06-23T00:30:28.621" v="1462" actId="1076"/>
          <ac:spMkLst>
            <pc:docMk/>
            <pc:sldMk cId="2641317372" sldId="260"/>
            <ac:spMk id="3" creationId="{00000000-0000-0000-0000-000000000000}"/>
          </ac:spMkLst>
        </pc:spChg>
        <pc:spChg chg="mod">
          <ac:chgData name="TAN Mei Yi [Harrisdale Senior High School]" userId="f9f029c9-d743-4d60-9f2c-e74bdec1ab07" providerId="ADAL" clId="{41E2DC4D-F5A7-44C2-80AB-A6ABC97E6929}" dt="2023-06-22T08:57:30.299" v="971" actId="207"/>
          <ac:spMkLst>
            <pc:docMk/>
            <pc:sldMk cId="2641317372" sldId="260"/>
            <ac:spMk id="4" creationId="{00000000-0000-0000-0000-000000000000}"/>
          </ac:spMkLst>
        </pc:spChg>
        <pc:spChg chg="mod">
          <ac:chgData name="TAN Mei Yi [Harrisdale Senior High School]" userId="f9f029c9-d743-4d60-9f2c-e74bdec1ab07" providerId="ADAL" clId="{41E2DC4D-F5A7-44C2-80AB-A6ABC97E6929}" dt="2023-06-23T00:30:28.621" v="1462" actId="1076"/>
          <ac:spMkLst>
            <pc:docMk/>
            <pc:sldMk cId="2641317372" sldId="260"/>
            <ac:spMk id="5" creationId="{B5BEDCFF-CCEB-446C-B7EA-A47FD554444C}"/>
          </ac:spMkLst>
        </pc:spChg>
        <pc:spChg chg="del">
          <ac:chgData name="TAN Mei Yi [Harrisdale Senior High School]" userId="f9f029c9-d743-4d60-9f2c-e74bdec1ab07" providerId="ADAL" clId="{41E2DC4D-F5A7-44C2-80AB-A6ABC97E6929}" dt="2023-06-22T08:57:10.955" v="966" actId="478"/>
          <ac:spMkLst>
            <pc:docMk/>
            <pc:sldMk cId="2641317372" sldId="260"/>
            <ac:spMk id="6" creationId="{97DDF32D-75DA-4EDA-88BF-B3078C3AD4E1}"/>
          </ac:spMkLst>
        </pc:spChg>
        <pc:spChg chg="add del">
          <ac:chgData name="TAN Mei Yi [Harrisdale Senior High School]" userId="f9f029c9-d743-4d60-9f2c-e74bdec1ab07" providerId="ADAL" clId="{41E2DC4D-F5A7-44C2-80AB-A6ABC97E6929}" dt="2023-06-23T00:26:02.632" v="1224" actId="22"/>
          <ac:spMkLst>
            <pc:docMk/>
            <pc:sldMk cId="2641317372" sldId="260"/>
            <ac:spMk id="7" creationId="{8F9A44CC-B59D-98F4-E70C-C54A1CE87DD0}"/>
          </ac:spMkLst>
        </pc:spChg>
        <pc:spChg chg="add mod">
          <ac:chgData name="TAN Mei Yi [Harrisdale Senior High School]" userId="f9f029c9-d743-4d60-9f2c-e74bdec1ab07" providerId="ADAL" clId="{41E2DC4D-F5A7-44C2-80AB-A6ABC97E6929}" dt="2023-06-23T00:30:15.610" v="1461" actId="6549"/>
          <ac:spMkLst>
            <pc:docMk/>
            <pc:sldMk cId="2641317372" sldId="260"/>
            <ac:spMk id="8" creationId="{94C836D3-BECE-CE8C-5479-C11708D541CF}"/>
          </ac:spMkLst>
        </pc:spChg>
        <pc:picChg chg="del">
          <ac:chgData name="TAN Mei Yi [Harrisdale Senior High School]" userId="f9f029c9-d743-4d60-9f2c-e74bdec1ab07" providerId="ADAL" clId="{41E2DC4D-F5A7-44C2-80AB-A6ABC97E6929}" dt="2023-06-23T00:28:37.907" v="1457" actId="478"/>
          <ac:picMkLst>
            <pc:docMk/>
            <pc:sldMk cId="2641317372" sldId="260"/>
            <ac:picMk id="3074" creationId="{00000000-0000-0000-0000-000000000000}"/>
          </ac:picMkLst>
        </pc:picChg>
      </pc:sldChg>
      <pc:sldChg chg="addSp delSp modSp add mod modAnim">
        <pc:chgData name="TAN Mei Yi [Harrisdale Senior High School]" userId="f9f029c9-d743-4d60-9f2c-e74bdec1ab07" providerId="ADAL" clId="{41E2DC4D-F5A7-44C2-80AB-A6ABC97E6929}" dt="2023-06-22T08:57:03.702" v="965" actId="207"/>
        <pc:sldMkLst>
          <pc:docMk/>
          <pc:sldMk cId="679059391" sldId="261"/>
        </pc:sldMkLst>
        <pc:spChg chg="add mod">
          <ac:chgData name="TAN Mei Yi [Harrisdale Senior High School]" userId="f9f029c9-d743-4d60-9f2c-e74bdec1ab07" providerId="ADAL" clId="{41E2DC4D-F5A7-44C2-80AB-A6ABC97E6929}" dt="2023-06-22T08:56:28.558" v="962"/>
          <ac:spMkLst>
            <pc:docMk/>
            <pc:sldMk cId="679059391" sldId="261"/>
            <ac:spMk id="2" creationId="{2E6E7EDE-B1CF-B6EE-B831-D5AFE2815E91}"/>
          </ac:spMkLst>
        </pc:spChg>
        <pc:spChg chg="mod">
          <ac:chgData name="TAN Mei Yi [Harrisdale Senior High School]" userId="f9f029c9-d743-4d60-9f2c-e74bdec1ab07" providerId="ADAL" clId="{41E2DC4D-F5A7-44C2-80AB-A6ABC97E6929}" dt="2023-06-22T08:57:03.702" v="965" actId="207"/>
          <ac:spMkLst>
            <pc:docMk/>
            <pc:sldMk cId="679059391" sldId="261"/>
            <ac:spMk id="3" creationId="{00000000-0000-0000-0000-000000000000}"/>
          </ac:spMkLst>
        </pc:spChg>
        <pc:spChg chg="del">
          <ac:chgData name="TAN Mei Yi [Harrisdale Senior High School]" userId="f9f029c9-d743-4d60-9f2c-e74bdec1ab07" providerId="ADAL" clId="{41E2DC4D-F5A7-44C2-80AB-A6ABC97E6929}" dt="2023-06-22T08:56:28.069" v="961" actId="478"/>
          <ac:spMkLst>
            <pc:docMk/>
            <pc:sldMk cId="679059391" sldId="261"/>
            <ac:spMk id="5" creationId="{15BAE6F7-0372-4DD8-85B0-685DA2234F7E}"/>
          </ac:spMkLst>
        </pc:spChg>
        <pc:spChg chg="mod">
          <ac:chgData name="TAN Mei Yi [Harrisdale Senior High School]" userId="f9f029c9-d743-4d60-9f2c-e74bdec1ab07" providerId="ADAL" clId="{41E2DC4D-F5A7-44C2-80AB-A6ABC97E6929}" dt="2023-06-22T08:56:39.082" v="963" actId="113"/>
          <ac:spMkLst>
            <pc:docMk/>
            <pc:sldMk cId="679059391" sldId="261"/>
            <ac:spMk id="6" creationId="{00000000-0000-0000-0000-000000000000}"/>
          </ac:spMkLst>
        </pc:spChg>
      </pc:sldChg>
      <pc:sldChg chg="modSp add mod">
        <pc:chgData name="TAN Mei Yi [Harrisdale Senior High School]" userId="f9f029c9-d743-4d60-9f2c-e74bdec1ab07" providerId="ADAL" clId="{41E2DC4D-F5A7-44C2-80AB-A6ABC97E6929}" dt="2023-06-22T07:28:02.836" v="137" actId="167"/>
        <pc:sldMkLst>
          <pc:docMk/>
          <pc:sldMk cId="3752622076" sldId="265"/>
        </pc:sldMkLst>
        <pc:spChg chg="mod">
          <ac:chgData name="TAN Mei Yi [Harrisdale Senior High School]" userId="f9f029c9-d743-4d60-9f2c-e74bdec1ab07" providerId="ADAL" clId="{41E2DC4D-F5A7-44C2-80AB-A6ABC97E6929}" dt="2023-06-22T07:27:55.158" v="135" actId="20577"/>
          <ac:spMkLst>
            <pc:docMk/>
            <pc:sldMk cId="3752622076" sldId="265"/>
            <ac:spMk id="3" creationId="{0A3F7536-9113-4C5A-870B-06C8B27386A9}"/>
          </ac:spMkLst>
        </pc:spChg>
        <pc:spChg chg="mod">
          <ac:chgData name="TAN Mei Yi [Harrisdale Senior High School]" userId="f9f029c9-d743-4d60-9f2c-e74bdec1ab07" providerId="ADAL" clId="{41E2DC4D-F5A7-44C2-80AB-A6ABC97E6929}" dt="2023-06-22T07:24:12.645" v="92" actId="207"/>
          <ac:spMkLst>
            <pc:docMk/>
            <pc:sldMk cId="3752622076" sldId="265"/>
            <ac:spMk id="4" creationId="{1D32C551-B652-46F7-B206-8AF89B1A3F2A}"/>
          </ac:spMkLst>
        </pc:spChg>
        <pc:picChg chg="mod ord">
          <ac:chgData name="TAN Mei Yi [Harrisdale Senior High School]" userId="f9f029c9-d743-4d60-9f2c-e74bdec1ab07" providerId="ADAL" clId="{41E2DC4D-F5A7-44C2-80AB-A6ABC97E6929}" dt="2023-06-22T07:28:02.836" v="137" actId="167"/>
          <ac:picMkLst>
            <pc:docMk/>
            <pc:sldMk cId="3752622076" sldId="265"/>
            <ac:picMk id="5" creationId="{8648715B-48CF-4243-932D-A22504EC93D3}"/>
          </ac:picMkLst>
        </pc:picChg>
      </pc:sldChg>
      <pc:sldChg chg="addSp delSp modSp add mod">
        <pc:chgData name="TAN Mei Yi [Harrisdale Senior High School]" userId="f9f029c9-d743-4d60-9f2c-e74bdec1ab07" providerId="ADAL" clId="{41E2DC4D-F5A7-44C2-80AB-A6ABC97E6929}" dt="2023-06-22T07:30:27.835" v="141" actId="20577"/>
        <pc:sldMkLst>
          <pc:docMk/>
          <pc:sldMk cId="1873093485" sldId="268"/>
        </pc:sldMkLst>
        <pc:spChg chg="add mod">
          <ac:chgData name="TAN Mei Yi [Harrisdale Senior High School]" userId="f9f029c9-d743-4d60-9f2c-e74bdec1ab07" providerId="ADAL" clId="{41E2DC4D-F5A7-44C2-80AB-A6ABC97E6929}" dt="2023-06-22T07:23:50.803" v="86"/>
          <ac:spMkLst>
            <pc:docMk/>
            <pc:sldMk cId="1873093485" sldId="268"/>
            <ac:spMk id="2" creationId="{585AA676-DD8C-421E-43B1-057281CAA2EB}"/>
          </ac:spMkLst>
        </pc:spChg>
        <pc:spChg chg="mod">
          <ac:chgData name="TAN Mei Yi [Harrisdale Senior High School]" userId="f9f029c9-d743-4d60-9f2c-e74bdec1ab07" providerId="ADAL" clId="{41E2DC4D-F5A7-44C2-80AB-A6ABC97E6929}" dt="2023-06-22T07:30:27.835" v="141" actId="20577"/>
          <ac:spMkLst>
            <pc:docMk/>
            <pc:sldMk cId="1873093485" sldId="268"/>
            <ac:spMk id="3" creationId="{3538EDBE-9072-4203-8EC9-5F564B770271}"/>
          </ac:spMkLst>
        </pc:spChg>
        <pc:spChg chg="del">
          <ac:chgData name="TAN Mei Yi [Harrisdale Senior High School]" userId="f9f029c9-d743-4d60-9f2c-e74bdec1ab07" providerId="ADAL" clId="{41E2DC4D-F5A7-44C2-80AB-A6ABC97E6929}" dt="2023-06-22T07:23:50.540" v="85" actId="478"/>
          <ac:spMkLst>
            <pc:docMk/>
            <pc:sldMk cId="1873093485" sldId="268"/>
            <ac:spMk id="4" creationId="{245C0A7D-D7F1-445D-9DDB-5C70B5C432FD}"/>
          </ac:spMkLst>
        </pc:spChg>
        <pc:picChg chg="mod">
          <ac:chgData name="TAN Mei Yi [Harrisdale Senior High School]" userId="f9f029c9-d743-4d60-9f2c-e74bdec1ab07" providerId="ADAL" clId="{41E2DC4D-F5A7-44C2-80AB-A6ABC97E6929}" dt="2023-06-22T07:30:26.050" v="140" actId="1076"/>
          <ac:picMkLst>
            <pc:docMk/>
            <pc:sldMk cId="1873093485" sldId="268"/>
            <ac:picMk id="5" creationId="{412968DE-5550-40AA-8218-8F52CD425FC7}"/>
          </ac:picMkLst>
        </pc:picChg>
      </pc:sldChg>
      <pc:sldChg chg="del">
        <pc:chgData name="TAN Mei Yi [Harrisdale Senior High School]" userId="f9f029c9-d743-4d60-9f2c-e74bdec1ab07" providerId="ADAL" clId="{41E2DC4D-F5A7-44C2-80AB-A6ABC97E6929}" dt="2023-06-22T07:26:17.179" v="115" actId="47"/>
        <pc:sldMkLst>
          <pc:docMk/>
          <pc:sldMk cId="1318951816" sldId="269"/>
        </pc:sldMkLst>
      </pc:sldChg>
      <pc:sldChg chg="del">
        <pc:chgData name="TAN Mei Yi [Harrisdale Senior High School]" userId="f9f029c9-d743-4d60-9f2c-e74bdec1ab07" providerId="ADAL" clId="{41E2DC4D-F5A7-44C2-80AB-A6ABC97E6929}" dt="2023-06-22T07:26:17.179" v="115" actId="47"/>
        <pc:sldMkLst>
          <pc:docMk/>
          <pc:sldMk cId="2239862296" sldId="270"/>
        </pc:sldMkLst>
      </pc:sldChg>
      <pc:sldChg chg="addSp delSp modSp add mod ord modAnim">
        <pc:chgData name="TAN Mei Yi [Harrisdale Senior High School]" userId="f9f029c9-d743-4d60-9f2c-e74bdec1ab07" providerId="ADAL" clId="{41E2DC4D-F5A7-44C2-80AB-A6ABC97E6929}" dt="2023-06-23T00:03:35.649" v="1202" actId="404"/>
        <pc:sldMkLst>
          <pc:docMk/>
          <pc:sldMk cId="3977380611" sldId="270"/>
        </pc:sldMkLst>
        <pc:spChg chg="mod">
          <ac:chgData name="TAN Mei Yi [Harrisdale Senior High School]" userId="f9f029c9-d743-4d60-9f2c-e74bdec1ab07" providerId="ADAL" clId="{41E2DC4D-F5A7-44C2-80AB-A6ABC97E6929}" dt="2023-06-22T08:57:55.176" v="977" actId="207"/>
          <ac:spMkLst>
            <pc:docMk/>
            <pc:sldMk cId="3977380611" sldId="270"/>
            <ac:spMk id="3" creationId="{00000000-0000-0000-0000-000000000000}"/>
          </ac:spMkLst>
        </pc:spChg>
        <pc:spChg chg="add mod">
          <ac:chgData name="TAN Mei Yi [Harrisdale Senior High School]" userId="f9f029c9-d743-4d60-9f2c-e74bdec1ab07" providerId="ADAL" clId="{41E2DC4D-F5A7-44C2-80AB-A6ABC97E6929}" dt="2023-06-22T08:57:39.504" v="973"/>
          <ac:spMkLst>
            <pc:docMk/>
            <pc:sldMk cId="3977380611" sldId="270"/>
            <ac:spMk id="4" creationId="{C1BD9743-AE42-AB55-B939-F1517B577A0E}"/>
          </ac:spMkLst>
        </pc:spChg>
        <pc:spChg chg="add mod">
          <ac:chgData name="TAN Mei Yi [Harrisdale Senior High School]" userId="f9f029c9-d743-4d60-9f2c-e74bdec1ab07" providerId="ADAL" clId="{41E2DC4D-F5A7-44C2-80AB-A6ABC97E6929}" dt="2023-06-23T00:03:35.649" v="1202" actId="404"/>
          <ac:spMkLst>
            <pc:docMk/>
            <pc:sldMk cId="3977380611" sldId="270"/>
            <ac:spMk id="5" creationId="{0FD55F1D-A876-410D-8A23-52D2FE3741B4}"/>
          </ac:spMkLst>
        </pc:spChg>
        <pc:spChg chg="del">
          <ac:chgData name="TAN Mei Yi [Harrisdale Senior High School]" userId="f9f029c9-d743-4d60-9f2c-e74bdec1ab07" providerId="ADAL" clId="{41E2DC4D-F5A7-44C2-80AB-A6ABC97E6929}" dt="2023-06-22T08:57:38.081" v="972" actId="478"/>
          <ac:spMkLst>
            <pc:docMk/>
            <pc:sldMk cId="3977380611" sldId="270"/>
            <ac:spMk id="6" creationId="{97DDF32D-75DA-4EDA-88BF-B3078C3AD4E1}"/>
          </ac:spMkLst>
        </pc:spChg>
        <pc:picChg chg="del">
          <ac:chgData name="TAN Mei Yi [Harrisdale Senior High School]" userId="f9f029c9-d743-4d60-9f2c-e74bdec1ab07" providerId="ADAL" clId="{41E2DC4D-F5A7-44C2-80AB-A6ABC97E6929}" dt="2023-06-23T00:03:30.813" v="1200" actId="478"/>
          <ac:picMkLst>
            <pc:docMk/>
            <pc:sldMk cId="3977380611" sldId="270"/>
            <ac:picMk id="2" creationId="{BEAF43AB-EDB6-B939-C508-819F455C72C8}"/>
          </ac:picMkLst>
        </pc:picChg>
      </pc:sldChg>
      <pc:sldChg chg="del">
        <pc:chgData name="TAN Mei Yi [Harrisdale Senior High School]" userId="f9f029c9-d743-4d60-9f2c-e74bdec1ab07" providerId="ADAL" clId="{41E2DC4D-F5A7-44C2-80AB-A6ABC97E6929}" dt="2023-06-22T07:26:17.179" v="115" actId="47"/>
        <pc:sldMkLst>
          <pc:docMk/>
          <pc:sldMk cId="1481058828" sldId="271"/>
        </pc:sldMkLst>
      </pc:sldChg>
      <pc:sldChg chg="addSp delSp modSp add mod modAnim">
        <pc:chgData name="TAN Mei Yi [Harrisdale Senior High School]" userId="f9f029c9-d743-4d60-9f2c-e74bdec1ab07" providerId="ADAL" clId="{41E2DC4D-F5A7-44C2-80AB-A6ABC97E6929}" dt="2023-06-23T00:31:58.956" v="1595"/>
        <pc:sldMkLst>
          <pc:docMk/>
          <pc:sldMk cId="2095205418" sldId="271"/>
        </pc:sldMkLst>
        <pc:spChg chg="add mod">
          <ac:chgData name="TAN Mei Yi [Harrisdale Senior High School]" userId="f9f029c9-d743-4d60-9f2c-e74bdec1ab07" providerId="ADAL" clId="{41E2DC4D-F5A7-44C2-80AB-A6ABC97E6929}" dt="2023-06-22T08:58:02.113" v="979"/>
          <ac:spMkLst>
            <pc:docMk/>
            <pc:sldMk cId="2095205418" sldId="271"/>
            <ac:spMk id="2" creationId="{8AD8E2F2-ED3F-CB18-F9C4-5F9211F5D3DF}"/>
          </ac:spMkLst>
        </pc:spChg>
        <pc:spChg chg="mod">
          <ac:chgData name="TAN Mei Yi [Harrisdale Senior High School]" userId="f9f029c9-d743-4d60-9f2c-e74bdec1ab07" providerId="ADAL" clId="{41E2DC4D-F5A7-44C2-80AB-A6ABC97E6929}" dt="2023-06-23T00:30:49.985" v="1463" actId="207"/>
          <ac:spMkLst>
            <pc:docMk/>
            <pc:sldMk cId="2095205418" sldId="271"/>
            <ac:spMk id="3" creationId="{00000000-0000-0000-0000-000000000000}"/>
          </ac:spMkLst>
        </pc:spChg>
        <pc:spChg chg="add del">
          <ac:chgData name="TAN Mei Yi [Harrisdale Senior High School]" userId="f9f029c9-d743-4d60-9f2c-e74bdec1ab07" providerId="ADAL" clId="{41E2DC4D-F5A7-44C2-80AB-A6ABC97E6929}" dt="2023-06-23T00:30:57.214" v="1466" actId="22"/>
          <ac:spMkLst>
            <pc:docMk/>
            <pc:sldMk cId="2095205418" sldId="271"/>
            <ac:spMk id="6" creationId="{3B13F52B-E4A0-C363-950A-CABFF13FD410}"/>
          </ac:spMkLst>
        </pc:spChg>
        <pc:spChg chg="del">
          <ac:chgData name="TAN Mei Yi [Harrisdale Senior High School]" userId="f9f029c9-d743-4d60-9f2c-e74bdec1ab07" providerId="ADAL" clId="{41E2DC4D-F5A7-44C2-80AB-A6ABC97E6929}" dt="2023-06-22T08:58:01.855" v="978" actId="478"/>
          <ac:spMkLst>
            <pc:docMk/>
            <pc:sldMk cId="2095205418" sldId="271"/>
            <ac:spMk id="6" creationId="{97DDF32D-75DA-4EDA-88BF-B3078C3AD4E1}"/>
          </ac:spMkLst>
        </pc:spChg>
        <pc:spChg chg="mod">
          <ac:chgData name="TAN Mei Yi [Harrisdale Senior High School]" userId="f9f029c9-d743-4d60-9f2c-e74bdec1ab07" providerId="ADAL" clId="{41E2DC4D-F5A7-44C2-80AB-A6ABC97E6929}" dt="2023-06-23T00:30:49.985" v="1463" actId="207"/>
          <ac:spMkLst>
            <pc:docMk/>
            <pc:sldMk cId="2095205418" sldId="271"/>
            <ac:spMk id="7" creationId="{F305A834-CE8D-7D89-EBC9-21DA39C78738}"/>
          </ac:spMkLst>
        </pc:spChg>
        <pc:spChg chg="mod">
          <ac:chgData name="TAN Mei Yi [Harrisdale Senior High School]" userId="f9f029c9-d743-4d60-9f2c-e74bdec1ab07" providerId="ADAL" clId="{41E2DC4D-F5A7-44C2-80AB-A6ABC97E6929}" dt="2023-06-23T00:30:49.985" v="1463" actId="207"/>
          <ac:spMkLst>
            <pc:docMk/>
            <pc:sldMk cId="2095205418" sldId="271"/>
            <ac:spMk id="8" creationId="{C1CBA402-9E85-A7F5-97B4-A180A7E07B33}"/>
          </ac:spMkLst>
        </pc:spChg>
        <pc:spChg chg="mod">
          <ac:chgData name="TAN Mei Yi [Harrisdale Senior High School]" userId="f9f029c9-d743-4d60-9f2c-e74bdec1ab07" providerId="ADAL" clId="{41E2DC4D-F5A7-44C2-80AB-A6ABC97E6929}" dt="2023-06-23T00:30:49.985" v="1463" actId="207"/>
          <ac:spMkLst>
            <pc:docMk/>
            <pc:sldMk cId="2095205418" sldId="271"/>
            <ac:spMk id="9" creationId="{A5635893-9AFD-B943-3697-F2ABF869E496}"/>
          </ac:spMkLst>
        </pc:spChg>
        <pc:spChg chg="add mod">
          <ac:chgData name="TAN Mei Yi [Harrisdale Senior High School]" userId="f9f029c9-d743-4d60-9f2c-e74bdec1ab07" providerId="ADAL" clId="{41E2DC4D-F5A7-44C2-80AB-A6ABC97E6929}" dt="2023-06-23T00:31:37.342" v="1591" actId="14100"/>
          <ac:spMkLst>
            <pc:docMk/>
            <pc:sldMk cId="2095205418" sldId="271"/>
            <ac:spMk id="10" creationId="{EB559582-912A-5BA6-011A-CBB1D4320EEF}"/>
          </ac:spMkLst>
        </pc:spChg>
        <pc:spChg chg="mod">
          <ac:chgData name="TAN Mei Yi [Harrisdale Senior High School]" userId="f9f029c9-d743-4d60-9f2c-e74bdec1ab07" providerId="ADAL" clId="{41E2DC4D-F5A7-44C2-80AB-A6ABC97E6929}" dt="2023-06-23T00:30:49.985" v="1463" actId="207"/>
          <ac:spMkLst>
            <pc:docMk/>
            <pc:sldMk cId="2095205418" sldId="271"/>
            <ac:spMk id="11" creationId="{7C702422-75B8-0BB9-3CB6-B81410391AB2}"/>
          </ac:spMkLst>
        </pc:spChg>
        <pc:spChg chg="mod">
          <ac:chgData name="TAN Mei Yi [Harrisdale Senior High School]" userId="f9f029c9-d743-4d60-9f2c-e74bdec1ab07" providerId="ADAL" clId="{41E2DC4D-F5A7-44C2-80AB-A6ABC97E6929}" dt="2023-06-23T00:30:49.985" v="1463" actId="207"/>
          <ac:spMkLst>
            <pc:docMk/>
            <pc:sldMk cId="2095205418" sldId="271"/>
            <ac:spMk id="12" creationId="{552D2F31-5149-67F9-243B-D05D7C20BDCD}"/>
          </ac:spMkLst>
        </pc:spChg>
        <pc:spChg chg="mod">
          <ac:chgData name="TAN Mei Yi [Harrisdale Senior High School]" userId="f9f029c9-d743-4d60-9f2c-e74bdec1ab07" providerId="ADAL" clId="{41E2DC4D-F5A7-44C2-80AB-A6ABC97E6929}" dt="2023-06-23T00:30:49.985" v="1463" actId="207"/>
          <ac:spMkLst>
            <pc:docMk/>
            <pc:sldMk cId="2095205418" sldId="271"/>
            <ac:spMk id="13" creationId="{048511B5-5B37-E782-B6B3-7EBA16D5FD15}"/>
          </ac:spMkLst>
        </pc:spChg>
        <pc:spChg chg="mod">
          <ac:chgData name="TAN Mei Yi [Harrisdale Senior High School]" userId="f9f029c9-d743-4d60-9f2c-e74bdec1ab07" providerId="ADAL" clId="{41E2DC4D-F5A7-44C2-80AB-A6ABC97E6929}" dt="2023-06-23T00:30:49.985" v="1463" actId="207"/>
          <ac:spMkLst>
            <pc:docMk/>
            <pc:sldMk cId="2095205418" sldId="271"/>
            <ac:spMk id="14" creationId="{4ED04D20-8326-BB80-F054-282E61927C46}"/>
          </ac:spMkLst>
        </pc:spChg>
        <pc:spChg chg="mod">
          <ac:chgData name="TAN Mei Yi [Harrisdale Senior High School]" userId="f9f029c9-d743-4d60-9f2c-e74bdec1ab07" providerId="ADAL" clId="{41E2DC4D-F5A7-44C2-80AB-A6ABC97E6929}" dt="2023-06-23T00:30:49.985" v="1463" actId="207"/>
          <ac:spMkLst>
            <pc:docMk/>
            <pc:sldMk cId="2095205418" sldId="271"/>
            <ac:spMk id="15" creationId="{1E6D7B47-2B10-2972-D594-3F5CC0C2FB24}"/>
          </ac:spMkLst>
        </pc:spChg>
        <pc:spChg chg="mod">
          <ac:chgData name="TAN Mei Yi [Harrisdale Senior High School]" userId="f9f029c9-d743-4d60-9f2c-e74bdec1ab07" providerId="ADAL" clId="{41E2DC4D-F5A7-44C2-80AB-A6ABC97E6929}" dt="2023-06-23T00:30:49.985" v="1463" actId="207"/>
          <ac:spMkLst>
            <pc:docMk/>
            <pc:sldMk cId="2095205418" sldId="271"/>
            <ac:spMk id="16" creationId="{8ED53044-ACE3-6C3A-C401-A912D4AC1D79}"/>
          </ac:spMkLst>
        </pc:spChg>
        <pc:spChg chg="mod">
          <ac:chgData name="TAN Mei Yi [Harrisdale Senior High School]" userId="f9f029c9-d743-4d60-9f2c-e74bdec1ab07" providerId="ADAL" clId="{41E2DC4D-F5A7-44C2-80AB-A6ABC97E6929}" dt="2023-06-23T00:30:49.985" v="1463" actId="207"/>
          <ac:spMkLst>
            <pc:docMk/>
            <pc:sldMk cId="2095205418" sldId="271"/>
            <ac:spMk id="17" creationId="{17E5B637-0386-B2BC-EA8E-357D251FD1C4}"/>
          </ac:spMkLst>
        </pc:spChg>
        <pc:picChg chg="mod modCrop">
          <ac:chgData name="TAN Mei Yi [Harrisdale Senior High School]" userId="f9f029c9-d743-4d60-9f2c-e74bdec1ab07" providerId="ADAL" clId="{41E2DC4D-F5A7-44C2-80AB-A6ABC97E6929}" dt="2023-06-23T00:31:58.956" v="1595"/>
          <ac:picMkLst>
            <pc:docMk/>
            <pc:sldMk cId="2095205418" sldId="271"/>
            <ac:picMk id="5" creationId="{985C436B-9F21-50B9-059A-D6ECCEBE9DF5}"/>
          </ac:picMkLst>
        </pc:picChg>
      </pc:sldChg>
      <pc:sldChg chg="del">
        <pc:chgData name="TAN Mei Yi [Harrisdale Senior High School]" userId="f9f029c9-d743-4d60-9f2c-e74bdec1ab07" providerId="ADAL" clId="{41E2DC4D-F5A7-44C2-80AB-A6ABC97E6929}" dt="2023-06-22T07:26:17.179" v="115" actId="47"/>
        <pc:sldMkLst>
          <pc:docMk/>
          <pc:sldMk cId="1803954934" sldId="274"/>
        </pc:sldMkLst>
      </pc:sldChg>
      <pc:sldChg chg="modSp mod">
        <pc:chgData name="TAN Mei Yi [Harrisdale Senior High School]" userId="f9f029c9-d743-4d60-9f2c-e74bdec1ab07" providerId="ADAL" clId="{41E2DC4D-F5A7-44C2-80AB-A6ABC97E6929}" dt="2023-06-22T09:00:50.418" v="1011" actId="20577"/>
        <pc:sldMkLst>
          <pc:docMk/>
          <pc:sldMk cId="3000480193" sldId="288"/>
        </pc:sldMkLst>
        <pc:spChg chg="mod">
          <ac:chgData name="TAN Mei Yi [Harrisdale Senior High School]" userId="f9f029c9-d743-4d60-9f2c-e74bdec1ab07" providerId="ADAL" clId="{41E2DC4D-F5A7-44C2-80AB-A6ABC97E6929}" dt="2023-06-22T09:00:50.418" v="1011" actId="20577"/>
          <ac:spMkLst>
            <pc:docMk/>
            <pc:sldMk cId="3000480193" sldId="288"/>
            <ac:spMk id="5" creationId="{00000000-0000-0000-0000-000000000000}"/>
          </ac:spMkLst>
        </pc:spChg>
      </pc:sldChg>
      <pc:sldChg chg="addSp delSp modSp mod">
        <pc:chgData name="TAN Mei Yi [Harrisdale Senior High School]" userId="f9f029c9-d743-4d60-9f2c-e74bdec1ab07" providerId="ADAL" clId="{41E2DC4D-F5A7-44C2-80AB-A6ABC97E6929}" dt="2023-06-22T07:23:15.790" v="81" actId="20577"/>
        <pc:sldMkLst>
          <pc:docMk/>
          <pc:sldMk cId="2226349418" sldId="292"/>
        </pc:sldMkLst>
        <pc:spChg chg="mod">
          <ac:chgData name="TAN Mei Yi [Harrisdale Senior High School]" userId="f9f029c9-d743-4d60-9f2c-e74bdec1ab07" providerId="ADAL" clId="{41E2DC4D-F5A7-44C2-80AB-A6ABC97E6929}" dt="2023-06-22T07:22:58.740" v="17" actId="20577"/>
          <ac:spMkLst>
            <pc:docMk/>
            <pc:sldMk cId="2226349418" sldId="292"/>
            <ac:spMk id="21" creationId="{8E7845BC-DC72-44E1-BABF-6AFB4DC3022D}"/>
          </ac:spMkLst>
        </pc:spChg>
        <pc:spChg chg="mod">
          <ac:chgData name="TAN Mei Yi [Harrisdale Senior High School]" userId="f9f029c9-d743-4d60-9f2c-e74bdec1ab07" providerId="ADAL" clId="{41E2DC4D-F5A7-44C2-80AB-A6ABC97E6929}" dt="2023-06-22T07:23:15.790" v="81" actId="20577"/>
          <ac:spMkLst>
            <pc:docMk/>
            <pc:sldMk cId="2226349418" sldId="292"/>
            <ac:spMk id="22" creationId="{046BE2BE-401B-43B6-9F59-E6AE635E14BD}"/>
          </ac:spMkLst>
        </pc:spChg>
        <pc:graphicFrameChg chg="add del mod">
          <ac:chgData name="TAN Mei Yi [Harrisdale Senior High School]" userId="f9f029c9-d743-4d60-9f2c-e74bdec1ab07" providerId="ADAL" clId="{41E2DC4D-F5A7-44C2-80AB-A6ABC97E6929}" dt="2023-06-22T07:22:26.678" v="1" actId="478"/>
          <ac:graphicFrameMkLst>
            <pc:docMk/>
            <pc:sldMk cId="2226349418" sldId="292"/>
            <ac:graphicFrameMk id="2" creationId="{578E8EEC-BC2D-BB4C-5028-5C255F99BB78}"/>
          </ac:graphicFrameMkLst>
        </pc:graphicFrameChg>
      </pc:sldChg>
      <pc:sldChg chg="del">
        <pc:chgData name="TAN Mei Yi [Harrisdale Senior High School]" userId="f9f029c9-d743-4d60-9f2c-e74bdec1ab07" providerId="ADAL" clId="{41E2DC4D-F5A7-44C2-80AB-A6ABC97E6929}" dt="2023-06-22T07:26:17.179" v="115" actId="47"/>
        <pc:sldMkLst>
          <pc:docMk/>
          <pc:sldMk cId="297318505" sldId="308"/>
        </pc:sldMkLst>
      </pc:sldChg>
      <pc:sldChg chg="del">
        <pc:chgData name="TAN Mei Yi [Harrisdale Senior High School]" userId="f9f029c9-d743-4d60-9f2c-e74bdec1ab07" providerId="ADAL" clId="{41E2DC4D-F5A7-44C2-80AB-A6ABC97E6929}" dt="2023-06-22T07:26:17.179" v="115" actId="47"/>
        <pc:sldMkLst>
          <pc:docMk/>
          <pc:sldMk cId="938807537" sldId="309"/>
        </pc:sldMkLst>
      </pc:sldChg>
      <pc:sldChg chg="del">
        <pc:chgData name="TAN Mei Yi [Harrisdale Senior High School]" userId="f9f029c9-d743-4d60-9f2c-e74bdec1ab07" providerId="ADAL" clId="{41E2DC4D-F5A7-44C2-80AB-A6ABC97E6929}" dt="2023-06-22T07:26:17.179" v="115" actId="47"/>
        <pc:sldMkLst>
          <pc:docMk/>
          <pc:sldMk cId="116718190" sldId="340"/>
        </pc:sldMkLst>
      </pc:sldChg>
      <pc:sldChg chg="del">
        <pc:chgData name="TAN Mei Yi [Harrisdale Senior High School]" userId="f9f029c9-d743-4d60-9f2c-e74bdec1ab07" providerId="ADAL" clId="{41E2DC4D-F5A7-44C2-80AB-A6ABC97E6929}" dt="2023-06-22T07:26:17.179" v="115" actId="47"/>
        <pc:sldMkLst>
          <pc:docMk/>
          <pc:sldMk cId="2660949895" sldId="341"/>
        </pc:sldMkLst>
      </pc:sldChg>
      <pc:sldChg chg="addSp delSp modSp add mod modAnim">
        <pc:chgData name="TAN Mei Yi [Harrisdale Senior High School]" userId="f9f029c9-d743-4d60-9f2c-e74bdec1ab07" providerId="ADAL" clId="{41E2DC4D-F5A7-44C2-80AB-A6ABC97E6929}" dt="2023-06-22T07:27:08.309" v="122"/>
        <pc:sldMkLst>
          <pc:docMk/>
          <pc:sldMk cId="1171885929" sldId="342"/>
        </pc:sldMkLst>
        <pc:spChg chg="add mod">
          <ac:chgData name="TAN Mei Yi [Harrisdale Senior High School]" userId="f9f029c9-d743-4d60-9f2c-e74bdec1ab07" providerId="ADAL" clId="{41E2DC4D-F5A7-44C2-80AB-A6ABC97E6929}" dt="2023-06-22T07:24:02.481" v="91"/>
          <ac:spMkLst>
            <pc:docMk/>
            <pc:sldMk cId="1171885929" sldId="342"/>
            <ac:spMk id="2" creationId="{66B7A932-45F5-5B9E-5218-179B34C7E12E}"/>
          </ac:spMkLst>
        </pc:spChg>
        <pc:spChg chg="mod">
          <ac:chgData name="TAN Mei Yi [Harrisdale Senior High School]" userId="f9f029c9-d743-4d60-9f2c-e74bdec1ab07" providerId="ADAL" clId="{41E2DC4D-F5A7-44C2-80AB-A6ABC97E6929}" dt="2023-06-22T07:27:03.536" v="121" actId="207"/>
          <ac:spMkLst>
            <pc:docMk/>
            <pc:sldMk cId="1171885929" sldId="342"/>
            <ac:spMk id="3" creationId="{3538EDBE-9072-4203-8EC9-5F564B770271}"/>
          </ac:spMkLst>
        </pc:spChg>
        <pc:spChg chg="del">
          <ac:chgData name="TAN Mei Yi [Harrisdale Senior High School]" userId="f9f029c9-d743-4d60-9f2c-e74bdec1ab07" providerId="ADAL" clId="{41E2DC4D-F5A7-44C2-80AB-A6ABC97E6929}" dt="2023-06-22T07:24:01.661" v="90" actId="478"/>
          <ac:spMkLst>
            <pc:docMk/>
            <pc:sldMk cId="1171885929" sldId="342"/>
            <ac:spMk id="4" creationId="{245C0A7D-D7F1-445D-9DDB-5C70B5C432FD}"/>
          </ac:spMkLst>
        </pc:spChg>
        <pc:spChg chg="mod">
          <ac:chgData name="TAN Mei Yi [Harrisdale Senior High School]" userId="f9f029c9-d743-4d60-9f2c-e74bdec1ab07" providerId="ADAL" clId="{41E2DC4D-F5A7-44C2-80AB-A6ABC97E6929}" dt="2023-06-22T07:26:45.932" v="118" actId="207"/>
          <ac:spMkLst>
            <pc:docMk/>
            <pc:sldMk cId="1171885929" sldId="342"/>
            <ac:spMk id="6" creationId="{CDEB31D1-A000-4842-8332-79C320826BAC}"/>
          </ac:spMkLst>
        </pc:spChg>
      </pc:sldChg>
      <pc:sldChg chg="addSp delSp modSp add mod delAnim modAnim">
        <pc:chgData name="TAN Mei Yi [Harrisdale Senior High School]" userId="f9f029c9-d743-4d60-9f2c-e74bdec1ab07" providerId="ADAL" clId="{41E2DC4D-F5A7-44C2-80AB-A6ABC97E6929}" dt="2023-06-22T08:09:35.936" v="562"/>
        <pc:sldMkLst>
          <pc:docMk/>
          <pc:sldMk cId="6328878" sldId="343"/>
        </pc:sldMkLst>
        <pc:spChg chg="del">
          <ac:chgData name="TAN Mei Yi [Harrisdale Senior High School]" userId="f9f029c9-d743-4d60-9f2c-e74bdec1ab07" providerId="ADAL" clId="{41E2DC4D-F5A7-44C2-80AB-A6ABC97E6929}" dt="2023-06-22T07:59:04.815" v="146" actId="478"/>
          <ac:spMkLst>
            <pc:docMk/>
            <pc:sldMk cId="6328878" sldId="343"/>
            <ac:spMk id="3" creationId="{3538EDBE-9072-4203-8EC9-5F564B770271}"/>
          </ac:spMkLst>
        </pc:spChg>
        <pc:spChg chg="del">
          <ac:chgData name="TAN Mei Yi [Harrisdale Senior High School]" userId="f9f029c9-d743-4d60-9f2c-e74bdec1ab07" providerId="ADAL" clId="{41E2DC4D-F5A7-44C2-80AB-A6ABC97E6929}" dt="2023-06-22T07:59:00.244" v="144" actId="478"/>
          <ac:spMkLst>
            <pc:docMk/>
            <pc:sldMk cId="6328878" sldId="343"/>
            <ac:spMk id="6" creationId="{CDEB31D1-A000-4842-8332-79C320826BAC}"/>
          </ac:spMkLst>
        </pc:spChg>
        <pc:spChg chg="add del mod">
          <ac:chgData name="TAN Mei Yi [Harrisdale Senior High School]" userId="f9f029c9-d743-4d60-9f2c-e74bdec1ab07" providerId="ADAL" clId="{41E2DC4D-F5A7-44C2-80AB-A6ABC97E6929}" dt="2023-06-22T07:59:07.282" v="147" actId="478"/>
          <ac:spMkLst>
            <pc:docMk/>
            <pc:sldMk cId="6328878" sldId="343"/>
            <ac:spMk id="9" creationId="{8980A111-CB86-84DE-1DA1-5E19BA225F2E}"/>
          </ac:spMkLst>
        </pc:spChg>
        <pc:spChg chg="add mod ord">
          <ac:chgData name="TAN Mei Yi [Harrisdale Senior High School]" userId="f9f029c9-d743-4d60-9f2c-e74bdec1ab07" providerId="ADAL" clId="{41E2DC4D-F5A7-44C2-80AB-A6ABC97E6929}" dt="2023-06-22T08:02:51.598" v="490" actId="167"/>
          <ac:spMkLst>
            <pc:docMk/>
            <pc:sldMk cId="6328878" sldId="343"/>
            <ac:spMk id="10" creationId="{FC638C4C-582A-22EF-ACB3-4AB60C721E9D}"/>
          </ac:spMkLst>
        </pc:spChg>
        <pc:spChg chg="add mod">
          <ac:chgData name="TAN Mei Yi [Harrisdale Senior High School]" userId="f9f029c9-d743-4d60-9f2c-e74bdec1ab07" providerId="ADAL" clId="{41E2DC4D-F5A7-44C2-80AB-A6ABC97E6929}" dt="2023-06-22T08:09:33.221" v="561" actId="20577"/>
          <ac:spMkLst>
            <pc:docMk/>
            <pc:sldMk cId="6328878" sldId="343"/>
            <ac:spMk id="11" creationId="{64C16A54-43FE-8B71-79E8-E2869D358CFB}"/>
          </ac:spMkLst>
        </pc:spChg>
        <pc:spChg chg="add mod">
          <ac:chgData name="TAN Mei Yi [Harrisdale Senior High School]" userId="f9f029c9-d743-4d60-9f2c-e74bdec1ab07" providerId="ADAL" clId="{41E2DC4D-F5A7-44C2-80AB-A6ABC97E6929}" dt="2023-06-22T08:09:30.090" v="560" actId="20577"/>
          <ac:spMkLst>
            <pc:docMk/>
            <pc:sldMk cId="6328878" sldId="343"/>
            <ac:spMk id="12" creationId="{C17686EA-1560-1733-A0BC-20D1CA163001}"/>
          </ac:spMkLst>
        </pc:spChg>
        <pc:picChg chg="del">
          <ac:chgData name="TAN Mei Yi [Harrisdale Senior High School]" userId="f9f029c9-d743-4d60-9f2c-e74bdec1ab07" providerId="ADAL" clId="{41E2DC4D-F5A7-44C2-80AB-A6ABC97E6929}" dt="2023-06-22T07:58:57.075" v="143" actId="478"/>
          <ac:picMkLst>
            <pc:docMk/>
            <pc:sldMk cId="6328878" sldId="343"/>
            <ac:picMk id="5" creationId="{412968DE-5550-40AA-8218-8F52CD425FC7}"/>
          </ac:picMkLst>
        </pc:picChg>
        <pc:picChg chg="add mod ord modCrop">
          <ac:chgData name="TAN Mei Yi [Harrisdale Senior High School]" userId="f9f029c9-d743-4d60-9f2c-e74bdec1ab07" providerId="ADAL" clId="{41E2DC4D-F5A7-44C2-80AB-A6ABC97E6929}" dt="2023-06-22T08:03:02.524" v="493" actId="167"/>
          <ac:picMkLst>
            <pc:docMk/>
            <pc:sldMk cId="6328878" sldId="343"/>
            <ac:picMk id="7" creationId="{888607D7-0030-48A4-829E-12BAC5354875}"/>
          </ac:picMkLst>
        </pc:picChg>
      </pc:sldChg>
      <pc:sldChg chg="modSp add mod ord modAnim">
        <pc:chgData name="TAN Mei Yi [Harrisdale Senior High School]" userId="f9f029c9-d743-4d60-9f2c-e74bdec1ab07" providerId="ADAL" clId="{41E2DC4D-F5A7-44C2-80AB-A6ABC97E6929}" dt="2023-06-22T08:21:55.602" v="745" actId="20577"/>
        <pc:sldMkLst>
          <pc:docMk/>
          <pc:sldMk cId="2535872552" sldId="344"/>
        </pc:sldMkLst>
        <pc:spChg chg="mod">
          <ac:chgData name="TAN Mei Yi [Harrisdale Senior High School]" userId="f9f029c9-d743-4d60-9f2c-e74bdec1ab07" providerId="ADAL" clId="{41E2DC4D-F5A7-44C2-80AB-A6ABC97E6929}" dt="2023-06-22T08:21:55.602" v="745" actId="20577"/>
          <ac:spMkLst>
            <pc:docMk/>
            <pc:sldMk cId="2535872552" sldId="344"/>
            <ac:spMk id="3" creationId="{0A3F7536-9113-4C5A-870B-06C8B27386A9}"/>
          </ac:spMkLst>
        </pc:spChg>
      </pc:sldChg>
      <pc:sldChg chg="addSp delSp modSp add mod addAnim delAnim modAnim">
        <pc:chgData name="TAN Mei Yi [Harrisdale Senior High School]" userId="f9f029c9-d743-4d60-9f2c-e74bdec1ab07" providerId="ADAL" clId="{41E2DC4D-F5A7-44C2-80AB-A6ABC97E6929}" dt="2023-06-23T00:25:19.840" v="1222"/>
        <pc:sldMkLst>
          <pc:docMk/>
          <pc:sldMk cId="1848725851" sldId="345"/>
        </pc:sldMkLst>
        <pc:spChg chg="add del mod">
          <ac:chgData name="TAN Mei Yi [Harrisdale Senior High School]" userId="f9f029c9-d743-4d60-9f2c-e74bdec1ab07" providerId="ADAL" clId="{41E2DC4D-F5A7-44C2-80AB-A6ABC97E6929}" dt="2023-06-23T00:25:04.235" v="1220" actId="164"/>
          <ac:spMkLst>
            <pc:docMk/>
            <pc:sldMk cId="1848725851" sldId="345"/>
            <ac:spMk id="2" creationId="{CF9B3B0C-247E-4E55-9ADF-939253956667}"/>
          </ac:spMkLst>
        </pc:spChg>
        <pc:spChg chg="mod">
          <ac:chgData name="TAN Mei Yi [Harrisdale Senior High School]" userId="f9f029c9-d743-4d60-9f2c-e74bdec1ab07" providerId="ADAL" clId="{41E2DC4D-F5A7-44C2-80AB-A6ABC97E6929}" dt="2023-06-22T09:05:18.551" v="1053" actId="20577"/>
          <ac:spMkLst>
            <pc:docMk/>
            <pc:sldMk cId="1848725851" sldId="345"/>
            <ac:spMk id="3" creationId="{00000000-0000-0000-0000-000000000000}"/>
          </ac:spMkLst>
        </pc:spChg>
        <pc:spChg chg="add mod">
          <ac:chgData name="TAN Mei Yi [Harrisdale Senior High School]" userId="f9f029c9-d743-4d60-9f2c-e74bdec1ab07" providerId="ADAL" clId="{41E2DC4D-F5A7-44C2-80AB-A6ABC97E6929}" dt="2023-06-22T08:29:40.598" v="954"/>
          <ac:spMkLst>
            <pc:docMk/>
            <pc:sldMk cId="1848725851" sldId="345"/>
            <ac:spMk id="4" creationId="{7BC4DBEE-B0B5-5C0D-5233-A7B025621A45}"/>
          </ac:spMkLst>
        </pc:spChg>
        <pc:spChg chg="mod">
          <ac:chgData name="TAN Mei Yi [Harrisdale Senior High School]" userId="f9f029c9-d743-4d60-9f2c-e74bdec1ab07" providerId="ADAL" clId="{41E2DC4D-F5A7-44C2-80AB-A6ABC97E6929}" dt="2023-06-23T00:24:56" v="1217" actId="20577"/>
          <ac:spMkLst>
            <pc:docMk/>
            <pc:sldMk cId="1848725851" sldId="345"/>
            <ac:spMk id="6" creationId="{00000000-0000-0000-0000-000000000000}"/>
          </ac:spMkLst>
        </pc:spChg>
        <pc:spChg chg="del">
          <ac:chgData name="TAN Mei Yi [Harrisdale Senior High School]" userId="f9f029c9-d743-4d60-9f2c-e74bdec1ab07" providerId="ADAL" clId="{41E2DC4D-F5A7-44C2-80AB-A6ABC97E6929}" dt="2023-06-22T08:29:40.304" v="953" actId="478"/>
          <ac:spMkLst>
            <pc:docMk/>
            <pc:sldMk cId="1848725851" sldId="345"/>
            <ac:spMk id="7" creationId="{B30E0EBF-6A14-4D22-AD17-EE0D872A1031}"/>
          </ac:spMkLst>
        </pc:spChg>
        <pc:spChg chg="mod">
          <ac:chgData name="TAN Mei Yi [Harrisdale Senior High School]" userId="f9f029c9-d743-4d60-9f2c-e74bdec1ab07" providerId="ADAL" clId="{41E2DC4D-F5A7-44C2-80AB-A6ABC97E6929}" dt="2023-06-23T00:25:10.980" v="1221" actId="164"/>
          <ac:spMkLst>
            <pc:docMk/>
            <pc:sldMk cId="1848725851" sldId="345"/>
            <ac:spMk id="9" creationId="{927F3717-1B30-48B9-80FB-836CBC06D884}"/>
          </ac:spMkLst>
        </pc:spChg>
        <pc:grpChg chg="add mod">
          <ac:chgData name="TAN Mei Yi [Harrisdale Senior High School]" userId="f9f029c9-d743-4d60-9f2c-e74bdec1ab07" providerId="ADAL" clId="{41E2DC4D-F5A7-44C2-80AB-A6ABC97E6929}" dt="2023-06-23T00:25:10.980" v="1221" actId="164"/>
          <ac:grpSpMkLst>
            <pc:docMk/>
            <pc:sldMk cId="1848725851" sldId="345"/>
            <ac:grpSpMk id="5" creationId="{6F554977-3762-3B56-05C9-85A6C3E051D3}"/>
          </ac:grpSpMkLst>
        </pc:grpChg>
        <pc:grpChg chg="add mod">
          <ac:chgData name="TAN Mei Yi [Harrisdale Senior High School]" userId="f9f029c9-d743-4d60-9f2c-e74bdec1ab07" providerId="ADAL" clId="{41E2DC4D-F5A7-44C2-80AB-A6ABC97E6929}" dt="2023-06-23T00:25:10.980" v="1221" actId="164"/>
          <ac:grpSpMkLst>
            <pc:docMk/>
            <pc:sldMk cId="1848725851" sldId="345"/>
            <ac:grpSpMk id="7" creationId="{A194CE0D-8CCF-8B06-3F7C-47CE7808D65F}"/>
          </ac:grpSpMkLst>
        </pc:grpChg>
        <pc:picChg chg="mod">
          <ac:chgData name="TAN Mei Yi [Harrisdale Senior High School]" userId="f9f029c9-d743-4d60-9f2c-e74bdec1ab07" providerId="ADAL" clId="{41E2DC4D-F5A7-44C2-80AB-A6ABC97E6929}" dt="2023-06-23T00:25:04.235" v="1220" actId="164"/>
          <ac:picMkLst>
            <pc:docMk/>
            <pc:sldMk cId="1848725851" sldId="345"/>
            <ac:picMk id="1026" creationId="{00000000-0000-0000-0000-000000000000}"/>
          </ac:picMkLst>
        </pc:picChg>
      </pc:sldChg>
      <pc:sldChg chg="add del">
        <pc:chgData name="TAN Mei Yi [Harrisdale Senior High School]" userId="f9f029c9-d743-4d60-9f2c-e74bdec1ab07" providerId="ADAL" clId="{41E2DC4D-F5A7-44C2-80AB-A6ABC97E6929}" dt="2023-06-22T08:27:34.253" v="951" actId="47"/>
        <pc:sldMkLst>
          <pc:docMk/>
          <pc:sldMk cId="3272475681" sldId="345"/>
        </pc:sldMkLst>
      </pc:sldChg>
      <pc:sldChg chg="addSp delSp modSp add mod delAnim modAnim">
        <pc:chgData name="TAN Mei Yi [Harrisdale Senior High School]" userId="f9f029c9-d743-4d60-9f2c-e74bdec1ab07" providerId="ADAL" clId="{41E2DC4D-F5A7-44C2-80AB-A6ABC97E6929}" dt="2023-06-23T02:26:45.843" v="2011" actId="20577"/>
        <pc:sldMkLst>
          <pc:docMk/>
          <pc:sldMk cId="501310011" sldId="346"/>
        </pc:sldMkLst>
        <pc:spChg chg="del">
          <ac:chgData name="TAN Mei Yi [Harrisdale Senior High School]" userId="f9f029c9-d743-4d60-9f2c-e74bdec1ab07" providerId="ADAL" clId="{41E2DC4D-F5A7-44C2-80AB-A6ABC97E6929}" dt="2023-06-22T08:59:16.357" v="981" actId="478"/>
          <ac:spMkLst>
            <pc:docMk/>
            <pc:sldMk cId="501310011" sldId="346"/>
            <ac:spMk id="3" creationId="{00000000-0000-0000-0000-000000000000}"/>
          </ac:spMkLst>
        </pc:spChg>
        <pc:spChg chg="add mod">
          <ac:chgData name="TAN Mei Yi [Harrisdale Senior High School]" userId="f9f029c9-d743-4d60-9f2c-e74bdec1ab07" providerId="ADAL" clId="{41E2DC4D-F5A7-44C2-80AB-A6ABC97E6929}" dt="2023-06-23T01:58:15.055" v="1680" actId="403"/>
          <ac:spMkLst>
            <pc:docMk/>
            <pc:sldMk cId="501310011" sldId="346"/>
            <ac:spMk id="3" creationId="{351E8F32-F50F-DA83-E3E1-BC633CC0D6BA}"/>
          </ac:spMkLst>
        </pc:spChg>
        <pc:spChg chg="add mod">
          <ac:chgData name="TAN Mei Yi [Harrisdale Senior High School]" userId="f9f029c9-d743-4d60-9f2c-e74bdec1ab07" providerId="ADAL" clId="{41E2DC4D-F5A7-44C2-80AB-A6ABC97E6929}" dt="2023-06-23T02:04:21.560" v="1941" actId="1076"/>
          <ac:spMkLst>
            <pc:docMk/>
            <pc:sldMk cId="501310011" sldId="346"/>
            <ac:spMk id="4" creationId="{E6BA0CC7-F154-5712-4EA3-570D1D3C41D6}"/>
          </ac:spMkLst>
        </pc:spChg>
        <pc:spChg chg="add mod">
          <ac:chgData name="TAN Mei Yi [Harrisdale Senior High School]" userId="f9f029c9-d743-4d60-9f2c-e74bdec1ab07" providerId="ADAL" clId="{41E2DC4D-F5A7-44C2-80AB-A6ABC97E6929}" dt="2023-06-23T02:08:27.842" v="1967" actId="1076"/>
          <ac:spMkLst>
            <pc:docMk/>
            <pc:sldMk cId="501310011" sldId="346"/>
            <ac:spMk id="5" creationId="{3BDC48ED-E2D2-3FFE-33B7-3CF6649E652B}"/>
          </ac:spMkLst>
        </pc:spChg>
        <pc:spChg chg="add mod">
          <ac:chgData name="TAN Mei Yi [Harrisdale Senior High School]" userId="f9f029c9-d743-4d60-9f2c-e74bdec1ab07" providerId="ADAL" clId="{41E2DC4D-F5A7-44C2-80AB-A6ABC97E6929}" dt="2023-06-23T02:09:13.664" v="1998" actId="1076"/>
          <ac:spMkLst>
            <pc:docMk/>
            <pc:sldMk cId="501310011" sldId="346"/>
            <ac:spMk id="6" creationId="{9564BC91-12B9-D169-ADEC-3ECB6ADAA483}"/>
          </ac:spMkLst>
        </pc:spChg>
        <pc:spChg chg="add del mod">
          <ac:chgData name="TAN Mei Yi [Harrisdale Senior High School]" userId="f9f029c9-d743-4d60-9f2c-e74bdec1ab07" providerId="ADAL" clId="{41E2DC4D-F5A7-44C2-80AB-A6ABC97E6929}" dt="2023-06-22T08:59:22.015" v="984" actId="478"/>
          <ac:spMkLst>
            <pc:docMk/>
            <pc:sldMk cId="501310011" sldId="346"/>
            <ac:spMk id="6" creationId="{D0ED2BCA-FBF6-7238-0C77-32BC360DBB71}"/>
          </ac:spMkLst>
        </pc:spChg>
        <pc:spChg chg="add mod">
          <ac:chgData name="TAN Mei Yi [Harrisdale Senior High School]" userId="f9f029c9-d743-4d60-9f2c-e74bdec1ab07" providerId="ADAL" clId="{41E2DC4D-F5A7-44C2-80AB-A6ABC97E6929}" dt="2023-06-23T02:26:45.843" v="2011" actId="20577"/>
          <ac:spMkLst>
            <pc:docMk/>
            <pc:sldMk cId="501310011" sldId="346"/>
            <ac:spMk id="7" creationId="{B76179DA-4DC8-96E3-472B-A53F5DB44D31}"/>
          </ac:spMkLst>
        </pc:spChg>
        <pc:spChg chg="del">
          <ac:chgData name="TAN Mei Yi [Harrisdale Senior High School]" userId="f9f029c9-d743-4d60-9f2c-e74bdec1ab07" providerId="ADAL" clId="{41E2DC4D-F5A7-44C2-80AB-A6ABC97E6929}" dt="2023-06-22T08:59:16.357" v="981" actId="478"/>
          <ac:spMkLst>
            <pc:docMk/>
            <pc:sldMk cId="501310011" sldId="346"/>
            <ac:spMk id="7" creationId="{F305A834-CE8D-7D89-EBC9-21DA39C78738}"/>
          </ac:spMkLst>
        </pc:spChg>
        <pc:spChg chg="del">
          <ac:chgData name="TAN Mei Yi [Harrisdale Senior High School]" userId="f9f029c9-d743-4d60-9f2c-e74bdec1ab07" providerId="ADAL" clId="{41E2DC4D-F5A7-44C2-80AB-A6ABC97E6929}" dt="2023-06-22T08:59:16.357" v="981" actId="478"/>
          <ac:spMkLst>
            <pc:docMk/>
            <pc:sldMk cId="501310011" sldId="346"/>
            <ac:spMk id="8" creationId="{C1CBA402-9E85-A7F5-97B4-A180A7E07B33}"/>
          </ac:spMkLst>
        </pc:spChg>
        <pc:spChg chg="del">
          <ac:chgData name="TAN Mei Yi [Harrisdale Senior High School]" userId="f9f029c9-d743-4d60-9f2c-e74bdec1ab07" providerId="ADAL" clId="{41E2DC4D-F5A7-44C2-80AB-A6ABC97E6929}" dt="2023-06-22T08:59:16.357" v="981" actId="478"/>
          <ac:spMkLst>
            <pc:docMk/>
            <pc:sldMk cId="501310011" sldId="346"/>
            <ac:spMk id="9" creationId="{A5635893-9AFD-B943-3697-F2ABF869E496}"/>
          </ac:spMkLst>
        </pc:spChg>
        <pc:spChg chg="del">
          <ac:chgData name="TAN Mei Yi [Harrisdale Senior High School]" userId="f9f029c9-d743-4d60-9f2c-e74bdec1ab07" providerId="ADAL" clId="{41E2DC4D-F5A7-44C2-80AB-A6ABC97E6929}" dt="2023-06-22T08:59:16.357" v="981" actId="478"/>
          <ac:spMkLst>
            <pc:docMk/>
            <pc:sldMk cId="501310011" sldId="346"/>
            <ac:spMk id="11" creationId="{7C702422-75B8-0BB9-3CB6-B81410391AB2}"/>
          </ac:spMkLst>
        </pc:spChg>
        <pc:spChg chg="del">
          <ac:chgData name="TAN Mei Yi [Harrisdale Senior High School]" userId="f9f029c9-d743-4d60-9f2c-e74bdec1ab07" providerId="ADAL" clId="{41E2DC4D-F5A7-44C2-80AB-A6ABC97E6929}" dt="2023-06-22T08:59:16.357" v="981" actId="478"/>
          <ac:spMkLst>
            <pc:docMk/>
            <pc:sldMk cId="501310011" sldId="346"/>
            <ac:spMk id="12" creationId="{552D2F31-5149-67F9-243B-D05D7C20BDCD}"/>
          </ac:spMkLst>
        </pc:spChg>
        <pc:spChg chg="del">
          <ac:chgData name="TAN Mei Yi [Harrisdale Senior High School]" userId="f9f029c9-d743-4d60-9f2c-e74bdec1ab07" providerId="ADAL" clId="{41E2DC4D-F5A7-44C2-80AB-A6ABC97E6929}" dt="2023-06-22T08:59:16.357" v="981" actId="478"/>
          <ac:spMkLst>
            <pc:docMk/>
            <pc:sldMk cId="501310011" sldId="346"/>
            <ac:spMk id="13" creationId="{048511B5-5B37-E782-B6B3-7EBA16D5FD15}"/>
          </ac:spMkLst>
        </pc:spChg>
        <pc:spChg chg="del">
          <ac:chgData name="TAN Mei Yi [Harrisdale Senior High School]" userId="f9f029c9-d743-4d60-9f2c-e74bdec1ab07" providerId="ADAL" clId="{41E2DC4D-F5A7-44C2-80AB-A6ABC97E6929}" dt="2023-06-22T08:59:16.357" v="981" actId="478"/>
          <ac:spMkLst>
            <pc:docMk/>
            <pc:sldMk cId="501310011" sldId="346"/>
            <ac:spMk id="14" creationId="{4ED04D20-8326-BB80-F054-282E61927C46}"/>
          </ac:spMkLst>
        </pc:spChg>
        <pc:spChg chg="del">
          <ac:chgData name="TAN Mei Yi [Harrisdale Senior High School]" userId="f9f029c9-d743-4d60-9f2c-e74bdec1ab07" providerId="ADAL" clId="{41E2DC4D-F5A7-44C2-80AB-A6ABC97E6929}" dt="2023-06-22T08:59:16.357" v="981" actId="478"/>
          <ac:spMkLst>
            <pc:docMk/>
            <pc:sldMk cId="501310011" sldId="346"/>
            <ac:spMk id="15" creationId="{1E6D7B47-2B10-2972-D594-3F5CC0C2FB24}"/>
          </ac:spMkLst>
        </pc:spChg>
        <pc:spChg chg="del">
          <ac:chgData name="TAN Mei Yi [Harrisdale Senior High School]" userId="f9f029c9-d743-4d60-9f2c-e74bdec1ab07" providerId="ADAL" clId="{41E2DC4D-F5A7-44C2-80AB-A6ABC97E6929}" dt="2023-06-22T08:59:16.357" v="981" actId="478"/>
          <ac:spMkLst>
            <pc:docMk/>
            <pc:sldMk cId="501310011" sldId="346"/>
            <ac:spMk id="16" creationId="{8ED53044-ACE3-6C3A-C401-A912D4AC1D79}"/>
          </ac:spMkLst>
        </pc:spChg>
        <pc:spChg chg="del">
          <ac:chgData name="TAN Mei Yi [Harrisdale Senior High School]" userId="f9f029c9-d743-4d60-9f2c-e74bdec1ab07" providerId="ADAL" clId="{41E2DC4D-F5A7-44C2-80AB-A6ABC97E6929}" dt="2023-06-22T08:59:16.357" v="981" actId="478"/>
          <ac:spMkLst>
            <pc:docMk/>
            <pc:sldMk cId="501310011" sldId="346"/>
            <ac:spMk id="17" creationId="{17E5B637-0386-B2BC-EA8E-357D251FD1C4}"/>
          </ac:spMkLst>
        </pc:spChg>
        <pc:picChg chg="del">
          <ac:chgData name="TAN Mei Yi [Harrisdale Senior High School]" userId="f9f029c9-d743-4d60-9f2c-e74bdec1ab07" providerId="ADAL" clId="{41E2DC4D-F5A7-44C2-80AB-A6ABC97E6929}" dt="2023-06-22T08:59:16.357" v="981" actId="478"/>
          <ac:picMkLst>
            <pc:docMk/>
            <pc:sldMk cId="501310011" sldId="346"/>
            <ac:picMk id="5" creationId="{985C436B-9F21-50B9-059A-D6ECCEBE9DF5}"/>
          </ac:picMkLst>
        </pc:picChg>
        <pc:picChg chg="add del mod">
          <ac:chgData name="TAN Mei Yi [Harrisdale Senior High School]" userId="f9f029c9-d743-4d60-9f2c-e74bdec1ab07" providerId="ADAL" clId="{41E2DC4D-F5A7-44C2-80AB-A6ABC97E6929}" dt="2023-06-23T01:58:11.269" v="1678" actId="478"/>
          <ac:picMkLst>
            <pc:docMk/>
            <pc:sldMk cId="501310011" sldId="346"/>
            <ac:picMk id="18" creationId="{10CB874F-8742-3C66-1D91-979306838271}"/>
          </ac:picMkLst>
        </pc:picChg>
      </pc:sldChg>
      <pc:sldChg chg="add del">
        <pc:chgData name="TAN Mei Yi [Harrisdale Senior High School]" userId="f9f029c9-d743-4d60-9f2c-e74bdec1ab07" providerId="ADAL" clId="{41E2DC4D-F5A7-44C2-80AB-A6ABC97E6929}" dt="2023-06-22T08:20:29.015" v="664"/>
        <pc:sldMkLst>
          <pc:docMk/>
          <pc:sldMk cId="2160615398" sldId="346"/>
        </pc:sldMkLst>
      </pc:sldChg>
      <pc:sldChg chg="addSp delSp modSp add mod modAnim">
        <pc:chgData name="TAN Mei Yi [Harrisdale Senior High School]" userId="f9f029c9-d743-4d60-9f2c-e74bdec1ab07" providerId="ADAL" clId="{41E2DC4D-F5A7-44C2-80AB-A6ABC97E6929}" dt="2023-06-23T02:31:52.545" v="2109" actId="20577"/>
        <pc:sldMkLst>
          <pc:docMk/>
          <pc:sldMk cId="1892799905" sldId="347"/>
        </pc:sldMkLst>
        <pc:spChg chg="add mod">
          <ac:chgData name="TAN Mei Yi [Harrisdale Senior High School]" userId="f9f029c9-d743-4d60-9f2c-e74bdec1ab07" providerId="ADAL" clId="{41E2DC4D-F5A7-44C2-80AB-A6ABC97E6929}" dt="2023-06-23T02:00:34.613" v="1806" actId="1076"/>
          <ac:spMkLst>
            <pc:docMk/>
            <pc:sldMk cId="1892799905" sldId="347"/>
            <ac:spMk id="3" creationId="{41224A99-0721-ACE9-A305-800CC326E081}"/>
          </ac:spMkLst>
        </pc:spChg>
        <pc:spChg chg="add mod">
          <ac:chgData name="TAN Mei Yi [Harrisdale Senior High School]" userId="f9f029c9-d743-4d60-9f2c-e74bdec1ab07" providerId="ADAL" clId="{41E2DC4D-F5A7-44C2-80AB-A6ABC97E6929}" dt="2023-06-23T02:28:17.168" v="2029" actId="1076"/>
          <ac:spMkLst>
            <pc:docMk/>
            <pc:sldMk cId="1892799905" sldId="347"/>
            <ac:spMk id="5" creationId="{2E704AD4-D300-A3F9-2496-CEA2E92DCDAB}"/>
          </ac:spMkLst>
        </pc:spChg>
        <pc:spChg chg="add mod">
          <ac:chgData name="TAN Mei Yi [Harrisdale Senior High School]" userId="f9f029c9-d743-4d60-9f2c-e74bdec1ab07" providerId="ADAL" clId="{41E2DC4D-F5A7-44C2-80AB-A6ABC97E6929}" dt="2023-06-23T02:30:20.126" v="2060" actId="1076"/>
          <ac:spMkLst>
            <pc:docMk/>
            <pc:sldMk cId="1892799905" sldId="347"/>
            <ac:spMk id="6" creationId="{E9508C45-A0A4-45AC-8CAB-75961FE760C0}"/>
          </ac:spMkLst>
        </pc:spChg>
        <pc:spChg chg="add mod">
          <ac:chgData name="TAN Mei Yi [Harrisdale Senior High School]" userId="f9f029c9-d743-4d60-9f2c-e74bdec1ab07" providerId="ADAL" clId="{41E2DC4D-F5A7-44C2-80AB-A6ABC97E6929}" dt="2023-06-23T02:30:38.766" v="2077" actId="1076"/>
          <ac:spMkLst>
            <pc:docMk/>
            <pc:sldMk cId="1892799905" sldId="347"/>
            <ac:spMk id="7" creationId="{B290DBA1-3886-B7CA-1AFA-53904476EF7E}"/>
          </ac:spMkLst>
        </pc:spChg>
        <pc:spChg chg="add mod">
          <ac:chgData name="TAN Mei Yi [Harrisdale Senior High School]" userId="f9f029c9-d743-4d60-9f2c-e74bdec1ab07" providerId="ADAL" clId="{41E2DC4D-F5A7-44C2-80AB-A6ABC97E6929}" dt="2023-06-23T02:31:01.310" v="2096" actId="1076"/>
          <ac:spMkLst>
            <pc:docMk/>
            <pc:sldMk cId="1892799905" sldId="347"/>
            <ac:spMk id="8" creationId="{FB5B23F8-326A-30CD-15EA-1467E53B0AA1}"/>
          </ac:spMkLst>
        </pc:spChg>
        <pc:spChg chg="add mod">
          <ac:chgData name="TAN Mei Yi [Harrisdale Senior High School]" userId="f9f029c9-d743-4d60-9f2c-e74bdec1ab07" providerId="ADAL" clId="{41E2DC4D-F5A7-44C2-80AB-A6ABC97E6929}" dt="2023-06-23T02:31:41.553" v="2104" actId="20577"/>
          <ac:spMkLst>
            <pc:docMk/>
            <pc:sldMk cId="1892799905" sldId="347"/>
            <ac:spMk id="9" creationId="{ECC85D77-FF20-42DF-6CA9-28DF44ED073B}"/>
          </ac:spMkLst>
        </pc:spChg>
        <pc:spChg chg="add mod">
          <ac:chgData name="TAN Mei Yi [Harrisdale Senior High School]" userId="f9f029c9-d743-4d60-9f2c-e74bdec1ab07" providerId="ADAL" clId="{41E2DC4D-F5A7-44C2-80AB-A6ABC97E6929}" dt="2023-06-23T02:31:52.545" v="2109" actId="20577"/>
          <ac:spMkLst>
            <pc:docMk/>
            <pc:sldMk cId="1892799905" sldId="347"/>
            <ac:spMk id="10" creationId="{4CF88ACB-095F-FDE0-2314-EC614DBACE4F}"/>
          </ac:spMkLst>
        </pc:spChg>
        <pc:picChg chg="add del mod">
          <ac:chgData name="TAN Mei Yi [Harrisdale Senior High School]" userId="f9f029c9-d743-4d60-9f2c-e74bdec1ab07" providerId="ADAL" clId="{41E2DC4D-F5A7-44C2-80AB-A6ABC97E6929}" dt="2023-06-23T02:00:31.519" v="1805" actId="478"/>
          <ac:picMkLst>
            <pc:docMk/>
            <pc:sldMk cId="1892799905" sldId="347"/>
            <ac:picMk id="4" creationId="{8F1B6E38-0785-5D23-9085-9952470F9CB1}"/>
          </ac:picMkLst>
        </pc:picChg>
        <pc:picChg chg="del">
          <ac:chgData name="TAN Mei Yi [Harrisdale Senior High School]" userId="f9f029c9-d743-4d60-9f2c-e74bdec1ab07" providerId="ADAL" clId="{41E2DC4D-F5A7-44C2-80AB-A6ABC97E6929}" dt="2023-06-22T08:59:49.698" v="986" actId="478"/>
          <ac:picMkLst>
            <pc:docMk/>
            <pc:sldMk cId="1892799905" sldId="347"/>
            <ac:picMk id="18" creationId="{10CB874F-8742-3C66-1D91-979306838271}"/>
          </ac:picMkLst>
        </pc:picChg>
      </pc:sldChg>
      <pc:sldChg chg="addSp delSp modSp add mod modAnim">
        <pc:chgData name="TAN Mei Yi [Harrisdale Senior High School]" userId="f9f029c9-d743-4d60-9f2c-e74bdec1ab07" providerId="ADAL" clId="{41E2DC4D-F5A7-44C2-80AB-A6ABC97E6929}" dt="2023-06-23T02:36:13.865" v="2298" actId="20577"/>
        <pc:sldMkLst>
          <pc:docMk/>
          <pc:sldMk cId="1405830947" sldId="348"/>
        </pc:sldMkLst>
        <pc:spChg chg="add mod">
          <ac:chgData name="TAN Mei Yi [Harrisdale Senior High School]" userId="f9f029c9-d743-4d60-9f2c-e74bdec1ab07" providerId="ADAL" clId="{41E2DC4D-F5A7-44C2-80AB-A6ABC97E6929}" dt="2023-06-23T02:01:55.613" v="1904" actId="1076"/>
          <ac:spMkLst>
            <pc:docMk/>
            <pc:sldMk cId="1405830947" sldId="348"/>
            <ac:spMk id="3" creationId="{5AB4DC27-2534-8BAC-A92C-6CF8E2AA65C5}"/>
          </ac:spMkLst>
        </pc:spChg>
        <pc:spChg chg="add mod">
          <ac:chgData name="TAN Mei Yi [Harrisdale Senior High School]" userId="f9f029c9-d743-4d60-9f2c-e74bdec1ab07" providerId="ADAL" clId="{41E2DC4D-F5A7-44C2-80AB-A6ABC97E6929}" dt="2023-06-23T02:33:06.323" v="2128" actId="20577"/>
          <ac:spMkLst>
            <pc:docMk/>
            <pc:sldMk cId="1405830947" sldId="348"/>
            <ac:spMk id="4" creationId="{ABDC4C39-2606-AE3D-30D9-0A2618F96371}"/>
          </ac:spMkLst>
        </pc:spChg>
        <pc:spChg chg="add mod">
          <ac:chgData name="TAN Mei Yi [Harrisdale Senior High School]" userId="f9f029c9-d743-4d60-9f2c-e74bdec1ab07" providerId="ADAL" clId="{41E2DC4D-F5A7-44C2-80AB-A6ABC97E6929}" dt="2023-06-23T02:33:58.639" v="2189" actId="20577"/>
          <ac:spMkLst>
            <pc:docMk/>
            <pc:sldMk cId="1405830947" sldId="348"/>
            <ac:spMk id="6" creationId="{98C0FFF9-D13E-59CE-2D9F-0A44BA0E2341}"/>
          </ac:spMkLst>
        </pc:spChg>
        <pc:spChg chg="add mod">
          <ac:chgData name="TAN Mei Yi [Harrisdale Senior High School]" userId="f9f029c9-d743-4d60-9f2c-e74bdec1ab07" providerId="ADAL" clId="{41E2DC4D-F5A7-44C2-80AB-A6ABC97E6929}" dt="2023-06-23T02:34:26.299" v="2205" actId="20577"/>
          <ac:spMkLst>
            <pc:docMk/>
            <pc:sldMk cId="1405830947" sldId="348"/>
            <ac:spMk id="7" creationId="{4920B762-F575-EF68-3103-E170D8C5B258}"/>
          </ac:spMkLst>
        </pc:spChg>
        <pc:spChg chg="add mod">
          <ac:chgData name="TAN Mei Yi [Harrisdale Senior High School]" userId="f9f029c9-d743-4d60-9f2c-e74bdec1ab07" providerId="ADAL" clId="{41E2DC4D-F5A7-44C2-80AB-A6ABC97E6929}" dt="2023-06-23T02:34:42.761" v="2239" actId="1076"/>
          <ac:spMkLst>
            <pc:docMk/>
            <pc:sldMk cId="1405830947" sldId="348"/>
            <ac:spMk id="8" creationId="{B6A839C7-EA2F-AABC-820E-1DAAD3D89FB0}"/>
          </ac:spMkLst>
        </pc:spChg>
        <pc:spChg chg="add mod">
          <ac:chgData name="TAN Mei Yi [Harrisdale Senior High School]" userId="f9f029c9-d743-4d60-9f2c-e74bdec1ab07" providerId="ADAL" clId="{41E2DC4D-F5A7-44C2-80AB-A6ABC97E6929}" dt="2023-06-23T02:35:19.382" v="2254" actId="20577"/>
          <ac:spMkLst>
            <pc:docMk/>
            <pc:sldMk cId="1405830947" sldId="348"/>
            <ac:spMk id="9" creationId="{156D3FA0-8B1D-FE9D-FBEA-B46DB13DA753}"/>
          </ac:spMkLst>
        </pc:spChg>
        <pc:spChg chg="add mod">
          <ac:chgData name="TAN Mei Yi [Harrisdale Senior High School]" userId="f9f029c9-d743-4d60-9f2c-e74bdec1ab07" providerId="ADAL" clId="{41E2DC4D-F5A7-44C2-80AB-A6ABC97E6929}" dt="2023-06-23T02:35:32.985" v="2263" actId="1076"/>
          <ac:spMkLst>
            <pc:docMk/>
            <pc:sldMk cId="1405830947" sldId="348"/>
            <ac:spMk id="10" creationId="{D7ABEF89-6D0C-806C-EDB9-57007644B240}"/>
          </ac:spMkLst>
        </pc:spChg>
        <pc:spChg chg="add mod">
          <ac:chgData name="TAN Mei Yi [Harrisdale Senior High School]" userId="f9f029c9-d743-4d60-9f2c-e74bdec1ab07" providerId="ADAL" clId="{41E2DC4D-F5A7-44C2-80AB-A6ABC97E6929}" dt="2023-06-23T02:36:13.865" v="2298" actId="20577"/>
          <ac:spMkLst>
            <pc:docMk/>
            <pc:sldMk cId="1405830947" sldId="348"/>
            <ac:spMk id="11" creationId="{7242328C-2229-7B56-3F74-C658060F2FBC}"/>
          </ac:spMkLst>
        </pc:spChg>
        <pc:picChg chg="del">
          <ac:chgData name="TAN Mei Yi [Harrisdale Senior High School]" userId="f9f029c9-d743-4d60-9f2c-e74bdec1ab07" providerId="ADAL" clId="{41E2DC4D-F5A7-44C2-80AB-A6ABC97E6929}" dt="2023-06-22T09:00:12.181" v="990" actId="478"/>
          <ac:picMkLst>
            <pc:docMk/>
            <pc:sldMk cId="1405830947" sldId="348"/>
            <ac:picMk id="4" creationId="{8F1B6E38-0785-5D23-9085-9952470F9CB1}"/>
          </ac:picMkLst>
        </pc:picChg>
        <pc:picChg chg="add del mod">
          <ac:chgData name="TAN Mei Yi [Harrisdale Senior High School]" userId="f9f029c9-d743-4d60-9f2c-e74bdec1ab07" providerId="ADAL" clId="{41E2DC4D-F5A7-44C2-80AB-A6ABC97E6929}" dt="2023-06-23T02:01:51.561" v="1903" actId="478"/>
          <ac:picMkLst>
            <pc:docMk/>
            <pc:sldMk cId="1405830947" sldId="348"/>
            <ac:picMk id="5" creationId="{AC8443EC-B113-30E7-06B7-CD0087118586}"/>
          </ac:picMkLst>
        </pc:picChg>
      </pc:sldChg>
      <pc:sldChg chg="addSp delSp modSp add del mod">
        <pc:chgData name="TAN Mei Yi [Harrisdale Senior High School]" userId="f9f029c9-d743-4d60-9f2c-e74bdec1ab07" providerId="ADAL" clId="{41E2DC4D-F5A7-44C2-80AB-A6ABC97E6929}" dt="2023-06-23T02:02:46.976" v="1907" actId="47"/>
        <pc:sldMkLst>
          <pc:docMk/>
          <pc:sldMk cId="3530422619" sldId="349"/>
        </pc:sldMkLst>
        <pc:spChg chg="add mod">
          <ac:chgData name="TAN Mei Yi [Harrisdale Senior High School]" userId="f9f029c9-d743-4d60-9f2c-e74bdec1ab07" providerId="ADAL" clId="{41E2DC4D-F5A7-44C2-80AB-A6ABC97E6929}" dt="2023-06-23T02:02:30.754" v="1905"/>
          <ac:spMkLst>
            <pc:docMk/>
            <pc:sldMk cId="3530422619" sldId="349"/>
            <ac:spMk id="3" creationId="{001A89E4-40E1-8786-47BD-14927024E6E0}"/>
          </ac:spMkLst>
        </pc:spChg>
        <pc:picChg chg="add mod">
          <ac:chgData name="TAN Mei Yi [Harrisdale Senior High School]" userId="f9f029c9-d743-4d60-9f2c-e74bdec1ab07" providerId="ADAL" clId="{41E2DC4D-F5A7-44C2-80AB-A6ABC97E6929}" dt="2023-06-23T02:02:34.411" v="1906" actId="1076"/>
          <ac:picMkLst>
            <pc:docMk/>
            <pc:sldMk cId="3530422619" sldId="349"/>
            <ac:picMk id="4" creationId="{E717CE2A-781E-4FB7-4A6E-74C47EDAFA31}"/>
          </ac:picMkLst>
        </pc:picChg>
        <pc:picChg chg="del">
          <ac:chgData name="TAN Mei Yi [Harrisdale Senior High School]" userId="f9f029c9-d743-4d60-9f2c-e74bdec1ab07" providerId="ADAL" clId="{41E2DC4D-F5A7-44C2-80AB-A6ABC97E6929}" dt="2023-06-22T09:00:42.529" v="994" actId="478"/>
          <ac:picMkLst>
            <pc:docMk/>
            <pc:sldMk cId="3530422619" sldId="349"/>
            <ac:picMk id="5" creationId="{AC8443EC-B113-30E7-06B7-CD0087118586}"/>
          </ac:picMkLst>
        </pc:picChg>
      </pc:sld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788AB1A8-10FF-452C-8FE7-DA7F1FFFB155}"/>
    <pc:docChg chg="undo custSel addSld delSld modSld">
      <pc:chgData name="TAN Mei Yi [Harrisdale Senior High School]" userId="f9f029c9-d743-4d60-9f2c-e74bdec1ab07" providerId="ADAL" clId="{788AB1A8-10FF-452C-8FE7-DA7F1FFFB155}" dt="2023-07-03T08:26:08.894" v="759" actId="207"/>
      <pc:docMkLst>
        <pc:docMk/>
      </pc:docMkLst>
      <pc:sldChg chg="del">
        <pc:chgData name="TAN Mei Yi [Harrisdale Senior High School]" userId="f9f029c9-d743-4d60-9f2c-e74bdec1ab07" providerId="ADAL" clId="{788AB1A8-10FF-452C-8FE7-DA7F1FFFB155}" dt="2023-07-03T07:46:36.566" v="0" actId="47"/>
        <pc:sldMkLst>
          <pc:docMk/>
          <pc:sldMk cId="4251048839" sldId="257"/>
        </pc:sldMkLst>
      </pc:sldChg>
      <pc:sldChg chg="del">
        <pc:chgData name="TAN Mei Yi [Harrisdale Senior High School]" userId="f9f029c9-d743-4d60-9f2c-e74bdec1ab07" providerId="ADAL" clId="{788AB1A8-10FF-452C-8FE7-DA7F1FFFB155}" dt="2023-07-03T07:46:36.566" v="0" actId="47"/>
        <pc:sldMkLst>
          <pc:docMk/>
          <pc:sldMk cId="3823073659" sldId="258"/>
        </pc:sldMkLst>
      </pc:sldChg>
      <pc:sldChg chg="del">
        <pc:chgData name="TAN Mei Yi [Harrisdale Senior High School]" userId="f9f029c9-d743-4d60-9f2c-e74bdec1ab07" providerId="ADAL" clId="{788AB1A8-10FF-452C-8FE7-DA7F1FFFB155}" dt="2023-07-03T07:46:36.566" v="0" actId="47"/>
        <pc:sldMkLst>
          <pc:docMk/>
          <pc:sldMk cId="802619986" sldId="261"/>
        </pc:sldMkLst>
      </pc:sldChg>
      <pc:sldChg chg="modSp mod">
        <pc:chgData name="TAN Mei Yi [Harrisdale Senior High School]" userId="f9f029c9-d743-4d60-9f2c-e74bdec1ab07" providerId="ADAL" clId="{788AB1A8-10FF-452C-8FE7-DA7F1FFFB155}" dt="2023-07-03T07:53:37.699" v="218" actId="113"/>
        <pc:sldMkLst>
          <pc:docMk/>
          <pc:sldMk cId="3611197957" sldId="265"/>
        </pc:sldMkLst>
        <pc:spChg chg="mod">
          <ac:chgData name="TAN Mei Yi [Harrisdale Senior High School]" userId="f9f029c9-d743-4d60-9f2c-e74bdec1ab07" providerId="ADAL" clId="{788AB1A8-10FF-452C-8FE7-DA7F1FFFB155}" dt="2023-07-03T07:53:37.699" v="218" actId="113"/>
          <ac:spMkLst>
            <pc:docMk/>
            <pc:sldMk cId="3611197957" sldId="265"/>
            <ac:spMk id="3" creationId="{00000000-0000-0000-0000-000000000000}"/>
          </ac:spMkLst>
        </pc:spChg>
        <pc:spChg chg="mod">
          <ac:chgData name="TAN Mei Yi [Harrisdale Senior High School]" userId="f9f029c9-d743-4d60-9f2c-e74bdec1ab07" providerId="ADAL" clId="{788AB1A8-10FF-452C-8FE7-DA7F1FFFB155}" dt="2023-07-03T07:53:01.669" v="208" actId="208"/>
          <ac:spMkLst>
            <pc:docMk/>
            <pc:sldMk cId="3611197957" sldId="265"/>
            <ac:spMk id="8" creationId="{5A7CFA6B-1AAB-4DC1-AAC9-D756A52E6EB8}"/>
          </ac:spMkLst>
        </pc:spChg>
      </pc:sldChg>
      <pc:sldChg chg="addSp delSp modSp mod modAnim">
        <pc:chgData name="TAN Mei Yi [Harrisdale Senior High School]" userId="f9f029c9-d743-4d60-9f2c-e74bdec1ab07" providerId="ADAL" clId="{788AB1A8-10FF-452C-8FE7-DA7F1FFFB155}" dt="2023-07-03T07:52:41.068" v="201" actId="1076"/>
        <pc:sldMkLst>
          <pc:docMk/>
          <pc:sldMk cId="2466740768" sldId="266"/>
        </pc:sldMkLst>
        <pc:spChg chg="add mod">
          <ac:chgData name="TAN Mei Yi [Harrisdale Senior High School]" userId="f9f029c9-d743-4d60-9f2c-e74bdec1ab07" providerId="ADAL" clId="{788AB1A8-10FF-452C-8FE7-DA7F1FFFB155}" dt="2023-07-03T07:52:22.975" v="196"/>
          <ac:spMkLst>
            <pc:docMk/>
            <pc:sldMk cId="2466740768" sldId="266"/>
            <ac:spMk id="2" creationId="{7A085D3D-A820-68CE-A669-A272F62D6A2A}"/>
          </ac:spMkLst>
        </pc:spChg>
        <pc:spChg chg="mod">
          <ac:chgData name="TAN Mei Yi [Harrisdale Senior High School]" userId="f9f029c9-d743-4d60-9f2c-e74bdec1ab07" providerId="ADAL" clId="{788AB1A8-10FF-452C-8FE7-DA7F1FFFB155}" dt="2023-07-03T07:52:41.068" v="201" actId="1076"/>
          <ac:spMkLst>
            <pc:docMk/>
            <pc:sldMk cId="2466740768" sldId="266"/>
            <ac:spMk id="3" creationId="{598E8825-FBE1-45CC-B69E-7CE7633DA43E}"/>
          </ac:spMkLst>
        </pc:spChg>
        <pc:spChg chg="del">
          <ac:chgData name="TAN Mei Yi [Harrisdale Senior High School]" userId="f9f029c9-d743-4d60-9f2c-e74bdec1ab07" providerId="ADAL" clId="{788AB1A8-10FF-452C-8FE7-DA7F1FFFB155}" dt="2023-07-03T07:52:22.716" v="195" actId="478"/>
          <ac:spMkLst>
            <pc:docMk/>
            <pc:sldMk cId="2466740768" sldId="266"/>
            <ac:spMk id="4" creationId="{2CF14392-D549-4AF3-8417-7837DC938A57}"/>
          </ac:spMkLst>
        </pc:spChg>
      </pc:sldChg>
      <pc:sldChg chg="addSp delSp modSp mod">
        <pc:chgData name="TAN Mei Yi [Harrisdale Senior High School]" userId="f9f029c9-d743-4d60-9f2c-e74bdec1ab07" providerId="ADAL" clId="{788AB1A8-10FF-452C-8FE7-DA7F1FFFB155}" dt="2023-07-03T07:52:55.456" v="206" actId="207"/>
        <pc:sldMkLst>
          <pc:docMk/>
          <pc:sldMk cId="2644722646" sldId="267"/>
        </pc:sldMkLst>
        <pc:spChg chg="add mod">
          <ac:chgData name="TAN Mei Yi [Harrisdale Senior High School]" userId="f9f029c9-d743-4d60-9f2c-e74bdec1ab07" providerId="ADAL" clId="{788AB1A8-10FF-452C-8FE7-DA7F1FFFB155}" dt="2023-07-03T07:52:44.472" v="203"/>
          <ac:spMkLst>
            <pc:docMk/>
            <pc:sldMk cId="2644722646" sldId="267"/>
            <ac:spMk id="2" creationId="{71B93203-2B50-9F30-CA7F-C92E92E3BE5F}"/>
          </ac:spMkLst>
        </pc:spChg>
        <pc:spChg chg="mod">
          <ac:chgData name="TAN Mei Yi [Harrisdale Senior High School]" userId="f9f029c9-d743-4d60-9f2c-e74bdec1ab07" providerId="ADAL" clId="{788AB1A8-10FF-452C-8FE7-DA7F1FFFB155}" dt="2023-07-03T07:52:55.456" v="206" actId="207"/>
          <ac:spMkLst>
            <pc:docMk/>
            <pc:sldMk cId="2644722646" sldId="267"/>
            <ac:spMk id="3" creationId="{598E8825-FBE1-45CC-B69E-7CE7633DA43E}"/>
          </ac:spMkLst>
        </pc:spChg>
        <pc:spChg chg="del">
          <ac:chgData name="TAN Mei Yi [Harrisdale Senior High School]" userId="f9f029c9-d743-4d60-9f2c-e74bdec1ab07" providerId="ADAL" clId="{788AB1A8-10FF-452C-8FE7-DA7F1FFFB155}" dt="2023-07-03T07:52:44.187" v="202" actId="478"/>
          <ac:spMkLst>
            <pc:docMk/>
            <pc:sldMk cId="2644722646" sldId="267"/>
            <ac:spMk id="4" creationId="{2CF14392-D549-4AF3-8417-7837DC938A57}"/>
          </ac:spMkLst>
        </pc:spChg>
      </pc:sldChg>
      <pc:sldChg chg="modSp mod modAnim">
        <pc:chgData name="TAN Mei Yi [Harrisdale Senior High School]" userId="f9f029c9-d743-4d60-9f2c-e74bdec1ab07" providerId="ADAL" clId="{788AB1A8-10FF-452C-8FE7-DA7F1FFFB155}" dt="2023-07-03T08:07:09.786" v="334" actId="6549"/>
        <pc:sldMkLst>
          <pc:docMk/>
          <pc:sldMk cId="3507693593" sldId="269"/>
        </pc:sldMkLst>
        <pc:spChg chg="mod ord">
          <ac:chgData name="TAN Mei Yi [Harrisdale Senior High School]" userId="f9f029c9-d743-4d60-9f2c-e74bdec1ab07" providerId="ADAL" clId="{788AB1A8-10FF-452C-8FE7-DA7F1FFFB155}" dt="2023-07-03T08:07:09.786" v="334" actId="6549"/>
          <ac:spMkLst>
            <pc:docMk/>
            <pc:sldMk cId="3507693593" sldId="269"/>
            <ac:spMk id="3" creationId="{B79B0AEE-4896-4FB4-80AC-188F4701D991}"/>
          </ac:spMkLst>
        </pc:spChg>
        <pc:spChg chg="mod ord">
          <ac:chgData name="TAN Mei Yi [Harrisdale Senior High School]" userId="f9f029c9-d743-4d60-9f2c-e74bdec1ab07" providerId="ADAL" clId="{788AB1A8-10FF-452C-8FE7-DA7F1FFFB155}" dt="2023-07-03T08:05:07.635" v="293" actId="167"/>
          <ac:spMkLst>
            <pc:docMk/>
            <pc:sldMk cId="3507693593" sldId="269"/>
            <ac:spMk id="5" creationId="{AE80D79D-AC41-4E00-932B-E017C075869F}"/>
          </ac:spMkLst>
        </pc:spChg>
        <pc:spChg chg="mod ord">
          <ac:chgData name="TAN Mei Yi [Harrisdale Senior High School]" userId="f9f029c9-d743-4d60-9f2c-e74bdec1ab07" providerId="ADAL" clId="{788AB1A8-10FF-452C-8FE7-DA7F1FFFB155}" dt="2023-07-03T08:05:07.635" v="293" actId="167"/>
          <ac:spMkLst>
            <pc:docMk/>
            <pc:sldMk cId="3507693593" sldId="269"/>
            <ac:spMk id="6" creationId="{6D6AAAD9-2F3E-4584-82F1-128B8FC1A07A}"/>
          </ac:spMkLst>
        </pc:spChg>
        <pc:spChg chg="mod">
          <ac:chgData name="TAN Mei Yi [Harrisdale Senior High School]" userId="f9f029c9-d743-4d60-9f2c-e74bdec1ab07" providerId="ADAL" clId="{788AB1A8-10FF-452C-8FE7-DA7F1FFFB155}" dt="2023-07-03T08:04:05.334" v="280" actId="208"/>
          <ac:spMkLst>
            <pc:docMk/>
            <pc:sldMk cId="3507693593" sldId="269"/>
            <ac:spMk id="8" creationId="{7F4B7F7A-02A2-499E-8422-0731DA84C2D3}"/>
          </ac:spMkLst>
        </pc:spChg>
      </pc:sldChg>
      <pc:sldChg chg="modSp mod modAnim">
        <pc:chgData name="TAN Mei Yi [Harrisdale Senior High School]" userId="f9f029c9-d743-4d60-9f2c-e74bdec1ab07" providerId="ADAL" clId="{788AB1A8-10FF-452C-8FE7-DA7F1FFFB155}" dt="2023-07-03T08:07:22.517" v="345" actId="6549"/>
        <pc:sldMkLst>
          <pc:docMk/>
          <pc:sldMk cId="618851266" sldId="270"/>
        </pc:sldMkLst>
        <pc:spChg chg="mod ord">
          <ac:chgData name="TAN Mei Yi [Harrisdale Senior High School]" userId="f9f029c9-d743-4d60-9f2c-e74bdec1ab07" providerId="ADAL" clId="{788AB1A8-10FF-452C-8FE7-DA7F1FFFB155}" dt="2023-07-03T08:07:22.517" v="345" actId="6549"/>
          <ac:spMkLst>
            <pc:docMk/>
            <pc:sldMk cId="618851266" sldId="270"/>
            <ac:spMk id="3" creationId="{B79B0AEE-4896-4FB4-80AC-188F4701D991}"/>
          </ac:spMkLst>
        </pc:spChg>
        <pc:spChg chg="mod ord">
          <ac:chgData name="TAN Mei Yi [Harrisdale Senior High School]" userId="f9f029c9-d743-4d60-9f2c-e74bdec1ab07" providerId="ADAL" clId="{788AB1A8-10FF-452C-8FE7-DA7F1FFFB155}" dt="2023-07-03T08:06:19.946" v="303" actId="167"/>
          <ac:spMkLst>
            <pc:docMk/>
            <pc:sldMk cId="618851266" sldId="270"/>
            <ac:spMk id="5" creationId="{AE80D79D-AC41-4E00-932B-E017C075869F}"/>
          </ac:spMkLst>
        </pc:spChg>
        <pc:spChg chg="mod ord">
          <ac:chgData name="TAN Mei Yi [Harrisdale Senior High School]" userId="f9f029c9-d743-4d60-9f2c-e74bdec1ab07" providerId="ADAL" clId="{788AB1A8-10FF-452C-8FE7-DA7F1FFFB155}" dt="2023-07-03T08:06:19.946" v="303" actId="167"/>
          <ac:spMkLst>
            <pc:docMk/>
            <pc:sldMk cId="618851266" sldId="270"/>
            <ac:spMk id="6" creationId="{6D6AAAD9-2F3E-4584-82F1-128B8FC1A07A}"/>
          </ac:spMkLst>
        </pc:spChg>
        <pc:spChg chg="mod">
          <ac:chgData name="TAN Mei Yi [Harrisdale Senior High School]" userId="f9f029c9-d743-4d60-9f2c-e74bdec1ab07" providerId="ADAL" clId="{788AB1A8-10FF-452C-8FE7-DA7F1FFFB155}" dt="2023-07-03T08:04:11.242" v="282" actId="208"/>
          <ac:spMkLst>
            <pc:docMk/>
            <pc:sldMk cId="618851266" sldId="270"/>
            <ac:spMk id="8" creationId="{9BD6FB13-C5A4-4BD5-8230-299BCE7051ED}"/>
          </ac:spMkLst>
        </pc:spChg>
      </pc:sldChg>
      <pc:sldChg chg="addSp modSp mod modAnim">
        <pc:chgData name="TAN Mei Yi [Harrisdale Senior High School]" userId="f9f029c9-d743-4d60-9f2c-e74bdec1ab07" providerId="ADAL" clId="{788AB1A8-10FF-452C-8FE7-DA7F1FFFB155}" dt="2023-07-03T08:08:44.864" v="368"/>
        <pc:sldMkLst>
          <pc:docMk/>
          <pc:sldMk cId="3402585912" sldId="271"/>
        </pc:sldMkLst>
        <pc:spChg chg="add mod ord">
          <ac:chgData name="TAN Mei Yi [Harrisdale Senior High School]" userId="f9f029c9-d743-4d60-9f2c-e74bdec1ab07" providerId="ADAL" clId="{788AB1A8-10FF-452C-8FE7-DA7F1FFFB155}" dt="2023-07-03T08:08:18.989" v="362" actId="167"/>
          <ac:spMkLst>
            <pc:docMk/>
            <pc:sldMk cId="3402585912" sldId="271"/>
            <ac:spMk id="2" creationId="{10676E5C-9F5A-ECAD-307D-AFD94C6382D3}"/>
          </ac:spMkLst>
        </pc:spChg>
        <pc:spChg chg="mod">
          <ac:chgData name="TAN Mei Yi [Harrisdale Senior High School]" userId="f9f029c9-d743-4d60-9f2c-e74bdec1ab07" providerId="ADAL" clId="{788AB1A8-10FF-452C-8FE7-DA7F1FFFB155}" dt="2023-07-03T08:07:32.315" v="347" actId="207"/>
          <ac:spMkLst>
            <pc:docMk/>
            <pc:sldMk cId="3402585912" sldId="271"/>
            <ac:spMk id="4" creationId="{44191269-A10A-43AA-8C80-E75E97D31EC4}"/>
          </ac:spMkLst>
        </pc:spChg>
        <pc:spChg chg="mod">
          <ac:chgData name="TAN Mei Yi [Harrisdale Senior High School]" userId="f9f029c9-d743-4d60-9f2c-e74bdec1ab07" providerId="ADAL" clId="{788AB1A8-10FF-452C-8FE7-DA7F1FFFB155}" dt="2023-07-03T08:07:53.146" v="356" actId="113"/>
          <ac:spMkLst>
            <pc:docMk/>
            <pc:sldMk cId="3402585912" sldId="271"/>
            <ac:spMk id="7" creationId="{ECADDC36-BECA-48E6-848F-D164324D94C1}"/>
          </ac:spMkLst>
        </pc:spChg>
      </pc:sldChg>
      <pc:sldChg chg="addSp delSp modSp add del mod">
        <pc:chgData name="TAN Mei Yi [Harrisdale Senior High School]" userId="f9f029c9-d743-4d60-9f2c-e74bdec1ab07" providerId="ADAL" clId="{788AB1A8-10FF-452C-8FE7-DA7F1FFFB155}" dt="2023-07-03T08:10:41.021" v="387" actId="47"/>
        <pc:sldMkLst>
          <pc:docMk/>
          <pc:sldMk cId="1162497586" sldId="272"/>
        </pc:sldMkLst>
        <pc:spChg chg="add mod">
          <ac:chgData name="TAN Mei Yi [Harrisdale Senior High School]" userId="f9f029c9-d743-4d60-9f2c-e74bdec1ab07" providerId="ADAL" clId="{788AB1A8-10FF-452C-8FE7-DA7F1FFFB155}" dt="2023-07-03T07:52:09.266" v="192"/>
          <ac:spMkLst>
            <pc:docMk/>
            <pc:sldMk cId="1162497586" sldId="272"/>
            <ac:spMk id="2" creationId="{FE877AED-F505-7D3D-B65B-4E7CCB571A03}"/>
          </ac:spMkLst>
        </pc:spChg>
        <pc:spChg chg="mod">
          <ac:chgData name="TAN Mei Yi [Harrisdale Senior High School]" userId="f9f029c9-d743-4d60-9f2c-e74bdec1ab07" providerId="ADAL" clId="{788AB1A8-10FF-452C-8FE7-DA7F1FFFB155}" dt="2023-07-03T08:09:53.085" v="381" actId="113"/>
          <ac:spMkLst>
            <pc:docMk/>
            <pc:sldMk cId="1162497586" sldId="272"/>
            <ac:spMk id="3" creationId="{00000000-0000-0000-0000-000000000000}"/>
          </ac:spMkLst>
        </pc:spChg>
        <pc:spChg chg="del">
          <ac:chgData name="TAN Mei Yi [Harrisdale Senior High School]" userId="f9f029c9-d743-4d60-9f2c-e74bdec1ab07" providerId="ADAL" clId="{788AB1A8-10FF-452C-8FE7-DA7F1FFFB155}" dt="2023-07-03T07:52:08.977" v="191" actId="478"/>
          <ac:spMkLst>
            <pc:docMk/>
            <pc:sldMk cId="1162497586" sldId="272"/>
            <ac:spMk id="8" creationId="{5A7CFA6B-1AAB-4DC1-AAC9-D756A52E6EB8}"/>
          </ac:spMkLst>
        </pc:spChg>
      </pc:sldChg>
      <pc:sldChg chg="modSp mod">
        <pc:chgData name="TAN Mei Yi [Harrisdale Senior High School]" userId="f9f029c9-d743-4d60-9f2c-e74bdec1ab07" providerId="ADAL" clId="{788AB1A8-10FF-452C-8FE7-DA7F1FFFB155}" dt="2023-07-03T08:09:07.011" v="376" actId="207"/>
        <pc:sldMkLst>
          <pc:docMk/>
          <pc:sldMk cId="2472200206" sldId="273"/>
        </pc:sldMkLst>
        <pc:spChg chg="mod">
          <ac:chgData name="TAN Mei Yi [Harrisdale Senior High School]" userId="f9f029c9-d743-4d60-9f2c-e74bdec1ab07" providerId="ADAL" clId="{788AB1A8-10FF-452C-8FE7-DA7F1FFFB155}" dt="2023-07-03T08:08:53.181" v="370" actId="208"/>
          <ac:spMkLst>
            <pc:docMk/>
            <pc:sldMk cId="2472200206" sldId="273"/>
            <ac:spMk id="4" creationId="{0B0BDFF9-9D97-4B6F-AEFC-4C2712C3F971}"/>
          </ac:spMkLst>
        </pc:spChg>
        <pc:spChg chg="mod">
          <ac:chgData name="TAN Mei Yi [Harrisdale Senior High School]" userId="f9f029c9-d743-4d60-9f2c-e74bdec1ab07" providerId="ADAL" clId="{788AB1A8-10FF-452C-8FE7-DA7F1FFFB155}" dt="2023-07-03T08:09:07.011" v="376" actId="207"/>
          <ac:spMkLst>
            <pc:docMk/>
            <pc:sldMk cId="2472200206" sldId="273"/>
            <ac:spMk id="276" creationId="{31FD7A2D-B33E-42A4-86CD-4E7EADDAF6C9}"/>
          </ac:spMkLst>
        </pc:spChg>
      </pc:sldChg>
      <pc:sldChg chg="modSp mod">
        <pc:chgData name="TAN Mei Yi [Harrisdale Senior High School]" userId="f9f029c9-d743-4d60-9f2c-e74bdec1ab07" providerId="ADAL" clId="{788AB1A8-10FF-452C-8FE7-DA7F1FFFB155}" dt="2023-07-03T08:09:43.307" v="380" actId="207"/>
        <pc:sldMkLst>
          <pc:docMk/>
          <pc:sldMk cId="3511714352" sldId="274"/>
        </pc:sldMkLst>
        <pc:spChg chg="mod">
          <ac:chgData name="TAN Mei Yi [Harrisdale Senior High School]" userId="f9f029c9-d743-4d60-9f2c-e74bdec1ab07" providerId="ADAL" clId="{788AB1A8-10FF-452C-8FE7-DA7F1FFFB155}" dt="2023-07-03T07:52:14.519" v="194" actId="208"/>
          <ac:spMkLst>
            <pc:docMk/>
            <pc:sldMk cId="3511714352" sldId="274"/>
            <ac:spMk id="4" creationId="{88AAA618-2A96-4C50-9C86-EBB3E232C4F0}"/>
          </ac:spMkLst>
        </pc:spChg>
        <pc:spChg chg="mod">
          <ac:chgData name="TAN Mei Yi [Harrisdale Senior High School]" userId="f9f029c9-d743-4d60-9f2c-e74bdec1ab07" providerId="ADAL" clId="{788AB1A8-10FF-452C-8FE7-DA7F1FFFB155}" dt="2023-07-03T08:09:43.307" v="380" actId="207"/>
          <ac:spMkLst>
            <pc:docMk/>
            <pc:sldMk cId="3511714352" sldId="274"/>
            <ac:spMk id="29" creationId="{1E7D0E3B-A162-4EAC-9D83-5342D1E75E61}"/>
          </ac:spMkLst>
        </pc:spChg>
        <pc:spChg chg="mod">
          <ac:chgData name="TAN Mei Yi [Harrisdale Senior High School]" userId="f9f029c9-d743-4d60-9f2c-e74bdec1ab07" providerId="ADAL" clId="{788AB1A8-10FF-452C-8FE7-DA7F1FFFB155}" dt="2023-07-03T08:09:32.255" v="379" actId="123"/>
          <ac:spMkLst>
            <pc:docMk/>
            <pc:sldMk cId="3511714352" sldId="274"/>
            <ac:spMk id="39" creationId="{8757ECEC-8C2F-4B91-8B56-3384B7987AF7}"/>
          </ac:spMkLst>
        </pc:spChg>
      </pc:sldChg>
      <pc:sldChg chg="modSp mod">
        <pc:chgData name="TAN Mei Yi [Harrisdale Senior High School]" userId="f9f029c9-d743-4d60-9f2c-e74bdec1ab07" providerId="ADAL" clId="{788AB1A8-10FF-452C-8FE7-DA7F1FFFB155}" dt="2023-07-03T07:51:56.734" v="186" actId="20577"/>
        <pc:sldMkLst>
          <pc:docMk/>
          <pc:sldMk cId="3000480193" sldId="288"/>
        </pc:sldMkLst>
        <pc:spChg chg="mod">
          <ac:chgData name="TAN Mei Yi [Harrisdale Senior High School]" userId="f9f029c9-d743-4d60-9f2c-e74bdec1ab07" providerId="ADAL" clId="{788AB1A8-10FF-452C-8FE7-DA7F1FFFB155}" dt="2023-07-03T07:51:56.734" v="186" actId="20577"/>
          <ac:spMkLst>
            <pc:docMk/>
            <pc:sldMk cId="3000480193" sldId="288"/>
            <ac:spMk id="5" creationId="{00000000-0000-0000-0000-000000000000}"/>
          </ac:spMkLst>
        </pc:spChg>
      </pc:sldChg>
      <pc:sldChg chg="modSp modAnim">
        <pc:chgData name="TAN Mei Yi [Harrisdale Senior High School]" userId="f9f029c9-d743-4d60-9f2c-e74bdec1ab07" providerId="ADAL" clId="{788AB1A8-10FF-452C-8FE7-DA7F1FFFB155}" dt="2023-07-03T07:48:44.396" v="41" actId="113"/>
        <pc:sldMkLst>
          <pc:docMk/>
          <pc:sldMk cId="464567761" sldId="375"/>
        </pc:sldMkLst>
        <pc:spChg chg="mod">
          <ac:chgData name="TAN Mei Yi [Harrisdale Senior High School]" userId="f9f029c9-d743-4d60-9f2c-e74bdec1ab07" providerId="ADAL" clId="{788AB1A8-10FF-452C-8FE7-DA7F1FFFB155}" dt="2023-07-03T07:48:44.396" v="41" actId="113"/>
          <ac:spMkLst>
            <pc:docMk/>
            <pc:sldMk cId="464567761" sldId="375"/>
            <ac:spMk id="7" creationId="{B205F74F-2CC8-4692-A950-7EDC736A50DC}"/>
          </ac:spMkLst>
        </pc:spChg>
      </pc:sldChg>
      <pc:sldChg chg="modSp mod modAnim">
        <pc:chgData name="TAN Mei Yi [Harrisdale Senior High School]" userId="f9f029c9-d743-4d60-9f2c-e74bdec1ab07" providerId="ADAL" clId="{788AB1A8-10FF-452C-8FE7-DA7F1FFFB155}" dt="2023-07-03T07:51:15.614" v="180" actId="208"/>
        <pc:sldMkLst>
          <pc:docMk/>
          <pc:sldMk cId="2441809470" sldId="376"/>
        </pc:sldMkLst>
        <pc:spChg chg="mod">
          <ac:chgData name="TAN Mei Yi [Harrisdale Senior High School]" userId="f9f029c9-d743-4d60-9f2c-e74bdec1ab07" providerId="ADAL" clId="{788AB1A8-10FF-452C-8FE7-DA7F1FFFB155}" dt="2023-07-03T07:51:15.614" v="180" actId="208"/>
          <ac:spMkLst>
            <pc:docMk/>
            <pc:sldMk cId="2441809470" sldId="376"/>
            <ac:spMk id="6" creationId="{072EBDF9-ADC3-4BA7-A2BC-C1D47ABB07E6}"/>
          </ac:spMkLst>
        </pc:spChg>
        <pc:spChg chg="mod">
          <ac:chgData name="TAN Mei Yi [Harrisdale Senior High School]" userId="f9f029c9-d743-4d60-9f2c-e74bdec1ab07" providerId="ADAL" clId="{788AB1A8-10FF-452C-8FE7-DA7F1FFFB155}" dt="2023-07-03T07:51:02.307" v="178" actId="207"/>
          <ac:spMkLst>
            <pc:docMk/>
            <pc:sldMk cId="2441809470" sldId="376"/>
            <ac:spMk id="8" creationId="{322E9AC5-74E8-4E81-89F8-38BDFB8A940D}"/>
          </ac:spMkLst>
        </pc:spChg>
      </pc:sldChg>
      <pc:sldChg chg="modSp mod">
        <pc:chgData name="TAN Mei Yi [Harrisdale Senior High School]" userId="f9f029c9-d743-4d60-9f2c-e74bdec1ab07" providerId="ADAL" clId="{788AB1A8-10FF-452C-8FE7-DA7F1FFFB155}" dt="2023-07-03T07:51:20.298" v="182" actId="208"/>
        <pc:sldMkLst>
          <pc:docMk/>
          <pc:sldMk cId="2974890177" sldId="377"/>
        </pc:sldMkLst>
        <pc:spChg chg="mod">
          <ac:chgData name="TAN Mei Yi [Harrisdale Senior High School]" userId="f9f029c9-d743-4d60-9f2c-e74bdec1ab07" providerId="ADAL" clId="{788AB1A8-10FF-452C-8FE7-DA7F1FFFB155}" dt="2023-07-03T07:51:20.298" v="182" actId="208"/>
          <ac:spMkLst>
            <pc:docMk/>
            <pc:sldMk cId="2974890177" sldId="377"/>
            <ac:spMk id="8" creationId="{5A7CFA6B-1AAB-4DC1-AAC9-D756A52E6EB8}"/>
          </ac:spMkLst>
        </pc:spChg>
      </pc:sldChg>
      <pc:sldChg chg="addSp modSp mod modAnim">
        <pc:chgData name="TAN Mei Yi [Harrisdale Senior High School]" userId="f9f029c9-d743-4d60-9f2c-e74bdec1ab07" providerId="ADAL" clId="{788AB1A8-10FF-452C-8FE7-DA7F1FFFB155}" dt="2023-07-03T08:06:56.094" v="332" actId="6549"/>
        <pc:sldMkLst>
          <pc:docMk/>
          <pc:sldMk cId="179947832" sldId="378"/>
        </pc:sldMkLst>
        <pc:spChg chg="mod ord">
          <ac:chgData name="TAN Mei Yi [Harrisdale Senior High School]" userId="f9f029c9-d743-4d60-9f2c-e74bdec1ab07" providerId="ADAL" clId="{788AB1A8-10FF-452C-8FE7-DA7F1FFFB155}" dt="2023-07-03T08:06:56.094" v="332" actId="6549"/>
          <ac:spMkLst>
            <pc:docMk/>
            <pc:sldMk cId="179947832" sldId="378"/>
            <ac:spMk id="3" creationId="{B79B0AEE-4896-4FB4-80AC-188F4701D991}"/>
          </ac:spMkLst>
        </pc:spChg>
        <pc:spChg chg="mod ord">
          <ac:chgData name="TAN Mei Yi [Harrisdale Senior High School]" userId="f9f029c9-d743-4d60-9f2c-e74bdec1ab07" providerId="ADAL" clId="{788AB1A8-10FF-452C-8FE7-DA7F1FFFB155}" dt="2023-07-03T07:54:36.625" v="229" actId="167"/>
          <ac:spMkLst>
            <pc:docMk/>
            <pc:sldMk cId="179947832" sldId="378"/>
            <ac:spMk id="4" creationId="{71F4111C-F534-4226-A6B0-4C384F037199}"/>
          </ac:spMkLst>
        </pc:spChg>
        <pc:spChg chg="mod ord">
          <ac:chgData name="TAN Mei Yi [Harrisdale Senior High School]" userId="f9f029c9-d743-4d60-9f2c-e74bdec1ab07" providerId="ADAL" clId="{788AB1A8-10FF-452C-8FE7-DA7F1FFFB155}" dt="2023-07-03T07:55:04.254" v="234" actId="208"/>
          <ac:spMkLst>
            <pc:docMk/>
            <pc:sldMk cId="179947832" sldId="378"/>
            <ac:spMk id="5" creationId="{59AF9EB6-5408-40D0-9DBD-382B6C12DAAF}"/>
          </ac:spMkLst>
        </pc:spChg>
        <pc:spChg chg="mod">
          <ac:chgData name="TAN Mei Yi [Harrisdale Senior High School]" userId="f9f029c9-d743-4d60-9f2c-e74bdec1ab07" providerId="ADAL" clId="{788AB1A8-10FF-452C-8FE7-DA7F1FFFB155}" dt="2023-07-03T08:04:00.884" v="278" actId="208"/>
          <ac:spMkLst>
            <pc:docMk/>
            <pc:sldMk cId="179947832" sldId="378"/>
            <ac:spMk id="7" creationId="{6F948951-47F2-4800-B0D6-A5E18FF9E9C5}"/>
          </ac:spMkLst>
        </pc:spChg>
        <pc:picChg chg="mod">
          <ac:chgData name="TAN Mei Yi [Harrisdale Senior High School]" userId="f9f029c9-d743-4d60-9f2c-e74bdec1ab07" providerId="ADAL" clId="{788AB1A8-10FF-452C-8FE7-DA7F1FFFB155}" dt="2023-07-03T07:58:30.600" v="236" actId="1076"/>
          <ac:picMkLst>
            <pc:docMk/>
            <pc:sldMk cId="179947832" sldId="378"/>
            <ac:picMk id="2" creationId="{75CE7790-58FF-C789-40F2-89A900FC848A}"/>
          </ac:picMkLst>
        </pc:picChg>
        <pc:picChg chg="add mod">
          <ac:chgData name="TAN Mei Yi [Harrisdale Senior High School]" userId="f9f029c9-d743-4d60-9f2c-e74bdec1ab07" providerId="ADAL" clId="{788AB1A8-10FF-452C-8FE7-DA7F1FFFB155}" dt="2023-07-03T07:59:43.639" v="264" actId="1076"/>
          <ac:picMkLst>
            <pc:docMk/>
            <pc:sldMk cId="179947832" sldId="378"/>
            <ac:picMk id="6" creationId="{578F93CC-70A3-05E6-5459-206BA1E0A55E}"/>
          </ac:picMkLst>
        </pc:picChg>
      </pc:sldChg>
      <pc:sldChg chg="addSp delSp modSp mod addAnim delAnim modAnim">
        <pc:chgData name="TAN Mei Yi [Harrisdale Senior High School]" userId="f9f029c9-d743-4d60-9f2c-e74bdec1ab07" providerId="ADAL" clId="{788AB1A8-10FF-452C-8FE7-DA7F1FFFB155}" dt="2023-07-03T08:15:05.544" v="503" actId="20577"/>
        <pc:sldMkLst>
          <pc:docMk/>
          <pc:sldMk cId="526742295" sldId="379"/>
        </pc:sldMkLst>
        <pc:spChg chg="add mod">
          <ac:chgData name="TAN Mei Yi [Harrisdale Senior High School]" userId="f9f029c9-d743-4d60-9f2c-e74bdec1ab07" providerId="ADAL" clId="{788AB1A8-10FF-452C-8FE7-DA7F1FFFB155}" dt="2023-07-03T07:52:05.426" v="190"/>
          <ac:spMkLst>
            <pc:docMk/>
            <pc:sldMk cId="526742295" sldId="379"/>
            <ac:spMk id="2" creationId="{AC79F1A5-B20A-DE8F-2294-B577B71D20AE}"/>
          </ac:spMkLst>
        </pc:spChg>
        <pc:spChg chg="mod">
          <ac:chgData name="TAN Mei Yi [Harrisdale Senior High School]" userId="f9f029c9-d743-4d60-9f2c-e74bdec1ab07" providerId="ADAL" clId="{788AB1A8-10FF-452C-8FE7-DA7F1FFFB155}" dt="2023-07-03T08:11:18.728" v="402" actId="6549"/>
          <ac:spMkLst>
            <pc:docMk/>
            <pc:sldMk cId="526742295" sldId="379"/>
            <ac:spMk id="3" creationId="{00000000-0000-0000-0000-000000000000}"/>
          </ac:spMkLst>
        </pc:spChg>
        <pc:spChg chg="add mod">
          <ac:chgData name="TAN Mei Yi [Harrisdale Senior High School]" userId="f9f029c9-d743-4d60-9f2c-e74bdec1ab07" providerId="ADAL" clId="{788AB1A8-10FF-452C-8FE7-DA7F1FFFB155}" dt="2023-07-03T08:11:34.802" v="413" actId="1076"/>
          <ac:spMkLst>
            <pc:docMk/>
            <pc:sldMk cId="526742295" sldId="379"/>
            <ac:spMk id="4" creationId="{43BD73AA-6A4C-D4D3-8D0D-291619386377}"/>
          </ac:spMkLst>
        </pc:spChg>
        <pc:spChg chg="del">
          <ac:chgData name="TAN Mei Yi [Harrisdale Senior High School]" userId="f9f029c9-d743-4d60-9f2c-e74bdec1ab07" providerId="ADAL" clId="{788AB1A8-10FF-452C-8FE7-DA7F1FFFB155}" dt="2023-07-03T07:52:05.214" v="189" actId="478"/>
          <ac:spMkLst>
            <pc:docMk/>
            <pc:sldMk cId="526742295" sldId="379"/>
            <ac:spMk id="8" creationId="{5A7CFA6B-1AAB-4DC1-AAC9-D756A52E6EB8}"/>
          </ac:spMkLst>
        </pc:spChg>
        <pc:spChg chg="add mod">
          <ac:chgData name="TAN Mei Yi [Harrisdale Senior High School]" userId="f9f029c9-d743-4d60-9f2c-e74bdec1ab07" providerId="ADAL" clId="{788AB1A8-10FF-452C-8FE7-DA7F1FFFB155}" dt="2023-07-03T08:15:05.544" v="503" actId="20577"/>
          <ac:spMkLst>
            <pc:docMk/>
            <pc:sldMk cId="526742295" sldId="379"/>
            <ac:spMk id="143" creationId="{0D81F108-A91A-51F4-E3EC-CDD34D5ECE71}"/>
          </ac:spMkLst>
        </pc:spChg>
        <pc:grpChg chg="del">
          <ac:chgData name="TAN Mei Yi [Harrisdale Senior High School]" userId="f9f029c9-d743-4d60-9f2c-e74bdec1ab07" providerId="ADAL" clId="{788AB1A8-10FF-452C-8FE7-DA7F1FFFB155}" dt="2023-07-03T08:10:56.597" v="393" actId="478"/>
          <ac:grpSpMkLst>
            <pc:docMk/>
            <pc:sldMk cId="526742295" sldId="379"/>
            <ac:grpSpMk id="32" creationId="{59008B0C-DE82-ECD0-8EAE-BF588BEA9B82}"/>
          </ac:grpSpMkLst>
        </pc:grpChg>
        <pc:grpChg chg="del mod">
          <ac:chgData name="TAN Mei Yi [Harrisdale Senior High School]" userId="f9f029c9-d743-4d60-9f2c-e74bdec1ab07" providerId="ADAL" clId="{788AB1A8-10FF-452C-8FE7-DA7F1FFFB155}" dt="2023-07-03T08:12:22.454" v="421"/>
          <ac:grpSpMkLst>
            <pc:docMk/>
            <pc:sldMk cId="526742295" sldId="379"/>
            <ac:grpSpMk id="40" creationId="{5EAE7FF1-ECC7-7068-4E60-95C713CF9C16}"/>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48" creationId="{60C4161B-F524-DB4E-E679-4EBC9964F6BB}"/>
          </ac:grpSpMkLst>
        </pc:grpChg>
        <pc:grpChg chg="del mod">
          <ac:chgData name="TAN Mei Yi [Harrisdale Senior High School]" userId="f9f029c9-d743-4d60-9f2c-e74bdec1ab07" providerId="ADAL" clId="{788AB1A8-10FF-452C-8FE7-DA7F1FFFB155}" dt="2023-07-03T08:12:25.813" v="426"/>
          <ac:grpSpMkLst>
            <pc:docMk/>
            <pc:sldMk cId="526742295" sldId="379"/>
            <ac:grpSpMk id="50" creationId="{E011CE4B-C2E7-0319-37A0-F506C118898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3" creationId="{B96C13CB-758D-7AFD-9959-33879630397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9" creationId="{FC978A15-6C02-D829-6B64-D4E57F9DEA4F}"/>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96" creationId="{49C8138D-2A4E-07F2-8330-46F013D5201B}"/>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4" creationId="{AC7D8887-9E62-FDA5-FFD3-78ED38597AEA}"/>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7" creationId="{8B704382-E2E4-56EF-B5B8-C0C1DB425833}"/>
          </ac:grpSpMkLst>
        </pc:grpChg>
        <pc:grpChg chg="mod">
          <ac:chgData name="TAN Mei Yi [Harrisdale Senior High School]" userId="f9f029c9-d743-4d60-9f2c-e74bdec1ab07" providerId="ADAL" clId="{788AB1A8-10FF-452C-8FE7-DA7F1FFFB155}" dt="2023-07-03T08:13:47.343" v="459" actId="164"/>
          <ac:grpSpMkLst>
            <pc:docMk/>
            <pc:sldMk cId="526742295" sldId="379"/>
            <ac:grpSpMk id="115" creationId="{2DA47FD6-CEB1-7B51-0C7E-A7F9037FDAD3}"/>
          </ac:grpSpMkLst>
        </pc:grpChg>
        <pc:grpChg chg="add mod ord">
          <ac:chgData name="TAN Mei Yi [Harrisdale Senior High School]" userId="f9f029c9-d743-4d60-9f2c-e74bdec1ab07" providerId="ADAL" clId="{788AB1A8-10FF-452C-8FE7-DA7F1FFFB155}" dt="2023-07-03T08:14:01.541" v="463" actId="167"/>
          <ac:grpSpMkLst>
            <pc:docMk/>
            <pc:sldMk cId="526742295" sldId="379"/>
            <ac:grpSpMk id="116" creationId="{4E8267E2-0EED-562F-FF3D-70C683E9CA17}"/>
          </ac:grpSpMkLst>
        </pc:grpChg>
        <pc:grpChg chg="del mod">
          <ac:chgData name="TAN Mei Yi [Harrisdale Senior High School]" userId="f9f029c9-d743-4d60-9f2c-e74bdec1ab07" providerId="ADAL" clId="{788AB1A8-10FF-452C-8FE7-DA7F1FFFB155}" dt="2023-07-03T08:14:39.497" v="492"/>
          <ac:grpSpMkLst>
            <pc:docMk/>
            <pc:sldMk cId="526742295" sldId="379"/>
            <ac:grpSpMk id="127" creationId="{DFA723F1-352F-4598-37E2-D8F1AFF8F2B6}"/>
          </ac:grpSpMkLst>
        </pc:grpChg>
        <pc:grpChg chg="mod">
          <ac:chgData name="TAN Mei Yi [Harrisdale Senior High School]" userId="f9f029c9-d743-4d60-9f2c-e74bdec1ab07" providerId="ADAL" clId="{788AB1A8-10FF-452C-8FE7-DA7F1FFFB155}" dt="2023-07-03T08:14:50.040" v="494" actId="164"/>
          <ac:grpSpMkLst>
            <pc:docMk/>
            <pc:sldMk cId="526742295" sldId="379"/>
            <ac:grpSpMk id="140" creationId="{CF99D17E-9557-C57D-4B5B-6CD766E6EB27}"/>
          </ac:grpSpMkLst>
        </pc:grpChg>
        <pc:grpChg chg="add mod">
          <ac:chgData name="TAN Mei Yi [Harrisdale Senior High School]" userId="f9f029c9-d743-4d60-9f2c-e74bdec1ab07" providerId="ADAL" clId="{788AB1A8-10FF-452C-8FE7-DA7F1FFFB155}" dt="2023-07-03T08:14:50.040" v="494" actId="164"/>
          <ac:grpSpMkLst>
            <pc:docMk/>
            <pc:sldMk cId="526742295" sldId="379"/>
            <ac:grpSpMk id="142" creationId="{0F7AC02C-9A1F-8C52-1CEF-E48B14EB2EAC}"/>
          </ac:grpSpMkLst>
        </pc:grpChg>
        <pc:picChg chg="add mod ord">
          <ac:chgData name="TAN Mei Yi [Harrisdale Senior High School]" userId="f9f029c9-d743-4d60-9f2c-e74bdec1ab07" providerId="ADAL" clId="{788AB1A8-10FF-452C-8FE7-DA7F1FFFB155}" dt="2023-07-03T08:14:01.541" v="463" actId="167"/>
          <ac:picMkLst>
            <pc:docMk/>
            <pc:sldMk cId="526742295" sldId="379"/>
            <ac:picMk id="53" creationId="{52097FC1-705D-09A8-85F3-A00A2FA637DB}"/>
          </ac:picMkLst>
        </pc:picChg>
        <pc:picChg chg="add del mod">
          <ac:chgData name="TAN Mei Yi [Harrisdale Senior High School]" userId="f9f029c9-d743-4d60-9f2c-e74bdec1ab07" providerId="ADAL" clId="{788AB1A8-10FF-452C-8FE7-DA7F1FFFB155}" dt="2023-07-03T08:14:17.017" v="469" actId="478"/>
          <ac:picMkLst>
            <pc:docMk/>
            <pc:sldMk cId="526742295" sldId="379"/>
            <ac:picMk id="117" creationId="{9180AD57-230A-A047-C384-A272E266A99B}"/>
          </ac:picMkLst>
        </pc:picChg>
        <pc:inkChg chg="del">
          <ac:chgData name="TAN Mei Yi [Harrisdale Senior High School]" userId="f9f029c9-d743-4d60-9f2c-e74bdec1ab07" providerId="ADAL" clId="{788AB1A8-10FF-452C-8FE7-DA7F1FFFB155}" dt="2023-07-03T08:10:56.597" v="393" actId="478"/>
          <ac:inkMkLst>
            <pc:docMk/>
            <pc:sldMk cId="526742295" sldId="379"/>
            <ac:inkMk id="5" creationId="{4FACF09E-CD33-1FD2-9E76-B76BCBFCA3B6}"/>
          </ac:inkMkLst>
        </pc:inkChg>
        <pc:inkChg chg="del">
          <ac:chgData name="TAN Mei Yi [Harrisdale Senior High School]" userId="f9f029c9-d743-4d60-9f2c-e74bdec1ab07" providerId="ADAL" clId="{788AB1A8-10FF-452C-8FE7-DA7F1FFFB155}" dt="2023-07-03T08:10:56.597" v="393" actId="478"/>
          <ac:inkMkLst>
            <pc:docMk/>
            <pc:sldMk cId="526742295" sldId="379"/>
            <ac:inkMk id="6" creationId="{5031D9A6-BBCC-C94F-FBA8-6D54DA3330C7}"/>
          </ac:inkMkLst>
        </pc:inkChg>
        <pc:inkChg chg="del">
          <ac:chgData name="TAN Mei Yi [Harrisdale Senior High School]" userId="f9f029c9-d743-4d60-9f2c-e74bdec1ab07" providerId="ADAL" clId="{788AB1A8-10FF-452C-8FE7-DA7F1FFFB155}" dt="2023-07-03T08:10:56.597" v="393" actId="478"/>
          <ac:inkMkLst>
            <pc:docMk/>
            <pc:sldMk cId="526742295" sldId="379"/>
            <ac:inkMk id="7" creationId="{827CEA6E-97C1-0D5A-30E0-AB744BFB4875}"/>
          </ac:inkMkLst>
        </pc:inkChg>
        <pc:inkChg chg="del">
          <ac:chgData name="TAN Mei Yi [Harrisdale Senior High School]" userId="f9f029c9-d743-4d60-9f2c-e74bdec1ab07" providerId="ADAL" clId="{788AB1A8-10FF-452C-8FE7-DA7F1FFFB155}" dt="2023-07-03T08:10:56.597" v="393" actId="478"/>
          <ac:inkMkLst>
            <pc:docMk/>
            <pc:sldMk cId="526742295" sldId="379"/>
            <ac:inkMk id="9" creationId="{74CB618D-9744-E305-2B3F-AC31C0167EF8}"/>
          </ac:inkMkLst>
        </pc:inkChg>
        <pc:inkChg chg="del">
          <ac:chgData name="TAN Mei Yi [Harrisdale Senior High School]" userId="f9f029c9-d743-4d60-9f2c-e74bdec1ab07" providerId="ADAL" clId="{788AB1A8-10FF-452C-8FE7-DA7F1FFFB155}" dt="2023-07-03T08:10:56.597" v="393" actId="478"/>
          <ac:inkMkLst>
            <pc:docMk/>
            <pc:sldMk cId="526742295" sldId="379"/>
            <ac:inkMk id="10" creationId="{A32474B6-BA6A-CCB2-1984-D3411A2D1445}"/>
          </ac:inkMkLst>
        </pc:inkChg>
        <pc:inkChg chg="del">
          <ac:chgData name="TAN Mei Yi [Harrisdale Senior High School]" userId="f9f029c9-d743-4d60-9f2c-e74bdec1ab07" providerId="ADAL" clId="{788AB1A8-10FF-452C-8FE7-DA7F1FFFB155}" dt="2023-07-03T08:10:56.597" v="393" actId="478"/>
          <ac:inkMkLst>
            <pc:docMk/>
            <pc:sldMk cId="526742295" sldId="379"/>
            <ac:inkMk id="11" creationId="{FB189479-6D5C-988E-3553-3899227E99B8}"/>
          </ac:inkMkLst>
        </pc:inkChg>
        <pc:inkChg chg="add del mod">
          <ac:chgData name="TAN Mei Yi [Harrisdale Senior High School]" userId="f9f029c9-d743-4d60-9f2c-e74bdec1ab07" providerId="ADAL" clId="{788AB1A8-10FF-452C-8FE7-DA7F1FFFB155}" dt="2023-07-03T08:12:25.813" v="427"/>
          <ac:inkMkLst>
            <pc:docMk/>
            <pc:sldMk cId="526742295" sldId="379"/>
            <ac:inkMk id="12" creationId="{95067955-3933-9E6E-5CF7-873095AAA261}"/>
          </ac:inkMkLst>
        </pc:inkChg>
        <pc:inkChg chg="add del mod">
          <ac:chgData name="TAN Mei Yi [Harrisdale Senior High School]" userId="f9f029c9-d743-4d60-9f2c-e74bdec1ab07" providerId="ADAL" clId="{788AB1A8-10FF-452C-8FE7-DA7F1FFFB155}" dt="2023-07-03T08:12:25.813" v="426"/>
          <ac:inkMkLst>
            <pc:docMk/>
            <pc:sldMk cId="526742295" sldId="379"/>
            <ac:inkMk id="13" creationId="{7691AB16-9F8F-7B8A-7AFC-C1943BF9E8F1}"/>
          </ac:inkMkLst>
        </pc:inkChg>
        <pc:inkChg chg="del">
          <ac:chgData name="TAN Mei Yi [Harrisdale Senior High School]" userId="f9f029c9-d743-4d60-9f2c-e74bdec1ab07" providerId="ADAL" clId="{788AB1A8-10FF-452C-8FE7-DA7F1FFFB155}" dt="2023-07-03T08:10:56.597" v="393" actId="478"/>
          <ac:inkMkLst>
            <pc:docMk/>
            <pc:sldMk cId="526742295" sldId="379"/>
            <ac:inkMk id="14" creationId="{5F6B29C6-DAD8-7056-CAA4-2C67B81AAF94}"/>
          </ac:inkMkLst>
        </pc:inkChg>
        <pc:inkChg chg="del">
          <ac:chgData name="TAN Mei Yi [Harrisdale Senior High School]" userId="f9f029c9-d743-4d60-9f2c-e74bdec1ab07" providerId="ADAL" clId="{788AB1A8-10FF-452C-8FE7-DA7F1FFFB155}" dt="2023-07-03T08:10:56.597" v="393" actId="478"/>
          <ac:inkMkLst>
            <pc:docMk/>
            <pc:sldMk cId="526742295" sldId="379"/>
            <ac:inkMk id="15" creationId="{D4F6E0A7-98D9-65DF-DA57-A8A9AF156B95}"/>
          </ac:inkMkLst>
        </pc:inkChg>
        <pc:inkChg chg="del">
          <ac:chgData name="TAN Mei Yi [Harrisdale Senior High School]" userId="f9f029c9-d743-4d60-9f2c-e74bdec1ab07" providerId="ADAL" clId="{788AB1A8-10FF-452C-8FE7-DA7F1FFFB155}" dt="2023-07-03T08:10:56.597" v="393" actId="478"/>
          <ac:inkMkLst>
            <pc:docMk/>
            <pc:sldMk cId="526742295" sldId="379"/>
            <ac:inkMk id="16" creationId="{B4C3FB5B-C21E-79CA-2933-293D17784418}"/>
          </ac:inkMkLst>
        </pc:inkChg>
        <pc:inkChg chg="add del mod">
          <ac:chgData name="TAN Mei Yi [Harrisdale Senior High School]" userId="f9f029c9-d743-4d60-9f2c-e74bdec1ab07" providerId="ADAL" clId="{788AB1A8-10FF-452C-8FE7-DA7F1FFFB155}" dt="2023-07-03T08:12:25.812" v="425"/>
          <ac:inkMkLst>
            <pc:docMk/>
            <pc:sldMk cId="526742295" sldId="379"/>
            <ac:inkMk id="17" creationId="{FE737225-617B-A3FE-E2E5-2718B1D4D406}"/>
          </ac:inkMkLst>
        </pc:inkChg>
        <pc:inkChg chg="del">
          <ac:chgData name="TAN Mei Yi [Harrisdale Senior High School]" userId="f9f029c9-d743-4d60-9f2c-e74bdec1ab07" providerId="ADAL" clId="{788AB1A8-10FF-452C-8FE7-DA7F1FFFB155}" dt="2023-07-03T08:10:56.597" v="393" actId="478"/>
          <ac:inkMkLst>
            <pc:docMk/>
            <pc:sldMk cId="526742295" sldId="379"/>
            <ac:inkMk id="18" creationId="{30EA2318-60AD-ABF1-2331-0DAEDEF69598}"/>
          </ac:inkMkLst>
        </pc:inkChg>
        <pc:inkChg chg="del">
          <ac:chgData name="TAN Mei Yi [Harrisdale Senior High School]" userId="f9f029c9-d743-4d60-9f2c-e74bdec1ab07" providerId="ADAL" clId="{788AB1A8-10FF-452C-8FE7-DA7F1FFFB155}" dt="2023-07-03T08:10:56.597" v="393" actId="478"/>
          <ac:inkMkLst>
            <pc:docMk/>
            <pc:sldMk cId="526742295" sldId="379"/>
            <ac:inkMk id="19" creationId="{D657235E-0C55-4F0E-5C98-EF2CCB8F0985}"/>
          </ac:inkMkLst>
        </pc:inkChg>
        <pc:inkChg chg="del">
          <ac:chgData name="TAN Mei Yi [Harrisdale Senior High School]" userId="f9f029c9-d743-4d60-9f2c-e74bdec1ab07" providerId="ADAL" clId="{788AB1A8-10FF-452C-8FE7-DA7F1FFFB155}" dt="2023-07-03T08:10:56.597" v="393" actId="478"/>
          <ac:inkMkLst>
            <pc:docMk/>
            <pc:sldMk cId="526742295" sldId="379"/>
            <ac:inkMk id="20" creationId="{DE00938C-8ED1-C4B5-DB56-6403665C844A}"/>
          </ac:inkMkLst>
        </pc:inkChg>
        <pc:inkChg chg="del">
          <ac:chgData name="TAN Mei Yi [Harrisdale Senior High School]" userId="f9f029c9-d743-4d60-9f2c-e74bdec1ab07" providerId="ADAL" clId="{788AB1A8-10FF-452C-8FE7-DA7F1FFFB155}" dt="2023-07-03T08:10:56.597" v="393" actId="478"/>
          <ac:inkMkLst>
            <pc:docMk/>
            <pc:sldMk cId="526742295" sldId="379"/>
            <ac:inkMk id="21" creationId="{385219F1-D507-9C7A-48F1-11E9DE55EA6C}"/>
          </ac:inkMkLst>
        </pc:inkChg>
        <pc:inkChg chg="add del mod">
          <ac:chgData name="TAN Mei Yi [Harrisdale Senior High School]" userId="f9f029c9-d743-4d60-9f2c-e74bdec1ab07" providerId="ADAL" clId="{788AB1A8-10FF-452C-8FE7-DA7F1FFFB155}" dt="2023-07-03T08:12:25.811" v="423"/>
          <ac:inkMkLst>
            <pc:docMk/>
            <pc:sldMk cId="526742295" sldId="379"/>
            <ac:inkMk id="22" creationId="{9E65B790-BC03-00F7-511B-1DE2074DDD11}"/>
          </ac:inkMkLst>
        </pc:inkChg>
        <pc:inkChg chg="add del mod">
          <ac:chgData name="TAN Mei Yi [Harrisdale Senior High School]" userId="f9f029c9-d743-4d60-9f2c-e74bdec1ab07" providerId="ADAL" clId="{788AB1A8-10FF-452C-8FE7-DA7F1FFFB155}" dt="2023-07-03T08:12:25.812" v="424"/>
          <ac:inkMkLst>
            <pc:docMk/>
            <pc:sldMk cId="526742295" sldId="379"/>
            <ac:inkMk id="28" creationId="{8C69367D-4B50-7897-F8A2-B1D9A2089DEE}"/>
          </ac:inkMkLst>
        </pc:inkChg>
        <pc:inkChg chg="add del mod">
          <ac:chgData name="TAN Mei Yi [Harrisdale Senior High School]" userId="f9f029c9-d743-4d60-9f2c-e74bdec1ab07" providerId="ADAL" clId="{788AB1A8-10FF-452C-8FE7-DA7F1FFFB155}" dt="2023-07-03T08:12:22.725" v="422"/>
          <ac:inkMkLst>
            <pc:docMk/>
            <pc:sldMk cId="526742295" sldId="379"/>
            <ac:inkMk id="49" creationId="{E58BB827-467A-136F-BFE7-2BFF8BB32CC7}"/>
          </ac:inkMkLst>
        </pc:inkChg>
        <pc:inkChg chg="del">
          <ac:chgData name="TAN Mei Yi [Harrisdale Senior High School]" userId="f9f029c9-d743-4d60-9f2c-e74bdec1ab07" providerId="ADAL" clId="{788AB1A8-10FF-452C-8FE7-DA7F1FFFB155}" dt="2023-07-03T08:10:56.597" v="393" actId="478"/>
          <ac:inkMkLst>
            <pc:docMk/>
            <pc:sldMk cId="526742295" sldId="379"/>
            <ac:inkMk id="52" creationId="{D1788734-169A-B7D1-64B9-21B8947C214E}"/>
          </ac:inkMkLst>
        </pc:inkChg>
        <pc:inkChg chg="add">
          <ac:chgData name="TAN Mei Yi [Harrisdale Senior High School]" userId="f9f029c9-d743-4d60-9f2c-e74bdec1ab07" providerId="ADAL" clId="{788AB1A8-10FF-452C-8FE7-DA7F1FFFB155}" dt="2023-07-03T08:13:17.448" v="432" actId="9405"/>
          <ac:inkMkLst>
            <pc:docMk/>
            <pc:sldMk cId="526742295" sldId="379"/>
            <ac:inkMk id="56" creationId="{A13B0240-9625-1CB2-CA54-9EA3A04A79E0}"/>
          </ac:inkMkLst>
        </pc:inkChg>
        <pc:inkChg chg="add del">
          <ac:chgData name="TAN Mei Yi [Harrisdale Senior High School]" userId="f9f029c9-d743-4d60-9f2c-e74bdec1ab07" providerId="ADAL" clId="{788AB1A8-10FF-452C-8FE7-DA7F1FFFB155}" dt="2023-07-03T08:13:20.379" v="434" actId="9405"/>
          <ac:inkMkLst>
            <pc:docMk/>
            <pc:sldMk cId="526742295" sldId="379"/>
            <ac:inkMk id="58" creationId="{F10B5C47-15B0-C38E-A889-98F43E6DDAC4}"/>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1" creationId="{D9912446-48DF-DC88-5069-CB86A8E5E1E9}"/>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8" creationId="{57DA1682-1E39-2723-82C1-D91B1A5A2EF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78" creationId="{6734083F-69BC-B659-4D45-2CDC7BBB87F2}"/>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5" creationId="{9FD873B5-20A0-B03B-8788-17B8764A8570}"/>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8" creationId="{310EB772-B395-E116-8845-766661D6F46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7" creationId="{977F6ED0-8D41-8330-7E0E-CB7740142626}"/>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8" creationId="{3782F116-6FAD-5F62-71CC-56AF63648FBF}"/>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9" creationId="{4E8F7657-75DC-657F-1E97-E07F305EE619}"/>
          </ac:inkMkLst>
        </pc:inkChg>
        <pc:inkChg chg="add mod">
          <ac:chgData name="TAN Mei Yi [Harrisdale Senior High School]" userId="f9f029c9-d743-4d60-9f2c-e74bdec1ab07" providerId="ADAL" clId="{788AB1A8-10FF-452C-8FE7-DA7F1FFFB155}" dt="2023-07-03T08:13:38.615" v="458"/>
          <ac:inkMkLst>
            <pc:docMk/>
            <pc:sldMk cId="526742295" sldId="379"/>
            <ac:inkMk id="100" creationId="{47C25FA1-AF0E-A873-0DD1-5A252EB28D55}"/>
          </ac:inkMkLst>
        </pc:inkChg>
        <pc:inkChg chg="add mod">
          <ac:chgData name="TAN Mei Yi [Harrisdale Senior High School]" userId="f9f029c9-d743-4d60-9f2c-e74bdec1ab07" providerId="ADAL" clId="{788AB1A8-10FF-452C-8FE7-DA7F1FFFB155}" dt="2023-07-03T08:13:38.615" v="458"/>
          <ac:inkMkLst>
            <pc:docMk/>
            <pc:sldMk cId="526742295" sldId="379"/>
            <ac:inkMk id="101" creationId="{673CC6F6-CFF7-DE93-C363-D8BDB84FB799}"/>
          </ac:inkMkLst>
        </pc:inkChg>
        <pc:inkChg chg="add mod">
          <ac:chgData name="TAN Mei Yi [Harrisdale Senior High School]" userId="f9f029c9-d743-4d60-9f2c-e74bdec1ab07" providerId="ADAL" clId="{788AB1A8-10FF-452C-8FE7-DA7F1FFFB155}" dt="2023-07-03T08:13:38.615" v="458"/>
          <ac:inkMkLst>
            <pc:docMk/>
            <pc:sldMk cId="526742295" sldId="379"/>
            <ac:inkMk id="102" creationId="{A8FB8379-CD37-F3CF-BA93-67171D500EB1}"/>
          </ac:inkMkLst>
        </pc:inkChg>
        <pc:inkChg chg="add mod">
          <ac:chgData name="TAN Mei Yi [Harrisdale Senior High School]" userId="f9f029c9-d743-4d60-9f2c-e74bdec1ab07" providerId="ADAL" clId="{788AB1A8-10FF-452C-8FE7-DA7F1FFFB155}" dt="2023-07-03T08:13:38.615" v="458"/>
          <ac:inkMkLst>
            <pc:docMk/>
            <pc:sldMk cId="526742295" sldId="379"/>
            <ac:inkMk id="103" creationId="{A24ABA95-EC31-524E-05FB-06CC5C8BEEA8}"/>
          </ac:inkMkLst>
        </pc:inkChg>
        <pc:inkChg chg="add mod">
          <ac:chgData name="TAN Mei Yi [Harrisdale Senior High School]" userId="f9f029c9-d743-4d60-9f2c-e74bdec1ab07" providerId="ADAL" clId="{788AB1A8-10FF-452C-8FE7-DA7F1FFFB155}" dt="2023-07-03T08:13:38.615" v="458"/>
          <ac:inkMkLst>
            <pc:docMk/>
            <pc:sldMk cId="526742295" sldId="379"/>
            <ac:inkMk id="105" creationId="{4EF4BA3B-50E2-A4CC-AC5B-ACAC81F0BA16}"/>
          </ac:inkMkLst>
        </pc:inkChg>
        <pc:inkChg chg="add mod">
          <ac:chgData name="TAN Mei Yi [Harrisdale Senior High School]" userId="f9f029c9-d743-4d60-9f2c-e74bdec1ab07" providerId="ADAL" clId="{788AB1A8-10FF-452C-8FE7-DA7F1FFFB155}" dt="2023-07-03T08:13:38.615" v="458"/>
          <ac:inkMkLst>
            <pc:docMk/>
            <pc:sldMk cId="526742295" sldId="379"/>
            <ac:inkMk id="106" creationId="{6C08E60E-9EB6-AFD0-BB00-7F63E5161979}"/>
          </ac:inkMkLst>
        </pc:inkChg>
        <pc:inkChg chg="add mod">
          <ac:chgData name="TAN Mei Yi [Harrisdale Senior High School]" userId="f9f029c9-d743-4d60-9f2c-e74bdec1ab07" providerId="ADAL" clId="{788AB1A8-10FF-452C-8FE7-DA7F1FFFB155}" dt="2023-07-03T08:13:38.615" v="458"/>
          <ac:inkMkLst>
            <pc:docMk/>
            <pc:sldMk cId="526742295" sldId="379"/>
            <ac:inkMk id="108" creationId="{C8BBEC41-AA8E-B80D-19AB-FC13B926C085}"/>
          </ac:inkMkLst>
        </pc:inkChg>
        <pc:inkChg chg="add mod">
          <ac:chgData name="TAN Mei Yi [Harrisdale Senior High School]" userId="f9f029c9-d743-4d60-9f2c-e74bdec1ab07" providerId="ADAL" clId="{788AB1A8-10FF-452C-8FE7-DA7F1FFFB155}" dt="2023-07-03T08:13:38.615" v="458"/>
          <ac:inkMkLst>
            <pc:docMk/>
            <pc:sldMk cId="526742295" sldId="379"/>
            <ac:inkMk id="109" creationId="{F71E034A-A5D8-22F5-CACF-1E364077773F}"/>
          </ac:inkMkLst>
        </pc:inkChg>
        <pc:inkChg chg="add mod">
          <ac:chgData name="TAN Mei Yi [Harrisdale Senior High School]" userId="f9f029c9-d743-4d60-9f2c-e74bdec1ab07" providerId="ADAL" clId="{788AB1A8-10FF-452C-8FE7-DA7F1FFFB155}" dt="2023-07-03T08:13:38.615" v="458"/>
          <ac:inkMkLst>
            <pc:docMk/>
            <pc:sldMk cId="526742295" sldId="379"/>
            <ac:inkMk id="110" creationId="{9D838809-D0C9-33E6-8D9B-73EC68DC7533}"/>
          </ac:inkMkLst>
        </pc:inkChg>
        <pc:inkChg chg="add mod">
          <ac:chgData name="TAN Mei Yi [Harrisdale Senior High School]" userId="f9f029c9-d743-4d60-9f2c-e74bdec1ab07" providerId="ADAL" clId="{788AB1A8-10FF-452C-8FE7-DA7F1FFFB155}" dt="2023-07-03T08:13:38.615" v="458"/>
          <ac:inkMkLst>
            <pc:docMk/>
            <pc:sldMk cId="526742295" sldId="379"/>
            <ac:inkMk id="111" creationId="{9FA0AED2-FDB0-4984-9F2E-483580F201E9}"/>
          </ac:inkMkLst>
        </pc:inkChg>
        <pc:inkChg chg="add mod">
          <ac:chgData name="TAN Mei Yi [Harrisdale Senior High School]" userId="f9f029c9-d743-4d60-9f2c-e74bdec1ab07" providerId="ADAL" clId="{788AB1A8-10FF-452C-8FE7-DA7F1FFFB155}" dt="2023-07-03T08:13:38.615" v="458"/>
          <ac:inkMkLst>
            <pc:docMk/>
            <pc:sldMk cId="526742295" sldId="379"/>
            <ac:inkMk id="112" creationId="{28BE4ABC-8309-5DD2-50B9-D8AC40A8FF1F}"/>
          </ac:inkMkLst>
        </pc:inkChg>
        <pc:inkChg chg="add mod">
          <ac:chgData name="TAN Mei Yi [Harrisdale Senior High School]" userId="f9f029c9-d743-4d60-9f2c-e74bdec1ab07" providerId="ADAL" clId="{788AB1A8-10FF-452C-8FE7-DA7F1FFFB155}" dt="2023-07-03T08:13:38.615" v="458"/>
          <ac:inkMkLst>
            <pc:docMk/>
            <pc:sldMk cId="526742295" sldId="379"/>
            <ac:inkMk id="113" creationId="{F638CCA8-0C29-643A-6D66-012B36ABA0E8}"/>
          </ac:inkMkLst>
        </pc:inkChg>
        <pc:inkChg chg="add mod">
          <ac:chgData name="TAN Mei Yi [Harrisdale Senior High School]" userId="f9f029c9-d743-4d60-9f2c-e74bdec1ab07" providerId="ADAL" clId="{788AB1A8-10FF-452C-8FE7-DA7F1FFFB155}" dt="2023-07-03T08:13:38.615" v="458"/>
          <ac:inkMkLst>
            <pc:docMk/>
            <pc:sldMk cId="526742295" sldId="379"/>
            <ac:inkMk id="114" creationId="{D0CBCE18-1135-B1B9-FA5F-DAA13B7BCD36}"/>
          </ac:inkMkLst>
        </pc:inkChg>
        <pc:inkChg chg="add mod">
          <ac:chgData name="TAN Mei Yi [Harrisdale Senior High School]" userId="f9f029c9-d743-4d60-9f2c-e74bdec1ab07" providerId="ADAL" clId="{788AB1A8-10FF-452C-8FE7-DA7F1FFFB155}" dt="2023-07-03T08:14:39.497" v="492"/>
          <ac:inkMkLst>
            <pc:docMk/>
            <pc:sldMk cId="526742295" sldId="379"/>
            <ac:inkMk id="118" creationId="{35DAD066-9B8B-8DF8-D920-3AF365AA520E}"/>
          </ac:inkMkLst>
        </pc:inkChg>
        <pc:inkChg chg="add mod">
          <ac:chgData name="TAN Mei Yi [Harrisdale Senior High School]" userId="f9f029c9-d743-4d60-9f2c-e74bdec1ab07" providerId="ADAL" clId="{788AB1A8-10FF-452C-8FE7-DA7F1FFFB155}" dt="2023-07-03T08:14:39.497" v="492"/>
          <ac:inkMkLst>
            <pc:docMk/>
            <pc:sldMk cId="526742295" sldId="379"/>
            <ac:inkMk id="119" creationId="{9D3A2EB7-D13F-D1D5-847E-AAFE2A6C1AB8}"/>
          </ac:inkMkLst>
        </pc:inkChg>
        <pc:inkChg chg="add mod">
          <ac:chgData name="TAN Mei Yi [Harrisdale Senior High School]" userId="f9f029c9-d743-4d60-9f2c-e74bdec1ab07" providerId="ADAL" clId="{788AB1A8-10FF-452C-8FE7-DA7F1FFFB155}" dt="2023-07-03T08:14:39.497" v="492"/>
          <ac:inkMkLst>
            <pc:docMk/>
            <pc:sldMk cId="526742295" sldId="379"/>
            <ac:inkMk id="120" creationId="{A78364A7-8784-6D32-5BC8-9F0DA27D837C}"/>
          </ac:inkMkLst>
        </pc:inkChg>
        <pc:inkChg chg="add mod">
          <ac:chgData name="TAN Mei Yi [Harrisdale Senior High School]" userId="f9f029c9-d743-4d60-9f2c-e74bdec1ab07" providerId="ADAL" clId="{788AB1A8-10FF-452C-8FE7-DA7F1FFFB155}" dt="2023-07-03T08:14:39.497" v="492"/>
          <ac:inkMkLst>
            <pc:docMk/>
            <pc:sldMk cId="526742295" sldId="379"/>
            <ac:inkMk id="121" creationId="{84144347-74D6-24B0-25BF-6478BF716FA7}"/>
          </ac:inkMkLst>
        </pc:inkChg>
        <pc:inkChg chg="add mod">
          <ac:chgData name="TAN Mei Yi [Harrisdale Senior High School]" userId="f9f029c9-d743-4d60-9f2c-e74bdec1ab07" providerId="ADAL" clId="{788AB1A8-10FF-452C-8FE7-DA7F1FFFB155}" dt="2023-07-03T08:14:39.497" v="492"/>
          <ac:inkMkLst>
            <pc:docMk/>
            <pc:sldMk cId="526742295" sldId="379"/>
            <ac:inkMk id="122" creationId="{D5A4FE2A-1900-82D0-9F31-0E338EE429AF}"/>
          </ac:inkMkLst>
        </pc:inkChg>
        <pc:inkChg chg="add mod">
          <ac:chgData name="TAN Mei Yi [Harrisdale Senior High School]" userId="f9f029c9-d743-4d60-9f2c-e74bdec1ab07" providerId="ADAL" clId="{788AB1A8-10FF-452C-8FE7-DA7F1FFFB155}" dt="2023-07-03T08:14:39.497" v="492"/>
          <ac:inkMkLst>
            <pc:docMk/>
            <pc:sldMk cId="526742295" sldId="379"/>
            <ac:inkMk id="123" creationId="{1BB057CE-0B2F-15E7-444D-31F94EECA244}"/>
          </ac:inkMkLst>
        </pc:inkChg>
        <pc:inkChg chg="add mod">
          <ac:chgData name="TAN Mei Yi [Harrisdale Senior High School]" userId="f9f029c9-d743-4d60-9f2c-e74bdec1ab07" providerId="ADAL" clId="{788AB1A8-10FF-452C-8FE7-DA7F1FFFB155}" dt="2023-07-03T08:14:39.497" v="492"/>
          <ac:inkMkLst>
            <pc:docMk/>
            <pc:sldMk cId="526742295" sldId="379"/>
            <ac:inkMk id="124" creationId="{FA9029F3-11D0-A5C4-EAD0-FEAC8E1A7C06}"/>
          </ac:inkMkLst>
        </pc:inkChg>
        <pc:inkChg chg="add mod">
          <ac:chgData name="TAN Mei Yi [Harrisdale Senior High School]" userId="f9f029c9-d743-4d60-9f2c-e74bdec1ab07" providerId="ADAL" clId="{788AB1A8-10FF-452C-8FE7-DA7F1FFFB155}" dt="2023-07-03T08:14:39.497" v="492"/>
          <ac:inkMkLst>
            <pc:docMk/>
            <pc:sldMk cId="526742295" sldId="379"/>
            <ac:inkMk id="125" creationId="{0980148A-29B9-8676-11F8-16FE340ECD49}"/>
          </ac:inkMkLst>
        </pc:inkChg>
        <pc:inkChg chg="add mod">
          <ac:chgData name="TAN Mei Yi [Harrisdale Senior High School]" userId="f9f029c9-d743-4d60-9f2c-e74bdec1ab07" providerId="ADAL" clId="{788AB1A8-10FF-452C-8FE7-DA7F1FFFB155}" dt="2023-07-03T08:14:39.497" v="492"/>
          <ac:inkMkLst>
            <pc:docMk/>
            <pc:sldMk cId="526742295" sldId="379"/>
            <ac:inkMk id="126" creationId="{76A315C1-CC57-894A-AD18-15E7B455E296}"/>
          </ac:inkMkLst>
        </pc:inkChg>
        <pc:inkChg chg="add mod">
          <ac:chgData name="TAN Mei Yi [Harrisdale Senior High School]" userId="f9f029c9-d743-4d60-9f2c-e74bdec1ab07" providerId="ADAL" clId="{788AB1A8-10FF-452C-8FE7-DA7F1FFFB155}" dt="2023-07-03T08:14:39.497" v="492"/>
          <ac:inkMkLst>
            <pc:docMk/>
            <pc:sldMk cId="526742295" sldId="379"/>
            <ac:inkMk id="128" creationId="{3847CF31-7F90-BD0F-07B5-FC0EAED23B4C}"/>
          </ac:inkMkLst>
        </pc:inkChg>
        <pc:inkChg chg="add mod">
          <ac:chgData name="TAN Mei Yi [Harrisdale Senior High School]" userId="f9f029c9-d743-4d60-9f2c-e74bdec1ab07" providerId="ADAL" clId="{788AB1A8-10FF-452C-8FE7-DA7F1FFFB155}" dt="2023-07-03T08:14:39.497" v="492"/>
          <ac:inkMkLst>
            <pc:docMk/>
            <pc:sldMk cId="526742295" sldId="379"/>
            <ac:inkMk id="129" creationId="{22662F6C-50FE-A3C8-D68A-A7DE028A4026}"/>
          </ac:inkMkLst>
        </pc:inkChg>
        <pc:inkChg chg="add mod">
          <ac:chgData name="TAN Mei Yi [Harrisdale Senior High School]" userId="f9f029c9-d743-4d60-9f2c-e74bdec1ab07" providerId="ADAL" clId="{788AB1A8-10FF-452C-8FE7-DA7F1FFFB155}" dt="2023-07-03T08:14:39.497" v="492"/>
          <ac:inkMkLst>
            <pc:docMk/>
            <pc:sldMk cId="526742295" sldId="379"/>
            <ac:inkMk id="130" creationId="{9C75BF8D-4A2D-E352-2272-A48AA6FF3FD9}"/>
          </ac:inkMkLst>
        </pc:inkChg>
        <pc:inkChg chg="add mod">
          <ac:chgData name="TAN Mei Yi [Harrisdale Senior High School]" userId="f9f029c9-d743-4d60-9f2c-e74bdec1ab07" providerId="ADAL" clId="{788AB1A8-10FF-452C-8FE7-DA7F1FFFB155}" dt="2023-07-03T08:14:39.497" v="492"/>
          <ac:inkMkLst>
            <pc:docMk/>
            <pc:sldMk cId="526742295" sldId="379"/>
            <ac:inkMk id="131" creationId="{1D6068C2-B9A6-4E35-37F0-0EB2F08F1D7C}"/>
          </ac:inkMkLst>
        </pc:inkChg>
        <pc:inkChg chg="add mod">
          <ac:chgData name="TAN Mei Yi [Harrisdale Senior High School]" userId="f9f029c9-d743-4d60-9f2c-e74bdec1ab07" providerId="ADAL" clId="{788AB1A8-10FF-452C-8FE7-DA7F1FFFB155}" dt="2023-07-03T08:14:39.497" v="492"/>
          <ac:inkMkLst>
            <pc:docMk/>
            <pc:sldMk cId="526742295" sldId="379"/>
            <ac:inkMk id="132" creationId="{15B8565B-A1A9-5581-B139-0F79FE93AE68}"/>
          </ac:inkMkLst>
        </pc:inkChg>
        <pc:inkChg chg="add mod">
          <ac:chgData name="TAN Mei Yi [Harrisdale Senior High School]" userId="f9f029c9-d743-4d60-9f2c-e74bdec1ab07" providerId="ADAL" clId="{788AB1A8-10FF-452C-8FE7-DA7F1FFFB155}" dt="2023-07-03T08:14:39.497" v="492"/>
          <ac:inkMkLst>
            <pc:docMk/>
            <pc:sldMk cId="526742295" sldId="379"/>
            <ac:inkMk id="133" creationId="{4C6719C4-3367-CA79-1081-BFC5C0355C67}"/>
          </ac:inkMkLst>
        </pc:inkChg>
        <pc:inkChg chg="add mod">
          <ac:chgData name="TAN Mei Yi [Harrisdale Senior High School]" userId="f9f029c9-d743-4d60-9f2c-e74bdec1ab07" providerId="ADAL" clId="{788AB1A8-10FF-452C-8FE7-DA7F1FFFB155}" dt="2023-07-03T08:14:39.497" v="492"/>
          <ac:inkMkLst>
            <pc:docMk/>
            <pc:sldMk cId="526742295" sldId="379"/>
            <ac:inkMk id="134" creationId="{FC061932-DFBD-72BA-248F-57C80E7E6218}"/>
          </ac:inkMkLst>
        </pc:inkChg>
        <pc:inkChg chg="add mod">
          <ac:chgData name="TAN Mei Yi [Harrisdale Senior High School]" userId="f9f029c9-d743-4d60-9f2c-e74bdec1ab07" providerId="ADAL" clId="{788AB1A8-10FF-452C-8FE7-DA7F1FFFB155}" dt="2023-07-03T08:14:39.497" v="492"/>
          <ac:inkMkLst>
            <pc:docMk/>
            <pc:sldMk cId="526742295" sldId="379"/>
            <ac:inkMk id="135" creationId="{C863FB0C-DA6F-B189-D501-65DE00214123}"/>
          </ac:inkMkLst>
        </pc:inkChg>
        <pc:inkChg chg="add mod">
          <ac:chgData name="TAN Mei Yi [Harrisdale Senior High School]" userId="f9f029c9-d743-4d60-9f2c-e74bdec1ab07" providerId="ADAL" clId="{788AB1A8-10FF-452C-8FE7-DA7F1FFFB155}" dt="2023-07-03T08:14:39.497" v="492"/>
          <ac:inkMkLst>
            <pc:docMk/>
            <pc:sldMk cId="526742295" sldId="379"/>
            <ac:inkMk id="136" creationId="{65A7949F-8115-6583-C960-8AFAF6B91BBB}"/>
          </ac:inkMkLst>
        </pc:inkChg>
        <pc:inkChg chg="add mod">
          <ac:chgData name="TAN Mei Yi [Harrisdale Senior High School]" userId="f9f029c9-d743-4d60-9f2c-e74bdec1ab07" providerId="ADAL" clId="{788AB1A8-10FF-452C-8FE7-DA7F1FFFB155}" dt="2023-07-03T08:14:39.497" v="492"/>
          <ac:inkMkLst>
            <pc:docMk/>
            <pc:sldMk cId="526742295" sldId="379"/>
            <ac:inkMk id="137" creationId="{06E5A5D8-98B7-F737-9200-AF8059FD65E4}"/>
          </ac:inkMkLst>
        </pc:inkChg>
        <pc:inkChg chg="add mod">
          <ac:chgData name="TAN Mei Yi [Harrisdale Senior High School]" userId="f9f029c9-d743-4d60-9f2c-e74bdec1ab07" providerId="ADAL" clId="{788AB1A8-10FF-452C-8FE7-DA7F1FFFB155}" dt="2023-07-03T08:14:39.497" v="492"/>
          <ac:inkMkLst>
            <pc:docMk/>
            <pc:sldMk cId="526742295" sldId="379"/>
            <ac:inkMk id="138" creationId="{B6A7AAC8-699B-FD68-7EAF-2F28B7F28116}"/>
          </ac:inkMkLst>
        </pc:inkChg>
        <pc:inkChg chg="add mod">
          <ac:chgData name="TAN Mei Yi [Harrisdale Senior High School]" userId="f9f029c9-d743-4d60-9f2c-e74bdec1ab07" providerId="ADAL" clId="{788AB1A8-10FF-452C-8FE7-DA7F1FFFB155}" dt="2023-07-03T08:14:39.497" v="492"/>
          <ac:inkMkLst>
            <pc:docMk/>
            <pc:sldMk cId="526742295" sldId="379"/>
            <ac:inkMk id="139" creationId="{330EDB04-2B2F-6E07-7FF8-3524BE3124BC}"/>
          </ac:inkMkLst>
        </pc:inkChg>
        <pc:inkChg chg="add mod">
          <ac:chgData name="TAN Mei Yi [Harrisdale Senior High School]" userId="f9f029c9-d743-4d60-9f2c-e74bdec1ab07" providerId="ADAL" clId="{788AB1A8-10FF-452C-8FE7-DA7F1FFFB155}" dt="2023-07-03T08:14:50.040" v="494" actId="164"/>
          <ac:inkMkLst>
            <pc:docMk/>
            <pc:sldMk cId="526742295" sldId="379"/>
            <ac:inkMk id="141" creationId="{16AF8009-887C-7709-74FA-D04B29588176}"/>
          </ac:inkMkLst>
        </pc:inkChg>
      </pc:sldChg>
      <pc:sldChg chg="addSp delSp modSp mod modAnim">
        <pc:chgData name="TAN Mei Yi [Harrisdale Senior High School]" userId="f9f029c9-d743-4d60-9f2c-e74bdec1ab07" providerId="ADAL" clId="{788AB1A8-10FF-452C-8FE7-DA7F1FFFB155}" dt="2023-07-03T08:25:24.444" v="751" actId="207"/>
        <pc:sldMkLst>
          <pc:docMk/>
          <pc:sldMk cId="1154259196" sldId="380"/>
        </pc:sldMkLst>
        <pc:spChg chg="add mod">
          <ac:chgData name="TAN Mei Yi [Harrisdale Senior High School]" userId="f9f029c9-d743-4d60-9f2c-e74bdec1ab07" providerId="ADAL" clId="{788AB1A8-10FF-452C-8FE7-DA7F1FFFB155}" dt="2023-07-03T07:52:02.554" v="188"/>
          <ac:spMkLst>
            <pc:docMk/>
            <pc:sldMk cId="1154259196" sldId="380"/>
            <ac:spMk id="2" creationId="{76F42F76-8E5A-04BB-07B1-4E045B5B036E}"/>
          </ac:spMkLst>
        </pc:spChg>
        <pc:spChg chg="del">
          <ac:chgData name="TAN Mei Yi [Harrisdale Senior High School]" userId="f9f029c9-d743-4d60-9f2c-e74bdec1ab07" providerId="ADAL" clId="{788AB1A8-10FF-452C-8FE7-DA7F1FFFB155}" dt="2023-07-03T07:52:02.078" v="187" actId="478"/>
          <ac:spMkLst>
            <pc:docMk/>
            <pc:sldMk cId="1154259196" sldId="380"/>
            <ac:spMk id="4" creationId="{ECF1E5FC-59AC-4917-9D39-A880EE6F7B82}"/>
          </ac:spMkLst>
        </pc:spChg>
        <pc:spChg chg="mod">
          <ac:chgData name="TAN Mei Yi [Harrisdale Senior High School]" userId="f9f029c9-d743-4d60-9f2c-e74bdec1ab07" providerId="ADAL" clId="{788AB1A8-10FF-452C-8FE7-DA7F1FFFB155}" dt="2023-07-03T08:25:14.701" v="748" actId="207"/>
          <ac:spMkLst>
            <pc:docMk/>
            <pc:sldMk cId="1154259196" sldId="380"/>
            <ac:spMk id="7" creationId="{863F30D8-0985-4A9D-B7E4-7D6E0066BC84}"/>
          </ac:spMkLst>
        </pc:spChg>
        <pc:spChg chg="mod">
          <ac:chgData name="TAN Mei Yi [Harrisdale Senior High School]" userId="f9f029c9-d743-4d60-9f2c-e74bdec1ab07" providerId="ADAL" clId="{788AB1A8-10FF-452C-8FE7-DA7F1FFFB155}" dt="2023-07-03T08:25:24.444" v="751" actId="207"/>
          <ac:spMkLst>
            <pc:docMk/>
            <pc:sldMk cId="1154259196" sldId="380"/>
            <ac:spMk id="8" creationId="{C260C4FC-A134-412C-B0EC-CA43841B401B}"/>
          </ac:spMkLst>
        </pc:spChg>
      </pc:sldChg>
      <pc:sldChg chg="modSp modAnim">
        <pc:chgData name="TAN Mei Yi [Harrisdale Senior High School]" userId="f9f029c9-d743-4d60-9f2c-e74bdec1ab07" providerId="ADAL" clId="{788AB1A8-10FF-452C-8FE7-DA7F1FFFB155}" dt="2023-07-03T08:26:08.894" v="759" actId="207"/>
        <pc:sldMkLst>
          <pc:docMk/>
          <pc:sldMk cId="607756734" sldId="381"/>
        </pc:sldMkLst>
        <pc:spChg chg="mod">
          <ac:chgData name="TAN Mei Yi [Harrisdale Senior High School]" userId="f9f029c9-d743-4d60-9f2c-e74bdec1ab07" providerId="ADAL" clId="{788AB1A8-10FF-452C-8FE7-DA7F1FFFB155}" dt="2023-07-03T08:25:36.258" v="753" actId="207"/>
          <ac:spMkLst>
            <pc:docMk/>
            <pc:sldMk cId="607756734" sldId="381"/>
            <ac:spMk id="7" creationId="{863F30D8-0985-4A9D-B7E4-7D6E0066BC84}"/>
          </ac:spMkLst>
        </pc:spChg>
        <pc:spChg chg="mod">
          <ac:chgData name="TAN Mei Yi [Harrisdale Senior High School]" userId="f9f029c9-d743-4d60-9f2c-e74bdec1ab07" providerId="ADAL" clId="{788AB1A8-10FF-452C-8FE7-DA7F1FFFB155}" dt="2023-07-03T08:25:48.750" v="755" actId="113"/>
          <ac:spMkLst>
            <pc:docMk/>
            <pc:sldMk cId="607756734" sldId="381"/>
            <ac:spMk id="10" creationId="{6835DF95-A5C6-4E2D-A2B6-FF29CB4D31F5}"/>
          </ac:spMkLst>
        </pc:spChg>
        <pc:spChg chg="mod">
          <ac:chgData name="TAN Mei Yi [Harrisdale Senior High School]" userId="f9f029c9-d743-4d60-9f2c-e74bdec1ab07" providerId="ADAL" clId="{788AB1A8-10FF-452C-8FE7-DA7F1FFFB155}" dt="2023-07-03T08:26:08.894" v="759" actId="207"/>
          <ac:spMkLst>
            <pc:docMk/>
            <pc:sldMk cId="607756734" sldId="381"/>
            <ac:spMk id="11" creationId="{D6321890-8E89-4BB9-98C5-C88E9DE69B39}"/>
          </ac:spMkLst>
        </pc:spChg>
      </pc:sldChg>
      <pc:sldChg chg="modSp mod">
        <pc:chgData name="TAN Mei Yi [Harrisdale Senior High School]" userId="f9f029c9-d743-4d60-9f2c-e74bdec1ab07" providerId="ADAL" clId="{788AB1A8-10FF-452C-8FE7-DA7F1FFFB155}" dt="2023-07-03T07:46:56.066" v="18" actId="14100"/>
        <pc:sldMkLst>
          <pc:docMk/>
          <pc:sldMk cId="1924933596" sldId="382"/>
        </pc:sldMkLst>
        <pc:spChg chg="mod">
          <ac:chgData name="TAN Mei Yi [Harrisdale Senior High School]" userId="f9f029c9-d743-4d60-9f2c-e74bdec1ab07" providerId="ADAL" clId="{788AB1A8-10FF-452C-8FE7-DA7F1FFFB155}" dt="2023-07-03T07:46:56.066" v="18" actId="14100"/>
          <ac:spMkLst>
            <pc:docMk/>
            <pc:sldMk cId="1924933596" sldId="382"/>
            <ac:spMk id="5" creationId="{EABB06D3-2530-4057-8F80-FA252CB1FDFA}"/>
          </ac:spMkLst>
        </pc:spChg>
      </pc:sldChg>
      <pc:sldChg chg="modSp mod">
        <pc:chgData name="TAN Mei Yi [Harrisdale Senior High School]" userId="f9f029c9-d743-4d60-9f2c-e74bdec1ab07" providerId="ADAL" clId="{788AB1A8-10FF-452C-8FE7-DA7F1FFFB155}" dt="2023-07-03T07:46:48.099" v="9" actId="14100"/>
        <pc:sldMkLst>
          <pc:docMk/>
          <pc:sldMk cId="2552015853" sldId="383"/>
        </pc:sldMkLst>
        <pc:spChg chg="mod">
          <ac:chgData name="TAN Mei Yi [Harrisdale Senior High School]" userId="f9f029c9-d743-4d60-9f2c-e74bdec1ab07" providerId="ADAL" clId="{788AB1A8-10FF-452C-8FE7-DA7F1FFFB155}" dt="2023-07-03T07:46:48.099" v="9" actId="14100"/>
          <ac:spMkLst>
            <pc:docMk/>
            <pc:sldMk cId="2552015853" sldId="383"/>
            <ac:spMk id="9" creationId="{7BB790FB-B7E1-F7AB-16F2-AF96FA5668A8}"/>
          </ac:spMkLst>
        </pc:spChg>
      </pc:sldChg>
      <pc:sldChg chg="add del">
        <pc:chgData name="TAN Mei Yi [Harrisdale Senior High School]" userId="f9f029c9-d743-4d60-9f2c-e74bdec1ab07" providerId="ADAL" clId="{788AB1A8-10FF-452C-8FE7-DA7F1FFFB155}" dt="2023-07-03T08:10:39.664" v="385"/>
        <pc:sldMkLst>
          <pc:docMk/>
          <pc:sldMk cId="975720952" sldId="384"/>
        </pc:sldMkLst>
      </pc:sldChg>
      <pc:sldChg chg="addSp delSp modSp add mod delAnim modAnim">
        <pc:chgData name="TAN Mei Yi [Harrisdale Senior High School]" userId="f9f029c9-d743-4d60-9f2c-e74bdec1ab07" providerId="ADAL" clId="{788AB1A8-10FF-452C-8FE7-DA7F1FFFB155}" dt="2023-07-03T08:24:59.973" v="746" actId="1076"/>
        <pc:sldMkLst>
          <pc:docMk/>
          <pc:sldMk cId="1240637389" sldId="384"/>
        </pc:sldMkLst>
        <pc:spChg chg="mod">
          <ac:chgData name="TAN Mei Yi [Harrisdale Senior High School]" userId="f9f029c9-d743-4d60-9f2c-e74bdec1ab07" providerId="ADAL" clId="{788AB1A8-10FF-452C-8FE7-DA7F1FFFB155}" dt="2023-07-03T08:22:15.841" v="689" actId="20577"/>
          <ac:spMkLst>
            <pc:docMk/>
            <pc:sldMk cId="1240637389" sldId="384"/>
            <ac:spMk id="3" creationId="{00000000-0000-0000-0000-000000000000}"/>
          </ac:spMkLst>
        </pc:spChg>
        <pc:spChg chg="add mod">
          <ac:chgData name="TAN Mei Yi [Harrisdale Senior High School]" userId="f9f029c9-d743-4d60-9f2c-e74bdec1ab07" providerId="ADAL" clId="{788AB1A8-10FF-452C-8FE7-DA7F1FFFB155}" dt="2023-07-03T08:22:42.946" v="705" actId="1076"/>
          <ac:spMkLst>
            <pc:docMk/>
            <pc:sldMk cId="1240637389" sldId="384"/>
            <ac:spMk id="138" creationId="{543E3872-0370-B110-7B47-08F3326FDA47}"/>
          </ac:spMkLst>
        </pc:spChg>
        <pc:spChg chg="add mod">
          <ac:chgData name="TAN Mei Yi [Harrisdale Senior High School]" userId="f9f029c9-d743-4d60-9f2c-e74bdec1ab07" providerId="ADAL" clId="{788AB1A8-10FF-452C-8FE7-DA7F1FFFB155}" dt="2023-07-03T08:24:59.973" v="746" actId="1076"/>
          <ac:spMkLst>
            <pc:docMk/>
            <pc:sldMk cId="1240637389" sldId="384"/>
            <ac:spMk id="166" creationId="{F8EB04A6-50EA-125D-BB6E-C38CE1201775}"/>
          </ac:spMkLst>
        </pc:spChg>
        <pc:grpChg chg="del">
          <ac:chgData name="TAN Mei Yi [Harrisdale Senior High School]" userId="f9f029c9-d743-4d60-9f2c-e74bdec1ab07" providerId="ADAL" clId="{788AB1A8-10FF-452C-8FE7-DA7F1FFFB155}" dt="2023-07-03T08:20:30.131" v="614" actId="478"/>
          <ac:grpSpMkLst>
            <pc:docMk/>
            <pc:sldMk cId="1240637389" sldId="384"/>
            <ac:grpSpMk id="32" creationId="{59008B0C-DE82-ECD0-8EAE-BF588BEA9B82}"/>
          </ac:grpSpMkLst>
        </pc:grpChg>
        <pc:grpChg chg="del">
          <ac:chgData name="TAN Mei Yi [Harrisdale Senior High School]" userId="f9f029c9-d743-4d60-9f2c-e74bdec1ab07" providerId="ADAL" clId="{788AB1A8-10FF-452C-8FE7-DA7F1FFFB155}" dt="2023-07-03T08:20:30.131" v="614" actId="478"/>
          <ac:grpSpMkLst>
            <pc:docMk/>
            <pc:sldMk cId="1240637389" sldId="384"/>
            <ac:grpSpMk id="48" creationId="{60C4161B-F524-DB4E-E679-4EBC9964F6BB}"/>
          </ac:grpSpMkLst>
        </pc:grpChg>
        <pc:grpChg chg="del mod">
          <ac:chgData name="TAN Mei Yi [Harrisdale Senior High School]" userId="f9f029c9-d743-4d60-9f2c-e74bdec1ab07" providerId="ADAL" clId="{788AB1A8-10FF-452C-8FE7-DA7F1FFFB155}" dt="2023-07-03T08:20:58.126" v="639"/>
          <ac:grpSpMkLst>
            <pc:docMk/>
            <pc:sldMk cId="1240637389" sldId="384"/>
            <ac:grpSpMk id="49" creationId="{264B717D-71F1-032C-441D-9412F16B92A5}"/>
          </ac:grpSpMkLst>
        </pc:grpChg>
        <pc:grpChg chg="del mod">
          <ac:chgData name="TAN Mei Yi [Harrisdale Senior High School]" userId="f9f029c9-d743-4d60-9f2c-e74bdec1ab07" providerId="ADAL" clId="{788AB1A8-10FF-452C-8FE7-DA7F1FFFB155}" dt="2023-07-03T08:20:58.126" v="639"/>
          <ac:grpSpMkLst>
            <pc:docMk/>
            <pc:sldMk cId="1240637389" sldId="384"/>
            <ac:grpSpMk id="56" creationId="{A4FDDF65-7587-0F2B-A0A5-870B7BA57EFC}"/>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3" creationId="{B96C13CB-758D-7AFD-9959-33879630397D}"/>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9" creationId="{FC978A15-6C02-D829-6B64-D4E57F9DEA4F}"/>
          </ac:grpSpMkLst>
        </pc:grpChg>
        <pc:grpChg chg="mod">
          <ac:chgData name="TAN Mei Yi [Harrisdale Senior High School]" userId="f9f029c9-d743-4d60-9f2c-e74bdec1ab07" providerId="ADAL" clId="{788AB1A8-10FF-452C-8FE7-DA7F1FFFB155}" dt="2023-07-03T08:20:58.126" v="639"/>
          <ac:grpSpMkLst>
            <pc:docMk/>
            <pc:sldMk cId="1240637389" sldId="384"/>
            <ac:grpSpMk id="88" creationId="{430C82DD-2B23-C01A-1E91-FBB45C9C2AAE}"/>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96" creationId="{49C8138D-2A4E-07F2-8330-46F013D5201B}"/>
          </ac:grpSpMkLst>
        </pc:grpChg>
        <pc:grpChg chg="del mod">
          <ac:chgData name="TAN Mei Yi [Harrisdale Senior High School]" userId="f9f029c9-d743-4d60-9f2c-e74bdec1ab07" providerId="ADAL" clId="{788AB1A8-10FF-452C-8FE7-DA7F1FFFB155}" dt="2023-07-03T08:21:27.465" v="658"/>
          <ac:grpSpMkLst>
            <pc:docMk/>
            <pc:sldMk cId="1240637389" sldId="384"/>
            <ac:grpSpMk id="102" creationId="{E9D9A075-245B-80D0-8137-14FB23D6078B}"/>
          </ac:grpSpMkLst>
        </pc:grpChg>
        <pc:grpChg chg="mod">
          <ac:chgData name="TAN Mei Yi [Harrisdale Senior High School]" userId="f9f029c9-d743-4d60-9f2c-e74bdec1ab07" providerId="ADAL" clId="{788AB1A8-10FF-452C-8FE7-DA7F1FFFB155}" dt="2023-07-03T08:21:33.949" v="659" actId="164"/>
          <ac:grpSpMkLst>
            <pc:docMk/>
            <pc:sldMk cId="1240637389" sldId="384"/>
            <ac:grpSpMk id="112" creationId="{B1125811-208E-413E-98FA-C3F1F8386049}"/>
          </ac:grpSpMkLst>
        </pc:grpChg>
        <pc:grpChg chg="add mod">
          <ac:chgData name="TAN Mei Yi [Harrisdale Senior High School]" userId="f9f029c9-d743-4d60-9f2c-e74bdec1ab07" providerId="ADAL" clId="{788AB1A8-10FF-452C-8FE7-DA7F1FFFB155}" dt="2023-07-03T08:21:33.949" v="659" actId="164"/>
          <ac:grpSpMkLst>
            <pc:docMk/>
            <pc:sldMk cId="1240637389" sldId="384"/>
            <ac:grpSpMk id="113" creationId="{66F3A314-F121-991F-7F1B-EFE9F2B984B3}"/>
          </ac:grpSpMkLst>
        </pc:grpChg>
        <pc:grpChg chg="del mod">
          <ac:chgData name="TAN Mei Yi [Harrisdale Senior High School]" userId="f9f029c9-d743-4d60-9f2c-e74bdec1ab07" providerId="ADAL" clId="{788AB1A8-10FF-452C-8FE7-DA7F1FFFB155}" dt="2023-07-03T08:21:46.587" v="667"/>
          <ac:grpSpMkLst>
            <pc:docMk/>
            <pc:sldMk cId="1240637389" sldId="384"/>
            <ac:grpSpMk id="118" creationId="{9A92142F-6782-5D1C-B5E9-5011A502D9A9}"/>
          </ac:grpSpMkLst>
        </pc:grpChg>
        <pc:grpChg chg="del mod">
          <ac:chgData name="TAN Mei Yi [Harrisdale Senior High School]" userId="f9f029c9-d743-4d60-9f2c-e74bdec1ab07" providerId="ADAL" clId="{788AB1A8-10FF-452C-8FE7-DA7F1FFFB155}" dt="2023-07-03T08:21:55.393" v="683"/>
          <ac:grpSpMkLst>
            <pc:docMk/>
            <pc:sldMk cId="1240637389" sldId="384"/>
            <ac:grpSpMk id="120" creationId="{9088CA0C-E8F1-6C90-E8FC-F85B83AED829}"/>
          </ac:grpSpMkLst>
        </pc:grpChg>
        <pc:grpChg chg="mod">
          <ac:chgData name="TAN Mei Yi [Harrisdale Senior High School]" userId="f9f029c9-d743-4d60-9f2c-e74bdec1ab07" providerId="ADAL" clId="{788AB1A8-10FF-452C-8FE7-DA7F1FFFB155}" dt="2023-07-03T08:21:55.393" v="683"/>
          <ac:grpSpMkLst>
            <pc:docMk/>
            <pc:sldMk cId="1240637389" sldId="384"/>
            <ac:grpSpMk id="136" creationId="{57CEF083-FA1E-B623-5A6E-7FFB6D25C643}"/>
          </ac:grpSpMkLst>
        </pc:grpChg>
        <pc:grpChg chg="mod">
          <ac:chgData name="TAN Mei Yi [Harrisdale Senior High School]" userId="f9f029c9-d743-4d60-9f2c-e74bdec1ab07" providerId="ADAL" clId="{788AB1A8-10FF-452C-8FE7-DA7F1FFFB155}" dt="2023-07-03T08:23:25.297" v="715"/>
          <ac:grpSpMkLst>
            <pc:docMk/>
            <pc:sldMk cId="1240637389" sldId="384"/>
            <ac:grpSpMk id="146" creationId="{9438DFCB-F9AD-0633-F44F-28BEED375085}"/>
          </ac:grpSpMkLst>
        </pc:grpChg>
        <pc:grpChg chg="mod">
          <ac:chgData name="TAN Mei Yi [Harrisdale Senior High School]" userId="f9f029c9-d743-4d60-9f2c-e74bdec1ab07" providerId="ADAL" clId="{788AB1A8-10FF-452C-8FE7-DA7F1FFFB155}" dt="2023-07-03T08:23:46.732" v="729"/>
          <ac:grpSpMkLst>
            <pc:docMk/>
            <pc:sldMk cId="1240637389" sldId="384"/>
            <ac:grpSpMk id="159" creationId="{851D937C-D27E-66B2-AB1C-AF1861FB7CDF}"/>
          </ac:grpSpMkLst>
        </pc:grpChg>
        <pc:grpChg chg="mod">
          <ac:chgData name="TAN Mei Yi [Harrisdale Senior High School]" userId="f9f029c9-d743-4d60-9f2c-e74bdec1ab07" providerId="ADAL" clId="{788AB1A8-10FF-452C-8FE7-DA7F1FFFB155}" dt="2023-07-03T08:23:53.774" v="735"/>
          <ac:grpSpMkLst>
            <pc:docMk/>
            <pc:sldMk cId="1240637389" sldId="384"/>
            <ac:grpSpMk id="165" creationId="{CD23E245-94BC-7728-1391-C10C7E28E65F}"/>
          </ac:grpSpMkLst>
        </pc:grpChg>
        <pc:picChg chg="add mod">
          <ac:chgData name="TAN Mei Yi [Harrisdale Senior High School]" userId="f9f029c9-d743-4d60-9f2c-e74bdec1ab07" providerId="ADAL" clId="{788AB1A8-10FF-452C-8FE7-DA7F1FFFB155}" dt="2023-07-03T08:20:44.326" v="622" actId="1076"/>
          <ac:picMkLst>
            <pc:docMk/>
            <pc:sldMk cId="1240637389" sldId="384"/>
            <ac:picMk id="8" creationId="{0E1CA407-AB38-8769-302E-92FFF17C88AE}"/>
          </ac:picMkLst>
        </pc:picChg>
        <pc:picChg chg="add mod">
          <ac:chgData name="TAN Mei Yi [Harrisdale Senior High School]" userId="f9f029c9-d743-4d60-9f2c-e74bdec1ab07" providerId="ADAL" clId="{788AB1A8-10FF-452C-8FE7-DA7F1FFFB155}" dt="2023-07-03T08:23:11.094" v="709" actId="1076"/>
          <ac:picMkLst>
            <pc:docMk/>
            <pc:sldMk cId="1240637389" sldId="384"/>
            <ac:picMk id="140" creationId="{91C60DA0-566E-5684-0021-9D0A0CA71DA5}"/>
          </ac:picMkLst>
        </pc:picChg>
        <pc:inkChg chg="del">
          <ac:chgData name="TAN Mei Yi [Harrisdale Senior High School]" userId="f9f029c9-d743-4d60-9f2c-e74bdec1ab07" providerId="ADAL" clId="{788AB1A8-10FF-452C-8FE7-DA7F1FFFB155}" dt="2023-07-03T08:20:30.131" v="614" actId="478"/>
          <ac:inkMkLst>
            <pc:docMk/>
            <pc:sldMk cId="1240637389" sldId="384"/>
            <ac:inkMk id="5" creationId="{4FACF09E-CD33-1FD2-9E76-B76BCBFCA3B6}"/>
          </ac:inkMkLst>
        </pc:inkChg>
        <pc:inkChg chg="del">
          <ac:chgData name="TAN Mei Yi [Harrisdale Senior High School]" userId="f9f029c9-d743-4d60-9f2c-e74bdec1ab07" providerId="ADAL" clId="{788AB1A8-10FF-452C-8FE7-DA7F1FFFB155}" dt="2023-07-03T08:20:30.131" v="614" actId="478"/>
          <ac:inkMkLst>
            <pc:docMk/>
            <pc:sldMk cId="1240637389" sldId="384"/>
            <ac:inkMk id="6" creationId="{5031D9A6-BBCC-C94F-FBA8-6D54DA3330C7}"/>
          </ac:inkMkLst>
        </pc:inkChg>
        <pc:inkChg chg="del">
          <ac:chgData name="TAN Mei Yi [Harrisdale Senior High School]" userId="f9f029c9-d743-4d60-9f2c-e74bdec1ab07" providerId="ADAL" clId="{788AB1A8-10FF-452C-8FE7-DA7F1FFFB155}" dt="2023-07-03T08:20:30.131" v="614" actId="478"/>
          <ac:inkMkLst>
            <pc:docMk/>
            <pc:sldMk cId="1240637389" sldId="384"/>
            <ac:inkMk id="7" creationId="{827CEA6E-97C1-0D5A-30E0-AB744BFB4875}"/>
          </ac:inkMkLst>
        </pc:inkChg>
        <pc:inkChg chg="del">
          <ac:chgData name="TAN Mei Yi [Harrisdale Senior High School]" userId="f9f029c9-d743-4d60-9f2c-e74bdec1ab07" providerId="ADAL" clId="{788AB1A8-10FF-452C-8FE7-DA7F1FFFB155}" dt="2023-07-03T08:20:30.131" v="614" actId="478"/>
          <ac:inkMkLst>
            <pc:docMk/>
            <pc:sldMk cId="1240637389" sldId="384"/>
            <ac:inkMk id="9" creationId="{74CB618D-9744-E305-2B3F-AC31C0167EF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0" creationId="{A32474B6-BA6A-CCB2-1984-D3411A2D144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1" creationId="{FB189479-6D5C-988E-3553-3899227E99B8}"/>
          </ac:inkMkLst>
        </pc:inkChg>
        <pc:inkChg chg="add mod">
          <ac:chgData name="TAN Mei Yi [Harrisdale Senior High School]" userId="f9f029c9-d743-4d60-9f2c-e74bdec1ab07" providerId="ADAL" clId="{788AB1A8-10FF-452C-8FE7-DA7F1FFFB155}" dt="2023-07-03T08:20:58.126" v="639"/>
          <ac:inkMkLst>
            <pc:docMk/>
            <pc:sldMk cId="1240637389" sldId="384"/>
            <ac:inkMk id="12" creationId="{5D647905-6FC0-4BF0-83A5-716CCC48B1E5}"/>
          </ac:inkMkLst>
        </pc:inkChg>
        <pc:inkChg chg="add mod">
          <ac:chgData name="TAN Mei Yi [Harrisdale Senior High School]" userId="f9f029c9-d743-4d60-9f2c-e74bdec1ab07" providerId="ADAL" clId="{788AB1A8-10FF-452C-8FE7-DA7F1FFFB155}" dt="2023-07-03T08:20:58.126" v="639"/>
          <ac:inkMkLst>
            <pc:docMk/>
            <pc:sldMk cId="1240637389" sldId="384"/>
            <ac:inkMk id="13" creationId="{7D7AAAA1-432E-3D28-4BDF-FD860F80E681}"/>
          </ac:inkMkLst>
        </pc:inkChg>
        <pc:inkChg chg="del">
          <ac:chgData name="TAN Mei Yi [Harrisdale Senior High School]" userId="f9f029c9-d743-4d60-9f2c-e74bdec1ab07" providerId="ADAL" clId="{788AB1A8-10FF-452C-8FE7-DA7F1FFFB155}" dt="2023-07-03T08:20:30.131" v="614" actId="478"/>
          <ac:inkMkLst>
            <pc:docMk/>
            <pc:sldMk cId="1240637389" sldId="384"/>
            <ac:inkMk id="14" creationId="{5F6B29C6-DAD8-7056-CAA4-2C67B81AAF94}"/>
          </ac:inkMkLst>
        </pc:inkChg>
        <pc:inkChg chg="del">
          <ac:chgData name="TAN Mei Yi [Harrisdale Senior High School]" userId="f9f029c9-d743-4d60-9f2c-e74bdec1ab07" providerId="ADAL" clId="{788AB1A8-10FF-452C-8FE7-DA7F1FFFB155}" dt="2023-07-03T08:20:30.131" v="614" actId="478"/>
          <ac:inkMkLst>
            <pc:docMk/>
            <pc:sldMk cId="1240637389" sldId="384"/>
            <ac:inkMk id="15" creationId="{D4F6E0A7-98D9-65DF-DA57-A8A9AF156B9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6" creationId="{B4C3FB5B-C21E-79CA-2933-293D17784418}"/>
          </ac:inkMkLst>
        </pc:inkChg>
        <pc:inkChg chg="add mod">
          <ac:chgData name="TAN Mei Yi [Harrisdale Senior High School]" userId="f9f029c9-d743-4d60-9f2c-e74bdec1ab07" providerId="ADAL" clId="{788AB1A8-10FF-452C-8FE7-DA7F1FFFB155}" dt="2023-07-03T08:20:58.126" v="639"/>
          <ac:inkMkLst>
            <pc:docMk/>
            <pc:sldMk cId="1240637389" sldId="384"/>
            <ac:inkMk id="17" creationId="{1E5614F6-1646-11BF-F08D-59F84CBB1CBE}"/>
          </ac:inkMkLst>
        </pc:inkChg>
        <pc:inkChg chg="del">
          <ac:chgData name="TAN Mei Yi [Harrisdale Senior High School]" userId="f9f029c9-d743-4d60-9f2c-e74bdec1ab07" providerId="ADAL" clId="{788AB1A8-10FF-452C-8FE7-DA7F1FFFB155}" dt="2023-07-03T08:20:30.131" v="614" actId="478"/>
          <ac:inkMkLst>
            <pc:docMk/>
            <pc:sldMk cId="1240637389" sldId="384"/>
            <ac:inkMk id="18" creationId="{30EA2318-60AD-ABF1-2331-0DAEDEF6959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9" creationId="{D657235E-0C55-4F0E-5C98-EF2CCB8F0985}"/>
          </ac:inkMkLst>
        </pc:inkChg>
        <pc:inkChg chg="del">
          <ac:chgData name="TAN Mei Yi [Harrisdale Senior High School]" userId="f9f029c9-d743-4d60-9f2c-e74bdec1ab07" providerId="ADAL" clId="{788AB1A8-10FF-452C-8FE7-DA7F1FFFB155}" dt="2023-07-03T08:20:30.131" v="614" actId="478"/>
          <ac:inkMkLst>
            <pc:docMk/>
            <pc:sldMk cId="1240637389" sldId="384"/>
            <ac:inkMk id="20" creationId="{DE00938C-8ED1-C4B5-DB56-6403665C844A}"/>
          </ac:inkMkLst>
        </pc:inkChg>
        <pc:inkChg chg="del">
          <ac:chgData name="TAN Mei Yi [Harrisdale Senior High School]" userId="f9f029c9-d743-4d60-9f2c-e74bdec1ab07" providerId="ADAL" clId="{788AB1A8-10FF-452C-8FE7-DA7F1FFFB155}" dt="2023-07-03T08:20:30.131" v="614" actId="478"/>
          <ac:inkMkLst>
            <pc:docMk/>
            <pc:sldMk cId="1240637389" sldId="384"/>
            <ac:inkMk id="21" creationId="{385219F1-D507-9C7A-48F1-11E9DE55EA6C}"/>
          </ac:inkMkLst>
        </pc:inkChg>
        <pc:inkChg chg="add mod">
          <ac:chgData name="TAN Mei Yi [Harrisdale Senior High School]" userId="f9f029c9-d743-4d60-9f2c-e74bdec1ab07" providerId="ADAL" clId="{788AB1A8-10FF-452C-8FE7-DA7F1FFFB155}" dt="2023-07-03T08:20:58.126" v="639"/>
          <ac:inkMkLst>
            <pc:docMk/>
            <pc:sldMk cId="1240637389" sldId="384"/>
            <ac:inkMk id="22" creationId="{3783DE3A-8D07-1176-DAFA-0D99EEDC5E49}"/>
          </ac:inkMkLst>
        </pc:inkChg>
        <pc:inkChg chg="add mod">
          <ac:chgData name="TAN Mei Yi [Harrisdale Senior High School]" userId="f9f029c9-d743-4d60-9f2c-e74bdec1ab07" providerId="ADAL" clId="{788AB1A8-10FF-452C-8FE7-DA7F1FFFB155}" dt="2023-07-03T08:20:58.126" v="639"/>
          <ac:inkMkLst>
            <pc:docMk/>
            <pc:sldMk cId="1240637389" sldId="384"/>
            <ac:inkMk id="28" creationId="{4124AFC6-C462-84A8-3329-187DC60741FE}"/>
          </ac:inkMkLst>
        </pc:inkChg>
        <pc:inkChg chg="add mod">
          <ac:chgData name="TAN Mei Yi [Harrisdale Senior High School]" userId="f9f029c9-d743-4d60-9f2c-e74bdec1ab07" providerId="ADAL" clId="{788AB1A8-10FF-452C-8FE7-DA7F1FFFB155}" dt="2023-07-03T08:20:58.126" v="639"/>
          <ac:inkMkLst>
            <pc:docMk/>
            <pc:sldMk cId="1240637389" sldId="384"/>
            <ac:inkMk id="40" creationId="{9A98A08C-3B5E-9081-4B13-EA53BFE70425}"/>
          </ac:inkMkLst>
        </pc:inkChg>
        <pc:inkChg chg="add mod">
          <ac:chgData name="TAN Mei Yi [Harrisdale Senior High School]" userId="f9f029c9-d743-4d60-9f2c-e74bdec1ab07" providerId="ADAL" clId="{788AB1A8-10FF-452C-8FE7-DA7F1FFFB155}" dt="2023-07-03T08:20:58.126" v="639"/>
          <ac:inkMkLst>
            <pc:docMk/>
            <pc:sldMk cId="1240637389" sldId="384"/>
            <ac:inkMk id="50" creationId="{E6000D8C-2379-5797-E195-77E9CBF22192}"/>
          </ac:inkMkLst>
        </pc:inkChg>
        <pc:inkChg chg="add mod">
          <ac:chgData name="TAN Mei Yi [Harrisdale Senior High School]" userId="f9f029c9-d743-4d60-9f2c-e74bdec1ab07" providerId="ADAL" clId="{788AB1A8-10FF-452C-8FE7-DA7F1FFFB155}" dt="2023-07-03T08:20:58.126" v="639"/>
          <ac:inkMkLst>
            <pc:docMk/>
            <pc:sldMk cId="1240637389" sldId="384"/>
            <ac:inkMk id="51" creationId="{0A8FB97A-A68E-509E-AAB7-428EBE773A68}"/>
          </ac:inkMkLst>
        </pc:inkChg>
        <pc:inkChg chg="del">
          <ac:chgData name="TAN Mei Yi [Harrisdale Senior High School]" userId="f9f029c9-d743-4d60-9f2c-e74bdec1ab07" providerId="ADAL" clId="{788AB1A8-10FF-452C-8FE7-DA7F1FFFB155}" dt="2023-07-03T08:20:39.652" v="619" actId="478"/>
          <ac:inkMkLst>
            <pc:docMk/>
            <pc:sldMk cId="1240637389" sldId="384"/>
            <ac:inkMk id="52" creationId="{D1788734-169A-B7D1-64B9-21B8947C214E}"/>
          </ac:inkMkLst>
        </pc:inkChg>
        <pc:inkChg chg="add mod">
          <ac:chgData name="TAN Mei Yi [Harrisdale Senior High School]" userId="f9f029c9-d743-4d60-9f2c-e74bdec1ab07" providerId="ADAL" clId="{788AB1A8-10FF-452C-8FE7-DA7F1FFFB155}" dt="2023-07-03T08:20:58.126" v="639"/>
          <ac:inkMkLst>
            <pc:docMk/>
            <pc:sldMk cId="1240637389" sldId="384"/>
            <ac:inkMk id="53" creationId="{E33F49A2-8617-56CB-F12A-7F12DA9D9A51}"/>
          </ac:inkMkLst>
        </pc:inkChg>
        <pc:inkChg chg="add mod">
          <ac:chgData name="TAN Mei Yi [Harrisdale Senior High School]" userId="f9f029c9-d743-4d60-9f2c-e74bdec1ab07" providerId="ADAL" clId="{788AB1A8-10FF-452C-8FE7-DA7F1FFFB155}" dt="2023-07-03T08:20:58.126" v="639"/>
          <ac:inkMkLst>
            <pc:docMk/>
            <pc:sldMk cId="1240637389" sldId="384"/>
            <ac:inkMk id="58" creationId="{92B27E4C-ECFD-C5C5-4558-AAB176C640EF}"/>
          </ac:inkMkLst>
        </pc:inkChg>
        <pc:inkChg chg="add mod">
          <ac:chgData name="TAN Mei Yi [Harrisdale Senior High School]" userId="f9f029c9-d743-4d60-9f2c-e74bdec1ab07" providerId="ADAL" clId="{788AB1A8-10FF-452C-8FE7-DA7F1FFFB155}" dt="2023-07-03T08:20:58.126" v="639"/>
          <ac:inkMkLst>
            <pc:docMk/>
            <pc:sldMk cId="1240637389" sldId="384"/>
            <ac:inkMk id="61" creationId="{AC81255E-EF71-253B-74DD-0F3074AB6690}"/>
          </ac:inkMkLst>
        </pc:inkChg>
        <pc:inkChg chg="add mod">
          <ac:chgData name="TAN Mei Yi [Harrisdale Senior High School]" userId="f9f029c9-d743-4d60-9f2c-e74bdec1ab07" providerId="ADAL" clId="{788AB1A8-10FF-452C-8FE7-DA7F1FFFB155}" dt="2023-07-03T08:20:58.126" v="639"/>
          <ac:inkMkLst>
            <pc:docMk/>
            <pc:sldMk cId="1240637389" sldId="384"/>
            <ac:inkMk id="68" creationId="{6D758606-4179-ADD9-95FD-D85F678CF865}"/>
          </ac:inkMkLst>
        </pc:inkChg>
        <pc:inkChg chg="add mod">
          <ac:chgData name="TAN Mei Yi [Harrisdale Senior High School]" userId="f9f029c9-d743-4d60-9f2c-e74bdec1ab07" providerId="ADAL" clId="{788AB1A8-10FF-452C-8FE7-DA7F1FFFB155}" dt="2023-07-03T08:20:58.126" v="639"/>
          <ac:inkMkLst>
            <pc:docMk/>
            <pc:sldMk cId="1240637389" sldId="384"/>
            <ac:inkMk id="78" creationId="{4D572C36-7358-2207-1E6E-1F8767EEDDB0}"/>
          </ac:inkMkLst>
        </pc:inkChg>
        <pc:inkChg chg="add mod">
          <ac:chgData name="TAN Mei Yi [Harrisdale Senior High School]" userId="f9f029c9-d743-4d60-9f2c-e74bdec1ab07" providerId="ADAL" clId="{788AB1A8-10FF-452C-8FE7-DA7F1FFFB155}" dt="2023-07-03T08:20:58.126" v="639"/>
          <ac:inkMkLst>
            <pc:docMk/>
            <pc:sldMk cId="1240637389" sldId="384"/>
            <ac:inkMk id="85" creationId="{C004A372-5E8F-C6EE-D4F5-54DD847AF86B}"/>
          </ac:inkMkLst>
        </pc:inkChg>
        <pc:inkChg chg="add mod">
          <ac:chgData name="TAN Mei Yi [Harrisdale Senior High School]" userId="f9f029c9-d743-4d60-9f2c-e74bdec1ab07" providerId="ADAL" clId="{788AB1A8-10FF-452C-8FE7-DA7F1FFFB155}" dt="2023-07-03T08:21:33.949" v="659" actId="164"/>
          <ac:inkMkLst>
            <pc:docMk/>
            <pc:sldMk cId="1240637389" sldId="384"/>
            <ac:inkMk id="97" creationId="{DF00B964-4107-E122-A306-1BCF6AA948D5}"/>
          </ac:inkMkLst>
        </pc:inkChg>
        <pc:inkChg chg="add del">
          <ac:chgData name="TAN Mei Yi [Harrisdale Senior High School]" userId="f9f029c9-d743-4d60-9f2c-e74bdec1ab07" providerId="ADAL" clId="{788AB1A8-10FF-452C-8FE7-DA7F1FFFB155}" dt="2023-07-03T08:21:20.056" v="644" actId="9405"/>
          <ac:inkMkLst>
            <pc:docMk/>
            <pc:sldMk cId="1240637389" sldId="384"/>
            <ac:inkMk id="98" creationId="{56135553-8C52-5FE2-28D8-E684C166ABE3}"/>
          </ac:inkMkLst>
        </pc:inkChg>
        <pc:inkChg chg="add mod">
          <ac:chgData name="TAN Mei Yi [Harrisdale Senior High School]" userId="f9f029c9-d743-4d60-9f2c-e74bdec1ab07" providerId="ADAL" clId="{788AB1A8-10FF-452C-8FE7-DA7F1FFFB155}" dt="2023-07-03T08:21:27.465" v="658"/>
          <ac:inkMkLst>
            <pc:docMk/>
            <pc:sldMk cId="1240637389" sldId="384"/>
            <ac:inkMk id="99" creationId="{A92A7A5D-9F9D-2477-42D8-D02D6624C51E}"/>
          </ac:inkMkLst>
        </pc:inkChg>
        <pc:inkChg chg="add mod">
          <ac:chgData name="TAN Mei Yi [Harrisdale Senior High School]" userId="f9f029c9-d743-4d60-9f2c-e74bdec1ab07" providerId="ADAL" clId="{788AB1A8-10FF-452C-8FE7-DA7F1FFFB155}" dt="2023-07-03T08:21:27.465" v="658"/>
          <ac:inkMkLst>
            <pc:docMk/>
            <pc:sldMk cId="1240637389" sldId="384"/>
            <ac:inkMk id="100" creationId="{380CA0C4-527A-B087-41A1-9E82928E0B2E}"/>
          </ac:inkMkLst>
        </pc:inkChg>
        <pc:inkChg chg="add mod">
          <ac:chgData name="TAN Mei Yi [Harrisdale Senior High School]" userId="f9f029c9-d743-4d60-9f2c-e74bdec1ab07" providerId="ADAL" clId="{788AB1A8-10FF-452C-8FE7-DA7F1FFFB155}" dt="2023-07-03T08:21:27.465" v="658"/>
          <ac:inkMkLst>
            <pc:docMk/>
            <pc:sldMk cId="1240637389" sldId="384"/>
            <ac:inkMk id="101" creationId="{6EF8C659-56A2-A6C1-4D0C-2E7081A6FBA3}"/>
          </ac:inkMkLst>
        </pc:inkChg>
        <pc:inkChg chg="add mod">
          <ac:chgData name="TAN Mei Yi [Harrisdale Senior High School]" userId="f9f029c9-d743-4d60-9f2c-e74bdec1ab07" providerId="ADAL" clId="{788AB1A8-10FF-452C-8FE7-DA7F1FFFB155}" dt="2023-07-03T08:21:27.465" v="658"/>
          <ac:inkMkLst>
            <pc:docMk/>
            <pc:sldMk cId="1240637389" sldId="384"/>
            <ac:inkMk id="103" creationId="{B5589F09-7B7E-A6B8-DEDD-1506586F8DB3}"/>
          </ac:inkMkLst>
        </pc:inkChg>
        <pc:inkChg chg="add mod">
          <ac:chgData name="TAN Mei Yi [Harrisdale Senior High School]" userId="f9f029c9-d743-4d60-9f2c-e74bdec1ab07" providerId="ADAL" clId="{788AB1A8-10FF-452C-8FE7-DA7F1FFFB155}" dt="2023-07-03T08:21:27.465" v="658"/>
          <ac:inkMkLst>
            <pc:docMk/>
            <pc:sldMk cId="1240637389" sldId="384"/>
            <ac:inkMk id="104" creationId="{1A5522E7-2E95-5990-543E-0B39759D7C61}"/>
          </ac:inkMkLst>
        </pc:inkChg>
        <pc:inkChg chg="add mod">
          <ac:chgData name="TAN Mei Yi [Harrisdale Senior High School]" userId="f9f029c9-d743-4d60-9f2c-e74bdec1ab07" providerId="ADAL" clId="{788AB1A8-10FF-452C-8FE7-DA7F1FFFB155}" dt="2023-07-03T08:21:27.465" v="658"/>
          <ac:inkMkLst>
            <pc:docMk/>
            <pc:sldMk cId="1240637389" sldId="384"/>
            <ac:inkMk id="105" creationId="{3BFC6FB9-D5A4-714B-F2B4-3C20C744D69A}"/>
          </ac:inkMkLst>
        </pc:inkChg>
        <pc:inkChg chg="add mod">
          <ac:chgData name="TAN Mei Yi [Harrisdale Senior High School]" userId="f9f029c9-d743-4d60-9f2c-e74bdec1ab07" providerId="ADAL" clId="{788AB1A8-10FF-452C-8FE7-DA7F1FFFB155}" dt="2023-07-03T08:21:27.465" v="658"/>
          <ac:inkMkLst>
            <pc:docMk/>
            <pc:sldMk cId="1240637389" sldId="384"/>
            <ac:inkMk id="106" creationId="{825AE0D1-23CC-8D8F-DB51-07C898A772C1}"/>
          </ac:inkMkLst>
        </pc:inkChg>
        <pc:inkChg chg="add mod">
          <ac:chgData name="TAN Mei Yi [Harrisdale Senior High School]" userId="f9f029c9-d743-4d60-9f2c-e74bdec1ab07" providerId="ADAL" clId="{788AB1A8-10FF-452C-8FE7-DA7F1FFFB155}" dt="2023-07-03T08:21:27.465" v="658"/>
          <ac:inkMkLst>
            <pc:docMk/>
            <pc:sldMk cId="1240637389" sldId="384"/>
            <ac:inkMk id="107" creationId="{FCDC82A5-E288-35DC-49BD-3D4845C8D0B4}"/>
          </ac:inkMkLst>
        </pc:inkChg>
        <pc:inkChg chg="add mod">
          <ac:chgData name="TAN Mei Yi [Harrisdale Senior High School]" userId="f9f029c9-d743-4d60-9f2c-e74bdec1ab07" providerId="ADAL" clId="{788AB1A8-10FF-452C-8FE7-DA7F1FFFB155}" dt="2023-07-03T08:21:27.465" v="658"/>
          <ac:inkMkLst>
            <pc:docMk/>
            <pc:sldMk cId="1240637389" sldId="384"/>
            <ac:inkMk id="108" creationId="{D1BF9810-1060-6A87-B94B-F876E5984380}"/>
          </ac:inkMkLst>
        </pc:inkChg>
        <pc:inkChg chg="add mod">
          <ac:chgData name="TAN Mei Yi [Harrisdale Senior High School]" userId="f9f029c9-d743-4d60-9f2c-e74bdec1ab07" providerId="ADAL" clId="{788AB1A8-10FF-452C-8FE7-DA7F1FFFB155}" dt="2023-07-03T08:21:27.465" v="658"/>
          <ac:inkMkLst>
            <pc:docMk/>
            <pc:sldMk cId="1240637389" sldId="384"/>
            <ac:inkMk id="109" creationId="{3C7EF82F-5E54-25D9-D34F-9D15B5FBA0B4}"/>
          </ac:inkMkLst>
        </pc:inkChg>
        <pc:inkChg chg="add mod">
          <ac:chgData name="TAN Mei Yi [Harrisdale Senior High School]" userId="f9f029c9-d743-4d60-9f2c-e74bdec1ab07" providerId="ADAL" clId="{788AB1A8-10FF-452C-8FE7-DA7F1FFFB155}" dt="2023-07-03T08:21:27.465" v="658"/>
          <ac:inkMkLst>
            <pc:docMk/>
            <pc:sldMk cId="1240637389" sldId="384"/>
            <ac:inkMk id="110" creationId="{439F11F3-8A6C-2193-DEAB-787D8329E63B}"/>
          </ac:inkMkLst>
        </pc:inkChg>
        <pc:inkChg chg="add mod">
          <ac:chgData name="TAN Mei Yi [Harrisdale Senior High School]" userId="f9f029c9-d743-4d60-9f2c-e74bdec1ab07" providerId="ADAL" clId="{788AB1A8-10FF-452C-8FE7-DA7F1FFFB155}" dt="2023-07-03T08:21:27.465" v="658"/>
          <ac:inkMkLst>
            <pc:docMk/>
            <pc:sldMk cId="1240637389" sldId="384"/>
            <ac:inkMk id="111" creationId="{1BD65C06-5DB2-7630-6782-BDFB48447444}"/>
          </ac:inkMkLst>
        </pc:inkChg>
        <pc:inkChg chg="add mod">
          <ac:chgData name="TAN Mei Yi [Harrisdale Senior High School]" userId="f9f029c9-d743-4d60-9f2c-e74bdec1ab07" providerId="ADAL" clId="{788AB1A8-10FF-452C-8FE7-DA7F1FFFB155}" dt="2023-07-03T08:21:55.393" v="683"/>
          <ac:inkMkLst>
            <pc:docMk/>
            <pc:sldMk cId="1240637389" sldId="384"/>
            <ac:inkMk id="114" creationId="{86A64CC0-3DB0-AE30-4009-A11D6DB04E38}"/>
          </ac:inkMkLst>
        </pc:inkChg>
        <pc:inkChg chg="add mod">
          <ac:chgData name="TAN Mei Yi [Harrisdale Senior High School]" userId="f9f029c9-d743-4d60-9f2c-e74bdec1ab07" providerId="ADAL" clId="{788AB1A8-10FF-452C-8FE7-DA7F1FFFB155}" dt="2023-07-03T08:21:55.393" v="683"/>
          <ac:inkMkLst>
            <pc:docMk/>
            <pc:sldMk cId="1240637389" sldId="384"/>
            <ac:inkMk id="115" creationId="{1F4503AB-37F7-A8B7-2F11-1B438B41AB2A}"/>
          </ac:inkMkLst>
        </pc:inkChg>
        <pc:inkChg chg="add mod">
          <ac:chgData name="TAN Mei Yi [Harrisdale Senior High School]" userId="f9f029c9-d743-4d60-9f2c-e74bdec1ab07" providerId="ADAL" clId="{788AB1A8-10FF-452C-8FE7-DA7F1FFFB155}" dt="2023-07-03T08:21:55.393" v="683"/>
          <ac:inkMkLst>
            <pc:docMk/>
            <pc:sldMk cId="1240637389" sldId="384"/>
            <ac:inkMk id="116" creationId="{BA137249-29F1-E69E-588E-84FFBCF2AFF1}"/>
          </ac:inkMkLst>
        </pc:inkChg>
        <pc:inkChg chg="add mod">
          <ac:chgData name="TAN Mei Yi [Harrisdale Senior High School]" userId="f9f029c9-d743-4d60-9f2c-e74bdec1ab07" providerId="ADAL" clId="{788AB1A8-10FF-452C-8FE7-DA7F1FFFB155}" dt="2023-07-03T08:21:55.393" v="683"/>
          <ac:inkMkLst>
            <pc:docMk/>
            <pc:sldMk cId="1240637389" sldId="384"/>
            <ac:inkMk id="117" creationId="{8044BAA3-9C9C-B990-7081-009C053D91A5}"/>
          </ac:inkMkLst>
        </pc:inkChg>
        <pc:inkChg chg="add mod">
          <ac:chgData name="TAN Mei Yi [Harrisdale Senior High School]" userId="f9f029c9-d743-4d60-9f2c-e74bdec1ab07" providerId="ADAL" clId="{788AB1A8-10FF-452C-8FE7-DA7F1FFFB155}" dt="2023-07-03T08:21:55.393" v="683"/>
          <ac:inkMkLst>
            <pc:docMk/>
            <pc:sldMk cId="1240637389" sldId="384"/>
            <ac:inkMk id="119" creationId="{535B430F-A266-B67E-95B0-98186DB748E1}"/>
          </ac:inkMkLst>
        </pc:inkChg>
        <pc:inkChg chg="add mod">
          <ac:chgData name="TAN Mei Yi [Harrisdale Senior High School]" userId="f9f029c9-d743-4d60-9f2c-e74bdec1ab07" providerId="ADAL" clId="{788AB1A8-10FF-452C-8FE7-DA7F1FFFB155}" dt="2023-07-03T08:21:55.393" v="683"/>
          <ac:inkMkLst>
            <pc:docMk/>
            <pc:sldMk cId="1240637389" sldId="384"/>
            <ac:inkMk id="121" creationId="{18E2CF6F-7971-5AC8-8F00-4B232738AA24}"/>
          </ac:inkMkLst>
        </pc:inkChg>
        <pc:inkChg chg="add mod">
          <ac:chgData name="TAN Mei Yi [Harrisdale Senior High School]" userId="f9f029c9-d743-4d60-9f2c-e74bdec1ab07" providerId="ADAL" clId="{788AB1A8-10FF-452C-8FE7-DA7F1FFFB155}" dt="2023-07-03T08:21:55.393" v="683"/>
          <ac:inkMkLst>
            <pc:docMk/>
            <pc:sldMk cId="1240637389" sldId="384"/>
            <ac:inkMk id="122" creationId="{D835CF66-DE9B-8662-9D39-82026C9A0C5E}"/>
          </ac:inkMkLst>
        </pc:inkChg>
        <pc:inkChg chg="add mod">
          <ac:chgData name="TAN Mei Yi [Harrisdale Senior High School]" userId="f9f029c9-d743-4d60-9f2c-e74bdec1ab07" providerId="ADAL" clId="{788AB1A8-10FF-452C-8FE7-DA7F1FFFB155}" dt="2023-07-03T08:21:55.393" v="683"/>
          <ac:inkMkLst>
            <pc:docMk/>
            <pc:sldMk cId="1240637389" sldId="384"/>
            <ac:inkMk id="123" creationId="{106D839E-11CF-6FEA-3AA9-5DCA9DC50D38}"/>
          </ac:inkMkLst>
        </pc:inkChg>
        <pc:inkChg chg="add mod">
          <ac:chgData name="TAN Mei Yi [Harrisdale Senior High School]" userId="f9f029c9-d743-4d60-9f2c-e74bdec1ab07" providerId="ADAL" clId="{788AB1A8-10FF-452C-8FE7-DA7F1FFFB155}" dt="2023-07-03T08:21:55.393" v="683"/>
          <ac:inkMkLst>
            <pc:docMk/>
            <pc:sldMk cId="1240637389" sldId="384"/>
            <ac:inkMk id="124" creationId="{9761A08C-89EB-9A49-8EDE-F03965C7894F}"/>
          </ac:inkMkLst>
        </pc:inkChg>
        <pc:inkChg chg="add mod">
          <ac:chgData name="TAN Mei Yi [Harrisdale Senior High School]" userId="f9f029c9-d743-4d60-9f2c-e74bdec1ab07" providerId="ADAL" clId="{788AB1A8-10FF-452C-8FE7-DA7F1FFFB155}" dt="2023-07-03T08:21:55.393" v="683"/>
          <ac:inkMkLst>
            <pc:docMk/>
            <pc:sldMk cId="1240637389" sldId="384"/>
            <ac:inkMk id="125" creationId="{72932DF9-FC2B-5F38-0740-E33FEC46ACA5}"/>
          </ac:inkMkLst>
        </pc:inkChg>
        <pc:inkChg chg="add mod">
          <ac:chgData name="TAN Mei Yi [Harrisdale Senior High School]" userId="f9f029c9-d743-4d60-9f2c-e74bdec1ab07" providerId="ADAL" clId="{788AB1A8-10FF-452C-8FE7-DA7F1FFFB155}" dt="2023-07-03T08:21:55.393" v="683"/>
          <ac:inkMkLst>
            <pc:docMk/>
            <pc:sldMk cId="1240637389" sldId="384"/>
            <ac:inkMk id="126" creationId="{9678086F-3DE6-8C1B-89AA-1282C27E7CA7}"/>
          </ac:inkMkLst>
        </pc:inkChg>
        <pc:inkChg chg="add mod">
          <ac:chgData name="TAN Mei Yi [Harrisdale Senior High School]" userId="f9f029c9-d743-4d60-9f2c-e74bdec1ab07" providerId="ADAL" clId="{788AB1A8-10FF-452C-8FE7-DA7F1FFFB155}" dt="2023-07-03T08:21:55.393" v="683"/>
          <ac:inkMkLst>
            <pc:docMk/>
            <pc:sldMk cId="1240637389" sldId="384"/>
            <ac:inkMk id="127" creationId="{B50AEFF1-4910-B81D-0B30-8A0BBC73DFA6}"/>
          </ac:inkMkLst>
        </pc:inkChg>
        <pc:inkChg chg="add mod">
          <ac:chgData name="TAN Mei Yi [Harrisdale Senior High School]" userId="f9f029c9-d743-4d60-9f2c-e74bdec1ab07" providerId="ADAL" clId="{788AB1A8-10FF-452C-8FE7-DA7F1FFFB155}" dt="2023-07-03T08:21:55.393" v="683"/>
          <ac:inkMkLst>
            <pc:docMk/>
            <pc:sldMk cId="1240637389" sldId="384"/>
            <ac:inkMk id="128" creationId="{E8BB51CD-9A2D-76C3-24A3-878F1C5A5656}"/>
          </ac:inkMkLst>
        </pc:inkChg>
        <pc:inkChg chg="add mod">
          <ac:chgData name="TAN Mei Yi [Harrisdale Senior High School]" userId="f9f029c9-d743-4d60-9f2c-e74bdec1ab07" providerId="ADAL" clId="{788AB1A8-10FF-452C-8FE7-DA7F1FFFB155}" dt="2023-07-03T08:21:55.393" v="683"/>
          <ac:inkMkLst>
            <pc:docMk/>
            <pc:sldMk cId="1240637389" sldId="384"/>
            <ac:inkMk id="129" creationId="{A1FE9DD7-957D-B447-E101-362D3FF4A78A}"/>
          </ac:inkMkLst>
        </pc:inkChg>
        <pc:inkChg chg="add mod">
          <ac:chgData name="TAN Mei Yi [Harrisdale Senior High School]" userId="f9f029c9-d743-4d60-9f2c-e74bdec1ab07" providerId="ADAL" clId="{788AB1A8-10FF-452C-8FE7-DA7F1FFFB155}" dt="2023-07-03T08:21:55.393" v="683"/>
          <ac:inkMkLst>
            <pc:docMk/>
            <pc:sldMk cId="1240637389" sldId="384"/>
            <ac:inkMk id="130" creationId="{9EAC71DA-8DF6-C7EB-E6D5-F5FA4BB11B53}"/>
          </ac:inkMkLst>
        </pc:inkChg>
        <pc:inkChg chg="add mod">
          <ac:chgData name="TAN Mei Yi [Harrisdale Senior High School]" userId="f9f029c9-d743-4d60-9f2c-e74bdec1ab07" providerId="ADAL" clId="{788AB1A8-10FF-452C-8FE7-DA7F1FFFB155}" dt="2023-07-03T08:21:55.393" v="683"/>
          <ac:inkMkLst>
            <pc:docMk/>
            <pc:sldMk cId="1240637389" sldId="384"/>
            <ac:inkMk id="131" creationId="{0CFA1C1F-5788-BD94-28B1-0E43CDCA15D0}"/>
          </ac:inkMkLst>
        </pc:inkChg>
        <pc:inkChg chg="add mod">
          <ac:chgData name="TAN Mei Yi [Harrisdale Senior High School]" userId="f9f029c9-d743-4d60-9f2c-e74bdec1ab07" providerId="ADAL" clId="{788AB1A8-10FF-452C-8FE7-DA7F1FFFB155}" dt="2023-07-03T08:21:55.393" v="683"/>
          <ac:inkMkLst>
            <pc:docMk/>
            <pc:sldMk cId="1240637389" sldId="384"/>
            <ac:inkMk id="132" creationId="{B8773C65-FF13-BE9B-6903-DE539A605DC9}"/>
          </ac:inkMkLst>
        </pc:inkChg>
        <pc:inkChg chg="add mod">
          <ac:chgData name="TAN Mei Yi [Harrisdale Senior High School]" userId="f9f029c9-d743-4d60-9f2c-e74bdec1ab07" providerId="ADAL" clId="{788AB1A8-10FF-452C-8FE7-DA7F1FFFB155}" dt="2023-07-03T08:21:55.393" v="683"/>
          <ac:inkMkLst>
            <pc:docMk/>
            <pc:sldMk cId="1240637389" sldId="384"/>
            <ac:inkMk id="133" creationId="{9E7C7B33-CBBD-22C2-43D9-60A45269E84A}"/>
          </ac:inkMkLst>
        </pc:inkChg>
        <pc:inkChg chg="add mod">
          <ac:chgData name="TAN Mei Yi [Harrisdale Senior High School]" userId="f9f029c9-d743-4d60-9f2c-e74bdec1ab07" providerId="ADAL" clId="{788AB1A8-10FF-452C-8FE7-DA7F1FFFB155}" dt="2023-07-03T08:21:55.393" v="683"/>
          <ac:inkMkLst>
            <pc:docMk/>
            <pc:sldMk cId="1240637389" sldId="384"/>
            <ac:inkMk id="134" creationId="{8F8A1AFC-94F5-BA65-D287-5789CC2D24B5}"/>
          </ac:inkMkLst>
        </pc:inkChg>
        <pc:inkChg chg="add mod">
          <ac:chgData name="TAN Mei Yi [Harrisdale Senior High School]" userId="f9f029c9-d743-4d60-9f2c-e74bdec1ab07" providerId="ADAL" clId="{788AB1A8-10FF-452C-8FE7-DA7F1FFFB155}" dt="2023-07-03T08:21:55.393" v="683"/>
          <ac:inkMkLst>
            <pc:docMk/>
            <pc:sldMk cId="1240637389" sldId="384"/>
            <ac:inkMk id="135" creationId="{76B539B1-9EDF-EAE2-303A-9CBA4F5A315F}"/>
          </ac:inkMkLst>
        </pc:inkChg>
        <pc:inkChg chg="add del">
          <ac:chgData name="TAN Mei Yi [Harrisdale Senior High School]" userId="f9f029c9-d743-4d60-9f2c-e74bdec1ab07" providerId="ADAL" clId="{788AB1A8-10FF-452C-8FE7-DA7F1FFFB155}" dt="2023-07-03T08:21:59.197" v="685" actId="9405"/>
          <ac:inkMkLst>
            <pc:docMk/>
            <pc:sldMk cId="1240637389" sldId="384"/>
            <ac:inkMk id="137" creationId="{681CE9A8-D0B7-2F90-2C72-721205A76337}"/>
          </ac:inkMkLst>
        </pc:inkChg>
        <pc:inkChg chg="add mod">
          <ac:chgData name="TAN Mei Yi [Harrisdale Senior High School]" userId="f9f029c9-d743-4d60-9f2c-e74bdec1ab07" providerId="ADAL" clId="{788AB1A8-10FF-452C-8FE7-DA7F1FFFB155}" dt="2023-07-03T08:23:25.297" v="715"/>
          <ac:inkMkLst>
            <pc:docMk/>
            <pc:sldMk cId="1240637389" sldId="384"/>
            <ac:inkMk id="141" creationId="{B8AC2D6A-0ADE-CC7A-C1F0-4128713EC8F8}"/>
          </ac:inkMkLst>
        </pc:inkChg>
        <pc:inkChg chg="add mod">
          <ac:chgData name="TAN Mei Yi [Harrisdale Senior High School]" userId="f9f029c9-d743-4d60-9f2c-e74bdec1ab07" providerId="ADAL" clId="{788AB1A8-10FF-452C-8FE7-DA7F1FFFB155}" dt="2023-07-03T08:23:25.297" v="715"/>
          <ac:inkMkLst>
            <pc:docMk/>
            <pc:sldMk cId="1240637389" sldId="384"/>
            <ac:inkMk id="142" creationId="{93DE645F-8459-502D-2580-527C3FB21787}"/>
          </ac:inkMkLst>
        </pc:inkChg>
        <pc:inkChg chg="add mod">
          <ac:chgData name="TAN Mei Yi [Harrisdale Senior High School]" userId="f9f029c9-d743-4d60-9f2c-e74bdec1ab07" providerId="ADAL" clId="{788AB1A8-10FF-452C-8FE7-DA7F1FFFB155}" dt="2023-07-03T08:23:25.297" v="715"/>
          <ac:inkMkLst>
            <pc:docMk/>
            <pc:sldMk cId="1240637389" sldId="384"/>
            <ac:inkMk id="143" creationId="{1713DBA9-215C-81B6-EB1D-5E1B59079DD1}"/>
          </ac:inkMkLst>
        </pc:inkChg>
        <pc:inkChg chg="add mod">
          <ac:chgData name="TAN Mei Yi [Harrisdale Senior High School]" userId="f9f029c9-d743-4d60-9f2c-e74bdec1ab07" providerId="ADAL" clId="{788AB1A8-10FF-452C-8FE7-DA7F1FFFB155}" dt="2023-07-03T08:23:25.297" v="715"/>
          <ac:inkMkLst>
            <pc:docMk/>
            <pc:sldMk cId="1240637389" sldId="384"/>
            <ac:inkMk id="144" creationId="{341F73F6-DB67-032C-9E70-DDD807F63F33}"/>
          </ac:inkMkLst>
        </pc:inkChg>
        <pc:inkChg chg="add mod">
          <ac:chgData name="TAN Mei Yi [Harrisdale Senior High School]" userId="f9f029c9-d743-4d60-9f2c-e74bdec1ab07" providerId="ADAL" clId="{788AB1A8-10FF-452C-8FE7-DA7F1FFFB155}" dt="2023-07-03T08:23:25.297" v="715"/>
          <ac:inkMkLst>
            <pc:docMk/>
            <pc:sldMk cId="1240637389" sldId="384"/>
            <ac:inkMk id="145" creationId="{13EF2844-2681-6222-951E-553544DC3DBD}"/>
          </ac:inkMkLst>
        </pc:inkChg>
        <pc:inkChg chg="add mod">
          <ac:chgData name="TAN Mei Yi [Harrisdale Senior High School]" userId="f9f029c9-d743-4d60-9f2c-e74bdec1ab07" providerId="ADAL" clId="{788AB1A8-10FF-452C-8FE7-DA7F1FFFB155}" dt="2023-07-03T08:23:46.732" v="729"/>
          <ac:inkMkLst>
            <pc:docMk/>
            <pc:sldMk cId="1240637389" sldId="384"/>
            <ac:inkMk id="147" creationId="{91B3B369-38A8-0F3B-C1C7-D8C6C64A7C07}"/>
          </ac:inkMkLst>
        </pc:inkChg>
        <pc:inkChg chg="add mod">
          <ac:chgData name="TAN Mei Yi [Harrisdale Senior High School]" userId="f9f029c9-d743-4d60-9f2c-e74bdec1ab07" providerId="ADAL" clId="{788AB1A8-10FF-452C-8FE7-DA7F1FFFB155}" dt="2023-07-03T08:23:46.732" v="729"/>
          <ac:inkMkLst>
            <pc:docMk/>
            <pc:sldMk cId="1240637389" sldId="384"/>
            <ac:inkMk id="148" creationId="{74A92F14-B350-9754-E5F6-FFBFAC5CAAAA}"/>
          </ac:inkMkLst>
        </pc:inkChg>
        <pc:inkChg chg="add mod">
          <ac:chgData name="TAN Mei Yi [Harrisdale Senior High School]" userId="f9f029c9-d743-4d60-9f2c-e74bdec1ab07" providerId="ADAL" clId="{788AB1A8-10FF-452C-8FE7-DA7F1FFFB155}" dt="2023-07-03T08:23:46.732" v="729"/>
          <ac:inkMkLst>
            <pc:docMk/>
            <pc:sldMk cId="1240637389" sldId="384"/>
            <ac:inkMk id="149" creationId="{AA1CC671-75EC-D654-E1A7-AC59A20325B0}"/>
          </ac:inkMkLst>
        </pc:inkChg>
        <pc:inkChg chg="add mod">
          <ac:chgData name="TAN Mei Yi [Harrisdale Senior High School]" userId="f9f029c9-d743-4d60-9f2c-e74bdec1ab07" providerId="ADAL" clId="{788AB1A8-10FF-452C-8FE7-DA7F1FFFB155}" dt="2023-07-03T08:23:46.732" v="729"/>
          <ac:inkMkLst>
            <pc:docMk/>
            <pc:sldMk cId="1240637389" sldId="384"/>
            <ac:inkMk id="150" creationId="{869C75BF-567C-0121-31D3-76FCD75FE1A4}"/>
          </ac:inkMkLst>
        </pc:inkChg>
        <pc:inkChg chg="add mod">
          <ac:chgData name="TAN Mei Yi [Harrisdale Senior High School]" userId="f9f029c9-d743-4d60-9f2c-e74bdec1ab07" providerId="ADAL" clId="{788AB1A8-10FF-452C-8FE7-DA7F1FFFB155}" dt="2023-07-03T08:23:46.732" v="729"/>
          <ac:inkMkLst>
            <pc:docMk/>
            <pc:sldMk cId="1240637389" sldId="384"/>
            <ac:inkMk id="151" creationId="{69D23CF1-38DE-0952-FD57-F744C8E9B391}"/>
          </ac:inkMkLst>
        </pc:inkChg>
        <pc:inkChg chg="add mod">
          <ac:chgData name="TAN Mei Yi [Harrisdale Senior High School]" userId="f9f029c9-d743-4d60-9f2c-e74bdec1ab07" providerId="ADAL" clId="{788AB1A8-10FF-452C-8FE7-DA7F1FFFB155}" dt="2023-07-03T08:23:46.732" v="729"/>
          <ac:inkMkLst>
            <pc:docMk/>
            <pc:sldMk cId="1240637389" sldId="384"/>
            <ac:inkMk id="152" creationId="{8E144636-200C-F97F-5799-FC049D21DD62}"/>
          </ac:inkMkLst>
        </pc:inkChg>
        <pc:inkChg chg="add mod">
          <ac:chgData name="TAN Mei Yi [Harrisdale Senior High School]" userId="f9f029c9-d743-4d60-9f2c-e74bdec1ab07" providerId="ADAL" clId="{788AB1A8-10FF-452C-8FE7-DA7F1FFFB155}" dt="2023-07-03T08:23:46.732" v="729"/>
          <ac:inkMkLst>
            <pc:docMk/>
            <pc:sldMk cId="1240637389" sldId="384"/>
            <ac:inkMk id="153" creationId="{E585460A-3E4E-9966-3A1F-4439FD891838}"/>
          </ac:inkMkLst>
        </pc:inkChg>
        <pc:inkChg chg="add mod">
          <ac:chgData name="TAN Mei Yi [Harrisdale Senior High School]" userId="f9f029c9-d743-4d60-9f2c-e74bdec1ab07" providerId="ADAL" clId="{788AB1A8-10FF-452C-8FE7-DA7F1FFFB155}" dt="2023-07-03T08:23:46.732" v="729"/>
          <ac:inkMkLst>
            <pc:docMk/>
            <pc:sldMk cId="1240637389" sldId="384"/>
            <ac:inkMk id="154" creationId="{8A87F97E-ACC6-E3A0-D113-B606FCBE11CA}"/>
          </ac:inkMkLst>
        </pc:inkChg>
        <pc:inkChg chg="add mod">
          <ac:chgData name="TAN Mei Yi [Harrisdale Senior High School]" userId="f9f029c9-d743-4d60-9f2c-e74bdec1ab07" providerId="ADAL" clId="{788AB1A8-10FF-452C-8FE7-DA7F1FFFB155}" dt="2023-07-03T08:23:46.732" v="729"/>
          <ac:inkMkLst>
            <pc:docMk/>
            <pc:sldMk cId="1240637389" sldId="384"/>
            <ac:inkMk id="155" creationId="{3FBA6BFC-4DAD-96C8-7D9F-12F1ABF2F99C}"/>
          </ac:inkMkLst>
        </pc:inkChg>
        <pc:inkChg chg="add mod">
          <ac:chgData name="TAN Mei Yi [Harrisdale Senior High School]" userId="f9f029c9-d743-4d60-9f2c-e74bdec1ab07" providerId="ADAL" clId="{788AB1A8-10FF-452C-8FE7-DA7F1FFFB155}" dt="2023-07-03T08:23:46.732" v="729"/>
          <ac:inkMkLst>
            <pc:docMk/>
            <pc:sldMk cId="1240637389" sldId="384"/>
            <ac:inkMk id="156" creationId="{DBB6E8A5-7F45-6265-9466-F9CD321BFE6F}"/>
          </ac:inkMkLst>
        </pc:inkChg>
        <pc:inkChg chg="add mod">
          <ac:chgData name="TAN Mei Yi [Harrisdale Senior High School]" userId="f9f029c9-d743-4d60-9f2c-e74bdec1ab07" providerId="ADAL" clId="{788AB1A8-10FF-452C-8FE7-DA7F1FFFB155}" dt="2023-07-03T08:23:46.732" v="729"/>
          <ac:inkMkLst>
            <pc:docMk/>
            <pc:sldMk cId="1240637389" sldId="384"/>
            <ac:inkMk id="157" creationId="{F488426A-815E-8F94-4389-4D78B82E5CF7}"/>
          </ac:inkMkLst>
        </pc:inkChg>
        <pc:inkChg chg="add mod">
          <ac:chgData name="TAN Mei Yi [Harrisdale Senior High School]" userId="f9f029c9-d743-4d60-9f2c-e74bdec1ab07" providerId="ADAL" clId="{788AB1A8-10FF-452C-8FE7-DA7F1FFFB155}" dt="2023-07-03T08:23:46.732" v="729"/>
          <ac:inkMkLst>
            <pc:docMk/>
            <pc:sldMk cId="1240637389" sldId="384"/>
            <ac:inkMk id="158" creationId="{7E4ACA46-157F-334E-BC03-4C78B15A7735}"/>
          </ac:inkMkLst>
        </pc:inkChg>
        <pc:inkChg chg="add mod">
          <ac:chgData name="TAN Mei Yi [Harrisdale Senior High School]" userId="f9f029c9-d743-4d60-9f2c-e74bdec1ab07" providerId="ADAL" clId="{788AB1A8-10FF-452C-8FE7-DA7F1FFFB155}" dt="2023-07-03T08:23:53.774" v="735"/>
          <ac:inkMkLst>
            <pc:docMk/>
            <pc:sldMk cId="1240637389" sldId="384"/>
            <ac:inkMk id="160" creationId="{39C62477-9A91-DA70-E347-EABBC6BBFB17}"/>
          </ac:inkMkLst>
        </pc:inkChg>
        <pc:inkChg chg="add mod">
          <ac:chgData name="TAN Mei Yi [Harrisdale Senior High School]" userId="f9f029c9-d743-4d60-9f2c-e74bdec1ab07" providerId="ADAL" clId="{788AB1A8-10FF-452C-8FE7-DA7F1FFFB155}" dt="2023-07-03T08:23:53.774" v="735"/>
          <ac:inkMkLst>
            <pc:docMk/>
            <pc:sldMk cId="1240637389" sldId="384"/>
            <ac:inkMk id="161" creationId="{C8DE8F73-BE42-4833-CFDB-DFE4F8F51B26}"/>
          </ac:inkMkLst>
        </pc:inkChg>
        <pc:inkChg chg="add mod">
          <ac:chgData name="TAN Mei Yi [Harrisdale Senior High School]" userId="f9f029c9-d743-4d60-9f2c-e74bdec1ab07" providerId="ADAL" clId="{788AB1A8-10FF-452C-8FE7-DA7F1FFFB155}" dt="2023-07-03T08:23:53.774" v="735"/>
          <ac:inkMkLst>
            <pc:docMk/>
            <pc:sldMk cId="1240637389" sldId="384"/>
            <ac:inkMk id="162" creationId="{44063CC1-5CBA-C7AD-1B4B-66FFE6F21576}"/>
          </ac:inkMkLst>
        </pc:inkChg>
        <pc:inkChg chg="add mod">
          <ac:chgData name="TAN Mei Yi [Harrisdale Senior High School]" userId="f9f029c9-d743-4d60-9f2c-e74bdec1ab07" providerId="ADAL" clId="{788AB1A8-10FF-452C-8FE7-DA7F1FFFB155}" dt="2023-07-03T08:23:53.774" v="735"/>
          <ac:inkMkLst>
            <pc:docMk/>
            <pc:sldMk cId="1240637389" sldId="384"/>
            <ac:inkMk id="163" creationId="{B06885E4-D6AE-1381-3E7F-4C6864B3DD99}"/>
          </ac:inkMkLst>
        </pc:inkChg>
        <pc:inkChg chg="add mod">
          <ac:chgData name="TAN Mei Yi [Harrisdale Senior High School]" userId="f9f029c9-d743-4d60-9f2c-e74bdec1ab07" providerId="ADAL" clId="{788AB1A8-10FF-452C-8FE7-DA7F1FFFB155}" dt="2023-07-03T08:23:53.774" v="735"/>
          <ac:inkMkLst>
            <pc:docMk/>
            <pc:sldMk cId="1240637389" sldId="384"/>
            <ac:inkMk id="164" creationId="{288BF32E-FAB2-144F-9F8F-408C3CBF2AA9}"/>
          </ac:inkMkLst>
        </pc:inkChg>
      </pc:sldChg>
      <pc:sldChg chg="add del">
        <pc:chgData name="TAN Mei Yi [Harrisdale Senior High School]" userId="f9f029c9-d743-4d60-9f2c-e74bdec1ab07" providerId="ADAL" clId="{788AB1A8-10FF-452C-8FE7-DA7F1FFFB155}" dt="2023-07-03T08:10:46.606" v="390"/>
        <pc:sldMkLst>
          <pc:docMk/>
          <pc:sldMk cId="1724667615" sldId="384"/>
        </pc:sldMkLst>
      </pc:sldChg>
      <pc:sldChg chg="del">
        <pc:chgData name="TAN Mei Yi [Harrisdale Senior High School]" userId="f9f029c9-d743-4d60-9f2c-e74bdec1ab07" providerId="ADAL" clId="{788AB1A8-10FF-452C-8FE7-DA7F1FFFB155}" dt="2023-07-03T07:46:41.402" v="1" actId="47"/>
        <pc:sldMkLst>
          <pc:docMk/>
          <pc:sldMk cId="3520224184" sldId="384"/>
        </pc:sldMkLst>
      </pc:sldChg>
      <pc:sldChg chg="del">
        <pc:chgData name="TAN Mei Yi [Harrisdale Senior High School]" userId="f9f029c9-d743-4d60-9f2c-e74bdec1ab07" providerId="ADAL" clId="{788AB1A8-10FF-452C-8FE7-DA7F1FFFB155}" dt="2023-07-03T07:46:41.402" v="1" actId="47"/>
        <pc:sldMkLst>
          <pc:docMk/>
          <pc:sldMk cId="50274170" sldId="385"/>
        </pc:sldMkLst>
      </pc:sldChg>
      <pc:sldChg chg="addSp delSp modSp add mod delAnim modAnim">
        <pc:chgData name="TAN Mei Yi [Harrisdale Senior High School]" userId="f9f029c9-d743-4d60-9f2c-e74bdec1ab07" providerId="ADAL" clId="{788AB1A8-10FF-452C-8FE7-DA7F1FFFB155}" dt="2023-07-03T08:19:26.062" v="593" actId="20577"/>
        <pc:sldMkLst>
          <pc:docMk/>
          <pc:sldMk cId="476426163" sldId="385"/>
        </pc:sldMkLst>
        <pc:spChg chg="mod">
          <ac:chgData name="TAN Mei Yi [Harrisdale Senior High School]" userId="f9f029c9-d743-4d60-9f2c-e74bdec1ab07" providerId="ADAL" clId="{788AB1A8-10FF-452C-8FE7-DA7F1FFFB155}" dt="2023-07-03T08:16:56.506" v="529" actId="20577"/>
          <ac:spMkLst>
            <pc:docMk/>
            <pc:sldMk cId="476426163" sldId="385"/>
            <ac:spMk id="3" creationId="{00000000-0000-0000-0000-000000000000}"/>
          </ac:spMkLst>
        </pc:spChg>
        <pc:spChg chg="mod">
          <ac:chgData name="TAN Mei Yi [Harrisdale Senior High School]" userId="f9f029c9-d743-4d60-9f2c-e74bdec1ab07" providerId="ADAL" clId="{788AB1A8-10FF-452C-8FE7-DA7F1FFFB155}" dt="2023-07-03T08:17:56.755" v="564" actId="20577"/>
          <ac:spMkLst>
            <pc:docMk/>
            <pc:sldMk cId="476426163" sldId="385"/>
            <ac:spMk id="4" creationId="{43BD73AA-6A4C-D4D3-8D0D-291619386377}"/>
          </ac:spMkLst>
        </pc:spChg>
        <pc:spChg chg="mod">
          <ac:chgData name="TAN Mei Yi [Harrisdale Senior High School]" userId="f9f029c9-d743-4d60-9f2c-e74bdec1ab07" providerId="ADAL" clId="{788AB1A8-10FF-452C-8FE7-DA7F1FFFB155}" dt="2023-07-03T08:19:26.062" v="593" actId="20577"/>
          <ac:spMkLst>
            <pc:docMk/>
            <pc:sldMk cId="476426163" sldId="385"/>
            <ac:spMk id="143" creationId="{0D81F108-A91A-51F4-E3EC-CDD34D5ECE71}"/>
          </ac:spMkLst>
        </pc:spChg>
        <pc:grpChg chg="del mod">
          <ac:chgData name="TAN Mei Yi [Harrisdale Senior High School]" userId="f9f029c9-d743-4d60-9f2c-e74bdec1ab07" providerId="ADAL" clId="{788AB1A8-10FF-452C-8FE7-DA7F1FFFB155}" dt="2023-07-03T08:17:24.218" v="545"/>
          <ac:grpSpMkLst>
            <pc:docMk/>
            <pc:sldMk cId="476426163" sldId="385"/>
            <ac:grpSpMk id="15" creationId="{55A8CCC6-382E-7BC9-EEBF-B12D7832A8BA}"/>
          </ac:grpSpMkLst>
        </pc:grpChg>
        <pc:grpChg chg="del mod">
          <ac:chgData name="TAN Mei Yi [Harrisdale Senior High School]" userId="f9f029c9-d743-4d60-9f2c-e74bdec1ab07" providerId="ADAL" clId="{788AB1A8-10FF-452C-8FE7-DA7F1FFFB155}" dt="2023-07-03T08:17:26.593" v="549"/>
          <ac:grpSpMkLst>
            <pc:docMk/>
            <pc:sldMk cId="476426163" sldId="385"/>
            <ac:grpSpMk id="21" creationId="{6711255A-2DCF-FEE5-A1EC-3538AC0EE990}"/>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5" creationId="{4710EEDA-CCB3-775C-2FC4-0B564DE19E7D}"/>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9" creationId="{A1C467E8-955C-8D51-F43E-9E93CAE36FD0}"/>
          </ac:grpSpMkLst>
        </pc:grpChg>
        <pc:grpChg chg="add mod">
          <ac:chgData name="TAN Mei Yi [Harrisdale Senior High School]" userId="f9f029c9-d743-4d60-9f2c-e74bdec1ab07" providerId="ADAL" clId="{788AB1A8-10FF-452C-8FE7-DA7F1FFFB155}" dt="2023-07-03T08:17:39.339" v="556" actId="164"/>
          <ac:grpSpMkLst>
            <pc:docMk/>
            <pc:sldMk cId="476426163" sldId="385"/>
            <ac:grpSpMk id="31" creationId="{9CCF5099-EA43-08A2-1BF3-8CBED15363B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38" creationId="{498ACB48-7E6C-35DB-E6D1-12C55AC3641A}"/>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44" creationId="{D4EF7F64-61AA-75AF-CC7E-D1958406621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50" creationId="{F14D8CAB-0DDE-2A8C-81F6-8B2097EA43AE}"/>
          </ac:grpSpMkLst>
        </pc:grpChg>
        <pc:grpChg chg="add mod">
          <ac:chgData name="TAN Mei Yi [Harrisdale Senior High School]" userId="f9f029c9-d743-4d60-9f2c-e74bdec1ab07" providerId="ADAL" clId="{788AB1A8-10FF-452C-8FE7-DA7F1FFFB155}" dt="2023-07-03T08:19:15.837" v="589" actId="164"/>
          <ac:grpSpMkLst>
            <pc:docMk/>
            <pc:sldMk cId="476426163" sldId="385"/>
            <ac:grpSpMk id="54" creationId="{FD95838A-2701-17A0-67B1-BF3F727CE9C9}"/>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16" creationId="{4E8267E2-0EED-562F-FF3D-70C683E9CA17}"/>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42" creationId="{0F7AC02C-9A1F-8C52-1CEF-E48B14EB2EAC}"/>
          </ac:grpSpMkLst>
        </pc:grpChg>
        <pc:picChg chg="add mod ord">
          <ac:chgData name="TAN Mei Yi [Harrisdale Senior High School]" userId="f9f029c9-d743-4d60-9f2c-e74bdec1ab07" providerId="ADAL" clId="{788AB1A8-10FF-452C-8FE7-DA7F1FFFB155}" dt="2023-07-03T08:16:58.958" v="530" actId="1076"/>
          <ac:picMkLst>
            <pc:docMk/>
            <pc:sldMk cId="476426163" sldId="385"/>
            <ac:picMk id="6" creationId="{BB83605E-5E9B-0EDA-4561-ED6A7988C049}"/>
          </ac:picMkLst>
        </pc:picChg>
        <pc:picChg chg="add mod">
          <ac:chgData name="TAN Mei Yi [Harrisdale Senior High School]" userId="f9f029c9-d743-4d60-9f2c-e74bdec1ab07" providerId="ADAL" clId="{788AB1A8-10FF-452C-8FE7-DA7F1FFFB155}" dt="2023-07-03T08:18:44.050" v="568" actId="14100"/>
          <ac:picMkLst>
            <pc:docMk/>
            <pc:sldMk cId="476426163" sldId="385"/>
            <ac:picMk id="33" creationId="{A257DAEF-4F83-D908-E1B0-09E7FB46A8AD}"/>
          </ac:picMkLst>
        </pc:picChg>
        <pc:picChg chg="del">
          <ac:chgData name="TAN Mei Yi [Harrisdale Senior High School]" userId="f9f029c9-d743-4d60-9f2c-e74bdec1ab07" providerId="ADAL" clId="{788AB1A8-10FF-452C-8FE7-DA7F1FFFB155}" dt="2023-07-03T08:16:13.236" v="505" actId="478"/>
          <ac:picMkLst>
            <pc:docMk/>
            <pc:sldMk cId="476426163" sldId="385"/>
            <ac:picMk id="53" creationId="{52097FC1-705D-09A8-85F3-A00A2FA637DB}"/>
          </ac:picMkLst>
        </pc:picChg>
        <pc:picChg chg="del">
          <ac:chgData name="TAN Mei Yi [Harrisdale Senior High School]" userId="f9f029c9-d743-4d60-9f2c-e74bdec1ab07" providerId="ADAL" clId="{788AB1A8-10FF-452C-8FE7-DA7F1FFFB155}" dt="2023-07-03T08:16:14.295" v="506" actId="478"/>
          <ac:picMkLst>
            <pc:docMk/>
            <pc:sldMk cId="476426163" sldId="385"/>
            <ac:picMk id="117" creationId="{9180AD57-230A-A047-C384-A272E266A99B}"/>
          </ac:picMkLst>
        </pc:picChg>
        <pc:inkChg chg="add mod">
          <ac:chgData name="TAN Mei Yi [Harrisdale Senior High School]" userId="f9f029c9-d743-4d60-9f2c-e74bdec1ab07" providerId="ADAL" clId="{788AB1A8-10FF-452C-8FE7-DA7F1FFFB155}" dt="2023-07-03T08:17:26.593" v="549"/>
          <ac:inkMkLst>
            <pc:docMk/>
            <pc:sldMk cId="476426163" sldId="385"/>
            <ac:inkMk id="7" creationId="{ECDA3420-A527-8CF7-A80B-A971B79FCB78}"/>
          </ac:inkMkLst>
        </pc:inkChg>
        <pc:inkChg chg="add mod">
          <ac:chgData name="TAN Mei Yi [Harrisdale Senior High School]" userId="f9f029c9-d743-4d60-9f2c-e74bdec1ab07" providerId="ADAL" clId="{788AB1A8-10FF-452C-8FE7-DA7F1FFFB155}" dt="2023-07-03T08:17:26.593" v="549"/>
          <ac:inkMkLst>
            <pc:docMk/>
            <pc:sldMk cId="476426163" sldId="385"/>
            <ac:inkMk id="8" creationId="{EB534B47-2566-AA17-E999-7EC780FEE9F7}"/>
          </ac:inkMkLst>
        </pc:inkChg>
        <pc:inkChg chg="add mod">
          <ac:chgData name="TAN Mei Yi [Harrisdale Senior High School]" userId="f9f029c9-d743-4d60-9f2c-e74bdec1ab07" providerId="ADAL" clId="{788AB1A8-10FF-452C-8FE7-DA7F1FFFB155}" dt="2023-07-03T08:17:26.593" v="549"/>
          <ac:inkMkLst>
            <pc:docMk/>
            <pc:sldMk cId="476426163" sldId="385"/>
            <ac:inkMk id="9" creationId="{1536691F-1391-41CF-CB35-D71CCBC4D52A}"/>
          </ac:inkMkLst>
        </pc:inkChg>
        <pc:inkChg chg="add mod">
          <ac:chgData name="TAN Mei Yi [Harrisdale Senior High School]" userId="f9f029c9-d743-4d60-9f2c-e74bdec1ab07" providerId="ADAL" clId="{788AB1A8-10FF-452C-8FE7-DA7F1FFFB155}" dt="2023-07-03T08:17:26.593" v="549"/>
          <ac:inkMkLst>
            <pc:docMk/>
            <pc:sldMk cId="476426163" sldId="385"/>
            <ac:inkMk id="10" creationId="{675235D7-E075-95DC-8B5E-0CAB33F8E617}"/>
          </ac:inkMkLst>
        </pc:inkChg>
        <pc:inkChg chg="add mod">
          <ac:chgData name="TAN Mei Yi [Harrisdale Senior High School]" userId="f9f029c9-d743-4d60-9f2c-e74bdec1ab07" providerId="ADAL" clId="{788AB1A8-10FF-452C-8FE7-DA7F1FFFB155}" dt="2023-07-03T08:17:26.593" v="549"/>
          <ac:inkMkLst>
            <pc:docMk/>
            <pc:sldMk cId="476426163" sldId="385"/>
            <ac:inkMk id="11" creationId="{E2CA9B52-82E4-AF32-30D0-08FEDD5783E1}"/>
          </ac:inkMkLst>
        </pc:inkChg>
        <pc:inkChg chg="add mod">
          <ac:chgData name="TAN Mei Yi [Harrisdale Senior High School]" userId="f9f029c9-d743-4d60-9f2c-e74bdec1ab07" providerId="ADAL" clId="{788AB1A8-10FF-452C-8FE7-DA7F1FFFB155}" dt="2023-07-03T08:17:26.593" v="549"/>
          <ac:inkMkLst>
            <pc:docMk/>
            <pc:sldMk cId="476426163" sldId="385"/>
            <ac:inkMk id="12" creationId="{3B91FE77-9B6D-3207-4555-75CD58CCEA83}"/>
          </ac:inkMkLst>
        </pc:inkChg>
        <pc:inkChg chg="add mod">
          <ac:chgData name="TAN Mei Yi [Harrisdale Senior High School]" userId="f9f029c9-d743-4d60-9f2c-e74bdec1ab07" providerId="ADAL" clId="{788AB1A8-10FF-452C-8FE7-DA7F1FFFB155}" dt="2023-07-03T08:17:26.593" v="549"/>
          <ac:inkMkLst>
            <pc:docMk/>
            <pc:sldMk cId="476426163" sldId="385"/>
            <ac:inkMk id="13" creationId="{9AB5D46D-B67E-BE88-D724-7C89909C9AFA}"/>
          </ac:inkMkLst>
        </pc:inkChg>
        <pc:inkChg chg="add mod">
          <ac:chgData name="TAN Mei Yi [Harrisdale Senior High School]" userId="f9f029c9-d743-4d60-9f2c-e74bdec1ab07" providerId="ADAL" clId="{788AB1A8-10FF-452C-8FE7-DA7F1FFFB155}" dt="2023-07-03T08:17:26.593" v="549"/>
          <ac:inkMkLst>
            <pc:docMk/>
            <pc:sldMk cId="476426163" sldId="385"/>
            <ac:inkMk id="14" creationId="{AFB9C1A2-BA70-351D-3F37-467D043262BE}"/>
          </ac:inkMkLst>
        </pc:inkChg>
        <pc:inkChg chg="add mod">
          <ac:chgData name="TAN Mei Yi [Harrisdale Senior High School]" userId="f9f029c9-d743-4d60-9f2c-e74bdec1ab07" providerId="ADAL" clId="{788AB1A8-10FF-452C-8FE7-DA7F1FFFB155}" dt="2023-07-03T08:17:26.593" v="549"/>
          <ac:inkMkLst>
            <pc:docMk/>
            <pc:sldMk cId="476426163" sldId="385"/>
            <ac:inkMk id="16" creationId="{F77A604D-307F-29CA-FB3C-F04453F86C7B}"/>
          </ac:inkMkLst>
        </pc:inkChg>
        <pc:inkChg chg="add mod">
          <ac:chgData name="TAN Mei Yi [Harrisdale Senior High School]" userId="f9f029c9-d743-4d60-9f2c-e74bdec1ab07" providerId="ADAL" clId="{788AB1A8-10FF-452C-8FE7-DA7F1FFFB155}" dt="2023-07-03T08:17:26.593" v="549"/>
          <ac:inkMkLst>
            <pc:docMk/>
            <pc:sldMk cId="476426163" sldId="385"/>
            <ac:inkMk id="17" creationId="{5211CED6-02A3-E473-7594-ECC7D9DCBA44}"/>
          </ac:inkMkLst>
        </pc:inkChg>
        <pc:inkChg chg="add mod">
          <ac:chgData name="TAN Mei Yi [Harrisdale Senior High School]" userId="f9f029c9-d743-4d60-9f2c-e74bdec1ab07" providerId="ADAL" clId="{788AB1A8-10FF-452C-8FE7-DA7F1FFFB155}" dt="2023-07-03T08:17:26.593" v="549"/>
          <ac:inkMkLst>
            <pc:docMk/>
            <pc:sldMk cId="476426163" sldId="385"/>
            <ac:inkMk id="18" creationId="{75E18E36-00B6-D945-B8E2-38719324E9BE}"/>
          </ac:inkMkLst>
        </pc:inkChg>
        <pc:inkChg chg="add mod">
          <ac:chgData name="TAN Mei Yi [Harrisdale Senior High School]" userId="f9f029c9-d743-4d60-9f2c-e74bdec1ab07" providerId="ADAL" clId="{788AB1A8-10FF-452C-8FE7-DA7F1FFFB155}" dt="2023-07-03T08:17:26.593" v="549"/>
          <ac:inkMkLst>
            <pc:docMk/>
            <pc:sldMk cId="476426163" sldId="385"/>
            <ac:inkMk id="19" creationId="{0EBA651B-0694-B7BF-ECB3-82F8739483A1}"/>
          </ac:inkMkLst>
        </pc:inkChg>
        <pc:inkChg chg="add mod">
          <ac:chgData name="TAN Mei Yi [Harrisdale Senior High School]" userId="f9f029c9-d743-4d60-9f2c-e74bdec1ab07" providerId="ADAL" clId="{788AB1A8-10FF-452C-8FE7-DA7F1FFFB155}" dt="2023-07-03T08:17:26.593" v="549"/>
          <ac:inkMkLst>
            <pc:docMk/>
            <pc:sldMk cId="476426163" sldId="385"/>
            <ac:inkMk id="20" creationId="{825754D5-D343-391E-BD4C-20FC47B3554C}"/>
          </ac:inkMkLst>
        </pc:inkChg>
        <pc:inkChg chg="add mod">
          <ac:chgData name="TAN Mei Yi [Harrisdale Senior High School]" userId="f9f029c9-d743-4d60-9f2c-e74bdec1ab07" providerId="ADAL" clId="{788AB1A8-10FF-452C-8FE7-DA7F1FFFB155}" dt="2023-07-03T08:17:26.593" v="549"/>
          <ac:inkMkLst>
            <pc:docMk/>
            <pc:sldMk cId="476426163" sldId="385"/>
            <ac:inkMk id="22" creationId="{E35B097C-B1BC-BEB9-1627-D54717386104}"/>
          </ac:inkMkLst>
        </pc:inkChg>
        <pc:inkChg chg="add mod">
          <ac:chgData name="TAN Mei Yi [Harrisdale Senior High School]" userId="f9f029c9-d743-4d60-9f2c-e74bdec1ab07" providerId="ADAL" clId="{788AB1A8-10FF-452C-8FE7-DA7F1FFFB155}" dt="2023-07-03T08:17:26.593" v="549"/>
          <ac:inkMkLst>
            <pc:docMk/>
            <pc:sldMk cId="476426163" sldId="385"/>
            <ac:inkMk id="23" creationId="{32F5A520-DB35-A804-179D-0AB6F4BC991F}"/>
          </ac:inkMkLst>
        </pc:inkChg>
        <pc:inkChg chg="add mod">
          <ac:chgData name="TAN Mei Yi [Harrisdale Senior High School]" userId="f9f029c9-d743-4d60-9f2c-e74bdec1ab07" providerId="ADAL" clId="{788AB1A8-10FF-452C-8FE7-DA7F1FFFB155}" dt="2023-07-03T08:17:26.593" v="549"/>
          <ac:inkMkLst>
            <pc:docMk/>
            <pc:sldMk cId="476426163" sldId="385"/>
            <ac:inkMk id="24" creationId="{39DAE0CB-B140-C5EC-0EE1-421E2340E163}"/>
          </ac:inkMkLst>
        </pc:inkChg>
        <pc:inkChg chg="add mod">
          <ac:chgData name="TAN Mei Yi [Harrisdale Senior High School]" userId="f9f029c9-d743-4d60-9f2c-e74bdec1ab07" providerId="ADAL" clId="{788AB1A8-10FF-452C-8FE7-DA7F1FFFB155}" dt="2023-07-03T08:17:39.339" v="556" actId="164"/>
          <ac:inkMkLst>
            <pc:docMk/>
            <pc:sldMk cId="476426163" sldId="385"/>
            <ac:inkMk id="26" creationId="{1AB219AA-2A6E-F0E3-404E-2F20B58FF24A}"/>
          </ac:inkMkLst>
        </pc:inkChg>
        <pc:inkChg chg="add mod">
          <ac:chgData name="TAN Mei Yi [Harrisdale Senior High School]" userId="f9f029c9-d743-4d60-9f2c-e74bdec1ab07" providerId="ADAL" clId="{788AB1A8-10FF-452C-8FE7-DA7F1FFFB155}" dt="2023-07-03T08:17:30.655" v="553"/>
          <ac:inkMkLst>
            <pc:docMk/>
            <pc:sldMk cId="476426163" sldId="385"/>
            <ac:inkMk id="27" creationId="{ED9BBAFA-71C3-6DBA-A18C-B354E7B20DA4}"/>
          </ac:inkMkLst>
        </pc:inkChg>
        <pc:inkChg chg="add mod">
          <ac:chgData name="TAN Mei Yi [Harrisdale Senior High School]" userId="f9f029c9-d743-4d60-9f2c-e74bdec1ab07" providerId="ADAL" clId="{788AB1A8-10FF-452C-8FE7-DA7F1FFFB155}" dt="2023-07-03T08:17:30.655" v="553"/>
          <ac:inkMkLst>
            <pc:docMk/>
            <pc:sldMk cId="476426163" sldId="385"/>
            <ac:inkMk id="28" creationId="{E5011CB8-00DD-7078-A4F2-46A0797F8031}"/>
          </ac:inkMkLst>
        </pc:inkChg>
        <pc:inkChg chg="add del">
          <ac:chgData name="TAN Mei Yi [Harrisdale Senior High School]" userId="f9f029c9-d743-4d60-9f2c-e74bdec1ab07" providerId="ADAL" clId="{788AB1A8-10FF-452C-8FE7-DA7F1FFFB155}" dt="2023-07-03T08:17:33.007" v="555"/>
          <ac:inkMkLst>
            <pc:docMk/>
            <pc:sldMk cId="476426163" sldId="385"/>
            <ac:inkMk id="30" creationId="{21A03174-A638-569C-59C5-21FF2CC5473F}"/>
          </ac:inkMkLst>
        </pc:inkChg>
        <pc:inkChg chg="add">
          <ac:chgData name="TAN Mei Yi [Harrisdale Senior High School]" userId="f9f029c9-d743-4d60-9f2c-e74bdec1ab07" providerId="ADAL" clId="{788AB1A8-10FF-452C-8FE7-DA7F1FFFB155}" dt="2023-07-03T08:18:44.958" v="569" actId="9405"/>
          <ac:inkMkLst>
            <pc:docMk/>
            <pc:sldMk cId="476426163" sldId="385"/>
            <ac:inkMk id="34" creationId="{DE524355-C092-DB97-83D7-520BC89A3BE6}"/>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35" creationId="{51C389E7-E5B7-9F4A-57EA-81794B10A19C}"/>
          </ac:inkMkLst>
        </pc:inkChg>
        <pc:inkChg chg="add mod">
          <ac:chgData name="TAN Mei Yi [Harrisdale Senior High School]" userId="f9f029c9-d743-4d60-9f2c-e74bdec1ab07" providerId="ADAL" clId="{788AB1A8-10FF-452C-8FE7-DA7F1FFFB155}" dt="2023-07-03T08:18:52.605" v="573"/>
          <ac:inkMkLst>
            <pc:docMk/>
            <pc:sldMk cId="476426163" sldId="385"/>
            <ac:inkMk id="36" creationId="{97A37134-94ED-FC8D-326B-F628CA181DB7}"/>
          </ac:inkMkLst>
        </pc:inkChg>
        <pc:inkChg chg="add mod">
          <ac:chgData name="TAN Mei Yi [Harrisdale Senior High School]" userId="f9f029c9-d743-4d60-9f2c-e74bdec1ab07" providerId="ADAL" clId="{788AB1A8-10FF-452C-8FE7-DA7F1FFFB155}" dt="2023-07-03T08:18:52.605" v="573"/>
          <ac:inkMkLst>
            <pc:docMk/>
            <pc:sldMk cId="476426163" sldId="385"/>
            <ac:inkMk id="37" creationId="{8DEB638D-305A-B2CF-3259-142644845929}"/>
          </ac:inkMkLst>
        </pc:inkChg>
        <pc:inkChg chg="add mod">
          <ac:chgData name="TAN Mei Yi [Harrisdale Senior High School]" userId="f9f029c9-d743-4d60-9f2c-e74bdec1ab07" providerId="ADAL" clId="{788AB1A8-10FF-452C-8FE7-DA7F1FFFB155}" dt="2023-07-03T08:18:55.880" v="579"/>
          <ac:inkMkLst>
            <pc:docMk/>
            <pc:sldMk cId="476426163" sldId="385"/>
            <ac:inkMk id="39" creationId="{9C8F1D59-61C6-B6C2-7E74-34B617563D76}"/>
          </ac:inkMkLst>
        </pc:inkChg>
        <pc:inkChg chg="add mod">
          <ac:chgData name="TAN Mei Yi [Harrisdale Senior High School]" userId="f9f029c9-d743-4d60-9f2c-e74bdec1ab07" providerId="ADAL" clId="{788AB1A8-10FF-452C-8FE7-DA7F1FFFB155}" dt="2023-07-03T08:18:55.880" v="579"/>
          <ac:inkMkLst>
            <pc:docMk/>
            <pc:sldMk cId="476426163" sldId="385"/>
            <ac:inkMk id="40" creationId="{3B485975-5711-5F1C-0DE3-80400AEF05F5}"/>
          </ac:inkMkLst>
        </pc:inkChg>
        <pc:inkChg chg="add mod">
          <ac:chgData name="TAN Mei Yi [Harrisdale Senior High School]" userId="f9f029c9-d743-4d60-9f2c-e74bdec1ab07" providerId="ADAL" clId="{788AB1A8-10FF-452C-8FE7-DA7F1FFFB155}" dt="2023-07-03T08:18:55.880" v="579"/>
          <ac:inkMkLst>
            <pc:docMk/>
            <pc:sldMk cId="476426163" sldId="385"/>
            <ac:inkMk id="41" creationId="{C48780D7-DD67-C462-600D-C42E68EA77B5}"/>
          </ac:inkMkLst>
        </pc:inkChg>
        <pc:inkChg chg="add mod">
          <ac:chgData name="TAN Mei Yi [Harrisdale Senior High School]" userId="f9f029c9-d743-4d60-9f2c-e74bdec1ab07" providerId="ADAL" clId="{788AB1A8-10FF-452C-8FE7-DA7F1FFFB155}" dt="2023-07-03T08:18:55.880" v="579"/>
          <ac:inkMkLst>
            <pc:docMk/>
            <pc:sldMk cId="476426163" sldId="385"/>
            <ac:inkMk id="42" creationId="{2ABA4E91-B8FF-7593-FAD7-4531FFB1F4BD}"/>
          </ac:inkMkLst>
        </pc:inkChg>
        <pc:inkChg chg="add mod">
          <ac:chgData name="TAN Mei Yi [Harrisdale Senior High School]" userId="f9f029c9-d743-4d60-9f2c-e74bdec1ab07" providerId="ADAL" clId="{788AB1A8-10FF-452C-8FE7-DA7F1FFFB155}" dt="2023-07-03T08:18:55.880" v="579"/>
          <ac:inkMkLst>
            <pc:docMk/>
            <pc:sldMk cId="476426163" sldId="385"/>
            <ac:inkMk id="43" creationId="{3B1CFB48-90B2-07D4-CF31-2776A1094AB4}"/>
          </ac:inkMkLst>
        </pc:inkChg>
        <pc:inkChg chg="add mod">
          <ac:chgData name="TAN Mei Yi [Harrisdale Senior High School]" userId="f9f029c9-d743-4d60-9f2c-e74bdec1ab07" providerId="ADAL" clId="{788AB1A8-10FF-452C-8FE7-DA7F1FFFB155}" dt="2023-07-03T08:19:03.707" v="585"/>
          <ac:inkMkLst>
            <pc:docMk/>
            <pc:sldMk cId="476426163" sldId="385"/>
            <ac:inkMk id="45" creationId="{BA09B924-1B83-790C-E786-E9D5E0A49405}"/>
          </ac:inkMkLst>
        </pc:inkChg>
        <pc:inkChg chg="add mod">
          <ac:chgData name="TAN Mei Yi [Harrisdale Senior High School]" userId="f9f029c9-d743-4d60-9f2c-e74bdec1ab07" providerId="ADAL" clId="{788AB1A8-10FF-452C-8FE7-DA7F1FFFB155}" dt="2023-07-03T08:19:03.707" v="585"/>
          <ac:inkMkLst>
            <pc:docMk/>
            <pc:sldMk cId="476426163" sldId="385"/>
            <ac:inkMk id="46" creationId="{F4DA8B28-FB60-72ED-5C9D-9583C6D06CBB}"/>
          </ac:inkMkLst>
        </pc:inkChg>
        <pc:inkChg chg="add mod">
          <ac:chgData name="TAN Mei Yi [Harrisdale Senior High School]" userId="f9f029c9-d743-4d60-9f2c-e74bdec1ab07" providerId="ADAL" clId="{788AB1A8-10FF-452C-8FE7-DA7F1FFFB155}" dt="2023-07-03T08:19:03.707" v="585"/>
          <ac:inkMkLst>
            <pc:docMk/>
            <pc:sldMk cId="476426163" sldId="385"/>
            <ac:inkMk id="47" creationId="{4F071BF3-746B-7089-F66F-EC4BFEE33CD6}"/>
          </ac:inkMkLst>
        </pc:inkChg>
        <pc:inkChg chg="add mod">
          <ac:chgData name="TAN Mei Yi [Harrisdale Senior High School]" userId="f9f029c9-d743-4d60-9f2c-e74bdec1ab07" providerId="ADAL" clId="{788AB1A8-10FF-452C-8FE7-DA7F1FFFB155}" dt="2023-07-03T08:19:03.707" v="585"/>
          <ac:inkMkLst>
            <pc:docMk/>
            <pc:sldMk cId="476426163" sldId="385"/>
            <ac:inkMk id="48" creationId="{685A7BB1-41D2-E52B-4484-8847C85129B7}"/>
          </ac:inkMkLst>
        </pc:inkChg>
        <pc:inkChg chg="add mod">
          <ac:chgData name="TAN Mei Yi [Harrisdale Senior High School]" userId="f9f029c9-d743-4d60-9f2c-e74bdec1ab07" providerId="ADAL" clId="{788AB1A8-10FF-452C-8FE7-DA7F1FFFB155}" dt="2023-07-03T08:19:03.707" v="585"/>
          <ac:inkMkLst>
            <pc:docMk/>
            <pc:sldMk cId="476426163" sldId="385"/>
            <ac:inkMk id="49" creationId="{BE0844DC-0246-9E62-77B4-AA7EB691626A}"/>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1" creationId="{BE137D2D-DDCE-F1A6-C294-CDA5F53259AD}"/>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2" creationId="{8B62C77E-ECAA-715D-5C58-7E63CCA8EAD2}"/>
          </ac:inkMkLst>
        </pc:inkChg>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TAN Mei Yi [Harrisdale Senior High School]" userId="f9f029c9-d743-4d60-9f2c-e74bdec1ab07" providerId="ADAL" clId="{126E44A2-7D64-41B3-B942-CEE52912B8F5}"/>
    <pc:docChg chg="undo custSel addSld delSld modSld">
      <pc:chgData name="TAN Mei Yi [Harrisdale Senior High School]" userId="f9f029c9-d743-4d60-9f2c-e74bdec1ab07" providerId="ADAL" clId="{126E44A2-7D64-41B3-B942-CEE52912B8F5}" dt="2023-07-04T04:12:56.128" v="2814" actId="20577"/>
      <pc:docMkLst>
        <pc:docMk/>
      </pc:docMkLst>
      <pc:sldChg chg="modSp add mod">
        <pc:chgData name="TAN Mei Yi [Harrisdale Senior High School]" userId="f9f029c9-d743-4d60-9f2c-e74bdec1ab07" providerId="ADAL" clId="{126E44A2-7D64-41B3-B942-CEE52912B8F5}" dt="2023-07-04T01:47:01.300" v="61" actId="113"/>
        <pc:sldMkLst>
          <pc:docMk/>
          <pc:sldMk cId="1812356141" sldId="257"/>
        </pc:sldMkLst>
        <pc:spChg chg="mod">
          <ac:chgData name="TAN Mei Yi [Harrisdale Senior High School]" userId="f9f029c9-d743-4d60-9f2c-e74bdec1ab07" providerId="ADAL" clId="{126E44A2-7D64-41B3-B942-CEE52912B8F5}" dt="2023-07-04T01:47:01.300" v="61" actId="113"/>
          <ac:spMkLst>
            <pc:docMk/>
            <pc:sldMk cId="1812356141" sldId="257"/>
            <ac:spMk id="3" creationId="{D34869E1-8DC1-40AD-9E5E-CE34E0706954}"/>
          </ac:spMkLst>
        </pc:spChg>
        <pc:spChg chg="mod">
          <ac:chgData name="TAN Mei Yi [Harrisdale Senior High School]" userId="f9f029c9-d743-4d60-9f2c-e74bdec1ab07" providerId="ADAL" clId="{126E44A2-7D64-41B3-B942-CEE52912B8F5}" dt="2023-07-04T01:46:56.134" v="60" actId="208"/>
          <ac:spMkLst>
            <pc:docMk/>
            <pc:sldMk cId="1812356141" sldId="257"/>
            <ac:spMk id="4" creationId="{C2D1ED27-C2F2-44C5-B221-E807DD042381}"/>
          </ac:spMkLst>
        </pc:spChg>
      </pc:sldChg>
      <pc:sldChg chg="modSp add mod">
        <pc:chgData name="TAN Mei Yi [Harrisdale Senior High School]" userId="f9f029c9-d743-4d60-9f2c-e74bdec1ab07" providerId="ADAL" clId="{126E44A2-7D64-41B3-B942-CEE52912B8F5}" dt="2023-07-04T01:49:31.749" v="99" actId="20577"/>
        <pc:sldMkLst>
          <pc:docMk/>
          <pc:sldMk cId="1633110243" sldId="258"/>
        </pc:sldMkLst>
        <pc:spChg chg="mod">
          <ac:chgData name="TAN Mei Yi [Harrisdale Senior High School]" userId="f9f029c9-d743-4d60-9f2c-e74bdec1ab07" providerId="ADAL" clId="{126E44A2-7D64-41B3-B942-CEE52912B8F5}" dt="2023-07-04T01:49:31.749" v="99" actId="20577"/>
          <ac:spMkLst>
            <pc:docMk/>
            <pc:sldMk cId="1633110243" sldId="258"/>
            <ac:spMk id="3" creationId="{5D559105-3C03-4443-BC52-822E20B84FE1}"/>
          </ac:spMkLst>
        </pc:spChg>
        <pc:spChg chg="mod">
          <ac:chgData name="TAN Mei Yi [Harrisdale Senior High School]" userId="f9f029c9-d743-4d60-9f2c-e74bdec1ab07" providerId="ADAL" clId="{126E44A2-7D64-41B3-B942-CEE52912B8F5}" dt="2023-07-04T01:49:19.961" v="86" actId="208"/>
          <ac:spMkLst>
            <pc:docMk/>
            <pc:sldMk cId="1633110243" sldId="258"/>
            <ac:spMk id="5" creationId="{3D821BEA-1B92-4067-A355-4A9D4875CC35}"/>
          </ac:spMkLst>
        </pc:spChg>
      </pc:sldChg>
      <pc:sldChg chg="del">
        <pc:chgData name="TAN Mei Yi [Harrisdale Senior High School]" userId="f9f029c9-d743-4d60-9f2c-e74bdec1ab07" providerId="ADAL" clId="{126E44A2-7D64-41B3-B942-CEE52912B8F5}" dt="2023-07-04T02:16:24.338" v="618" actId="47"/>
        <pc:sldMkLst>
          <pc:docMk/>
          <pc:sldMk cId="1484752608" sldId="259"/>
        </pc:sldMkLst>
      </pc:sldChg>
      <pc:sldChg chg="addSp delSp modSp add mod modAnim">
        <pc:chgData name="TAN Mei Yi [Harrisdale Senior High School]" userId="f9f029c9-d743-4d60-9f2c-e74bdec1ab07" providerId="ADAL" clId="{126E44A2-7D64-41B3-B942-CEE52912B8F5}" dt="2023-07-04T01:47:48.761" v="69" actId="207"/>
        <pc:sldMkLst>
          <pc:docMk/>
          <pc:sldMk cId="3711339055" sldId="260"/>
        </pc:sldMkLst>
        <pc:spChg chg="add mod">
          <ac:chgData name="TAN Mei Yi [Harrisdale Senior High School]" userId="f9f029c9-d743-4d60-9f2c-e74bdec1ab07" providerId="ADAL" clId="{126E44A2-7D64-41B3-B942-CEE52912B8F5}" dt="2023-07-04T01:47:30.501" v="63"/>
          <ac:spMkLst>
            <pc:docMk/>
            <pc:sldMk cId="3711339055" sldId="260"/>
            <ac:spMk id="2" creationId="{0ED45284-396E-62EC-5033-91CA523AFEF5}"/>
          </ac:spMkLst>
        </pc:spChg>
        <pc:spChg chg="mod">
          <ac:chgData name="TAN Mei Yi [Harrisdale Senior High School]" userId="f9f029c9-d743-4d60-9f2c-e74bdec1ab07" providerId="ADAL" clId="{126E44A2-7D64-41B3-B942-CEE52912B8F5}" dt="2023-07-04T01:47:48.761" v="69" actId="207"/>
          <ac:spMkLst>
            <pc:docMk/>
            <pc:sldMk cId="3711339055" sldId="260"/>
            <ac:spMk id="3" creationId="{D34869E1-8DC1-40AD-9E5E-CE34E0706954}"/>
          </ac:spMkLst>
        </pc:spChg>
        <pc:spChg chg="del">
          <ac:chgData name="TAN Mei Yi [Harrisdale Senior High School]" userId="f9f029c9-d743-4d60-9f2c-e74bdec1ab07" providerId="ADAL" clId="{126E44A2-7D64-41B3-B942-CEE52912B8F5}" dt="2023-07-04T01:47:30.131" v="62" actId="478"/>
          <ac:spMkLst>
            <pc:docMk/>
            <pc:sldMk cId="3711339055" sldId="260"/>
            <ac:spMk id="4" creationId="{C2D1ED27-C2F2-44C5-B221-E807DD042381}"/>
          </ac:spMkLst>
        </pc:spChg>
      </pc:sldChg>
      <pc:sldChg chg="addSp delSp modSp add mod">
        <pc:chgData name="TAN Mei Yi [Harrisdale Senior High School]" userId="f9f029c9-d743-4d60-9f2c-e74bdec1ab07" providerId="ADAL" clId="{126E44A2-7D64-41B3-B942-CEE52912B8F5}" dt="2023-07-04T01:48:25.095" v="73"/>
        <pc:sldMkLst>
          <pc:docMk/>
          <pc:sldMk cId="527997840" sldId="261"/>
        </pc:sldMkLst>
        <pc:spChg chg="add mod">
          <ac:chgData name="TAN Mei Yi [Harrisdale Senior High School]" userId="f9f029c9-d743-4d60-9f2c-e74bdec1ab07" providerId="ADAL" clId="{126E44A2-7D64-41B3-B942-CEE52912B8F5}" dt="2023-07-04T01:48:25.095" v="73"/>
          <ac:spMkLst>
            <pc:docMk/>
            <pc:sldMk cId="527997840" sldId="261"/>
            <ac:spMk id="2" creationId="{59917557-C04E-AA31-605A-1011547291D2}"/>
          </ac:spMkLst>
        </pc:spChg>
        <pc:spChg chg="mod">
          <ac:chgData name="TAN Mei Yi [Harrisdale Senior High School]" userId="f9f029c9-d743-4d60-9f2c-e74bdec1ab07" providerId="ADAL" clId="{126E44A2-7D64-41B3-B942-CEE52912B8F5}" dt="2023-07-04T01:48:18.141" v="71" actId="207"/>
          <ac:spMkLst>
            <pc:docMk/>
            <pc:sldMk cId="527997840" sldId="261"/>
            <ac:spMk id="3" creationId="{D34869E1-8DC1-40AD-9E5E-CE34E0706954}"/>
          </ac:spMkLst>
        </pc:spChg>
        <pc:spChg chg="del">
          <ac:chgData name="TAN Mei Yi [Harrisdale Senior High School]" userId="f9f029c9-d743-4d60-9f2c-e74bdec1ab07" providerId="ADAL" clId="{126E44A2-7D64-41B3-B942-CEE52912B8F5}" dt="2023-07-04T01:48:24.853" v="72" actId="478"/>
          <ac:spMkLst>
            <pc:docMk/>
            <pc:sldMk cId="527997840" sldId="261"/>
            <ac:spMk id="4" creationId="{C2D1ED27-C2F2-44C5-B221-E807DD042381}"/>
          </ac:spMkLst>
        </pc:spChg>
      </pc:sldChg>
      <pc:sldChg chg="addSp delSp modSp add mod modAnim">
        <pc:chgData name="TAN Mei Yi [Harrisdale Senior High School]" userId="f9f029c9-d743-4d60-9f2c-e74bdec1ab07" providerId="ADAL" clId="{126E44A2-7D64-41B3-B942-CEE52912B8F5}" dt="2023-07-04T01:48:43.812" v="79"/>
        <pc:sldMkLst>
          <pc:docMk/>
          <pc:sldMk cId="849625981" sldId="262"/>
        </pc:sldMkLst>
        <pc:spChg chg="add mod">
          <ac:chgData name="TAN Mei Yi [Harrisdale Senior High School]" userId="f9f029c9-d743-4d60-9f2c-e74bdec1ab07" providerId="ADAL" clId="{126E44A2-7D64-41B3-B942-CEE52912B8F5}" dt="2023-07-04T01:48:29.745" v="75"/>
          <ac:spMkLst>
            <pc:docMk/>
            <pc:sldMk cId="849625981" sldId="262"/>
            <ac:spMk id="2" creationId="{9C0DD1E0-5C5C-898A-2893-94962DDA7240}"/>
          </ac:spMkLst>
        </pc:spChg>
        <pc:spChg chg="mod">
          <ac:chgData name="TAN Mei Yi [Harrisdale Senior High School]" userId="f9f029c9-d743-4d60-9f2c-e74bdec1ab07" providerId="ADAL" clId="{126E44A2-7D64-41B3-B942-CEE52912B8F5}" dt="2023-07-04T01:48:35.871" v="77" actId="207"/>
          <ac:spMkLst>
            <pc:docMk/>
            <pc:sldMk cId="849625981" sldId="262"/>
            <ac:spMk id="3" creationId="{D34869E1-8DC1-40AD-9E5E-CE34E0706954}"/>
          </ac:spMkLst>
        </pc:spChg>
        <pc:spChg chg="del">
          <ac:chgData name="TAN Mei Yi [Harrisdale Senior High School]" userId="f9f029c9-d743-4d60-9f2c-e74bdec1ab07" providerId="ADAL" clId="{126E44A2-7D64-41B3-B942-CEE52912B8F5}" dt="2023-07-04T01:48:29.534" v="74" actId="478"/>
          <ac:spMkLst>
            <pc:docMk/>
            <pc:sldMk cId="849625981" sldId="262"/>
            <ac:spMk id="4" creationId="{C2D1ED27-C2F2-44C5-B221-E807DD042381}"/>
          </ac:spMkLst>
        </pc:spChg>
      </pc:sldChg>
      <pc:sldChg chg="addSp delSp modSp add mod addAnim delAnim modAnim">
        <pc:chgData name="TAN Mei Yi [Harrisdale Senior High School]" userId="f9f029c9-d743-4d60-9f2c-e74bdec1ab07" providerId="ADAL" clId="{126E44A2-7D64-41B3-B942-CEE52912B8F5}" dt="2023-07-04T02:09:47.638" v="558"/>
        <pc:sldMkLst>
          <pc:docMk/>
          <pc:sldMk cId="762776809" sldId="263"/>
        </pc:sldMkLst>
        <pc:spChg chg="mod">
          <ac:chgData name="TAN Mei Yi [Harrisdale Senior High School]" userId="f9f029c9-d743-4d60-9f2c-e74bdec1ab07" providerId="ADAL" clId="{126E44A2-7D64-41B3-B942-CEE52912B8F5}" dt="2023-07-04T02:09:27.120" v="554" actId="20577"/>
          <ac:spMkLst>
            <pc:docMk/>
            <pc:sldMk cId="762776809" sldId="263"/>
            <ac:spMk id="3" creationId="{5D559105-3C03-4443-BC52-822E20B84FE1}"/>
          </ac:spMkLst>
        </pc:spChg>
        <pc:spChg chg="add mod">
          <ac:chgData name="TAN Mei Yi [Harrisdale Senior High School]" userId="f9f029c9-d743-4d60-9f2c-e74bdec1ab07" providerId="ADAL" clId="{126E44A2-7D64-41B3-B942-CEE52912B8F5}" dt="2023-07-04T01:58:35.456" v="417" actId="1076"/>
          <ac:spMkLst>
            <pc:docMk/>
            <pc:sldMk cId="762776809" sldId="263"/>
            <ac:spMk id="4" creationId="{76772A2F-E699-4FD6-B982-7855F838000B}"/>
          </ac:spMkLst>
        </pc:spChg>
        <pc:spChg chg="del">
          <ac:chgData name="TAN Mei Yi [Harrisdale Senior High School]" userId="f9f029c9-d743-4d60-9f2c-e74bdec1ab07" providerId="ADAL" clId="{126E44A2-7D64-41B3-B942-CEE52912B8F5}" dt="2023-07-04T01:49:56.198" v="100" actId="478"/>
          <ac:spMkLst>
            <pc:docMk/>
            <pc:sldMk cId="762776809" sldId="263"/>
            <ac:spMk id="5" creationId="{3D821BEA-1B92-4067-A355-4A9D4875CC35}"/>
          </ac:spMkLst>
        </pc:spChg>
        <pc:picChg chg="add del mod">
          <ac:chgData name="TAN Mei Yi [Harrisdale Senior High School]" userId="f9f029c9-d743-4d60-9f2c-e74bdec1ab07" providerId="ADAL" clId="{126E44A2-7D64-41B3-B942-CEE52912B8F5}" dt="2023-07-04T02:03:12.234" v="536" actId="478"/>
          <ac:picMkLst>
            <pc:docMk/>
            <pc:sldMk cId="762776809" sldId="263"/>
            <ac:picMk id="2" creationId="{CAD4280C-3878-4FA4-9108-5C6314864427}"/>
          </ac:picMkLst>
        </pc:picChg>
        <pc:picChg chg="add del mod">
          <ac:chgData name="TAN Mei Yi [Harrisdale Senior High School]" userId="f9f029c9-d743-4d60-9f2c-e74bdec1ab07" providerId="ADAL" clId="{126E44A2-7D64-41B3-B942-CEE52912B8F5}" dt="2023-07-04T02:03:44.143" v="538" actId="478"/>
          <ac:picMkLst>
            <pc:docMk/>
            <pc:sldMk cId="762776809" sldId="263"/>
            <ac:picMk id="6" creationId="{2A4CB12C-4953-03C4-DBB9-0C1A18D1F5CC}"/>
          </ac:picMkLst>
        </pc:picChg>
        <pc:picChg chg="add mod">
          <ac:chgData name="TAN Mei Yi [Harrisdale Senior High School]" userId="f9f029c9-d743-4d60-9f2c-e74bdec1ab07" providerId="ADAL" clId="{126E44A2-7D64-41B3-B942-CEE52912B8F5}" dt="2023-07-04T02:08:42.632" v="543" actId="1076"/>
          <ac:picMkLst>
            <pc:docMk/>
            <pc:sldMk cId="762776809" sldId="263"/>
            <ac:picMk id="7" creationId="{10F26CED-378F-1537-3AAE-3D80A8FC0552}"/>
          </ac:picMkLst>
        </pc:picChg>
      </pc:sldChg>
      <pc:sldChg chg="addSp delSp modSp add mod delAnim modAnim">
        <pc:chgData name="TAN Mei Yi [Harrisdale Senior High School]" userId="f9f029c9-d743-4d60-9f2c-e74bdec1ab07" providerId="ADAL" clId="{126E44A2-7D64-41B3-B942-CEE52912B8F5}" dt="2023-07-04T02:15:16.341" v="610" actId="20577"/>
        <pc:sldMkLst>
          <pc:docMk/>
          <pc:sldMk cId="735571376" sldId="264"/>
        </pc:sldMkLst>
        <pc:spChg chg="add mod">
          <ac:chgData name="TAN Mei Yi [Harrisdale Senior High School]" userId="f9f029c9-d743-4d60-9f2c-e74bdec1ab07" providerId="ADAL" clId="{126E44A2-7D64-41B3-B942-CEE52912B8F5}" dt="2023-07-04T02:09:57.974" v="560"/>
          <ac:spMkLst>
            <pc:docMk/>
            <pc:sldMk cId="735571376" sldId="264"/>
            <ac:spMk id="2" creationId="{61E982FD-951F-C78A-01A8-8C2C04EF414F}"/>
          </ac:spMkLst>
        </pc:spChg>
        <pc:spChg chg="mod">
          <ac:chgData name="TAN Mei Yi [Harrisdale Senior High School]" userId="f9f029c9-d743-4d60-9f2c-e74bdec1ab07" providerId="ADAL" clId="{126E44A2-7D64-41B3-B942-CEE52912B8F5}" dt="2023-07-04T02:15:16.341" v="610" actId="20577"/>
          <ac:spMkLst>
            <pc:docMk/>
            <pc:sldMk cId="735571376" sldId="264"/>
            <ac:spMk id="3" creationId="{5D559105-3C03-4443-BC52-822E20B84FE1}"/>
          </ac:spMkLst>
        </pc:spChg>
        <pc:spChg chg="del">
          <ac:chgData name="TAN Mei Yi [Harrisdale Senior High School]" userId="f9f029c9-d743-4d60-9f2c-e74bdec1ab07" providerId="ADAL" clId="{126E44A2-7D64-41B3-B942-CEE52912B8F5}" dt="2023-07-04T02:09:57.713" v="559" actId="478"/>
          <ac:spMkLst>
            <pc:docMk/>
            <pc:sldMk cId="735571376" sldId="264"/>
            <ac:spMk id="4" creationId="{9C2FE5F9-6CF4-4BDF-A3A5-795EEDB9D47B}"/>
          </ac:spMkLst>
        </pc:spChg>
        <pc:picChg chg="add del mod">
          <ac:chgData name="TAN Mei Yi [Harrisdale Senior High School]" userId="f9f029c9-d743-4d60-9f2c-e74bdec1ab07" providerId="ADAL" clId="{126E44A2-7D64-41B3-B942-CEE52912B8F5}" dt="2023-07-04T02:12:25.221" v="586" actId="478"/>
          <ac:picMkLst>
            <pc:docMk/>
            <pc:sldMk cId="735571376" sldId="264"/>
            <ac:picMk id="5" creationId="{E34D63CB-3876-D550-CFE7-BC44B6670877}"/>
          </ac:picMkLst>
        </pc:picChg>
        <pc:picChg chg="add mod">
          <ac:chgData name="TAN Mei Yi [Harrisdale Senior High School]" userId="f9f029c9-d743-4d60-9f2c-e74bdec1ab07" providerId="ADAL" clId="{126E44A2-7D64-41B3-B942-CEE52912B8F5}" dt="2023-07-04T02:14:46.034" v="603" actId="1076"/>
          <ac:picMkLst>
            <pc:docMk/>
            <pc:sldMk cId="735571376" sldId="264"/>
            <ac:picMk id="6" creationId="{4C64E286-E1E4-13D7-5342-CDA3354CD5A9}"/>
          </ac:picMkLst>
        </pc:picChg>
        <pc:picChg chg="del mod">
          <ac:chgData name="TAN Mei Yi [Harrisdale Senior High School]" userId="f9f029c9-d743-4d60-9f2c-e74bdec1ab07" providerId="ADAL" clId="{126E44A2-7D64-41B3-B942-CEE52912B8F5}" dt="2023-07-04T02:14:34.803" v="599" actId="478"/>
          <ac:picMkLst>
            <pc:docMk/>
            <pc:sldMk cId="735571376" sldId="264"/>
            <ac:picMk id="7" creationId="{92A82EA4-95D2-49C6-8E9C-10FF3B5CCDC1}"/>
          </ac:picMkLst>
        </pc:picChg>
      </pc:sldChg>
      <pc:sldChg chg="del">
        <pc:chgData name="TAN Mei Yi [Harrisdale Senior High School]" userId="f9f029c9-d743-4d60-9f2c-e74bdec1ab07" providerId="ADAL" clId="{126E44A2-7D64-41B3-B942-CEE52912B8F5}" dt="2023-07-04T02:16:24.338" v="618" actId="47"/>
        <pc:sldMkLst>
          <pc:docMk/>
          <pc:sldMk cId="3611197957" sldId="265"/>
        </pc:sldMkLst>
      </pc:sldChg>
      <pc:sldChg chg="del">
        <pc:chgData name="TAN Mei Yi [Harrisdale Senior High School]" userId="f9f029c9-d743-4d60-9f2c-e74bdec1ab07" providerId="ADAL" clId="{126E44A2-7D64-41B3-B942-CEE52912B8F5}" dt="2023-07-04T02:16:24.338" v="618" actId="47"/>
        <pc:sldMkLst>
          <pc:docMk/>
          <pc:sldMk cId="2466740768" sldId="266"/>
        </pc:sldMkLst>
      </pc:sldChg>
      <pc:sldChg chg="del">
        <pc:chgData name="TAN Mei Yi [Harrisdale Senior High School]" userId="f9f029c9-d743-4d60-9f2c-e74bdec1ab07" providerId="ADAL" clId="{126E44A2-7D64-41B3-B942-CEE52912B8F5}" dt="2023-07-04T02:16:24.338" v="618" actId="47"/>
        <pc:sldMkLst>
          <pc:docMk/>
          <pc:sldMk cId="2644722646" sldId="267"/>
        </pc:sldMkLst>
      </pc:sldChg>
      <pc:sldChg chg="add del">
        <pc:chgData name="TAN Mei Yi [Harrisdale Senior High School]" userId="f9f029c9-d743-4d60-9f2c-e74bdec1ab07" providerId="ADAL" clId="{126E44A2-7D64-41B3-B942-CEE52912B8F5}" dt="2023-07-04T03:52:53.300" v="1597"/>
        <pc:sldMkLst>
          <pc:docMk/>
          <pc:sldMk cId="1332153508" sldId="268"/>
        </pc:sldMkLst>
      </pc:sldChg>
      <pc:sldChg chg="add">
        <pc:chgData name="TAN Mei Yi [Harrisdale Senior High School]" userId="f9f029c9-d743-4d60-9f2c-e74bdec1ab07" providerId="ADAL" clId="{126E44A2-7D64-41B3-B942-CEE52912B8F5}" dt="2023-07-04T03:52:57.260" v="1598"/>
        <pc:sldMkLst>
          <pc:docMk/>
          <pc:sldMk cId="2143763498" sldId="268"/>
        </pc:sldMkLst>
      </pc:sldChg>
      <pc:sldChg chg="addSp delSp modSp add del mod">
        <pc:chgData name="TAN Mei Yi [Harrisdale Senior High School]" userId="f9f029c9-d743-4d60-9f2c-e74bdec1ab07" providerId="ADAL" clId="{126E44A2-7D64-41B3-B942-CEE52912B8F5}" dt="2023-07-04T03:52:40.672" v="1595" actId="2696"/>
        <pc:sldMkLst>
          <pc:docMk/>
          <pc:sldMk cId="3796958899" sldId="268"/>
        </pc:sldMkLst>
        <pc:spChg chg="add mod">
          <ac:chgData name="TAN Mei Yi [Harrisdale Senior High School]" userId="f9f029c9-d743-4d60-9f2c-e74bdec1ab07" providerId="ADAL" clId="{126E44A2-7D64-41B3-B942-CEE52912B8F5}" dt="2023-07-04T03:37:19.145" v="1539"/>
          <ac:spMkLst>
            <pc:docMk/>
            <pc:sldMk cId="3796958899" sldId="268"/>
            <ac:spMk id="2" creationId="{A709A0E4-AD93-3EAD-F5AC-CFC00E4F6CF4}"/>
          </ac:spMkLst>
        </pc:spChg>
        <pc:spChg chg="del">
          <ac:chgData name="TAN Mei Yi [Harrisdale Senior High School]" userId="f9f029c9-d743-4d60-9f2c-e74bdec1ab07" providerId="ADAL" clId="{126E44A2-7D64-41B3-B942-CEE52912B8F5}" dt="2023-07-04T03:37:18.775" v="1538" actId="478"/>
          <ac:spMkLst>
            <pc:docMk/>
            <pc:sldMk cId="3796958899" sldId="268"/>
            <ac:spMk id="5" creationId="{5951A905-68EE-4D52-8BE9-4911EB11097F}"/>
          </ac:spMkLst>
        </pc:spChg>
        <pc:spChg chg="mod">
          <ac:chgData name="TAN Mei Yi [Harrisdale Senior High School]" userId="f9f029c9-d743-4d60-9f2c-e74bdec1ab07" providerId="ADAL" clId="{126E44A2-7D64-41B3-B942-CEE52912B8F5}" dt="2023-07-04T03:45:01.603" v="1570" actId="207"/>
          <ac:spMkLst>
            <pc:docMk/>
            <pc:sldMk cId="3796958899" sldId="268"/>
            <ac:spMk id="6" creationId="{EE55BA9D-E266-458E-ADDF-17745AD0236C}"/>
          </ac:spMkLst>
        </pc:spChg>
      </pc:sldChg>
      <pc:sldChg chg="del">
        <pc:chgData name="TAN Mei Yi [Harrisdale Senior High School]" userId="f9f029c9-d743-4d60-9f2c-e74bdec1ab07" providerId="ADAL" clId="{126E44A2-7D64-41B3-B942-CEE52912B8F5}" dt="2023-07-04T02:16:24.338" v="618" actId="47"/>
        <pc:sldMkLst>
          <pc:docMk/>
          <pc:sldMk cId="3507693593" sldId="269"/>
        </pc:sldMkLst>
      </pc:sldChg>
      <pc:sldChg chg="del">
        <pc:chgData name="TAN Mei Yi [Harrisdale Senior High School]" userId="f9f029c9-d743-4d60-9f2c-e74bdec1ab07" providerId="ADAL" clId="{126E44A2-7D64-41B3-B942-CEE52912B8F5}" dt="2023-07-04T02:16:24.338" v="618" actId="47"/>
        <pc:sldMkLst>
          <pc:docMk/>
          <pc:sldMk cId="618851266" sldId="270"/>
        </pc:sldMkLst>
      </pc:sldChg>
      <pc:sldChg chg="del">
        <pc:chgData name="TAN Mei Yi [Harrisdale Senior High School]" userId="f9f029c9-d743-4d60-9f2c-e74bdec1ab07" providerId="ADAL" clId="{126E44A2-7D64-41B3-B942-CEE52912B8F5}" dt="2023-07-04T02:16:24.338" v="618" actId="47"/>
        <pc:sldMkLst>
          <pc:docMk/>
          <pc:sldMk cId="3402585912" sldId="271"/>
        </pc:sldMkLst>
      </pc:sldChg>
      <pc:sldChg chg="del">
        <pc:chgData name="TAN Mei Yi [Harrisdale Senior High School]" userId="f9f029c9-d743-4d60-9f2c-e74bdec1ab07" providerId="ADAL" clId="{126E44A2-7D64-41B3-B942-CEE52912B8F5}" dt="2023-07-04T02:16:24.338" v="618" actId="47"/>
        <pc:sldMkLst>
          <pc:docMk/>
          <pc:sldMk cId="1162497586" sldId="272"/>
        </pc:sldMkLst>
      </pc:sldChg>
      <pc:sldChg chg="del">
        <pc:chgData name="TAN Mei Yi [Harrisdale Senior High School]" userId="f9f029c9-d743-4d60-9f2c-e74bdec1ab07" providerId="ADAL" clId="{126E44A2-7D64-41B3-B942-CEE52912B8F5}" dt="2023-07-04T02:16:24.338" v="618" actId="47"/>
        <pc:sldMkLst>
          <pc:docMk/>
          <pc:sldMk cId="2472200206" sldId="273"/>
        </pc:sldMkLst>
      </pc:sldChg>
      <pc:sldChg chg="del">
        <pc:chgData name="TAN Mei Yi [Harrisdale Senior High School]" userId="f9f029c9-d743-4d60-9f2c-e74bdec1ab07" providerId="ADAL" clId="{126E44A2-7D64-41B3-B942-CEE52912B8F5}" dt="2023-07-04T02:16:24.338" v="618" actId="47"/>
        <pc:sldMkLst>
          <pc:docMk/>
          <pc:sldMk cId="3511714352" sldId="274"/>
        </pc:sldMkLst>
      </pc:sldChg>
      <pc:sldChg chg="add">
        <pc:chgData name="TAN Mei Yi [Harrisdale Senior High School]" userId="f9f029c9-d743-4d60-9f2c-e74bdec1ab07" providerId="ADAL" clId="{126E44A2-7D64-41B3-B942-CEE52912B8F5}" dt="2023-07-04T03:52:57.260" v="1598"/>
        <pc:sldMkLst>
          <pc:docMk/>
          <pc:sldMk cId="1359771492" sldId="275"/>
        </pc:sldMkLst>
      </pc:sldChg>
      <pc:sldChg chg="addSp delSp modSp add del mod modAnim">
        <pc:chgData name="TAN Mei Yi [Harrisdale Senior High School]" userId="f9f029c9-d743-4d60-9f2c-e74bdec1ab07" providerId="ADAL" clId="{126E44A2-7D64-41B3-B942-CEE52912B8F5}" dt="2023-07-04T03:52:40.672" v="1595" actId="2696"/>
        <pc:sldMkLst>
          <pc:docMk/>
          <pc:sldMk cId="1689024103" sldId="275"/>
        </pc:sldMkLst>
        <pc:spChg chg="add mod">
          <ac:chgData name="TAN Mei Yi [Harrisdale Senior High School]" userId="f9f029c9-d743-4d60-9f2c-e74bdec1ab07" providerId="ADAL" clId="{126E44A2-7D64-41B3-B942-CEE52912B8F5}" dt="2023-07-04T03:37:49.790" v="1542"/>
          <ac:spMkLst>
            <pc:docMk/>
            <pc:sldMk cId="1689024103" sldId="275"/>
            <ac:spMk id="2" creationId="{08461D11-BC27-BDE5-B8DD-85E40C89E4C1}"/>
          </ac:spMkLst>
        </pc:spChg>
        <pc:spChg chg="del">
          <ac:chgData name="TAN Mei Yi [Harrisdale Senior High School]" userId="f9f029c9-d743-4d60-9f2c-e74bdec1ab07" providerId="ADAL" clId="{126E44A2-7D64-41B3-B942-CEE52912B8F5}" dt="2023-07-04T03:37:49.427" v="1541" actId="478"/>
          <ac:spMkLst>
            <pc:docMk/>
            <pc:sldMk cId="1689024103" sldId="275"/>
            <ac:spMk id="5" creationId="{5951A905-68EE-4D52-8BE9-4911EB11097F}"/>
          </ac:spMkLst>
        </pc:spChg>
        <pc:spChg chg="mod">
          <ac:chgData name="TAN Mei Yi [Harrisdale Senior High School]" userId="f9f029c9-d743-4d60-9f2c-e74bdec1ab07" providerId="ADAL" clId="{126E44A2-7D64-41B3-B942-CEE52912B8F5}" dt="2023-07-04T03:44:19.356" v="1563" actId="207"/>
          <ac:spMkLst>
            <pc:docMk/>
            <pc:sldMk cId="1689024103" sldId="275"/>
            <ac:spMk id="6" creationId="{EE55BA9D-E266-458E-ADDF-17745AD0236C}"/>
          </ac:spMkLst>
        </pc:spChg>
      </pc:sldChg>
      <pc:sldChg chg="add del">
        <pc:chgData name="TAN Mei Yi [Harrisdale Senior High School]" userId="f9f029c9-d743-4d60-9f2c-e74bdec1ab07" providerId="ADAL" clId="{126E44A2-7D64-41B3-B942-CEE52912B8F5}" dt="2023-07-04T03:52:53.300" v="1597"/>
        <pc:sldMkLst>
          <pc:docMk/>
          <pc:sldMk cId="3137289679" sldId="275"/>
        </pc:sldMkLst>
      </pc:sldChg>
      <pc:sldChg chg="modSp mod">
        <pc:chgData name="TAN Mei Yi [Harrisdale Senior High School]" userId="f9f029c9-d743-4d60-9f2c-e74bdec1ab07" providerId="ADAL" clId="{126E44A2-7D64-41B3-B942-CEE52912B8F5}" dt="2023-07-04T04:12:56.128" v="2814" actId="20577"/>
        <pc:sldMkLst>
          <pc:docMk/>
          <pc:sldMk cId="3000480193" sldId="288"/>
        </pc:sldMkLst>
        <pc:spChg chg="mod">
          <ac:chgData name="TAN Mei Yi [Harrisdale Senior High School]" userId="f9f029c9-d743-4d60-9f2c-e74bdec1ab07" providerId="ADAL" clId="{126E44A2-7D64-41B3-B942-CEE52912B8F5}" dt="2023-07-04T04:12:56.128" v="2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126E44A2-7D64-41B3-B942-CEE52912B8F5}" dt="2023-07-04T01:46:14.231" v="56" actId="20577"/>
        <pc:sldMkLst>
          <pc:docMk/>
          <pc:sldMk cId="2226349418" sldId="292"/>
        </pc:sldMkLst>
        <pc:spChg chg="mod">
          <ac:chgData name="TAN Mei Yi [Harrisdale Senior High School]" userId="f9f029c9-d743-4d60-9f2c-e74bdec1ab07" providerId="ADAL" clId="{126E44A2-7D64-41B3-B942-CEE52912B8F5}" dt="2023-07-04T01:46:14.231" v="56" actId="20577"/>
          <ac:spMkLst>
            <pc:docMk/>
            <pc:sldMk cId="2226349418" sldId="292"/>
            <ac:spMk id="22" creationId="{046BE2BE-401B-43B6-9F59-E6AE635E14BD}"/>
          </ac:spMkLst>
        </pc:spChg>
      </pc:sldChg>
      <pc:sldChg chg="del">
        <pc:chgData name="TAN Mei Yi [Harrisdale Senior High School]" userId="f9f029c9-d743-4d60-9f2c-e74bdec1ab07" providerId="ADAL" clId="{126E44A2-7D64-41B3-B942-CEE52912B8F5}" dt="2023-07-04T02:16:24.338" v="618" actId="47"/>
        <pc:sldMkLst>
          <pc:docMk/>
          <pc:sldMk cId="464567761" sldId="375"/>
        </pc:sldMkLst>
      </pc:sldChg>
      <pc:sldChg chg="del">
        <pc:chgData name="TAN Mei Yi [Harrisdale Senior High School]" userId="f9f029c9-d743-4d60-9f2c-e74bdec1ab07" providerId="ADAL" clId="{126E44A2-7D64-41B3-B942-CEE52912B8F5}" dt="2023-07-04T02:16:24.338" v="618" actId="47"/>
        <pc:sldMkLst>
          <pc:docMk/>
          <pc:sldMk cId="2441809470" sldId="376"/>
        </pc:sldMkLst>
      </pc:sldChg>
      <pc:sldChg chg="del">
        <pc:chgData name="TAN Mei Yi [Harrisdale Senior High School]" userId="f9f029c9-d743-4d60-9f2c-e74bdec1ab07" providerId="ADAL" clId="{126E44A2-7D64-41B3-B942-CEE52912B8F5}" dt="2023-07-04T02:16:24.338" v="618" actId="47"/>
        <pc:sldMkLst>
          <pc:docMk/>
          <pc:sldMk cId="2974890177" sldId="377"/>
        </pc:sldMkLst>
      </pc:sldChg>
      <pc:sldChg chg="del">
        <pc:chgData name="TAN Mei Yi [Harrisdale Senior High School]" userId="f9f029c9-d743-4d60-9f2c-e74bdec1ab07" providerId="ADAL" clId="{126E44A2-7D64-41B3-B942-CEE52912B8F5}" dt="2023-07-04T02:16:24.338" v="618" actId="47"/>
        <pc:sldMkLst>
          <pc:docMk/>
          <pc:sldMk cId="179947832" sldId="378"/>
        </pc:sldMkLst>
      </pc:sldChg>
      <pc:sldChg chg="del">
        <pc:chgData name="TAN Mei Yi [Harrisdale Senior High School]" userId="f9f029c9-d743-4d60-9f2c-e74bdec1ab07" providerId="ADAL" clId="{126E44A2-7D64-41B3-B942-CEE52912B8F5}" dt="2023-07-04T02:16:24.338" v="618" actId="47"/>
        <pc:sldMkLst>
          <pc:docMk/>
          <pc:sldMk cId="526742295" sldId="379"/>
        </pc:sldMkLst>
      </pc:sldChg>
      <pc:sldChg chg="del">
        <pc:chgData name="TAN Mei Yi [Harrisdale Senior High School]" userId="f9f029c9-d743-4d60-9f2c-e74bdec1ab07" providerId="ADAL" clId="{126E44A2-7D64-41B3-B942-CEE52912B8F5}" dt="2023-07-04T02:16:24.338" v="618" actId="47"/>
        <pc:sldMkLst>
          <pc:docMk/>
          <pc:sldMk cId="1154259196" sldId="380"/>
        </pc:sldMkLst>
      </pc:sldChg>
      <pc:sldChg chg="del">
        <pc:chgData name="TAN Mei Yi [Harrisdale Senior High School]" userId="f9f029c9-d743-4d60-9f2c-e74bdec1ab07" providerId="ADAL" clId="{126E44A2-7D64-41B3-B942-CEE52912B8F5}" dt="2023-07-04T02:16:24.338" v="618" actId="47"/>
        <pc:sldMkLst>
          <pc:docMk/>
          <pc:sldMk cId="607756734" sldId="381"/>
        </pc:sldMkLst>
      </pc:sldChg>
      <pc:sldChg chg="del">
        <pc:chgData name="TAN Mei Yi [Harrisdale Senior High School]" userId="f9f029c9-d743-4d60-9f2c-e74bdec1ab07" providerId="ADAL" clId="{126E44A2-7D64-41B3-B942-CEE52912B8F5}" dt="2023-07-04T01:48:54.366" v="82" actId="47"/>
        <pc:sldMkLst>
          <pc:docMk/>
          <pc:sldMk cId="1924933596" sldId="382"/>
        </pc:sldMkLst>
      </pc:sldChg>
      <pc:sldChg chg="add del">
        <pc:chgData name="TAN Mei Yi [Harrisdale Senior High School]" userId="f9f029c9-d743-4d60-9f2c-e74bdec1ab07" providerId="ADAL" clId="{126E44A2-7D64-41B3-B942-CEE52912B8F5}" dt="2023-07-04T01:48:49.327" v="81" actId="47"/>
        <pc:sldMkLst>
          <pc:docMk/>
          <pc:sldMk cId="2552015853" sldId="383"/>
        </pc:sldMkLst>
      </pc:sldChg>
      <pc:sldChg chg="del">
        <pc:chgData name="TAN Mei Yi [Harrisdale Senior High School]" userId="f9f029c9-d743-4d60-9f2c-e74bdec1ab07" providerId="ADAL" clId="{126E44A2-7D64-41B3-B942-CEE52912B8F5}" dt="2023-07-04T02:16:24.338" v="618" actId="47"/>
        <pc:sldMkLst>
          <pc:docMk/>
          <pc:sldMk cId="1240637389" sldId="384"/>
        </pc:sldMkLst>
      </pc:sldChg>
      <pc:sldChg chg="del">
        <pc:chgData name="TAN Mei Yi [Harrisdale Senior High School]" userId="f9f029c9-d743-4d60-9f2c-e74bdec1ab07" providerId="ADAL" clId="{126E44A2-7D64-41B3-B942-CEE52912B8F5}" dt="2023-07-04T02:16:24.338" v="618" actId="47"/>
        <pc:sldMkLst>
          <pc:docMk/>
          <pc:sldMk cId="476426163" sldId="385"/>
        </pc:sldMkLst>
      </pc:sldChg>
      <pc:sldChg chg="add del">
        <pc:chgData name="TAN Mei Yi [Harrisdale Senior High School]" userId="f9f029c9-d743-4d60-9f2c-e74bdec1ab07" providerId="ADAL" clId="{126E44A2-7D64-41B3-B942-CEE52912B8F5}" dt="2023-07-04T01:46:49" v="58" actId="47"/>
        <pc:sldMkLst>
          <pc:docMk/>
          <pc:sldMk cId="530427585" sldId="386"/>
        </pc:sldMkLst>
      </pc:sldChg>
      <pc:sldChg chg="addSp delSp modSp add mod delAnim modAnim">
        <pc:chgData name="TAN Mei Yi [Harrisdale Senior High School]" userId="f9f029c9-d743-4d60-9f2c-e74bdec1ab07" providerId="ADAL" clId="{126E44A2-7D64-41B3-B942-CEE52912B8F5}" dt="2023-07-04T02:25:44.230" v="802"/>
        <pc:sldMkLst>
          <pc:docMk/>
          <pc:sldMk cId="1179057067" sldId="386"/>
        </pc:sldMkLst>
        <pc:spChg chg="add del mod">
          <ac:chgData name="TAN Mei Yi [Harrisdale Senior High School]" userId="f9f029c9-d743-4d60-9f2c-e74bdec1ab07" providerId="ADAL" clId="{126E44A2-7D64-41B3-B942-CEE52912B8F5}" dt="2023-07-04T02:15:49.473" v="616" actId="478"/>
          <ac:spMkLst>
            <pc:docMk/>
            <pc:sldMk cId="1179057067" sldId="386"/>
            <ac:spMk id="2" creationId="{C2968780-84C7-4CC0-BBE3-4616EDBF634B}"/>
          </ac:spMkLst>
        </pc:spChg>
        <pc:spChg chg="add del mod">
          <ac:chgData name="TAN Mei Yi [Harrisdale Senior High School]" userId="f9f029c9-d743-4d60-9f2c-e74bdec1ab07" providerId="ADAL" clId="{126E44A2-7D64-41B3-B942-CEE52912B8F5}" dt="2023-07-04T02:15:24.202" v="613"/>
          <ac:spMkLst>
            <pc:docMk/>
            <pc:sldMk cId="1179057067" sldId="386"/>
            <ac:spMk id="3" creationId="{13A58237-F999-C1B1-E0EF-FD3A931828EA}"/>
          </ac:spMkLst>
        </pc:spChg>
        <pc:spChg chg="add mod">
          <ac:chgData name="TAN Mei Yi [Harrisdale Senior High School]" userId="f9f029c9-d743-4d60-9f2c-e74bdec1ab07" providerId="ADAL" clId="{126E44A2-7D64-41B3-B942-CEE52912B8F5}" dt="2023-07-04T02:15:49.776" v="617"/>
          <ac:spMkLst>
            <pc:docMk/>
            <pc:sldMk cId="1179057067" sldId="386"/>
            <ac:spMk id="4" creationId="{4C0FAD0D-6344-D5E3-5A6C-4988B7EF11A7}"/>
          </ac:spMkLst>
        </pc:spChg>
        <pc:spChg chg="mod">
          <ac:chgData name="TAN Mei Yi [Harrisdale Senior High School]" userId="f9f029c9-d743-4d60-9f2c-e74bdec1ab07" providerId="ADAL" clId="{126E44A2-7D64-41B3-B942-CEE52912B8F5}" dt="2023-07-04T02:24:35.156" v="792" actId="12"/>
          <ac:spMkLst>
            <pc:docMk/>
            <pc:sldMk cId="1179057067" sldId="386"/>
            <ac:spMk id="5" creationId="{9B6FEBAC-3644-4A03-A3B9-5937307EC0B3}"/>
          </ac:spMkLst>
        </pc:spChg>
        <pc:picChg chg="del mod">
          <ac:chgData name="TAN Mei Yi [Harrisdale Senior High School]" userId="f9f029c9-d743-4d60-9f2c-e74bdec1ab07" providerId="ADAL" clId="{126E44A2-7D64-41B3-B942-CEE52912B8F5}" dt="2023-07-04T02:23:55.282" v="775" actId="478"/>
          <ac:picMkLst>
            <pc:docMk/>
            <pc:sldMk cId="1179057067" sldId="386"/>
            <ac:picMk id="6" creationId="{7A8C93AE-7D3C-482E-9F9E-2B708F974FB8}"/>
          </ac:picMkLst>
        </pc:picChg>
        <pc:picChg chg="add mod">
          <ac:chgData name="TAN Mei Yi [Harrisdale Senior High School]" userId="f9f029c9-d743-4d60-9f2c-e74bdec1ab07" providerId="ADAL" clId="{126E44A2-7D64-41B3-B942-CEE52912B8F5}" dt="2023-07-04T02:23:53.609" v="774" actId="1076"/>
          <ac:picMkLst>
            <pc:docMk/>
            <pc:sldMk cId="1179057067" sldId="386"/>
            <ac:picMk id="7" creationId="{CAB460FF-E097-4652-62C1-4DC02D04DCAB}"/>
          </ac:picMkLst>
        </pc:picChg>
        <pc:picChg chg="add mod">
          <ac:chgData name="TAN Mei Yi [Harrisdale Senior High School]" userId="f9f029c9-d743-4d60-9f2c-e74bdec1ab07" providerId="ADAL" clId="{126E44A2-7D64-41B3-B942-CEE52912B8F5}" dt="2023-07-04T02:25:35.700" v="800" actId="1076"/>
          <ac:picMkLst>
            <pc:docMk/>
            <pc:sldMk cId="1179057067" sldId="386"/>
            <ac:picMk id="9" creationId="{959BC65C-151B-17A9-234B-75A48A6AB7EA}"/>
          </ac:picMkLst>
        </pc:picChg>
      </pc:sldChg>
      <pc:sldChg chg="addSp delSp modSp add del mod">
        <pc:chgData name="TAN Mei Yi [Harrisdale Senior High School]" userId="f9f029c9-d743-4d60-9f2c-e74bdec1ab07" providerId="ADAL" clId="{126E44A2-7D64-41B3-B942-CEE52912B8F5}" dt="2023-07-04T04:12:52.087" v="2808" actId="47"/>
        <pc:sldMkLst>
          <pc:docMk/>
          <pc:sldMk cId="1401028217" sldId="387"/>
        </pc:sldMkLst>
        <pc:spChg chg="add mod">
          <ac:chgData name="TAN Mei Yi [Harrisdale Senior High School]" userId="f9f029c9-d743-4d60-9f2c-e74bdec1ab07" providerId="ADAL" clId="{126E44A2-7D64-41B3-B942-CEE52912B8F5}" dt="2023-07-04T03:35:49.692" v="1522"/>
          <ac:spMkLst>
            <pc:docMk/>
            <pc:sldMk cId="1401028217" sldId="387"/>
            <ac:spMk id="2" creationId="{21C0E4D4-B4FA-3971-F142-70210992F1A5}"/>
          </ac:spMkLst>
        </pc:spChg>
        <pc:spChg chg="del">
          <ac:chgData name="TAN Mei Yi [Harrisdale Senior High School]" userId="f9f029c9-d743-4d60-9f2c-e74bdec1ab07" providerId="ADAL" clId="{126E44A2-7D64-41B3-B942-CEE52912B8F5}" dt="2023-07-04T03:35:49.419" v="1521" actId="478"/>
          <ac:spMkLst>
            <pc:docMk/>
            <pc:sldMk cId="1401028217" sldId="387"/>
            <ac:spMk id="5" creationId="{0D1A3E37-A6F1-4723-8E28-9DEDCE692566}"/>
          </ac:spMkLst>
        </pc:spChg>
        <pc:spChg chg="mod">
          <ac:chgData name="TAN Mei Yi [Harrisdale Senior High School]" userId="f9f029c9-d743-4d60-9f2c-e74bdec1ab07" providerId="ADAL" clId="{126E44A2-7D64-41B3-B942-CEE52912B8F5}" dt="2023-07-04T03:35:52.531" v="1523" actId="113"/>
          <ac:spMkLst>
            <pc:docMk/>
            <pc:sldMk cId="1401028217" sldId="387"/>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234000101" sldId="388"/>
        </pc:sldMkLst>
        <pc:spChg chg="add mod">
          <ac:chgData name="TAN Mei Yi [Harrisdale Senior High School]" userId="f9f029c9-d743-4d60-9f2c-e74bdec1ab07" providerId="ADAL" clId="{126E44A2-7D64-41B3-B942-CEE52912B8F5}" dt="2023-07-04T03:36:46.212" v="1525"/>
          <ac:spMkLst>
            <pc:docMk/>
            <pc:sldMk cId="4234000101" sldId="388"/>
            <ac:spMk id="3" creationId="{EBB11AA3-0BB5-2F38-18CD-35E1BF6FFB6F}"/>
          </ac:spMkLst>
        </pc:spChg>
        <pc:spChg chg="del">
          <ac:chgData name="TAN Mei Yi [Harrisdale Senior High School]" userId="f9f029c9-d743-4d60-9f2c-e74bdec1ab07" providerId="ADAL" clId="{126E44A2-7D64-41B3-B942-CEE52912B8F5}" dt="2023-07-04T03:36:45.955" v="1524" actId="478"/>
          <ac:spMkLst>
            <pc:docMk/>
            <pc:sldMk cId="4234000101" sldId="388"/>
            <ac:spMk id="5" creationId="{0D1A3E37-A6F1-4723-8E28-9DEDCE692566}"/>
          </ac:spMkLst>
        </pc:spChg>
        <pc:spChg chg="mod">
          <ac:chgData name="TAN Mei Yi [Harrisdale Senior High School]" userId="f9f029c9-d743-4d60-9f2c-e74bdec1ab07" providerId="ADAL" clId="{126E44A2-7D64-41B3-B942-CEE52912B8F5}" dt="2023-07-04T03:45:17.120" v="1571" actId="207"/>
          <ac:spMkLst>
            <pc:docMk/>
            <pc:sldMk cId="4234000101" sldId="388"/>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858361198" sldId="389"/>
        </pc:sldMkLst>
        <pc:spChg chg="add mod">
          <ac:chgData name="TAN Mei Yi [Harrisdale Senior High School]" userId="f9f029c9-d743-4d60-9f2c-e74bdec1ab07" providerId="ADAL" clId="{126E44A2-7D64-41B3-B942-CEE52912B8F5}" dt="2023-07-04T03:36:49.713" v="1527"/>
          <ac:spMkLst>
            <pc:docMk/>
            <pc:sldMk cId="3858361198" sldId="389"/>
            <ac:spMk id="3" creationId="{C92631EE-7895-7B0B-B937-526C5C9154D1}"/>
          </ac:spMkLst>
        </pc:spChg>
        <pc:spChg chg="del">
          <ac:chgData name="TAN Mei Yi [Harrisdale Senior High School]" userId="f9f029c9-d743-4d60-9f2c-e74bdec1ab07" providerId="ADAL" clId="{126E44A2-7D64-41B3-B942-CEE52912B8F5}" dt="2023-07-04T03:36:49.468" v="1526" actId="478"/>
          <ac:spMkLst>
            <pc:docMk/>
            <pc:sldMk cId="3858361198" sldId="389"/>
            <ac:spMk id="5" creationId="{0D1A3E37-A6F1-4723-8E28-9DEDCE692566}"/>
          </ac:spMkLst>
        </pc:spChg>
        <pc:spChg chg="mod">
          <ac:chgData name="TAN Mei Yi [Harrisdale Senior High School]" userId="f9f029c9-d743-4d60-9f2c-e74bdec1ab07" providerId="ADAL" clId="{126E44A2-7D64-41B3-B942-CEE52912B8F5}" dt="2023-07-04T03:45:50.394" v="1576" actId="207"/>
          <ac:spMkLst>
            <pc:docMk/>
            <pc:sldMk cId="3858361198" sldId="389"/>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580763871" sldId="390"/>
        </pc:sldMkLst>
        <pc:spChg chg="del">
          <ac:chgData name="TAN Mei Yi [Harrisdale Senior High School]" userId="f9f029c9-d743-4d60-9f2c-e74bdec1ab07" providerId="ADAL" clId="{126E44A2-7D64-41B3-B942-CEE52912B8F5}" dt="2023-07-04T03:36:55.857" v="1529" actId="478"/>
          <ac:spMkLst>
            <pc:docMk/>
            <pc:sldMk cId="3580763871" sldId="390"/>
            <ac:spMk id="5" creationId="{0D1A3E37-A6F1-4723-8E28-9DEDCE692566}"/>
          </ac:spMkLst>
        </pc:spChg>
        <pc:spChg chg="mod">
          <ac:chgData name="TAN Mei Yi [Harrisdale Senior High School]" userId="f9f029c9-d743-4d60-9f2c-e74bdec1ab07" providerId="ADAL" clId="{126E44A2-7D64-41B3-B942-CEE52912B8F5}" dt="2023-07-04T03:36:59.368" v="1531" actId="113"/>
          <ac:spMkLst>
            <pc:docMk/>
            <pc:sldMk cId="3580763871" sldId="390"/>
            <ac:spMk id="6" creationId="{5AB9FA4B-779D-48FD-8F04-FC9C8A803C26}"/>
          </ac:spMkLst>
        </pc:spChg>
        <pc:spChg chg="add mod">
          <ac:chgData name="TAN Mei Yi [Harrisdale Senior High School]" userId="f9f029c9-d743-4d60-9f2c-e74bdec1ab07" providerId="ADAL" clId="{126E44A2-7D64-41B3-B942-CEE52912B8F5}" dt="2023-07-04T03:36:57.302" v="1530"/>
          <ac:spMkLst>
            <pc:docMk/>
            <pc:sldMk cId="3580763871" sldId="390"/>
            <ac:spMk id="7" creationId="{5535012B-7F58-CC1F-1ED5-EE20375D5F31}"/>
          </ac:spMkLst>
        </pc:spChg>
        <pc:spChg chg="mod">
          <ac:chgData name="TAN Mei Yi [Harrisdale Senior High School]" userId="f9f029c9-d743-4d60-9f2c-e74bdec1ab07" providerId="ADAL" clId="{126E44A2-7D64-41B3-B942-CEE52912B8F5}" dt="2023-07-04T03:46:19.601" v="1583" actId="113"/>
          <ac:spMkLst>
            <pc:docMk/>
            <pc:sldMk cId="3580763871" sldId="390"/>
            <ac:spMk id="19" creationId="{9938C829-7275-4DC2-B718-66A601E541B7}"/>
          </ac:spMkLst>
        </pc:spChg>
        <pc:spChg chg="mod">
          <ac:chgData name="TAN Mei Yi [Harrisdale Senior High School]" userId="f9f029c9-d743-4d60-9f2c-e74bdec1ab07" providerId="ADAL" clId="{126E44A2-7D64-41B3-B942-CEE52912B8F5}" dt="2023-07-04T03:46:19.601" v="1583" actId="113"/>
          <ac:spMkLst>
            <pc:docMk/>
            <pc:sldMk cId="3580763871" sldId="390"/>
            <ac:spMk id="20" creationId="{DC030556-41B9-4AB6-805D-5EA3EEF00A77}"/>
          </ac:spMkLst>
        </pc:spChg>
        <pc:spChg chg="mod">
          <ac:chgData name="TAN Mei Yi [Harrisdale Senior High School]" userId="f9f029c9-d743-4d60-9f2c-e74bdec1ab07" providerId="ADAL" clId="{126E44A2-7D64-41B3-B942-CEE52912B8F5}" dt="2023-07-04T03:46:19.601" v="1583" actId="113"/>
          <ac:spMkLst>
            <pc:docMk/>
            <pc:sldMk cId="3580763871" sldId="390"/>
            <ac:spMk id="25" creationId="{1FA623CD-B719-47A3-A082-E3B559F8BADB}"/>
          </ac:spMkLst>
        </pc:spChg>
        <pc:spChg chg="mod">
          <ac:chgData name="TAN Mei Yi [Harrisdale Senior High School]" userId="f9f029c9-d743-4d60-9f2c-e74bdec1ab07" providerId="ADAL" clId="{126E44A2-7D64-41B3-B942-CEE52912B8F5}" dt="2023-07-04T03:46:19.601" v="1583" actId="113"/>
          <ac:spMkLst>
            <pc:docMk/>
            <pc:sldMk cId="3580763871" sldId="390"/>
            <ac:spMk id="30" creationId="{504702AE-280E-414A-828F-C3FE8FA8F0E0}"/>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45004113" sldId="391"/>
        </pc:sldMkLst>
        <pc:spChg chg="del">
          <ac:chgData name="TAN Mei Yi [Harrisdale Senior High School]" userId="f9f029c9-d743-4d60-9f2c-e74bdec1ab07" providerId="ADAL" clId="{126E44A2-7D64-41B3-B942-CEE52912B8F5}" dt="2023-07-04T03:37:04.313" v="1532" actId="478"/>
          <ac:spMkLst>
            <pc:docMk/>
            <pc:sldMk cId="445004113" sldId="391"/>
            <ac:spMk id="5" creationId="{0D1A3E37-A6F1-4723-8E28-9DEDCE692566}"/>
          </ac:spMkLst>
        </pc:spChg>
        <pc:spChg chg="mod">
          <ac:chgData name="TAN Mei Yi [Harrisdale Senior High School]" userId="f9f029c9-d743-4d60-9f2c-e74bdec1ab07" providerId="ADAL" clId="{126E44A2-7D64-41B3-B942-CEE52912B8F5}" dt="2023-07-04T03:51:35.664" v="1584" actId="207"/>
          <ac:spMkLst>
            <pc:docMk/>
            <pc:sldMk cId="445004113" sldId="391"/>
            <ac:spMk id="6" creationId="{5AB9FA4B-779D-48FD-8F04-FC9C8A803C26}"/>
          </ac:spMkLst>
        </pc:spChg>
        <pc:spChg chg="add mod">
          <ac:chgData name="TAN Mei Yi [Harrisdale Senior High School]" userId="f9f029c9-d743-4d60-9f2c-e74bdec1ab07" providerId="ADAL" clId="{126E44A2-7D64-41B3-B942-CEE52912B8F5}" dt="2023-07-04T03:37:04.579" v="1533"/>
          <ac:spMkLst>
            <pc:docMk/>
            <pc:sldMk cId="445004113" sldId="391"/>
            <ac:spMk id="8" creationId="{F2C38776-6840-1AFD-C5D1-F7FED6BAB8FE}"/>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123336957" sldId="392"/>
        </pc:sldMkLst>
        <pc:spChg chg="add mod">
          <ac:chgData name="TAN Mei Yi [Harrisdale Senior High School]" userId="f9f029c9-d743-4d60-9f2c-e74bdec1ab07" providerId="ADAL" clId="{126E44A2-7D64-41B3-B942-CEE52912B8F5}" dt="2023-07-04T03:37:12.569" v="1536"/>
          <ac:spMkLst>
            <pc:docMk/>
            <pc:sldMk cId="3123336957" sldId="392"/>
            <ac:spMk id="2" creationId="{A6B44206-698D-B670-3614-5CC54038347E}"/>
          </ac:spMkLst>
        </pc:spChg>
        <pc:spChg chg="del">
          <ac:chgData name="TAN Mei Yi [Harrisdale Senior High School]" userId="f9f029c9-d743-4d60-9f2c-e74bdec1ab07" providerId="ADAL" clId="{126E44A2-7D64-41B3-B942-CEE52912B8F5}" dt="2023-07-04T03:37:12.282" v="1535" actId="478"/>
          <ac:spMkLst>
            <pc:docMk/>
            <pc:sldMk cId="3123336957" sldId="392"/>
            <ac:spMk id="5" creationId="{0D1A3E37-A6F1-4723-8E28-9DEDCE692566}"/>
          </ac:spMkLst>
        </pc:spChg>
        <pc:spChg chg="mod">
          <ac:chgData name="TAN Mei Yi [Harrisdale Senior High School]" userId="f9f029c9-d743-4d60-9f2c-e74bdec1ab07" providerId="ADAL" clId="{126E44A2-7D64-41B3-B942-CEE52912B8F5}" dt="2023-07-04T03:52:12.079" v="1590" actId="207"/>
          <ac:spMkLst>
            <pc:docMk/>
            <pc:sldMk cId="3123336957" sldId="392"/>
            <ac:spMk id="6" creationId="{5AB9FA4B-779D-48FD-8F04-FC9C8A803C26}"/>
          </ac:spMkLst>
        </pc:spChg>
      </pc:sldChg>
      <pc:sldChg chg="addSp delSp modSp add mod">
        <pc:chgData name="TAN Mei Yi [Harrisdale Senior High School]" userId="f9f029c9-d743-4d60-9f2c-e74bdec1ab07" providerId="ADAL" clId="{126E44A2-7D64-41B3-B942-CEE52912B8F5}" dt="2023-07-04T01:55:52.019" v="285" actId="1076"/>
        <pc:sldMkLst>
          <pc:docMk/>
          <pc:sldMk cId="3950974144" sldId="393"/>
        </pc:sldMkLst>
        <pc:spChg chg="add mod">
          <ac:chgData name="TAN Mei Yi [Harrisdale Senior High School]" userId="f9f029c9-d743-4d60-9f2c-e74bdec1ab07" providerId="ADAL" clId="{126E44A2-7D64-41B3-B942-CEE52912B8F5}" dt="2023-07-04T01:53:50.487" v="220" actId="20577"/>
          <ac:spMkLst>
            <pc:docMk/>
            <pc:sldMk cId="3950974144" sldId="393"/>
            <ac:spMk id="4" creationId="{68E4366B-D0EB-49E8-E803-F802C997FF36}"/>
          </ac:spMkLst>
        </pc:spChg>
        <pc:spChg chg="del">
          <ac:chgData name="TAN Mei Yi [Harrisdale Senior High School]" userId="f9f029c9-d743-4d60-9f2c-e74bdec1ab07" providerId="ADAL" clId="{126E44A2-7D64-41B3-B942-CEE52912B8F5}" dt="2023-07-04T01:51:51.485" v="122" actId="478"/>
          <ac:spMkLst>
            <pc:docMk/>
            <pc:sldMk cId="3950974144" sldId="393"/>
            <ac:spMk id="5" creationId="{EABB06D3-2530-4057-8F80-FA252CB1FDFA}"/>
          </ac:spMkLst>
        </pc:spChg>
        <pc:spChg chg="add mod">
          <ac:chgData name="TAN Mei Yi [Harrisdale Senior High School]" userId="f9f029c9-d743-4d60-9f2c-e74bdec1ab07" providerId="ADAL" clId="{126E44A2-7D64-41B3-B942-CEE52912B8F5}" dt="2023-07-04T01:55:08.969" v="271" actId="20577"/>
          <ac:spMkLst>
            <pc:docMk/>
            <pc:sldMk cId="3950974144" sldId="393"/>
            <ac:spMk id="6" creationId="{8AC0C3C8-B11E-1F58-BE25-E7FF50562A63}"/>
          </ac:spMkLst>
        </pc:spChg>
        <pc:spChg chg="add mod">
          <ac:chgData name="TAN Mei Yi [Harrisdale Senior High School]" userId="f9f029c9-d743-4d60-9f2c-e74bdec1ab07" providerId="ADAL" clId="{126E44A2-7D64-41B3-B942-CEE52912B8F5}" dt="2023-07-04T01:55:22.279" v="273" actId="1076"/>
          <ac:spMkLst>
            <pc:docMk/>
            <pc:sldMk cId="3950974144" sldId="393"/>
            <ac:spMk id="7" creationId="{C2E3FFEF-14A6-4B58-8476-B6CA24FD46CE}"/>
          </ac:spMkLst>
        </pc:spChg>
        <pc:spChg chg="add mod">
          <ac:chgData name="TAN Mei Yi [Harrisdale Senior High School]" userId="f9f029c9-d743-4d60-9f2c-e74bdec1ab07" providerId="ADAL" clId="{126E44A2-7D64-41B3-B942-CEE52912B8F5}" dt="2023-07-04T01:55:39.844" v="278" actId="14100"/>
          <ac:spMkLst>
            <pc:docMk/>
            <pc:sldMk cId="3950974144" sldId="393"/>
            <ac:spMk id="8" creationId="{D71AA7DA-0AB1-FA60-4434-EF382FBFF361}"/>
          </ac:spMkLst>
        </pc:spChg>
        <pc:spChg chg="mod">
          <ac:chgData name="TAN Mei Yi [Harrisdale Senior High School]" userId="f9f029c9-d743-4d60-9f2c-e74bdec1ab07" providerId="ADAL" clId="{126E44A2-7D64-41B3-B942-CEE52912B8F5}" dt="2023-07-04T01:52:26.827" v="131" actId="14100"/>
          <ac:spMkLst>
            <pc:docMk/>
            <pc:sldMk cId="3950974144" sldId="393"/>
            <ac:spMk id="9" creationId="{7BB790FB-B7E1-F7AB-16F2-AF96FA5668A8}"/>
          </ac:spMkLst>
        </pc:spChg>
        <pc:spChg chg="del">
          <ac:chgData name="TAN Mei Yi [Harrisdale Senior High School]" userId="f9f029c9-d743-4d60-9f2c-e74bdec1ab07" providerId="ADAL" clId="{126E44A2-7D64-41B3-B942-CEE52912B8F5}" dt="2023-07-04T01:51:53.555" v="123" actId="478"/>
          <ac:spMkLst>
            <pc:docMk/>
            <pc:sldMk cId="3950974144" sldId="393"/>
            <ac:spMk id="10" creationId="{A274B028-1312-90F6-22AC-1B4ACB8C77BD}"/>
          </ac:spMkLst>
        </pc:spChg>
        <pc:spChg chg="add mod">
          <ac:chgData name="TAN Mei Yi [Harrisdale Senior High School]" userId="f9f029c9-d743-4d60-9f2c-e74bdec1ab07" providerId="ADAL" clId="{126E44A2-7D64-41B3-B942-CEE52912B8F5}" dt="2023-07-04T01:55:52.019" v="285" actId="1076"/>
          <ac:spMkLst>
            <pc:docMk/>
            <pc:sldMk cId="3950974144" sldId="393"/>
            <ac:spMk id="11" creationId="{BBDEB31F-AB59-5AB5-C84D-BCD106BE1860}"/>
          </ac:spMkLst>
        </pc:spChg>
        <pc:spChg chg="mod">
          <ac:chgData name="TAN Mei Yi [Harrisdale Senior High School]" userId="f9f029c9-d743-4d60-9f2c-e74bdec1ab07" providerId="ADAL" clId="{126E44A2-7D64-41B3-B942-CEE52912B8F5}" dt="2023-07-04T01:53:20.810" v="206" actId="1076"/>
          <ac:spMkLst>
            <pc:docMk/>
            <pc:sldMk cId="3950974144" sldId="393"/>
            <ac:spMk id="13" creationId="{D0A6C382-0ED3-5915-13A1-8FB11A041BEA}"/>
          </ac:spMkLst>
        </pc:spChg>
        <pc:spChg chg="del mod">
          <ac:chgData name="TAN Mei Yi [Harrisdale Senior High School]" userId="f9f029c9-d743-4d60-9f2c-e74bdec1ab07" providerId="ADAL" clId="{126E44A2-7D64-41B3-B942-CEE52912B8F5}" dt="2023-07-04T01:53:00.405" v="157" actId="478"/>
          <ac:spMkLst>
            <pc:docMk/>
            <pc:sldMk cId="3950974144" sldId="393"/>
            <ac:spMk id="14" creationId="{BD240DBE-CC91-98DE-D62D-FB83ED9C4803}"/>
          </ac:spMkLst>
        </pc:spChg>
        <pc:spChg chg="del mod">
          <ac:chgData name="TAN Mei Yi [Harrisdale Senior High School]" userId="f9f029c9-d743-4d60-9f2c-e74bdec1ab07" providerId="ADAL" clId="{126E44A2-7D64-41B3-B942-CEE52912B8F5}" dt="2023-07-04T01:53:04.338" v="159" actId="478"/>
          <ac:spMkLst>
            <pc:docMk/>
            <pc:sldMk cId="3950974144" sldId="393"/>
            <ac:spMk id="15" creationId="{1ADDF382-4FE4-9BC3-0D78-8E164F603629}"/>
          </ac:spMkLst>
        </pc:spChg>
        <pc:spChg chg="mod">
          <ac:chgData name="TAN Mei Yi [Harrisdale Senior High School]" userId="f9f029c9-d743-4d60-9f2c-e74bdec1ab07" providerId="ADAL" clId="{126E44A2-7D64-41B3-B942-CEE52912B8F5}" dt="2023-07-04T01:53:22.993" v="207" actId="20577"/>
          <ac:spMkLst>
            <pc:docMk/>
            <pc:sldMk cId="3950974144" sldId="393"/>
            <ac:spMk id="16" creationId="{A4DE0F46-8711-366C-F15E-856A7A42C756}"/>
          </ac:spMkLst>
        </pc:spChg>
        <pc:spChg chg="del">
          <ac:chgData name="TAN Mei Yi [Harrisdale Senior High School]" userId="f9f029c9-d743-4d60-9f2c-e74bdec1ab07" providerId="ADAL" clId="{126E44A2-7D64-41B3-B942-CEE52912B8F5}" dt="2023-07-04T01:53:06.271" v="160" actId="478"/>
          <ac:spMkLst>
            <pc:docMk/>
            <pc:sldMk cId="3950974144" sldId="393"/>
            <ac:spMk id="17" creationId="{7F6717A0-5075-0954-D7C2-69D762394160}"/>
          </ac:spMkLst>
        </pc:spChg>
        <pc:spChg chg="del mod">
          <ac:chgData name="TAN Mei Yi [Harrisdale Senior High School]" userId="f9f029c9-d743-4d60-9f2c-e74bdec1ab07" providerId="ADAL" clId="{126E44A2-7D64-41B3-B942-CEE52912B8F5}" dt="2023-07-04T01:53:34.461" v="209" actId="478"/>
          <ac:spMkLst>
            <pc:docMk/>
            <pc:sldMk cId="3950974144" sldId="393"/>
            <ac:spMk id="18" creationId="{271386CA-E4E9-F6E4-4CD5-5EDDBB626B33}"/>
          </ac:spMkLst>
        </pc:spChg>
        <pc:picChg chg="add mod ord">
          <ac:chgData name="TAN Mei Yi [Harrisdale Senior High School]" userId="f9f029c9-d743-4d60-9f2c-e74bdec1ab07" providerId="ADAL" clId="{126E44A2-7D64-41B3-B942-CEE52912B8F5}" dt="2023-07-04T01:53:10.536" v="162" actId="1076"/>
          <ac:picMkLst>
            <pc:docMk/>
            <pc:sldMk cId="3950974144" sldId="393"/>
            <ac:picMk id="3" creationId="{DED78AF1-FC2C-FF02-1812-2410FE0BE137}"/>
          </ac:picMkLst>
        </pc:picChg>
        <pc:picChg chg="del">
          <ac:chgData name="TAN Mei Yi [Harrisdale Senior High School]" userId="f9f029c9-d743-4d60-9f2c-e74bdec1ab07" providerId="ADAL" clId="{126E44A2-7D64-41B3-B942-CEE52912B8F5}" dt="2023-07-04T01:51:54.367" v="124" actId="478"/>
          <ac:picMkLst>
            <pc:docMk/>
            <pc:sldMk cId="3950974144" sldId="393"/>
            <ac:picMk id="1026" creationId="{8C41CA39-A0FB-9914-BD40-D0A886849FC5}"/>
          </ac:picMkLst>
        </pc:picChg>
      </pc:sldChg>
      <pc:sldChg chg="addSp delSp modSp add del mod delAnim modAnim">
        <pc:chgData name="TAN Mei Yi [Harrisdale Senior High School]" userId="f9f029c9-d743-4d60-9f2c-e74bdec1ab07" providerId="ADAL" clId="{126E44A2-7D64-41B3-B942-CEE52912B8F5}" dt="2023-07-04T02:34:37.548" v="1065"/>
        <pc:sldMkLst>
          <pc:docMk/>
          <pc:sldMk cId="3416514645" sldId="394"/>
        </pc:sldMkLst>
        <pc:spChg chg="mod">
          <ac:chgData name="TAN Mei Yi [Harrisdale Senior High School]" userId="f9f029c9-d743-4d60-9f2c-e74bdec1ab07" providerId="ADAL" clId="{126E44A2-7D64-41B3-B942-CEE52912B8F5}" dt="2023-07-04T02:34:01.547" v="1056" actId="255"/>
          <ac:spMkLst>
            <pc:docMk/>
            <pc:sldMk cId="3416514645" sldId="394"/>
            <ac:spMk id="5" creationId="{9B6FEBAC-3644-4A03-A3B9-5937307EC0B3}"/>
          </ac:spMkLst>
        </pc:spChg>
        <pc:spChg chg="add mod">
          <ac:chgData name="TAN Mei Yi [Harrisdale Senior High School]" userId="f9f029c9-d743-4d60-9f2c-e74bdec1ab07" providerId="ADAL" clId="{126E44A2-7D64-41B3-B942-CEE52912B8F5}" dt="2023-07-04T02:34:15.073" v="1058" actId="1076"/>
          <ac:spMkLst>
            <pc:docMk/>
            <pc:sldMk cId="3416514645" sldId="394"/>
            <ac:spMk id="6" creationId="{28BF8BDD-D183-CDE4-87C3-D2E543F587C7}"/>
          </ac:spMkLst>
        </pc:spChg>
        <pc:spChg chg="add del mod">
          <ac:chgData name="TAN Mei Yi [Harrisdale Senior High School]" userId="f9f029c9-d743-4d60-9f2c-e74bdec1ab07" providerId="ADAL" clId="{126E44A2-7D64-41B3-B942-CEE52912B8F5}" dt="2023-07-04T02:30:23.492" v="999" actId="478"/>
          <ac:spMkLst>
            <pc:docMk/>
            <pc:sldMk cId="3416514645" sldId="394"/>
            <ac:spMk id="8" creationId="{5584E9F2-8242-490E-A5FD-D16796489655}"/>
          </ac:spMkLst>
        </pc:spChg>
        <pc:picChg chg="add mod ord modCrop">
          <ac:chgData name="TAN Mei Yi [Harrisdale Senior High School]" userId="f9f029c9-d743-4d60-9f2c-e74bdec1ab07" providerId="ADAL" clId="{126E44A2-7D64-41B3-B942-CEE52912B8F5}" dt="2023-07-04T02:34:11.050" v="1057" actId="1076"/>
          <ac:picMkLst>
            <pc:docMk/>
            <pc:sldMk cId="3416514645" sldId="394"/>
            <ac:picMk id="3" creationId="{31C1052E-4637-4BA1-E012-BE3F98BC6CA0}"/>
          </ac:picMkLst>
        </pc:picChg>
        <pc:picChg chg="del">
          <ac:chgData name="TAN Mei Yi [Harrisdale Senior High School]" userId="f9f029c9-d743-4d60-9f2c-e74bdec1ab07" providerId="ADAL" clId="{126E44A2-7D64-41B3-B942-CEE52912B8F5}" dt="2023-07-04T02:32:07.039" v="1004" actId="478"/>
          <ac:picMkLst>
            <pc:docMk/>
            <pc:sldMk cId="3416514645" sldId="394"/>
            <ac:picMk id="7" creationId="{CAB460FF-E097-4652-62C1-4DC02D04DCAB}"/>
          </ac:picMkLst>
        </pc:picChg>
        <pc:picChg chg="del">
          <ac:chgData name="TAN Mei Yi [Harrisdale Senior High School]" userId="f9f029c9-d743-4d60-9f2c-e74bdec1ab07" providerId="ADAL" clId="{126E44A2-7D64-41B3-B942-CEE52912B8F5}" dt="2023-07-04T02:27:50.911" v="962" actId="478"/>
          <ac:picMkLst>
            <pc:docMk/>
            <pc:sldMk cId="3416514645" sldId="394"/>
            <ac:picMk id="9" creationId="{959BC65C-151B-17A9-234B-75A48A6AB7EA}"/>
          </ac:picMkLst>
        </pc:picChg>
        <pc:picChg chg="add mod">
          <ac:chgData name="TAN Mei Yi [Harrisdale Senior High School]" userId="f9f029c9-d743-4d60-9f2c-e74bdec1ab07" providerId="ADAL" clId="{126E44A2-7D64-41B3-B942-CEE52912B8F5}" dt="2023-07-04T02:32:57.064" v="1008" actId="1076"/>
          <ac:picMkLst>
            <pc:docMk/>
            <pc:sldMk cId="3416514645" sldId="394"/>
            <ac:picMk id="10" creationId="{96E030E9-FC82-9BF4-8DF2-A112989880B9}"/>
          </ac:picMkLst>
        </pc:picChg>
      </pc:sldChg>
      <pc:sldChg chg="addSp delSp modSp add mod delAnim modAnim">
        <pc:chgData name="TAN Mei Yi [Harrisdale Senior High School]" userId="f9f029c9-d743-4d60-9f2c-e74bdec1ab07" providerId="ADAL" clId="{126E44A2-7D64-41B3-B942-CEE52912B8F5}" dt="2023-07-04T02:46:23.108" v="1520"/>
        <pc:sldMkLst>
          <pc:docMk/>
          <pc:sldMk cId="2962161198" sldId="395"/>
        </pc:sldMkLst>
        <pc:spChg chg="add mod">
          <ac:chgData name="TAN Mei Yi [Harrisdale Senior High School]" userId="f9f029c9-d743-4d60-9f2c-e74bdec1ab07" providerId="ADAL" clId="{126E44A2-7D64-41B3-B942-CEE52912B8F5}" dt="2023-07-04T02:39:29.362" v="1344" actId="20577"/>
          <ac:spMkLst>
            <pc:docMk/>
            <pc:sldMk cId="2962161198" sldId="395"/>
            <ac:spMk id="2" creationId="{21CD8060-DB7D-2551-52FD-BE2982CA09D3}"/>
          </ac:spMkLst>
        </pc:spChg>
        <pc:spChg chg="mod">
          <ac:chgData name="TAN Mei Yi [Harrisdale Senior High School]" userId="f9f029c9-d743-4d60-9f2c-e74bdec1ab07" providerId="ADAL" clId="{126E44A2-7D64-41B3-B942-CEE52912B8F5}" dt="2023-07-04T02:46:03.511" v="1518" actId="20577"/>
          <ac:spMkLst>
            <pc:docMk/>
            <pc:sldMk cId="2962161198" sldId="395"/>
            <ac:spMk id="5" creationId="{9B6FEBAC-3644-4A03-A3B9-5937307EC0B3}"/>
          </ac:spMkLst>
        </pc:spChg>
        <pc:spChg chg="del">
          <ac:chgData name="TAN Mei Yi [Harrisdale Senior High School]" userId="f9f029c9-d743-4d60-9f2c-e74bdec1ab07" providerId="ADAL" clId="{126E44A2-7D64-41B3-B942-CEE52912B8F5}" dt="2023-07-04T02:35:09.460" v="1074" actId="478"/>
          <ac:spMkLst>
            <pc:docMk/>
            <pc:sldMk cId="2962161198" sldId="395"/>
            <ac:spMk id="6" creationId="{28BF8BDD-D183-CDE4-87C3-D2E543F587C7}"/>
          </ac:spMkLst>
        </pc:spChg>
        <pc:spChg chg="add mod">
          <ac:chgData name="TAN Mei Yi [Harrisdale Senior High School]" userId="f9f029c9-d743-4d60-9f2c-e74bdec1ab07" providerId="ADAL" clId="{126E44A2-7D64-41B3-B942-CEE52912B8F5}" dt="2023-07-04T02:41:19.802" v="1388" actId="6549"/>
          <ac:spMkLst>
            <pc:docMk/>
            <pc:sldMk cId="2962161198" sldId="395"/>
            <ac:spMk id="7" creationId="{FB27139D-F39C-3A4F-FE87-36D8540C5611}"/>
          </ac:spMkLst>
        </pc:spChg>
        <pc:spChg chg="add mod">
          <ac:chgData name="TAN Mei Yi [Harrisdale Senior High School]" userId="f9f029c9-d743-4d60-9f2c-e74bdec1ab07" providerId="ADAL" clId="{126E44A2-7D64-41B3-B942-CEE52912B8F5}" dt="2023-07-04T02:41:54.250" v="1408" actId="20577"/>
          <ac:spMkLst>
            <pc:docMk/>
            <pc:sldMk cId="2962161198" sldId="395"/>
            <ac:spMk id="17" creationId="{74B4CAA3-48EC-FF66-AC74-BE9745DEF481}"/>
          </ac:spMkLst>
        </pc:spChg>
        <pc:spChg chg="add mod">
          <ac:chgData name="TAN Mei Yi [Harrisdale Senior High School]" userId="f9f029c9-d743-4d60-9f2c-e74bdec1ab07" providerId="ADAL" clId="{126E44A2-7D64-41B3-B942-CEE52912B8F5}" dt="2023-07-04T02:42:57.719" v="1445" actId="1076"/>
          <ac:spMkLst>
            <pc:docMk/>
            <pc:sldMk cId="2962161198" sldId="395"/>
            <ac:spMk id="22" creationId="{9513CF60-B7F1-D4BE-1F01-A5D300DAC0B8}"/>
          </ac:spMkLst>
        </pc:spChg>
        <pc:spChg chg="add del mod">
          <ac:chgData name="TAN Mei Yi [Harrisdale Senior High School]" userId="f9f029c9-d743-4d60-9f2c-e74bdec1ab07" providerId="ADAL" clId="{126E44A2-7D64-41B3-B942-CEE52912B8F5}" dt="2023-07-04T02:42:59.563" v="1447"/>
          <ac:spMkLst>
            <pc:docMk/>
            <pc:sldMk cId="2962161198" sldId="395"/>
            <ac:spMk id="23" creationId="{661DA3A8-ADB7-1E28-1D6B-95521D82D14B}"/>
          </ac:spMkLst>
        </pc:spChg>
        <pc:spChg chg="add mod">
          <ac:chgData name="TAN Mei Yi [Harrisdale Senior High School]" userId="f9f029c9-d743-4d60-9f2c-e74bdec1ab07" providerId="ADAL" clId="{126E44A2-7D64-41B3-B942-CEE52912B8F5}" dt="2023-07-04T02:43:27.209" v="1456" actId="1076"/>
          <ac:spMkLst>
            <pc:docMk/>
            <pc:sldMk cId="2962161198" sldId="395"/>
            <ac:spMk id="24" creationId="{93C6C85C-8F44-C896-64AF-CD99690A09E7}"/>
          </ac:spMkLst>
        </pc:spChg>
        <pc:spChg chg="add mod">
          <ac:chgData name="TAN Mei Yi [Harrisdale Senior High School]" userId="f9f029c9-d743-4d60-9f2c-e74bdec1ab07" providerId="ADAL" clId="{126E44A2-7D64-41B3-B942-CEE52912B8F5}" dt="2023-07-04T02:43:53.221" v="1468" actId="20577"/>
          <ac:spMkLst>
            <pc:docMk/>
            <pc:sldMk cId="2962161198" sldId="395"/>
            <ac:spMk id="25" creationId="{A1D8D07A-15F7-7F85-B41E-277391F08382}"/>
          </ac:spMkLst>
        </pc:spChg>
        <pc:spChg chg="add mod">
          <ac:chgData name="TAN Mei Yi [Harrisdale Senior High School]" userId="f9f029c9-d743-4d60-9f2c-e74bdec1ab07" providerId="ADAL" clId="{126E44A2-7D64-41B3-B942-CEE52912B8F5}" dt="2023-07-04T02:44:57.640" v="1488" actId="1076"/>
          <ac:spMkLst>
            <pc:docMk/>
            <pc:sldMk cId="2962161198" sldId="395"/>
            <ac:spMk id="30" creationId="{19B0FB04-BBA7-EECA-D0BE-B2D2C4EDC669}"/>
          </ac:spMkLst>
        </pc:spChg>
        <pc:spChg chg="add mod">
          <ac:chgData name="TAN Mei Yi [Harrisdale Senior High School]" userId="f9f029c9-d743-4d60-9f2c-e74bdec1ab07" providerId="ADAL" clId="{126E44A2-7D64-41B3-B942-CEE52912B8F5}" dt="2023-07-04T02:45:14.379" v="1497" actId="20577"/>
          <ac:spMkLst>
            <pc:docMk/>
            <pc:sldMk cId="2962161198" sldId="395"/>
            <ac:spMk id="31" creationId="{21DD3368-D121-82A7-D044-A22259DA215F}"/>
          </ac:spMkLst>
        </pc:spChg>
        <pc:spChg chg="add mod">
          <ac:chgData name="TAN Mei Yi [Harrisdale Senior High School]" userId="f9f029c9-d743-4d60-9f2c-e74bdec1ab07" providerId="ADAL" clId="{126E44A2-7D64-41B3-B942-CEE52912B8F5}" dt="2023-07-04T02:45:58.750" v="1515" actId="20577"/>
          <ac:spMkLst>
            <pc:docMk/>
            <pc:sldMk cId="2962161198" sldId="395"/>
            <ac:spMk id="36" creationId="{0D39E20A-C9B7-5F9D-55EB-AD57DD7FF44C}"/>
          </ac:spMkLst>
        </pc:spChg>
        <pc:picChg chg="del">
          <ac:chgData name="TAN Mei Yi [Harrisdale Senior High School]" userId="f9f029c9-d743-4d60-9f2c-e74bdec1ab07" providerId="ADAL" clId="{126E44A2-7D64-41B3-B942-CEE52912B8F5}" dt="2023-07-04T02:35:07.798" v="1072" actId="478"/>
          <ac:picMkLst>
            <pc:docMk/>
            <pc:sldMk cId="2962161198" sldId="395"/>
            <ac:picMk id="3" creationId="{31C1052E-4637-4BA1-E012-BE3F98BC6CA0}"/>
          </ac:picMkLst>
        </pc:picChg>
        <pc:picChg chg="add del mod">
          <ac:chgData name="TAN Mei Yi [Harrisdale Senior High School]" userId="f9f029c9-d743-4d60-9f2c-e74bdec1ab07" providerId="ADAL" clId="{126E44A2-7D64-41B3-B942-CEE52912B8F5}" dt="2023-07-04T02:39:52.953" v="1345" actId="478"/>
          <ac:picMkLst>
            <pc:docMk/>
            <pc:sldMk cId="2962161198" sldId="395"/>
            <ac:picMk id="9" creationId="{3769DF79-3D0D-2C19-25FC-78F72FE7D17F}"/>
          </ac:picMkLst>
        </pc:picChg>
        <pc:picChg chg="del">
          <ac:chgData name="TAN Mei Yi [Harrisdale Senior High School]" userId="f9f029c9-d743-4d60-9f2c-e74bdec1ab07" providerId="ADAL" clId="{126E44A2-7D64-41B3-B942-CEE52912B8F5}" dt="2023-07-04T02:35:08.322" v="1073" actId="478"/>
          <ac:picMkLst>
            <pc:docMk/>
            <pc:sldMk cId="2962161198" sldId="395"/>
            <ac:picMk id="10" creationId="{96E030E9-FC82-9BF4-8DF2-A112989880B9}"/>
          </ac:picMkLst>
        </pc:picChg>
        <pc:picChg chg="add del mod">
          <ac:chgData name="TAN Mei Yi [Harrisdale Senior High School]" userId="f9f029c9-d743-4d60-9f2c-e74bdec1ab07" providerId="ADAL" clId="{126E44A2-7D64-41B3-B942-CEE52912B8F5}" dt="2023-07-04T02:40:09.798" v="1350" actId="478"/>
          <ac:picMkLst>
            <pc:docMk/>
            <pc:sldMk cId="2962161198" sldId="395"/>
            <ac:picMk id="12" creationId="{90E758A7-4BC2-A6C7-A957-171CB74DF1E4}"/>
          </ac:picMkLst>
        </pc:picChg>
        <pc:picChg chg="add mod">
          <ac:chgData name="TAN Mei Yi [Harrisdale Senior High School]" userId="f9f029c9-d743-4d60-9f2c-e74bdec1ab07" providerId="ADAL" clId="{126E44A2-7D64-41B3-B942-CEE52912B8F5}" dt="2023-07-04T02:39:58.947" v="1349" actId="14100"/>
          <ac:picMkLst>
            <pc:docMk/>
            <pc:sldMk cId="2962161198" sldId="395"/>
            <ac:picMk id="14" creationId="{A51CAA69-2515-A541-7A31-92BF2351FD1B}"/>
          </ac:picMkLst>
        </pc:picChg>
        <pc:picChg chg="add mod">
          <ac:chgData name="TAN Mei Yi [Harrisdale Senior High School]" userId="f9f029c9-d743-4d60-9f2c-e74bdec1ab07" providerId="ADAL" clId="{126E44A2-7D64-41B3-B942-CEE52912B8F5}" dt="2023-07-04T02:40:17.276" v="1354" actId="14100"/>
          <ac:picMkLst>
            <pc:docMk/>
            <pc:sldMk cId="2962161198" sldId="395"/>
            <ac:picMk id="16" creationId="{3CF724DB-9F4D-8F5A-A040-F488377E1F96}"/>
          </ac:picMkLst>
        </pc:picChg>
        <pc:picChg chg="add mod">
          <ac:chgData name="TAN Mei Yi [Harrisdale Senior High School]" userId="f9f029c9-d743-4d60-9f2c-e74bdec1ab07" providerId="ADAL" clId="{126E44A2-7D64-41B3-B942-CEE52912B8F5}" dt="2023-07-04T02:42:20.097" v="1411" actId="1076"/>
          <ac:picMkLst>
            <pc:docMk/>
            <pc:sldMk cId="2962161198" sldId="395"/>
            <ac:picMk id="19" creationId="{A2EDE267-2D56-15BE-3F9A-AF50B53660D0}"/>
          </ac:picMkLst>
        </pc:picChg>
        <pc:picChg chg="add mod">
          <ac:chgData name="TAN Mei Yi [Harrisdale Senior High School]" userId="f9f029c9-d743-4d60-9f2c-e74bdec1ab07" providerId="ADAL" clId="{126E44A2-7D64-41B3-B942-CEE52912B8F5}" dt="2023-07-04T02:42:37.566" v="1414" actId="1076"/>
          <ac:picMkLst>
            <pc:docMk/>
            <pc:sldMk cId="2962161198" sldId="395"/>
            <ac:picMk id="21" creationId="{BAFA0433-A69D-D5EA-6E30-1124B241E320}"/>
          </ac:picMkLst>
        </pc:picChg>
        <pc:picChg chg="add mod">
          <ac:chgData name="TAN Mei Yi [Harrisdale Senior High School]" userId="f9f029c9-d743-4d60-9f2c-e74bdec1ab07" providerId="ADAL" clId="{126E44A2-7D64-41B3-B942-CEE52912B8F5}" dt="2023-07-04T02:44:23.440" v="1471" actId="1076"/>
          <ac:picMkLst>
            <pc:docMk/>
            <pc:sldMk cId="2962161198" sldId="395"/>
            <ac:picMk id="27" creationId="{3E622097-09E4-ABD2-3CB2-52BC2FBE1EF0}"/>
          </ac:picMkLst>
        </pc:picChg>
        <pc:picChg chg="add mod">
          <ac:chgData name="TAN Mei Yi [Harrisdale Senior High School]" userId="f9f029c9-d743-4d60-9f2c-e74bdec1ab07" providerId="ADAL" clId="{126E44A2-7D64-41B3-B942-CEE52912B8F5}" dt="2023-07-04T02:44:34.159" v="1474" actId="1076"/>
          <ac:picMkLst>
            <pc:docMk/>
            <pc:sldMk cId="2962161198" sldId="395"/>
            <ac:picMk id="29" creationId="{C47F1667-F102-3604-1BA2-396124DAEEA3}"/>
          </ac:picMkLst>
        </pc:picChg>
        <pc:picChg chg="add mod">
          <ac:chgData name="TAN Mei Yi [Harrisdale Senior High School]" userId="f9f029c9-d743-4d60-9f2c-e74bdec1ab07" providerId="ADAL" clId="{126E44A2-7D64-41B3-B942-CEE52912B8F5}" dt="2023-07-04T02:45:30.146" v="1502" actId="1076"/>
          <ac:picMkLst>
            <pc:docMk/>
            <pc:sldMk cId="2962161198" sldId="395"/>
            <ac:picMk id="33" creationId="{76C7A040-22D2-DD69-6672-9EF42B1C39E2}"/>
          </ac:picMkLst>
        </pc:picChg>
        <pc:picChg chg="add mod">
          <ac:chgData name="TAN Mei Yi [Harrisdale Senior High School]" userId="f9f029c9-d743-4d60-9f2c-e74bdec1ab07" providerId="ADAL" clId="{126E44A2-7D64-41B3-B942-CEE52912B8F5}" dt="2023-07-04T02:45:46.348" v="1506" actId="14100"/>
          <ac:picMkLst>
            <pc:docMk/>
            <pc:sldMk cId="2962161198" sldId="395"/>
            <ac:picMk id="35" creationId="{3851B5DA-4C31-E9A6-5890-8D83B4FC55DC}"/>
          </ac:picMkLst>
        </pc:picChg>
      </pc:sldChg>
      <pc:sldChg chg="addSp modSp add mod modAnim">
        <pc:chgData name="TAN Mei Yi [Harrisdale Senior High School]" userId="f9f029c9-d743-4d60-9f2c-e74bdec1ab07" providerId="ADAL" clId="{126E44A2-7D64-41B3-B942-CEE52912B8F5}" dt="2023-07-04T04:02:56.725" v="2259" actId="20577"/>
        <pc:sldMkLst>
          <pc:docMk/>
          <pc:sldMk cId="2631265018" sldId="396"/>
        </pc:sldMkLst>
        <pc:spChg chg="add mod">
          <ac:chgData name="TAN Mei Yi [Harrisdale Senior High School]" userId="f9f029c9-d743-4d60-9f2c-e74bdec1ab07" providerId="ADAL" clId="{126E44A2-7D64-41B3-B942-CEE52912B8F5}" dt="2023-07-04T03:56:08.762" v="2098" actId="20577"/>
          <ac:spMkLst>
            <pc:docMk/>
            <pc:sldMk cId="2631265018" sldId="396"/>
            <ac:spMk id="3" creationId="{4F8649C0-D3C9-3356-20C0-F5A4D8907E6E}"/>
          </ac:spMkLst>
        </pc:spChg>
        <pc:spChg chg="add mod">
          <ac:chgData name="TAN Mei Yi [Harrisdale Senior High School]" userId="f9f029c9-d743-4d60-9f2c-e74bdec1ab07" providerId="ADAL" clId="{126E44A2-7D64-41B3-B942-CEE52912B8F5}" dt="2023-07-04T03:59:17.099" v="2125" actId="20577"/>
          <ac:spMkLst>
            <pc:docMk/>
            <pc:sldMk cId="2631265018" sldId="396"/>
            <ac:spMk id="4" creationId="{D33D6496-773B-8C93-8758-8040946138D7}"/>
          </ac:spMkLst>
        </pc:spChg>
        <pc:spChg chg="add mod">
          <ac:chgData name="TAN Mei Yi [Harrisdale Senior High School]" userId="f9f029c9-d743-4d60-9f2c-e74bdec1ab07" providerId="ADAL" clId="{126E44A2-7D64-41B3-B942-CEE52912B8F5}" dt="2023-07-04T03:59:18.650" v="2127" actId="20577"/>
          <ac:spMkLst>
            <pc:docMk/>
            <pc:sldMk cId="2631265018" sldId="396"/>
            <ac:spMk id="5" creationId="{3231A1B7-A81A-3523-7520-D3BB0DD877C1}"/>
          </ac:spMkLst>
        </pc:spChg>
        <pc:spChg chg="mod">
          <ac:chgData name="TAN Mei Yi [Harrisdale Senior High School]" userId="f9f029c9-d743-4d60-9f2c-e74bdec1ab07" providerId="ADAL" clId="{126E44A2-7D64-41B3-B942-CEE52912B8F5}" dt="2023-07-04T03:55:52.776" v="2089" actId="14100"/>
          <ac:spMkLst>
            <pc:docMk/>
            <pc:sldMk cId="2631265018" sldId="396"/>
            <ac:spMk id="6" creationId="{EE55BA9D-E266-458E-ADDF-17745AD0236C}"/>
          </ac:spMkLst>
        </pc:spChg>
        <pc:spChg chg="add mod">
          <ac:chgData name="TAN Mei Yi [Harrisdale Senior High School]" userId="f9f029c9-d743-4d60-9f2c-e74bdec1ab07" providerId="ADAL" clId="{126E44A2-7D64-41B3-B942-CEE52912B8F5}" dt="2023-07-04T04:00:35.096" v="2172" actId="20577"/>
          <ac:spMkLst>
            <pc:docMk/>
            <pc:sldMk cId="2631265018" sldId="396"/>
            <ac:spMk id="7" creationId="{EC166DFC-3229-D78D-F9D9-093984AA3FA4}"/>
          </ac:spMkLst>
        </pc:spChg>
        <pc:spChg chg="add mod">
          <ac:chgData name="TAN Mei Yi [Harrisdale Senior High School]" userId="f9f029c9-d743-4d60-9f2c-e74bdec1ab07" providerId="ADAL" clId="{126E44A2-7D64-41B3-B942-CEE52912B8F5}" dt="2023-07-04T04:01:17.549" v="2205" actId="1076"/>
          <ac:spMkLst>
            <pc:docMk/>
            <pc:sldMk cId="2631265018" sldId="396"/>
            <ac:spMk id="8" creationId="{2DA3F49E-FEB4-4FCA-6715-B17947F90CFE}"/>
          </ac:spMkLst>
        </pc:spChg>
        <pc:spChg chg="add mod">
          <ac:chgData name="TAN Mei Yi [Harrisdale Senior High School]" userId="f9f029c9-d743-4d60-9f2c-e74bdec1ab07" providerId="ADAL" clId="{126E44A2-7D64-41B3-B942-CEE52912B8F5}" dt="2023-07-04T04:01:34.520" v="2215" actId="20577"/>
          <ac:spMkLst>
            <pc:docMk/>
            <pc:sldMk cId="2631265018" sldId="396"/>
            <ac:spMk id="9" creationId="{7005D048-EF4D-685E-6D6D-ACB11BF913A9}"/>
          </ac:spMkLst>
        </pc:spChg>
        <pc:spChg chg="add mod">
          <ac:chgData name="TAN Mei Yi [Harrisdale Senior High School]" userId="f9f029c9-d743-4d60-9f2c-e74bdec1ab07" providerId="ADAL" clId="{126E44A2-7D64-41B3-B942-CEE52912B8F5}" dt="2023-07-04T04:02:16.932" v="2226" actId="1076"/>
          <ac:spMkLst>
            <pc:docMk/>
            <pc:sldMk cId="2631265018" sldId="396"/>
            <ac:spMk id="10" creationId="{C18FF180-48E3-977C-481B-BC3A03F329DF}"/>
          </ac:spMkLst>
        </pc:spChg>
        <pc:spChg chg="add mod">
          <ac:chgData name="TAN Mei Yi [Harrisdale Senior High School]" userId="f9f029c9-d743-4d60-9f2c-e74bdec1ab07" providerId="ADAL" clId="{126E44A2-7D64-41B3-B942-CEE52912B8F5}" dt="2023-07-04T04:02:30.168" v="2245" actId="1076"/>
          <ac:spMkLst>
            <pc:docMk/>
            <pc:sldMk cId="2631265018" sldId="396"/>
            <ac:spMk id="11" creationId="{402C465B-B5A9-1940-46EE-EA6254690B94}"/>
          </ac:spMkLst>
        </pc:spChg>
        <pc:spChg chg="add mod">
          <ac:chgData name="TAN Mei Yi [Harrisdale Senior High School]" userId="f9f029c9-d743-4d60-9f2c-e74bdec1ab07" providerId="ADAL" clId="{126E44A2-7D64-41B3-B942-CEE52912B8F5}" dt="2023-07-04T04:02:41.743" v="2252" actId="20577"/>
          <ac:spMkLst>
            <pc:docMk/>
            <pc:sldMk cId="2631265018" sldId="396"/>
            <ac:spMk id="12" creationId="{EA095293-14E2-EC12-1390-724A677A5A88}"/>
          </ac:spMkLst>
        </pc:spChg>
        <pc:spChg chg="add mod">
          <ac:chgData name="TAN Mei Yi [Harrisdale Senior High School]" userId="f9f029c9-d743-4d60-9f2c-e74bdec1ab07" providerId="ADAL" clId="{126E44A2-7D64-41B3-B942-CEE52912B8F5}" dt="2023-07-04T04:02:56.725" v="2259" actId="20577"/>
          <ac:spMkLst>
            <pc:docMk/>
            <pc:sldMk cId="2631265018" sldId="396"/>
            <ac:spMk id="13" creationId="{BBAA2649-7DB9-232A-CD1B-4BE7AD799628}"/>
          </ac:spMkLst>
        </pc:spChg>
      </pc:sldChg>
      <pc:sldChg chg="addSp delSp modSp add mod delAnim modAnim">
        <pc:chgData name="TAN Mei Yi [Harrisdale Senior High School]" userId="f9f029c9-d743-4d60-9f2c-e74bdec1ab07" providerId="ADAL" clId="{126E44A2-7D64-41B3-B942-CEE52912B8F5}" dt="2023-07-04T04:11:38.076" v="2807" actId="20577"/>
        <pc:sldMkLst>
          <pc:docMk/>
          <pc:sldMk cId="408398381" sldId="397"/>
        </pc:sldMkLst>
        <pc:spChg chg="mod">
          <ac:chgData name="TAN Mei Yi [Harrisdale Senior High School]" userId="f9f029c9-d743-4d60-9f2c-e74bdec1ab07" providerId="ADAL" clId="{126E44A2-7D64-41B3-B942-CEE52912B8F5}" dt="2023-07-04T04:04:13.601" v="2477" actId="20577"/>
          <ac:spMkLst>
            <pc:docMk/>
            <pc:sldMk cId="408398381" sldId="397"/>
            <ac:spMk id="3" creationId="{4F8649C0-D3C9-3356-20C0-F5A4D8907E6E}"/>
          </ac:spMkLst>
        </pc:spChg>
        <pc:spChg chg="mod">
          <ac:chgData name="TAN Mei Yi [Harrisdale Senior High School]" userId="f9f029c9-d743-4d60-9f2c-e74bdec1ab07" providerId="ADAL" clId="{126E44A2-7D64-41B3-B942-CEE52912B8F5}" dt="2023-07-04T04:04:38.205" v="2489" actId="1076"/>
          <ac:spMkLst>
            <pc:docMk/>
            <pc:sldMk cId="408398381" sldId="397"/>
            <ac:spMk id="4" creationId="{D33D6496-773B-8C93-8758-8040946138D7}"/>
          </ac:spMkLst>
        </pc:spChg>
        <pc:spChg chg="mod">
          <ac:chgData name="TAN Mei Yi [Harrisdale Senior High School]" userId="f9f029c9-d743-4d60-9f2c-e74bdec1ab07" providerId="ADAL" clId="{126E44A2-7D64-41B3-B942-CEE52912B8F5}" dt="2023-07-04T04:06:54.389" v="2627" actId="1076"/>
          <ac:spMkLst>
            <pc:docMk/>
            <pc:sldMk cId="408398381" sldId="397"/>
            <ac:spMk id="5" creationId="{3231A1B7-A81A-3523-7520-D3BB0DD877C1}"/>
          </ac:spMkLst>
        </pc:spChg>
        <pc:spChg chg="mod">
          <ac:chgData name="TAN Mei Yi [Harrisdale Senior High School]" userId="f9f029c9-d743-4d60-9f2c-e74bdec1ab07" providerId="ADAL" clId="{126E44A2-7D64-41B3-B942-CEE52912B8F5}" dt="2023-07-04T04:04:04.126" v="2464" actId="27636"/>
          <ac:spMkLst>
            <pc:docMk/>
            <pc:sldMk cId="408398381" sldId="397"/>
            <ac:spMk id="6" creationId="{EE55BA9D-E266-458E-ADDF-17745AD0236C}"/>
          </ac:spMkLst>
        </pc:spChg>
        <pc:spChg chg="mod">
          <ac:chgData name="TAN Mei Yi [Harrisdale Senior High School]" userId="f9f029c9-d743-4d60-9f2c-e74bdec1ab07" providerId="ADAL" clId="{126E44A2-7D64-41B3-B942-CEE52912B8F5}" dt="2023-07-04T04:06:56.334" v="2628" actId="1076"/>
          <ac:spMkLst>
            <pc:docMk/>
            <pc:sldMk cId="408398381" sldId="397"/>
            <ac:spMk id="7" creationId="{EC166DFC-3229-D78D-F9D9-093984AA3FA4}"/>
          </ac:spMkLst>
        </pc:spChg>
        <pc:spChg chg="mod">
          <ac:chgData name="TAN Mei Yi [Harrisdale Senior High School]" userId="f9f029c9-d743-4d60-9f2c-e74bdec1ab07" providerId="ADAL" clId="{126E44A2-7D64-41B3-B942-CEE52912B8F5}" dt="2023-07-04T04:08:19.452" v="2674" actId="1076"/>
          <ac:spMkLst>
            <pc:docMk/>
            <pc:sldMk cId="408398381" sldId="397"/>
            <ac:spMk id="8" creationId="{2DA3F49E-FEB4-4FCA-6715-B17947F90CFE}"/>
          </ac:spMkLst>
        </pc:spChg>
        <pc:spChg chg="del">
          <ac:chgData name="TAN Mei Yi [Harrisdale Senior High School]" userId="f9f029c9-d743-4d60-9f2c-e74bdec1ab07" providerId="ADAL" clId="{126E44A2-7D64-41B3-B942-CEE52912B8F5}" dt="2023-07-04T04:07:16.802" v="2652" actId="478"/>
          <ac:spMkLst>
            <pc:docMk/>
            <pc:sldMk cId="408398381" sldId="397"/>
            <ac:spMk id="9" creationId="{7005D048-EF4D-685E-6D6D-ACB11BF913A9}"/>
          </ac:spMkLst>
        </pc:spChg>
        <pc:spChg chg="del">
          <ac:chgData name="TAN Mei Yi [Harrisdale Senior High School]" userId="f9f029c9-d743-4d60-9f2c-e74bdec1ab07" providerId="ADAL" clId="{126E44A2-7D64-41B3-B942-CEE52912B8F5}" dt="2023-07-04T04:07:16.802" v="2652" actId="478"/>
          <ac:spMkLst>
            <pc:docMk/>
            <pc:sldMk cId="408398381" sldId="397"/>
            <ac:spMk id="10" creationId="{C18FF180-48E3-977C-481B-BC3A03F329DF}"/>
          </ac:spMkLst>
        </pc:spChg>
        <pc:spChg chg="del">
          <ac:chgData name="TAN Mei Yi [Harrisdale Senior High School]" userId="f9f029c9-d743-4d60-9f2c-e74bdec1ab07" providerId="ADAL" clId="{126E44A2-7D64-41B3-B942-CEE52912B8F5}" dt="2023-07-04T04:07:16.802" v="2652" actId="478"/>
          <ac:spMkLst>
            <pc:docMk/>
            <pc:sldMk cId="408398381" sldId="397"/>
            <ac:spMk id="11" creationId="{402C465B-B5A9-1940-46EE-EA6254690B94}"/>
          </ac:spMkLst>
        </pc:spChg>
        <pc:spChg chg="del">
          <ac:chgData name="TAN Mei Yi [Harrisdale Senior High School]" userId="f9f029c9-d743-4d60-9f2c-e74bdec1ab07" providerId="ADAL" clId="{126E44A2-7D64-41B3-B942-CEE52912B8F5}" dt="2023-07-04T04:07:16.802" v="2652" actId="478"/>
          <ac:spMkLst>
            <pc:docMk/>
            <pc:sldMk cId="408398381" sldId="397"/>
            <ac:spMk id="12" creationId="{EA095293-14E2-EC12-1390-724A677A5A88}"/>
          </ac:spMkLst>
        </pc:spChg>
        <pc:spChg chg="del">
          <ac:chgData name="TAN Mei Yi [Harrisdale Senior High School]" userId="f9f029c9-d743-4d60-9f2c-e74bdec1ab07" providerId="ADAL" clId="{126E44A2-7D64-41B3-B942-CEE52912B8F5}" dt="2023-07-04T04:07:16.802" v="2652" actId="478"/>
          <ac:spMkLst>
            <pc:docMk/>
            <pc:sldMk cId="408398381" sldId="397"/>
            <ac:spMk id="13" creationId="{BBAA2649-7DB9-232A-CD1B-4BE7AD799628}"/>
          </ac:spMkLst>
        </pc:spChg>
        <pc:spChg chg="add mod">
          <ac:chgData name="TAN Mei Yi [Harrisdale Senior High School]" userId="f9f029c9-d743-4d60-9f2c-e74bdec1ab07" providerId="ADAL" clId="{126E44A2-7D64-41B3-B942-CEE52912B8F5}" dt="2023-07-04T04:08:19.452" v="2674" actId="1076"/>
          <ac:spMkLst>
            <pc:docMk/>
            <pc:sldMk cId="408398381" sldId="397"/>
            <ac:spMk id="14" creationId="{59E89E54-C796-18A4-3910-C48A300B47D5}"/>
          </ac:spMkLst>
        </pc:spChg>
        <pc:spChg chg="add mod">
          <ac:chgData name="TAN Mei Yi [Harrisdale Senior High School]" userId="f9f029c9-d743-4d60-9f2c-e74bdec1ab07" providerId="ADAL" clId="{126E44A2-7D64-41B3-B942-CEE52912B8F5}" dt="2023-07-04T04:08:13.545" v="2672" actId="1076"/>
          <ac:spMkLst>
            <pc:docMk/>
            <pc:sldMk cId="408398381" sldId="397"/>
            <ac:spMk id="17" creationId="{B6622E16-BB4F-CC23-6284-D2D599817502}"/>
          </ac:spMkLst>
        </pc:spChg>
        <pc:spChg chg="add mod">
          <ac:chgData name="TAN Mei Yi [Harrisdale Senior High School]" userId="f9f029c9-d743-4d60-9f2c-e74bdec1ab07" providerId="ADAL" clId="{126E44A2-7D64-41B3-B942-CEE52912B8F5}" dt="2023-07-04T04:10:09.543" v="2718" actId="6549"/>
          <ac:spMkLst>
            <pc:docMk/>
            <pc:sldMk cId="408398381" sldId="397"/>
            <ac:spMk id="20" creationId="{D899147C-A5CA-0AD9-4925-C5C2FA75EBB1}"/>
          </ac:spMkLst>
        </pc:spChg>
        <pc:spChg chg="add mod">
          <ac:chgData name="TAN Mei Yi [Harrisdale Senior High School]" userId="f9f029c9-d743-4d60-9f2c-e74bdec1ab07" providerId="ADAL" clId="{126E44A2-7D64-41B3-B942-CEE52912B8F5}" dt="2023-07-04T04:11:10.077" v="2761" actId="20577"/>
          <ac:spMkLst>
            <pc:docMk/>
            <pc:sldMk cId="408398381" sldId="397"/>
            <ac:spMk id="21" creationId="{8BD9A073-6E00-15F0-B812-B302F09CE01D}"/>
          </ac:spMkLst>
        </pc:spChg>
        <pc:spChg chg="add mod">
          <ac:chgData name="TAN Mei Yi [Harrisdale Senior High School]" userId="f9f029c9-d743-4d60-9f2c-e74bdec1ab07" providerId="ADAL" clId="{126E44A2-7D64-41B3-B942-CEE52912B8F5}" dt="2023-07-04T04:10:34.434" v="2753" actId="6549"/>
          <ac:spMkLst>
            <pc:docMk/>
            <pc:sldMk cId="408398381" sldId="397"/>
            <ac:spMk id="22" creationId="{0804AF76-B09E-3A49-4B49-07A04E8EECFF}"/>
          </ac:spMkLst>
        </pc:spChg>
        <pc:spChg chg="add mod">
          <ac:chgData name="TAN Mei Yi [Harrisdale Senior High School]" userId="f9f029c9-d743-4d60-9f2c-e74bdec1ab07" providerId="ADAL" clId="{126E44A2-7D64-41B3-B942-CEE52912B8F5}" dt="2023-07-04T04:11:38.076" v="2807" actId="20577"/>
          <ac:spMkLst>
            <pc:docMk/>
            <pc:sldMk cId="408398381" sldId="397"/>
            <ac:spMk id="27" creationId="{5935458E-047B-FA9D-F2CB-7A61430C9802}"/>
          </ac:spMkLst>
        </pc:spChg>
        <pc:picChg chg="add mod">
          <ac:chgData name="TAN Mei Yi [Harrisdale Senior High School]" userId="f9f029c9-d743-4d60-9f2c-e74bdec1ab07" providerId="ADAL" clId="{126E44A2-7D64-41B3-B942-CEE52912B8F5}" dt="2023-07-04T04:08:19.452" v="2674" actId="1076"/>
          <ac:picMkLst>
            <pc:docMk/>
            <pc:sldMk cId="408398381" sldId="397"/>
            <ac:picMk id="16" creationId="{9F54483A-4CF0-B87E-F349-020EAE203D7B}"/>
          </ac:picMkLst>
        </pc:picChg>
        <pc:picChg chg="add mod">
          <ac:chgData name="TAN Mei Yi [Harrisdale Senior High School]" userId="f9f029c9-d743-4d60-9f2c-e74bdec1ab07" providerId="ADAL" clId="{126E44A2-7D64-41B3-B942-CEE52912B8F5}" dt="2023-07-04T04:08:48.308" v="2679" actId="1076"/>
          <ac:picMkLst>
            <pc:docMk/>
            <pc:sldMk cId="408398381" sldId="397"/>
            <ac:picMk id="19" creationId="{5B9C1301-7D74-B5F1-C9B8-87DCA158BA40}"/>
          </ac:picMkLst>
        </pc:picChg>
        <pc:picChg chg="add del">
          <ac:chgData name="TAN Mei Yi [Harrisdale Senior High School]" userId="f9f029c9-d743-4d60-9f2c-e74bdec1ab07" providerId="ADAL" clId="{126E44A2-7D64-41B3-B942-CEE52912B8F5}" dt="2023-07-04T04:10:55.370" v="2755" actId="22"/>
          <ac:picMkLst>
            <pc:docMk/>
            <pc:sldMk cId="408398381" sldId="397"/>
            <ac:picMk id="24" creationId="{49DFED1B-A8F8-FC37-9512-882A858F5716}"/>
          </ac:picMkLst>
        </pc:picChg>
        <pc:picChg chg="add mod">
          <ac:chgData name="TAN Mei Yi [Harrisdale Senior High School]" userId="f9f029c9-d743-4d60-9f2c-e74bdec1ab07" providerId="ADAL" clId="{126E44A2-7D64-41B3-B942-CEE52912B8F5}" dt="2023-07-04T04:11:04.652" v="2758" actId="1076"/>
          <ac:picMkLst>
            <pc:docMk/>
            <pc:sldMk cId="408398381" sldId="397"/>
            <ac:picMk id="26" creationId="{38F1C4F2-18BC-24E7-FB1C-0C1F64A86208}"/>
          </ac:picMkLst>
        </pc:picChg>
      </pc:sldChg>
    </pc:docChg>
  </pc:docChgLst>
  <pc:docChgLst>
    <pc:chgData name="TAN Mei Yi [Harrisdale Senior High School]" userId="f9f029c9-d743-4d60-9f2c-e74bdec1ab07" providerId="ADAL" clId="{92267D0B-477E-4B62-9618-83268350F2DB}"/>
    <pc:docChg chg="undo custSel addSld delSld modSld">
      <pc:chgData name="TAN Mei Yi [Harrisdale Senior High School]" userId="f9f029c9-d743-4d60-9f2c-e74bdec1ab07" providerId="ADAL" clId="{92267D0B-477E-4B62-9618-83268350F2DB}" dt="2023-07-03T04:19:44.284" v="3157" actId="20577"/>
      <pc:docMkLst>
        <pc:docMk/>
      </pc:docMkLst>
      <pc:sldChg chg="add del">
        <pc:chgData name="TAN Mei Yi [Harrisdale Senior High School]" userId="f9f029c9-d743-4d60-9f2c-e74bdec1ab07" providerId="ADAL" clId="{92267D0B-477E-4B62-9618-83268350F2DB}" dt="2023-07-03T03:12:43.298" v="107" actId="47"/>
        <pc:sldMkLst>
          <pc:docMk/>
          <pc:sldMk cId="2305694551" sldId="258"/>
        </pc:sldMkLst>
      </pc:sldChg>
      <pc:sldChg chg="del">
        <pc:chgData name="TAN Mei Yi [Harrisdale Senior High School]" userId="f9f029c9-d743-4d60-9f2c-e74bdec1ab07" providerId="ADAL" clId="{92267D0B-477E-4B62-9618-83268350F2DB}" dt="2023-07-03T03:15:28.561" v="200" actId="47"/>
        <pc:sldMkLst>
          <pc:docMk/>
          <pc:sldMk cId="3478791116" sldId="259"/>
        </pc:sldMkLst>
      </pc:sldChg>
      <pc:sldChg chg="modSp add mod modAnim">
        <pc:chgData name="TAN Mei Yi [Harrisdale Senior High School]" userId="f9f029c9-d743-4d60-9f2c-e74bdec1ab07" providerId="ADAL" clId="{92267D0B-477E-4B62-9618-83268350F2DB}" dt="2023-07-03T03:20:28.345" v="274" actId="27636"/>
        <pc:sldMkLst>
          <pc:docMk/>
          <pc:sldMk cId="701633433" sldId="260"/>
        </pc:sldMkLst>
        <pc:spChg chg="mod">
          <ac:chgData name="TAN Mei Yi [Harrisdale Senior High School]" userId="f9f029c9-d743-4d60-9f2c-e74bdec1ab07" providerId="ADAL" clId="{92267D0B-477E-4B62-9618-83268350F2DB}" dt="2023-07-03T03:20:28.345" v="274" actId="27636"/>
          <ac:spMkLst>
            <pc:docMk/>
            <pc:sldMk cId="701633433" sldId="260"/>
            <ac:spMk id="3" creationId="{00000000-0000-0000-0000-000000000000}"/>
          </ac:spMkLst>
        </pc:spChg>
        <pc:spChg chg="mod">
          <ac:chgData name="TAN Mei Yi [Harrisdale Senior High School]" userId="f9f029c9-d743-4d60-9f2c-e74bdec1ab07" providerId="ADAL" clId="{92267D0B-477E-4B62-9618-83268350F2DB}" dt="2023-07-03T03:20:25.892" v="272" actId="27636"/>
          <ac:spMkLst>
            <pc:docMk/>
            <pc:sldMk cId="701633433" sldId="260"/>
            <ac:spMk id="8" creationId="{00000000-0000-0000-0000-000000000000}"/>
          </ac:spMkLst>
        </pc:spChg>
        <pc:spChg chg="mod">
          <ac:chgData name="TAN Mei Yi [Harrisdale Senior High School]" userId="f9f029c9-d743-4d60-9f2c-e74bdec1ab07" providerId="ADAL" clId="{92267D0B-477E-4B62-9618-83268350F2DB}" dt="2023-07-03T03:18:23.687" v="235" actId="207"/>
          <ac:spMkLst>
            <pc:docMk/>
            <pc:sldMk cId="701633433" sldId="260"/>
            <ac:spMk id="10" creationId="{45E8BB45-86A1-4495-8EA7-052D0772BD37}"/>
          </ac:spMkLst>
        </pc:spChg>
      </pc:sldChg>
      <pc:sldChg chg="del">
        <pc:chgData name="TAN Mei Yi [Harrisdale Senior High School]" userId="f9f029c9-d743-4d60-9f2c-e74bdec1ab07" providerId="ADAL" clId="{92267D0B-477E-4B62-9618-83268350F2DB}" dt="2023-07-03T03:15:28.561" v="200" actId="47"/>
        <pc:sldMkLst>
          <pc:docMk/>
          <pc:sldMk cId="4243342732" sldId="261"/>
        </pc:sldMkLst>
      </pc:sldChg>
      <pc:sldChg chg="del">
        <pc:chgData name="TAN Mei Yi [Harrisdale Senior High School]" userId="f9f029c9-d743-4d60-9f2c-e74bdec1ab07" providerId="ADAL" clId="{92267D0B-477E-4B62-9618-83268350F2DB}" dt="2023-07-03T03:15:28.561" v="200" actId="47"/>
        <pc:sldMkLst>
          <pc:docMk/>
          <pc:sldMk cId="2227511874" sldId="262"/>
        </pc:sldMkLst>
      </pc:sldChg>
      <pc:sldChg chg="addSp delSp modSp add mod delAnim modAnim">
        <pc:chgData name="TAN Mei Yi [Harrisdale Senior High School]" userId="f9f029c9-d743-4d60-9f2c-e74bdec1ab07" providerId="ADAL" clId="{92267D0B-477E-4B62-9618-83268350F2DB}" dt="2023-07-03T03:44:28.749" v="1285"/>
        <pc:sldMkLst>
          <pc:docMk/>
          <pc:sldMk cId="3175262305" sldId="262"/>
        </pc:sldMkLst>
        <pc:spChg chg="mod">
          <ac:chgData name="TAN Mei Yi [Harrisdale Senior High School]" userId="f9f029c9-d743-4d60-9f2c-e74bdec1ab07" providerId="ADAL" clId="{92267D0B-477E-4B62-9618-83268350F2DB}" dt="2023-07-03T03:43:56.122" v="1278" actId="27636"/>
          <ac:spMkLst>
            <pc:docMk/>
            <pc:sldMk cId="3175262305" sldId="262"/>
            <ac:spMk id="3" creationId="{00000000-0000-0000-0000-000000000000}"/>
          </ac:spMkLst>
        </pc:spChg>
        <pc:spChg chg="mod">
          <ac:chgData name="TAN Mei Yi [Harrisdale Senior High School]" userId="f9f029c9-d743-4d60-9f2c-e74bdec1ab07" providerId="ADAL" clId="{92267D0B-477E-4B62-9618-83268350F2DB}" dt="2023-07-03T03:26:12.200" v="336" actId="20577"/>
          <ac:spMkLst>
            <pc:docMk/>
            <pc:sldMk cId="3175262305" sldId="262"/>
            <ac:spMk id="10" creationId="{57DDF7F5-5381-4231-975F-29B0388E2698}"/>
          </ac:spMkLst>
        </pc:spChg>
        <pc:picChg chg="add del mod">
          <ac:chgData name="TAN Mei Yi [Harrisdale Senior High School]" userId="f9f029c9-d743-4d60-9f2c-e74bdec1ab07" providerId="ADAL" clId="{92267D0B-477E-4B62-9618-83268350F2DB}" dt="2023-07-03T03:37:33.577" v="708" actId="478"/>
          <ac:picMkLst>
            <pc:docMk/>
            <pc:sldMk cId="3175262305" sldId="262"/>
            <ac:picMk id="4" creationId="{38B3EDE1-7837-9DFF-4357-8CEB88FD053E}"/>
          </ac:picMkLst>
        </pc:picChg>
        <pc:picChg chg="del">
          <ac:chgData name="TAN Mei Yi [Harrisdale Senior High School]" userId="f9f029c9-d743-4d60-9f2c-e74bdec1ab07" providerId="ADAL" clId="{92267D0B-477E-4B62-9618-83268350F2DB}" dt="2023-07-03T03:27:02.377" v="347" actId="478"/>
          <ac:picMkLst>
            <pc:docMk/>
            <pc:sldMk cId="3175262305" sldId="262"/>
            <ac:picMk id="5" creationId="{00000000-0000-0000-0000-000000000000}"/>
          </ac:picMkLst>
        </pc:picChg>
        <pc:picChg chg="del">
          <ac:chgData name="TAN Mei Yi [Harrisdale Senior High School]" userId="f9f029c9-d743-4d60-9f2c-e74bdec1ab07" providerId="ADAL" clId="{92267D0B-477E-4B62-9618-83268350F2DB}" dt="2023-07-03T03:27:05.365" v="348" actId="478"/>
          <ac:picMkLst>
            <pc:docMk/>
            <pc:sldMk cId="3175262305" sldId="262"/>
            <ac:picMk id="6" creationId="{00000000-0000-0000-0000-000000000000}"/>
          </ac:picMkLst>
        </pc:picChg>
        <pc:picChg chg="del">
          <ac:chgData name="TAN Mei Yi [Harrisdale Senior High School]" userId="f9f029c9-d743-4d60-9f2c-e74bdec1ab07" providerId="ADAL" clId="{92267D0B-477E-4B62-9618-83268350F2DB}" dt="2023-07-03T03:27:13.020" v="350" actId="478"/>
          <ac:picMkLst>
            <pc:docMk/>
            <pc:sldMk cId="3175262305" sldId="262"/>
            <ac:picMk id="8" creationId="{00000000-0000-0000-0000-000000000000}"/>
          </ac:picMkLst>
        </pc:picChg>
        <pc:picChg chg="del">
          <ac:chgData name="TAN Mei Yi [Harrisdale Senior High School]" userId="f9f029c9-d743-4d60-9f2c-e74bdec1ab07" providerId="ADAL" clId="{92267D0B-477E-4B62-9618-83268350F2DB}" dt="2023-07-03T03:27:14.481" v="351" actId="478"/>
          <ac:picMkLst>
            <pc:docMk/>
            <pc:sldMk cId="3175262305" sldId="262"/>
            <ac:picMk id="9" creationId="{00000000-0000-0000-0000-000000000000}"/>
          </ac:picMkLst>
        </pc:picChg>
        <pc:picChg chg="add mod">
          <ac:chgData name="TAN Mei Yi [Harrisdale Senior High School]" userId="f9f029c9-d743-4d60-9f2c-e74bdec1ab07" providerId="ADAL" clId="{92267D0B-477E-4B62-9618-83268350F2DB}" dt="2023-07-03T03:44:06.004" v="1281" actId="1076"/>
          <ac:picMkLst>
            <pc:docMk/>
            <pc:sldMk cId="3175262305" sldId="262"/>
            <ac:picMk id="11" creationId="{58491E47-BD25-2E10-1028-CD436C3687F2}"/>
          </ac:picMkLst>
        </pc:picChg>
        <pc:picChg chg="add mod ord modCrop">
          <ac:chgData name="TAN Mei Yi [Harrisdale Senior High School]" userId="f9f029c9-d743-4d60-9f2c-e74bdec1ab07" providerId="ADAL" clId="{92267D0B-477E-4B62-9618-83268350F2DB}" dt="2023-07-03T03:39:43.849" v="961" actId="1076"/>
          <ac:picMkLst>
            <pc:docMk/>
            <pc:sldMk cId="3175262305" sldId="262"/>
            <ac:picMk id="13" creationId="{0B60A453-65A8-4C29-9454-B0D38249F16B}"/>
          </ac:picMkLst>
        </pc:picChg>
      </pc:sldChg>
      <pc:sldChg chg="addSp delSp modSp add mod">
        <pc:chgData name="TAN Mei Yi [Harrisdale Senior High School]" userId="f9f029c9-d743-4d60-9f2c-e74bdec1ab07" providerId="ADAL" clId="{92267D0B-477E-4B62-9618-83268350F2DB}" dt="2023-07-03T03:13:53.778" v="157"/>
        <pc:sldMkLst>
          <pc:docMk/>
          <pc:sldMk cId="715680316" sldId="263"/>
        </pc:sldMkLst>
        <pc:spChg chg="add mod">
          <ac:chgData name="TAN Mei Yi [Harrisdale Senior High School]" userId="f9f029c9-d743-4d60-9f2c-e74bdec1ab07" providerId="ADAL" clId="{92267D0B-477E-4B62-9618-83268350F2DB}" dt="2023-07-03T03:13:53.778" v="157"/>
          <ac:spMkLst>
            <pc:docMk/>
            <pc:sldMk cId="715680316" sldId="263"/>
            <ac:spMk id="3" creationId="{9E05888A-99C1-5865-36AE-07F96006683E}"/>
          </ac:spMkLst>
        </pc:spChg>
        <pc:spChg chg="del">
          <ac:chgData name="TAN Mei Yi [Harrisdale Senior High School]" userId="f9f029c9-d743-4d60-9f2c-e74bdec1ab07" providerId="ADAL" clId="{92267D0B-477E-4B62-9618-83268350F2DB}" dt="2023-07-03T03:13:53.506" v="156" actId="478"/>
          <ac:spMkLst>
            <pc:docMk/>
            <pc:sldMk cId="715680316" sldId="263"/>
            <ac:spMk id="8" creationId="{D09E858C-EEE5-4806-A3F0-B674F296DBCF}"/>
          </ac:spMkLst>
        </pc:spChg>
      </pc:sldChg>
      <pc:sldChg chg="del">
        <pc:chgData name="TAN Mei Yi [Harrisdale Senior High School]" userId="f9f029c9-d743-4d60-9f2c-e74bdec1ab07" providerId="ADAL" clId="{92267D0B-477E-4B62-9618-83268350F2DB}" dt="2023-07-03T03:15:28.561" v="200" actId="47"/>
        <pc:sldMkLst>
          <pc:docMk/>
          <pc:sldMk cId="2872980922" sldId="264"/>
        </pc:sldMkLst>
      </pc:sldChg>
      <pc:sldChg chg="addSp delSp modSp add mod modAnim">
        <pc:chgData name="TAN Mei Yi [Harrisdale Senior High School]" userId="f9f029c9-d743-4d60-9f2c-e74bdec1ab07" providerId="ADAL" clId="{92267D0B-477E-4B62-9618-83268350F2DB}" dt="2023-07-03T03:55:46.363" v="1938" actId="20577"/>
        <pc:sldMkLst>
          <pc:docMk/>
          <pc:sldMk cId="3598725235" sldId="264"/>
        </pc:sldMkLst>
        <pc:spChg chg="del topLvl">
          <ac:chgData name="TAN Mei Yi [Harrisdale Senior High School]" userId="f9f029c9-d743-4d60-9f2c-e74bdec1ab07" providerId="ADAL" clId="{92267D0B-477E-4B62-9618-83268350F2DB}" dt="2023-07-03T03:55:15.352" v="1913" actId="478"/>
          <ac:spMkLst>
            <pc:docMk/>
            <pc:sldMk cId="3598725235" sldId="264"/>
            <ac:spMk id="2" creationId="{66B56B03-9DB9-3B2D-A800-0B585E9EFD12}"/>
          </ac:spMkLst>
        </pc:spChg>
        <pc:spChg chg="add mod">
          <ac:chgData name="TAN Mei Yi [Harrisdale Senior High School]" userId="f9f029c9-d743-4d60-9f2c-e74bdec1ab07" providerId="ADAL" clId="{92267D0B-477E-4B62-9618-83268350F2DB}" dt="2023-07-03T03:55:29.168" v="1920" actId="20577"/>
          <ac:spMkLst>
            <pc:docMk/>
            <pc:sldMk cId="3598725235" sldId="264"/>
            <ac:spMk id="5" creationId="{8C37886B-56AA-8D1B-D0FC-8B030FB08147}"/>
          </ac:spMkLst>
        </pc:spChg>
        <pc:spChg chg="mod">
          <ac:chgData name="TAN Mei Yi [Harrisdale Senior High School]" userId="f9f029c9-d743-4d60-9f2c-e74bdec1ab07" providerId="ADAL" clId="{92267D0B-477E-4B62-9618-83268350F2DB}" dt="2023-07-03T03:55:46.363" v="1938" actId="20577"/>
          <ac:spMkLst>
            <pc:docMk/>
            <pc:sldMk cId="3598725235" sldId="264"/>
            <ac:spMk id="6" creationId="{09F2B165-1021-4900-9439-20475645974D}"/>
          </ac:spMkLst>
        </pc:spChg>
        <pc:grpChg chg="del mod">
          <ac:chgData name="TAN Mei Yi [Harrisdale Senior High School]" userId="f9f029c9-d743-4d60-9f2c-e74bdec1ab07" providerId="ADAL" clId="{92267D0B-477E-4B62-9618-83268350F2DB}" dt="2023-07-03T03:55:15.352" v="1913" actId="478"/>
          <ac:grpSpMkLst>
            <pc:docMk/>
            <pc:sldMk cId="3598725235" sldId="264"/>
            <ac:grpSpMk id="3" creationId="{B65F4366-7E59-068C-DBEA-4CFC506A9215}"/>
          </ac:grpSpMkLst>
        </pc:grpChg>
        <pc:picChg chg="mod topLvl modCrop">
          <ac:chgData name="TAN Mei Yi [Harrisdale Senior High School]" userId="f9f029c9-d743-4d60-9f2c-e74bdec1ab07" providerId="ADAL" clId="{92267D0B-477E-4B62-9618-83268350F2DB}" dt="2023-07-03T03:55:34.377" v="1923" actId="1076"/>
          <ac:picMkLst>
            <pc:docMk/>
            <pc:sldMk cId="3598725235" sldId="264"/>
            <ac:picMk id="4" creationId="{00000000-0000-0000-0000-000000000000}"/>
          </ac:picMkLst>
        </pc:picChg>
      </pc:sldChg>
      <pc:sldChg chg="modSp add mod">
        <pc:chgData name="TAN Mei Yi [Harrisdale Senior High School]" userId="f9f029c9-d743-4d60-9f2c-e74bdec1ab07" providerId="ADAL" clId="{92267D0B-477E-4B62-9618-83268350F2DB}" dt="2023-07-03T03:18:17.702" v="234" actId="207"/>
        <pc:sldMkLst>
          <pc:docMk/>
          <pc:sldMk cId="929278771" sldId="268"/>
        </pc:sldMkLst>
        <pc:spChg chg="mod">
          <ac:chgData name="TAN Mei Yi [Harrisdale Senior High School]" userId="f9f029c9-d743-4d60-9f2c-e74bdec1ab07" providerId="ADAL" clId="{92267D0B-477E-4B62-9618-83268350F2DB}" dt="2023-07-03T03:18:17.702" v="234" actId="207"/>
          <ac:spMkLst>
            <pc:docMk/>
            <pc:sldMk cId="929278771" sldId="268"/>
            <ac:spMk id="4" creationId="{FBDC67FD-C5E7-46F4-9A43-894A6A1D2F1C}"/>
          </ac:spMkLst>
        </pc:spChg>
      </pc:sldChg>
      <pc:sldChg chg="del">
        <pc:chgData name="TAN Mei Yi [Harrisdale Senior High School]" userId="f9f029c9-d743-4d60-9f2c-e74bdec1ab07" providerId="ADAL" clId="{92267D0B-477E-4B62-9618-83268350F2DB}" dt="2023-07-03T03:15:28.561" v="200" actId="47"/>
        <pc:sldMkLst>
          <pc:docMk/>
          <pc:sldMk cId="982449205" sldId="270"/>
        </pc:sldMkLst>
      </pc:sldChg>
      <pc:sldChg chg="del">
        <pc:chgData name="TAN Mei Yi [Harrisdale Senior High School]" userId="f9f029c9-d743-4d60-9f2c-e74bdec1ab07" providerId="ADAL" clId="{92267D0B-477E-4B62-9618-83268350F2DB}" dt="2023-07-03T03:15:28.561" v="200" actId="47"/>
        <pc:sldMkLst>
          <pc:docMk/>
          <pc:sldMk cId="455453148" sldId="271"/>
        </pc:sldMkLst>
      </pc:sldChg>
      <pc:sldChg chg="del">
        <pc:chgData name="TAN Mei Yi [Harrisdale Senior High School]" userId="f9f029c9-d743-4d60-9f2c-e74bdec1ab07" providerId="ADAL" clId="{92267D0B-477E-4B62-9618-83268350F2DB}" dt="2023-07-03T03:15:28.561" v="200" actId="47"/>
        <pc:sldMkLst>
          <pc:docMk/>
          <pc:sldMk cId="2535233102" sldId="272"/>
        </pc:sldMkLst>
      </pc:sldChg>
      <pc:sldChg chg="del">
        <pc:chgData name="TAN Mei Yi [Harrisdale Senior High School]" userId="f9f029c9-d743-4d60-9f2c-e74bdec1ab07" providerId="ADAL" clId="{92267D0B-477E-4B62-9618-83268350F2DB}" dt="2023-07-03T03:15:28.561" v="200" actId="47"/>
        <pc:sldMkLst>
          <pc:docMk/>
          <pc:sldMk cId="4263864761" sldId="273"/>
        </pc:sldMkLst>
      </pc:sldChg>
      <pc:sldChg chg="del">
        <pc:chgData name="TAN Mei Yi [Harrisdale Senior High School]" userId="f9f029c9-d743-4d60-9f2c-e74bdec1ab07" providerId="ADAL" clId="{92267D0B-477E-4B62-9618-83268350F2DB}" dt="2023-07-03T03:15:28.561" v="200" actId="47"/>
        <pc:sldMkLst>
          <pc:docMk/>
          <pc:sldMk cId="598541306" sldId="274"/>
        </pc:sldMkLst>
      </pc:sldChg>
      <pc:sldChg chg="addSp delSp modSp add mod modAnim">
        <pc:chgData name="TAN Mei Yi [Harrisdale Senior High School]" userId="f9f029c9-d743-4d60-9f2c-e74bdec1ab07" providerId="ADAL" clId="{92267D0B-477E-4B62-9618-83268350F2DB}" dt="2023-07-03T03:23:50.219" v="325" actId="207"/>
        <pc:sldMkLst>
          <pc:docMk/>
          <pc:sldMk cId="4093183526" sldId="275"/>
        </pc:sldMkLst>
        <pc:spChg chg="add mod">
          <ac:chgData name="TAN Mei Yi [Harrisdale Senior High School]" userId="f9f029c9-d743-4d60-9f2c-e74bdec1ab07" providerId="ADAL" clId="{92267D0B-477E-4B62-9618-83268350F2DB}" dt="2023-07-03T03:19:24.495" v="257" actId="14100"/>
          <ac:spMkLst>
            <pc:docMk/>
            <pc:sldMk cId="4093183526" sldId="275"/>
            <ac:spMk id="2" creationId="{9A76052A-63F1-5ED2-21B9-2A6D29EA79D7}"/>
          </ac:spMkLst>
        </pc:spChg>
        <pc:spChg chg="del">
          <ac:chgData name="TAN Mei Yi [Harrisdale Senior High School]" userId="f9f029c9-d743-4d60-9f2c-e74bdec1ab07" providerId="ADAL" clId="{92267D0B-477E-4B62-9618-83268350F2DB}" dt="2023-07-03T03:14:50.238" v="190" actId="478"/>
          <ac:spMkLst>
            <pc:docMk/>
            <pc:sldMk cId="4093183526" sldId="275"/>
            <ac:spMk id="4" creationId="{1374A935-994D-45C9-8B4F-06B4CB17A188}"/>
          </ac:spMkLst>
        </pc:spChg>
        <pc:spChg chg="mod">
          <ac:chgData name="TAN Mei Yi [Harrisdale Senior High School]" userId="f9f029c9-d743-4d60-9f2c-e74bdec1ab07" providerId="ADAL" clId="{92267D0B-477E-4B62-9618-83268350F2DB}" dt="2023-07-03T03:23:50.219" v="325" actId="207"/>
          <ac:spMkLst>
            <pc:docMk/>
            <pc:sldMk cId="4093183526" sldId="275"/>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12.390" v="329" actId="207"/>
        <pc:sldMkLst>
          <pc:docMk/>
          <pc:sldMk cId="524052782" sldId="276"/>
        </pc:sldMkLst>
        <pc:spChg chg="add mod">
          <ac:chgData name="TAN Mei Yi [Harrisdale Senior High School]" userId="f9f029c9-d743-4d60-9f2c-e74bdec1ab07" providerId="ADAL" clId="{92267D0B-477E-4B62-9618-83268350F2DB}" dt="2023-07-03T03:15:20.635" v="199"/>
          <ac:spMkLst>
            <pc:docMk/>
            <pc:sldMk cId="524052782" sldId="276"/>
            <ac:spMk id="2" creationId="{E95E7CCE-E285-4E40-97A9-F9200E7BC438}"/>
          </ac:spMkLst>
        </pc:spChg>
        <pc:spChg chg="del">
          <ac:chgData name="TAN Mei Yi [Harrisdale Senior High School]" userId="f9f029c9-d743-4d60-9f2c-e74bdec1ab07" providerId="ADAL" clId="{92267D0B-477E-4B62-9618-83268350F2DB}" dt="2023-07-03T03:15:20.242" v="198" actId="478"/>
          <ac:spMkLst>
            <pc:docMk/>
            <pc:sldMk cId="524052782" sldId="276"/>
            <ac:spMk id="4" creationId="{1374A935-994D-45C9-8B4F-06B4CB17A188}"/>
          </ac:spMkLst>
        </pc:spChg>
        <pc:spChg chg="mod">
          <ac:chgData name="TAN Mei Yi [Harrisdale Senior High School]" userId="f9f029c9-d743-4d60-9f2c-e74bdec1ab07" providerId="ADAL" clId="{92267D0B-477E-4B62-9618-83268350F2DB}" dt="2023-07-03T03:24:12.390" v="329" actId="207"/>
          <ac:spMkLst>
            <pc:docMk/>
            <pc:sldMk cId="524052782" sldId="276"/>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00.795" v="327" actId="207"/>
        <pc:sldMkLst>
          <pc:docMk/>
          <pc:sldMk cId="1709204774" sldId="277"/>
        </pc:sldMkLst>
        <pc:spChg chg="add mod">
          <ac:chgData name="TAN Mei Yi [Harrisdale Senior High School]" userId="f9f029c9-d743-4d60-9f2c-e74bdec1ab07" providerId="ADAL" clId="{92267D0B-477E-4B62-9618-83268350F2DB}" dt="2023-07-03T03:19:29.124" v="259" actId="207"/>
          <ac:spMkLst>
            <pc:docMk/>
            <pc:sldMk cId="1709204774" sldId="277"/>
            <ac:spMk id="2" creationId="{B07C3440-B231-4CBB-6CA0-84AA301A7CA5}"/>
          </ac:spMkLst>
        </pc:spChg>
        <pc:spChg chg="del">
          <ac:chgData name="TAN Mei Yi [Harrisdale Senior High School]" userId="f9f029c9-d743-4d60-9f2c-e74bdec1ab07" providerId="ADAL" clId="{92267D0B-477E-4B62-9618-83268350F2DB}" dt="2023-07-03T03:15:02.546" v="195" actId="478"/>
          <ac:spMkLst>
            <pc:docMk/>
            <pc:sldMk cId="1709204774" sldId="277"/>
            <ac:spMk id="4" creationId="{1374A935-994D-45C9-8B4F-06B4CB17A188}"/>
          </ac:spMkLst>
        </pc:spChg>
        <pc:spChg chg="mod">
          <ac:chgData name="TAN Mei Yi [Harrisdale Senior High School]" userId="f9f029c9-d743-4d60-9f2c-e74bdec1ab07" providerId="ADAL" clId="{92267D0B-477E-4B62-9618-83268350F2DB}" dt="2023-07-03T03:24:00.795" v="327" actId="207"/>
          <ac:spMkLst>
            <pc:docMk/>
            <pc:sldMk cId="1709204774" sldId="277"/>
            <ac:spMk id="5" creationId="{240D0FDA-E5A9-453C-98D2-6FF69B1E0E11}"/>
          </ac:spMkLst>
        </pc:spChg>
      </pc:sldChg>
      <pc:sldChg chg="modSp mod">
        <pc:chgData name="TAN Mei Yi [Harrisdale Senior High School]" userId="f9f029c9-d743-4d60-9f2c-e74bdec1ab07" providerId="ADAL" clId="{92267D0B-477E-4B62-9618-83268350F2DB}" dt="2023-07-03T04:19:44.284" v="3157" actId="20577"/>
        <pc:sldMkLst>
          <pc:docMk/>
          <pc:sldMk cId="3000480193" sldId="288"/>
        </pc:sldMkLst>
        <pc:spChg chg="mod">
          <ac:chgData name="TAN Mei Yi [Harrisdale Senior High School]" userId="f9f029c9-d743-4d60-9f2c-e74bdec1ab07" providerId="ADAL" clId="{92267D0B-477E-4B62-9618-83268350F2DB}" dt="2023-07-03T04:19:44.284" v="3157" actId="20577"/>
          <ac:spMkLst>
            <pc:docMk/>
            <pc:sldMk cId="3000480193" sldId="288"/>
            <ac:spMk id="5" creationId="{00000000-0000-0000-0000-000000000000}"/>
          </ac:spMkLst>
        </pc:spChg>
      </pc:sldChg>
      <pc:sldChg chg="modSp mod">
        <pc:chgData name="TAN Mei Yi [Harrisdale Senior High School]" userId="f9f029c9-d743-4d60-9f2c-e74bdec1ab07" providerId="ADAL" clId="{92267D0B-477E-4B62-9618-83268350F2DB}" dt="2023-07-03T03:10:46.114" v="105" actId="20577"/>
        <pc:sldMkLst>
          <pc:docMk/>
          <pc:sldMk cId="2226349418" sldId="292"/>
        </pc:sldMkLst>
        <pc:spChg chg="mod">
          <ac:chgData name="TAN Mei Yi [Harrisdale Senior High School]" userId="f9f029c9-d743-4d60-9f2c-e74bdec1ab07" providerId="ADAL" clId="{92267D0B-477E-4B62-9618-83268350F2DB}" dt="2023-07-03T03:10:18.042" v="0"/>
          <ac:spMkLst>
            <pc:docMk/>
            <pc:sldMk cId="2226349418" sldId="292"/>
            <ac:spMk id="21" creationId="{8E7845BC-DC72-44E1-BABF-6AFB4DC3022D}"/>
          </ac:spMkLst>
        </pc:spChg>
        <pc:spChg chg="mod">
          <ac:chgData name="TAN Mei Yi [Harrisdale Senior High School]" userId="f9f029c9-d743-4d60-9f2c-e74bdec1ab07" providerId="ADAL" clId="{92267D0B-477E-4B62-9618-83268350F2DB}" dt="2023-07-03T03:10:46.114" v="105" actId="20577"/>
          <ac:spMkLst>
            <pc:docMk/>
            <pc:sldMk cId="2226349418" sldId="292"/>
            <ac:spMk id="22" creationId="{046BE2BE-401B-43B6-9F59-E6AE635E14BD}"/>
          </ac:spMkLst>
        </pc:spChg>
      </pc:sldChg>
      <pc:sldChg chg="del">
        <pc:chgData name="TAN Mei Yi [Harrisdale Senior High School]" userId="f9f029c9-d743-4d60-9f2c-e74bdec1ab07" providerId="ADAL" clId="{92267D0B-477E-4B62-9618-83268350F2DB}" dt="2023-07-03T03:15:28.561" v="200" actId="47"/>
        <pc:sldMkLst>
          <pc:docMk/>
          <pc:sldMk cId="2701224179" sldId="362"/>
        </pc:sldMkLst>
      </pc:sldChg>
      <pc:sldChg chg="modSp add del mod">
        <pc:chgData name="TAN Mei Yi [Harrisdale Senior High School]" userId="f9f029c9-d743-4d60-9f2c-e74bdec1ab07" providerId="ADAL" clId="{92267D0B-477E-4B62-9618-83268350F2DB}" dt="2023-07-03T03:13:40.785" v="137" actId="47"/>
        <pc:sldMkLst>
          <pc:docMk/>
          <pc:sldMk cId="2680905843" sldId="363"/>
        </pc:sldMkLst>
        <pc:spChg chg="mod">
          <ac:chgData name="TAN Mei Yi [Harrisdale Senior High School]" userId="f9f029c9-d743-4d60-9f2c-e74bdec1ab07" providerId="ADAL" clId="{92267D0B-477E-4B62-9618-83268350F2DB}" dt="2023-07-03T03:13:10.481" v="135" actId="208"/>
          <ac:spMkLst>
            <pc:docMk/>
            <pc:sldMk cId="2680905843" sldId="363"/>
            <ac:spMk id="8" creationId="{6739CE50-1663-4769-8B92-11312BCE5596}"/>
          </ac:spMkLst>
        </pc:spChg>
      </pc:sldChg>
      <pc:sldChg chg="addSp delSp modSp add mod">
        <pc:chgData name="TAN Mei Yi [Harrisdale Senior High School]" userId="f9f029c9-d743-4d60-9f2c-e74bdec1ab07" providerId="ADAL" clId="{92267D0B-477E-4B62-9618-83268350F2DB}" dt="2023-07-03T03:20:47.698" v="276" actId="14100"/>
        <pc:sldMkLst>
          <pc:docMk/>
          <pc:sldMk cId="1493485716" sldId="364"/>
        </pc:sldMkLst>
        <pc:spChg chg="del">
          <ac:chgData name="TAN Mei Yi [Harrisdale Senior High School]" userId="f9f029c9-d743-4d60-9f2c-e74bdec1ab07" providerId="ADAL" clId="{92267D0B-477E-4B62-9618-83268350F2DB}" dt="2023-07-03T03:14:14.618" v="160" actId="478"/>
          <ac:spMkLst>
            <pc:docMk/>
            <pc:sldMk cId="1493485716" sldId="364"/>
            <ac:spMk id="4" creationId="{1374A935-994D-45C9-8B4F-06B4CB17A188}"/>
          </ac:spMkLst>
        </pc:spChg>
        <pc:spChg chg="mod">
          <ac:chgData name="TAN Mei Yi [Harrisdale Senior High School]" userId="f9f029c9-d743-4d60-9f2c-e74bdec1ab07" providerId="ADAL" clId="{92267D0B-477E-4B62-9618-83268350F2DB}" dt="2023-07-03T03:20:47.698" v="276" actId="14100"/>
          <ac:spMkLst>
            <pc:docMk/>
            <pc:sldMk cId="1493485716" sldId="364"/>
            <ac:spMk id="5" creationId="{240D0FDA-E5A9-453C-98D2-6FF69B1E0E11}"/>
          </ac:spMkLst>
        </pc:spChg>
        <pc:spChg chg="add mod">
          <ac:chgData name="TAN Mei Yi [Harrisdale Senior High School]" userId="f9f029c9-d743-4d60-9f2c-e74bdec1ab07" providerId="ADAL" clId="{92267D0B-477E-4B62-9618-83268350F2DB}" dt="2023-07-03T03:14:15.091" v="161"/>
          <ac:spMkLst>
            <pc:docMk/>
            <pc:sldMk cId="1493485716" sldId="364"/>
            <ac:spMk id="6" creationId="{0A00CE35-6548-E4FA-8759-74D73C430599}"/>
          </ac:spMkLst>
        </pc:spChg>
      </pc:sldChg>
      <pc:sldChg chg="addSp delSp modSp add mod modAnim">
        <pc:chgData name="TAN Mei Yi [Harrisdale Senior High School]" userId="f9f029c9-d743-4d60-9f2c-e74bdec1ab07" providerId="ADAL" clId="{92267D0B-477E-4B62-9618-83268350F2DB}" dt="2023-07-03T03:21:31.737" v="284" actId="207"/>
        <pc:sldMkLst>
          <pc:docMk/>
          <pc:sldMk cId="1942444677" sldId="365"/>
        </pc:sldMkLst>
        <pc:spChg chg="add mod">
          <ac:chgData name="TAN Mei Yi [Harrisdale Senior High School]" userId="f9f029c9-d743-4d60-9f2c-e74bdec1ab07" providerId="ADAL" clId="{92267D0B-477E-4B62-9618-83268350F2DB}" dt="2023-07-03T03:14:19.968" v="163"/>
          <ac:spMkLst>
            <pc:docMk/>
            <pc:sldMk cId="1942444677" sldId="365"/>
            <ac:spMk id="3" creationId="{0C68637C-5A8A-BC2B-8F26-21132EC90DA4}"/>
          </ac:spMkLst>
        </pc:spChg>
        <pc:spChg chg="del">
          <ac:chgData name="TAN Mei Yi [Harrisdale Senior High School]" userId="f9f029c9-d743-4d60-9f2c-e74bdec1ab07" providerId="ADAL" clId="{92267D0B-477E-4B62-9618-83268350F2DB}" dt="2023-07-03T03:14:19.668" v="162" actId="478"/>
          <ac:spMkLst>
            <pc:docMk/>
            <pc:sldMk cId="1942444677" sldId="365"/>
            <ac:spMk id="4" creationId="{1374A935-994D-45C9-8B4F-06B4CB17A188}"/>
          </ac:spMkLst>
        </pc:spChg>
        <pc:spChg chg="mod">
          <ac:chgData name="TAN Mei Yi [Harrisdale Senior High School]" userId="f9f029c9-d743-4d60-9f2c-e74bdec1ab07" providerId="ADAL" clId="{92267D0B-477E-4B62-9618-83268350F2DB}" dt="2023-07-03T03:21:08.010" v="278" actId="207"/>
          <ac:spMkLst>
            <pc:docMk/>
            <pc:sldMk cId="1942444677" sldId="365"/>
            <ac:spMk id="5" creationId="{240D0FDA-E5A9-453C-98D2-6FF69B1E0E11}"/>
          </ac:spMkLst>
        </pc:spChg>
        <pc:spChg chg="mod">
          <ac:chgData name="TAN Mei Yi [Harrisdale Senior High School]" userId="f9f029c9-d743-4d60-9f2c-e74bdec1ab07" providerId="ADAL" clId="{92267D0B-477E-4B62-9618-83268350F2DB}" dt="2023-07-03T03:21:31.737" v="284" actId="207"/>
          <ac:spMkLst>
            <pc:docMk/>
            <pc:sldMk cId="1942444677" sldId="365"/>
            <ac:spMk id="8" creationId="{D2B5B055-DD41-4172-8E91-26183149C31A}"/>
          </ac:spMkLst>
        </pc:spChg>
      </pc:sldChg>
      <pc:sldChg chg="addSp delSp modSp add mod modAnim">
        <pc:chgData name="TAN Mei Yi [Harrisdale Senior High School]" userId="f9f029c9-d743-4d60-9f2c-e74bdec1ab07" providerId="ADAL" clId="{92267D0B-477E-4B62-9618-83268350F2DB}" dt="2023-07-03T03:22:46.489" v="315"/>
        <pc:sldMkLst>
          <pc:docMk/>
          <pc:sldMk cId="3219769157" sldId="366"/>
        </pc:sldMkLst>
        <pc:spChg chg="add del mod">
          <ac:chgData name="TAN Mei Yi [Harrisdale Senior High School]" userId="f9f029c9-d743-4d60-9f2c-e74bdec1ab07" providerId="ADAL" clId="{92267D0B-477E-4B62-9618-83268350F2DB}" dt="2023-07-03T03:14:28.533" v="166"/>
          <ac:spMkLst>
            <pc:docMk/>
            <pc:sldMk cId="3219769157" sldId="366"/>
            <ac:spMk id="2" creationId="{EC5F3CD1-A93F-ABAC-59B5-5527CC290DF8}"/>
          </ac:spMkLst>
        </pc:spChg>
        <pc:spChg chg="add del">
          <ac:chgData name="TAN Mei Yi [Harrisdale Senior High School]" userId="f9f029c9-d743-4d60-9f2c-e74bdec1ab07" providerId="ADAL" clId="{92267D0B-477E-4B62-9618-83268350F2DB}" dt="2023-07-03T03:14:31.010" v="168" actId="478"/>
          <ac:spMkLst>
            <pc:docMk/>
            <pc:sldMk cId="3219769157" sldId="366"/>
            <ac:spMk id="4" creationId="{1374A935-994D-45C9-8B4F-06B4CB17A188}"/>
          </ac:spMkLst>
        </pc:spChg>
        <pc:spChg chg="mod">
          <ac:chgData name="TAN Mei Yi [Harrisdale Senior High School]" userId="f9f029c9-d743-4d60-9f2c-e74bdec1ab07" providerId="ADAL" clId="{92267D0B-477E-4B62-9618-83268350F2DB}" dt="2023-07-03T03:22:46.489" v="315"/>
          <ac:spMkLst>
            <pc:docMk/>
            <pc:sldMk cId="3219769157" sldId="366"/>
            <ac:spMk id="5" creationId="{240D0FDA-E5A9-453C-98D2-6FF69B1E0E11}"/>
          </ac:spMkLst>
        </pc:spChg>
        <pc:spChg chg="add mod">
          <ac:chgData name="TAN Mei Yi [Harrisdale Senior High School]" userId="f9f029c9-d743-4d60-9f2c-e74bdec1ab07" providerId="ADAL" clId="{92267D0B-477E-4B62-9618-83268350F2DB}" dt="2023-07-03T03:14:31.560" v="169"/>
          <ac:spMkLst>
            <pc:docMk/>
            <pc:sldMk cId="3219769157" sldId="366"/>
            <ac:spMk id="6" creationId="{29890C29-88AB-DDCE-E87A-28C1995FCF7A}"/>
          </ac:spMkLst>
        </pc:spChg>
      </pc:sldChg>
      <pc:sldChg chg="modSp add mod">
        <pc:chgData name="TAN Mei Yi [Harrisdale Senior High School]" userId="f9f029c9-d743-4d60-9f2c-e74bdec1ab07" providerId="ADAL" clId="{92267D0B-477E-4B62-9618-83268350F2DB}" dt="2023-07-03T03:23:04.079" v="319" actId="1076"/>
        <pc:sldMkLst>
          <pc:docMk/>
          <pc:sldMk cId="1169665818" sldId="367"/>
        </pc:sldMkLst>
        <pc:spChg chg="mod">
          <ac:chgData name="TAN Mei Yi [Harrisdale Senior High School]" userId="f9f029c9-d743-4d60-9f2c-e74bdec1ab07" providerId="ADAL" clId="{92267D0B-477E-4B62-9618-83268350F2DB}" dt="2023-07-03T03:22:58.502" v="317" actId="207"/>
          <ac:spMkLst>
            <pc:docMk/>
            <pc:sldMk cId="1169665818" sldId="367"/>
            <ac:spMk id="5" creationId="{240D0FDA-E5A9-453C-98D2-6FF69B1E0E11}"/>
          </ac:spMkLst>
        </pc:spChg>
        <pc:spChg chg="mod">
          <ac:chgData name="TAN Mei Yi [Harrisdale Senior High School]" userId="f9f029c9-d743-4d60-9f2c-e74bdec1ab07" providerId="ADAL" clId="{92267D0B-477E-4B62-9618-83268350F2DB}" dt="2023-07-03T03:19:17.664" v="255" actId="207"/>
          <ac:spMkLst>
            <pc:docMk/>
            <pc:sldMk cId="1169665818" sldId="367"/>
            <ac:spMk id="6" creationId="{70B1F65E-F9F5-4227-8552-DE7A19247490}"/>
          </ac:spMkLst>
        </pc:spChg>
        <pc:picChg chg="mod">
          <ac:chgData name="TAN Mei Yi [Harrisdale Senior High School]" userId="f9f029c9-d743-4d60-9f2c-e74bdec1ab07" providerId="ADAL" clId="{92267D0B-477E-4B62-9618-83268350F2DB}" dt="2023-07-03T03:23:04.079" v="319" actId="1076"/>
          <ac:picMkLst>
            <pc:docMk/>
            <pc:sldMk cId="1169665818" sldId="367"/>
            <ac:picMk id="2" creationId="{6DD2ECCD-E119-83DD-17BB-9E2829F475A0}"/>
          </ac:picMkLst>
        </pc:picChg>
      </pc:sldChg>
      <pc:sldChg chg="addSp delSp modSp add mod modAnim">
        <pc:chgData name="TAN Mei Yi [Harrisdale Senior High School]" userId="f9f029c9-d743-4d60-9f2c-e74bdec1ab07" providerId="ADAL" clId="{92267D0B-477E-4B62-9618-83268350F2DB}" dt="2023-07-03T03:23:22.654" v="323"/>
        <pc:sldMkLst>
          <pc:docMk/>
          <pc:sldMk cId="1818352" sldId="368"/>
        </pc:sldMkLst>
        <pc:spChg chg="add mod">
          <ac:chgData name="TAN Mei Yi [Harrisdale Senior High School]" userId="f9f029c9-d743-4d60-9f2c-e74bdec1ab07" providerId="ADAL" clId="{92267D0B-477E-4B62-9618-83268350F2DB}" dt="2023-07-03T03:15:15.570" v="197" actId="207"/>
          <ac:spMkLst>
            <pc:docMk/>
            <pc:sldMk cId="1818352" sldId="368"/>
            <ac:spMk id="2" creationId="{50C3FA1C-86BE-0011-F656-35707D4EC16B}"/>
          </ac:spMkLst>
        </pc:spChg>
        <pc:spChg chg="del">
          <ac:chgData name="TAN Mei Yi [Harrisdale Senior High School]" userId="f9f029c9-d743-4d60-9f2c-e74bdec1ab07" providerId="ADAL" clId="{92267D0B-477E-4B62-9618-83268350F2DB}" dt="2023-07-03T03:14:45.710" v="188" actId="478"/>
          <ac:spMkLst>
            <pc:docMk/>
            <pc:sldMk cId="1818352" sldId="368"/>
            <ac:spMk id="4" creationId="{1374A935-994D-45C9-8B4F-06B4CB17A188}"/>
          </ac:spMkLst>
        </pc:spChg>
        <pc:spChg chg="mod">
          <ac:chgData name="TAN Mei Yi [Harrisdale Senior High School]" userId="f9f029c9-d743-4d60-9f2c-e74bdec1ab07" providerId="ADAL" clId="{92267D0B-477E-4B62-9618-83268350F2DB}" dt="2023-07-03T03:23:18.350" v="321" actId="207"/>
          <ac:spMkLst>
            <pc:docMk/>
            <pc:sldMk cId="1818352" sldId="368"/>
            <ac:spMk id="5" creationId="{240D0FDA-E5A9-453C-98D2-6FF69B1E0E11}"/>
          </ac:spMkLst>
        </pc:spChg>
      </pc:sldChg>
      <pc:sldChg chg="modSp add mod">
        <pc:chgData name="TAN Mei Yi [Harrisdale Senior High School]" userId="f9f029c9-d743-4d60-9f2c-e74bdec1ab07" providerId="ADAL" clId="{92267D0B-477E-4B62-9618-83268350F2DB}" dt="2023-07-03T03:19:04.080" v="254" actId="1076"/>
        <pc:sldMkLst>
          <pc:docMk/>
          <pc:sldMk cId="3282682577" sldId="369"/>
        </pc:sldMkLst>
        <pc:spChg chg="mod">
          <ac:chgData name="TAN Mei Yi [Harrisdale Senior High School]" userId="f9f029c9-d743-4d60-9f2c-e74bdec1ab07" providerId="ADAL" clId="{92267D0B-477E-4B62-9618-83268350F2DB}" dt="2023-07-03T03:13:46.778" v="155" actId="20577"/>
          <ac:spMkLst>
            <pc:docMk/>
            <pc:sldMk cId="3282682577" sldId="369"/>
            <ac:spMk id="2" creationId="{CB8E2933-DD4B-1A63-BF25-6CDF6EB7E55B}"/>
          </ac:spMkLst>
        </pc:spChg>
        <pc:spChg chg="mod">
          <ac:chgData name="TAN Mei Yi [Harrisdale Senior High School]" userId="f9f029c9-d743-4d60-9f2c-e74bdec1ab07" providerId="ADAL" clId="{92267D0B-477E-4B62-9618-83268350F2DB}" dt="2023-07-03T03:18:55.619" v="250" actId="113"/>
          <ac:spMkLst>
            <pc:docMk/>
            <pc:sldMk cId="3282682577" sldId="369"/>
            <ac:spMk id="3" creationId="{71953FFC-D3C2-D32C-5A58-90D8CC547DAC}"/>
          </ac:spMkLst>
        </pc:spChg>
        <pc:spChg chg="mod">
          <ac:chgData name="TAN Mei Yi [Harrisdale Senior High School]" userId="f9f029c9-d743-4d60-9f2c-e74bdec1ab07" providerId="ADAL" clId="{92267D0B-477E-4B62-9618-83268350F2DB}" dt="2023-07-03T03:19:04.080" v="254" actId="1076"/>
          <ac:spMkLst>
            <pc:docMk/>
            <pc:sldMk cId="3282682577" sldId="369"/>
            <ac:spMk id="11" creationId="{AE63BB47-12E5-7484-F6A7-CD6DFA78349C}"/>
          </ac:spMkLst>
        </pc:spChg>
      </pc:sldChg>
      <pc:sldChg chg="delSp modSp add mod delAnim modAnim">
        <pc:chgData name="TAN Mei Yi [Harrisdale Senior High School]" userId="f9f029c9-d743-4d60-9f2c-e74bdec1ab07" providerId="ADAL" clId="{92267D0B-477E-4B62-9618-83268350F2DB}" dt="2023-07-03T03:50:43.276" v="1521"/>
        <pc:sldMkLst>
          <pc:docMk/>
          <pc:sldMk cId="2441694177" sldId="370"/>
        </pc:sldMkLst>
        <pc:spChg chg="mod">
          <ac:chgData name="TAN Mei Yi [Harrisdale Senior High School]" userId="f9f029c9-d743-4d60-9f2c-e74bdec1ab07" providerId="ADAL" clId="{92267D0B-477E-4B62-9618-83268350F2DB}" dt="2023-07-03T03:49:21.205" v="1499" actId="20577"/>
          <ac:spMkLst>
            <pc:docMk/>
            <pc:sldMk cId="2441694177" sldId="370"/>
            <ac:spMk id="3" creationId="{00000000-0000-0000-0000-000000000000}"/>
          </ac:spMkLst>
        </pc:spChg>
        <pc:spChg chg="mod">
          <ac:chgData name="TAN Mei Yi [Harrisdale Senior High School]" userId="f9f029c9-d743-4d60-9f2c-e74bdec1ab07" providerId="ADAL" clId="{92267D0B-477E-4B62-9618-83268350F2DB}" dt="2023-07-03T03:26:15.991" v="337" actId="20577"/>
          <ac:spMkLst>
            <pc:docMk/>
            <pc:sldMk cId="2441694177" sldId="370"/>
            <ac:spMk id="10" creationId="{57DDF7F5-5381-4231-975F-29B0388E2698}"/>
          </ac:spMkLst>
        </pc:spChg>
        <pc:picChg chg="del mod">
          <ac:chgData name="TAN Mei Yi [Harrisdale Senior High School]" userId="f9f029c9-d743-4d60-9f2c-e74bdec1ab07" providerId="ADAL" clId="{92267D0B-477E-4B62-9618-83268350F2DB}" dt="2023-07-03T03:47:41.545" v="1438" actId="478"/>
          <ac:picMkLst>
            <pc:docMk/>
            <pc:sldMk cId="2441694177" sldId="370"/>
            <ac:picMk id="5" creationId="{00000000-0000-0000-0000-000000000000}"/>
          </ac:picMkLst>
        </pc:picChg>
        <pc:picChg chg="mod">
          <ac:chgData name="TAN Mei Yi [Harrisdale Senior High School]" userId="f9f029c9-d743-4d60-9f2c-e74bdec1ab07" providerId="ADAL" clId="{92267D0B-477E-4B62-9618-83268350F2DB}" dt="2023-07-03T03:46:22.711" v="1376" actId="1076"/>
          <ac:picMkLst>
            <pc:docMk/>
            <pc:sldMk cId="2441694177" sldId="370"/>
            <ac:picMk id="6" creationId="{00000000-0000-0000-0000-000000000000}"/>
          </ac:picMkLst>
        </pc:picChg>
        <pc:picChg chg="del mod">
          <ac:chgData name="TAN Mei Yi [Harrisdale Senior High School]" userId="f9f029c9-d743-4d60-9f2c-e74bdec1ab07" providerId="ADAL" clId="{92267D0B-477E-4B62-9618-83268350F2DB}" dt="2023-07-03T03:47:34.256" v="1433" actId="478"/>
          <ac:picMkLst>
            <pc:docMk/>
            <pc:sldMk cId="2441694177" sldId="370"/>
            <ac:picMk id="8" creationId="{00000000-0000-0000-0000-000000000000}"/>
          </ac:picMkLst>
        </pc:picChg>
        <pc:picChg chg="del mod">
          <ac:chgData name="TAN Mei Yi [Harrisdale Senior High School]" userId="f9f029c9-d743-4d60-9f2c-e74bdec1ab07" providerId="ADAL" clId="{92267D0B-477E-4B62-9618-83268350F2DB}" dt="2023-07-03T03:49:18.889" v="1498" actId="478"/>
          <ac:picMkLst>
            <pc:docMk/>
            <pc:sldMk cId="2441694177" sldId="370"/>
            <ac:picMk id="9"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3:53:45.307" v="1781"/>
        <pc:sldMkLst>
          <pc:docMk/>
          <pc:sldMk cId="920097026" sldId="371"/>
        </pc:sldMkLst>
        <pc:spChg chg="mod">
          <ac:chgData name="TAN Mei Yi [Harrisdale Senior High School]" userId="f9f029c9-d743-4d60-9f2c-e74bdec1ab07" providerId="ADAL" clId="{92267D0B-477E-4B62-9618-83268350F2DB}" dt="2023-07-03T03:53:25.023" v="1775" actId="20577"/>
          <ac:spMkLst>
            <pc:docMk/>
            <pc:sldMk cId="920097026" sldId="371"/>
            <ac:spMk id="3" creationId="{00000000-0000-0000-0000-000000000000}"/>
          </ac:spMkLst>
        </pc:spChg>
        <pc:spChg chg="mod">
          <ac:chgData name="TAN Mei Yi [Harrisdale Senior High School]" userId="f9f029c9-d743-4d60-9f2c-e74bdec1ab07" providerId="ADAL" clId="{92267D0B-477E-4B62-9618-83268350F2DB}" dt="2023-07-03T03:51:02.561" v="1524" actId="20577"/>
          <ac:spMkLst>
            <pc:docMk/>
            <pc:sldMk cId="920097026" sldId="371"/>
            <ac:spMk id="10" creationId="{57DDF7F5-5381-4231-975F-29B0388E2698}"/>
          </ac:spMkLst>
        </pc:spChg>
        <pc:picChg chg="add mod">
          <ac:chgData name="TAN Mei Yi [Harrisdale Senior High School]" userId="f9f029c9-d743-4d60-9f2c-e74bdec1ab07" providerId="ADAL" clId="{92267D0B-477E-4B62-9618-83268350F2DB}" dt="2023-07-03T03:53:41.188" v="1779" actId="1076"/>
          <ac:picMkLst>
            <pc:docMk/>
            <pc:sldMk cId="920097026" sldId="371"/>
            <ac:picMk id="2" creationId="{DE5B2E56-6E58-075A-7FDB-C8DDE9968D14}"/>
          </ac:picMkLst>
        </pc:picChg>
        <pc:picChg chg="del">
          <ac:chgData name="TAN Mei Yi [Harrisdale Senior High School]" userId="f9f029c9-d743-4d60-9f2c-e74bdec1ab07" providerId="ADAL" clId="{92267D0B-477E-4B62-9618-83268350F2DB}" dt="2023-07-03T03:51:09.129" v="1527" actId="478"/>
          <ac:picMkLst>
            <pc:docMk/>
            <pc:sldMk cId="920097026" sldId="371"/>
            <ac:picMk id="6"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4:08:26.929" v="2628" actId="1076"/>
        <pc:sldMkLst>
          <pc:docMk/>
          <pc:sldMk cId="1051699222" sldId="372"/>
        </pc:sldMkLst>
        <pc:spChg chg="mod">
          <ac:chgData name="TAN Mei Yi [Harrisdale Senior High School]" userId="f9f029c9-d743-4d60-9f2c-e74bdec1ab07" providerId="ADAL" clId="{92267D0B-477E-4B62-9618-83268350F2DB}" dt="2023-07-03T04:02:14.942" v="2329" actId="20577"/>
          <ac:spMkLst>
            <pc:docMk/>
            <pc:sldMk cId="1051699222" sldId="372"/>
            <ac:spMk id="5" creationId="{8C37886B-56AA-8D1B-D0FC-8B030FB08147}"/>
          </ac:spMkLst>
        </pc:spChg>
        <pc:spChg chg="add mod">
          <ac:chgData name="TAN Mei Yi [Harrisdale Senior High School]" userId="f9f029c9-d743-4d60-9f2c-e74bdec1ab07" providerId="ADAL" clId="{92267D0B-477E-4B62-9618-83268350F2DB}" dt="2023-07-03T04:03:27.004" v="2371" actId="1076"/>
          <ac:spMkLst>
            <pc:docMk/>
            <pc:sldMk cId="1051699222" sldId="372"/>
            <ac:spMk id="7" creationId="{4B334F50-1D8A-9F31-4928-EC37BF27349D}"/>
          </ac:spMkLst>
        </pc:spChg>
        <pc:spChg chg="add mod">
          <ac:chgData name="TAN Mei Yi [Harrisdale Senior High School]" userId="f9f029c9-d743-4d60-9f2c-e74bdec1ab07" providerId="ADAL" clId="{92267D0B-477E-4B62-9618-83268350F2DB}" dt="2023-07-03T04:03:59.637" v="2396" actId="1076"/>
          <ac:spMkLst>
            <pc:docMk/>
            <pc:sldMk cId="1051699222" sldId="372"/>
            <ac:spMk id="8" creationId="{53409093-A19A-0C4D-5483-BC64A64D3330}"/>
          </ac:spMkLst>
        </pc:spChg>
        <pc:spChg chg="mod">
          <ac:chgData name="TAN Mei Yi [Harrisdale Senior High School]" userId="f9f029c9-d743-4d60-9f2c-e74bdec1ab07" providerId="ADAL" clId="{92267D0B-477E-4B62-9618-83268350F2DB}" dt="2023-07-03T04:03:03.690" v="2357" actId="404"/>
          <ac:spMkLst>
            <pc:docMk/>
            <pc:sldMk cId="1051699222" sldId="372"/>
            <ac:spMk id="9" creationId="{66471667-B24A-9AE4-D443-593F8155AFAF}"/>
          </ac:spMkLst>
        </pc:spChg>
        <pc:spChg chg="mod">
          <ac:chgData name="TAN Mei Yi [Harrisdale Senior High School]" userId="f9f029c9-d743-4d60-9f2c-e74bdec1ab07" providerId="ADAL" clId="{92267D0B-477E-4B62-9618-83268350F2DB}" dt="2023-07-03T04:03:06.271" v="2358" actId="1076"/>
          <ac:spMkLst>
            <pc:docMk/>
            <pc:sldMk cId="1051699222" sldId="372"/>
            <ac:spMk id="10" creationId="{7861D6A5-2577-6D9C-A245-7E0C5EF388CF}"/>
          </ac:spMkLst>
        </pc:spChg>
        <pc:spChg chg="del">
          <ac:chgData name="TAN Mei Yi [Harrisdale Senior High School]" userId="f9f029c9-d743-4d60-9f2c-e74bdec1ab07" providerId="ADAL" clId="{92267D0B-477E-4B62-9618-83268350F2DB}" dt="2023-07-03T03:58:12.667" v="1950" actId="478"/>
          <ac:spMkLst>
            <pc:docMk/>
            <pc:sldMk cId="1051699222" sldId="372"/>
            <ac:spMk id="11" creationId="{8A8AD56B-02F8-F48C-1AAE-E8D0DE84775D}"/>
          </ac:spMkLst>
        </pc:spChg>
        <pc:spChg chg="del">
          <ac:chgData name="TAN Mei Yi [Harrisdale Senior High School]" userId="f9f029c9-d743-4d60-9f2c-e74bdec1ab07" providerId="ADAL" clId="{92267D0B-477E-4B62-9618-83268350F2DB}" dt="2023-07-03T03:58:12.667" v="1950" actId="478"/>
          <ac:spMkLst>
            <pc:docMk/>
            <pc:sldMk cId="1051699222" sldId="372"/>
            <ac:spMk id="12" creationId="{FD3D83A1-44A8-9017-A756-FC3BF7A0CB54}"/>
          </ac:spMkLst>
        </pc:spChg>
        <pc:spChg chg="del">
          <ac:chgData name="TAN Mei Yi [Harrisdale Senior High School]" userId="f9f029c9-d743-4d60-9f2c-e74bdec1ab07" providerId="ADAL" clId="{92267D0B-477E-4B62-9618-83268350F2DB}" dt="2023-07-03T03:58:12.667" v="1950" actId="478"/>
          <ac:spMkLst>
            <pc:docMk/>
            <pc:sldMk cId="1051699222" sldId="372"/>
            <ac:spMk id="13" creationId="{E3A99994-ADA1-D1CF-4239-E07DE92E3386}"/>
          </ac:spMkLst>
        </pc:spChg>
        <pc:spChg chg="add mod">
          <ac:chgData name="TAN Mei Yi [Harrisdale Senior High School]" userId="f9f029c9-d743-4d60-9f2c-e74bdec1ab07" providerId="ADAL" clId="{92267D0B-477E-4B62-9618-83268350F2DB}" dt="2023-07-03T04:04:14.615" v="2405" actId="1076"/>
          <ac:spMkLst>
            <pc:docMk/>
            <pc:sldMk cId="1051699222" sldId="372"/>
            <ac:spMk id="14" creationId="{0EF9D846-ED7F-B996-42AC-F3CDD6110829}"/>
          </ac:spMkLst>
        </pc:spChg>
        <pc:spChg chg="add mod">
          <ac:chgData name="TAN Mei Yi [Harrisdale Senior High School]" userId="f9f029c9-d743-4d60-9f2c-e74bdec1ab07" providerId="ADAL" clId="{92267D0B-477E-4B62-9618-83268350F2DB}" dt="2023-07-03T04:04:26.529" v="2415" actId="1076"/>
          <ac:spMkLst>
            <pc:docMk/>
            <pc:sldMk cId="1051699222" sldId="372"/>
            <ac:spMk id="15" creationId="{4B69DB84-85A8-5462-2945-35505DFA72D0}"/>
          </ac:spMkLst>
        </pc:spChg>
        <pc:spChg chg="add mod">
          <ac:chgData name="TAN Mei Yi [Harrisdale Senior High School]" userId="f9f029c9-d743-4d60-9f2c-e74bdec1ab07" providerId="ADAL" clId="{92267D0B-477E-4B62-9618-83268350F2DB}" dt="2023-07-03T04:06:01.086" v="2479" actId="1076"/>
          <ac:spMkLst>
            <pc:docMk/>
            <pc:sldMk cId="1051699222" sldId="372"/>
            <ac:spMk id="16" creationId="{0E7FAC1B-DD3C-52CB-5A34-9E188DF3C2AA}"/>
          </ac:spMkLst>
        </pc:spChg>
        <pc:spChg chg="add mod">
          <ac:chgData name="TAN Mei Yi [Harrisdale Senior High School]" userId="f9f029c9-d743-4d60-9f2c-e74bdec1ab07" providerId="ADAL" clId="{92267D0B-477E-4B62-9618-83268350F2DB}" dt="2023-07-03T04:06:25.384" v="2504" actId="14100"/>
          <ac:spMkLst>
            <pc:docMk/>
            <pc:sldMk cId="1051699222" sldId="372"/>
            <ac:spMk id="17" creationId="{0145CDF1-60B1-908E-E254-5665E33A828C}"/>
          </ac:spMkLst>
        </pc:spChg>
        <pc:spChg chg="add mod">
          <ac:chgData name="TAN Mei Yi [Harrisdale Senior High School]" userId="f9f029c9-d743-4d60-9f2c-e74bdec1ab07" providerId="ADAL" clId="{92267D0B-477E-4B62-9618-83268350F2DB}" dt="2023-07-03T04:06:59.227" v="2530" actId="1076"/>
          <ac:spMkLst>
            <pc:docMk/>
            <pc:sldMk cId="1051699222" sldId="372"/>
            <ac:spMk id="18" creationId="{633378EA-FADA-26E4-B14A-10137BE60094}"/>
          </ac:spMkLst>
        </pc:spChg>
        <pc:spChg chg="add mod">
          <ac:chgData name="TAN Mei Yi [Harrisdale Senior High School]" userId="f9f029c9-d743-4d60-9f2c-e74bdec1ab07" providerId="ADAL" clId="{92267D0B-477E-4B62-9618-83268350F2DB}" dt="2023-07-03T04:07:16.124" v="2548" actId="1076"/>
          <ac:spMkLst>
            <pc:docMk/>
            <pc:sldMk cId="1051699222" sldId="372"/>
            <ac:spMk id="19" creationId="{3462EC08-04ED-BC4D-BFF2-0EB7ED0AE740}"/>
          </ac:spMkLst>
        </pc:spChg>
        <pc:spChg chg="add mod">
          <ac:chgData name="TAN Mei Yi [Harrisdale Senior High School]" userId="f9f029c9-d743-4d60-9f2c-e74bdec1ab07" providerId="ADAL" clId="{92267D0B-477E-4B62-9618-83268350F2DB}" dt="2023-07-03T04:07:56.863" v="2593" actId="1076"/>
          <ac:spMkLst>
            <pc:docMk/>
            <pc:sldMk cId="1051699222" sldId="372"/>
            <ac:spMk id="20" creationId="{12FBFD7A-B392-5CDC-EF5E-14FD58151FD8}"/>
          </ac:spMkLst>
        </pc:spChg>
        <pc:spChg chg="add mod">
          <ac:chgData name="TAN Mei Yi [Harrisdale Senior High School]" userId="f9f029c9-d743-4d60-9f2c-e74bdec1ab07" providerId="ADAL" clId="{92267D0B-477E-4B62-9618-83268350F2DB}" dt="2023-07-03T04:08:26.929" v="2628" actId="1076"/>
          <ac:spMkLst>
            <pc:docMk/>
            <pc:sldMk cId="1051699222" sldId="372"/>
            <ac:spMk id="21" creationId="{F17F966A-F737-E56F-2BBE-CFB1F20ABE14}"/>
          </ac:spMkLst>
        </pc:spChg>
        <pc:picChg chg="add del mod">
          <ac:chgData name="TAN Mei Yi [Harrisdale Senior High School]" userId="f9f029c9-d743-4d60-9f2c-e74bdec1ab07" providerId="ADAL" clId="{92267D0B-477E-4B62-9618-83268350F2DB}" dt="2023-07-03T04:01:10.288" v="2311" actId="478"/>
          <ac:picMkLst>
            <pc:docMk/>
            <pc:sldMk cId="1051699222" sldId="372"/>
            <ac:picMk id="3" creationId="{7D7B615B-0CAE-7A74-78A5-8987E58FF061}"/>
          </ac:picMkLst>
        </pc:picChg>
        <pc:picChg chg="del">
          <ac:chgData name="TAN Mei Yi [Harrisdale Senior High School]" userId="f9f029c9-d743-4d60-9f2c-e74bdec1ab07" providerId="ADAL" clId="{92267D0B-477E-4B62-9618-83268350F2DB}" dt="2023-07-03T03:58:00.277" v="1948" actId="478"/>
          <ac:picMkLst>
            <pc:docMk/>
            <pc:sldMk cId="1051699222" sldId="372"/>
            <ac:picMk id="4" creationId="{00000000-0000-0000-0000-000000000000}"/>
          </ac:picMkLst>
        </pc:picChg>
      </pc:sldChg>
      <pc:sldChg chg="addSp delSp modSp add del mod delAnim modAnim">
        <pc:chgData name="TAN Mei Yi [Harrisdale Senior High School]" userId="f9f029c9-d743-4d60-9f2c-e74bdec1ab07" providerId="ADAL" clId="{92267D0B-477E-4B62-9618-83268350F2DB}" dt="2023-07-03T04:12:31.134" v="2831" actId="1076"/>
        <pc:sldMkLst>
          <pc:docMk/>
          <pc:sldMk cId="2446875390" sldId="373"/>
        </pc:sldMkLst>
        <pc:spChg chg="mod">
          <ac:chgData name="TAN Mei Yi [Harrisdale Senior High School]" userId="f9f029c9-d743-4d60-9f2c-e74bdec1ab07" providerId="ADAL" clId="{92267D0B-477E-4B62-9618-83268350F2DB}" dt="2023-07-03T04:10:44.268" v="2750" actId="20577"/>
          <ac:spMkLst>
            <pc:docMk/>
            <pc:sldMk cId="2446875390" sldId="373"/>
            <ac:spMk id="5" creationId="{8C37886B-56AA-8D1B-D0FC-8B030FB08147}"/>
          </ac:spMkLst>
        </pc:spChg>
        <pc:spChg chg="add mod">
          <ac:chgData name="TAN Mei Yi [Harrisdale Senior High School]" userId="f9f029c9-d743-4d60-9f2c-e74bdec1ab07" providerId="ADAL" clId="{92267D0B-477E-4B62-9618-83268350F2DB}" dt="2023-07-03T04:11:31.469" v="2791" actId="1076"/>
          <ac:spMkLst>
            <pc:docMk/>
            <pc:sldMk cId="2446875390" sldId="373"/>
            <ac:spMk id="8" creationId="{D5817C6D-F091-AB2B-82C2-6862E2E13FBA}"/>
          </ac:spMkLst>
        </pc:spChg>
        <pc:spChg chg="mod">
          <ac:chgData name="TAN Mei Yi [Harrisdale Senior High School]" userId="f9f029c9-d743-4d60-9f2c-e74bdec1ab07" providerId="ADAL" clId="{92267D0B-477E-4B62-9618-83268350F2DB}" dt="2023-07-03T04:11:13.815" v="2780" actId="255"/>
          <ac:spMkLst>
            <pc:docMk/>
            <pc:sldMk cId="2446875390" sldId="373"/>
            <ac:spMk id="9" creationId="{66471667-B24A-9AE4-D443-593F8155AFAF}"/>
          </ac:spMkLst>
        </pc:spChg>
        <pc:spChg chg="mod">
          <ac:chgData name="TAN Mei Yi [Harrisdale Senior High School]" userId="f9f029c9-d743-4d60-9f2c-e74bdec1ab07" providerId="ADAL" clId="{92267D0B-477E-4B62-9618-83268350F2DB}" dt="2023-07-03T04:11:22.960" v="2783" actId="1076"/>
          <ac:spMkLst>
            <pc:docMk/>
            <pc:sldMk cId="2446875390" sldId="373"/>
            <ac:spMk id="10" creationId="{7861D6A5-2577-6D9C-A245-7E0C5EF388CF}"/>
          </ac:spMkLst>
        </pc:spChg>
        <pc:spChg chg="del">
          <ac:chgData name="TAN Mei Yi [Harrisdale Senior High School]" userId="f9f029c9-d743-4d60-9f2c-e74bdec1ab07" providerId="ADAL" clId="{92267D0B-477E-4B62-9618-83268350F2DB}" dt="2023-07-03T04:08:49.294" v="2633" actId="478"/>
          <ac:spMkLst>
            <pc:docMk/>
            <pc:sldMk cId="2446875390" sldId="373"/>
            <ac:spMk id="11" creationId="{8A8AD56B-02F8-F48C-1AAE-E8D0DE84775D}"/>
          </ac:spMkLst>
        </pc:spChg>
        <pc:spChg chg="del">
          <ac:chgData name="TAN Mei Yi [Harrisdale Senior High School]" userId="f9f029c9-d743-4d60-9f2c-e74bdec1ab07" providerId="ADAL" clId="{92267D0B-477E-4B62-9618-83268350F2DB}" dt="2023-07-03T04:08:49.294" v="2633" actId="478"/>
          <ac:spMkLst>
            <pc:docMk/>
            <pc:sldMk cId="2446875390" sldId="373"/>
            <ac:spMk id="12" creationId="{FD3D83A1-44A8-9017-A756-FC3BF7A0CB54}"/>
          </ac:spMkLst>
        </pc:spChg>
        <pc:spChg chg="del">
          <ac:chgData name="TAN Mei Yi [Harrisdale Senior High School]" userId="f9f029c9-d743-4d60-9f2c-e74bdec1ab07" providerId="ADAL" clId="{92267D0B-477E-4B62-9618-83268350F2DB}" dt="2023-07-03T04:08:49.294" v="2633" actId="478"/>
          <ac:spMkLst>
            <pc:docMk/>
            <pc:sldMk cId="2446875390" sldId="373"/>
            <ac:spMk id="13" creationId="{E3A99994-ADA1-D1CF-4239-E07DE92E3386}"/>
          </ac:spMkLst>
        </pc:spChg>
        <pc:spChg chg="add mod">
          <ac:chgData name="TAN Mei Yi [Harrisdale Senior High School]" userId="f9f029c9-d743-4d60-9f2c-e74bdec1ab07" providerId="ADAL" clId="{92267D0B-477E-4B62-9618-83268350F2DB}" dt="2023-07-03T04:12:31.134" v="2831" actId="1076"/>
          <ac:spMkLst>
            <pc:docMk/>
            <pc:sldMk cId="2446875390" sldId="373"/>
            <ac:spMk id="14" creationId="{647E70A4-FD27-085E-51BC-EBC5A266AB3D}"/>
          </ac:spMkLst>
        </pc:spChg>
        <pc:picChg chg="del">
          <ac:chgData name="TAN Mei Yi [Harrisdale Senior High School]" userId="f9f029c9-d743-4d60-9f2c-e74bdec1ab07" providerId="ADAL" clId="{92267D0B-477E-4B62-9618-83268350F2DB}" dt="2023-07-03T03:57:19.283" v="1944" actId="478"/>
          <ac:picMkLst>
            <pc:docMk/>
            <pc:sldMk cId="2446875390" sldId="373"/>
            <ac:picMk id="3" creationId="{7D7B615B-0CAE-7A74-78A5-8987E58FF061}"/>
          </ac:picMkLst>
        </pc:picChg>
        <pc:picChg chg="del">
          <ac:chgData name="TAN Mei Yi [Harrisdale Senior High School]" userId="f9f029c9-d743-4d60-9f2c-e74bdec1ab07" providerId="ADAL" clId="{92267D0B-477E-4B62-9618-83268350F2DB}" dt="2023-07-03T04:08:50.001" v="2634" actId="478"/>
          <ac:picMkLst>
            <pc:docMk/>
            <pc:sldMk cId="2446875390" sldId="373"/>
            <ac:picMk id="4" creationId="{00000000-0000-0000-0000-000000000000}"/>
          </ac:picMkLst>
        </pc:picChg>
        <pc:picChg chg="add del">
          <ac:chgData name="TAN Mei Yi [Harrisdale Senior High School]" userId="f9f029c9-d743-4d60-9f2c-e74bdec1ab07" providerId="ADAL" clId="{92267D0B-477E-4B62-9618-83268350F2DB}" dt="2023-07-03T03:57:54.239" v="1947" actId="478"/>
          <ac:picMkLst>
            <pc:docMk/>
            <pc:sldMk cId="2446875390" sldId="373"/>
            <ac:picMk id="7" creationId="{223D0759-CE62-D42C-BF48-80E9AC3B925E}"/>
          </ac:picMkLst>
        </pc:picChg>
      </pc:sldChg>
      <pc:sldChg chg="addSp delSp modSp add mod delAnim modAnim">
        <pc:chgData name="TAN Mei Yi [Harrisdale Senior High School]" userId="f9f029c9-d743-4d60-9f2c-e74bdec1ab07" providerId="ADAL" clId="{92267D0B-477E-4B62-9618-83268350F2DB}" dt="2023-07-03T04:19:26.238" v="3143" actId="1076"/>
        <pc:sldMkLst>
          <pc:docMk/>
          <pc:sldMk cId="3636324491" sldId="374"/>
        </pc:sldMkLst>
        <pc:spChg chg="add del mod">
          <ac:chgData name="TAN Mei Yi [Harrisdale Senior High School]" userId="f9f029c9-d743-4d60-9f2c-e74bdec1ab07" providerId="ADAL" clId="{92267D0B-477E-4B62-9618-83268350F2DB}" dt="2023-07-03T04:13:20.676" v="2839" actId="478"/>
          <ac:spMkLst>
            <pc:docMk/>
            <pc:sldMk cId="3636324491" sldId="374"/>
            <ac:spMk id="3" creationId="{97A8D9B8-1F02-E93F-1A4E-5102D23643CE}"/>
          </ac:spMkLst>
        </pc:spChg>
        <pc:spChg chg="del mod">
          <ac:chgData name="TAN Mei Yi [Harrisdale Senior High School]" userId="f9f029c9-d743-4d60-9f2c-e74bdec1ab07" providerId="ADAL" clId="{92267D0B-477E-4B62-9618-83268350F2DB}" dt="2023-07-03T04:13:18.283" v="2837" actId="478"/>
          <ac:spMkLst>
            <pc:docMk/>
            <pc:sldMk cId="3636324491" sldId="374"/>
            <ac:spMk id="5" creationId="{8C37886B-56AA-8D1B-D0FC-8B030FB08147}"/>
          </ac:spMkLst>
        </pc:spChg>
        <pc:spChg chg="add mod">
          <ac:chgData name="TAN Mei Yi [Harrisdale Senior High School]" userId="f9f029c9-d743-4d60-9f2c-e74bdec1ab07" providerId="ADAL" clId="{92267D0B-477E-4B62-9618-83268350F2DB}" dt="2023-07-03T04:14:45.450" v="2972" actId="20577"/>
          <ac:spMkLst>
            <pc:docMk/>
            <pc:sldMk cId="3636324491" sldId="374"/>
            <ac:spMk id="8" creationId="{5F884C13-122B-6D41-A566-BD2B8AB9239A}"/>
          </ac:spMkLst>
        </pc:spChg>
        <pc:spChg chg="del">
          <ac:chgData name="TAN Mei Yi [Harrisdale Senior High School]" userId="f9f029c9-d743-4d60-9f2c-e74bdec1ab07" providerId="ADAL" clId="{92267D0B-477E-4B62-9618-83268350F2DB}" dt="2023-07-03T04:13:27.368" v="2840" actId="478"/>
          <ac:spMkLst>
            <pc:docMk/>
            <pc:sldMk cId="3636324491" sldId="374"/>
            <ac:spMk id="9" creationId="{66471667-B24A-9AE4-D443-593F8155AFAF}"/>
          </ac:spMkLst>
        </pc:spChg>
        <pc:spChg chg="mod">
          <ac:chgData name="TAN Mei Yi [Harrisdale Senior High School]" userId="f9f029c9-d743-4d60-9f2c-e74bdec1ab07" providerId="ADAL" clId="{92267D0B-477E-4B62-9618-83268350F2DB}" dt="2023-07-03T04:16:34.825" v="3003" actId="1076"/>
          <ac:spMkLst>
            <pc:docMk/>
            <pc:sldMk cId="3636324491" sldId="374"/>
            <ac:spMk id="10" creationId="{7861D6A5-2577-6D9C-A245-7E0C5EF388CF}"/>
          </ac:spMkLst>
        </pc:spChg>
        <pc:spChg chg="del">
          <ac:chgData name="TAN Mei Yi [Harrisdale Senior High School]" userId="f9f029c9-d743-4d60-9f2c-e74bdec1ab07" providerId="ADAL" clId="{92267D0B-477E-4B62-9618-83268350F2DB}" dt="2023-07-03T04:13:27.368" v="2840" actId="478"/>
          <ac:spMkLst>
            <pc:docMk/>
            <pc:sldMk cId="3636324491" sldId="374"/>
            <ac:spMk id="11" creationId="{8A8AD56B-02F8-F48C-1AAE-E8D0DE84775D}"/>
          </ac:spMkLst>
        </pc:spChg>
        <pc:spChg chg="del">
          <ac:chgData name="TAN Mei Yi [Harrisdale Senior High School]" userId="f9f029c9-d743-4d60-9f2c-e74bdec1ab07" providerId="ADAL" clId="{92267D0B-477E-4B62-9618-83268350F2DB}" dt="2023-07-03T04:13:27.368" v="2840" actId="478"/>
          <ac:spMkLst>
            <pc:docMk/>
            <pc:sldMk cId="3636324491" sldId="374"/>
            <ac:spMk id="12" creationId="{FD3D83A1-44A8-9017-A756-FC3BF7A0CB54}"/>
          </ac:spMkLst>
        </pc:spChg>
        <pc:spChg chg="del">
          <ac:chgData name="TAN Mei Yi [Harrisdale Senior High School]" userId="f9f029c9-d743-4d60-9f2c-e74bdec1ab07" providerId="ADAL" clId="{92267D0B-477E-4B62-9618-83268350F2DB}" dt="2023-07-03T04:13:27.368" v="2840" actId="478"/>
          <ac:spMkLst>
            <pc:docMk/>
            <pc:sldMk cId="3636324491" sldId="374"/>
            <ac:spMk id="13" creationId="{E3A99994-ADA1-D1CF-4239-E07DE92E3386}"/>
          </ac:spMkLst>
        </pc:spChg>
        <pc:spChg chg="add mod">
          <ac:chgData name="TAN Mei Yi [Harrisdale Senior High School]" userId="f9f029c9-d743-4d60-9f2c-e74bdec1ab07" providerId="ADAL" clId="{92267D0B-477E-4B62-9618-83268350F2DB}" dt="2023-07-03T04:16:54.244" v="3022" actId="20577"/>
          <ac:spMkLst>
            <pc:docMk/>
            <pc:sldMk cId="3636324491" sldId="374"/>
            <ac:spMk id="14" creationId="{19E3B69A-5D4F-DBB0-635F-61E8791FA3A1}"/>
          </ac:spMkLst>
        </pc:spChg>
        <pc:spChg chg="add mod">
          <ac:chgData name="TAN Mei Yi [Harrisdale Senior High School]" userId="f9f029c9-d743-4d60-9f2c-e74bdec1ab07" providerId="ADAL" clId="{92267D0B-477E-4B62-9618-83268350F2DB}" dt="2023-07-03T04:17:09.166" v="3036" actId="14100"/>
          <ac:spMkLst>
            <pc:docMk/>
            <pc:sldMk cId="3636324491" sldId="374"/>
            <ac:spMk id="15" creationId="{183259D9-4093-962E-1CB9-5BC0A61B7384}"/>
          </ac:spMkLst>
        </pc:spChg>
        <pc:spChg chg="add mod">
          <ac:chgData name="TAN Mei Yi [Harrisdale Senior High School]" userId="f9f029c9-d743-4d60-9f2c-e74bdec1ab07" providerId="ADAL" clId="{92267D0B-477E-4B62-9618-83268350F2DB}" dt="2023-07-03T04:17:19.888" v="3045" actId="1076"/>
          <ac:spMkLst>
            <pc:docMk/>
            <pc:sldMk cId="3636324491" sldId="374"/>
            <ac:spMk id="16" creationId="{A7C7A65A-C0C1-CADF-41E4-CF90A3114824}"/>
          </ac:spMkLst>
        </pc:spChg>
        <pc:spChg chg="add mod">
          <ac:chgData name="TAN Mei Yi [Harrisdale Senior High School]" userId="f9f029c9-d743-4d60-9f2c-e74bdec1ab07" providerId="ADAL" clId="{92267D0B-477E-4B62-9618-83268350F2DB}" dt="2023-07-03T04:17:28.413" v="3052" actId="1076"/>
          <ac:spMkLst>
            <pc:docMk/>
            <pc:sldMk cId="3636324491" sldId="374"/>
            <ac:spMk id="17" creationId="{108B3145-0678-DA28-EFA5-E238E24D1AAF}"/>
          </ac:spMkLst>
        </pc:spChg>
        <pc:spChg chg="add mod">
          <ac:chgData name="TAN Mei Yi [Harrisdale Senior High School]" userId="f9f029c9-d743-4d60-9f2c-e74bdec1ab07" providerId="ADAL" clId="{92267D0B-477E-4B62-9618-83268350F2DB}" dt="2023-07-03T04:17:52.017" v="3078" actId="1076"/>
          <ac:spMkLst>
            <pc:docMk/>
            <pc:sldMk cId="3636324491" sldId="374"/>
            <ac:spMk id="18" creationId="{F77E3CD1-7502-4E27-FF15-6909C7BFB330}"/>
          </ac:spMkLst>
        </pc:spChg>
        <pc:spChg chg="add mod">
          <ac:chgData name="TAN Mei Yi [Harrisdale Senior High School]" userId="f9f029c9-d743-4d60-9f2c-e74bdec1ab07" providerId="ADAL" clId="{92267D0B-477E-4B62-9618-83268350F2DB}" dt="2023-07-03T04:18:07.725" v="3086" actId="1076"/>
          <ac:spMkLst>
            <pc:docMk/>
            <pc:sldMk cId="3636324491" sldId="374"/>
            <ac:spMk id="19" creationId="{46E7F803-74E2-F7FC-5D5D-44F4DAE8731D}"/>
          </ac:spMkLst>
        </pc:spChg>
        <pc:spChg chg="add mod">
          <ac:chgData name="TAN Mei Yi [Harrisdale Senior High School]" userId="f9f029c9-d743-4d60-9f2c-e74bdec1ab07" providerId="ADAL" clId="{92267D0B-477E-4B62-9618-83268350F2DB}" dt="2023-07-03T04:18:16.118" v="3092" actId="20577"/>
          <ac:spMkLst>
            <pc:docMk/>
            <pc:sldMk cId="3636324491" sldId="374"/>
            <ac:spMk id="20" creationId="{3318B478-FCA6-DFA2-0EE4-DD77555581B4}"/>
          </ac:spMkLst>
        </pc:spChg>
        <pc:spChg chg="add mod">
          <ac:chgData name="TAN Mei Yi [Harrisdale Senior High School]" userId="f9f029c9-d743-4d60-9f2c-e74bdec1ab07" providerId="ADAL" clId="{92267D0B-477E-4B62-9618-83268350F2DB}" dt="2023-07-03T04:18:30.910" v="3099" actId="1076"/>
          <ac:spMkLst>
            <pc:docMk/>
            <pc:sldMk cId="3636324491" sldId="374"/>
            <ac:spMk id="21" creationId="{A88F78BE-8EF5-4073-EAC6-93BFD30C0980}"/>
          </ac:spMkLst>
        </pc:spChg>
        <pc:spChg chg="add mod">
          <ac:chgData name="TAN Mei Yi [Harrisdale Senior High School]" userId="f9f029c9-d743-4d60-9f2c-e74bdec1ab07" providerId="ADAL" clId="{92267D0B-477E-4B62-9618-83268350F2DB}" dt="2023-07-03T04:18:39.891" v="3105" actId="20577"/>
          <ac:spMkLst>
            <pc:docMk/>
            <pc:sldMk cId="3636324491" sldId="374"/>
            <ac:spMk id="22" creationId="{B9A67B3B-A6F2-22CE-807B-0862BB451476}"/>
          </ac:spMkLst>
        </pc:spChg>
        <pc:spChg chg="add mod">
          <ac:chgData name="TAN Mei Yi [Harrisdale Senior High School]" userId="f9f029c9-d743-4d60-9f2c-e74bdec1ab07" providerId="ADAL" clId="{92267D0B-477E-4B62-9618-83268350F2DB}" dt="2023-07-03T04:18:53.337" v="3114" actId="1076"/>
          <ac:spMkLst>
            <pc:docMk/>
            <pc:sldMk cId="3636324491" sldId="374"/>
            <ac:spMk id="23" creationId="{37C898B0-DDF6-7549-2DF3-CAA71A5E000F}"/>
          </ac:spMkLst>
        </pc:spChg>
        <pc:spChg chg="add mod">
          <ac:chgData name="TAN Mei Yi [Harrisdale Senior High School]" userId="f9f029c9-d743-4d60-9f2c-e74bdec1ab07" providerId="ADAL" clId="{92267D0B-477E-4B62-9618-83268350F2DB}" dt="2023-07-03T04:19:01.801" v="3120" actId="20577"/>
          <ac:spMkLst>
            <pc:docMk/>
            <pc:sldMk cId="3636324491" sldId="374"/>
            <ac:spMk id="24" creationId="{DDF94E30-C4A3-739B-BE7B-2B2EBC08EDF9}"/>
          </ac:spMkLst>
        </pc:spChg>
        <pc:spChg chg="add mod">
          <ac:chgData name="TAN Mei Yi [Harrisdale Senior High School]" userId="f9f029c9-d743-4d60-9f2c-e74bdec1ab07" providerId="ADAL" clId="{92267D0B-477E-4B62-9618-83268350F2DB}" dt="2023-07-03T04:19:26.238" v="3143" actId="1076"/>
          <ac:spMkLst>
            <pc:docMk/>
            <pc:sldMk cId="3636324491" sldId="374"/>
            <ac:spMk id="25" creationId="{CC17DBFA-F1CF-02D8-D527-9D12D39A0F56}"/>
          </ac:spMkLst>
        </pc:spChg>
        <pc:picChg chg="del">
          <ac:chgData name="TAN Mei Yi [Harrisdale Senior High School]" userId="f9f029c9-d743-4d60-9f2c-e74bdec1ab07" providerId="ADAL" clId="{92267D0B-477E-4B62-9618-83268350F2DB}" dt="2023-07-03T04:13:18.896" v="2838" actId="478"/>
          <ac:picMkLst>
            <pc:docMk/>
            <pc:sldMk cId="3636324491" sldId="374"/>
            <ac:picMk id="4" creationId="{00000000-0000-0000-0000-000000000000}"/>
          </ac:picMkLst>
        </pc:picChg>
        <pc:picChg chg="del mod">
          <ac:chgData name="TAN Mei Yi [Harrisdale Senior High School]" userId="f9f029c9-d743-4d60-9f2c-e74bdec1ab07" providerId="ADAL" clId="{92267D0B-477E-4B62-9618-83268350F2DB}" dt="2023-07-03T04:16:27.925" v="2998" actId="478"/>
          <ac:picMkLst>
            <pc:docMk/>
            <pc:sldMk cId="3636324491" sldId="374"/>
            <ac:picMk id="7" creationId="{223D0759-CE62-D42C-BF48-80E9AC3B925E}"/>
          </ac:picMkLst>
        </pc:picChg>
      </pc:sldChg>
    </pc:docChg>
  </pc:docChgLst>
  <pc:docChgLst>
    <pc:chgData name="TAN Mei Yi [Harrisdale Senior High School]" userId="f9f029c9-d743-4d60-9f2c-e74bdec1ab07" providerId="ADAL" clId="{1512DFF6-8A72-4A5E-8B58-DEBC6E2B6302}"/>
    <pc:docChg chg="undo custSel addSld delSld modSld sldOrd">
      <pc:chgData name="TAN Mei Yi [Harrisdale Senior High School]" userId="f9f029c9-d743-4d60-9f2c-e74bdec1ab07" providerId="ADAL" clId="{1512DFF6-8A72-4A5E-8B58-DEBC6E2B6302}" dt="2023-05-22T00:47:01.934" v="412" actId="20577"/>
      <pc:docMkLst>
        <pc:docMk/>
      </pc:docMkLst>
      <pc:sldChg chg="modSp add">
        <pc:chgData name="TAN Mei Yi [Harrisdale Senior High School]" userId="f9f029c9-d743-4d60-9f2c-e74bdec1ab07" providerId="ADAL" clId="{1512DFF6-8A72-4A5E-8B58-DEBC6E2B6302}" dt="2023-05-22T00:27:04.160" v="148" actId="207"/>
        <pc:sldMkLst>
          <pc:docMk/>
          <pc:sldMk cId="2620096028" sldId="257"/>
        </pc:sldMkLst>
        <pc:spChg chg="mod">
          <ac:chgData name="TAN Mei Yi [Harrisdale Senior High School]" userId="f9f029c9-d743-4d60-9f2c-e74bdec1ab07" providerId="ADAL" clId="{1512DFF6-8A72-4A5E-8B58-DEBC6E2B6302}" dt="2023-05-22T00:27:04.160" v="148" actId="207"/>
          <ac:spMkLst>
            <pc:docMk/>
            <pc:sldMk cId="2620096028" sldId="257"/>
            <ac:spMk id="7" creationId="{997F59CE-BE7F-409C-BEE0-662CE2457243}"/>
          </ac:spMkLst>
        </pc:spChg>
      </pc:sldChg>
      <pc:sldChg chg="modSp add mod">
        <pc:chgData name="TAN Mei Yi [Harrisdale Senior High School]" userId="f9f029c9-d743-4d60-9f2c-e74bdec1ab07" providerId="ADAL" clId="{1512DFF6-8A72-4A5E-8B58-DEBC6E2B6302}" dt="2023-05-22T00:27:07.533" v="149" actId="207"/>
        <pc:sldMkLst>
          <pc:docMk/>
          <pc:sldMk cId="1739513729" sldId="258"/>
        </pc:sldMkLst>
        <pc:spChg chg="mod">
          <ac:chgData name="TAN Mei Yi [Harrisdale Senior High School]" userId="f9f029c9-d743-4d60-9f2c-e74bdec1ab07" providerId="ADAL" clId="{1512DFF6-8A72-4A5E-8B58-DEBC6E2B6302}" dt="2023-05-22T00:27:07.533" v="149" actId="207"/>
          <ac:spMkLst>
            <pc:docMk/>
            <pc:sldMk cId="1739513729" sldId="258"/>
            <ac:spMk id="7" creationId="{7A6054B2-AFD1-4AD5-8ABE-B80A14591CE3}"/>
          </ac:spMkLst>
        </pc:spChg>
      </pc:sldChg>
      <pc:sldChg chg="add setBg">
        <pc:chgData name="TAN Mei Yi [Harrisdale Senior High School]" userId="f9f029c9-d743-4d60-9f2c-e74bdec1ab07" providerId="ADAL" clId="{1512DFF6-8A72-4A5E-8B58-DEBC6E2B6302}" dt="2023-05-20T23:56:07.729" v="105"/>
        <pc:sldMkLst>
          <pc:docMk/>
          <pc:sldMk cId="161414814" sldId="259"/>
        </pc:sldMkLst>
      </pc:sldChg>
      <pc:sldChg chg="addSp delSp modSp add mod">
        <pc:chgData name="TAN Mei Yi [Harrisdale Senior High School]" userId="f9f029c9-d743-4d60-9f2c-e74bdec1ab07" providerId="ADAL" clId="{1512DFF6-8A72-4A5E-8B58-DEBC6E2B6302}" dt="2023-05-22T00:27:37.379" v="153"/>
        <pc:sldMkLst>
          <pc:docMk/>
          <pc:sldMk cId="1024533282" sldId="260"/>
        </pc:sldMkLst>
        <pc:spChg chg="add mod">
          <ac:chgData name="TAN Mei Yi [Harrisdale Senior High School]" userId="f9f029c9-d743-4d60-9f2c-e74bdec1ab07" providerId="ADAL" clId="{1512DFF6-8A72-4A5E-8B58-DEBC6E2B6302}" dt="2023-05-22T00:27:37.379" v="153"/>
          <ac:spMkLst>
            <pc:docMk/>
            <pc:sldMk cId="1024533282" sldId="260"/>
            <ac:spMk id="2" creationId="{B499F4FE-B15C-0926-CF33-3CEC80D81C15}"/>
          </ac:spMkLst>
        </pc:spChg>
        <pc:spChg chg="del">
          <ac:chgData name="TAN Mei Yi [Harrisdale Senior High School]" userId="f9f029c9-d743-4d60-9f2c-e74bdec1ab07" providerId="ADAL" clId="{1512DFF6-8A72-4A5E-8B58-DEBC6E2B6302}" dt="2023-05-22T00:27:37.159" v="152" actId="478"/>
          <ac:spMkLst>
            <pc:docMk/>
            <pc:sldMk cId="1024533282" sldId="260"/>
            <ac:spMk id="7" creationId="{7A6054B2-AFD1-4AD5-8ABE-B80A14591CE3}"/>
          </ac:spMkLst>
        </pc:spChg>
      </pc:sldChg>
      <pc:sldChg chg="addSp delSp modSp add del mod">
        <pc:chgData name="TAN Mei Yi [Harrisdale Senior High School]" userId="f9f029c9-d743-4d60-9f2c-e74bdec1ab07" providerId="ADAL" clId="{1512DFF6-8A72-4A5E-8B58-DEBC6E2B6302}" dt="2023-05-22T00:46:18.746" v="340" actId="47"/>
        <pc:sldMkLst>
          <pc:docMk/>
          <pc:sldMk cId="3669853046" sldId="261"/>
        </pc:sldMkLst>
        <pc:spChg chg="add mod">
          <ac:chgData name="TAN Mei Yi [Harrisdale Senior High School]" userId="f9f029c9-d743-4d60-9f2c-e74bdec1ab07" providerId="ADAL" clId="{1512DFF6-8A72-4A5E-8B58-DEBC6E2B6302}" dt="2023-05-22T00:28:55.529" v="190"/>
          <ac:spMkLst>
            <pc:docMk/>
            <pc:sldMk cId="3669853046" sldId="261"/>
            <ac:spMk id="2" creationId="{839FD1D3-9EA6-DD7A-59C7-1673A5456068}"/>
          </ac:spMkLst>
        </pc:spChg>
        <pc:spChg chg="add del">
          <ac:chgData name="TAN Mei Yi [Harrisdale Senior High School]" userId="f9f029c9-d743-4d60-9f2c-e74bdec1ab07" providerId="ADAL" clId="{1512DFF6-8A72-4A5E-8B58-DEBC6E2B6302}" dt="2023-05-22T00:28:52.485" v="188" actId="478"/>
          <ac:spMkLst>
            <pc:docMk/>
            <pc:sldMk cId="3669853046" sldId="261"/>
            <ac:spMk id="6" creationId="{00000000-0000-0000-0000-000000000000}"/>
          </ac:spMkLst>
        </pc:spChg>
        <pc:spChg chg="del">
          <ac:chgData name="TAN Mei Yi [Harrisdale Senior High School]" userId="f9f029c9-d743-4d60-9f2c-e74bdec1ab07" providerId="ADAL" clId="{1512DFF6-8A72-4A5E-8B58-DEBC6E2B6302}" dt="2023-05-22T00:28:55.259" v="189" actId="478"/>
          <ac:spMkLst>
            <pc:docMk/>
            <pc:sldMk cId="3669853046" sldId="261"/>
            <ac:spMk id="9" creationId="{F87C2ABD-CD37-49B5-ACCD-EFC63332B302}"/>
          </ac:spMkLst>
        </pc:spChg>
      </pc:sldChg>
      <pc:sldChg chg="addSp delSp modSp add mod">
        <pc:chgData name="TAN Mei Yi [Harrisdale Senior High School]" userId="f9f029c9-d743-4d60-9f2c-e74bdec1ab07" providerId="ADAL" clId="{1512DFF6-8A72-4A5E-8B58-DEBC6E2B6302}" dt="2023-05-22T00:28:42.646" v="184"/>
        <pc:sldMkLst>
          <pc:docMk/>
          <pc:sldMk cId="466267259" sldId="262"/>
        </pc:sldMkLst>
        <pc:spChg chg="add mod">
          <ac:chgData name="TAN Mei Yi [Harrisdale Senior High School]" userId="f9f029c9-d743-4d60-9f2c-e74bdec1ab07" providerId="ADAL" clId="{1512DFF6-8A72-4A5E-8B58-DEBC6E2B6302}" dt="2023-05-22T00:28:42.646" v="184"/>
          <ac:spMkLst>
            <pc:docMk/>
            <pc:sldMk cId="466267259" sldId="262"/>
            <ac:spMk id="2" creationId="{293212E4-DCB2-07AC-85D3-32F22889E1F6}"/>
          </ac:spMkLst>
        </pc:spChg>
        <pc:spChg chg="del">
          <ac:chgData name="TAN Mei Yi [Harrisdale Senior High School]" userId="f9f029c9-d743-4d60-9f2c-e74bdec1ab07" providerId="ADAL" clId="{1512DFF6-8A72-4A5E-8B58-DEBC6E2B6302}" dt="2023-05-22T00:28:42.410" v="183" actId="478"/>
          <ac:spMkLst>
            <pc:docMk/>
            <pc:sldMk cId="466267259" sldId="262"/>
            <ac:spMk id="6" creationId="{A0568D6E-A852-4A05-AC62-F82F74F9D431}"/>
          </ac:spMkLst>
        </pc:spChg>
      </pc:sldChg>
      <pc:sldChg chg="addSp delSp modSp add mod">
        <pc:chgData name="TAN Mei Yi [Harrisdale Senior High School]" userId="f9f029c9-d743-4d60-9f2c-e74bdec1ab07" providerId="ADAL" clId="{1512DFF6-8A72-4A5E-8B58-DEBC6E2B6302}" dt="2023-05-22T00:28:47.637" v="186"/>
        <pc:sldMkLst>
          <pc:docMk/>
          <pc:sldMk cId="1809918201" sldId="263"/>
        </pc:sldMkLst>
        <pc:spChg chg="add mod">
          <ac:chgData name="TAN Mei Yi [Harrisdale Senior High School]" userId="f9f029c9-d743-4d60-9f2c-e74bdec1ab07" providerId="ADAL" clId="{1512DFF6-8A72-4A5E-8B58-DEBC6E2B6302}" dt="2023-05-22T00:28:47.637" v="186"/>
          <ac:spMkLst>
            <pc:docMk/>
            <pc:sldMk cId="1809918201" sldId="263"/>
            <ac:spMk id="2" creationId="{13E9986D-655E-B78F-17B6-BA699511BE8F}"/>
          </ac:spMkLst>
        </pc:spChg>
        <pc:spChg chg="del">
          <ac:chgData name="TAN Mei Yi [Harrisdale Senior High School]" userId="f9f029c9-d743-4d60-9f2c-e74bdec1ab07" providerId="ADAL" clId="{1512DFF6-8A72-4A5E-8B58-DEBC6E2B6302}" dt="2023-05-22T00:28:47.399" v="185" actId="478"/>
          <ac:spMkLst>
            <pc:docMk/>
            <pc:sldMk cId="1809918201" sldId="263"/>
            <ac:spMk id="6" creationId="{C5818358-339B-439C-9337-C3A04CFE0583}"/>
          </ac:spMkLst>
        </pc:spChg>
      </pc:sldChg>
      <pc:sldChg chg="addSp delSp modSp add del mod">
        <pc:chgData name="TAN Mei Yi [Harrisdale Senior High School]" userId="f9f029c9-d743-4d60-9f2c-e74bdec1ab07" providerId="ADAL" clId="{1512DFF6-8A72-4A5E-8B58-DEBC6E2B6302}" dt="2023-05-22T00:46:14.283" v="339" actId="47"/>
        <pc:sldMkLst>
          <pc:docMk/>
          <pc:sldMk cId="279211398" sldId="264"/>
        </pc:sldMkLst>
        <pc:spChg chg="add mod">
          <ac:chgData name="TAN Mei Yi [Harrisdale Senior High School]" userId="f9f029c9-d743-4d60-9f2c-e74bdec1ab07" providerId="ADAL" clId="{1512DFF6-8A72-4A5E-8B58-DEBC6E2B6302}" dt="2023-05-22T00:28:59.636" v="192"/>
          <ac:spMkLst>
            <pc:docMk/>
            <pc:sldMk cId="279211398" sldId="264"/>
            <ac:spMk id="2" creationId="{90758A67-EBE9-9DFB-D12C-ECC4EB23063E}"/>
          </ac:spMkLst>
        </pc:spChg>
        <pc:spChg chg="del">
          <ac:chgData name="TAN Mei Yi [Harrisdale Senior High School]" userId="f9f029c9-d743-4d60-9f2c-e74bdec1ab07" providerId="ADAL" clId="{1512DFF6-8A72-4A5E-8B58-DEBC6E2B6302}" dt="2023-05-22T00:28:59.354" v="191" actId="478"/>
          <ac:spMkLst>
            <pc:docMk/>
            <pc:sldMk cId="279211398" sldId="264"/>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50.030" v="176" actId="20577"/>
        <pc:sldMkLst>
          <pc:docMk/>
          <pc:sldMk cId="2491934182" sldId="265"/>
        </pc:sldMkLst>
        <pc:spChg chg="add mod">
          <ac:chgData name="TAN Mei Yi [Harrisdale Senior High School]" userId="f9f029c9-d743-4d60-9f2c-e74bdec1ab07" providerId="ADAL" clId="{1512DFF6-8A72-4A5E-8B58-DEBC6E2B6302}" dt="2023-05-22T00:27:50.030" v="176" actId="20577"/>
          <ac:spMkLst>
            <pc:docMk/>
            <pc:sldMk cId="2491934182" sldId="265"/>
            <ac:spMk id="2" creationId="{63D0FA32-3A35-FC7F-474A-635C9913AFAD}"/>
          </ac:spMkLst>
        </pc:spChg>
        <pc:spChg chg="del">
          <ac:chgData name="TAN Mei Yi [Harrisdale Senior High School]" userId="f9f029c9-d743-4d60-9f2c-e74bdec1ab07" providerId="ADAL" clId="{1512DFF6-8A72-4A5E-8B58-DEBC6E2B6302}" dt="2023-05-22T00:27:44.157" v="154" actId="478"/>
          <ac:spMkLst>
            <pc:docMk/>
            <pc:sldMk cId="2491934182" sldId="265"/>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6.020" v="178"/>
        <pc:sldMkLst>
          <pc:docMk/>
          <pc:sldMk cId="894130119" sldId="266"/>
        </pc:sldMkLst>
        <pc:spChg chg="add mod">
          <ac:chgData name="TAN Mei Yi [Harrisdale Senior High School]" userId="f9f029c9-d743-4d60-9f2c-e74bdec1ab07" providerId="ADAL" clId="{1512DFF6-8A72-4A5E-8B58-DEBC6E2B6302}" dt="2023-05-22T00:27:56.020" v="178"/>
          <ac:spMkLst>
            <pc:docMk/>
            <pc:sldMk cId="894130119" sldId="266"/>
            <ac:spMk id="2" creationId="{C9C7DC48-F70D-C142-5722-23ED6C871D2E}"/>
          </ac:spMkLst>
        </pc:spChg>
        <pc:spChg chg="del">
          <ac:chgData name="TAN Mei Yi [Harrisdale Senior High School]" userId="f9f029c9-d743-4d60-9f2c-e74bdec1ab07" providerId="ADAL" clId="{1512DFF6-8A72-4A5E-8B58-DEBC6E2B6302}" dt="2023-05-22T00:27:55.766" v="177" actId="478"/>
          <ac:spMkLst>
            <pc:docMk/>
            <pc:sldMk cId="894130119" sldId="266"/>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9.388" v="180"/>
        <pc:sldMkLst>
          <pc:docMk/>
          <pc:sldMk cId="2743313187" sldId="268"/>
        </pc:sldMkLst>
        <pc:spChg chg="add mod">
          <ac:chgData name="TAN Mei Yi [Harrisdale Senior High School]" userId="f9f029c9-d743-4d60-9f2c-e74bdec1ab07" providerId="ADAL" clId="{1512DFF6-8A72-4A5E-8B58-DEBC6E2B6302}" dt="2023-05-22T00:27:59.388" v="180"/>
          <ac:spMkLst>
            <pc:docMk/>
            <pc:sldMk cId="2743313187" sldId="268"/>
            <ac:spMk id="2" creationId="{636BC698-C043-8701-B675-48280E6AD463}"/>
          </ac:spMkLst>
        </pc:spChg>
        <pc:spChg chg="del">
          <ac:chgData name="TAN Mei Yi [Harrisdale Senior High School]" userId="f9f029c9-d743-4d60-9f2c-e74bdec1ab07" providerId="ADAL" clId="{1512DFF6-8A72-4A5E-8B58-DEBC6E2B6302}" dt="2023-05-22T00:27:59.159" v="179" actId="478"/>
          <ac:spMkLst>
            <pc:docMk/>
            <pc:sldMk cId="2743313187" sldId="268"/>
            <ac:spMk id="4" creationId="{C2ED7B2E-636F-4E4F-82FC-11D8A6E45D11}"/>
          </ac:spMkLst>
        </pc:spChg>
      </pc:sldChg>
      <pc:sldChg chg="addSp delSp modSp add mod">
        <pc:chgData name="TAN Mei Yi [Harrisdale Senior High School]" userId="f9f029c9-d743-4d60-9f2c-e74bdec1ab07" providerId="ADAL" clId="{1512DFF6-8A72-4A5E-8B58-DEBC6E2B6302}" dt="2023-05-22T00:28:06.216" v="182"/>
        <pc:sldMkLst>
          <pc:docMk/>
          <pc:sldMk cId="1960564109" sldId="269"/>
        </pc:sldMkLst>
        <pc:spChg chg="del">
          <ac:chgData name="TAN Mei Yi [Harrisdale Senior High School]" userId="f9f029c9-d743-4d60-9f2c-e74bdec1ab07" providerId="ADAL" clId="{1512DFF6-8A72-4A5E-8B58-DEBC6E2B6302}" dt="2023-05-22T00:28:05.939" v="181" actId="478"/>
          <ac:spMkLst>
            <pc:docMk/>
            <pc:sldMk cId="1960564109" sldId="269"/>
            <ac:spMk id="4" creationId="{C2ED7B2E-636F-4E4F-82FC-11D8A6E45D11}"/>
          </ac:spMkLst>
        </pc:spChg>
        <pc:spChg chg="add mod">
          <ac:chgData name="TAN Mei Yi [Harrisdale Senior High School]" userId="f9f029c9-d743-4d60-9f2c-e74bdec1ab07" providerId="ADAL" clId="{1512DFF6-8A72-4A5E-8B58-DEBC6E2B6302}" dt="2023-05-22T00:28:06.216" v="182"/>
          <ac:spMkLst>
            <pc:docMk/>
            <pc:sldMk cId="1960564109" sldId="269"/>
            <ac:spMk id="6" creationId="{CBBCADE5-F150-E65C-6267-F4FFC67E883D}"/>
          </ac:spMkLst>
        </pc:spChg>
      </pc:sldChg>
      <pc:sldChg chg="addSp delSp modSp add mod">
        <pc:chgData name="TAN Mei Yi [Harrisdale Senior High School]" userId="f9f029c9-d743-4d60-9f2c-e74bdec1ab07" providerId="ADAL" clId="{1512DFF6-8A72-4A5E-8B58-DEBC6E2B6302}" dt="2023-05-20T23:58:27.290" v="144"/>
        <pc:sldMkLst>
          <pc:docMk/>
          <pc:sldMk cId="3207275016" sldId="270"/>
        </pc:sldMkLst>
        <pc:spChg chg="add mod">
          <ac:chgData name="TAN Mei Yi [Harrisdale Senior High School]" userId="f9f029c9-d743-4d60-9f2c-e74bdec1ab07" providerId="ADAL" clId="{1512DFF6-8A72-4A5E-8B58-DEBC6E2B6302}" dt="2023-05-20T23:58:27.290" v="144"/>
          <ac:spMkLst>
            <pc:docMk/>
            <pc:sldMk cId="3207275016" sldId="270"/>
            <ac:spMk id="2" creationId="{C2184C81-8FD5-D3D8-8BB7-5502FB4E3151}"/>
          </ac:spMkLst>
        </pc:spChg>
        <pc:spChg chg="del">
          <ac:chgData name="TAN Mei Yi [Harrisdale Senior High School]" userId="f9f029c9-d743-4d60-9f2c-e74bdec1ab07" providerId="ADAL" clId="{1512DFF6-8A72-4A5E-8B58-DEBC6E2B6302}" dt="2023-05-20T23:58:26.964" v="143" actId="478"/>
          <ac:spMkLst>
            <pc:docMk/>
            <pc:sldMk cId="3207275016" sldId="270"/>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33.096" v="151"/>
        <pc:sldMkLst>
          <pc:docMk/>
          <pc:sldMk cId="1788653357" sldId="271"/>
        </pc:sldMkLst>
        <pc:spChg chg="add mod">
          <ac:chgData name="TAN Mei Yi [Harrisdale Senior High School]" userId="f9f029c9-d743-4d60-9f2c-e74bdec1ab07" providerId="ADAL" clId="{1512DFF6-8A72-4A5E-8B58-DEBC6E2B6302}" dt="2023-05-22T00:27:33.096" v="151"/>
          <ac:spMkLst>
            <pc:docMk/>
            <pc:sldMk cId="1788653357" sldId="271"/>
            <ac:spMk id="2" creationId="{E8ACBE1B-0B04-31CA-7912-A748B9633D93}"/>
          </ac:spMkLst>
        </pc:spChg>
        <pc:spChg chg="del">
          <ac:chgData name="TAN Mei Yi [Harrisdale Senior High School]" userId="f9f029c9-d743-4d60-9f2c-e74bdec1ab07" providerId="ADAL" clId="{1512DFF6-8A72-4A5E-8B58-DEBC6E2B6302}" dt="2023-05-22T00:27:32.823" v="150" actId="478"/>
          <ac:spMkLst>
            <pc:docMk/>
            <pc:sldMk cId="1788653357" sldId="271"/>
            <ac:spMk id="7" creationId="{3C3F6B65-6DF3-4F27-AC3C-3D230B7F2BBB}"/>
          </ac:spMkLst>
        </pc:spChg>
      </pc:sldChg>
      <pc:sldChg chg="modSp mod">
        <pc:chgData name="TAN Mei Yi [Harrisdale Senior High School]" userId="f9f029c9-d743-4d60-9f2c-e74bdec1ab07" providerId="ADAL" clId="{1512DFF6-8A72-4A5E-8B58-DEBC6E2B6302}" dt="2023-05-20T23:58:52.353" v="147" actId="20577"/>
        <pc:sldMkLst>
          <pc:docMk/>
          <pc:sldMk cId="3000480193" sldId="288"/>
        </pc:sldMkLst>
        <pc:spChg chg="mod">
          <ac:chgData name="TAN Mei Yi [Harrisdale Senior High School]" userId="f9f029c9-d743-4d60-9f2c-e74bdec1ab07" providerId="ADAL" clId="{1512DFF6-8A72-4A5E-8B58-DEBC6E2B6302}" dt="2023-05-20T23:58:52.353" v="147" actId="20577"/>
          <ac:spMkLst>
            <pc:docMk/>
            <pc:sldMk cId="3000480193" sldId="288"/>
            <ac:spMk id="5" creationId="{00000000-0000-0000-0000-000000000000}"/>
          </ac:spMkLst>
        </pc:spChg>
      </pc:sldChg>
      <pc:sldChg chg="modSp mod">
        <pc:chgData name="TAN Mei Yi [Harrisdale Senior High School]" userId="f9f029c9-d743-4d60-9f2c-e74bdec1ab07" providerId="ADAL" clId="{1512DFF6-8A72-4A5E-8B58-DEBC6E2B6302}" dt="2023-05-20T23:55:50.403" v="104"/>
        <pc:sldMkLst>
          <pc:docMk/>
          <pc:sldMk cId="2226349418" sldId="292"/>
        </pc:sldMkLst>
        <pc:spChg chg="mod">
          <ac:chgData name="TAN Mei Yi [Harrisdale Senior High School]" userId="f9f029c9-d743-4d60-9f2c-e74bdec1ab07" providerId="ADAL" clId="{1512DFF6-8A72-4A5E-8B58-DEBC6E2B6302}" dt="2023-05-20T23:55:50.403" v="104"/>
          <ac:spMkLst>
            <pc:docMk/>
            <pc:sldMk cId="2226349418" sldId="292"/>
            <ac:spMk id="21" creationId="{8E7845BC-DC72-44E1-BABF-6AFB4DC3022D}"/>
          </ac:spMkLst>
        </pc:spChg>
        <pc:spChg chg="mod">
          <ac:chgData name="TAN Mei Yi [Harrisdale Senior High School]" userId="f9f029c9-d743-4d60-9f2c-e74bdec1ab07" providerId="ADAL" clId="{1512DFF6-8A72-4A5E-8B58-DEBC6E2B6302}" dt="2023-05-20T23:55:07.856" v="95" actId="20577"/>
          <ac:spMkLst>
            <pc:docMk/>
            <pc:sldMk cId="2226349418" sldId="292"/>
            <ac:spMk id="22" creationId="{046BE2BE-401B-43B6-9F59-E6AE635E14BD}"/>
          </ac:spMkLst>
        </pc:spChg>
      </pc:sldChg>
      <pc:sldChg chg="del">
        <pc:chgData name="TAN Mei Yi [Harrisdale Senior High School]" userId="f9f029c9-d743-4d60-9f2c-e74bdec1ab07" providerId="ADAL" clId="{1512DFF6-8A72-4A5E-8B58-DEBC6E2B6302}" dt="2023-05-20T23:58:43.432" v="145" actId="47"/>
        <pc:sldMkLst>
          <pc:docMk/>
          <pc:sldMk cId="1753222144" sldId="328"/>
        </pc:sldMkLst>
      </pc:sldChg>
      <pc:sldChg chg="del">
        <pc:chgData name="TAN Mei Yi [Harrisdale Senior High School]" userId="f9f029c9-d743-4d60-9f2c-e74bdec1ab07" providerId="ADAL" clId="{1512DFF6-8A72-4A5E-8B58-DEBC6E2B6302}" dt="2023-05-20T23:58:43.432" v="145" actId="47"/>
        <pc:sldMkLst>
          <pc:docMk/>
          <pc:sldMk cId="3107942937" sldId="329"/>
        </pc:sldMkLst>
      </pc:sldChg>
      <pc:sldChg chg="del">
        <pc:chgData name="TAN Mei Yi [Harrisdale Senior High School]" userId="f9f029c9-d743-4d60-9f2c-e74bdec1ab07" providerId="ADAL" clId="{1512DFF6-8A72-4A5E-8B58-DEBC6E2B6302}" dt="2023-05-20T23:58:43.432" v="145" actId="47"/>
        <pc:sldMkLst>
          <pc:docMk/>
          <pc:sldMk cId="3013727065" sldId="330"/>
        </pc:sldMkLst>
      </pc:sldChg>
      <pc:sldChg chg="del">
        <pc:chgData name="TAN Mei Yi [Harrisdale Senior High School]" userId="f9f029c9-d743-4d60-9f2c-e74bdec1ab07" providerId="ADAL" clId="{1512DFF6-8A72-4A5E-8B58-DEBC6E2B6302}" dt="2023-05-20T23:58:43.432" v="145" actId="47"/>
        <pc:sldMkLst>
          <pc:docMk/>
          <pc:sldMk cId="2247586646" sldId="331"/>
        </pc:sldMkLst>
      </pc:sldChg>
      <pc:sldChg chg="del">
        <pc:chgData name="TAN Mei Yi [Harrisdale Senior High School]" userId="f9f029c9-d743-4d60-9f2c-e74bdec1ab07" providerId="ADAL" clId="{1512DFF6-8A72-4A5E-8B58-DEBC6E2B6302}" dt="2023-05-20T23:58:43.432" v="145" actId="47"/>
        <pc:sldMkLst>
          <pc:docMk/>
          <pc:sldMk cId="3432313464" sldId="332"/>
        </pc:sldMkLst>
      </pc:sldChg>
      <pc:sldChg chg="del">
        <pc:chgData name="TAN Mei Yi [Harrisdale Senior High School]" userId="f9f029c9-d743-4d60-9f2c-e74bdec1ab07" providerId="ADAL" clId="{1512DFF6-8A72-4A5E-8B58-DEBC6E2B6302}" dt="2023-05-20T23:58:43.432" v="145" actId="47"/>
        <pc:sldMkLst>
          <pc:docMk/>
          <pc:sldMk cId="1182118295" sldId="333"/>
        </pc:sldMkLst>
      </pc:sldChg>
      <pc:sldChg chg="del">
        <pc:chgData name="TAN Mei Yi [Harrisdale Senior High School]" userId="f9f029c9-d743-4d60-9f2c-e74bdec1ab07" providerId="ADAL" clId="{1512DFF6-8A72-4A5E-8B58-DEBC6E2B6302}" dt="2023-05-20T23:58:43.432" v="145" actId="47"/>
        <pc:sldMkLst>
          <pc:docMk/>
          <pc:sldMk cId="465792230" sldId="334"/>
        </pc:sldMkLst>
      </pc:sldChg>
      <pc:sldChg chg="addSp modSp mod modAnim">
        <pc:chgData name="TAN Mei Yi [Harrisdale Senior High School]" userId="f9f029c9-d743-4d60-9f2c-e74bdec1ab07" providerId="ADAL" clId="{1512DFF6-8A72-4A5E-8B58-DEBC6E2B6302}" dt="2023-05-20T23:56:48.560" v="142" actId="20577"/>
        <pc:sldMkLst>
          <pc:docMk/>
          <pc:sldMk cId="479273064" sldId="335"/>
        </pc:sldMkLst>
        <pc:spChg chg="add mod">
          <ac:chgData name="TAN Mei Yi [Harrisdale Senior High School]" userId="f9f029c9-d743-4d60-9f2c-e74bdec1ab07" providerId="ADAL" clId="{1512DFF6-8A72-4A5E-8B58-DEBC6E2B6302}" dt="2023-05-20T23:56:48.560" v="142" actId="20577"/>
          <ac:spMkLst>
            <pc:docMk/>
            <pc:sldMk cId="479273064" sldId="335"/>
            <ac:spMk id="2" creationId="{7A25D9B1-7810-DFC4-612A-B9EA3DEB5E41}"/>
          </ac:spMkLst>
        </pc:spChg>
      </pc:sldChg>
      <pc:sldChg chg="del">
        <pc:chgData name="TAN Mei Yi [Harrisdale Senior High School]" userId="f9f029c9-d743-4d60-9f2c-e74bdec1ab07" providerId="ADAL" clId="{1512DFF6-8A72-4A5E-8B58-DEBC6E2B6302}" dt="2023-05-20T23:58:43.432" v="145" actId="47"/>
        <pc:sldMkLst>
          <pc:docMk/>
          <pc:sldMk cId="391395013" sldId="336"/>
        </pc:sldMkLst>
      </pc:sldChg>
      <pc:sldChg chg="modSp add ord modAnim">
        <pc:chgData name="TAN Mei Yi [Harrisdale Senior High School]" userId="f9f029c9-d743-4d60-9f2c-e74bdec1ab07" providerId="ADAL" clId="{1512DFF6-8A72-4A5E-8B58-DEBC6E2B6302}" dt="2023-05-22T00:43:17.467" v="247"/>
        <pc:sldMkLst>
          <pc:docMk/>
          <pc:sldMk cId="3782581454" sldId="336"/>
        </pc:sldMkLst>
        <pc:spChg chg="mod">
          <ac:chgData name="TAN Mei Yi [Harrisdale Senior High School]" userId="f9f029c9-d743-4d60-9f2c-e74bdec1ab07" providerId="ADAL" clId="{1512DFF6-8A72-4A5E-8B58-DEBC6E2B6302}" dt="2023-05-22T00:43:13.735" v="245" actId="6549"/>
          <ac:spMkLst>
            <pc:docMk/>
            <pc:sldMk cId="3782581454" sldId="336"/>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1857984037" sldId="337"/>
        </pc:sldMkLst>
      </pc:sldChg>
      <pc:sldChg chg="modSp add">
        <pc:chgData name="TAN Mei Yi [Harrisdale Senior High School]" userId="f9f029c9-d743-4d60-9f2c-e74bdec1ab07" providerId="ADAL" clId="{1512DFF6-8A72-4A5E-8B58-DEBC6E2B6302}" dt="2023-05-22T00:44:03.325" v="313" actId="6549"/>
        <pc:sldMkLst>
          <pc:docMk/>
          <pc:sldMk cId="2363878270" sldId="337"/>
        </pc:sldMkLst>
        <pc:spChg chg="mod">
          <ac:chgData name="TAN Mei Yi [Harrisdale Senior High School]" userId="f9f029c9-d743-4d60-9f2c-e74bdec1ab07" providerId="ADAL" clId="{1512DFF6-8A72-4A5E-8B58-DEBC6E2B6302}" dt="2023-05-22T00:44:03.325" v="313" actId="6549"/>
          <ac:spMkLst>
            <pc:docMk/>
            <pc:sldMk cId="2363878270" sldId="337"/>
            <ac:spMk id="3" creationId="{00000000-0000-0000-0000-000000000000}"/>
          </ac:spMkLst>
        </pc:spChg>
      </pc:sldChg>
      <pc:sldChg chg="modSp add">
        <pc:chgData name="TAN Mei Yi [Harrisdale Senior High School]" userId="f9f029c9-d743-4d60-9f2c-e74bdec1ab07" providerId="ADAL" clId="{1512DFF6-8A72-4A5E-8B58-DEBC6E2B6302}" dt="2023-05-22T00:45:06.425" v="323" actId="20577"/>
        <pc:sldMkLst>
          <pc:docMk/>
          <pc:sldMk cId="197883731" sldId="338"/>
        </pc:sldMkLst>
        <pc:spChg chg="mod">
          <ac:chgData name="TAN Mei Yi [Harrisdale Senior High School]" userId="f9f029c9-d743-4d60-9f2c-e74bdec1ab07" providerId="ADAL" clId="{1512DFF6-8A72-4A5E-8B58-DEBC6E2B6302}" dt="2023-05-22T00:45:06.425" v="323" actId="20577"/>
          <ac:spMkLst>
            <pc:docMk/>
            <pc:sldMk cId="197883731" sldId="338"/>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5913357" sldId="338"/>
        </pc:sldMkLst>
      </pc:sldChg>
      <pc:sldChg chg="modSp add">
        <pc:chgData name="TAN Mei Yi [Harrisdale Senior High School]" userId="f9f029c9-d743-4d60-9f2c-e74bdec1ab07" providerId="ADAL" clId="{1512DFF6-8A72-4A5E-8B58-DEBC6E2B6302}" dt="2023-05-22T00:45:42.740" v="338" actId="20577"/>
        <pc:sldMkLst>
          <pc:docMk/>
          <pc:sldMk cId="2249325393" sldId="339"/>
        </pc:sldMkLst>
        <pc:spChg chg="mod">
          <ac:chgData name="TAN Mei Yi [Harrisdale Senior High School]" userId="f9f029c9-d743-4d60-9f2c-e74bdec1ab07" providerId="ADAL" clId="{1512DFF6-8A72-4A5E-8B58-DEBC6E2B6302}" dt="2023-05-22T00:45:42.740" v="338" actId="20577"/>
          <ac:spMkLst>
            <pc:docMk/>
            <pc:sldMk cId="2249325393" sldId="339"/>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3977017010" sldId="339"/>
        </pc:sldMkLst>
      </pc:sldChg>
      <pc:sldChg chg="modSp add">
        <pc:chgData name="TAN Mei Yi [Harrisdale Senior High School]" userId="f9f029c9-d743-4d60-9f2c-e74bdec1ab07" providerId="ADAL" clId="{1512DFF6-8A72-4A5E-8B58-DEBC6E2B6302}" dt="2023-05-22T00:47:01.934" v="412" actId="20577"/>
        <pc:sldMkLst>
          <pc:docMk/>
          <pc:sldMk cId="1195547047" sldId="340"/>
        </pc:sldMkLst>
        <pc:spChg chg="mod">
          <ac:chgData name="TAN Mei Yi [Harrisdale Senior High School]" userId="f9f029c9-d743-4d60-9f2c-e74bdec1ab07" providerId="ADAL" clId="{1512DFF6-8A72-4A5E-8B58-DEBC6E2B6302}" dt="2023-05-22T00:47:01.934" v="412" actId="20577"/>
          <ac:spMkLst>
            <pc:docMk/>
            <pc:sldMk cId="1195547047" sldId="340"/>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27973668" sldId="340"/>
        </pc:sldMkLst>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27/07/2023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27/07/2023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27/07/2023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27/07/2023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27/07/2023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27/07/2023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27/07/2023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27/07/2023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4" y="956760"/>
            <a:ext cx="11672375" cy="1077218"/>
          </a:xfrm>
          <a:prstGeom prst="rect">
            <a:avLst/>
          </a:prstGeom>
          <a:noFill/>
        </p:spPr>
        <p:txBody>
          <a:bodyPr wrap="square" rtlCol="0">
            <a:spAutoFit/>
          </a:bodyPr>
          <a:lstStyle/>
          <a:p>
            <a:r>
              <a:rPr lang="en-AU" sz="3200" b="1" dirty="0"/>
              <a:t>I will </a:t>
            </a:r>
            <a:r>
              <a:rPr lang="en-GB" sz="3200" b="1" dirty="0"/>
              <a:t>be able to select a sampling methods and address any bias-ness in samples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E7845BC-DC72-44E1-BABF-6AFB4DC3022D}"/>
                  </a:ext>
                </a:extLst>
              </p:cNvPr>
              <p:cNvSpPr txBox="1"/>
              <p:nvPr/>
            </p:nvSpPr>
            <p:spPr>
              <a:xfrm>
                <a:off x="135904" y="3714928"/>
                <a:ext cx="11906571" cy="3235116"/>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At the end of the lesson, I will be able to:</a:t>
                </a:r>
              </a:p>
              <a:p>
                <a:endParaRPr lang="en-US" dirty="0"/>
              </a:p>
              <a:p>
                <a:pPr marL="450215" indent="-450215">
                  <a:lnSpc>
                    <a:spcPct val="115000"/>
                  </a:lnSpc>
                  <a:spcAft>
                    <a:spcPts val="600"/>
                  </a:spcAft>
                  <a:tabLst>
                    <a:tab pos="6297930" algn="r"/>
                  </a:tabLst>
                </a:pPr>
                <a:r>
                  <a:rPr lang="en-AU" sz="1800" dirty="0">
                    <a:effectLst/>
                    <a:latin typeface="Arial" panose="020B0604020202020204" pitchFamily="34" charset="0"/>
                    <a:ea typeface="Times New Roman" panose="02020603050405020304" pitchFamily="18" charset="0"/>
                  </a:rPr>
                  <a:t>4.3.1</a:t>
                </a:r>
                <a:r>
                  <a:rPr lang="en-AU" i="1" dirty="0">
                    <a:latin typeface="Arial" panose="020B0604020202020204" pitchFamily="34" charset="0"/>
                    <a:ea typeface="Times New Roman" panose="02020603050405020304" pitchFamily="18" charset="0"/>
                  </a:rPr>
                  <a:t> </a:t>
                </a:r>
                <a:r>
                  <a:rPr lang="en-AU" sz="1800" dirty="0">
                    <a:effectLst/>
                    <a:latin typeface="Arial" panose="020B0604020202020204" pitchFamily="34" charset="0"/>
                    <a:ea typeface="Times New Roman" panose="02020603050405020304" pitchFamily="18" charset="0"/>
                  </a:rPr>
                  <a:t>examine the concept of a random sample</a:t>
                </a:r>
                <a:endParaRPr lang="en-AU" sz="1800" dirty="0">
                  <a:effectLst/>
                  <a:latin typeface="Times New Roman" panose="02020603050405020304" pitchFamily="18" charset="0"/>
                  <a:ea typeface="Times New Roman" panose="02020603050405020304" pitchFamily="18" charset="0"/>
                </a:endParaRPr>
              </a:p>
              <a:p>
                <a:pPr marL="450215" indent="-450215">
                  <a:lnSpc>
                    <a:spcPct val="115000"/>
                  </a:lnSpc>
                  <a:spcAft>
                    <a:spcPts val="600"/>
                  </a:spcAft>
                  <a:tabLst>
                    <a:tab pos="6305550" algn="r"/>
                  </a:tabLst>
                </a:pPr>
                <a:r>
                  <a:rPr lang="en-AU" sz="1800" dirty="0">
                    <a:effectLst/>
                    <a:latin typeface="Arial" panose="020B0604020202020204" pitchFamily="34" charset="0"/>
                    <a:ea typeface="Times New Roman" panose="02020603050405020304" pitchFamily="18" charset="0"/>
                  </a:rPr>
                  <a:t>4.3.2</a:t>
                </a:r>
                <a:r>
                  <a:rPr lang="en-AU" sz="1800" i="1" dirty="0">
                    <a:effectLst/>
                    <a:latin typeface="Arial" panose="020B0604020202020204" pitchFamily="34" charset="0"/>
                    <a:ea typeface="Times New Roman" panose="02020603050405020304" pitchFamily="18" charset="0"/>
                  </a:rPr>
                  <a:t>	 </a:t>
                </a:r>
                <a:r>
                  <a:rPr lang="en-AU" sz="1800" dirty="0">
                    <a:effectLst/>
                    <a:latin typeface="Arial" panose="020B0604020202020204" pitchFamily="34" charset="0"/>
                    <a:ea typeface="Times New Roman" panose="02020603050405020304" pitchFamily="18" charset="0"/>
                  </a:rPr>
                  <a:t>discuss sources of bias in samples, and procedures to ensure randomness</a:t>
                </a:r>
                <a:endParaRPr lang="en-AU" sz="1800" dirty="0">
                  <a:effectLst/>
                  <a:latin typeface="Times New Roman" panose="02020603050405020304" pitchFamily="18" charset="0"/>
                  <a:ea typeface="Times New Roman" panose="02020603050405020304" pitchFamily="18" charset="0"/>
                </a:endParaRPr>
              </a:p>
              <a:p>
                <a:pPr marL="457200" indent="-457200"/>
                <a:r>
                  <a:rPr lang="en-AU" sz="1800" dirty="0">
                    <a:effectLst/>
                    <a:latin typeface="Arial" panose="020B0604020202020204" pitchFamily="34" charset="0"/>
                    <a:ea typeface="Times New Roman" panose="02020603050405020304" pitchFamily="18" charset="0"/>
                  </a:rPr>
                  <a:t>4.3.3 use graphical displays of simulated data to investigate the variability of random samples from various types of distributions, including uniform, normal and Bernoulli</a:t>
                </a:r>
                <a:endParaRPr lang="en-AU" sz="1800" dirty="0">
                  <a:effectLst/>
                  <a:latin typeface="Times New Roman" panose="02020603050405020304" pitchFamily="18" charset="0"/>
                  <a:ea typeface="Times New Roman" panose="02020603050405020304" pitchFamily="18" charset="0"/>
                </a:endParaRPr>
              </a:p>
              <a:p>
                <a:r>
                  <a:rPr lang="en-AU" sz="1800" dirty="0">
                    <a:effectLst/>
                    <a:latin typeface="Arial" panose="020B0604020202020204" pitchFamily="34" charset="0"/>
                    <a:ea typeface="Times New Roman" panose="02020603050405020304" pitchFamily="18" charset="0"/>
                  </a:rPr>
                  <a:t> </a:t>
                </a:r>
                <a:endParaRPr lang="en-AU" sz="1800" dirty="0">
                  <a:effectLst/>
                  <a:latin typeface="Times New Roman" panose="02020603050405020304" pitchFamily="18" charset="0"/>
                  <a:ea typeface="Times New Roman" panose="02020603050405020304" pitchFamily="18" charset="0"/>
                </a:endParaRPr>
              </a:p>
              <a:p>
                <a:pPr marL="450215" indent="-450215">
                  <a:lnSpc>
                    <a:spcPct val="115000"/>
                  </a:lnSpc>
                  <a:spcAft>
                    <a:spcPts val="600"/>
                  </a:spcAft>
                  <a:tabLst>
                    <a:tab pos="6301105" algn="r"/>
                  </a:tabLst>
                </a:pPr>
                <a:r>
                  <a:rPr lang="en-AU" sz="1800" dirty="0">
                    <a:effectLst/>
                    <a:latin typeface="Arial" panose="020B0604020202020204" pitchFamily="34" charset="0"/>
                    <a:ea typeface="Times New Roman" panose="02020603050405020304" pitchFamily="18" charset="0"/>
                  </a:rPr>
                  <a:t>4.3.4 </a:t>
                </a:r>
                <a:r>
                  <a:rPr lang="en-AU" sz="1800" i="1" dirty="0">
                    <a:effectLst/>
                    <a:latin typeface="Arial" panose="020B0604020202020204" pitchFamily="34" charset="0"/>
                    <a:ea typeface="Times New Roman" panose="02020603050405020304" pitchFamily="18" charset="0"/>
                  </a:rPr>
                  <a:t>	</a:t>
                </a:r>
                <a:r>
                  <a:rPr lang="en-AU" sz="1800" dirty="0">
                    <a:effectLst/>
                    <a:latin typeface="Arial" panose="020B0604020202020204" pitchFamily="34" charset="0"/>
                    <a:ea typeface="Times New Roman" panose="02020603050405020304" pitchFamily="18" charset="0"/>
                  </a:rPr>
                  <a:t>examine the concept of the sample proportion </a:t>
                </a:r>
                <a14:m>
                  <m:oMath xmlns:m="http://schemas.openxmlformats.org/officeDocument/2006/math">
                    <m:acc>
                      <m:accPr>
                        <m:chr m:val="̂"/>
                        <m:ctrlPr>
                          <a:rPr lang="en-AU" sz="1800" i="1">
                            <a:effectLst/>
                            <a:latin typeface="Cambria Math" panose="02040503050406030204" pitchFamily="18" charset="0"/>
                            <a:ea typeface="Times New Roman" panose="02020603050405020304" pitchFamily="18" charset="0"/>
                            <a:cs typeface="Arial" panose="020B0604020202020204" pitchFamily="34" charset="0"/>
                          </a:rPr>
                        </m:ctrlPr>
                      </m:accPr>
                      <m:e>
                        <m:r>
                          <a:rPr lang="en-AU" sz="1800" i="1">
                            <a:effectLst/>
                            <a:latin typeface="Cambria Math" panose="02040503050406030204" pitchFamily="18" charset="0"/>
                            <a:ea typeface="Times New Roman" panose="02020603050405020304" pitchFamily="18" charset="0"/>
                            <a:cs typeface="Arial" panose="020B0604020202020204" pitchFamily="34" charset="0"/>
                          </a:rPr>
                          <m:t>𝑝</m:t>
                        </m:r>
                      </m:e>
                    </m:acc>
                  </m:oMath>
                </a14:m>
                <a:r>
                  <a:rPr lang="en-AU" sz="1800" dirty="0">
                    <a:effectLst/>
                    <a:latin typeface="Arial" panose="020B0604020202020204" pitchFamily="34" charset="0"/>
                    <a:ea typeface="Times New Roman" panose="02020603050405020304" pitchFamily="18" charset="0"/>
                  </a:rPr>
                  <a:t> as a random variable whose value varies between </a:t>
                </a:r>
                <a:r>
                  <a:rPr lang="en-AU" sz="1800" spc="-10" dirty="0">
                    <a:effectLst/>
                    <a:latin typeface="Arial" panose="020B0604020202020204" pitchFamily="34" charset="0"/>
                    <a:ea typeface="Times New Roman" panose="02020603050405020304" pitchFamily="18" charset="0"/>
                  </a:rPr>
                  <a:t>samples, and the formulas for the mean </a:t>
                </a:r>
                <a14:m>
                  <m:oMath xmlns:m="http://schemas.openxmlformats.org/officeDocument/2006/math">
                    <m:r>
                      <a:rPr lang="en-AU" sz="1800" i="1" spc="-10">
                        <a:effectLst/>
                        <a:latin typeface="Cambria Math" panose="02040503050406030204" pitchFamily="18" charset="0"/>
                        <a:ea typeface="Times New Roman" panose="02020603050405020304" pitchFamily="18" charset="0"/>
                        <a:cs typeface="Arial" panose="020B0604020202020204" pitchFamily="34" charset="0"/>
                      </a:rPr>
                      <m:t>𝑝</m:t>
                    </m:r>
                  </m:oMath>
                </a14:m>
                <a:r>
                  <a:rPr lang="en-AU" sz="1800" spc="-10" dirty="0">
                    <a:effectLst/>
                    <a:latin typeface="Arial" panose="020B0604020202020204" pitchFamily="34" charset="0"/>
                    <a:ea typeface="Times New Roman" panose="02020603050405020304" pitchFamily="18" charset="0"/>
                  </a:rPr>
                  <a:t> and standard deviation </a:t>
                </a:r>
                <a14:m>
                  <m:oMath xmlns:m="http://schemas.openxmlformats.org/officeDocument/2006/math">
                    <m:rad>
                      <m:radPr>
                        <m:degHide m:val="on"/>
                        <m:ctrlPr>
                          <a:rPr lang="en-AU" sz="1800" i="1" spc="-10">
                            <a:effectLst/>
                            <a:latin typeface="Cambria Math" panose="02040503050406030204" pitchFamily="18" charset="0"/>
                            <a:ea typeface="Times New Roman" panose="02020603050405020304" pitchFamily="18" charset="0"/>
                            <a:cs typeface="Arial" panose="020B0604020202020204" pitchFamily="34" charset="0"/>
                          </a:rPr>
                        </m:ctrlPr>
                      </m:radPr>
                      <m:deg/>
                      <m:e>
                        <m:f>
                          <m:fPr>
                            <m:ctrlPr>
                              <a:rPr lang="en-AU" sz="1800" i="1" spc="-10">
                                <a:effectLst/>
                                <a:latin typeface="Cambria Math" panose="02040503050406030204" pitchFamily="18" charset="0"/>
                                <a:ea typeface="Times New Roman" panose="02020603050405020304" pitchFamily="18" charset="0"/>
                                <a:cs typeface="Arial" panose="020B0604020202020204" pitchFamily="34" charset="0"/>
                              </a:rPr>
                            </m:ctrlPr>
                          </m:fPr>
                          <m:num>
                            <m:r>
                              <a:rPr lang="en-AU" sz="1800" i="1" spc="-10">
                                <a:effectLst/>
                                <a:latin typeface="Cambria Math" panose="02040503050406030204" pitchFamily="18" charset="0"/>
                                <a:ea typeface="Times New Roman" panose="02020603050405020304" pitchFamily="18" charset="0"/>
                                <a:cs typeface="Arial" panose="020B0604020202020204" pitchFamily="34" charset="0"/>
                              </a:rPr>
                              <m:t>𝑝</m:t>
                            </m:r>
                            <m:d>
                              <m:dPr>
                                <m:ctrlPr>
                                  <a:rPr lang="en-AU" sz="1800" i="1" spc="-10">
                                    <a:effectLst/>
                                    <a:latin typeface="Cambria Math" panose="02040503050406030204" pitchFamily="18" charset="0"/>
                                    <a:ea typeface="Times New Roman" panose="02020603050405020304" pitchFamily="18" charset="0"/>
                                    <a:cs typeface="Arial" panose="020B0604020202020204" pitchFamily="34" charset="0"/>
                                  </a:rPr>
                                </m:ctrlPr>
                              </m:dPr>
                              <m:e>
                                <m:r>
                                  <a:rPr lang="en-AU" sz="1800" i="1" spc="-10">
                                    <a:effectLst/>
                                    <a:latin typeface="Cambria Math" panose="02040503050406030204" pitchFamily="18" charset="0"/>
                                    <a:ea typeface="Times New Roman" panose="02020603050405020304" pitchFamily="18" charset="0"/>
                                    <a:cs typeface="Arial" panose="020B0604020202020204" pitchFamily="34" charset="0"/>
                                  </a:rPr>
                                  <m:t>1−</m:t>
                                </m:r>
                                <m:r>
                                  <a:rPr lang="en-AU" sz="1800" i="1" spc="-10">
                                    <a:effectLst/>
                                    <a:latin typeface="Cambria Math" panose="02040503050406030204" pitchFamily="18" charset="0"/>
                                    <a:ea typeface="Times New Roman" panose="02020603050405020304" pitchFamily="18" charset="0"/>
                                    <a:cs typeface="Arial" panose="020B0604020202020204" pitchFamily="34" charset="0"/>
                                  </a:rPr>
                                  <m:t>𝑝</m:t>
                                </m:r>
                              </m:e>
                            </m:d>
                          </m:num>
                          <m:den>
                            <m:r>
                              <a:rPr lang="en-AU" sz="1800" i="1" spc="-10">
                                <a:effectLst/>
                                <a:latin typeface="Cambria Math" panose="02040503050406030204" pitchFamily="18" charset="0"/>
                                <a:ea typeface="Times New Roman" panose="02020603050405020304" pitchFamily="18" charset="0"/>
                                <a:cs typeface="Arial" panose="020B0604020202020204" pitchFamily="34" charset="0"/>
                              </a:rPr>
                              <m:t>𝑛</m:t>
                            </m:r>
                          </m:den>
                        </m:f>
                      </m:e>
                    </m:rad>
                  </m:oMath>
                </a14:m>
                <a:r>
                  <a:rPr lang="en-AU" sz="1800" spc="-10" dirty="0">
                    <a:effectLst/>
                    <a:latin typeface="Arial" panose="020B0604020202020204" pitchFamily="34" charset="0"/>
                    <a:ea typeface="Times New Roman" panose="02020603050405020304" pitchFamily="18" charset="0"/>
                  </a:rPr>
                  <a:t> of the sample proportion </a:t>
                </a:r>
                <a14:m>
                  <m:oMath xmlns:m="http://schemas.openxmlformats.org/officeDocument/2006/math">
                    <m:acc>
                      <m:accPr>
                        <m:chr m:val="̂"/>
                        <m:ctrlPr>
                          <a:rPr lang="en-AU" sz="1800" i="1" spc="-10">
                            <a:effectLst/>
                            <a:latin typeface="Cambria Math" panose="02040503050406030204" pitchFamily="18" charset="0"/>
                            <a:ea typeface="Times New Roman" panose="02020603050405020304" pitchFamily="18" charset="0"/>
                            <a:cs typeface="Arial" panose="020B0604020202020204" pitchFamily="34" charset="0"/>
                          </a:rPr>
                        </m:ctrlPr>
                      </m:accPr>
                      <m:e>
                        <m:r>
                          <a:rPr lang="en-AU" sz="1800" i="1" spc="-10">
                            <a:effectLst/>
                            <a:latin typeface="Cambria Math" panose="02040503050406030204" pitchFamily="18" charset="0"/>
                            <a:ea typeface="Times New Roman" panose="02020603050405020304" pitchFamily="18" charset="0"/>
                            <a:cs typeface="Arial" panose="020B0604020202020204" pitchFamily="34" charset="0"/>
                          </a:rPr>
                          <m:t>𝑝</m:t>
                        </m:r>
                      </m:e>
                    </m:acc>
                  </m:oMath>
                </a14:m>
                <a:endParaRPr lang="en-AU" sz="1800" dirty="0">
                  <a:effectLst/>
                  <a:latin typeface="Times New Roman" panose="02020603050405020304" pitchFamily="18" charset="0"/>
                  <a:ea typeface="Times New Roman" panose="02020603050405020304" pitchFamily="18" charset="0"/>
                </a:endParaRPr>
              </a:p>
            </p:txBody>
          </p:sp>
        </mc:Choice>
        <mc:Fallback>
          <p:sp>
            <p:nvSpPr>
              <p:cNvPr id="21" name="TextBox 20">
                <a:extLst>
                  <a:ext uri="{FF2B5EF4-FFF2-40B4-BE49-F238E27FC236}">
                    <a16:creationId xmlns:a16="http://schemas.microsoft.com/office/drawing/2014/main" id="{8E7845BC-DC72-44E1-BABF-6AFB4DC3022D}"/>
                  </a:ext>
                </a:extLst>
              </p:cNvPr>
              <p:cNvSpPr txBox="1">
                <a:spLocks noRot="1" noChangeAspect="1" noMove="1" noResize="1" noEditPoints="1" noAdjustHandles="1" noChangeArrowheads="1" noChangeShapeType="1" noTextEdit="1"/>
              </p:cNvSpPr>
              <p:nvPr/>
            </p:nvSpPr>
            <p:spPr>
              <a:xfrm>
                <a:off x="135904" y="3714928"/>
                <a:ext cx="11906571" cy="3235116"/>
              </a:xfrm>
              <a:prstGeom prst="rect">
                <a:avLst/>
              </a:prstGeom>
              <a:blipFill>
                <a:blip r:embed="rId2"/>
                <a:stretch>
                  <a:fillRect l="-410" t="-942" r="-154"/>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46008" y="2905010"/>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58640" y="656628"/>
            <a:ext cx="11743326" cy="3142121"/>
          </a:xfrm>
        </p:spPr>
        <p:txBody>
          <a:bodyPr>
            <a:normAutofit/>
          </a:bodyPr>
          <a:lstStyle/>
          <a:p>
            <a:pPr marL="0" indent="0" algn="just">
              <a:buNone/>
            </a:pPr>
            <a:r>
              <a:rPr lang="en-AU" sz="2000" dirty="0"/>
              <a:t>For each of the scenarios, match the most appropriate sampling method chosen from the following, given a reason of your choice.</a:t>
            </a:r>
          </a:p>
          <a:p>
            <a:pPr marL="0" indent="0" algn="just">
              <a:buNone/>
            </a:pPr>
            <a:r>
              <a:rPr lang="en-AU" sz="2000" dirty="0"/>
              <a:t>Methods: Volunteer sampling, Quota sampling, Cluster Sampling, Stratified Sampling, Simple Random Sampling, Systematic Sampling, Convenience Sampling</a:t>
            </a:r>
          </a:p>
          <a:p>
            <a:pPr marL="514350" indent="-514350" algn="just">
              <a:buAutoNum type="alphaLcParenR"/>
            </a:pPr>
            <a:r>
              <a:rPr lang="en-AU" sz="2000" dirty="0"/>
              <a:t>A restaurant owner wants feedback on how their customer service is so he leaves a survey card on each table.</a:t>
            </a:r>
          </a:p>
          <a:p>
            <a:pPr marL="514350" indent="-514350" algn="just">
              <a:buAutoNum type="alphaLcParenR"/>
            </a:pPr>
            <a:r>
              <a:rPr lang="en-AU" sz="2000" dirty="0"/>
              <a:t>The principal of a large secondary school college wants to find out what students think  of the Year 8 mathematics curriculum. He selects three of the eleven Year 8 Mathematics classes and surveys all of the students in those classes. </a:t>
            </a:r>
            <a:endParaRPr lang="en-AU" sz="2400" dirty="0"/>
          </a:p>
        </p:txBody>
      </p:sp>
      <p:sp>
        <p:nvSpPr>
          <p:cNvPr id="2" name="TextBox 1">
            <a:extLst>
              <a:ext uri="{FF2B5EF4-FFF2-40B4-BE49-F238E27FC236}">
                <a16:creationId xmlns:a16="http://schemas.microsoft.com/office/drawing/2014/main" id="{100C0797-4079-94A5-AC79-4DA6BD46E072}"/>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
        <p:nvSpPr>
          <p:cNvPr id="4" name="Content Placeholder 2">
            <a:extLst>
              <a:ext uri="{FF2B5EF4-FFF2-40B4-BE49-F238E27FC236}">
                <a16:creationId xmlns:a16="http://schemas.microsoft.com/office/drawing/2014/main" id="{E49EF351-7A67-6ECD-55E6-910E1B34320B}"/>
              </a:ext>
            </a:extLst>
          </p:cNvPr>
          <p:cNvSpPr txBox="1">
            <a:spLocks/>
          </p:cNvSpPr>
          <p:nvPr/>
        </p:nvSpPr>
        <p:spPr>
          <a:xfrm>
            <a:off x="0" y="3611552"/>
            <a:ext cx="11454208" cy="7026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AutoNum type="alphaLcParenR"/>
            </a:pPr>
            <a:r>
              <a:rPr lang="en-AU" sz="2000" dirty="0">
                <a:solidFill>
                  <a:srgbClr val="002060"/>
                </a:solidFill>
              </a:rPr>
              <a:t>Volunteer sampling</a:t>
            </a:r>
          </a:p>
          <a:p>
            <a:pPr marL="0" indent="0" algn="just">
              <a:buNone/>
            </a:pPr>
            <a:r>
              <a:rPr lang="en-AU" sz="2000" dirty="0">
                <a:solidFill>
                  <a:srgbClr val="002060"/>
                </a:solidFill>
              </a:rPr>
              <a:t>Customers choose to or choose not to complete the survey card</a:t>
            </a:r>
            <a:endParaRPr lang="en-AU" sz="2400" dirty="0">
              <a:solidFill>
                <a:srgbClr val="002060"/>
              </a:solidFill>
            </a:endParaRPr>
          </a:p>
        </p:txBody>
      </p:sp>
      <p:sp>
        <p:nvSpPr>
          <p:cNvPr id="5" name="Content Placeholder 2">
            <a:extLst>
              <a:ext uri="{FF2B5EF4-FFF2-40B4-BE49-F238E27FC236}">
                <a16:creationId xmlns:a16="http://schemas.microsoft.com/office/drawing/2014/main" id="{83FAF6FF-7237-A2B9-4CE8-92D8FC9AA497}"/>
              </a:ext>
            </a:extLst>
          </p:cNvPr>
          <p:cNvSpPr txBox="1">
            <a:spLocks/>
          </p:cNvSpPr>
          <p:nvPr/>
        </p:nvSpPr>
        <p:spPr>
          <a:xfrm>
            <a:off x="0" y="4629257"/>
            <a:ext cx="11454208" cy="7026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b)     Cluster sampling</a:t>
            </a:r>
          </a:p>
          <a:p>
            <a:pPr marL="0" indent="0" algn="just">
              <a:buNone/>
            </a:pPr>
            <a:r>
              <a:rPr lang="en-AU" sz="2000" dirty="0">
                <a:solidFill>
                  <a:srgbClr val="002060"/>
                </a:solidFill>
              </a:rPr>
              <a:t>Three classes chosen, all students surveyed.</a:t>
            </a:r>
            <a:endParaRPr lang="en-AU" sz="2400" dirty="0">
              <a:solidFill>
                <a:srgbClr val="002060"/>
              </a:solidFill>
            </a:endParaRPr>
          </a:p>
        </p:txBody>
      </p:sp>
    </p:spTree>
    <p:extLst>
      <p:ext uri="{BB962C8B-B14F-4D97-AF65-F5344CB8AC3E}">
        <p14:creationId xmlns:p14="http://schemas.microsoft.com/office/powerpoint/2010/main" val="23559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662764"/>
            <a:ext cx="11743326" cy="2976425"/>
          </a:xfrm>
        </p:spPr>
        <p:txBody>
          <a:bodyPr>
            <a:normAutofit/>
          </a:bodyPr>
          <a:lstStyle/>
          <a:p>
            <a:pPr marL="0" indent="0" algn="just">
              <a:buNone/>
            </a:pPr>
            <a:r>
              <a:rPr lang="en-AU" sz="2000" dirty="0"/>
              <a:t>For each of the scenarios, match the most appropriate sampling method chosen from the following, given a reason of your choice.</a:t>
            </a:r>
          </a:p>
          <a:p>
            <a:pPr marL="0" indent="0" algn="just">
              <a:buNone/>
            </a:pPr>
            <a:r>
              <a:rPr lang="en-AU" sz="2000" dirty="0"/>
              <a:t>Methods: Volunteer sampling, Quota sampling, Cluster Sampling, Stratified Sampling, Simple Random Sampling, Systematic Sampling, Convenience Sampling</a:t>
            </a:r>
          </a:p>
          <a:p>
            <a:pPr marL="514350" indent="-514350" algn="just">
              <a:buAutoNum type="alphaLcParenR"/>
            </a:pPr>
            <a:r>
              <a:rPr lang="en-AU" sz="2000" dirty="0"/>
              <a:t>A football club wants to survey its fans regarding a new promotion. The promotion team decides to survey 250 fans by using the same proportions of age groups as the population</a:t>
            </a:r>
          </a:p>
          <a:p>
            <a:pPr marL="514350" indent="-514350" algn="just">
              <a:buAutoNum type="alphaLcParenR"/>
            </a:pPr>
            <a:r>
              <a:rPr lang="en-AU" sz="2000" dirty="0"/>
              <a:t>A university student of a residential college is working on a survey of student’s attitudes towards college administrators, and so he talks to his roommates and other people on the floor of its residential college. </a:t>
            </a:r>
          </a:p>
          <a:p>
            <a:pPr marL="0" indent="0" algn="just">
              <a:buNone/>
            </a:pPr>
            <a:endParaRPr lang="en-AU" sz="2400" dirty="0"/>
          </a:p>
        </p:txBody>
      </p:sp>
      <p:sp>
        <p:nvSpPr>
          <p:cNvPr id="2" name="TextBox 1">
            <a:extLst>
              <a:ext uri="{FF2B5EF4-FFF2-40B4-BE49-F238E27FC236}">
                <a16:creationId xmlns:a16="http://schemas.microsoft.com/office/drawing/2014/main" id="{100C0797-4079-94A5-AC79-4DA6BD46E072}"/>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
        <p:nvSpPr>
          <p:cNvPr id="4" name="Content Placeholder 2">
            <a:extLst>
              <a:ext uri="{FF2B5EF4-FFF2-40B4-BE49-F238E27FC236}">
                <a16:creationId xmlns:a16="http://schemas.microsoft.com/office/drawing/2014/main" id="{BCEEFC9B-2062-932D-0C4B-3861AF4D7A38}"/>
              </a:ext>
            </a:extLst>
          </p:cNvPr>
          <p:cNvSpPr txBox="1">
            <a:spLocks/>
          </p:cNvSpPr>
          <p:nvPr/>
        </p:nvSpPr>
        <p:spPr>
          <a:xfrm>
            <a:off x="0" y="3605414"/>
            <a:ext cx="11454208" cy="7026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AutoNum type="alphaLcParenR"/>
            </a:pPr>
            <a:r>
              <a:rPr lang="en-AU" sz="2000" dirty="0">
                <a:solidFill>
                  <a:srgbClr val="002060"/>
                </a:solidFill>
              </a:rPr>
              <a:t>Stratified sampling</a:t>
            </a:r>
          </a:p>
          <a:p>
            <a:pPr marL="0" indent="0" algn="just">
              <a:buNone/>
            </a:pPr>
            <a:r>
              <a:rPr lang="en-AU" sz="2000" dirty="0">
                <a:solidFill>
                  <a:srgbClr val="002060"/>
                </a:solidFill>
              </a:rPr>
              <a:t>Surveys in same proportion</a:t>
            </a:r>
            <a:endParaRPr lang="en-AU" sz="2400" dirty="0">
              <a:solidFill>
                <a:srgbClr val="002060"/>
              </a:solidFill>
            </a:endParaRPr>
          </a:p>
        </p:txBody>
      </p:sp>
      <p:sp>
        <p:nvSpPr>
          <p:cNvPr id="5" name="Content Placeholder 2">
            <a:extLst>
              <a:ext uri="{FF2B5EF4-FFF2-40B4-BE49-F238E27FC236}">
                <a16:creationId xmlns:a16="http://schemas.microsoft.com/office/drawing/2014/main" id="{36A1EB40-03AD-0ACB-D9A2-DDF94CE3D978}"/>
              </a:ext>
            </a:extLst>
          </p:cNvPr>
          <p:cNvSpPr txBox="1">
            <a:spLocks/>
          </p:cNvSpPr>
          <p:nvPr/>
        </p:nvSpPr>
        <p:spPr>
          <a:xfrm>
            <a:off x="0" y="4616983"/>
            <a:ext cx="11454208" cy="7026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b)     Convenience sampling</a:t>
            </a:r>
          </a:p>
          <a:p>
            <a:pPr marL="0" indent="0" algn="just">
              <a:buNone/>
            </a:pPr>
            <a:r>
              <a:rPr lang="en-AU" sz="2000" dirty="0">
                <a:solidFill>
                  <a:srgbClr val="002060"/>
                </a:solidFill>
              </a:rPr>
              <a:t>Sample made up of people within easy </a:t>
            </a:r>
            <a:r>
              <a:rPr lang="en-AU" sz="2000" dirty="0" err="1">
                <a:solidFill>
                  <a:srgbClr val="002060"/>
                </a:solidFill>
              </a:rPr>
              <a:t>reac</a:t>
            </a:r>
            <a:r>
              <a:rPr lang="en-AU" sz="2000" dirty="0">
                <a:solidFill>
                  <a:srgbClr val="002060"/>
                </a:solidFill>
              </a:rPr>
              <a:t>.</a:t>
            </a:r>
            <a:endParaRPr lang="en-AU" sz="2400" dirty="0">
              <a:solidFill>
                <a:srgbClr val="002060"/>
              </a:solidFill>
            </a:endParaRPr>
          </a:p>
        </p:txBody>
      </p:sp>
    </p:spTree>
    <p:extLst>
      <p:ext uri="{BB962C8B-B14F-4D97-AF65-F5344CB8AC3E}">
        <p14:creationId xmlns:p14="http://schemas.microsoft.com/office/powerpoint/2010/main" val="4961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24133"/>
            <a:ext cx="11743326" cy="2074299"/>
          </a:xfrm>
        </p:spPr>
        <p:txBody>
          <a:bodyPr>
            <a:normAutofit/>
          </a:bodyPr>
          <a:lstStyle/>
          <a:p>
            <a:pPr marL="0" indent="0" algn="just">
              <a:buNone/>
            </a:pPr>
            <a:r>
              <a:rPr lang="en-AU" sz="2000" dirty="0" err="1"/>
              <a:t>Avonlorne</a:t>
            </a:r>
            <a:r>
              <a:rPr lang="en-AU" sz="2000" dirty="0"/>
              <a:t> Secondary College has an enrolment of 424 Year 8 students, 352 Year 9 students, 296 Year 10 students, 284 Year 11 students and 207 Year 12 students. How many students from each year group must be taken to make up a sample of 100 students which reflects the proportion of students in each year group?</a:t>
            </a:r>
          </a:p>
        </p:txBody>
      </p:sp>
      <p:sp>
        <p:nvSpPr>
          <p:cNvPr id="2" name="TextBox 1">
            <a:extLst>
              <a:ext uri="{FF2B5EF4-FFF2-40B4-BE49-F238E27FC236}">
                <a16:creationId xmlns:a16="http://schemas.microsoft.com/office/drawing/2014/main" id="{100C0797-4079-94A5-AC79-4DA6BD46E072}"/>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3854E18-EA89-AC12-0257-984015722F22}"/>
                  </a:ext>
                </a:extLst>
              </p:cNvPr>
              <p:cNvSpPr txBox="1">
                <a:spLocks/>
              </p:cNvSpPr>
              <p:nvPr/>
            </p:nvSpPr>
            <p:spPr>
              <a:xfrm>
                <a:off x="144559" y="1871758"/>
                <a:ext cx="749589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Total number of students: </a:t>
                </a:r>
                <a14:m>
                  <m:oMath xmlns:m="http://schemas.openxmlformats.org/officeDocument/2006/math">
                    <m:r>
                      <a:rPr lang="en-GB" sz="2000" b="0" i="1" smtClean="0">
                        <a:solidFill>
                          <a:srgbClr val="002060"/>
                        </a:solidFill>
                        <a:latin typeface="Cambria Math" panose="02040503050406030204" pitchFamily="18" charset="0"/>
                      </a:rPr>
                      <m:t>424+352+296+284+207=1563</m:t>
                    </m:r>
                  </m:oMath>
                </a14:m>
                <a:endParaRPr lang="en-AU" sz="2000" dirty="0">
                  <a:solidFill>
                    <a:srgbClr val="002060"/>
                  </a:solidFill>
                </a:endParaRPr>
              </a:p>
            </p:txBody>
          </p:sp>
        </mc:Choice>
        <mc:Fallback>
          <p:sp>
            <p:nvSpPr>
              <p:cNvPr id="4" name="Content Placeholder 2">
                <a:extLst>
                  <a:ext uri="{FF2B5EF4-FFF2-40B4-BE49-F238E27FC236}">
                    <a16:creationId xmlns:a16="http://schemas.microsoft.com/office/drawing/2014/main" id="{E3854E18-EA89-AC12-0257-984015722F22}"/>
                  </a:ext>
                </a:extLst>
              </p:cNvPr>
              <p:cNvSpPr txBox="1">
                <a:spLocks noRot="1" noChangeAspect="1" noMove="1" noResize="1" noEditPoints="1" noAdjustHandles="1" noChangeArrowheads="1" noChangeShapeType="1" noTextEdit="1"/>
              </p:cNvSpPr>
              <p:nvPr/>
            </p:nvSpPr>
            <p:spPr>
              <a:xfrm>
                <a:off x="144559" y="1871758"/>
                <a:ext cx="7495897" cy="447995"/>
              </a:xfrm>
              <a:prstGeom prst="rect">
                <a:avLst/>
              </a:prstGeom>
              <a:blipFill>
                <a:blip r:embed="rId2"/>
                <a:stretch>
                  <a:fillRect l="-895" t="-13514" b="-540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FB58AAE-1B45-5215-57B2-9ED5DDABDF32}"/>
                  </a:ext>
                </a:extLst>
              </p:cNvPr>
              <p:cNvSpPr txBox="1">
                <a:spLocks/>
              </p:cNvSpPr>
              <p:nvPr/>
            </p:nvSpPr>
            <p:spPr>
              <a:xfrm>
                <a:off x="144558" y="2319753"/>
                <a:ext cx="7495897" cy="4479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Proportion for Year 8:  </a:t>
                </a:r>
                <a14:m>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424</m:t>
                        </m:r>
                      </m:num>
                      <m:den>
                        <m:r>
                          <a:rPr lang="en-GB" sz="2000" b="0" i="1" smtClean="0">
                            <a:solidFill>
                              <a:srgbClr val="002060"/>
                            </a:solidFill>
                            <a:latin typeface="Cambria Math" panose="02040503050406030204" pitchFamily="18" charset="0"/>
                          </a:rPr>
                          <m:t>1563</m:t>
                        </m:r>
                      </m:den>
                    </m:f>
                    <m:r>
                      <a:rPr lang="en-GB" sz="2000" b="0" i="1" smtClean="0">
                        <a:solidFill>
                          <a:srgbClr val="002060"/>
                        </a:solidFill>
                        <a:latin typeface="Cambria Math" panose="02040503050406030204" pitchFamily="18" charset="0"/>
                      </a:rPr>
                      <m:t>×100=27.1273≈27</m:t>
                    </m:r>
                  </m:oMath>
                </a14:m>
                <a:endParaRPr lang="en-AU" sz="2000" dirty="0">
                  <a:solidFill>
                    <a:srgbClr val="002060"/>
                  </a:solidFill>
                </a:endParaRPr>
              </a:p>
            </p:txBody>
          </p:sp>
        </mc:Choice>
        <mc:Fallback>
          <p:sp>
            <p:nvSpPr>
              <p:cNvPr id="5" name="Content Placeholder 2">
                <a:extLst>
                  <a:ext uri="{FF2B5EF4-FFF2-40B4-BE49-F238E27FC236}">
                    <a16:creationId xmlns:a16="http://schemas.microsoft.com/office/drawing/2014/main" id="{DFB58AAE-1B45-5215-57B2-9ED5DDABDF32}"/>
                  </a:ext>
                </a:extLst>
              </p:cNvPr>
              <p:cNvSpPr txBox="1">
                <a:spLocks noRot="1" noChangeAspect="1" noMove="1" noResize="1" noEditPoints="1" noAdjustHandles="1" noChangeArrowheads="1" noChangeShapeType="1" noTextEdit="1"/>
              </p:cNvSpPr>
              <p:nvPr/>
            </p:nvSpPr>
            <p:spPr>
              <a:xfrm>
                <a:off x="144558" y="2319753"/>
                <a:ext cx="7495897" cy="447995"/>
              </a:xfrm>
              <a:prstGeom prst="rect">
                <a:avLst/>
              </a:prstGeom>
              <a:blipFill>
                <a:blip r:embed="rId3"/>
                <a:stretch>
                  <a:fillRect l="-814" t="-6849" b="-95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BDF24D85-033A-256F-A4E6-29AE17E2386C}"/>
                  </a:ext>
                </a:extLst>
              </p:cNvPr>
              <p:cNvSpPr txBox="1">
                <a:spLocks/>
              </p:cNvSpPr>
              <p:nvPr/>
            </p:nvSpPr>
            <p:spPr>
              <a:xfrm>
                <a:off x="144558" y="2937790"/>
                <a:ext cx="7495897" cy="4479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Proportion for Year 9:  </a:t>
                </a:r>
                <a14:m>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352</m:t>
                        </m:r>
                      </m:num>
                      <m:den>
                        <m:r>
                          <a:rPr lang="en-GB" sz="2000" b="0" i="1" smtClean="0">
                            <a:solidFill>
                              <a:srgbClr val="002060"/>
                            </a:solidFill>
                            <a:latin typeface="Cambria Math" panose="02040503050406030204" pitchFamily="18" charset="0"/>
                          </a:rPr>
                          <m:t>1563</m:t>
                        </m:r>
                      </m:den>
                    </m:f>
                    <m:r>
                      <a:rPr lang="en-GB" sz="2000" b="0" i="1" smtClean="0">
                        <a:solidFill>
                          <a:srgbClr val="002060"/>
                        </a:solidFill>
                        <a:latin typeface="Cambria Math" panose="02040503050406030204" pitchFamily="18" charset="0"/>
                      </a:rPr>
                      <m:t>×100=22.521≈23</m:t>
                    </m:r>
                  </m:oMath>
                </a14:m>
                <a:endParaRPr lang="en-AU" sz="2000" dirty="0">
                  <a:solidFill>
                    <a:srgbClr val="002060"/>
                  </a:solidFill>
                </a:endParaRPr>
              </a:p>
            </p:txBody>
          </p:sp>
        </mc:Choice>
        <mc:Fallback>
          <p:sp>
            <p:nvSpPr>
              <p:cNvPr id="6" name="Content Placeholder 2">
                <a:extLst>
                  <a:ext uri="{FF2B5EF4-FFF2-40B4-BE49-F238E27FC236}">
                    <a16:creationId xmlns:a16="http://schemas.microsoft.com/office/drawing/2014/main" id="{BDF24D85-033A-256F-A4E6-29AE17E2386C}"/>
                  </a:ext>
                </a:extLst>
              </p:cNvPr>
              <p:cNvSpPr txBox="1">
                <a:spLocks noRot="1" noChangeAspect="1" noMove="1" noResize="1" noEditPoints="1" noAdjustHandles="1" noChangeArrowheads="1" noChangeShapeType="1" noTextEdit="1"/>
              </p:cNvSpPr>
              <p:nvPr/>
            </p:nvSpPr>
            <p:spPr>
              <a:xfrm>
                <a:off x="144558" y="2937790"/>
                <a:ext cx="7495897" cy="447995"/>
              </a:xfrm>
              <a:prstGeom prst="rect">
                <a:avLst/>
              </a:prstGeom>
              <a:blipFill>
                <a:blip r:embed="rId4"/>
                <a:stretch>
                  <a:fillRect l="-814" t="-5479" b="-1095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962E7DEC-E39B-49C5-6FFC-332952CD4640}"/>
                  </a:ext>
                </a:extLst>
              </p:cNvPr>
              <p:cNvSpPr txBox="1">
                <a:spLocks/>
              </p:cNvSpPr>
              <p:nvPr/>
            </p:nvSpPr>
            <p:spPr>
              <a:xfrm>
                <a:off x="144558" y="3601855"/>
                <a:ext cx="7495897" cy="4479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Proportion for Year 10:  </a:t>
                </a:r>
                <a14:m>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296</m:t>
                        </m:r>
                      </m:num>
                      <m:den>
                        <m:r>
                          <a:rPr lang="en-GB" sz="2000" b="0" i="1" smtClean="0">
                            <a:solidFill>
                              <a:srgbClr val="002060"/>
                            </a:solidFill>
                            <a:latin typeface="Cambria Math" panose="02040503050406030204" pitchFamily="18" charset="0"/>
                          </a:rPr>
                          <m:t>1563</m:t>
                        </m:r>
                      </m:den>
                    </m:f>
                    <m:r>
                      <a:rPr lang="en-GB" sz="2000" b="0" i="1" smtClean="0">
                        <a:solidFill>
                          <a:srgbClr val="002060"/>
                        </a:solidFill>
                        <a:latin typeface="Cambria Math" panose="02040503050406030204" pitchFamily="18" charset="0"/>
                      </a:rPr>
                      <m:t>×100=18.9379≈19</m:t>
                    </m:r>
                  </m:oMath>
                </a14:m>
                <a:endParaRPr lang="en-AU" sz="2000" dirty="0">
                  <a:solidFill>
                    <a:srgbClr val="002060"/>
                  </a:solidFill>
                </a:endParaRPr>
              </a:p>
            </p:txBody>
          </p:sp>
        </mc:Choice>
        <mc:Fallback>
          <p:sp>
            <p:nvSpPr>
              <p:cNvPr id="7" name="Content Placeholder 2">
                <a:extLst>
                  <a:ext uri="{FF2B5EF4-FFF2-40B4-BE49-F238E27FC236}">
                    <a16:creationId xmlns:a16="http://schemas.microsoft.com/office/drawing/2014/main" id="{962E7DEC-E39B-49C5-6FFC-332952CD4640}"/>
                  </a:ext>
                </a:extLst>
              </p:cNvPr>
              <p:cNvSpPr txBox="1">
                <a:spLocks noRot="1" noChangeAspect="1" noMove="1" noResize="1" noEditPoints="1" noAdjustHandles="1" noChangeArrowheads="1" noChangeShapeType="1" noTextEdit="1"/>
              </p:cNvSpPr>
              <p:nvPr/>
            </p:nvSpPr>
            <p:spPr>
              <a:xfrm>
                <a:off x="144558" y="3601855"/>
                <a:ext cx="7495897" cy="447995"/>
              </a:xfrm>
              <a:prstGeom prst="rect">
                <a:avLst/>
              </a:prstGeom>
              <a:blipFill>
                <a:blip r:embed="rId5"/>
                <a:stretch>
                  <a:fillRect l="-814" t="-6849" b="-95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E9C7595-A7CF-7690-F276-D00BF24633F5}"/>
                  </a:ext>
                </a:extLst>
              </p:cNvPr>
              <p:cNvSpPr txBox="1">
                <a:spLocks/>
              </p:cNvSpPr>
              <p:nvPr/>
            </p:nvSpPr>
            <p:spPr>
              <a:xfrm>
                <a:off x="144558" y="4265920"/>
                <a:ext cx="7495897" cy="4479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Proportion for Year 11:  </a:t>
                </a:r>
                <a14:m>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284</m:t>
                        </m:r>
                      </m:num>
                      <m:den>
                        <m:r>
                          <a:rPr lang="en-GB" sz="2000" b="0" i="1" smtClean="0">
                            <a:solidFill>
                              <a:srgbClr val="002060"/>
                            </a:solidFill>
                            <a:latin typeface="Cambria Math" panose="02040503050406030204" pitchFamily="18" charset="0"/>
                          </a:rPr>
                          <m:t>1563</m:t>
                        </m:r>
                      </m:den>
                    </m:f>
                    <m:r>
                      <a:rPr lang="en-GB" sz="2000" b="0" i="1" smtClean="0">
                        <a:solidFill>
                          <a:srgbClr val="002060"/>
                        </a:solidFill>
                        <a:latin typeface="Cambria Math" panose="02040503050406030204" pitchFamily="18" charset="0"/>
                      </a:rPr>
                      <m:t>×100=18.1702≈18</m:t>
                    </m:r>
                  </m:oMath>
                </a14:m>
                <a:endParaRPr lang="en-AU" sz="2000" dirty="0">
                  <a:solidFill>
                    <a:srgbClr val="002060"/>
                  </a:solidFill>
                </a:endParaRPr>
              </a:p>
            </p:txBody>
          </p:sp>
        </mc:Choice>
        <mc:Fallback>
          <p:sp>
            <p:nvSpPr>
              <p:cNvPr id="8" name="Content Placeholder 2">
                <a:extLst>
                  <a:ext uri="{FF2B5EF4-FFF2-40B4-BE49-F238E27FC236}">
                    <a16:creationId xmlns:a16="http://schemas.microsoft.com/office/drawing/2014/main" id="{3E9C7595-A7CF-7690-F276-D00BF24633F5}"/>
                  </a:ext>
                </a:extLst>
              </p:cNvPr>
              <p:cNvSpPr txBox="1">
                <a:spLocks noRot="1" noChangeAspect="1" noMove="1" noResize="1" noEditPoints="1" noAdjustHandles="1" noChangeArrowheads="1" noChangeShapeType="1" noTextEdit="1"/>
              </p:cNvSpPr>
              <p:nvPr/>
            </p:nvSpPr>
            <p:spPr>
              <a:xfrm>
                <a:off x="144558" y="4265920"/>
                <a:ext cx="7495897" cy="447995"/>
              </a:xfrm>
              <a:prstGeom prst="rect">
                <a:avLst/>
              </a:prstGeom>
              <a:blipFill>
                <a:blip r:embed="rId6"/>
                <a:stretch>
                  <a:fillRect l="-814" t="-6849" b="-95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5048E94B-D27E-1B91-C615-0CD41A291B0A}"/>
                  </a:ext>
                </a:extLst>
              </p:cNvPr>
              <p:cNvSpPr txBox="1">
                <a:spLocks/>
              </p:cNvSpPr>
              <p:nvPr/>
            </p:nvSpPr>
            <p:spPr>
              <a:xfrm>
                <a:off x="144557" y="4929985"/>
                <a:ext cx="7495897" cy="4479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Proportion for Year 12:  </a:t>
                </a:r>
                <a14:m>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207</m:t>
                        </m:r>
                      </m:num>
                      <m:den>
                        <m:r>
                          <a:rPr lang="en-GB" sz="2000" b="0" i="1" smtClean="0">
                            <a:solidFill>
                              <a:srgbClr val="002060"/>
                            </a:solidFill>
                            <a:latin typeface="Cambria Math" panose="02040503050406030204" pitchFamily="18" charset="0"/>
                          </a:rPr>
                          <m:t>1563</m:t>
                        </m:r>
                      </m:den>
                    </m:f>
                    <m:r>
                      <a:rPr lang="en-GB" sz="2000" b="0" i="1" smtClean="0">
                        <a:solidFill>
                          <a:srgbClr val="002060"/>
                        </a:solidFill>
                        <a:latin typeface="Cambria Math" panose="02040503050406030204" pitchFamily="18" charset="0"/>
                      </a:rPr>
                      <m:t>×100=13.244≈13</m:t>
                    </m:r>
                  </m:oMath>
                </a14:m>
                <a:endParaRPr lang="en-AU" sz="2000" dirty="0">
                  <a:solidFill>
                    <a:srgbClr val="002060"/>
                  </a:solidFill>
                </a:endParaRPr>
              </a:p>
            </p:txBody>
          </p:sp>
        </mc:Choice>
        <mc:Fallback>
          <p:sp>
            <p:nvSpPr>
              <p:cNvPr id="9" name="Content Placeholder 2">
                <a:extLst>
                  <a:ext uri="{FF2B5EF4-FFF2-40B4-BE49-F238E27FC236}">
                    <a16:creationId xmlns:a16="http://schemas.microsoft.com/office/drawing/2014/main" id="{5048E94B-D27E-1B91-C615-0CD41A291B0A}"/>
                  </a:ext>
                </a:extLst>
              </p:cNvPr>
              <p:cNvSpPr txBox="1">
                <a:spLocks noRot="1" noChangeAspect="1" noMove="1" noResize="1" noEditPoints="1" noAdjustHandles="1" noChangeArrowheads="1" noChangeShapeType="1" noTextEdit="1"/>
              </p:cNvSpPr>
              <p:nvPr/>
            </p:nvSpPr>
            <p:spPr>
              <a:xfrm>
                <a:off x="144557" y="4929985"/>
                <a:ext cx="7495897" cy="447995"/>
              </a:xfrm>
              <a:prstGeom prst="rect">
                <a:avLst/>
              </a:prstGeom>
              <a:blipFill>
                <a:blip r:embed="rId7"/>
                <a:stretch>
                  <a:fillRect l="-814" t="-6849" b="-9589"/>
                </a:stretch>
              </a:blipFill>
            </p:spPr>
            <p:txBody>
              <a:bodyPr/>
              <a:lstStyle/>
              <a:p>
                <a:r>
                  <a:rPr lang="en-AU">
                    <a:noFill/>
                  </a:rPr>
                  <a:t> </a:t>
                </a:r>
              </a:p>
            </p:txBody>
          </p:sp>
        </mc:Fallback>
      </mc:AlternateContent>
    </p:spTree>
    <p:extLst>
      <p:ext uri="{BB962C8B-B14F-4D97-AF65-F5344CB8AC3E}">
        <p14:creationId xmlns:p14="http://schemas.microsoft.com/office/powerpoint/2010/main" val="265462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25A3-275E-4473-9F79-34DB90420FFA}"/>
              </a:ext>
            </a:extLst>
          </p:cNvPr>
          <p:cNvSpPr>
            <a:spLocks noGrp="1"/>
          </p:cNvSpPr>
          <p:nvPr>
            <p:ph idx="1"/>
          </p:nvPr>
        </p:nvSpPr>
        <p:spPr>
          <a:xfrm>
            <a:off x="126359" y="731550"/>
            <a:ext cx="11730626" cy="4171844"/>
          </a:xfrm>
        </p:spPr>
        <p:txBody>
          <a:bodyPr>
            <a:normAutofit lnSpcReduction="10000"/>
          </a:bodyPr>
          <a:lstStyle/>
          <a:p>
            <a:pPr marL="0" indent="0">
              <a:buNone/>
            </a:pPr>
            <a:r>
              <a:rPr lang="en-AU" sz="2400" dirty="0"/>
              <a:t>When a sample has not been formed by random selection, or if the sample is not large enough, it is more likely to introduce bias. </a:t>
            </a:r>
          </a:p>
          <a:p>
            <a:pPr marL="0" indent="0">
              <a:buNone/>
            </a:pPr>
            <a:r>
              <a:rPr lang="en-AU" sz="2400" b="1" dirty="0"/>
              <a:t>Bias, in the context of sampling in Mathematics, is when a sample statistic over or under-estimates the population parameter.</a:t>
            </a:r>
            <a:br>
              <a:rPr lang="en-AU" sz="2400" b="1" dirty="0"/>
            </a:br>
            <a:r>
              <a:rPr lang="en-AU" sz="2400" b="1" dirty="0"/>
              <a:t> </a:t>
            </a:r>
          </a:p>
          <a:p>
            <a:pPr marL="0" indent="0">
              <a:buNone/>
            </a:pPr>
            <a:r>
              <a:rPr lang="en-AU" sz="2400" dirty="0"/>
              <a:t>A sample is deemed bias if members of the population from which the sample is derived either has:</a:t>
            </a:r>
          </a:p>
          <a:p>
            <a:r>
              <a:rPr lang="en-AU" sz="2400" dirty="0"/>
              <a:t>Zero chance of being selected</a:t>
            </a:r>
          </a:p>
          <a:p>
            <a:r>
              <a:rPr lang="en-AU" sz="2400" dirty="0"/>
              <a:t>Probability of these members being selected cannot be determined before hand</a:t>
            </a:r>
          </a:p>
          <a:p>
            <a:pPr marL="0" indent="0">
              <a:buNone/>
            </a:pPr>
            <a:r>
              <a:rPr lang="en-AU" sz="2400" dirty="0"/>
              <a:t>Most samples are biased to a certain degree and it is almost impossible to design and conduct a bias-free sample. </a:t>
            </a:r>
          </a:p>
          <a:p>
            <a:pPr marL="0" indent="0">
              <a:buNone/>
            </a:pPr>
            <a:endParaRPr lang="en-AU" sz="2400" dirty="0"/>
          </a:p>
          <a:p>
            <a:pPr marL="0" indent="0">
              <a:buNone/>
            </a:pPr>
            <a:endParaRPr lang="en-AU" sz="2400" dirty="0"/>
          </a:p>
        </p:txBody>
      </p:sp>
      <p:sp>
        <p:nvSpPr>
          <p:cNvPr id="5" name="TextBox 4">
            <a:extLst>
              <a:ext uri="{FF2B5EF4-FFF2-40B4-BE49-F238E27FC236}">
                <a16:creationId xmlns:a16="http://schemas.microsoft.com/office/drawing/2014/main" id="{7B975EBF-5BFE-4C1A-BE3A-176E15D0E159}"/>
              </a:ext>
            </a:extLst>
          </p:cNvPr>
          <p:cNvSpPr txBox="1"/>
          <p:nvPr/>
        </p:nvSpPr>
        <p:spPr>
          <a:xfrm>
            <a:off x="0" y="-6605"/>
            <a:ext cx="1896621"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Bias-ness</a:t>
            </a:r>
            <a:endParaRPr lang="en-AU" sz="3200" b="1" dirty="0">
              <a:solidFill>
                <a:schemeClr val="bg1"/>
              </a:solidFill>
            </a:endParaRPr>
          </a:p>
        </p:txBody>
      </p:sp>
      <p:sp>
        <p:nvSpPr>
          <p:cNvPr id="4" name="Content Placeholder 2">
            <a:extLst>
              <a:ext uri="{FF2B5EF4-FFF2-40B4-BE49-F238E27FC236}">
                <a16:creationId xmlns:a16="http://schemas.microsoft.com/office/drawing/2014/main" id="{5BDAA7CC-2A7A-BB12-71C8-3B8FC077BE80}"/>
              </a:ext>
            </a:extLst>
          </p:cNvPr>
          <p:cNvSpPr txBox="1">
            <a:spLocks/>
          </p:cNvSpPr>
          <p:nvPr/>
        </p:nvSpPr>
        <p:spPr>
          <a:xfrm>
            <a:off x="126359" y="4903394"/>
            <a:ext cx="11730626" cy="1410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t>There are </a:t>
            </a:r>
            <a:r>
              <a:rPr lang="en-AU" sz="2400" b="1" dirty="0"/>
              <a:t>two main source of bias</a:t>
            </a:r>
          </a:p>
          <a:p>
            <a:r>
              <a:rPr lang="en-AU" sz="2400" dirty="0"/>
              <a:t>Sampling bias (aka selection bias)</a:t>
            </a:r>
          </a:p>
          <a:p>
            <a:r>
              <a:rPr lang="en-AU" sz="2400" dirty="0"/>
              <a:t>Response bias</a:t>
            </a:r>
          </a:p>
          <a:p>
            <a:pPr marL="0" indent="0">
              <a:buFont typeface="Arial" panose="020B0604020202020204" pitchFamily="34" charset="0"/>
              <a:buNone/>
            </a:pPr>
            <a:endParaRPr lang="en-AU" sz="2400" dirty="0"/>
          </a:p>
        </p:txBody>
      </p:sp>
    </p:spTree>
    <p:extLst>
      <p:ext uri="{BB962C8B-B14F-4D97-AF65-F5344CB8AC3E}">
        <p14:creationId xmlns:p14="http://schemas.microsoft.com/office/powerpoint/2010/main" val="102517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2686836"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Selection Bias</a:t>
            </a:r>
            <a:endParaRPr lang="en-AU" sz="3200" b="1" dirty="0">
              <a:solidFill>
                <a:schemeClr val="bg1"/>
              </a:solidFill>
            </a:endParaRPr>
          </a:p>
        </p:txBody>
      </p:sp>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6"/>
            <a:ext cx="11730626" cy="5922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t>Selection bias – occurs when some members of the population are less likely to be included in the sample than others</a:t>
            </a:r>
          </a:p>
          <a:p>
            <a:r>
              <a:rPr lang="en-AU" sz="2400" dirty="0"/>
              <a:t>Under-coverage bias </a:t>
            </a:r>
          </a:p>
          <a:p>
            <a:pPr lvl="1"/>
            <a:r>
              <a:rPr lang="en-AU" sz="2000" dirty="0"/>
              <a:t>Occurs when some members of the population are under-represented or over-represented. This is usually a problem in convenience samples. </a:t>
            </a:r>
            <a:br>
              <a:rPr lang="en-AU" sz="2000" dirty="0"/>
            </a:br>
            <a:endParaRPr lang="en-AU" sz="2000" dirty="0"/>
          </a:p>
          <a:p>
            <a:r>
              <a:rPr lang="en-AU" sz="2400" dirty="0"/>
              <a:t>Voluntary Response or Self-selection bias </a:t>
            </a:r>
          </a:p>
          <a:p>
            <a:pPr lvl="1"/>
            <a:r>
              <a:rPr lang="en-AU" sz="2000" dirty="0"/>
              <a:t>Occurs when sample consists of people who volunteer to respond because they have strong opinions on the issue. As such, over-represent individual who have a strong opinions</a:t>
            </a:r>
            <a:br>
              <a:rPr lang="en-AU" sz="2000" dirty="0"/>
            </a:br>
            <a:endParaRPr lang="en-AU" sz="2000" dirty="0"/>
          </a:p>
          <a:p>
            <a:r>
              <a:rPr lang="en-AU" sz="2400" dirty="0"/>
              <a:t>Self-interest bias or self-serving bias</a:t>
            </a:r>
          </a:p>
          <a:p>
            <a:pPr lvl="1"/>
            <a:r>
              <a:rPr lang="en-AU" sz="2000" dirty="0"/>
              <a:t>Occurs when researchers have an interest in the outcome, hence judgements are shaded by their own interest</a:t>
            </a:r>
            <a:br>
              <a:rPr lang="en-AU" sz="2000" dirty="0"/>
            </a:br>
            <a:endParaRPr lang="en-AU" sz="2000" dirty="0"/>
          </a:p>
          <a:p>
            <a:r>
              <a:rPr lang="en-AU" sz="2400" dirty="0"/>
              <a:t>Non-response bias</a:t>
            </a:r>
          </a:p>
          <a:p>
            <a:pPr lvl="1"/>
            <a:r>
              <a:rPr lang="en-AU" sz="2000" dirty="0"/>
              <a:t>When chosen individuals for the sample are unwilling or unable to participate. Hence the sample is no longer a representative of the population</a:t>
            </a:r>
          </a:p>
          <a:p>
            <a:endParaRPr lang="en-AU" sz="2400" dirty="0"/>
          </a:p>
          <a:p>
            <a:pPr marL="457200" lvl="1" indent="0">
              <a:buNone/>
            </a:pPr>
            <a:endParaRPr lang="en-AU" sz="2000" dirty="0"/>
          </a:p>
          <a:p>
            <a:pPr marL="0" indent="0">
              <a:buFont typeface="Arial" panose="020B0604020202020204" pitchFamily="34" charset="0"/>
              <a:buNone/>
            </a:pPr>
            <a:endParaRPr lang="en-AU" sz="2400" dirty="0"/>
          </a:p>
          <a:p>
            <a:pPr marL="0" indent="0">
              <a:buFont typeface="Arial" panose="020B0604020202020204" pitchFamily="34" charset="0"/>
              <a:buNone/>
            </a:pPr>
            <a:endParaRPr lang="en-AU" sz="2400" dirty="0"/>
          </a:p>
        </p:txBody>
      </p:sp>
    </p:spTree>
    <p:extLst>
      <p:ext uri="{BB962C8B-B14F-4D97-AF65-F5344CB8AC3E}">
        <p14:creationId xmlns:p14="http://schemas.microsoft.com/office/powerpoint/2010/main" val="146485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2726539"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Response Bias</a:t>
            </a:r>
            <a:endParaRPr lang="en-AU" sz="3200" b="1" dirty="0">
              <a:solidFill>
                <a:schemeClr val="bg1"/>
              </a:solidFill>
            </a:endParaRPr>
          </a:p>
        </p:txBody>
      </p:sp>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7"/>
            <a:ext cx="11730626" cy="49101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t>Response bias – occurs when participants give inaccurate response for any reason. </a:t>
            </a:r>
            <a:r>
              <a:rPr lang="en-AU" sz="2400" dirty="0" err="1"/>
              <a:t>Eg.</a:t>
            </a:r>
            <a:r>
              <a:rPr lang="en-AU" sz="2400" dirty="0"/>
              <a:t> Participants in a survey deliberately give false or misleading answer.</a:t>
            </a:r>
          </a:p>
          <a:p>
            <a:r>
              <a:rPr lang="en-AU" sz="2400" dirty="0"/>
              <a:t>Leading question bias</a:t>
            </a:r>
          </a:p>
          <a:p>
            <a:pPr lvl="1"/>
            <a:r>
              <a:rPr lang="en-AU" sz="2000" dirty="0"/>
              <a:t>Occurs when the wording of the question prompts the respondent to answer in a particular way</a:t>
            </a:r>
          </a:p>
          <a:p>
            <a:pPr lvl="1"/>
            <a:r>
              <a:rPr lang="en-AU" sz="2000" dirty="0" err="1"/>
              <a:t>Eg.</a:t>
            </a:r>
            <a:r>
              <a:rPr lang="en-AU" sz="2000" dirty="0"/>
              <a:t> “How was the car going when it smashed into the bus?” – Implies that the car was at fault and suggests that the car was travelling at a high speed. How can we reword this question?</a:t>
            </a:r>
          </a:p>
          <a:p>
            <a:pPr lvl="1"/>
            <a:r>
              <a:rPr lang="en-AU" sz="2000" dirty="0"/>
              <a:t>“How fast was each vehicle travelling when the accident occurred?”- Does not assign any blame or pre-judgement.</a:t>
            </a:r>
            <a:br>
              <a:rPr lang="en-AU" sz="2000" dirty="0"/>
            </a:br>
            <a:endParaRPr lang="en-AU" sz="2000" dirty="0"/>
          </a:p>
          <a:p>
            <a:r>
              <a:rPr lang="en-AU" sz="2400" dirty="0"/>
              <a:t>Social desirability bias </a:t>
            </a:r>
          </a:p>
          <a:p>
            <a:pPr lvl="1"/>
            <a:r>
              <a:rPr lang="en-AU" sz="2000" dirty="0"/>
              <a:t>Respondents answer questions in a manner that will be view favourably by others instead of choosing response that are reflective of their true feelings. </a:t>
            </a:r>
          </a:p>
          <a:p>
            <a:pPr lvl="1"/>
            <a:r>
              <a:rPr lang="en-AU" sz="2000" dirty="0"/>
              <a:t>This becomes an issue when it involves socially sensitive topics like religion, politics, drug use, race, cheating etc</a:t>
            </a:r>
          </a:p>
          <a:p>
            <a:r>
              <a:rPr lang="en-AU" sz="2400" dirty="0"/>
              <a:t>Acquiescence bias</a:t>
            </a:r>
          </a:p>
          <a:p>
            <a:pPr lvl="1"/>
            <a:r>
              <a:rPr lang="en-AU" dirty="0"/>
              <a:t>Respondents to a survey have a tendency to agree with all the questions</a:t>
            </a:r>
          </a:p>
          <a:p>
            <a:pPr marL="457200" lvl="1" indent="0">
              <a:buNone/>
            </a:pPr>
            <a:endParaRPr lang="en-AU" sz="2000" dirty="0"/>
          </a:p>
          <a:p>
            <a:pPr marL="0" indent="0">
              <a:buFont typeface="Arial" panose="020B0604020202020204" pitchFamily="34" charset="0"/>
              <a:buNone/>
            </a:pPr>
            <a:endParaRPr lang="en-AU" sz="2400" dirty="0"/>
          </a:p>
          <a:p>
            <a:pPr marL="0" indent="0">
              <a:buFont typeface="Arial" panose="020B0604020202020204" pitchFamily="34" charset="0"/>
              <a:buNone/>
            </a:pPr>
            <a:endParaRPr lang="en-AU" sz="2400" dirty="0"/>
          </a:p>
        </p:txBody>
      </p:sp>
    </p:spTree>
    <p:extLst>
      <p:ext uri="{BB962C8B-B14F-4D97-AF65-F5344CB8AC3E}">
        <p14:creationId xmlns:p14="http://schemas.microsoft.com/office/powerpoint/2010/main" val="8859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267876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Reducing Bias</a:t>
            </a:r>
            <a:endParaRPr lang="en-AU" sz="3200" b="1" dirty="0">
              <a:solidFill>
                <a:schemeClr val="bg1"/>
              </a:solidFill>
            </a:endParaRPr>
          </a:p>
        </p:txBody>
      </p:sp>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7"/>
            <a:ext cx="11730626" cy="4910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400" dirty="0"/>
              <a:t>Select participants from the target population randomly such as using stratified random sampling. </a:t>
            </a:r>
            <a:br>
              <a:rPr lang="en-AU" sz="2400" dirty="0"/>
            </a:br>
            <a:endParaRPr lang="en-AU" sz="2400" dirty="0"/>
          </a:p>
          <a:p>
            <a:r>
              <a:rPr lang="en-AU" sz="2400" dirty="0"/>
              <a:t>Have a large sample size. The more participants you take in your sample, the more information you will have and the better your estimates will be</a:t>
            </a:r>
          </a:p>
          <a:p>
            <a:endParaRPr lang="en-AU" sz="2400" dirty="0"/>
          </a:p>
          <a:p>
            <a:pPr marL="0" indent="0">
              <a:buNone/>
            </a:pPr>
            <a:r>
              <a:rPr lang="en-AU" sz="2400" dirty="0"/>
              <a:t>Note: If your sampling method is flawed, then increasing the sample size will not reduce bias-ness.</a:t>
            </a:r>
            <a:endParaRPr lang="en-AU" dirty="0"/>
          </a:p>
          <a:p>
            <a:pPr marL="457200" lvl="1" indent="0">
              <a:buNone/>
            </a:pPr>
            <a:endParaRPr lang="en-AU" sz="2000" dirty="0"/>
          </a:p>
          <a:p>
            <a:pPr marL="0" indent="0">
              <a:buFont typeface="Arial" panose="020B0604020202020204" pitchFamily="34" charset="0"/>
              <a:buNone/>
            </a:pPr>
            <a:endParaRPr lang="en-AU" sz="2400" dirty="0"/>
          </a:p>
          <a:p>
            <a:pPr marL="0" indent="0">
              <a:buFont typeface="Arial" panose="020B0604020202020204" pitchFamily="34" charset="0"/>
              <a:buNone/>
            </a:pPr>
            <a:endParaRPr lang="en-AU" sz="2400" dirty="0"/>
          </a:p>
        </p:txBody>
      </p:sp>
    </p:spTree>
    <p:extLst>
      <p:ext uri="{BB962C8B-B14F-4D97-AF65-F5344CB8AC3E}">
        <p14:creationId xmlns:p14="http://schemas.microsoft.com/office/powerpoint/2010/main" val="471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85503"/>
            <a:ext cx="11743326" cy="816232"/>
          </a:xfrm>
        </p:spPr>
        <p:txBody>
          <a:bodyPr>
            <a:noAutofit/>
          </a:bodyPr>
          <a:lstStyle/>
          <a:p>
            <a:pPr marL="0" indent="0" algn="just">
              <a:buNone/>
            </a:pPr>
            <a:r>
              <a:rPr lang="en-GB" sz="2000" b="0" i="0" dirty="0">
                <a:solidFill>
                  <a:srgbClr val="000000"/>
                </a:solidFill>
                <a:effectLst/>
              </a:rPr>
              <a:t>In order to determine the sort of film in which to invest his money, a producer waits outside a theatre and asks people as they leave whether they prefer comedy, drama, horror or science fiction. Do you think this is an appropriate way of selecting a random sample of movie goers? Explain your answer.</a:t>
            </a:r>
            <a:endParaRPr lang="en-AU" sz="2000" dirty="0"/>
          </a:p>
          <a:p>
            <a:pPr marL="0" indent="0" algn="just">
              <a:buNone/>
            </a:pPr>
            <a:endParaRPr lang="en-AU" sz="2000" dirty="0"/>
          </a:p>
        </p:txBody>
      </p:sp>
      <p:sp>
        <p:nvSpPr>
          <p:cNvPr id="2" name="TextBox 1">
            <a:extLst>
              <a:ext uri="{FF2B5EF4-FFF2-40B4-BE49-F238E27FC236}">
                <a16:creationId xmlns:a16="http://schemas.microsoft.com/office/drawing/2014/main" id="{243B9EBE-6B6C-C998-0D54-112C09EA65FC}"/>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
        <p:nvSpPr>
          <p:cNvPr id="4" name="Content Placeholder 2">
            <a:extLst>
              <a:ext uri="{FF2B5EF4-FFF2-40B4-BE49-F238E27FC236}">
                <a16:creationId xmlns:a16="http://schemas.microsoft.com/office/drawing/2014/main" id="{4FA5BB36-68CB-1917-7ABE-CF34B0978D45}"/>
              </a:ext>
            </a:extLst>
          </p:cNvPr>
          <p:cNvSpPr txBox="1">
            <a:spLocks/>
          </p:cNvSpPr>
          <p:nvPr/>
        </p:nvSpPr>
        <p:spPr>
          <a:xfrm>
            <a:off x="144559" y="1871758"/>
            <a:ext cx="749589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No, the sample will be biased towards the type of movie being shown.</a:t>
            </a:r>
            <a:endParaRPr lang="en-AU" sz="2000" dirty="0">
              <a:solidFill>
                <a:srgbClr val="002060"/>
              </a:solidFill>
            </a:endParaRPr>
          </a:p>
        </p:txBody>
      </p:sp>
      <p:sp>
        <p:nvSpPr>
          <p:cNvPr id="6" name="TextBox 5">
            <a:extLst>
              <a:ext uri="{FF2B5EF4-FFF2-40B4-BE49-F238E27FC236}">
                <a16:creationId xmlns:a16="http://schemas.microsoft.com/office/drawing/2014/main" id="{3501B21D-31D5-7A42-0B9E-412E71270A2C}"/>
              </a:ext>
            </a:extLst>
          </p:cNvPr>
          <p:cNvSpPr txBox="1"/>
          <p:nvPr/>
        </p:nvSpPr>
        <p:spPr>
          <a:xfrm>
            <a:off x="87450" y="2829950"/>
            <a:ext cx="10388259" cy="1015663"/>
          </a:xfrm>
          <a:prstGeom prst="rect">
            <a:avLst/>
          </a:prstGeom>
          <a:noFill/>
        </p:spPr>
        <p:txBody>
          <a:bodyPr wrap="square">
            <a:spAutoFit/>
          </a:bodyPr>
          <a:lstStyle/>
          <a:p>
            <a:r>
              <a:rPr lang="en-GB" sz="2000" b="0" i="0" dirty="0">
                <a:solidFill>
                  <a:srgbClr val="000000"/>
                </a:solidFill>
                <a:effectLst/>
              </a:rPr>
              <a:t>In order to survey the attitude of parents to the current uniform requirements, the principal of a school selected 100 students at random from the school roll, and then interviewed their parents. Do you think this group of parents would form a simple random sample?</a:t>
            </a:r>
            <a:endParaRPr lang="en-AU" sz="2000" dirty="0"/>
          </a:p>
        </p:txBody>
      </p:sp>
      <p:sp>
        <p:nvSpPr>
          <p:cNvPr id="7" name="Content Placeholder 2">
            <a:extLst>
              <a:ext uri="{FF2B5EF4-FFF2-40B4-BE49-F238E27FC236}">
                <a16:creationId xmlns:a16="http://schemas.microsoft.com/office/drawing/2014/main" id="{00C8193A-4E45-273F-CAF9-128B71AB58AD}"/>
              </a:ext>
            </a:extLst>
          </p:cNvPr>
          <p:cNvSpPr txBox="1">
            <a:spLocks/>
          </p:cNvSpPr>
          <p:nvPr/>
        </p:nvSpPr>
        <p:spPr>
          <a:xfrm>
            <a:off x="144558" y="3994107"/>
            <a:ext cx="7495897" cy="44799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No, a parent’s chance of selection depends on how many children they have at the school. </a:t>
            </a:r>
            <a:endParaRPr lang="en-AU" sz="2000" dirty="0">
              <a:solidFill>
                <a:srgbClr val="002060"/>
              </a:solidFill>
            </a:endParaRPr>
          </a:p>
        </p:txBody>
      </p:sp>
    </p:spTree>
    <p:extLst>
      <p:ext uri="{BB962C8B-B14F-4D97-AF65-F5344CB8AC3E}">
        <p14:creationId xmlns:p14="http://schemas.microsoft.com/office/powerpoint/2010/main" val="380507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135010" y="791639"/>
            <a:ext cx="11743326" cy="5819775"/>
          </a:xfrm>
        </p:spPr>
        <p:txBody>
          <a:bodyPr/>
          <a:lstStyle/>
          <a:p>
            <a:pPr marL="0" indent="0" algn="just">
              <a:buNone/>
            </a:pPr>
            <a:r>
              <a:rPr lang="en-AU" sz="2400" dirty="0"/>
              <a:t>A pharmaceutical company wishes to gather information on a new form of headache tablets. Comment on whether there is any bias in the following sampling methods, giving reasons for your answers.</a:t>
            </a:r>
          </a:p>
          <a:p>
            <a:pPr marL="514350" indent="-514350" algn="just">
              <a:buAutoNum type="alphaLcParenR"/>
            </a:pPr>
            <a:r>
              <a:rPr lang="en-AU" sz="2400" dirty="0"/>
              <a:t>People were surveyed outside a dental clinic.</a:t>
            </a:r>
          </a:p>
          <a:p>
            <a:pPr marL="0" indent="0" algn="just">
              <a:buNone/>
            </a:pPr>
            <a:r>
              <a:rPr lang="en-AU" sz="2400" dirty="0">
                <a:solidFill>
                  <a:srgbClr val="002060"/>
                </a:solidFill>
              </a:rPr>
              <a:t>Biased, as dental patients are more likely to have headaches due to dental pain on averag</a:t>
            </a:r>
            <a:r>
              <a:rPr lang="en-AU" sz="2400" dirty="0">
                <a:solidFill>
                  <a:schemeClr val="accent6">
                    <a:lumMod val="75000"/>
                  </a:schemeClr>
                </a:solidFill>
              </a:rPr>
              <a:t>e.</a:t>
            </a:r>
            <a:endParaRPr lang="en-AU" sz="2400" dirty="0"/>
          </a:p>
          <a:p>
            <a:pPr marL="514350" indent="-514350" algn="just">
              <a:buFont typeface="+mj-lt"/>
              <a:buAutoNum type="alphaLcParenR" startAt="2"/>
            </a:pPr>
            <a:r>
              <a:rPr lang="en-AU" sz="2400" dirty="0"/>
              <a:t>People waiting at a central bus station in the city were selected.</a:t>
            </a:r>
          </a:p>
          <a:p>
            <a:pPr marL="0" indent="0" algn="just">
              <a:buNone/>
            </a:pPr>
            <a:r>
              <a:rPr lang="en-AU" sz="2400" dirty="0">
                <a:solidFill>
                  <a:srgbClr val="002060"/>
                </a:solidFill>
              </a:rPr>
              <a:t>No bias, as there is no connection between headaches and mode of travel in general. IF there was bias, it would only be in that not all people take public transportation and so not every member of the population would have equal contribution to the survey.</a:t>
            </a:r>
          </a:p>
          <a:p>
            <a:pPr marL="514350" indent="-514350" algn="just">
              <a:buFont typeface="+mj-lt"/>
              <a:buAutoNum type="alphaLcParenR" startAt="3"/>
            </a:pPr>
            <a:r>
              <a:rPr lang="en-AU" sz="2400" dirty="0"/>
              <a:t>People were contacted using random mobile numbers.</a:t>
            </a:r>
          </a:p>
          <a:p>
            <a:pPr marL="0" indent="0" algn="just">
              <a:buNone/>
            </a:pPr>
            <a:r>
              <a:rPr lang="en-AU" sz="2400" dirty="0">
                <a:solidFill>
                  <a:srgbClr val="002060"/>
                </a:solidFill>
              </a:rPr>
              <a:t>Biased, as not every person in the population has access to a mobile phone. Some may only use landlines. </a:t>
            </a:r>
          </a:p>
          <a:p>
            <a:pPr marL="0" indent="0" algn="just">
              <a:buNone/>
            </a:pPr>
            <a:endParaRPr lang="en-AU" dirty="0"/>
          </a:p>
        </p:txBody>
      </p:sp>
      <p:sp>
        <p:nvSpPr>
          <p:cNvPr id="2" name="TextBox 1">
            <a:extLst>
              <a:ext uri="{FF2B5EF4-FFF2-40B4-BE49-F238E27FC236}">
                <a16:creationId xmlns:a16="http://schemas.microsoft.com/office/drawing/2014/main" id="{100C0797-4079-94A5-AC79-4DA6BD46E072}"/>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Tree>
    <p:extLst>
      <p:ext uri="{BB962C8B-B14F-4D97-AF65-F5344CB8AC3E}">
        <p14:creationId xmlns:p14="http://schemas.microsoft.com/office/powerpoint/2010/main" val="127383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245474" y="822324"/>
            <a:ext cx="11743326" cy="5819775"/>
          </a:xfrm>
        </p:spPr>
        <p:txBody>
          <a:bodyPr/>
          <a:lstStyle/>
          <a:p>
            <a:pPr marL="342900" indent="-342900" algn="just">
              <a:buAutoNum type="arabicParenR"/>
            </a:pPr>
            <a:r>
              <a:rPr lang="en-AU" sz="2400" dirty="0"/>
              <a:t>On a particular media website, readers were invited to respond to the following question: Do you agree that asylum seeker boats should be forcefully turned away from Australian territorial waters? Comment on this method of sampling public opinion on the matter and discuss possible sources of bias.</a:t>
            </a:r>
          </a:p>
          <a:p>
            <a:pPr marL="342900" indent="-342900" algn="just">
              <a:buAutoNum type="arabicParenR"/>
            </a:pPr>
            <a:endParaRPr lang="en-AU" sz="2400" dirty="0"/>
          </a:p>
          <a:p>
            <a:pPr marL="342900" indent="-342900" algn="just">
              <a:buAutoNum type="arabicParenR"/>
            </a:pPr>
            <a:r>
              <a:rPr lang="en-AU" sz="2400" dirty="0"/>
              <a:t>On a popular celebrity cooking show, viewers were invited to SMS their choice of one of two celebrities for the title of ‘Australia’s favourite celebrity chef’. Comment on this method of polling for the ‘title’ and discuss the possible sources of bias.</a:t>
            </a:r>
          </a:p>
          <a:p>
            <a:pPr marL="342900" indent="-342900" algn="just">
              <a:buAutoNum type="arabicParenR"/>
            </a:pPr>
            <a:endParaRPr lang="en-AU" sz="2400" dirty="0"/>
          </a:p>
          <a:p>
            <a:pPr marL="342900" indent="-342900" algn="just">
              <a:buAutoNum type="arabicParenR"/>
            </a:pPr>
            <a:r>
              <a:rPr lang="en-AU" sz="2400" dirty="0"/>
              <a:t>An expensive private school (single sex) conducted a phone poll on the families of 200 of its students to gauge the proportion of families supporting the extending of school hours for the students. Comment on the choice of sampling and discuss possible sources of bias and ways to reduce them. </a:t>
            </a:r>
          </a:p>
          <a:p>
            <a:pPr marL="342900" indent="-342900" algn="just">
              <a:buAutoNum type="arabicParenR"/>
            </a:pPr>
            <a:endParaRPr lang="en-AU" sz="2000" dirty="0"/>
          </a:p>
          <a:p>
            <a:pPr marL="0" indent="0" algn="just">
              <a:buNone/>
            </a:pPr>
            <a:endParaRPr lang="en-AU" dirty="0"/>
          </a:p>
        </p:txBody>
      </p:sp>
      <p:sp>
        <p:nvSpPr>
          <p:cNvPr id="2" name="TextBox 1">
            <a:extLst>
              <a:ext uri="{FF2B5EF4-FFF2-40B4-BE49-F238E27FC236}">
                <a16:creationId xmlns:a16="http://schemas.microsoft.com/office/drawing/2014/main" id="{243B9EBE-6B6C-C998-0D54-112C09EA65FC}"/>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Tree>
    <p:extLst>
      <p:ext uri="{BB962C8B-B14F-4D97-AF65-F5344CB8AC3E}">
        <p14:creationId xmlns:p14="http://schemas.microsoft.com/office/powerpoint/2010/main" val="141850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25A3-275E-4473-9F79-34DB90420FFA}"/>
              </a:ext>
            </a:extLst>
          </p:cNvPr>
          <p:cNvSpPr>
            <a:spLocks noGrp="1"/>
          </p:cNvSpPr>
          <p:nvPr>
            <p:ph idx="1"/>
          </p:nvPr>
        </p:nvSpPr>
        <p:spPr>
          <a:xfrm>
            <a:off x="116599" y="780645"/>
            <a:ext cx="11730626" cy="5718175"/>
          </a:xfrm>
        </p:spPr>
        <p:txBody>
          <a:bodyPr>
            <a:normAutofit/>
          </a:bodyPr>
          <a:lstStyle/>
          <a:p>
            <a:pPr algn="just"/>
            <a:r>
              <a:rPr lang="en-AU" sz="2000" b="1" dirty="0">
                <a:latin typeface="Arial" panose="020B0604020202020204" pitchFamily="34" charset="0"/>
                <a:cs typeface="Arial" panose="020B0604020202020204" pitchFamily="34" charset="0"/>
              </a:rPr>
              <a:t>Primary Data</a:t>
            </a:r>
            <a:r>
              <a:rPr lang="en-AU" sz="2000" dirty="0">
                <a:latin typeface="Arial" panose="020B0604020202020204" pitchFamily="34" charset="0"/>
                <a:cs typeface="Arial" panose="020B0604020202020204" pitchFamily="34" charset="0"/>
              </a:rPr>
              <a:t>: Data which is collected by the organisation that is going to use for statistical analysis. It may be collected by:</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Direct observation</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Interviews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Questionnaires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Surveys </a:t>
            </a:r>
          </a:p>
          <a:p>
            <a:pPr marL="0" indent="0" algn="just">
              <a:buNone/>
            </a:pPr>
            <a:endParaRPr lang="en-AU" sz="2000" dirty="0">
              <a:latin typeface="Arial" panose="020B0604020202020204" pitchFamily="34" charset="0"/>
              <a:cs typeface="Arial" panose="020B0604020202020204" pitchFamily="34" charset="0"/>
            </a:endParaRPr>
          </a:p>
          <a:p>
            <a:pPr algn="just"/>
            <a:r>
              <a:rPr lang="en-AU" sz="2000" b="1" dirty="0">
                <a:latin typeface="Arial" panose="020B0604020202020204" pitchFamily="34" charset="0"/>
                <a:cs typeface="Arial" panose="020B0604020202020204" pitchFamily="34" charset="0"/>
              </a:rPr>
              <a:t>Secondary Data</a:t>
            </a:r>
            <a:r>
              <a:rPr lang="en-AU" sz="2000" dirty="0">
                <a:latin typeface="Arial" panose="020B0604020202020204" pitchFamily="34" charset="0"/>
                <a:cs typeface="Arial" panose="020B0604020202020204" pitchFamily="34" charset="0"/>
              </a:rPr>
              <a:t>: Data which is obtained by some external sources such as: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Newspapers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Internet</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Television</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Agencies such as the Australian Bureau of Statistics</a:t>
            </a:r>
          </a:p>
          <a:p>
            <a:pPr algn="just">
              <a:buFont typeface="Courier New" panose="02070309020205020404" pitchFamily="49" charset="0"/>
              <a:buChar char="o"/>
            </a:pPr>
            <a:r>
              <a:rPr lang="en-AU" sz="2000" dirty="0">
                <a:latin typeface="Arial" panose="020B0604020202020204" pitchFamily="34" charset="0"/>
                <a:cs typeface="Arial" panose="020B0604020202020204" pitchFamily="34" charset="0"/>
              </a:rPr>
              <a:t>Secondary data is easy to acquire and process is not as expensive but data may have been refined, and its originality may be lost. </a:t>
            </a:r>
          </a:p>
          <a:p>
            <a:pPr marL="0" indent="0" algn="just">
              <a:buNone/>
            </a:pPr>
            <a:endParaRPr lang="en-AU" sz="2000" b="1" dirty="0">
              <a:latin typeface="Arial" panose="020B0604020202020204" pitchFamily="34" charset="0"/>
              <a:cs typeface="Arial" panose="020B0604020202020204" pitchFamily="34" charset="0"/>
            </a:endParaRPr>
          </a:p>
          <a:p>
            <a:pPr algn="just"/>
            <a:endParaRPr lang="en-AU" sz="2000" dirty="0">
              <a:latin typeface="Arial" panose="020B0604020202020204" pitchFamily="34" charset="0"/>
              <a:cs typeface="Arial" panose="020B0604020202020204" pitchFamily="34" charset="0"/>
            </a:endParaRPr>
          </a:p>
          <a:p>
            <a:pPr marL="0" indent="0" algn="just">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975EBF-5BFE-4C1A-BE3A-176E15D0E159}"/>
              </a:ext>
            </a:extLst>
          </p:cNvPr>
          <p:cNvSpPr txBox="1"/>
          <p:nvPr/>
        </p:nvSpPr>
        <p:spPr>
          <a:xfrm>
            <a:off x="0" y="-6605"/>
            <a:ext cx="2309641"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Vocabulary</a:t>
            </a:r>
          </a:p>
        </p:txBody>
      </p:sp>
    </p:spTree>
    <p:extLst>
      <p:ext uri="{BB962C8B-B14F-4D97-AF65-F5344CB8AC3E}">
        <p14:creationId xmlns:p14="http://schemas.microsoft.com/office/powerpoint/2010/main" val="370333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245474" y="822324"/>
            <a:ext cx="11743326" cy="5819775"/>
          </a:xfrm>
        </p:spPr>
        <p:txBody>
          <a:bodyPr/>
          <a:lstStyle/>
          <a:p>
            <a:pPr marL="0" indent="0" algn="just">
              <a:buNone/>
            </a:pPr>
            <a:r>
              <a:rPr lang="en-AU" sz="2400" dirty="0"/>
              <a:t>On a particular media website, readers were invited to respond to the following question: Do you agree that asylum seeker boats should be forcefully turned away from Australian territorial waters? Comment on this method of sampling public opinion on the matter and discuss possible sources of bias.</a:t>
            </a:r>
          </a:p>
          <a:p>
            <a:pPr marL="342900" indent="-342900" algn="just">
              <a:buAutoNum type="arabicParenR"/>
            </a:pPr>
            <a:endParaRPr lang="en-AU" sz="1800" dirty="0"/>
          </a:p>
          <a:p>
            <a:pPr marL="0" indent="0" algn="just">
              <a:buNone/>
            </a:pPr>
            <a:r>
              <a:rPr lang="en-AU" sz="2400" dirty="0">
                <a:solidFill>
                  <a:srgbClr val="002060"/>
                </a:solidFill>
              </a:rPr>
              <a:t>This is an example of self-selection/voluntary response sampling and hence, it is not random. Subsequently, one possible source of bias is non-response bias (not every reader will participate in the survey if they can ‘choose’ to participate). </a:t>
            </a:r>
          </a:p>
          <a:p>
            <a:pPr marL="0" indent="0" algn="just">
              <a:buNone/>
            </a:pPr>
            <a:r>
              <a:rPr lang="en-AU" sz="2400" dirty="0">
                <a:solidFill>
                  <a:srgbClr val="002060"/>
                </a:solidFill>
              </a:rPr>
              <a:t>Not all of the Australian population would use this particular website, and hence individuals who do not have internet access, or who may not understand English, are neglected from the sample. </a:t>
            </a:r>
          </a:p>
        </p:txBody>
      </p:sp>
      <p:sp>
        <p:nvSpPr>
          <p:cNvPr id="2" name="TextBox 1">
            <a:extLst>
              <a:ext uri="{FF2B5EF4-FFF2-40B4-BE49-F238E27FC236}">
                <a16:creationId xmlns:a16="http://schemas.microsoft.com/office/drawing/2014/main" id="{040405BF-2CE2-967E-9EC1-E287F8E6752B}"/>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Tree>
    <p:extLst>
      <p:ext uri="{BB962C8B-B14F-4D97-AF65-F5344CB8AC3E}">
        <p14:creationId xmlns:p14="http://schemas.microsoft.com/office/powerpoint/2010/main" val="306000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245474" y="822324"/>
            <a:ext cx="11743326" cy="5819775"/>
          </a:xfrm>
        </p:spPr>
        <p:txBody>
          <a:bodyPr/>
          <a:lstStyle/>
          <a:p>
            <a:pPr marL="0" indent="0" algn="just">
              <a:buNone/>
            </a:pPr>
            <a:r>
              <a:rPr lang="en-AU" sz="2400" dirty="0"/>
              <a:t>On a popular celebrity cooking show, viewers were invited to SMS their choice of one of two celebrities for the title of ‘Australia’s favourite celebrity chef’. Comment on this method of polling for the ‘title’ and discuss the possible sources of bias.</a:t>
            </a:r>
          </a:p>
          <a:p>
            <a:pPr marL="342900" indent="-342900" algn="just">
              <a:buAutoNum type="arabicParenR"/>
            </a:pPr>
            <a:endParaRPr lang="en-AU" sz="1800" dirty="0"/>
          </a:p>
          <a:p>
            <a:pPr marL="0" indent="0" algn="just">
              <a:buNone/>
            </a:pPr>
            <a:r>
              <a:rPr lang="en-AU" sz="2400" dirty="0">
                <a:solidFill>
                  <a:srgbClr val="002060"/>
                </a:solidFill>
              </a:rPr>
              <a:t>This is another example of self-selection/voluntary response sampling and again, it is not random. The results will be distorted due to more responses from ‘interested’ groups, and no responses from viewers who do not want to participate in the poll.</a:t>
            </a:r>
          </a:p>
          <a:p>
            <a:pPr marL="0" indent="0" algn="just">
              <a:buNone/>
            </a:pPr>
            <a:endParaRPr lang="en-AU" sz="2400" dirty="0">
              <a:solidFill>
                <a:srgbClr val="002060"/>
              </a:solidFill>
            </a:endParaRPr>
          </a:p>
          <a:p>
            <a:pPr marL="0" indent="0" algn="just">
              <a:buNone/>
            </a:pPr>
            <a:r>
              <a:rPr lang="en-AU" sz="2400" dirty="0">
                <a:solidFill>
                  <a:srgbClr val="002060"/>
                </a:solidFill>
              </a:rPr>
              <a:t>Additionally, not all individuals may have access to a mobile phone to participate in the poll. </a:t>
            </a:r>
          </a:p>
        </p:txBody>
      </p:sp>
      <p:sp>
        <p:nvSpPr>
          <p:cNvPr id="2" name="TextBox 1">
            <a:extLst>
              <a:ext uri="{FF2B5EF4-FFF2-40B4-BE49-F238E27FC236}">
                <a16:creationId xmlns:a16="http://schemas.microsoft.com/office/drawing/2014/main" id="{E974AFC0-A6CD-B47D-F687-CEF7756F8B1D}"/>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Tree>
    <p:extLst>
      <p:ext uri="{BB962C8B-B14F-4D97-AF65-F5344CB8AC3E}">
        <p14:creationId xmlns:p14="http://schemas.microsoft.com/office/powerpoint/2010/main" val="1322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245474" y="822324"/>
            <a:ext cx="11743326" cy="5819775"/>
          </a:xfrm>
        </p:spPr>
        <p:txBody>
          <a:bodyPr/>
          <a:lstStyle/>
          <a:p>
            <a:pPr marL="0" indent="0" algn="just">
              <a:buNone/>
            </a:pPr>
            <a:r>
              <a:rPr lang="en-AU" sz="2400" dirty="0"/>
              <a:t>An expensive private school (single sex) conducted a phone poll on the families of 200 of its students to gauge the proportion of families supporting the extending of school hours for the students. Comment on the choice of sampling and discuss possible sources of bias and ways to reduce them. </a:t>
            </a:r>
            <a:endParaRPr lang="en-AU" sz="2400" dirty="0">
              <a:solidFill>
                <a:schemeClr val="accent6">
                  <a:lumMod val="75000"/>
                </a:schemeClr>
              </a:solidFill>
            </a:endParaRPr>
          </a:p>
          <a:p>
            <a:pPr marL="0" indent="0" algn="just">
              <a:buNone/>
            </a:pPr>
            <a:r>
              <a:rPr lang="en-AU" sz="2400" dirty="0">
                <a:solidFill>
                  <a:srgbClr val="002060"/>
                </a:solidFill>
              </a:rPr>
              <a:t>This is an example of convenience sampling, as the school is calling their students’ parents for an opinion so it is easy and efficient. However, the timing at which the calls are made will cause possible sources of bias as working parents may not be able to be contacted. If they are, their opinions may be distorted if they are interrupted during their working hours (i.e. under stress etc.). </a:t>
            </a:r>
          </a:p>
          <a:p>
            <a:pPr marL="0" indent="0" algn="just">
              <a:buNone/>
            </a:pPr>
            <a:r>
              <a:rPr lang="en-AU" sz="2400" dirty="0">
                <a:solidFill>
                  <a:srgbClr val="002060"/>
                </a:solidFill>
              </a:rPr>
              <a:t>Furthermore, not all parents are English-speaking and if the poll is done in English, this would cause distorted results. </a:t>
            </a:r>
          </a:p>
          <a:p>
            <a:pPr marL="0" indent="0" algn="just">
              <a:buNone/>
            </a:pPr>
            <a:r>
              <a:rPr lang="en-AU" sz="2400" dirty="0">
                <a:solidFill>
                  <a:srgbClr val="002060"/>
                </a:solidFill>
              </a:rPr>
              <a:t>To reduce this bias, the school should consider ‘categories’ of parents to ensure they provide equal opportunities for working parents and stay-at-home parents to response to the poll. </a:t>
            </a:r>
          </a:p>
          <a:p>
            <a:pPr marL="342900" indent="-342900" algn="just">
              <a:buAutoNum type="arabicParenR"/>
            </a:pPr>
            <a:endParaRPr lang="en-AU" sz="1800" dirty="0">
              <a:solidFill>
                <a:srgbClr val="002060"/>
              </a:solidFill>
            </a:endParaRPr>
          </a:p>
          <a:p>
            <a:pPr marL="0" indent="0" algn="just">
              <a:buNone/>
            </a:pPr>
            <a:endParaRPr lang="en-AU" dirty="0"/>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Tree>
    <p:extLst>
      <p:ext uri="{BB962C8B-B14F-4D97-AF65-F5344CB8AC3E}">
        <p14:creationId xmlns:p14="http://schemas.microsoft.com/office/powerpoint/2010/main" val="11489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19B9E-6023-4ED2-372C-8FDE3B3D982A}"/>
              </a:ext>
            </a:extLst>
          </p:cNvPr>
          <p:cNvSpPr txBox="1"/>
          <p:nvPr/>
        </p:nvSpPr>
        <p:spPr>
          <a:xfrm>
            <a:off x="0" y="0"/>
            <a:ext cx="3516644"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Sample Proportion</a:t>
            </a:r>
            <a:endParaRPr lang="en-AU" sz="3200" b="1" dirty="0">
              <a:solidFill>
                <a:schemeClr val="bg1"/>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20D886B-0E9F-C8EA-3DEF-C4C48421E94B}"/>
                  </a:ext>
                </a:extLst>
              </p:cNvPr>
              <p:cNvSpPr txBox="1">
                <a:spLocks/>
              </p:cNvSpPr>
              <p:nvPr/>
            </p:nvSpPr>
            <p:spPr>
              <a:xfrm>
                <a:off x="132497" y="705117"/>
                <a:ext cx="11730626" cy="49101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b="1" dirty="0"/>
                  <a:t>Population proportion </a:t>
                </a:r>
                <a:r>
                  <a:rPr lang="en-AU" sz="2000" dirty="0"/>
                  <a:t> - denoted as </a:t>
                </a:r>
                <a14:m>
                  <m:oMath xmlns:m="http://schemas.openxmlformats.org/officeDocument/2006/math">
                    <m:r>
                      <a:rPr lang="en-GB" sz="2000" b="0" i="1" smtClean="0"/>
                      <m:t>𝑝</m:t>
                    </m:r>
                  </m:oMath>
                </a14:m>
                <a:r>
                  <a:rPr lang="en-AU" sz="2000" dirty="0"/>
                  <a:t>.</a:t>
                </a:r>
              </a:p>
              <a:p>
                <a:pPr marL="0" indent="0">
                  <a:buNone/>
                </a:pPr>
                <a:r>
                  <a:rPr lang="en-AU" sz="2000" dirty="0"/>
                  <a:t>To determine the population proportion </a:t>
                </a:r>
                <a14:m>
                  <m:oMath xmlns:m="http://schemas.openxmlformats.org/officeDocument/2006/math">
                    <m:r>
                      <a:rPr lang="en-GB" sz="2000" b="0" i="1" smtClean="0"/>
                      <m:t>𝑝</m:t>
                    </m:r>
                  </m:oMath>
                </a14:m>
                <a:r>
                  <a:rPr lang="en-AU" sz="2000" dirty="0"/>
                  <a:t> with a certain attribute:</a:t>
                </a:r>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m:t>𝑝</m:t>
                      </m:r>
                      <m:r>
                        <a:rPr lang="en-GB" sz="2000" b="0" i="1" smtClean="0"/>
                        <m:t>=</m:t>
                      </m:r>
                      <m:f>
                        <m:fPr>
                          <m:ctrlPr>
                            <a:rPr lang="en-GB" sz="2000" b="0" smtClean="0"/>
                          </m:ctrlPr>
                        </m:fPr>
                        <m:num>
                          <m:r>
                            <m:rPr>
                              <m:sty m:val="p"/>
                            </m:rPr>
                            <a:rPr lang="en-GB" sz="2000" b="0" i="0" smtClean="0"/>
                            <m:t>no</m:t>
                          </m:r>
                          <m:r>
                            <a:rPr lang="en-GB" sz="2000" b="0" i="0" smtClean="0"/>
                            <m:t>. </m:t>
                          </m:r>
                          <m:r>
                            <m:rPr>
                              <m:sty m:val="p"/>
                            </m:rPr>
                            <a:rPr lang="en-GB" sz="2000" b="0" i="0" smtClean="0"/>
                            <m:t>of</m:t>
                          </m:r>
                          <m:r>
                            <a:rPr lang="en-GB" sz="2000" b="0" i="0" smtClean="0"/>
                            <m:t> </m:t>
                          </m:r>
                          <m:r>
                            <m:rPr>
                              <m:sty m:val="p"/>
                            </m:rPr>
                            <a:rPr lang="en-GB" sz="2000" b="0" i="0" smtClean="0"/>
                            <m:t>population</m:t>
                          </m:r>
                          <m:r>
                            <a:rPr lang="en-GB" sz="2000" b="0" i="0" smtClean="0"/>
                            <m:t> </m:t>
                          </m:r>
                          <m:r>
                            <m:rPr>
                              <m:sty m:val="p"/>
                            </m:rPr>
                            <a:rPr lang="en-GB" sz="2000" b="0" i="0" smtClean="0"/>
                            <m:t>with</m:t>
                          </m:r>
                          <m:r>
                            <a:rPr lang="en-GB" sz="2000" b="0" i="0" smtClean="0"/>
                            <m:t> </m:t>
                          </m:r>
                          <m:r>
                            <m:rPr>
                              <m:sty m:val="p"/>
                            </m:rPr>
                            <a:rPr lang="en-GB" sz="2000" b="0" i="0" smtClean="0"/>
                            <m:t>attribute</m:t>
                          </m:r>
                        </m:num>
                        <m:den>
                          <m:r>
                            <m:rPr>
                              <m:sty m:val="p"/>
                            </m:rPr>
                            <a:rPr lang="en-GB" sz="2000" b="0" i="0" smtClean="0"/>
                            <m:t>population</m:t>
                          </m:r>
                          <m:r>
                            <a:rPr lang="en-GB" sz="2000" b="0" i="0" smtClean="0"/>
                            <m:t> </m:t>
                          </m:r>
                          <m:r>
                            <m:rPr>
                              <m:sty m:val="p"/>
                            </m:rPr>
                            <a:rPr lang="en-GB" sz="2000" b="0" i="0" smtClean="0"/>
                            <m:t>size</m:t>
                          </m:r>
                        </m:den>
                      </m:f>
                    </m:oMath>
                  </m:oMathPara>
                </a14:m>
                <a:endParaRPr lang="en-AU" sz="2000" dirty="0"/>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𝜎</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Population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Standard</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deviation</m:t>
                      </m:r>
                    </m:oMath>
                  </m:oMathPara>
                </a14:m>
                <a:br>
                  <a:rPr lang="en-AU" sz="2000" dirty="0"/>
                </a:br>
                <a:endParaRPr lang="en-AU" sz="2000" dirty="0"/>
              </a:p>
              <a:p>
                <a:pPr marL="0" indent="0">
                  <a:buNone/>
                </a:pPr>
                <a:endParaRPr lang="en-AU" sz="2000" dirty="0"/>
              </a:p>
              <a:p>
                <a:pPr marL="0" indent="0">
                  <a:buNone/>
                </a:pPr>
                <a:r>
                  <a:rPr lang="en-AU" sz="2000" b="1" dirty="0"/>
                  <a:t>Sample proportion </a:t>
                </a:r>
                <a:r>
                  <a:rPr lang="en-AU" sz="2000" dirty="0"/>
                  <a:t> - denoted as </a:t>
                </a:r>
                <a14:m>
                  <m:oMath xmlns:m="http://schemas.openxmlformats.org/officeDocument/2006/math">
                    <m:acc>
                      <m:accPr>
                        <m:chr m:val="̂"/>
                        <m:ctrlPr>
                          <a:rPr lang="en-AU" sz="2000" i="1" smtClean="0">
                            <a:latin typeface="Cambria Math" panose="02040503050406030204" pitchFamily="18" charset="0"/>
                          </a:rPr>
                        </m:ctrlPr>
                      </m:accPr>
                      <m:e>
                        <m:r>
                          <a:rPr lang="en-GB" sz="2000" b="0" i="1" smtClean="0">
                            <a:latin typeface="Cambria Math" panose="02040503050406030204" pitchFamily="18" charset="0"/>
                          </a:rPr>
                          <m:t>𝑝</m:t>
                        </m:r>
                      </m:e>
                    </m:acc>
                  </m:oMath>
                </a14:m>
                <a:r>
                  <a:rPr lang="en-AU" sz="2000" dirty="0"/>
                  <a:t>.</a:t>
                </a:r>
              </a:p>
              <a:p>
                <a:pPr marL="0" indent="0">
                  <a:buNone/>
                </a:pPr>
                <a:r>
                  <a:rPr lang="en-AU" sz="2000" dirty="0"/>
                  <a:t>To determine the sample proportion </a:t>
                </a:r>
                <a14:m>
                  <m:oMath xmlns:m="http://schemas.openxmlformats.org/officeDocument/2006/math">
                    <m:r>
                      <a:rPr lang="en-GB" sz="2000" b="0" i="1" smtClean="0"/>
                      <m:t>𝑝</m:t>
                    </m:r>
                  </m:oMath>
                </a14:m>
                <a:r>
                  <a:rPr lang="en-AU" sz="2000" dirty="0"/>
                  <a:t> with a certain attribute:</a:t>
                </a:r>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acc>
                        <m:accPr>
                          <m:chr m:val="̂"/>
                          <m:ctrlPr>
                            <a:rPr lang="en-AU" sz="2000" i="1">
                              <a:latin typeface="Cambria Math" panose="02040503050406030204" pitchFamily="18" charset="0"/>
                            </a:rPr>
                          </m:ctrlPr>
                        </m:accPr>
                        <m:e>
                          <m:r>
                            <a:rPr lang="en-GB" sz="2000" i="1">
                              <a:latin typeface="Cambria Math" panose="02040503050406030204" pitchFamily="18" charset="0"/>
                            </a:rPr>
                            <m:t>𝑝</m:t>
                          </m:r>
                        </m:e>
                      </m:acc>
                      <m:r>
                        <a:rPr lang="en-GB" sz="2000" b="0" i="1" smtClean="0"/>
                        <m:t>=</m:t>
                      </m:r>
                      <m:f>
                        <m:fPr>
                          <m:ctrlPr>
                            <a:rPr lang="en-GB" sz="2000" b="0" i="1" smtClean="0"/>
                          </m:ctrlPr>
                        </m:fPr>
                        <m:num>
                          <m:r>
                            <m:rPr>
                              <m:sty m:val="p"/>
                            </m:rPr>
                            <a:rPr lang="en-GB" sz="2000" b="0" i="0" smtClean="0"/>
                            <m:t>no</m:t>
                          </m:r>
                          <m:r>
                            <a:rPr lang="en-GB" sz="2000" b="0" i="0" smtClean="0"/>
                            <m:t>. </m:t>
                          </m:r>
                          <m:r>
                            <m:rPr>
                              <m:sty m:val="p"/>
                            </m:rPr>
                            <a:rPr lang="en-GB" sz="2000" b="0" i="0" smtClean="0"/>
                            <m:t>of</m:t>
                          </m:r>
                          <m:r>
                            <a:rPr lang="en-GB" sz="2000" b="0" i="0" smtClean="0"/>
                            <m:t> </m:t>
                          </m:r>
                          <m:r>
                            <a:rPr lang="en-GB" sz="2000" b="1" i="0" smtClean="0">
                              <a:latin typeface="Cambria Math" panose="02040503050406030204" pitchFamily="18" charset="0"/>
                            </a:rPr>
                            <m:t>𝐬𝐚𝐦𝐩𝐥𝐞</m:t>
                          </m:r>
                          <m:r>
                            <a:rPr lang="en-GB" sz="2000" b="0" i="0" smtClean="0"/>
                            <m:t> </m:t>
                          </m:r>
                          <m:r>
                            <m:rPr>
                              <m:sty m:val="p"/>
                            </m:rPr>
                            <a:rPr lang="en-GB" sz="2000" b="0" i="0" smtClean="0"/>
                            <m:t>with</m:t>
                          </m:r>
                          <m:r>
                            <a:rPr lang="en-GB" sz="2000" b="0" i="0" smtClean="0"/>
                            <m:t> </m:t>
                          </m:r>
                          <m:r>
                            <m:rPr>
                              <m:sty m:val="p"/>
                            </m:rPr>
                            <a:rPr lang="en-GB" sz="2000" b="0" i="0" smtClean="0"/>
                            <m:t>attribute</m:t>
                          </m:r>
                        </m:num>
                        <m:den>
                          <m:r>
                            <a:rPr lang="en-GB" sz="2000" b="1" i="0" smtClean="0">
                              <a:latin typeface="Cambria Math" panose="02040503050406030204" pitchFamily="18" charset="0"/>
                            </a:rPr>
                            <m:t>𝐬𝐚𝐦𝐩𝐥𝐞</m:t>
                          </m:r>
                          <m:r>
                            <a:rPr lang="en-GB" sz="2000" b="0" i="0" smtClean="0"/>
                            <m:t> </m:t>
                          </m:r>
                          <m:r>
                            <m:rPr>
                              <m:sty m:val="p"/>
                            </m:rPr>
                            <a:rPr lang="en-GB" sz="2000" b="0" i="0" smtClean="0"/>
                            <m:t>size</m:t>
                          </m:r>
                        </m:den>
                      </m:f>
                    </m:oMath>
                  </m:oMathPara>
                </a14:m>
                <a:br>
                  <a:rPr lang="en-AU" sz="2000" dirty="0"/>
                </a:br>
                <a:endParaRPr lang="en-AU" sz="2000" dirty="0"/>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𝑠</m:t>
                      </m:r>
                      <m:r>
                        <a:rPr lang="en-GB" sz="2000" b="0" i="1" smtClean="0">
                          <a:latin typeface="Cambria Math" panose="02040503050406030204" pitchFamily="18" charset="0"/>
                        </a:rPr>
                        <m:t> −</m:t>
                      </m:r>
                      <m:r>
                        <m:rPr>
                          <m:sty m:val="p"/>
                        </m:rPr>
                        <a:rPr lang="en-GB" sz="2000" b="0" i="0" smtClean="0">
                          <a:latin typeface="Cambria Math" panose="02040503050406030204" pitchFamily="18" charset="0"/>
                        </a:rPr>
                        <m:t>Population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Standard</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deviation</m:t>
                      </m:r>
                    </m:oMath>
                  </m:oMathPara>
                </a14:m>
                <a:endParaRPr lang="en-AU" sz="2000" dirty="0"/>
              </a:p>
              <a:p>
                <a:pPr marL="0" indent="0">
                  <a:buFont typeface="Arial" panose="020B0604020202020204" pitchFamily="34" charset="0"/>
                  <a:buNone/>
                </a:pPr>
                <a:endParaRPr lang="en-AU" sz="2000" dirty="0"/>
              </a:p>
            </p:txBody>
          </p:sp>
        </mc:Choice>
        <mc:Fallback>
          <p:sp>
            <p:nvSpPr>
              <p:cNvPr id="4" name="Content Placeholder 2">
                <a:extLst>
                  <a:ext uri="{FF2B5EF4-FFF2-40B4-BE49-F238E27FC236}">
                    <a16:creationId xmlns:a16="http://schemas.microsoft.com/office/drawing/2014/main" id="{B20D886B-0E9F-C8EA-3DEF-C4C48421E94B}"/>
                  </a:ext>
                </a:extLst>
              </p:cNvPr>
              <p:cNvSpPr txBox="1">
                <a:spLocks noRot="1" noChangeAspect="1" noMove="1" noResize="1" noEditPoints="1" noAdjustHandles="1" noChangeArrowheads="1" noChangeShapeType="1" noTextEdit="1"/>
              </p:cNvSpPr>
              <p:nvPr/>
            </p:nvSpPr>
            <p:spPr>
              <a:xfrm>
                <a:off x="132497" y="705117"/>
                <a:ext cx="11730626" cy="4910158"/>
              </a:xfrm>
              <a:prstGeom prst="rect">
                <a:avLst/>
              </a:prstGeom>
              <a:blipFill>
                <a:blip r:embed="rId2"/>
                <a:stretch>
                  <a:fillRect l="-520" t="-1615"/>
                </a:stretch>
              </a:blipFill>
            </p:spPr>
            <p:txBody>
              <a:bodyPr/>
              <a:lstStyle/>
              <a:p>
                <a:r>
                  <a:rPr lang="en-AU">
                    <a:noFill/>
                  </a:rPr>
                  <a:t> </a:t>
                </a:r>
              </a:p>
            </p:txBody>
          </p:sp>
        </mc:Fallback>
      </mc:AlternateContent>
    </p:spTree>
    <p:extLst>
      <p:ext uri="{BB962C8B-B14F-4D97-AF65-F5344CB8AC3E}">
        <p14:creationId xmlns:p14="http://schemas.microsoft.com/office/powerpoint/2010/main" val="30747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7"/>
            <a:ext cx="11743326" cy="2147941"/>
          </a:xfrm>
        </p:spPr>
        <p:txBody>
          <a:bodyPr>
            <a:normAutofit/>
          </a:bodyPr>
          <a:lstStyle/>
          <a:p>
            <a:pPr marL="0" indent="0" algn="just">
              <a:buNone/>
            </a:pPr>
            <a:r>
              <a:rPr lang="en-GB" sz="2000" dirty="0"/>
              <a:t>In a certain school, 35% of the students travel on the school bus. A group of 100 students were selected in a random sample, and 42 of them travel on the school bus. In this example:</a:t>
            </a:r>
            <a:endParaRPr lang="en-AU" sz="2000" dirty="0"/>
          </a:p>
          <a:p>
            <a:pPr marL="514350" indent="-514350" algn="just">
              <a:buAutoNum type="alphaLcParenR"/>
            </a:pPr>
            <a:r>
              <a:rPr lang="en-AU" sz="2000" dirty="0"/>
              <a:t>What is defined to be the population?</a:t>
            </a:r>
          </a:p>
          <a:p>
            <a:pPr marL="514350" indent="-514350" algn="just">
              <a:buAutoNum type="alphaLcParenR"/>
            </a:pPr>
            <a:r>
              <a:rPr lang="en-AU" sz="2000" dirty="0"/>
              <a:t>What is the value if the population proportion?</a:t>
            </a:r>
          </a:p>
          <a:p>
            <a:pPr marL="514350" indent="-514350" algn="just">
              <a:buAutoNum type="alphaLcParenR"/>
            </a:pPr>
            <a:r>
              <a:rPr lang="en-AU" sz="2000" dirty="0"/>
              <a:t>What is the value of the sample proportion?</a:t>
            </a:r>
            <a:endParaRPr lang="en-GB" sz="2000" dirty="0"/>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p:sp>
        <p:nvSpPr>
          <p:cNvPr id="4" name="Content Placeholder 2">
            <a:extLst>
              <a:ext uri="{FF2B5EF4-FFF2-40B4-BE49-F238E27FC236}">
                <a16:creationId xmlns:a16="http://schemas.microsoft.com/office/drawing/2014/main" id="{A9B0904E-3094-B4E5-CC78-F6B7243F9B9B}"/>
              </a:ext>
            </a:extLst>
          </p:cNvPr>
          <p:cNvSpPr txBox="1">
            <a:spLocks/>
          </p:cNvSpPr>
          <p:nvPr/>
        </p:nvSpPr>
        <p:spPr>
          <a:xfrm>
            <a:off x="70916" y="2865938"/>
            <a:ext cx="7495897"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solidFill>
                  <a:srgbClr val="002060"/>
                </a:solidFill>
              </a:rPr>
              <a:t>The population is all students in this school </a:t>
            </a:r>
            <a:endParaRPr lang="en-AU" sz="2000" dirty="0">
              <a:solidFill>
                <a:srgbClr val="002060"/>
              </a:solidFill>
            </a:endParaRP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53842BE4-556A-B4C2-2140-A8DED34E9B4C}"/>
                  </a:ext>
                </a:extLst>
              </p:cNvPr>
              <p:cNvSpPr txBox="1">
                <a:spLocks/>
              </p:cNvSpPr>
              <p:nvPr/>
            </p:nvSpPr>
            <p:spPr>
              <a:xfrm>
                <a:off x="570733" y="3320070"/>
                <a:ext cx="1620145"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𝑝</m:t>
                      </m:r>
                      <m:r>
                        <a:rPr lang="en-GB" sz="2000" b="0" i="1" smtClean="0">
                          <a:solidFill>
                            <a:srgbClr val="002060"/>
                          </a:solidFill>
                          <a:latin typeface="Cambria Math" panose="02040503050406030204" pitchFamily="18" charset="0"/>
                        </a:rPr>
                        <m:t>=0.35</m:t>
                      </m:r>
                    </m:oMath>
                  </m:oMathPara>
                </a14:m>
                <a:endParaRPr lang="en-AU" sz="2000" dirty="0">
                  <a:solidFill>
                    <a:srgbClr val="002060"/>
                  </a:solidFill>
                </a:endParaRPr>
              </a:p>
            </p:txBody>
          </p:sp>
        </mc:Choice>
        <mc:Fallback>
          <p:sp>
            <p:nvSpPr>
              <p:cNvPr id="5" name="Content Placeholder 2">
                <a:extLst>
                  <a:ext uri="{FF2B5EF4-FFF2-40B4-BE49-F238E27FC236}">
                    <a16:creationId xmlns:a16="http://schemas.microsoft.com/office/drawing/2014/main" id="{53842BE4-556A-B4C2-2140-A8DED34E9B4C}"/>
                  </a:ext>
                </a:extLst>
              </p:cNvPr>
              <p:cNvSpPr txBox="1">
                <a:spLocks noRot="1" noChangeAspect="1" noMove="1" noResize="1" noEditPoints="1" noAdjustHandles="1" noChangeArrowheads="1" noChangeShapeType="1" noTextEdit="1"/>
              </p:cNvSpPr>
              <p:nvPr/>
            </p:nvSpPr>
            <p:spPr>
              <a:xfrm>
                <a:off x="570733" y="3320070"/>
                <a:ext cx="1620145" cy="447995"/>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526751" y="3883643"/>
                <a:ext cx="1620145" cy="44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GB" sz="2000" i="1">
                              <a:solidFill>
                                <a:srgbClr val="002060"/>
                              </a:solidFill>
                              <a:latin typeface="Cambria Math" panose="02040503050406030204" pitchFamily="18" charset="0"/>
                            </a:rPr>
                            <m:t>𝑝</m:t>
                          </m:r>
                        </m:e>
                      </m:acc>
                      <m:r>
                        <a:rPr lang="en-GB" sz="2000" b="0" i="1" smtClean="0">
                          <a:solidFill>
                            <a:srgbClr val="002060"/>
                          </a:solidFill>
                          <a:latin typeface="Cambria Math" panose="02040503050406030204" pitchFamily="18" charset="0"/>
                        </a:rPr>
                        <m:t>=0.42</m:t>
                      </m:r>
                    </m:oMath>
                  </m:oMathPara>
                </a14:m>
                <a:endParaRPr lang="en-AU" sz="2000" dirty="0">
                  <a:solidFill>
                    <a:srgbClr val="002060"/>
                  </a:solidFill>
                </a:endParaRPr>
              </a:p>
            </p:txBody>
          </p:sp>
        </mc:Choice>
        <mc:Fallback>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526751" y="3883643"/>
                <a:ext cx="1620145" cy="447995"/>
              </a:xfrm>
              <a:prstGeom prst="rect">
                <a:avLst/>
              </a:prstGeom>
              <a:blipFill>
                <a:blip r:embed="rId3"/>
                <a:stretch>
                  <a:fillRect t="-12162"/>
                </a:stretch>
              </a:blipFill>
            </p:spPr>
            <p:txBody>
              <a:bodyPr/>
              <a:lstStyle/>
              <a:p>
                <a:r>
                  <a:rPr lang="en-AU">
                    <a:noFill/>
                  </a:rPr>
                  <a:t> </a:t>
                </a:r>
              </a:p>
            </p:txBody>
          </p:sp>
        </mc:Fallback>
      </mc:AlternateContent>
    </p:spTree>
    <p:extLst>
      <p:ext uri="{BB962C8B-B14F-4D97-AF65-F5344CB8AC3E}">
        <p14:creationId xmlns:p14="http://schemas.microsoft.com/office/powerpoint/2010/main" val="349368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8"/>
            <a:ext cx="11743326" cy="1344006"/>
          </a:xfrm>
        </p:spPr>
        <p:txBody>
          <a:bodyPr>
            <a:normAutofit/>
          </a:bodyPr>
          <a:lstStyle/>
          <a:p>
            <a:pPr marL="0" indent="0" algn="just">
              <a:buNone/>
            </a:pPr>
            <a:r>
              <a:rPr lang="en-GB" sz="2000" dirty="0"/>
              <a:t>To estimate the number of marron in his dam, a famer caught 38 marron marked them and then released them back into the dam. After a few days, the farmer took a second sample of 53 marron from the dam and found amongst them three marked marron. Based on these figures, estimate the number of marron in this dam at this time. </a:t>
            </a:r>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5163991"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Estimation – Guided Practice</a:t>
            </a:r>
            <a:endParaRPr lang="en-AU" sz="3200" b="1" dirty="0">
              <a:solidFill>
                <a:schemeClr val="bg1"/>
              </a:solidFill>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238316" y="2062004"/>
                <a:ext cx="6334317"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Consider the number of marked marron to population size,</a:t>
                </a:r>
              </a:p>
              <a:p>
                <a:pPr marL="0" indent="0" algn="just">
                  <a:buNone/>
                </a:pPr>
                <a:r>
                  <a:rPr lang="en-AU" sz="2000" dirty="0">
                    <a:solidFill>
                      <a:srgbClr val="002060"/>
                    </a:solidFill>
                  </a:rPr>
                  <a:t>Proportion of marked marron </a:t>
                </a:r>
                <a14:m>
                  <m:oMath xmlns:m="http://schemas.openxmlformats.org/officeDocument/2006/math">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𝑇𝑜𝑡𝑎𝑙</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𝑛𝑢𝑚𝑏𝑒𝑟</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𝑜𝑓</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𝑚𝑎𝑟𝑟𝑜𝑛𝑠</m:t>
                        </m:r>
                      </m:den>
                    </m:f>
                  </m:oMath>
                </a14:m>
                <a:endParaRPr lang="en-AU" sz="2000" dirty="0">
                  <a:solidFill>
                    <a:srgbClr val="002060"/>
                  </a:solidFill>
                </a:endParaRPr>
              </a:p>
            </p:txBody>
          </p:sp>
        </mc:Choice>
        <mc:Fallback>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238316" y="2062004"/>
                <a:ext cx="6334317" cy="1068846"/>
              </a:xfrm>
              <a:prstGeom prst="rect">
                <a:avLst/>
              </a:prstGeom>
              <a:blipFill>
                <a:blip r:embed="rId2"/>
                <a:stretch>
                  <a:fillRect l="-962" t="-56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A2DB50A-D924-A6FF-144C-84C7524124F4}"/>
                  </a:ext>
                </a:extLst>
              </p:cNvPr>
              <p:cNvSpPr txBox="1">
                <a:spLocks/>
              </p:cNvSpPr>
              <p:nvPr/>
            </p:nvSpPr>
            <p:spPr>
              <a:xfrm>
                <a:off x="133988" y="3192728"/>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Consider the recaptured marked proportion</a:t>
                </a:r>
              </a:p>
              <a:p>
                <a:pPr marL="0" indent="0" algn="just">
                  <a:buNone/>
                </a:pPr>
                <a:r>
                  <a:rPr lang="en-AU" sz="2000" dirty="0">
                    <a:solidFill>
                      <a:srgbClr val="002060"/>
                    </a:solidFill>
                  </a:rPr>
                  <a:t>Proportion of marked marron from recaptured sample </a:t>
                </a:r>
                <a14:m>
                  <m:oMath xmlns:m="http://schemas.openxmlformats.org/officeDocument/2006/math">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m:t>
                        </m:r>
                      </m:num>
                      <m:den>
                        <m:r>
                          <a:rPr lang="en-GB" sz="2000" b="0" i="1" smtClean="0">
                            <a:solidFill>
                              <a:srgbClr val="002060"/>
                            </a:solidFill>
                            <a:latin typeface="Cambria Math" panose="02040503050406030204" pitchFamily="18" charset="0"/>
                          </a:rPr>
                          <m:t>53</m:t>
                        </m:r>
                      </m:den>
                    </m:f>
                  </m:oMath>
                </a14:m>
                <a:endParaRPr lang="en-AU" sz="2000" dirty="0">
                  <a:solidFill>
                    <a:srgbClr val="002060"/>
                  </a:solidFill>
                </a:endParaRPr>
              </a:p>
            </p:txBody>
          </p:sp>
        </mc:Choice>
        <mc:Fallback>
          <p:sp>
            <p:nvSpPr>
              <p:cNvPr id="7" name="Content Placeholder 2">
                <a:extLst>
                  <a:ext uri="{FF2B5EF4-FFF2-40B4-BE49-F238E27FC236}">
                    <a16:creationId xmlns:a16="http://schemas.microsoft.com/office/drawing/2014/main" id="{6A2DB50A-D924-A6FF-144C-84C7524124F4}"/>
                  </a:ext>
                </a:extLst>
              </p:cNvPr>
              <p:cNvSpPr txBox="1">
                <a:spLocks noRot="1" noChangeAspect="1" noMove="1" noResize="1" noEditPoints="1" noAdjustHandles="1" noChangeArrowheads="1" noChangeShapeType="1" noTextEdit="1"/>
              </p:cNvSpPr>
              <p:nvPr/>
            </p:nvSpPr>
            <p:spPr>
              <a:xfrm>
                <a:off x="133988" y="3192728"/>
                <a:ext cx="7346908" cy="1068846"/>
              </a:xfrm>
              <a:prstGeom prst="rect">
                <a:avLst/>
              </a:prstGeom>
              <a:blipFill>
                <a:blip r:embed="rId3"/>
                <a:stretch>
                  <a:fillRect l="-913" t="-628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2E4703E6-B8B3-4B48-CDC1-7FF389201B0B}"/>
                  </a:ext>
                </a:extLst>
              </p:cNvPr>
              <p:cNvSpPr txBox="1">
                <a:spLocks/>
              </p:cNvSpPr>
              <p:nvPr/>
            </p:nvSpPr>
            <p:spPr>
              <a:xfrm>
                <a:off x="133988" y="4210432"/>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To estimate the number of total marrons, we approximate:</a:t>
                </a:r>
              </a:p>
              <a:p>
                <a:pPr marL="0" indent="0" algn="just">
                  <a:buNone/>
                </a:pPr>
                <a14:m>
                  <m:oMathPara xmlns:m="http://schemas.openxmlformats.org/officeDocument/2006/math">
                    <m:oMathParaPr>
                      <m:jc m:val="centerGroup"/>
                    </m:oMathParaPr>
                    <m:oMath xmlns:m="http://schemas.openxmlformats.org/officeDocument/2006/math">
                      <m:f>
                        <m:fPr>
                          <m:ctrlPr>
                            <a:rPr lang="en-GB" sz="2000" b="0" smtClean="0">
                              <a:solidFill>
                                <a:srgbClr val="002060"/>
                              </a:solidFill>
                              <a:latin typeface="Cambria Math" panose="02040503050406030204" pitchFamily="18" charset="0"/>
                            </a:rPr>
                          </m:ctrlPr>
                        </m:fPr>
                        <m:num>
                          <m:r>
                            <m:rPr>
                              <m:sty m:val="p"/>
                            </m:rPr>
                            <a:rPr lang="en-GB" sz="2000" b="0" i="0" smtClean="0">
                              <a:solidFill>
                                <a:srgbClr val="002060"/>
                              </a:solidFill>
                              <a:latin typeface="Cambria Math" panose="02040503050406030204" pitchFamily="18" charset="0"/>
                            </a:rPr>
                            <m:t>No</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of</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total</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marked</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marrons</m:t>
                          </m:r>
                        </m:num>
                        <m:den>
                          <m:r>
                            <m:rPr>
                              <m:sty m:val="p"/>
                            </m:rPr>
                            <a:rPr lang="en-GB" sz="2000" b="0" i="0" smtClean="0">
                              <a:solidFill>
                                <a:srgbClr val="002060"/>
                              </a:solidFill>
                              <a:latin typeface="Cambria Math" panose="02040503050406030204" pitchFamily="18" charset="0"/>
                            </a:rPr>
                            <m:t>Popoluation</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size</m:t>
                          </m:r>
                        </m:den>
                      </m:f>
                      <m:r>
                        <a:rPr lang="en-GB" sz="2000" b="0" i="0" smtClean="0">
                          <a:solidFill>
                            <a:srgbClr val="002060"/>
                          </a:solidFill>
                          <a:latin typeface="Cambria Math" panose="02040503050406030204" pitchFamily="18" charset="0"/>
                        </a:rPr>
                        <m:t>≈</m:t>
                      </m:r>
                      <m:f>
                        <m:fPr>
                          <m:ctrlPr>
                            <a:rPr lang="en-GB" sz="2000" b="0" smtClean="0">
                              <a:solidFill>
                                <a:srgbClr val="002060"/>
                              </a:solidFill>
                              <a:latin typeface="Cambria Math" panose="02040503050406030204" pitchFamily="18" charset="0"/>
                            </a:rPr>
                          </m:ctrlPr>
                        </m:fPr>
                        <m:num>
                          <m:r>
                            <m:rPr>
                              <m:sty m:val="p"/>
                            </m:rPr>
                            <a:rPr lang="en-GB" sz="2000" b="0" i="0" smtClean="0">
                              <a:solidFill>
                                <a:srgbClr val="002060"/>
                              </a:solidFill>
                              <a:latin typeface="Cambria Math" panose="02040503050406030204" pitchFamily="18" charset="0"/>
                            </a:rPr>
                            <m:t>No</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of</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sample</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marked</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marrons</m:t>
                          </m:r>
                        </m:num>
                        <m:den>
                          <m:r>
                            <m:rPr>
                              <m:sty m:val="p"/>
                            </m:rPr>
                            <a:rPr lang="en-GB" sz="2000" b="0" i="0" smtClean="0">
                              <a:solidFill>
                                <a:srgbClr val="002060"/>
                              </a:solidFill>
                              <a:latin typeface="Cambria Math" panose="02040503050406030204" pitchFamily="18" charset="0"/>
                            </a:rPr>
                            <m:t>Sample</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size</m:t>
                          </m:r>
                        </m:den>
                      </m:f>
                    </m:oMath>
                  </m:oMathPara>
                </a14:m>
                <a:endParaRPr lang="en-AU" sz="2000" dirty="0">
                  <a:solidFill>
                    <a:srgbClr val="002060"/>
                  </a:solidFill>
                </a:endParaRPr>
              </a:p>
            </p:txBody>
          </p:sp>
        </mc:Choice>
        <mc:Fallback>
          <p:sp>
            <p:nvSpPr>
              <p:cNvPr id="8" name="Content Placeholder 2">
                <a:extLst>
                  <a:ext uri="{FF2B5EF4-FFF2-40B4-BE49-F238E27FC236}">
                    <a16:creationId xmlns:a16="http://schemas.microsoft.com/office/drawing/2014/main" id="{2E4703E6-B8B3-4B48-CDC1-7FF389201B0B}"/>
                  </a:ext>
                </a:extLst>
              </p:cNvPr>
              <p:cNvSpPr txBox="1">
                <a:spLocks noRot="1" noChangeAspect="1" noMove="1" noResize="1" noEditPoints="1" noAdjustHandles="1" noChangeArrowheads="1" noChangeShapeType="1" noTextEdit="1"/>
              </p:cNvSpPr>
              <p:nvPr/>
            </p:nvSpPr>
            <p:spPr>
              <a:xfrm>
                <a:off x="133988" y="4210432"/>
                <a:ext cx="7346908" cy="1068846"/>
              </a:xfrm>
              <a:prstGeom prst="rect">
                <a:avLst/>
              </a:prstGeom>
              <a:blipFill>
                <a:blip r:embed="rId4"/>
                <a:stretch>
                  <a:fillRect l="-913" t="-628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8AD830E-CC5B-E701-4D17-800BF6B52260}"/>
                  </a:ext>
                </a:extLst>
              </p:cNvPr>
              <p:cNvSpPr txBox="1">
                <a:spLocks/>
              </p:cNvSpPr>
              <p:nvPr/>
            </p:nvSpPr>
            <p:spPr>
              <a:xfrm>
                <a:off x="-676085" y="5279278"/>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𝑃𝑜𝑝𝑜𝑙𝑢𝑎𝑡𝑖𝑜𝑛</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𝑠𝑖𝑧𝑒</m:t>
                          </m:r>
                        </m:den>
                      </m:f>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m:t>
                          </m:r>
                        </m:num>
                        <m:den>
                          <m:r>
                            <a:rPr lang="en-GB" sz="2000" b="0" i="1" smtClean="0">
                              <a:solidFill>
                                <a:srgbClr val="002060"/>
                              </a:solidFill>
                              <a:latin typeface="Cambria Math" panose="02040503050406030204" pitchFamily="18" charset="0"/>
                            </a:rPr>
                            <m:t>53</m:t>
                          </m:r>
                        </m:den>
                      </m:f>
                    </m:oMath>
                  </m:oMathPara>
                </a14:m>
                <a:endParaRPr lang="en-AU" sz="2000" dirty="0">
                  <a:solidFill>
                    <a:srgbClr val="002060"/>
                  </a:solidFill>
                </a:endParaRPr>
              </a:p>
            </p:txBody>
          </p:sp>
        </mc:Choice>
        <mc:Fallback>
          <p:sp>
            <p:nvSpPr>
              <p:cNvPr id="9" name="Content Placeholder 2">
                <a:extLst>
                  <a:ext uri="{FF2B5EF4-FFF2-40B4-BE49-F238E27FC236}">
                    <a16:creationId xmlns:a16="http://schemas.microsoft.com/office/drawing/2014/main" id="{38AD830E-CC5B-E701-4D17-800BF6B52260}"/>
                  </a:ext>
                </a:extLst>
              </p:cNvPr>
              <p:cNvSpPr txBox="1">
                <a:spLocks noRot="1" noChangeAspect="1" noMove="1" noResize="1" noEditPoints="1" noAdjustHandles="1" noChangeArrowheads="1" noChangeShapeType="1" noTextEdit="1"/>
              </p:cNvSpPr>
              <p:nvPr/>
            </p:nvSpPr>
            <p:spPr>
              <a:xfrm>
                <a:off x="-676085" y="5279278"/>
                <a:ext cx="7346908" cy="1068846"/>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E9F5B5-44AA-CD1C-DE88-C18686BBAD24}"/>
                  </a:ext>
                </a:extLst>
              </p:cNvPr>
              <p:cNvSpPr txBox="1">
                <a:spLocks/>
              </p:cNvSpPr>
              <p:nvPr/>
            </p:nvSpPr>
            <p:spPr>
              <a:xfrm>
                <a:off x="-180018" y="6008548"/>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𝑃𝑜𝑝𝑢𝑙𝑎𝑡𝑖𝑜𝑛</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𝑠𝑖𝑧𝑒</m:t>
                      </m:r>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5</m:t>
                          </m:r>
                          <m:r>
                            <a:rPr lang="en-GB" sz="2000" b="0" i="1" smtClean="0">
                              <a:solidFill>
                                <a:srgbClr val="002060"/>
                              </a:solidFill>
                              <a:latin typeface="Cambria Math" panose="02040503050406030204" pitchFamily="18" charset="0"/>
                            </a:rPr>
                            <m:t>3</m:t>
                          </m:r>
                        </m:num>
                        <m:den>
                          <m:r>
                            <a:rPr lang="en-GB" sz="2000" b="0" i="1" smtClean="0">
                              <a:solidFill>
                                <a:srgbClr val="002060"/>
                              </a:solidFill>
                              <a:latin typeface="Cambria Math" panose="02040503050406030204" pitchFamily="18" charset="0"/>
                            </a:rPr>
                            <m:t>3</m:t>
                          </m:r>
                        </m:den>
                      </m:f>
                      <m:r>
                        <a:rPr lang="en-GB" sz="2000" b="0" i="1" smtClean="0">
                          <a:solidFill>
                            <a:srgbClr val="002060"/>
                          </a:solidFill>
                          <a:latin typeface="Cambria Math" panose="02040503050406030204" pitchFamily="18" charset="0"/>
                        </a:rPr>
                        <m:t>×38=671 </m:t>
                      </m:r>
                      <m:r>
                        <a:rPr lang="en-GB" sz="2000" b="0" i="1" smtClean="0">
                          <a:solidFill>
                            <a:srgbClr val="002060"/>
                          </a:solidFill>
                          <a:latin typeface="Cambria Math" panose="02040503050406030204" pitchFamily="18" charset="0"/>
                        </a:rPr>
                        <m:t>𝑚𝑎𝑟𝑟𝑜𝑛𝑠</m:t>
                      </m:r>
                    </m:oMath>
                  </m:oMathPara>
                </a14:m>
                <a:endParaRPr lang="en-AU" sz="2000" dirty="0">
                  <a:solidFill>
                    <a:srgbClr val="002060"/>
                  </a:solidFill>
                </a:endParaRPr>
              </a:p>
            </p:txBody>
          </p:sp>
        </mc:Choice>
        <mc:Fallback>
          <p:sp>
            <p:nvSpPr>
              <p:cNvPr id="10" name="Content Placeholder 2">
                <a:extLst>
                  <a:ext uri="{FF2B5EF4-FFF2-40B4-BE49-F238E27FC236}">
                    <a16:creationId xmlns:a16="http://schemas.microsoft.com/office/drawing/2014/main" id="{31E9F5B5-44AA-CD1C-DE88-C18686BBAD24}"/>
                  </a:ext>
                </a:extLst>
              </p:cNvPr>
              <p:cNvSpPr txBox="1">
                <a:spLocks noRot="1" noChangeAspect="1" noMove="1" noResize="1" noEditPoints="1" noAdjustHandles="1" noChangeArrowheads="1" noChangeShapeType="1" noTextEdit="1"/>
              </p:cNvSpPr>
              <p:nvPr/>
            </p:nvSpPr>
            <p:spPr>
              <a:xfrm>
                <a:off x="-180018" y="6008548"/>
                <a:ext cx="7346908" cy="1068846"/>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592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8"/>
            <a:ext cx="11743326" cy="1344006"/>
          </a:xfrm>
        </p:spPr>
        <p:txBody>
          <a:bodyPr>
            <a:normAutofit/>
          </a:bodyPr>
          <a:lstStyle/>
          <a:p>
            <a:pPr marL="0" indent="0" algn="just">
              <a:buNone/>
            </a:pPr>
            <a:r>
              <a:rPr lang="en-GB" sz="2000" dirty="0"/>
              <a:t>5000 fingerlings (young fish) were released into a tank and a sample of fingerlings was taken from this tank and sexed. It was found that 307 of the fingerlings were female and 38 were male. Estimate the number of male fingerlings in the tank. </a:t>
            </a:r>
          </a:p>
        </p:txBody>
      </p:sp>
      <p:sp>
        <p:nvSpPr>
          <p:cNvPr id="2" name="TextBox 1">
            <a:extLst>
              <a:ext uri="{FF2B5EF4-FFF2-40B4-BE49-F238E27FC236}">
                <a16:creationId xmlns:a16="http://schemas.microsoft.com/office/drawing/2014/main" id="{8ABCEC15-E4FC-D431-127D-F65CEA37D548}"/>
              </a:ext>
            </a:extLst>
          </p:cNvPr>
          <p:cNvSpPr txBox="1"/>
          <p:nvPr/>
        </p:nvSpPr>
        <p:spPr>
          <a:xfrm>
            <a:off x="0" y="0"/>
            <a:ext cx="5163991"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Estimation – Guided Practice</a:t>
            </a:r>
            <a:endParaRPr lang="en-AU" sz="3200" b="1" dirty="0">
              <a:solidFill>
                <a:schemeClr val="bg1"/>
              </a:solidFill>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560B7465-10A4-0225-8DFA-5A99C177F689}"/>
                  </a:ext>
                </a:extLst>
              </p:cNvPr>
              <p:cNvSpPr txBox="1">
                <a:spLocks/>
              </p:cNvSpPr>
              <p:nvPr/>
            </p:nvSpPr>
            <p:spPr>
              <a:xfrm>
                <a:off x="207632" y="1892216"/>
                <a:ext cx="6334317"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Consider the sample proportion of male,</a:t>
                </a:r>
              </a:p>
              <a:p>
                <a:pPr marL="0" indent="0" algn="just">
                  <a:buNone/>
                </a:pPr>
                <a:r>
                  <a:rPr lang="en-AU" sz="2000" dirty="0">
                    <a:solidFill>
                      <a:srgbClr val="002060"/>
                    </a:solidFill>
                  </a:rPr>
                  <a:t>Male proportion</a:t>
                </a:r>
                <a14:m>
                  <m:oMath xmlns:m="http://schemas.openxmlformats.org/officeDocument/2006/math">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307+38</m:t>
                        </m:r>
                      </m:den>
                    </m:f>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345</m:t>
                        </m:r>
                      </m:den>
                    </m:f>
                  </m:oMath>
                </a14:m>
                <a:endParaRPr lang="en-AU" sz="2000" dirty="0">
                  <a:solidFill>
                    <a:srgbClr val="002060"/>
                  </a:solidFill>
                </a:endParaRPr>
              </a:p>
            </p:txBody>
          </p:sp>
        </mc:Choice>
        <mc:Fallback>
          <p:sp>
            <p:nvSpPr>
              <p:cNvPr id="6" name="Content Placeholder 2">
                <a:extLst>
                  <a:ext uri="{FF2B5EF4-FFF2-40B4-BE49-F238E27FC236}">
                    <a16:creationId xmlns:a16="http://schemas.microsoft.com/office/drawing/2014/main" id="{560B7465-10A4-0225-8DFA-5A99C177F689}"/>
                  </a:ext>
                </a:extLst>
              </p:cNvPr>
              <p:cNvSpPr txBox="1">
                <a:spLocks noRot="1" noChangeAspect="1" noMove="1" noResize="1" noEditPoints="1" noAdjustHandles="1" noChangeArrowheads="1" noChangeShapeType="1" noTextEdit="1"/>
              </p:cNvSpPr>
              <p:nvPr/>
            </p:nvSpPr>
            <p:spPr>
              <a:xfrm>
                <a:off x="207632" y="1892216"/>
                <a:ext cx="6334317" cy="1068846"/>
              </a:xfrm>
              <a:prstGeom prst="rect">
                <a:avLst/>
              </a:prstGeom>
              <a:blipFill>
                <a:blip r:embed="rId2"/>
                <a:stretch>
                  <a:fillRect l="-962" t="-56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2E4703E6-B8B3-4B48-CDC1-7FF389201B0B}"/>
                  </a:ext>
                </a:extLst>
              </p:cNvPr>
              <p:cNvSpPr txBox="1">
                <a:spLocks/>
              </p:cNvSpPr>
              <p:nvPr/>
            </p:nvSpPr>
            <p:spPr>
              <a:xfrm>
                <a:off x="0" y="2894577"/>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solidFill>
                      <a:srgbClr val="002060"/>
                    </a:solidFill>
                  </a:rPr>
                  <a:t>To estimate the number of male, we approximate:</a:t>
                </a:r>
              </a:p>
              <a:p>
                <a:pPr marL="0" indent="0" algn="just">
                  <a:buNone/>
                </a:pPr>
                <a14:m>
                  <m:oMathPara xmlns:m="http://schemas.openxmlformats.org/officeDocument/2006/math">
                    <m:oMathParaPr>
                      <m:jc m:val="centerGroup"/>
                    </m:oMathParaPr>
                    <m:oMath xmlns:m="http://schemas.openxmlformats.org/officeDocument/2006/math">
                      <m:f>
                        <m:fPr>
                          <m:ctrlPr>
                            <a:rPr lang="en-GB" sz="2000" b="0" smtClean="0">
                              <a:solidFill>
                                <a:srgbClr val="002060"/>
                              </a:solidFill>
                              <a:latin typeface="Cambria Math" panose="02040503050406030204" pitchFamily="18" charset="0"/>
                            </a:rPr>
                          </m:ctrlPr>
                        </m:fPr>
                        <m:num>
                          <m:r>
                            <m:rPr>
                              <m:sty m:val="p"/>
                            </m:rPr>
                            <a:rPr lang="en-GB" sz="2000" b="0" i="0" smtClean="0">
                              <a:solidFill>
                                <a:srgbClr val="002060"/>
                              </a:solidFill>
                              <a:latin typeface="Cambria Math" panose="02040503050406030204" pitchFamily="18" charset="0"/>
                            </a:rPr>
                            <m:t>No</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of</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male</m:t>
                          </m:r>
                        </m:num>
                        <m:den>
                          <m:r>
                            <m:rPr>
                              <m:sty m:val="p"/>
                            </m:rPr>
                            <a:rPr lang="en-GB" sz="2000" b="0" i="0" smtClean="0">
                              <a:solidFill>
                                <a:srgbClr val="002060"/>
                              </a:solidFill>
                              <a:latin typeface="Cambria Math" panose="02040503050406030204" pitchFamily="18" charset="0"/>
                            </a:rPr>
                            <m:t>Popoluation</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size</m:t>
                          </m:r>
                        </m:den>
                      </m:f>
                      <m:r>
                        <a:rPr lang="en-GB" sz="2000" b="0" i="0" smtClean="0">
                          <a:solidFill>
                            <a:srgbClr val="002060"/>
                          </a:solidFill>
                          <a:latin typeface="Cambria Math" panose="02040503050406030204" pitchFamily="18" charset="0"/>
                        </a:rPr>
                        <m:t>≈</m:t>
                      </m:r>
                      <m:f>
                        <m:fPr>
                          <m:ctrlPr>
                            <a:rPr lang="en-GB" sz="2000" b="0" smtClean="0">
                              <a:solidFill>
                                <a:srgbClr val="002060"/>
                              </a:solidFill>
                              <a:latin typeface="Cambria Math" panose="02040503050406030204" pitchFamily="18" charset="0"/>
                            </a:rPr>
                          </m:ctrlPr>
                        </m:fPr>
                        <m:num>
                          <m:r>
                            <m:rPr>
                              <m:sty m:val="p"/>
                            </m:rPr>
                            <a:rPr lang="en-GB" sz="2000" b="0" i="0" smtClean="0">
                              <a:solidFill>
                                <a:srgbClr val="002060"/>
                              </a:solidFill>
                              <a:latin typeface="Cambria Math" panose="02040503050406030204" pitchFamily="18" charset="0"/>
                            </a:rPr>
                            <m:t>no</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of</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male</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in</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sample</m:t>
                          </m:r>
                        </m:num>
                        <m:den>
                          <m:r>
                            <m:rPr>
                              <m:sty m:val="p"/>
                            </m:rPr>
                            <a:rPr lang="en-GB" sz="2000" b="0" i="0" smtClean="0">
                              <a:solidFill>
                                <a:srgbClr val="002060"/>
                              </a:solidFill>
                              <a:latin typeface="Cambria Math" panose="02040503050406030204" pitchFamily="18" charset="0"/>
                            </a:rPr>
                            <m:t>Sample</m:t>
                          </m:r>
                          <m:r>
                            <a:rPr lang="en-GB" sz="2000" b="0" i="0" smtClean="0">
                              <a:solidFill>
                                <a:srgbClr val="002060"/>
                              </a:solidFill>
                              <a:latin typeface="Cambria Math" panose="02040503050406030204" pitchFamily="18" charset="0"/>
                            </a:rPr>
                            <m:t> </m:t>
                          </m:r>
                          <m:r>
                            <m:rPr>
                              <m:sty m:val="p"/>
                            </m:rPr>
                            <a:rPr lang="en-GB" sz="2000" b="0" i="0" smtClean="0">
                              <a:solidFill>
                                <a:srgbClr val="002060"/>
                              </a:solidFill>
                              <a:latin typeface="Cambria Math" panose="02040503050406030204" pitchFamily="18" charset="0"/>
                            </a:rPr>
                            <m:t>size</m:t>
                          </m:r>
                        </m:den>
                      </m:f>
                    </m:oMath>
                  </m:oMathPara>
                </a14:m>
                <a:endParaRPr lang="en-AU" sz="2000" dirty="0">
                  <a:solidFill>
                    <a:srgbClr val="002060"/>
                  </a:solidFill>
                </a:endParaRPr>
              </a:p>
            </p:txBody>
          </p:sp>
        </mc:Choice>
        <mc:Fallback>
          <p:sp>
            <p:nvSpPr>
              <p:cNvPr id="8" name="Content Placeholder 2">
                <a:extLst>
                  <a:ext uri="{FF2B5EF4-FFF2-40B4-BE49-F238E27FC236}">
                    <a16:creationId xmlns:a16="http://schemas.microsoft.com/office/drawing/2014/main" id="{2E4703E6-B8B3-4B48-CDC1-7FF389201B0B}"/>
                  </a:ext>
                </a:extLst>
              </p:cNvPr>
              <p:cNvSpPr txBox="1">
                <a:spLocks noRot="1" noChangeAspect="1" noMove="1" noResize="1" noEditPoints="1" noAdjustHandles="1" noChangeArrowheads="1" noChangeShapeType="1" noTextEdit="1"/>
              </p:cNvSpPr>
              <p:nvPr/>
            </p:nvSpPr>
            <p:spPr>
              <a:xfrm>
                <a:off x="0" y="2894577"/>
                <a:ext cx="7346908" cy="1068846"/>
              </a:xfrm>
              <a:prstGeom prst="rect">
                <a:avLst/>
              </a:prstGeom>
              <a:blipFill>
                <a:blip r:embed="rId3"/>
                <a:stretch>
                  <a:fillRect l="-830" t="-628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8AD830E-CC5B-E701-4D17-800BF6B52260}"/>
                  </a:ext>
                </a:extLst>
              </p:cNvPr>
              <p:cNvSpPr txBox="1">
                <a:spLocks/>
              </p:cNvSpPr>
              <p:nvPr/>
            </p:nvSpPr>
            <p:spPr>
              <a:xfrm>
                <a:off x="-712907" y="4058032"/>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𝑁𝑜</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𝑜𝑓</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𝑚𝑎𝑙𝑒</m:t>
                          </m:r>
                        </m:num>
                        <m:den>
                          <m:r>
                            <a:rPr lang="en-GB" sz="2000" b="0" i="1" smtClean="0">
                              <a:solidFill>
                                <a:srgbClr val="002060"/>
                              </a:solidFill>
                              <a:latin typeface="Cambria Math" panose="02040503050406030204" pitchFamily="18" charset="0"/>
                            </a:rPr>
                            <m:t>5000</m:t>
                          </m:r>
                        </m:den>
                      </m:f>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345</m:t>
                          </m:r>
                        </m:den>
                      </m:f>
                    </m:oMath>
                  </m:oMathPara>
                </a14:m>
                <a:endParaRPr lang="en-AU" sz="2000" dirty="0">
                  <a:solidFill>
                    <a:srgbClr val="002060"/>
                  </a:solidFill>
                </a:endParaRPr>
              </a:p>
            </p:txBody>
          </p:sp>
        </mc:Choice>
        <mc:Fallback>
          <p:sp>
            <p:nvSpPr>
              <p:cNvPr id="9" name="Content Placeholder 2">
                <a:extLst>
                  <a:ext uri="{FF2B5EF4-FFF2-40B4-BE49-F238E27FC236}">
                    <a16:creationId xmlns:a16="http://schemas.microsoft.com/office/drawing/2014/main" id="{38AD830E-CC5B-E701-4D17-800BF6B52260}"/>
                  </a:ext>
                </a:extLst>
              </p:cNvPr>
              <p:cNvSpPr txBox="1">
                <a:spLocks noRot="1" noChangeAspect="1" noMove="1" noResize="1" noEditPoints="1" noAdjustHandles="1" noChangeArrowheads="1" noChangeShapeType="1" noTextEdit="1"/>
              </p:cNvSpPr>
              <p:nvPr/>
            </p:nvSpPr>
            <p:spPr>
              <a:xfrm>
                <a:off x="-712907" y="4058032"/>
                <a:ext cx="7346908" cy="1068846"/>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31E9F5B5-44AA-CD1C-DE88-C18686BBAD24}"/>
                  </a:ext>
                </a:extLst>
              </p:cNvPr>
              <p:cNvSpPr txBox="1">
                <a:spLocks/>
              </p:cNvSpPr>
              <p:nvPr/>
            </p:nvSpPr>
            <p:spPr>
              <a:xfrm>
                <a:off x="207632" y="4957090"/>
                <a:ext cx="7346908" cy="1068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 xmlns:m="http://schemas.openxmlformats.org/officeDocument/2006/math">
                    <m:r>
                      <a:rPr lang="en-GB" sz="2000" b="0" i="1" smtClean="0">
                        <a:solidFill>
                          <a:srgbClr val="002060"/>
                        </a:solidFill>
                        <a:latin typeface="Cambria Math" panose="02040503050406030204" pitchFamily="18" charset="0"/>
                      </a:rPr>
                      <m:t>𝑁𝑜</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𝑜𝑓</m:t>
                    </m:r>
                    <m:r>
                      <a:rPr lang="en-GB" sz="2000" b="0" i="1" smtClean="0">
                        <a:solidFill>
                          <a:srgbClr val="002060"/>
                        </a:solidFill>
                        <a:latin typeface="Cambria Math" panose="02040503050406030204" pitchFamily="18" charset="0"/>
                      </a:rPr>
                      <m:t> </m:t>
                    </m:r>
                    <m:r>
                      <a:rPr lang="en-GB" sz="2000" b="0" i="1" smtClean="0">
                        <a:solidFill>
                          <a:srgbClr val="002060"/>
                        </a:solidFill>
                        <a:latin typeface="Cambria Math" panose="02040503050406030204" pitchFamily="18" charset="0"/>
                      </a:rPr>
                      <m:t>𝑚𝑎𝑙𝑒</m:t>
                    </m:r>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38</m:t>
                        </m:r>
                      </m:num>
                      <m:den>
                        <m:r>
                          <a:rPr lang="en-GB" sz="2000" b="0" i="1" smtClean="0">
                            <a:solidFill>
                              <a:srgbClr val="002060"/>
                            </a:solidFill>
                            <a:latin typeface="Cambria Math" panose="02040503050406030204" pitchFamily="18" charset="0"/>
                          </a:rPr>
                          <m:t>345</m:t>
                        </m:r>
                      </m:den>
                    </m:f>
                    <m:r>
                      <a:rPr lang="en-GB" sz="2000" b="0" i="1" smtClean="0">
                        <a:solidFill>
                          <a:srgbClr val="002060"/>
                        </a:solidFill>
                        <a:latin typeface="Cambria Math" panose="02040503050406030204" pitchFamily="18" charset="0"/>
                      </a:rPr>
                      <m:t>×5000=500</m:t>
                    </m:r>
                  </m:oMath>
                </a14:m>
                <a:r>
                  <a:rPr lang="en-AU" sz="2000" dirty="0">
                    <a:solidFill>
                      <a:srgbClr val="002060"/>
                    </a:solidFill>
                  </a:rPr>
                  <a:t> male </a:t>
                </a:r>
                <a:r>
                  <a:rPr lang="en-AU" sz="2000" dirty="0" err="1">
                    <a:solidFill>
                      <a:srgbClr val="002060"/>
                    </a:solidFill>
                  </a:rPr>
                  <a:t>spieces</a:t>
                </a:r>
                <a:r>
                  <a:rPr lang="en-AU" sz="2000" dirty="0">
                    <a:solidFill>
                      <a:srgbClr val="002060"/>
                    </a:solidFill>
                  </a:rPr>
                  <a:t> </a:t>
                </a:r>
              </a:p>
            </p:txBody>
          </p:sp>
        </mc:Choice>
        <mc:Fallback>
          <p:sp>
            <p:nvSpPr>
              <p:cNvPr id="10" name="Content Placeholder 2">
                <a:extLst>
                  <a:ext uri="{FF2B5EF4-FFF2-40B4-BE49-F238E27FC236}">
                    <a16:creationId xmlns:a16="http://schemas.microsoft.com/office/drawing/2014/main" id="{31E9F5B5-44AA-CD1C-DE88-C18686BBAD24}"/>
                  </a:ext>
                </a:extLst>
              </p:cNvPr>
              <p:cNvSpPr txBox="1">
                <a:spLocks noRot="1" noChangeAspect="1" noMove="1" noResize="1" noEditPoints="1" noAdjustHandles="1" noChangeArrowheads="1" noChangeShapeType="1" noTextEdit="1"/>
              </p:cNvSpPr>
              <p:nvPr/>
            </p:nvSpPr>
            <p:spPr>
              <a:xfrm>
                <a:off x="207632" y="4957090"/>
                <a:ext cx="7346908" cy="1068846"/>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2002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11E15C-1684-4258-82C9-80BBDE841125}"/>
              </a:ext>
            </a:extLst>
          </p:cNvPr>
          <p:cNvSpPr txBox="1"/>
          <p:nvPr/>
        </p:nvSpPr>
        <p:spPr>
          <a:xfrm>
            <a:off x="0" y="-6605"/>
            <a:ext cx="4021144"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Variability of Samples</a:t>
            </a:r>
          </a:p>
        </p:txBody>
      </p:sp>
      <p:pic>
        <p:nvPicPr>
          <p:cNvPr id="6" name="Picture 5">
            <a:extLst>
              <a:ext uri="{FF2B5EF4-FFF2-40B4-BE49-F238E27FC236}">
                <a16:creationId xmlns:a16="http://schemas.microsoft.com/office/drawing/2014/main" id="{489C9974-5854-4002-9488-AB997294C5A3}"/>
              </a:ext>
            </a:extLst>
          </p:cNvPr>
          <p:cNvPicPr>
            <a:picLocks noChangeAspect="1"/>
          </p:cNvPicPr>
          <p:nvPr/>
        </p:nvPicPr>
        <p:blipFill>
          <a:blip r:embed="rId2"/>
          <a:stretch>
            <a:fillRect/>
          </a:stretch>
        </p:blipFill>
        <p:spPr>
          <a:xfrm>
            <a:off x="5222240" y="-1"/>
            <a:ext cx="6969760" cy="6844305"/>
          </a:xfrm>
          <a:prstGeom prst="rect">
            <a:avLst/>
          </a:prstGeom>
        </p:spPr>
      </p:pic>
      <p:sp>
        <p:nvSpPr>
          <p:cNvPr id="7" name="TextBox 6">
            <a:extLst>
              <a:ext uri="{FF2B5EF4-FFF2-40B4-BE49-F238E27FC236}">
                <a16:creationId xmlns:a16="http://schemas.microsoft.com/office/drawing/2014/main" id="{7CE1209A-8FA9-4C2F-8512-6907D1177D5B}"/>
              </a:ext>
            </a:extLst>
          </p:cNvPr>
          <p:cNvSpPr txBox="1"/>
          <p:nvPr/>
        </p:nvSpPr>
        <p:spPr>
          <a:xfrm>
            <a:off x="142240" y="772160"/>
            <a:ext cx="5080000" cy="6001643"/>
          </a:xfrm>
          <a:prstGeom prst="rect">
            <a:avLst/>
          </a:prstGeom>
          <a:noFill/>
        </p:spPr>
        <p:txBody>
          <a:bodyPr wrap="square" rtlCol="0">
            <a:spAutoFit/>
          </a:bodyPr>
          <a:lstStyle/>
          <a:p>
            <a:pPr algn="just"/>
            <a:r>
              <a:rPr lang="en-AU" sz="2400" dirty="0"/>
              <a:t>The first row of graphs show the distributions of a sample of 20 numbers generated from a random variable, X, with X </a:t>
            </a:r>
            <a:r>
              <a:rPr lang="en-AU" sz="2400" b="1" dirty="0"/>
              <a:t>uniformly distributed </a:t>
            </a:r>
            <a:r>
              <a:rPr lang="en-AU" sz="2400" dirty="0"/>
              <a:t>across the integers 1 to 8. </a:t>
            </a:r>
          </a:p>
          <a:p>
            <a:pPr algn="just"/>
            <a:endParaRPr lang="en-AU" sz="2400" dirty="0"/>
          </a:p>
          <a:p>
            <a:pPr algn="just"/>
            <a:r>
              <a:rPr lang="en-AU" sz="2400" i="1" dirty="0">
                <a:solidFill>
                  <a:srgbClr val="0070C0"/>
                </a:solidFill>
              </a:rPr>
              <a:t>Theoretically, we expect the chances of each value to be equally likely (since it is uniform), and we also expect the shape of the distribution to be rectangular. We also expect the mean to be 4.5. </a:t>
            </a:r>
          </a:p>
          <a:p>
            <a:pPr algn="just"/>
            <a:endParaRPr lang="en-AU" sz="2400" dirty="0"/>
          </a:p>
          <a:p>
            <a:pPr algn="just"/>
            <a:r>
              <a:rPr lang="en-AU" sz="2400" dirty="0"/>
              <a:t>However, it makes sense that different samples (taken by experimentation) will show variations. </a:t>
            </a:r>
          </a:p>
        </p:txBody>
      </p:sp>
    </p:spTree>
    <p:extLst>
      <p:ext uri="{BB962C8B-B14F-4D97-AF65-F5344CB8AC3E}">
        <p14:creationId xmlns:p14="http://schemas.microsoft.com/office/powerpoint/2010/main" val="108944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312F4F9-6AB6-44A0-88A7-2704F33D1159}"/>
                  </a:ext>
                </a:extLst>
              </p:cNvPr>
              <p:cNvSpPr txBox="1"/>
              <p:nvPr/>
            </p:nvSpPr>
            <p:spPr>
              <a:xfrm>
                <a:off x="0" y="637149"/>
                <a:ext cx="6148097" cy="6247864"/>
              </a:xfrm>
              <a:prstGeom prst="rect">
                <a:avLst/>
              </a:prstGeom>
              <a:noFill/>
            </p:spPr>
            <p:txBody>
              <a:bodyPr wrap="square" rtlCol="0">
                <a:spAutoFit/>
              </a:bodyPr>
              <a:lstStyle/>
              <a:p>
                <a:pPr algn="just"/>
                <a:r>
                  <a:rPr lang="en-AU" sz="2000" dirty="0"/>
                  <a:t>The first row of graphs show the distributions of a sample of 20 numbers generated from a random variable, X, with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(6,</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1.2</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AU" sz="2000" dirty="0"/>
                  <a:t>. The next two rows increase the sample size.</a:t>
                </a:r>
              </a:p>
              <a:p>
                <a:pPr algn="just"/>
                <a:endParaRPr lang="en-AU" sz="2000" dirty="0">
                  <a:solidFill>
                    <a:srgbClr val="C00000"/>
                  </a:solidFill>
                </a:endParaRPr>
              </a:p>
              <a:p>
                <a:pPr marL="342900" indent="-342900">
                  <a:buFont typeface="Arial" panose="020B0604020202020204" pitchFamily="34" charset="0"/>
                  <a:buChar char="•"/>
                </a:pPr>
                <a:r>
                  <a:rPr lang="en-AU" sz="2000" dirty="0">
                    <a:solidFill>
                      <a:srgbClr val="0070C0"/>
                    </a:solidFill>
                  </a:rPr>
                  <a:t>Are all samples of the same size, and same type of distribution, identical?</a:t>
                </a:r>
                <a:br>
                  <a:rPr lang="en-AU" sz="2000" dirty="0">
                    <a:solidFill>
                      <a:srgbClr val="0070C0"/>
                    </a:solidFill>
                  </a:rPr>
                </a:br>
                <a:endParaRPr lang="en-AU" sz="2000" dirty="0">
                  <a:solidFill>
                    <a:srgbClr val="0070C0"/>
                  </a:solidFill>
                </a:endParaRPr>
              </a:p>
              <a:p>
                <a:pPr marL="342900" indent="-342900" algn="just">
                  <a:buFont typeface="Arial" panose="020B0604020202020204" pitchFamily="34" charset="0"/>
                  <a:buChar char="•"/>
                </a:pPr>
                <a:r>
                  <a:rPr lang="en-AU" sz="2000" dirty="0">
                    <a:solidFill>
                      <a:srgbClr val="0070C0"/>
                    </a:solidFill>
                  </a:rPr>
                  <a:t>Are the means of the samples close to the population mean (i.e. note the mean is 6)? Do they get closer to this value as we increase the sample size?</a:t>
                </a:r>
                <a:br>
                  <a:rPr lang="en-AU" sz="2000" dirty="0">
                    <a:solidFill>
                      <a:srgbClr val="0070C0"/>
                    </a:solidFill>
                  </a:rPr>
                </a:br>
                <a:endParaRPr lang="en-AU" sz="2000" dirty="0">
                  <a:solidFill>
                    <a:srgbClr val="0070C0"/>
                  </a:solidFill>
                </a:endParaRPr>
              </a:p>
              <a:p>
                <a:pPr marL="342900" indent="-342900" algn="just">
                  <a:buFont typeface="Arial" panose="020B0604020202020204" pitchFamily="34" charset="0"/>
                  <a:buChar char="•"/>
                </a:pPr>
                <a:r>
                  <a:rPr lang="en-AU" sz="2000" dirty="0">
                    <a:solidFill>
                      <a:srgbClr val="0070C0"/>
                    </a:solidFill>
                  </a:rPr>
                  <a:t>Are the standard deviations of the samples close to the population standard deviation (i.e. note the S.D. is 1.2)? Do they get closer to this value as we increase the sample size?</a:t>
                </a:r>
              </a:p>
              <a:p>
                <a:pPr algn="just"/>
                <a:endParaRPr lang="en-AU" sz="2000" dirty="0">
                  <a:solidFill>
                    <a:srgbClr val="0070C0"/>
                  </a:solidFill>
                </a:endParaRPr>
              </a:p>
              <a:p>
                <a:pPr marL="342900" indent="-342900" algn="just">
                  <a:buFont typeface="Arial" panose="020B0604020202020204" pitchFamily="34" charset="0"/>
                  <a:buChar char="•"/>
                </a:pPr>
                <a:r>
                  <a:rPr lang="en-AU" sz="2000" dirty="0">
                    <a:solidFill>
                      <a:srgbClr val="0070C0"/>
                    </a:solidFill>
                  </a:rPr>
                  <a:t>Does the shape of the distribution become closer to what we expect theoretically as the sample size increases?</a:t>
                </a:r>
                <a:endParaRPr lang="en-AU" sz="2400" dirty="0"/>
              </a:p>
            </p:txBody>
          </p:sp>
        </mc:Choice>
        <mc:Fallback>
          <p:sp>
            <p:nvSpPr>
              <p:cNvPr id="7" name="TextBox 6">
                <a:extLst>
                  <a:ext uri="{FF2B5EF4-FFF2-40B4-BE49-F238E27FC236}">
                    <a16:creationId xmlns:a16="http://schemas.microsoft.com/office/drawing/2014/main" id="{8312F4F9-6AB6-44A0-88A7-2704F33D1159}"/>
                  </a:ext>
                </a:extLst>
              </p:cNvPr>
              <p:cNvSpPr txBox="1">
                <a:spLocks noRot="1" noChangeAspect="1" noMove="1" noResize="1" noEditPoints="1" noAdjustHandles="1" noChangeArrowheads="1" noChangeShapeType="1" noTextEdit="1"/>
              </p:cNvSpPr>
              <p:nvPr/>
            </p:nvSpPr>
            <p:spPr>
              <a:xfrm>
                <a:off x="0" y="637149"/>
                <a:ext cx="6148097" cy="6247864"/>
              </a:xfrm>
              <a:prstGeom prst="rect">
                <a:avLst/>
              </a:prstGeom>
              <a:blipFill>
                <a:blip r:embed="rId2"/>
                <a:stretch>
                  <a:fillRect l="-991" t="-586" r="-892" b="-879"/>
                </a:stretch>
              </a:blipFill>
            </p:spPr>
            <p:txBody>
              <a:bodyPr/>
              <a:lstStyle/>
              <a:p>
                <a:r>
                  <a:rPr lang="en-AU">
                    <a:noFill/>
                  </a:rPr>
                  <a:t> </a:t>
                </a:r>
              </a:p>
            </p:txBody>
          </p:sp>
        </mc:Fallback>
      </mc:AlternateContent>
      <p:pic>
        <p:nvPicPr>
          <p:cNvPr id="8" name="Picture 7">
            <a:extLst>
              <a:ext uri="{FF2B5EF4-FFF2-40B4-BE49-F238E27FC236}">
                <a16:creationId xmlns:a16="http://schemas.microsoft.com/office/drawing/2014/main" id="{B70C18D9-4A7E-473C-836A-80274228ED2E}"/>
              </a:ext>
            </a:extLst>
          </p:cNvPr>
          <p:cNvPicPr>
            <a:picLocks noChangeAspect="1"/>
          </p:cNvPicPr>
          <p:nvPr/>
        </p:nvPicPr>
        <p:blipFill>
          <a:blip r:embed="rId3"/>
          <a:stretch>
            <a:fillRect/>
          </a:stretch>
        </p:blipFill>
        <p:spPr>
          <a:xfrm>
            <a:off x="6096000" y="0"/>
            <a:ext cx="6097019" cy="6858000"/>
          </a:xfrm>
          <a:prstGeom prst="rect">
            <a:avLst/>
          </a:prstGeom>
        </p:spPr>
      </p:pic>
      <p:sp>
        <p:nvSpPr>
          <p:cNvPr id="2" name="TextBox 1">
            <a:extLst>
              <a:ext uri="{FF2B5EF4-FFF2-40B4-BE49-F238E27FC236}">
                <a16:creationId xmlns:a16="http://schemas.microsoft.com/office/drawing/2014/main" id="{50FDE043-831F-DED5-1F33-51254C7E1EAF}"/>
              </a:ext>
            </a:extLst>
          </p:cNvPr>
          <p:cNvSpPr txBox="1"/>
          <p:nvPr/>
        </p:nvSpPr>
        <p:spPr>
          <a:xfrm>
            <a:off x="0" y="-6605"/>
            <a:ext cx="6286359"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Variability of Samples </a:t>
            </a:r>
            <a:r>
              <a:rPr lang="en-AU" sz="2000" b="1" dirty="0">
                <a:solidFill>
                  <a:schemeClr val="bg1"/>
                </a:solidFill>
              </a:rPr>
              <a:t>(Food for thought)</a:t>
            </a:r>
            <a:endParaRPr lang="en-AU" sz="3200" b="1" dirty="0">
              <a:solidFill>
                <a:schemeClr val="bg1"/>
              </a:solidFill>
            </a:endParaRPr>
          </a:p>
        </p:txBody>
      </p:sp>
    </p:spTree>
    <p:extLst>
      <p:ext uri="{BB962C8B-B14F-4D97-AF65-F5344CB8AC3E}">
        <p14:creationId xmlns:p14="http://schemas.microsoft.com/office/powerpoint/2010/main" val="347805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F8ACC9-07A8-4519-A0A1-1993DA2AE437}"/>
                  </a:ext>
                </a:extLst>
              </p:cNvPr>
              <p:cNvSpPr>
                <a:spLocks noGrp="1"/>
              </p:cNvSpPr>
              <p:nvPr>
                <p:ph idx="1"/>
              </p:nvPr>
            </p:nvSpPr>
            <p:spPr>
              <a:xfrm>
                <a:off x="0" y="717998"/>
                <a:ext cx="11743326" cy="405057"/>
              </a:xfrm>
            </p:spPr>
            <p:txBody>
              <a:bodyPr>
                <a:normAutofit/>
              </a:bodyPr>
              <a:lstStyle/>
              <a:p>
                <a:pPr marL="0" indent="0" algn="just">
                  <a:buNone/>
                </a:pPr>
                <a:r>
                  <a:rPr lang="en-GB" sz="2000" dirty="0"/>
                  <a:t>Consider the following samples of size 40 obtained from a Bernoulli distribution with </a:t>
                </a:r>
                <a14:m>
                  <m:oMath xmlns:m="http://schemas.openxmlformats.org/officeDocument/2006/math">
                    <m:r>
                      <a:rPr lang="en-GB" sz="2000" b="0" i="1" smtClean="0">
                        <a:latin typeface="Cambria Math" panose="02040503050406030204" pitchFamily="18" charset="0"/>
                      </a:rPr>
                      <m:t>𝑝</m:t>
                    </m:r>
                    <m:r>
                      <a:rPr lang="en-GB" sz="2000" b="0" i="1" smtClean="0">
                        <a:latin typeface="Cambria Math" panose="02040503050406030204" pitchFamily="18" charset="0"/>
                      </a:rPr>
                      <m:t>=0.6</m:t>
                    </m:r>
                  </m:oMath>
                </a14:m>
                <a:r>
                  <a:rPr lang="en-GB" sz="2000" dirty="0"/>
                  <a:t>.</a:t>
                </a:r>
              </a:p>
            </p:txBody>
          </p:sp>
        </mc:Choice>
        <mc:Fallback>
          <p:sp>
            <p:nvSpPr>
              <p:cNvPr id="3" name="Content Placeholder 2">
                <a:extLst>
                  <a:ext uri="{FF2B5EF4-FFF2-40B4-BE49-F238E27FC236}">
                    <a16:creationId xmlns:a16="http://schemas.microsoft.com/office/drawing/2014/main" id="{E9F8ACC9-07A8-4519-A0A1-1993DA2AE437}"/>
                  </a:ext>
                </a:extLst>
              </p:cNvPr>
              <p:cNvSpPr>
                <a:spLocks noGrp="1" noRot="1" noChangeAspect="1" noMove="1" noResize="1" noEditPoints="1" noAdjustHandles="1" noChangeArrowheads="1" noChangeShapeType="1" noTextEdit="1"/>
              </p:cNvSpPr>
              <p:nvPr>
                <p:ph idx="1"/>
              </p:nvPr>
            </p:nvSpPr>
            <p:spPr>
              <a:xfrm>
                <a:off x="0" y="717998"/>
                <a:ext cx="11743326" cy="405057"/>
              </a:xfrm>
              <a:blipFill>
                <a:blip r:embed="rId2"/>
                <a:stretch>
                  <a:fillRect l="-519" t="-16667" b="-18182"/>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8ABCEC15-E4FC-D431-127D-F65CEA37D548}"/>
              </a:ext>
            </a:extLst>
          </p:cNvPr>
          <p:cNvSpPr txBox="1"/>
          <p:nvPr/>
        </p:nvSpPr>
        <p:spPr>
          <a:xfrm>
            <a:off x="0" y="0"/>
            <a:ext cx="299394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Guided Practice</a:t>
            </a:r>
            <a:endParaRPr lang="en-AU" sz="3200" b="1" dirty="0">
              <a:solidFill>
                <a:schemeClr val="bg1"/>
              </a:solidFill>
            </a:endParaRP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8AD830E-CC5B-E701-4D17-800BF6B52260}"/>
                  </a:ext>
                </a:extLst>
              </p:cNvPr>
              <p:cNvSpPr txBox="1">
                <a:spLocks/>
              </p:cNvSpPr>
              <p:nvPr/>
            </p:nvSpPr>
            <p:spPr>
              <a:xfrm>
                <a:off x="5118356" y="2500775"/>
                <a:ext cx="1627308" cy="471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𝜇</m:t>
                      </m:r>
                      <m:r>
                        <a:rPr lang="en-GB" sz="2000" b="0" i="1" smtClean="0">
                          <a:solidFill>
                            <a:srgbClr val="002060"/>
                          </a:solidFill>
                          <a:latin typeface="Cambria Math" panose="02040503050406030204" pitchFamily="18" charset="0"/>
                        </a:rPr>
                        <m:t>=0.6</m:t>
                      </m:r>
                    </m:oMath>
                  </m:oMathPara>
                </a14:m>
                <a:endParaRPr lang="en-AU" sz="2000" dirty="0">
                  <a:solidFill>
                    <a:srgbClr val="002060"/>
                  </a:solidFill>
                </a:endParaRPr>
              </a:p>
            </p:txBody>
          </p:sp>
        </mc:Choice>
        <mc:Fallback>
          <p:sp>
            <p:nvSpPr>
              <p:cNvPr id="9" name="Content Placeholder 2">
                <a:extLst>
                  <a:ext uri="{FF2B5EF4-FFF2-40B4-BE49-F238E27FC236}">
                    <a16:creationId xmlns:a16="http://schemas.microsoft.com/office/drawing/2014/main" id="{38AD830E-CC5B-E701-4D17-800BF6B52260}"/>
                  </a:ext>
                </a:extLst>
              </p:cNvPr>
              <p:cNvSpPr txBox="1">
                <a:spLocks noRot="1" noChangeAspect="1" noMove="1" noResize="1" noEditPoints="1" noAdjustHandles="1" noChangeArrowheads="1" noChangeShapeType="1" noTextEdit="1"/>
              </p:cNvSpPr>
              <p:nvPr/>
            </p:nvSpPr>
            <p:spPr>
              <a:xfrm>
                <a:off x="5118356" y="2500775"/>
                <a:ext cx="1627308" cy="471010"/>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E80A52CC-1383-7C8F-0A66-1706D48AC02A}"/>
                  </a:ext>
                </a:extLst>
              </p:cNvPr>
              <p:cNvGraphicFramePr>
                <a:graphicFrameLocks noGrp="1"/>
              </p:cNvGraphicFramePr>
              <p:nvPr>
                <p:extLst>
                  <p:ext uri="{D42A27DB-BD31-4B8C-83A1-F6EECF244321}">
                    <p14:modId xmlns:p14="http://schemas.microsoft.com/office/powerpoint/2010/main" val="1532217112"/>
                  </p:ext>
                </p:extLst>
              </p:nvPr>
            </p:nvGraphicFramePr>
            <p:xfrm>
              <a:off x="1277159" y="1208884"/>
              <a:ext cx="8128000" cy="11125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299056586"/>
                        </a:ext>
                      </a:extLst>
                    </a:gridCol>
                    <a:gridCol w="1625600">
                      <a:extLst>
                        <a:ext uri="{9D8B030D-6E8A-4147-A177-3AD203B41FA5}">
                          <a16:colId xmlns:a16="http://schemas.microsoft.com/office/drawing/2014/main" val="2462468208"/>
                        </a:ext>
                      </a:extLst>
                    </a:gridCol>
                    <a:gridCol w="1625600">
                      <a:extLst>
                        <a:ext uri="{9D8B030D-6E8A-4147-A177-3AD203B41FA5}">
                          <a16:colId xmlns:a16="http://schemas.microsoft.com/office/drawing/2014/main" val="1231465928"/>
                        </a:ext>
                      </a:extLst>
                    </a:gridCol>
                    <a:gridCol w="1625600">
                      <a:extLst>
                        <a:ext uri="{9D8B030D-6E8A-4147-A177-3AD203B41FA5}">
                          <a16:colId xmlns:a16="http://schemas.microsoft.com/office/drawing/2014/main" val="2558574457"/>
                        </a:ext>
                      </a:extLst>
                    </a:gridCol>
                    <a:gridCol w="1625600">
                      <a:extLst>
                        <a:ext uri="{9D8B030D-6E8A-4147-A177-3AD203B41FA5}">
                          <a16:colId xmlns:a16="http://schemas.microsoft.com/office/drawing/2014/main" val="3754111976"/>
                        </a:ext>
                      </a:extLst>
                    </a:gridCol>
                  </a:tblGrid>
                  <a:tr h="370840">
                    <a:tc>
                      <a:txBody>
                        <a:bodyPr/>
                        <a:lstStyle/>
                        <a:p>
                          <a:endParaRPr lang="en-AU"/>
                        </a:p>
                      </a:txBody>
                      <a:tcPr/>
                    </a:tc>
                    <a:tc gridSpan="2">
                      <a:txBody>
                        <a:bodyPr/>
                        <a:lstStyle/>
                        <a:p>
                          <a:pPr algn="ctr"/>
                          <a:r>
                            <a:rPr lang="en-GB" dirty="0"/>
                            <a:t>Sample A</a:t>
                          </a:r>
                          <a:endParaRPr lang="en-AU" dirty="0"/>
                        </a:p>
                      </a:txBody>
                      <a:tcPr/>
                    </a:tc>
                    <a:tc hMerge="1">
                      <a:txBody>
                        <a:bodyPr/>
                        <a:lstStyle/>
                        <a:p>
                          <a:endParaRPr lang="en-AU" dirty="0"/>
                        </a:p>
                      </a:txBody>
                      <a:tcPr/>
                    </a:tc>
                    <a:tc gridSpan="2">
                      <a:txBody>
                        <a:bodyPr/>
                        <a:lstStyle/>
                        <a:p>
                          <a:pPr algn="ctr"/>
                          <a:r>
                            <a:rPr lang="en-GB" dirty="0"/>
                            <a:t>Sample B</a:t>
                          </a:r>
                          <a:endParaRPr lang="en-AU" dirty="0"/>
                        </a:p>
                      </a:txBody>
                      <a:tcPr/>
                    </a:tc>
                    <a:tc hMerge="1">
                      <a:txBody>
                        <a:bodyPr/>
                        <a:lstStyle/>
                        <a:p>
                          <a:endParaRPr lang="en-AU" dirty="0"/>
                        </a:p>
                      </a:txBody>
                      <a:tcPr/>
                    </a:tc>
                    <a:extLst>
                      <a:ext uri="{0D108BD9-81ED-4DB2-BD59-A6C34878D82A}">
                        <a16:rowId xmlns:a16="http://schemas.microsoft.com/office/drawing/2014/main" val="2893912452"/>
                      </a:ext>
                    </a:extLst>
                  </a:tr>
                  <a:tr h="370840">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AU" dirty="0"/>
                        </a:p>
                      </a:txBody>
                      <a:tcPr/>
                    </a:tc>
                    <a:extLst>
                      <a:ext uri="{0D108BD9-81ED-4DB2-BD59-A6C34878D82A}">
                        <a16:rowId xmlns:a16="http://schemas.microsoft.com/office/drawing/2014/main" val="3470387098"/>
                      </a:ext>
                    </a:extLst>
                  </a:tr>
                  <a:tr h="370840">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12</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28</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18</m:t>
                                </m:r>
                              </m:oMath>
                            </m:oMathPara>
                          </a14:m>
                          <a:endParaRPr lang="en-AU" dirty="0"/>
                        </a:p>
                      </a:txBody>
                      <a:tcPr/>
                    </a:tc>
                    <a:tc>
                      <a:txBody>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22</m:t>
                                </m:r>
                              </m:oMath>
                            </m:oMathPara>
                          </a14:m>
                          <a:endParaRPr lang="en-AU" dirty="0"/>
                        </a:p>
                      </a:txBody>
                      <a:tcPr/>
                    </a:tc>
                    <a:extLst>
                      <a:ext uri="{0D108BD9-81ED-4DB2-BD59-A6C34878D82A}">
                        <a16:rowId xmlns:a16="http://schemas.microsoft.com/office/drawing/2014/main" val="4147290919"/>
                      </a:ext>
                    </a:extLst>
                  </a:tr>
                </a:tbl>
              </a:graphicData>
            </a:graphic>
          </p:graphicFrame>
        </mc:Choice>
        <mc:Fallback>
          <p:graphicFrame>
            <p:nvGraphicFramePr>
              <p:cNvPr id="4" name="Table 4">
                <a:extLst>
                  <a:ext uri="{FF2B5EF4-FFF2-40B4-BE49-F238E27FC236}">
                    <a16:creationId xmlns:a16="http://schemas.microsoft.com/office/drawing/2014/main" id="{E80A52CC-1383-7C8F-0A66-1706D48AC02A}"/>
                  </a:ext>
                </a:extLst>
              </p:cNvPr>
              <p:cNvGraphicFramePr>
                <a:graphicFrameLocks noGrp="1"/>
              </p:cNvGraphicFramePr>
              <p:nvPr>
                <p:extLst>
                  <p:ext uri="{D42A27DB-BD31-4B8C-83A1-F6EECF244321}">
                    <p14:modId xmlns:p14="http://schemas.microsoft.com/office/powerpoint/2010/main" val="1532217112"/>
                  </p:ext>
                </p:extLst>
              </p:nvPr>
            </p:nvGraphicFramePr>
            <p:xfrm>
              <a:off x="1277159" y="1208884"/>
              <a:ext cx="8128000" cy="11125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299056586"/>
                        </a:ext>
                      </a:extLst>
                    </a:gridCol>
                    <a:gridCol w="1625600">
                      <a:extLst>
                        <a:ext uri="{9D8B030D-6E8A-4147-A177-3AD203B41FA5}">
                          <a16:colId xmlns:a16="http://schemas.microsoft.com/office/drawing/2014/main" val="2462468208"/>
                        </a:ext>
                      </a:extLst>
                    </a:gridCol>
                    <a:gridCol w="1625600">
                      <a:extLst>
                        <a:ext uri="{9D8B030D-6E8A-4147-A177-3AD203B41FA5}">
                          <a16:colId xmlns:a16="http://schemas.microsoft.com/office/drawing/2014/main" val="1231465928"/>
                        </a:ext>
                      </a:extLst>
                    </a:gridCol>
                    <a:gridCol w="1625600">
                      <a:extLst>
                        <a:ext uri="{9D8B030D-6E8A-4147-A177-3AD203B41FA5}">
                          <a16:colId xmlns:a16="http://schemas.microsoft.com/office/drawing/2014/main" val="2558574457"/>
                        </a:ext>
                      </a:extLst>
                    </a:gridCol>
                    <a:gridCol w="1625600">
                      <a:extLst>
                        <a:ext uri="{9D8B030D-6E8A-4147-A177-3AD203B41FA5}">
                          <a16:colId xmlns:a16="http://schemas.microsoft.com/office/drawing/2014/main" val="3754111976"/>
                        </a:ext>
                      </a:extLst>
                    </a:gridCol>
                  </a:tblGrid>
                  <a:tr h="370840">
                    <a:tc>
                      <a:txBody>
                        <a:bodyPr/>
                        <a:lstStyle/>
                        <a:p>
                          <a:endParaRPr lang="en-AU"/>
                        </a:p>
                      </a:txBody>
                      <a:tcPr/>
                    </a:tc>
                    <a:tc gridSpan="2">
                      <a:txBody>
                        <a:bodyPr/>
                        <a:lstStyle/>
                        <a:p>
                          <a:pPr algn="ctr"/>
                          <a:r>
                            <a:rPr lang="en-GB" dirty="0"/>
                            <a:t>Sample A</a:t>
                          </a:r>
                          <a:endParaRPr lang="en-AU" dirty="0"/>
                        </a:p>
                      </a:txBody>
                      <a:tcPr/>
                    </a:tc>
                    <a:tc hMerge="1">
                      <a:txBody>
                        <a:bodyPr/>
                        <a:lstStyle/>
                        <a:p>
                          <a:endParaRPr lang="en-AU" dirty="0"/>
                        </a:p>
                      </a:txBody>
                      <a:tcPr/>
                    </a:tc>
                    <a:tc gridSpan="2">
                      <a:txBody>
                        <a:bodyPr/>
                        <a:lstStyle/>
                        <a:p>
                          <a:pPr algn="ctr"/>
                          <a:r>
                            <a:rPr lang="en-GB" dirty="0"/>
                            <a:t>Sample B</a:t>
                          </a:r>
                          <a:endParaRPr lang="en-AU" dirty="0"/>
                        </a:p>
                      </a:txBody>
                      <a:tcPr/>
                    </a:tc>
                    <a:tc hMerge="1">
                      <a:txBody>
                        <a:bodyPr/>
                        <a:lstStyle/>
                        <a:p>
                          <a:endParaRPr lang="en-AU" dirty="0"/>
                        </a:p>
                      </a:txBody>
                      <a:tcPr/>
                    </a:tc>
                    <a:extLst>
                      <a:ext uri="{0D108BD9-81ED-4DB2-BD59-A6C34878D82A}">
                        <a16:rowId xmlns:a16="http://schemas.microsoft.com/office/drawing/2014/main" val="2893912452"/>
                      </a:ext>
                    </a:extLst>
                  </a:tr>
                  <a:tr h="370840">
                    <a:tc>
                      <a:txBody>
                        <a:bodyPr/>
                        <a:lstStyle/>
                        <a:p>
                          <a:endParaRPr lang="en-US"/>
                        </a:p>
                      </a:txBody>
                      <a:tcPr>
                        <a:blipFill>
                          <a:blip r:embed="rId4"/>
                          <a:stretch>
                            <a:fillRect l="-375" t="-108197" r="-400375" b="-111475"/>
                          </a:stretch>
                        </a:blipFill>
                      </a:tcPr>
                    </a:tc>
                    <a:tc>
                      <a:txBody>
                        <a:bodyPr/>
                        <a:lstStyle/>
                        <a:p>
                          <a:endParaRPr lang="en-US"/>
                        </a:p>
                      </a:txBody>
                      <a:tcPr>
                        <a:blipFill>
                          <a:blip r:embed="rId4"/>
                          <a:stretch>
                            <a:fillRect l="-100375" t="-108197" r="-300375" b="-111475"/>
                          </a:stretch>
                        </a:blipFill>
                      </a:tcPr>
                    </a:tc>
                    <a:tc>
                      <a:txBody>
                        <a:bodyPr/>
                        <a:lstStyle/>
                        <a:p>
                          <a:endParaRPr lang="en-US"/>
                        </a:p>
                      </a:txBody>
                      <a:tcPr>
                        <a:blipFill>
                          <a:blip r:embed="rId4"/>
                          <a:stretch>
                            <a:fillRect l="-201128" t="-108197" r="-201504" b="-111475"/>
                          </a:stretch>
                        </a:blipFill>
                      </a:tcPr>
                    </a:tc>
                    <a:tc>
                      <a:txBody>
                        <a:bodyPr/>
                        <a:lstStyle/>
                        <a:p>
                          <a:endParaRPr lang="en-US"/>
                        </a:p>
                      </a:txBody>
                      <a:tcPr>
                        <a:blipFill>
                          <a:blip r:embed="rId4"/>
                          <a:stretch>
                            <a:fillRect l="-300000" t="-108197" r="-100749" b="-111475"/>
                          </a:stretch>
                        </a:blipFill>
                      </a:tcPr>
                    </a:tc>
                    <a:tc>
                      <a:txBody>
                        <a:bodyPr/>
                        <a:lstStyle/>
                        <a:p>
                          <a:endParaRPr lang="en-US"/>
                        </a:p>
                      </a:txBody>
                      <a:tcPr>
                        <a:blipFill>
                          <a:blip r:embed="rId4"/>
                          <a:stretch>
                            <a:fillRect l="-400000" t="-108197" r="-749" b="-111475"/>
                          </a:stretch>
                        </a:blipFill>
                      </a:tcPr>
                    </a:tc>
                    <a:extLst>
                      <a:ext uri="{0D108BD9-81ED-4DB2-BD59-A6C34878D82A}">
                        <a16:rowId xmlns:a16="http://schemas.microsoft.com/office/drawing/2014/main" val="3470387098"/>
                      </a:ext>
                    </a:extLst>
                  </a:tr>
                  <a:tr h="370840">
                    <a:tc>
                      <a:txBody>
                        <a:bodyPr/>
                        <a:lstStyle/>
                        <a:p>
                          <a:endParaRPr lang="en-US"/>
                        </a:p>
                      </a:txBody>
                      <a:tcPr>
                        <a:blipFill>
                          <a:blip r:embed="rId4"/>
                          <a:stretch>
                            <a:fillRect l="-375" t="-208197" r="-400375" b="-11475"/>
                          </a:stretch>
                        </a:blipFill>
                      </a:tcPr>
                    </a:tc>
                    <a:tc>
                      <a:txBody>
                        <a:bodyPr/>
                        <a:lstStyle/>
                        <a:p>
                          <a:endParaRPr lang="en-US"/>
                        </a:p>
                      </a:txBody>
                      <a:tcPr>
                        <a:blipFill>
                          <a:blip r:embed="rId4"/>
                          <a:stretch>
                            <a:fillRect l="-100375" t="-208197" r="-300375" b="-11475"/>
                          </a:stretch>
                        </a:blipFill>
                      </a:tcPr>
                    </a:tc>
                    <a:tc>
                      <a:txBody>
                        <a:bodyPr/>
                        <a:lstStyle/>
                        <a:p>
                          <a:endParaRPr lang="en-US"/>
                        </a:p>
                      </a:txBody>
                      <a:tcPr>
                        <a:blipFill>
                          <a:blip r:embed="rId4"/>
                          <a:stretch>
                            <a:fillRect l="-201128" t="-208197" r="-201504" b="-11475"/>
                          </a:stretch>
                        </a:blipFill>
                      </a:tcPr>
                    </a:tc>
                    <a:tc>
                      <a:txBody>
                        <a:bodyPr/>
                        <a:lstStyle/>
                        <a:p>
                          <a:endParaRPr lang="en-US"/>
                        </a:p>
                      </a:txBody>
                      <a:tcPr>
                        <a:blipFill>
                          <a:blip r:embed="rId4"/>
                          <a:stretch>
                            <a:fillRect l="-300000" t="-208197" r="-100749" b="-11475"/>
                          </a:stretch>
                        </a:blipFill>
                      </a:tcPr>
                    </a:tc>
                    <a:tc>
                      <a:txBody>
                        <a:bodyPr/>
                        <a:lstStyle/>
                        <a:p>
                          <a:endParaRPr lang="en-US"/>
                        </a:p>
                      </a:txBody>
                      <a:tcPr>
                        <a:blipFill>
                          <a:blip r:embed="rId4"/>
                          <a:stretch>
                            <a:fillRect l="-400000" t="-208197" r="-749" b="-11475"/>
                          </a:stretch>
                        </a:blipFill>
                      </a:tcPr>
                    </a:tc>
                    <a:extLst>
                      <a:ext uri="{0D108BD9-81ED-4DB2-BD59-A6C34878D82A}">
                        <a16:rowId xmlns:a16="http://schemas.microsoft.com/office/drawing/2014/main" val="4147290919"/>
                      </a:ext>
                    </a:extLst>
                  </a:tr>
                </a:tbl>
              </a:graphicData>
            </a:graphic>
          </p:graphicFrame>
        </mc:Fallback>
      </mc:AlternateContent>
      <p:sp>
        <p:nvSpPr>
          <p:cNvPr id="5" name="Content Placeholder 2">
            <a:extLst>
              <a:ext uri="{FF2B5EF4-FFF2-40B4-BE49-F238E27FC236}">
                <a16:creationId xmlns:a16="http://schemas.microsoft.com/office/drawing/2014/main" id="{7565E08B-0850-C73F-17B2-C95E6E8C06C8}"/>
              </a:ext>
            </a:extLst>
          </p:cNvPr>
          <p:cNvSpPr txBox="1">
            <a:spLocks/>
          </p:cNvSpPr>
          <p:nvPr/>
        </p:nvSpPr>
        <p:spPr>
          <a:xfrm>
            <a:off x="60347" y="2537661"/>
            <a:ext cx="11743326" cy="405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2000" dirty="0"/>
              <a:t>Theoretically, what is the mean of this sample size? </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4D1A9ED-DDC9-6B00-45F3-3B996C3E78A9}"/>
                  </a:ext>
                </a:extLst>
              </p:cNvPr>
              <p:cNvSpPr txBox="1">
                <a:spLocks/>
              </p:cNvSpPr>
              <p:nvPr/>
            </p:nvSpPr>
            <p:spPr>
              <a:xfrm>
                <a:off x="0" y="2934898"/>
                <a:ext cx="11743326" cy="405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2000" dirty="0"/>
                  <a:t>Calculate the mean of each sample:</a:t>
                </a:r>
              </a:p>
              <a:p>
                <a:pPr marL="0" indent="0" algn="just">
                  <a:buFont typeface="Arial" panose="020B0604020202020204" pitchFamily="34" charset="0"/>
                  <a:buNone/>
                </a:pPr>
                <a:r>
                  <a:rPr lang="en-GB" sz="2000" dirty="0"/>
                  <a:t>a) </a:t>
                </a:r>
                <a14:m>
                  <m:oMath xmlns:m="http://schemas.openxmlformats.org/officeDocument/2006/math">
                    <m:acc>
                      <m:accPr>
                        <m:chr m:val="̅"/>
                        <m:ctrlPr>
                          <a:rPr lang="en-GB" sz="2000" i="1" smtClean="0">
                            <a:latin typeface="Cambria Math" panose="02040503050406030204" pitchFamily="18" charset="0"/>
                          </a:rPr>
                        </m:ctrlPr>
                      </m:acc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𝑎</m:t>
                            </m:r>
                          </m:sub>
                        </m:sSub>
                      </m:e>
                    </m:acc>
                  </m:oMath>
                </a14:m>
                <a:r>
                  <a:rPr lang="en-GB" sz="2000" dirty="0"/>
                  <a:t>					b)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𝑠</m:t>
                        </m:r>
                      </m:e>
                      <m:sub>
                        <m:r>
                          <a:rPr lang="en-GB" sz="2000" b="0" i="1" smtClean="0">
                            <a:latin typeface="Cambria Math" panose="02040503050406030204" pitchFamily="18" charset="0"/>
                          </a:rPr>
                          <m:t>𝑎</m:t>
                        </m:r>
                      </m:sub>
                    </m:sSub>
                  </m:oMath>
                </a14:m>
                <a:endParaRPr lang="en-GB" sz="2000" dirty="0"/>
              </a:p>
              <a:p>
                <a:pPr marL="0" indent="0" algn="just">
                  <a:buFont typeface="Arial" panose="020B0604020202020204" pitchFamily="34" charset="0"/>
                  <a:buNone/>
                </a:pPr>
                <a:r>
                  <a:rPr lang="en-GB" sz="2000" dirty="0"/>
                  <a:t>c) </a:t>
                </a:r>
                <a14:m>
                  <m:oMath xmlns:m="http://schemas.openxmlformats.org/officeDocument/2006/math">
                    <m:acc>
                      <m:accPr>
                        <m:chr m:val="̅"/>
                        <m:ctrlPr>
                          <a:rPr lang="en-GB" sz="2000" i="1" smtClean="0">
                            <a:latin typeface="Cambria Math" panose="02040503050406030204" pitchFamily="18" charset="0"/>
                          </a:rPr>
                        </m:ctrlPr>
                      </m:acc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𝑏</m:t>
                            </m:r>
                          </m:sub>
                        </m:sSub>
                      </m:e>
                    </m:acc>
                  </m:oMath>
                </a14:m>
                <a:r>
                  <a:rPr lang="en-GB" sz="2000" dirty="0"/>
                  <a:t>					d)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𝑠</m:t>
                        </m:r>
                      </m:e>
                      <m:sub>
                        <m:r>
                          <a:rPr lang="en-GB" sz="2000" b="0" i="1" smtClean="0">
                            <a:latin typeface="Cambria Math" panose="02040503050406030204" pitchFamily="18" charset="0"/>
                          </a:rPr>
                          <m:t>𝑏</m:t>
                        </m:r>
                      </m:sub>
                    </m:sSub>
                  </m:oMath>
                </a14:m>
                <a:endParaRPr lang="en-GB" sz="2000" dirty="0"/>
              </a:p>
              <a:p>
                <a:pPr marL="0" indent="0" algn="just">
                  <a:buFont typeface="Arial" panose="020B0604020202020204" pitchFamily="34" charset="0"/>
                  <a:buNone/>
                </a:pPr>
                <a:endParaRPr lang="en-GB" sz="2000" dirty="0"/>
              </a:p>
              <a:p>
                <a:pPr marL="0" indent="0" algn="just">
                  <a:buFont typeface="Arial" panose="020B0604020202020204" pitchFamily="34" charset="0"/>
                  <a:buNone/>
                </a:pPr>
                <a:r>
                  <a:rPr lang="en-GB" sz="2000" dirty="0"/>
                  <a:t>Compare the given samples</a:t>
                </a:r>
              </a:p>
            </p:txBody>
          </p:sp>
        </mc:Choice>
        <mc:Fallback>
          <p:sp>
            <p:nvSpPr>
              <p:cNvPr id="7" name="Content Placeholder 2">
                <a:extLst>
                  <a:ext uri="{FF2B5EF4-FFF2-40B4-BE49-F238E27FC236}">
                    <a16:creationId xmlns:a16="http://schemas.microsoft.com/office/drawing/2014/main" id="{64D1A9ED-DDC9-6B00-45F3-3B996C3E78A9}"/>
                  </a:ext>
                </a:extLst>
              </p:cNvPr>
              <p:cNvSpPr txBox="1">
                <a:spLocks noRot="1" noChangeAspect="1" noMove="1" noResize="1" noEditPoints="1" noAdjustHandles="1" noChangeArrowheads="1" noChangeShapeType="1" noTextEdit="1"/>
              </p:cNvSpPr>
              <p:nvPr/>
            </p:nvSpPr>
            <p:spPr>
              <a:xfrm>
                <a:off x="0" y="2934898"/>
                <a:ext cx="11743326" cy="405057"/>
              </a:xfrm>
              <a:prstGeom prst="rect">
                <a:avLst/>
              </a:prstGeom>
              <a:blipFill>
                <a:blip r:embed="rId5"/>
                <a:stretch>
                  <a:fillRect l="-519" t="-14925" b="-40895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40864E0D-79BB-8801-14A3-5A2D0A884791}"/>
                  </a:ext>
                </a:extLst>
              </p:cNvPr>
              <p:cNvSpPr txBox="1">
                <a:spLocks/>
              </p:cNvSpPr>
              <p:nvPr/>
            </p:nvSpPr>
            <p:spPr>
              <a:xfrm>
                <a:off x="361225" y="3280275"/>
                <a:ext cx="1627308" cy="4710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n-GB" sz="2000" b="0" i="1" smtClean="0">
                          <a:solidFill>
                            <a:srgbClr val="002060"/>
                          </a:solidFill>
                          <a:latin typeface="Cambria Math" panose="02040503050406030204" pitchFamily="18" charset="0"/>
                        </a:rPr>
                        <m:t>=</m:t>
                      </m:r>
                      <m:f>
                        <m:fPr>
                          <m:ctrlPr>
                            <a:rPr lang="en-GB" sz="2000" b="0" i="1" smtClean="0">
                              <a:solidFill>
                                <a:srgbClr val="002060"/>
                              </a:solidFill>
                              <a:latin typeface="Cambria Math" panose="02040503050406030204" pitchFamily="18" charset="0"/>
                            </a:rPr>
                          </m:ctrlPr>
                        </m:fPr>
                        <m:num>
                          <m:r>
                            <a:rPr lang="en-GB" sz="2000" b="0" i="1" smtClean="0">
                              <a:solidFill>
                                <a:srgbClr val="002060"/>
                              </a:solidFill>
                              <a:latin typeface="Cambria Math" panose="02040503050406030204" pitchFamily="18" charset="0"/>
                            </a:rPr>
                            <m:t>28</m:t>
                          </m:r>
                        </m:num>
                        <m:den>
                          <m:r>
                            <a:rPr lang="en-GB" sz="2000" b="0" i="1" smtClean="0">
                              <a:solidFill>
                                <a:srgbClr val="002060"/>
                              </a:solidFill>
                              <a:latin typeface="Cambria Math" panose="02040503050406030204" pitchFamily="18" charset="0"/>
                            </a:rPr>
                            <m:t>40</m:t>
                          </m:r>
                        </m:den>
                      </m:f>
                      <m:r>
                        <a:rPr lang="en-GB" sz="2000" b="0" i="1" smtClean="0">
                          <a:solidFill>
                            <a:srgbClr val="002060"/>
                          </a:solidFill>
                          <a:latin typeface="Cambria Math" panose="02040503050406030204" pitchFamily="18" charset="0"/>
                        </a:rPr>
                        <m:t>=0.7</m:t>
                      </m:r>
                    </m:oMath>
                  </m:oMathPara>
                </a14:m>
                <a:endParaRPr lang="en-AU" sz="2000" dirty="0">
                  <a:solidFill>
                    <a:srgbClr val="002060"/>
                  </a:solidFill>
                </a:endParaRPr>
              </a:p>
            </p:txBody>
          </p:sp>
        </mc:Choice>
        <mc:Fallback>
          <p:sp>
            <p:nvSpPr>
              <p:cNvPr id="11" name="Content Placeholder 2">
                <a:extLst>
                  <a:ext uri="{FF2B5EF4-FFF2-40B4-BE49-F238E27FC236}">
                    <a16:creationId xmlns:a16="http://schemas.microsoft.com/office/drawing/2014/main" id="{40864E0D-79BB-8801-14A3-5A2D0A884791}"/>
                  </a:ext>
                </a:extLst>
              </p:cNvPr>
              <p:cNvSpPr txBox="1">
                <a:spLocks noRot="1" noChangeAspect="1" noMove="1" noResize="1" noEditPoints="1" noAdjustHandles="1" noChangeArrowheads="1" noChangeShapeType="1" noTextEdit="1"/>
              </p:cNvSpPr>
              <p:nvPr/>
            </p:nvSpPr>
            <p:spPr>
              <a:xfrm>
                <a:off x="361225" y="3280275"/>
                <a:ext cx="1627308" cy="471010"/>
              </a:xfrm>
              <a:prstGeom prst="rect">
                <a:avLst/>
              </a:prstGeom>
              <a:blipFill>
                <a:blip r:embed="rId6"/>
                <a:stretch>
                  <a:fillRect b="-1299"/>
                </a:stretch>
              </a:blipFill>
            </p:spPr>
            <p:txBody>
              <a:bodyPr/>
              <a:lstStyle/>
              <a:p>
                <a:r>
                  <a:rPr lang="en-AU">
                    <a:noFill/>
                  </a:rPr>
                  <a:t> </a:t>
                </a:r>
              </a:p>
            </p:txBody>
          </p:sp>
        </mc:Fallback>
      </mc:AlternateContent>
      <p:pic>
        <p:nvPicPr>
          <p:cNvPr id="16" name="Picture 15">
            <a:extLst>
              <a:ext uri="{FF2B5EF4-FFF2-40B4-BE49-F238E27FC236}">
                <a16:creationId xmlns:a16="http://schemas.microsoft.com/office/drawing/2014/main" id="{08CCB95F-9842-2308-A637-2F1D31FA10FB}"/>
              </a:ext>
            </a:extLst>
          </p:cNvPr>
          <p:cNvPicPr>
            <a:picLocks noChangeAspect="1"/>
          </p:cNvPicPr>
          <p:nvPr/>
        </p:nvPicPr>
        <p:blipFill>
          <a:blip r:embed="rId7"/>
          <a:stretch>
            <a:fillRect/>
          </a:stretch>
        </p:blipFill>
        <p:spPr>
          <a:xfrm>
            <a:off x="6627282" y="2460745"/>
            <a:ext cx="3378861" cy="3049052"/>
          </a:xfrm>
          <a:prstGeom prst="rect">
            <a:avLst/>
          </a:prstGeom>
        </p:spPr>
      </p:pic>
      <p:pic>
        <p:nvPicPr>
          <p:cNvPr id="14" name="Picture 13">
            <a:extLst>
              <a:ext uri="{FF2B5EF4-FFF2-40B4-BE49-F238E27FC236}">
                <a16:creationId xmlns:a16="http://schemas.microsoft.com/office/drawing/2014/main" id="{4A2F309D-0D76-4B22-B439-826640235673}"/>
              </a:ext>
            </a:extLst>
          </p:cNvPr>
          <p:cNvPicPr>
            <a:picLocks noChangeAspect="1"/>
          </p:cNvPicPr>
          <p:nvPr/>
        </p:nvPicPr>
        <p:blipFill>
          <a:blip r:embed="rId8"/>
          <a:stretch>
            <a:fillRect/>
          </a:stretch>
        </p:blipFill>
        <p:spPr>
          <a:xfrm>
            <a:off x="6678277" y="2460745"/>
            <a:ext cx="2902641" cy="1890091"/>
          </a:xfrm>
          <a:prstGeom prst="rect">
            <a:avLst/>
          </a:prstGeom>
        </p:spPr>
      </p:pic>
      <p:pic>
        <p:nvPicPr>
          <p:cNvPr id="18" name="Picture 17">
            <a:extLst>
              <a:ext uri="{FF2B5EF4-FFF2-40B4-BE49-F238E27FC236}">
                <a16:creationId xmlns:a16="http://schemas.microsoft.com/office/drawing/2014/main" id="{4A0CDAD2-5A70-9C56-3BCD-D5C604C107FE}"/>
              </a:ext>
            </a:extLst>
          </p:cNvPr>
          <p:cNvPicPr>
            <a:picLocks noChangeAspect="1"/>
          </p:cNvPicPr>
          <p:nvPr/>
        </p:nvPicPr>
        <p:blipFill>
          <a:blip r:embed="rId9"/>
          <a:stretch>
            <a:fillRect/>
          </a:stretch>
        </p:blipFill>
        <p:spPr>
          <a:xfrm>
            <a:off x="6492854" y="4427752"/>
            <a:ext cx="2607484" cy="2363032"/>
          </a:xfrm>
          <a:prstGeom prst="rect">
            <a:avLst/>
          </a:prstGeom>
        </p:spPr>
      </p:pic>
      <p:sp>
        <p:nvSpPr>
          <p:cNvPr id="19" name="Content Placeholder 2">
            <a:extLst>
              <a:ext uri="{FF2B5EF4-FFF2-40B4-BE49-F238E27FC236}">
                <a16:creationId xmlns:a16="http://schemas.microsoft.com/office/drawing/2014/main" id="{B5C02ABD-E168-15A4-4411-E9A7750FC029}"/>
              </a:ext>
            </a:extLst>
          </p:cNvPr>
          <p:cNvSpPr txBox="1">
            <a:spLocks/>
          </p:cNvSpPr>
          <p:nvPr/>
        </p:nvSpPr>
        <p:spPr>
          <a:xfrm>
            <a:off x="102743" y="5092208"/>
            <a:ext cx="6575534" cy="471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600" dirty="0">
                <a:solidFill>
                  <a:srgbClr val="002060"/>
                </a:solidFill>
              </a:rPr>
              <a:t>Sample A has a higher mean </a:t>
            </a:r>
          </a:p>
          <a:p>
            <a:pPr marL="0" indent="0" algn="just">
              <a:buNone/>
            </a:pPr>
            <a:r>
              <a:rPr lang="en-GB" sz="1600" dirty="0">
                <a:solidFill>
                  <a:srgbClr val="002060"/>
                </a:solidFill>
              </a:rPr>
              <a:t>but sample B has a larger spread</a:t>
            </a:r>
            <a:endParaRPr lang="en-AU" sz="1600" dirty="0">
              <a:solidFill>
                <a:srgbClr val="002060"/>
              </a:solidFill>
            </a:endParaRPr>
          </a:p>
        </p:txBody>
      </p:sp>
      <p:sp>
        <p:nvSpPr>
          <p:cNvPr id="20" name="Rectangle: Rounded Corners 19">
            <a:extLst>
              <a:ext uri="{FF2B5EF4-FFF2-40B4-BE49-F238E27FC236}">
                <a16:creationId xmlns:a16="http://schemas.microsoft.com/office/drawing/2014/main" id="{9AA93EBC-AC74-6C7C-7FEA-4257B1D53845}"/>
              </a:ext>
            </a:extLst>
          </p:cNvPr>
          <p:cNvSpPr/>
          <p:nvPr/>
        </p:nvSpPr>
        <p:spPr>
          <a:xfrm>
            <a:off x="6627282" y="3504177"/>
            <a:ext cx="1988533" cy="20728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Rounded Corners 20">
            <a:extLst>
              <a:ext uri="{FF2B5EF4-FFF2-40B4-BE49-F238E27FC236}">
                <a16:creationId xmlns:a16="http://schemas.microsoft.com/office/drawing/2014/main" id="{976EBDD9-32A0-CC6B-1E56-3CC329DFB7E4}"/>
              </a:ext>
            </a:extLst>
          </p:cNvPr>
          <p:cNvSpPr/>
          <p:nvPr/>
        </p:nvSpPr>
        <p:spPr>
          <a:xfrm>
            <a:off x="6570441" y="5640134"/>
            <a:ext cx="1988533" cy="20728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026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25A3-275E-4473-9F79-34DB90420FFA}"/>
              </a:ext>
            </a:extLst>
          </p:cNvPr>
          <p:cNvSpPr>
            <a:spLocks noGrp="1"/>
          </p:cNvSpPr>
          <p:nvPr>
            <p:ph idx="1"/>
          </p:nvPr>
        </p:nvSpPr>
        <p:spPr>
          <a:xfrm>
            <a:off x="116599" y="780645"/>
            <a:ext cx="11730626" cy="5718175"/>
          </a:xfrm>
        </p:spPr>
        <p:txBody>
          <a:bodyPr>
            <a:normAutofit/>
          </a:bodyPr>
          <a:lstStyle/>
          <a:p>
            <a:pPr marL="0" indent="0" algn="just">
              <a:buNone/>
            </a:pPr>
            <a:r>
              <a:rPr lang="en-AU" sz="2000" b="1" dirty="0">
                <a:latin typeface="Arial" panose="020B0604020202020204" pitchFamily="34" charset="0"/>
                <a:cs typeface="Arial" panose="020B0604020202020204" pitchFamily="34" charset="0"/>
              </a:rPr>
              <a:t>Census</a:t>
            </a:r>
            <a:r>
              <a:rPr lang="en-AU" sz="2000" dirty="0">
                <a:latin typeface="Arial" panose="020B0604020202020204" pitchFamily="34" charset="0"/>
                <a:cs typeface="Arial" panose="020B0604020202020204" pitchFamily="34" charset="0"/>
              </a:rPr>
              <a:t>: Involves the entire population to be considered. </a:t>
            </a:r>
          </a:p>
          <a:p>
            <a:pPr marL="0" indent="0" algn="just">
              <a:buNone/>
            </a:pPr>
            <a:endParaRPr lang="en-AU" sz="2000" dirty="0">
              <a:latin typeface="Arial" panose="020B0604020202020204" pitchFamily="34" charset="0"/>
              <a:cs typeface="Arial" panose="020B0604020202020204" pitchFamily="34" charset="0"/>
            </a:endParaRPr>
          </a:p>
          <a:p>
            <a:pPr marL="0" indent="0" algn="just">
              <a:buNone/>
            </a:pPr>
            <a:r>
              <a:rPr lang="en-AU" sz="2000" b="1" dirty="0">
                <a:latin typeface="Arial" panose="020B0604020202020204" pitchFamily="34" charset="0"/>
                <a:cs typeface="Arial" panose="020B0604020202020204" pitchFamily="34" charset="0"/>
              </a:rPr>
              <a:t>Population</a:t>
            </a:r>
            <a:r>
              <a:rPr lang="en-AU" sz="2000" dirty="0">
                <a:latin typeface="Arial" panose="020B0604020202020204" pitchFamily="34" charset="0"/>
                <a:cs typeface="Arial" panose="020B0604020202020204" pitchFamily="34" charset="0"/>
              </a:rPr>
              <a:t>: The set of all eligible members of a group which we intend to study</a:t>
            </a:r>
          </a:p>
          <a:p>
            <a:pPr marL="0" indent="0" algn="just">
              <a:buNone/>
            </a:pPr>
            <a:r>
              <a:rPr lang="en-AU" sz="2000" dirty="0">
                <a:latin typeface="Arial" panose="020B0604020202020204" pitchFamily="34" charset="0"/>
                <a:cs typeface="Arial" panose="020B0604020202020204" pitchFamily="34" charset="0"/>
              </a:rPr>
              <a:t>Example: If  we are interested in the Methods sores of the Year 12 students in the whole of Western Australia. This group of students could be considered a population. </a:t>
            </a:r>
          </a:p>
          <a:p>
            <a:pPr marL="0" indent="0" algn="just">
              <a:buNone/>
            </a:pPr>
            <a:endParaRPr lang="en-AU" sz="2000" dirty="0">
              <a:latin typeface="Arial" panose="020B0604020202020204" pitchFamily="34" charset="0"/>
              <a:cs typeface="Arial" panose="020B0604020202020204" pitchFamily="34" charset="0"/>
            </a:endParaRPr>
          </a:p>
          <a:p>
            <a:pPr marL="0" indent="0" algn="just">
              <a:buNone/>
            </a:pPr>
            <a:r>
              <a:rPr lang="en-AU" sz="2000" b="1" dirty="0">
                <a:latin typeface="Arial" panose="020B0604020202020204" pitchFamily="34" charset="0"/>
                <a:cs typeface="Arial" panose="020B0604020202020204" pitchFamily="34" charset="0"/>
              </a:rPr>
              <a:t>Sample: </a:t>
            </a:r>
            <a:r>
              <a:rPr lang="en-AU" sz="2000" dirty="0">
                <a:latin typeface="Arial" panose="020B0604020202020204" pitchFamily="34" charset="0"/>
                <a:cs typeface="Arial" panose="020B0604020202020204" pitchFamily="34" charset="0"/>
              </a:rPr>
              <a:t>Since the entire population is too big to study, we obtain a </a:t>
            </a:r>
            <a:r>
              <a:rPr lang="en-AU" sz="2000" dirty="0">
                <a:highlight>
                  <a:srgbClr val="FFFF00"/>
                </a:highlight>
                <a:latin typeface="Arial" panose="020B0604020202020204" pitchFamily="34" charset="0"/>
                <a:cs typeface="Arial" panose="020B0604020202020204" pitchFamily="34" charset="0"/>
              </a:rPr>
              <a:t>sample</a:t>
            </a:r>
            <a:r>
              <a:rPr lang="en-AU" sz="2000" dirty="0">
                <a:latin typeface="Arial" panose="020B0604020202020204" pitchFamily="34" charset="0"/>
                <a:cs typeface="Arial" panose="020B0604020202020204" pitchFamily="34" charset="0"/>
              </a:rPr>
              <a:t> from the population instead. A sample is a subset of the entire population. </a:t>
            </a:r>
          </a:p>
          <a:p>
            <a:pPr marL="0" indent="0" algn="just">
              <a:buNone/>
            </a:pPr>
            <a:r>
              <a:rPr lang="en-AU" sz="2000" dirty="0">
                <a:latin typeface="Arial" panose="020B0604020202020204" pitchFamily="34" charset="0"/>
                <a:cs typeface="Arial" panose="020B0604020202020204" pitchFamily="34" charset="0"/>
              </a:rPr>
              <a:t>Example: If we choose to look at the scores of Year 12 students from 3-4 schools</a:t>
            </a:r>
          </a:p>
          <a:p>
            <a:pPr marL="0" indent="0" algn="just">
              <a:buNone/>
            </a:pPr>
            <a:endParaRPr lang="en-AU" sz="2000" dirty="0">
              <a:latin typeface="Arial" panose="020B0604020202020204" pitchFamily="34" charset="0"/>
              <a:cs typeface="Arial" panose="020B0604020202020204" pitchFamily="34" charset="0"/>
            </a:endParaRPr>
          </a:p>
          <a:p>
            <a:pPr marL="0" indent="0" algn="just">
              <a:buNone/>
            </a:pPr>
            <a:r>
              <a:rPr lang="en-AU" sz="2000" b="1" dirty="0">
                <a:latin typeface="Arial" panose="020B0604020202020204" pitchFamily="34" charset="0"/>
                <a:cs typeface="Arial" panose="020B0604020202020204" pitchFamily="34" charset="0"/>
              </a:rPr>
              <a:t>Random sample </a:t>
            </a:r>
            <a:r>
              <a:rPr lang="en-AU" sz="2000" dirty="0">
                <a:latin typeface="Arial" panose="020B0604020202020204" pitchFamily="34" charset="0"/>
                <a:cs typeface="Arial" panose="020B0604020202020204" pitchFamily="34" charset="0"/>
              </a:rPr>
              <a:t>is a subset of the entire population that has been formed in such a way that every member from the population has a non-zero probability of being selected for the sample. </a:t>
            </a:r>
            <a:br>
              <a:rPr lang="en-AU" sz="2000" dirty="0">
                <a:latin typeface="Arial" panose="020B0604020202020204" pitchFamily="34" charset="0"/>
                <a:cs typeface="Arial" panose="020B0604020202020204" pitchFamily="34" charset="0"/>
              </a:rPr>
            </a:br>
            <a:br>
              <a:rPr lang="en-AU" sz="2000" dirty="0">
                <a:latin typeface="Arial" panose="020B0604020202020204" pitchFamily="34" charset="0"/>
                <a:cs typeface="Arial" panose="020B0604020202020204" pitchFamily="34" charset="0"/>
              </a:rPr>
            </a:br>
            <a:r>
              <a:rPr lang="en-AU" sz="2000" dirty="0">
                <a:latin typeface="Arial" panose="020B0604020202020204" pitchFamily="34" charset="0"/>
                <a:cs typeface="Arial" panose="020B0604020202020204" pitchFamily="34" charset="0"/>
              </a:rPr>
              <a:t>We will look at a number of ways we can look at obtaining a random sample such as if it is a simple random sample, then all members have an equal chance of being selected.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975EBF-5BFE-4C1A-BE3A-176E15D0E159}"/>
              </a:ext>
            </a:extLst>
          </p:cNvPr>
          <p:cNvSpPr txBox="1"/>
          <p:nvPr/>
        </p:nvSpPr>
        <p:spPr>
          <a:xfrm>
            <a:off x="0" y="-6605"/>
            <a:ext cx="458023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Samples and Population</a:t>
            </a:r>
          </a:p>
        </p:txBody>
      </p:sp>
    </p:spTree>
    <p:extLst>
      <p:ext uri="{BB962C8B-B14F-4D97-AF65-F5344CB8AC3E}">
        <p14:creationId xmlns:p14="http://schemas.microsoft.com/office/powerpoint/2010/main" val="222302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fontScale="70000" lnSpcReduction="20000"/>
          </a:bodyPr>
          <a:lstStyle/>
          <a:p>
            <a:pPr algn="l"/>
            <a:r>
              <a:rPr lang="en-AU" sz="4000" dirty="0"/>
              <a:t>Complete </a:t>
            </a:r>
            <a:r>
              <a:rPr lang="en-AU" sz="4000" dirty="0" err="1"/>
              <a:t>Jklup</a:t>
            </a:r>
            <a:r>
              <a:rPr lang="en-AU" sz="4000" dirty="0"/>
              <a:t> Ex 5A – 5D</a:t>
            </a:r>
          </a:p>
          <a:p>
            <a:pPr algn="l"/>
            <a:r>
              <a:rPr lang="en-AU" sz="4000" dirty="0"/>
              <a:t>Cambridge Ex 12A</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51E4F0-5F33-46B9-A83F-95DCE3125496}"/>
              </a:ext>
            </a:extLst>
          </p:cNvPr>
          <p:cNvSpPr txBox="1"/>
          <p:nvPr/>
        </p:nvSpPr>
        <p:spPr>
          <a:xfrm>
            <a:off x="0" y="-6605"/>
            <a:ext cx="4885986"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Forming a Random Sample</a:t>
            </a:r>
          </a:p>
        </p:txBody>
      </p:sp>
      <p:sp>
        <p:nvSpPr>
          <p:cNvPr id="12" name="Content Placeholder 2">
            <a:extLst>
              <a:ext uri="{FF2B5EF4-FFF2-40B4-BE49-F238E27FC236}">
                <a16:creationId xmlns:a16="http://schemas.microsoft.com/office/drawing/2014/main" id="{31BFDF4C-E813-E958-08A3-AA50E58E4564}"/>
              </a:ext>
            </a:extLst>
          </p:cNvPr>
          <p:cNvSpPr>
            <a:spLocks noGrp="1"/>
          </p:cNvSpPr>
          <p:nvPr>
            <p:ph idx="1"/>
          </p:nvPr>
        </p:nvSpPr>
        <p:spPr>
          <a:xfrm>
            <a:off x="85914" y="694728"/>
            <a:ext cx="11730626" cy="5718175"/>
          </a:xfrm>
        </p:spPr>
        <p:txBody>
          <a:bodyPr>
            <a:normAutofit lnSpcReduction="10000"/>
          </a:bodyPr>
          <a:lstStyle/>
          <a:p>
            <a:pPr algn="just"/>
            <a:r>
              <a:rPr lang="en-AU" sz="2000" b="1" dirty="0">
                <a:latin typeface="Arial" panose="020B0604020202020204" pitchFamily="34" charset="0"/>
                <a:cs typeface="Arial" panose="020B0604020202020204" pitchFamily="34" charset="0"/>
              </a:rPr>
              <a:t>Simple random samples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At the start of the process, every member from the population will be allocated a unique number and the number is then randomly drawn. In this case, every member has an equal chance of being chosen</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Disadvantage: We could end up with a sample such that the sample may consist predominantly of the same gender or age group. In which, this sample would no longer be a good representative of the population</a:t>
            </a:r>
          </a:p>
          <a:p>
            <a:pPr marL="457200" lvl="1" indent="0" algn="just">
              <a:buNone/>
            </a:pPr>
            <a:endParaRPr lang="en-AU" sz="1600" dirty="0">
              <a:latin typeface="Arial" panose="020B0604020202020204" pitchFamily="34" charset="0"/>
              <a:cs typeface="Arial" panose="020B0604020202020204" pitchFamily="34" charset="0"/>
            </a:endParaRPr>
          </a:p>
          <a:p>
            <a:pPr algn="just"/>
            <a:r>
              <a:rPr lang="en-AU" sz="2000" b="1" dirty="0">
                <a:latin typeface="Arial" panose="020B0604020202020204" pitchFamily="34" charset="0"/>
                <a:cs typeface="Arial" panose="020B0604020202020204" pitchFamily="34" charset="0"/>
              </a:rPr>
              <a:t>Systematic or interval</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Similar to above, at the start of the process, every member from the population will be allocated a unique number and a number is selected at every interval between them. </a:t>
            </a:r>
            <a:r>
              <a:rPr lang="en-AU" sz="1600" dirty="0" err="1">
                <a:latin typeface="Arial" panose="020B0604020202020204" pitchFamily="34" charset="0"/>
                <a:cs typeface="Arial" panose="020B0604020202020204" pitchFamily="34" charset="0"/>
              </a:rPr>
              <a:t>Eg.</a:t>
            </a:r>
            <a:r>
              <a:rPr lang="en-AU" sz="1600" dirty="0">
                <a:latin typeface="Arial" panose="020B0604020202020204" pitchFamily="34" charset="0"/>
                <a:cs typeface="Arial" panose="020B0604020202020204" pitchFamily="34" charset="0"/>
              </a:rPr>
              <a:t> selecting every 5</a:t>
            </a:r>
            <a:r>
              <a:rPr lang="en-AU" sz="1600" baseline="30000" dirty="0">
                <a:latin typeface="Arial" panose="020B0604020202020204" pitchFamily="34" charset="0"/>
                <a:cs typeface="Arial" panose="020B0604020202020204" pitchFamily="34" charset="0"/>
              </a:rPr>
              <a:t>th</a:t>
            </a:r>
            <a:r>
              <a:rPr lang="en-AU" sz="1600" dirty="0">
                <a:latin typeface="Arial" panose="020B0604020202020204" pitchFamily="34" charset="0"/>
                <a:cs typeface="Arial" panose="020B0604020202020204" pitchFamily="34" charset="0"/>
              </a:rPr>
              <a:t> number. </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Disadvantage: Only at the start of the sampling process with the first selection be random. Once the first number is chosen, the other numbers forming the sample are automatically selected hence those outside the interval have no longer any chance of being selected.</a:t>
            </a:r>
          </a:p>
          <a:p>
            <a:pPr algn="just"/>
            <a:r>
              <a:rPr lang="en-AU" sz="2000" b="1" dirty="0">
                <a:latin typeface="Arial" panose="020B0604020202020204" pitchFamily="34" charset="0"/>
                <a:cs typeface="Arial" panose="020B0604020202020204" pitchFamily="34" charset="0"/>
              </a:rPr>
              <a:t>Stratified samples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Population is first divided into layers such as homogeneous groups. Then either using simple random sampling or systematic sampling to select the sample by taking samples within the layers. </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Disadvantage: Not all members of the population have an equal chance of being selected. Constructing stratified samples can be both time consuming, labour intensive and expensive. </a:t>
            </a:r>
          </a:p>
          <a:p>
            <a:pPr lvl="1" algn="just">
              <a:buFont typeface="Courier New" panose="02070309020205020404" pitchFamily="49" charset="0"/>
              <a:buChar char="o"/>
            </a:pPr>
            <a:endParaRPr lang="en-AU" sz="1600" dirty="0">
              <a:latin typeface="Arial" panose="020B0604020202020204" pitchFamily="34" charset="0"/>
              <a:cs typeface="Arial" panose="020B0604020202020204" pitchFamily="34" charset="0"/>
            </a:endParaRPr>
          </a:p>
          <a:p>
            <a:pPr algn="just"/>
            <a:r>
              <a:rPr lang="en-AU" sz="2000" b="1" dirty="0">
                <a:latin typeface="Arial" panose="020B0604020202020204" pitchFamily="34" charset="0"/>
                <a:cs typeface="Arial" panose="020B0604020202020204" pitchFamily="34" charset="0"/>
              </a:rPr>
              <a:t>Cluster samples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Population is divided into subgroups or clusters and a set of these clusters will be selected to be the sample. </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Disadvantage: All members of the selected cluster are selected but those outside the selected clusters will not be selected</a:t>
            </a:r>
          </a:p>
          <a:p>
            <a:pPr marL="0" indent="0" algn="just">
              <a:buNone/>
            </a:pPr>
            <a:endParaRPr lang="en-AU" sz="2000" dirty="0">
              <a:latin typeface="Arial" panose="020B0604020202020204" pitchFamily="34" charset="0"/>
              <a:cs typeface="Arial" panose="020B0604020202020204" pitchFamily="34" charset="0"/>
            </a:endParaRPr>
          </a:p>
          <a:p>
            <a:pPr marL="0" indent="0" algn="just">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94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25A3-275E-4473-9F79-34DB90420FFA}"/>
              </a:ext>
            </a:extLst>
          </p:cNvPr>
          <p:cNvSpPr>
            <a:spLocks noGrp="1"/>
          </p:cNvSpPr>
          <p:nvPr>
            <p:ph idx="1"/>
          </p:nvPr>
        </p:nvSpPr>
        <p:spPr>
          <a:xfrm>
            <a:off x="177968" y="768370"/>
            <a:ext cx="11730626" cy="5718175"/>
          </a:xfrm>
        </p:spPr>
        <p:txBody>
          <a:bodyPr>
            <a:normAutofit/>
          </a:bodyPr>
          <a:lstStyle/>
          <a:p>
            <a:pPr marL="0" indent="0" algn="just">
              <a:buNone/>
            </a:pPr>
            <a:r>
              <a:rPr lang="en-AU" sz="2200" dirty="0"/>
              <a:t>To ensure a sample is random, such that all members of the population have an equal chance of being selected, we:</a:t>
            </a:r>
          </a:p>
          <a:p>
            <a:pPr marL="457200" indent="-457200" algn="just">
              <a:buAutoNum type="arabicParenR"/>
            </a:pPr>
            <a:r>
              <a:rPr lang="en-AU" sz="2200" i="1" dirty="0">
                <a:solidFill>
                  <a:srgbClr val="002060"/>
                </a:solidFill>
              </a:rPr>
              <a:t>Assign a number to every member of the population. If we are not dealing with people, but maybe an area, we can divide the total area into equal regions and assign a number to each region.</a:t>
            </a:r>
          </a:p>
          <a:p>
            <a:pPr marL="457200" indent="-457200" algn="just">
              <a:buAutoNum type="arabicParenR"/>
            </a:pPr>
            <a:r>
              <a:rPr lang="en-AU" sz="2200" i="1" dirty="0">
                <a:solidFill>
                  <a:srgbClr val="002060"/>
                </a:solidFill>
              </a:rPr>
              <a:t>Use random number generators or the ‘name in a hat’ to choose the members of our sample.</a:t>
            </a:r>
          </a:p>
          <a:p>
            <a:pPr marL="0" indent="0" algn="just">
              <a:buNone/>
            </a:pPr>
            <a:endParaRPr lang="en-AU" sz="2200" dirty="0">
              <a:solidFill>
                <a:srgbClr val="002060"/>
              </a:solidFill>
            </a:endParaRPr>
          </a:p>
          <a:p>
            <a:pPr marL="0" indent="0" algn="just">
              <a:buNone/>
            </a:pPr>
            <a:r>
              <a:rPr lang="en-AU" sz="2200" dirty="0"/>
              <a:t>Another </a:t>
            </a:r>
            <a:r>
              <a:rPr lang="en-AU" sz="2200" b="1" dirty="0"/>
              <a:t>important factor </a:t>
            </a:r>
            <a:r>
              <a:rPr lang="en-AU" sz="2200" dirty="0"/>
              <a:t>for a random sample to be an appropriate reflection of the population is the sample size, n. </a:t>
            </a:r>
          </a:p>
          <a:p>
            <a:pPr marL="0" indent="0" algn="just">
              <a:buNone/>
            </a:pPr>
            <a:r>
              <a:rPr lang="en-AU" sz="2200" dirty="0"/>
              <a:t>In general, if n gets larger, then we are ensuring the accuracy of our results such that it will reflect the characteristics of the population better. </a:t>
            </a:r>
          </a:p>
          <a:p>
            <a:pPr marL="0" indent="0" algn="just">
              <a:buNone/>
            </a:pPr>
            <a:endParaRPr lang="en-AU" sz="2200" dirty="0">
              <a:solidFill>
                <a:srgbClr val="002060"/>
              </a:solidFill>
            </a:endParaRPr>
          </a:p>
        </p:txBody>
      </p:sp>
      <p:sp>
        <p:nvSpPr>
          <p:cNvPr id="5" name="TextBox 4">
            <a:extLst>
              <a:ext uri="{FF2B5EF4-FFF2-40B4-BE49-F238E27FC236}">
                <a16:creationId xmlns:a16="http://schemas.microsoft.com/office/drawing/2014/main" id="{7B975EBF-5BFE-4C1A-BE3A-176E15D0E159}"/>
              </a:ext>
            </a:extLst>
          </p:cNvPr>
          <p:cNvSpPr txBox="1"/>
          <p:nvPr/>
        </p:nvSpPr>
        <p:spPr>
          <a:xfrm>
            <a:off x="0" y="-6605"/>
            <a:ext cx="339529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Random Sampling</a:t>
            </a:r>
          </a:p>
        </p:txBody>
      </p:sp>
    </p:spTree>
    <p:extLst>
      <p:ext uri="{BB962C8B-B14F-4D97-AF65-F5344CB8AC3E}">
        <p14:creationId xmlns:p14="http://schemas.microsoft.com/office/powerpoint/2010/main" val="14113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32CDAB-0E54-40E4-8CF9-0A8F98EB468A}"/>
              </a:ext>
            </a:extLst>
          </p:cNvPr>
          <p:cNvSpPr>
            <a:spLocks noGrp="1"/>
          </p:cNvSpPr>
          <p:nvPr>
            <p:ph idx="1"/>
          </p:nvPr>
        </p:nvSpPr>
        <p:spPr>
          <a:xfrm>
            <a:off x="107092" y="762000"/>
            <a:ext cx="12002529" cy="5851072"/>
          </a:xfrm>
        </p:spPr>
        <p:txBody>
          <a:bodyPr>
            <a:normAutofit/>
          </a:bodyPr>
          <a:lstStyle/>
          <a:p>
            <a:pPr marL="0" indent="0">
              <a:buNone/>
            </a:pPr>
            <a:r>
              <a:rPr lang="en-AU" sz="2000" dirty="0"/>
              <a:t>To generate a random sample, here is what we can do. Supposing the population has 100 people in it and we wanted a sample of 30 people, we could then use a random number generator to generate the sample of 30 without bias.</a:t>
            </a:r>
          </a:p>
          <a:p>
            <a:pPr marL="0" indent="0">
              <a:buNone/>
            </a:pPr>
            <a:endParaRPr lang="en-AU" sz="2000" dirty="0"/>
          </a:p>
          <a:p>
            <a:pPr marL="0" indent="0">
              <a:buNone/>
            </a:pPr>
            <a:endParaRPr lang="en-AU" sz="2000" dirty="0"/>
          </a:p>
        </p:txBody>
      </p:sp>
      <p:pic>
        <p:nvPicPr>
          <p:cNvPr id="5" name="Picture 4">
            <a:extLst>
              <a:ext uri="{FF2B5EF4-FFF2-40B4-BE49-F238E27FC236}">
                <a16:creationId xmlns:a16="http://schemas.microsoft.com/office/drawing/2014/main" id="{B8495C30-479C-474A-AE01-7CEAD79FC0B8}"/>
              </a:ext>
            </a:extLst>
          </p:cNvPr>
          <p:cNvPicPr>
            <a:picLocks noChangeAspect="1"/>
          </p:cNvPicPr>
          <p:nvPr/>
        </p:nvPicPr>
        <p:blipFill>
          <a:blip r:embed="rId2"/>
          <a:stretch>
            <a:fillRect/>
          </a:stretch>
        </p:blipFill>
        <p:spPr>
          <a:xfrm>
            <a:off x="4982220" y="1881789"/>
            <a:ext cx="2227560" cy="3657599"/>
          </a:xfrm>
          <a:prstGeom prst="rect">
            <a:avLst/>
          </a:prstGeom>
        </p:spPr>
      </p:pic>
      <p:pic>
        <p:nvPicPr>
          <p:cNvPr id="6" name="Picture 5">
            <a:extLst>
              <a:ext uri="{FF2B5EF4-FFF2-40B4-BE49-F238E27FC236}">
                <a16:creationId xmlns:a16="http://schemas.microsoft.com/office/drawing/2014/main" id="{F8D859AD-0547-4A14-8B38-822F0552629C}"/>
              </a:ext>
            </a:extLst>
          </p:cNvPr>
          <p:cNvPicPr>
            <a:picLocks noChangeAspect="1"/>
          </p:cNvPicPr>
          <p:nvPr/>
        </p:nvPicPr>
        <p:blipFill>
          <a:blip r:embed="rId3"/>
          <a:stretch>
            <a:fillRect/>
          </a:stretch>
        </p:blipFill>
        <p:spPr>
          <a:xfrm>
            <a:off x="518985" y="1886465"/>
            <a:ext cx="2227561" cy="3657600"/>
          </a:xfrm>
          <a:prstGeom prst="rect">
            <a:avLst/>
          </a:prstGeom>
        </p:spPr>
      </p:pic>
      <p:pic>
        <p:nvPicPr>
          <p:cNvPr id="7" name="Picture 6">
            <a:extLst>
              <a:ext uri="{FF2B5EF4-FFF2-40B4-BE49-F238E27FC236}">
                <a16:creationId xmlns:a16="http://schemas.microsoft.com/office/drawing/2014/main" id="{5997A61B-2F8A-4920-AE04-A89E92C39FA9}"/>
              </a:ext>
            </a:extLst>
          </p:cNvPr>
          <p:cNvPicPr>
            <a:picLocks noChangeAspect="1"/>
          </p:cNvPicPr>
          <p:nvPr/>
        </p:nvPicPr>
        <p:blipFill>
          <a:blip r:embed="rId4"/>
          <a:stretch>
            <a:fillRect/>
          </a:stretch>
        </p:blipFill>
        <p:spPr>
          <a:xfrm>
            <a:off x="9432385" y="1881789"/>
            <a:ext cx="2227560" cy="3657599"/>
          </a:xfrm>
          <a:prstGeom prst="rect">
            <a:avLst/>
          </a:prstGeom>
        </p:spPr>
      </p:pic>
      <p:sp>
        <p:nvSpPr>
          <p:cNvPr id="8" name="TextBox 7">
            <a:extLst>
              <a:ext uri="{FF2B5EF4-FFF2-40B4-BE49-F238E27FC236}">
                <a16:creationId xmlns:a16="http://schemas.microsoft.com/office/drawing/2014/main" id="{AC7C2CD0-0D9D-493E-A0A4-A3FB51B6698D}"/>
              </a:ext>
            </a:extLst>
          </p:cNvPr>
          <p:cNvSpPr txBox="1"/>
          <p:nvPr/>
        </p:nvSpPr>
        <p:spPr>
          <a:xfrm>
            <a:off x="131559" y="5584329"/>
            <a:ext cx="2990582" cy="1169551"/>
          </a:xfrm>
          <a:prstGeom prst="rect">
            <a:avLst/>
          </a:prstGeom>
          <a:noFill/>
        </p:spPr>
        <p:txBody>
          <a:bodyPr wrap="square" rtlCol="0">
            <a:spAutoFit/>
          </a:bodyPr>
          <a:lstStyle/>
          <a:p>
            <a:r>
              <a:rPr lang="en-AU" sz="1400" dirty="0"/>
              <a:t>Under the ‘</a:t>
            </a:r>
            <a:r>
              <a:rPr lang="en-AU" sz="1400" dirty="0" err="1"/>
              <a:t>Catalog</a:t>
            </a:r>
            <a:r>
              <a:rPr lang="en-AU" sz="1400" dirty="0"/>
              <a:t>’ tab, if you go to the ‘R’ tab you should find the rand() function. Without parameters it will randomly generate a number between 0 and 1 for you.</a:t>
            </a:r>
          </a:p>
        </p:txBody>
      </p:sp>
      <p:sp>
        <p:nvSpPr>
          <p:cNvPr id="9" name="TextBox 8">
            <a:extLst>
              <a:ext uri="{FF2B5EF4-FFF2-40B4-BE49-F238E27FC236}">
                <a16:creationId xmlns:a16="http://schemas.microsoft.com/office/drawing/2014/main" id="{1060B164-CA89-4619-96B5-15F42EEE82DF}"/>
              </a:ext>
            </a:extLst>
          </p:cNvPr>
          <p:cNvSpPr txBox="1"/>
          <p:nvPr/>
        </p:nvSpPr>
        <p:spPr>
          <a:xfrm>
            <a:off x="4613064" y="5584329"/>
            <a:ext cx="2990582" cy="954107"/>
          </a:xfrm>
          <a:prstGeom prst="rect">
            <a:avLst/>
          </a:prstGeom>
          <a:noFill/>
        </p:spPr>
        <p:txBody>
          <a:bodyPr wrap="square" rtlCol="0">
            <a:spAutoFit/>
          </a:bodyPr>
          <a:lstStyle/>
          <a:p>
            <a:r>
              <a:rPr lang="en-AU" sz="1400" dirty="0"/>
              <a:t>If parameters are set to generate numbers between 1 to 100 (inclusive) then it will generate integer values within that specified range. </a:t>
            </a:r>
          </a:p>
        </p:txBody>
      </p:sp>
      <p:sp>
        <p:nvSpPr>
          <p:cNvPr id="10" name="TextBox 9">
            <a:extLst>
              <a:ext uri="{FF2B5EF4-FFF2-40B4-BE49-F238E27FC236}">
                <a16:creationId xmlns:a16="http://schemas.microsoft.com/office/drawing/2014/main" id="{F41F41BC-9EE0-4A75-ABE2-B6CF62F1D97A}"/>
              </a:ext>
            </a:extLst>
          </p:cNvPr>
          <p:cNvSpPr txBox="1"/>
          <p:nvPr/>
        </p:nvSpPr>
        <p:spPr>
          <a:xfrm>
            <a:off x="9050874" y="5584328"/>
            <a:ext cx="2990582" cy="1169551"/>
          </a:xfrm>
          <a:prstGeom prst="rect">
            <a:avLst/>
          </a:prstGeom>
          <a:noFill/>
        </p:spPr>
        <p:txBody>
          <a:bodyPr wrap="square" rtlCol="0">
            <a:spAutoFit/>
          </a:bodyPr>
          <a:lstStyle/>
          <a:p>
            <a:r>
              <a:rPr lang="en-AU" sz="1400" dirty="0"/>
              <a:t>If you want to immediately have 30 numbers generated, using </a:t>
            </a:r>
            <a:r>
              <a:rPr lang="en-AU" sz="1400" dirty="0" err="1"/>
              <a:t>randList</a:t>
            </a:r>
            <a:r>
              <a:rPr lang="en-AU" sz="1400" dirty="0"/>
              <a:t>() is preferred. The first value is the sample, the next two values are the boundaries. </a:t>
            </a:r>
          </a:p>
        </p:txBody>
      </p:sp>
      <p:sp>
        <p:nvSpPr>
          <p:cNvPr id="11" name="TextBox 10">
            <a:extLst>
              <a:ext uri="{FF2B5EF4-FFF2-40B4-BE49-F238E27FC236}">
                <a16:creationId xmlns:a16="http://schemas.microsoft.com/office/drawing/2014/main" id="{4E51E4F0-5F33-46B9-A83F-95DCE3125496}"/>
              </a:ext>
            </a:extLst>
          </p:cNvPr>
          <p:cNvSpPr txBox="1"/>
          <p:nvPr/>
        </p:nvSpPr>
        <p:spPr>
          <a:xfrm>
            <a:off x="0" y="-6605"/>
            <a:ext cx="339529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Random Sampling</a:t>
            </a:r>
          </a:p>
        </p:txBody>
      </p:sp>
    </p:spTree>
    <p:extLst>
      <p:ext uri="{BB962C8B-B14F-4D97-AF65-F5344CB8AC3E}">
        <p14:creationId xmlns:p14="http://schemas.microsoft.com/office/powerpoint/2010/main" val="40823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25A3-275E-4473-9F79-34DB90420FFA}"/>
              </a:ext>
            </a:extLst>
          </p:cNvPr>
          <p:cNvSpPr>
            <a:spLocks noGrp="1"/>
          </p:cNvSpPr>
          <p:nvPr>
            <p:ph idx="1"/>
          </p:nvPr>
        </p:nvSpPr>
        <p:spPr>
          <a:xfrm>
            <a:off x="177968" y="768370"/>
            <a:ext cx="11730626" cy="2330771"/>
          </a:xfrm>
        </p:spPr>
        <p:txBody>
          <a:bodyPr>
            <a:normAutofit/>
          </a:bodyPr>
          <a:lstStyle/>
          <a:p>
            <a:pPr marL="0" indent="0" algn="just">
              <a:buNone/>
            </a:pPr>
            <a:r>
              <a:rPr lang="en-AU" sz="2200" dirty="0"/>
              <a:t>A random sample can also be selected through a </a:t>
            </a:r>
            <a:r>
              <a:rPr lang="en-AU" sz="2200" b="1" dirty="0"/>
              <a:t>systematic approach</a:t>
            </a:r>
            <a:r>
              <a:rPr lang="en-AU" sz="2200" dirty="0"/>
              <a:t>, such as lining up everyone in alphabetical order and choosing every 3</a:t>
            </a:r>
            <a:r>
              <a:rPr lang="en-AU" sz="2200" baseline="30000" dirty="0"/>
              <a:t>rd</a:t>
            </a:r>
            <a:r>
              <a:rPr lang="en-AU" sz="2200" dirty="0"/>
              <a:t> person for the sample. </a:t>
            </a:r>
          </a:p>
          <a:p>
            <a:pPr marL="0" indent="0" algn="just">
              <a:buNone/>
            </a:pPr>
            <a:r>
              <a:rPr lang="en-AU" sz="2200" dirty="0"/>
              <a:t>The only issue with this is: imagine we were sampling components from a machine and every 20</a:t>
            </a:r>
            <a:r>
              <a:rPr lang="en-AU" sz="2200" baseline="30000" dirty="0"/>
              <a:t>th</a:t>
            </a:r>
            <a:r>
              <a:rPr lang="en-AU" sz="2200" dirty="0"/>
              <a:t> component was faulty (20</a:t>
            </a:r>
            <a:r>
              <a:rPr lang="en-AU" sz="2200" baseline="30000" dirty="0"/>
              <a:t>th</a:t>
            </a:r>
            <a:r>
              <a:rPr lang="en-AU" sz="2200" dirty="0"/>
              <a:t>, 40</a:t>
            </a:r>
            <a:r>
              <a:rPr lang="en-AU" sz="2200" baseline="30000" dirty="0"/>
              <a:t>th</a:t>
            </a:r>
            <a:r>
              <a:rPr lang="en-AU" sz="2200" dirty="0"/>
              <a:t>, 60</a:t>
            </a:r>
            <a:r>
              <a:rPr lang="en-AU" sz="2200" baseline="30000" dirty="0"/>
              <a:t>th</a:t>
            </a:r>
            <a:r>
              <a:rPr lang="en-AU" sz="2200" dirty="0"/>
              <a:t>,…). If we started selecting our sample from the 17</a:t>
            </a:r>
            <a:r>
              <a:rPr lang="en-AU" sz="2200" baseline="30000" dirty="0"/>
              <a:t>th</a:t>
            </a:r>
            <a:r>
              <a:rPr lang="en-AU" sz="2200" dirty="0"/>
              <a:t> component, and then chose every 25</a:t>
            </a:r>
            <a:r>
              <a:rPr lang="en-AU" sz="2200" baseline="30000" dirty="0"/>
              <a:t>th</a:t>
            </a:r>
            <a:r>
              <a:rPr lang="en-AU" sz="2200" dirty="0"/>
              <a:t> component from there, notice that no defectives would be included in our sample (17, 42, 67, 92,…).</a:t>
            </a:r>
          </a:p>
        </p:txBody>
      </p:sp>
      <p:sp>
        <p:nvSpPr>
          <p:cNvPr id="5" name="TextBox 4">
            <a:extLst>
              <a:ext uri="{FF2B5EF4-FFF2-40B4-BE49-F238E27FC236}">
                <a16:creationId xmlns:a16="http://schemas.microsoft.com/office/drawing/2014/main" id="{7B975EBF-5BFE-4C1A-BE3A-176E15D0E159}"/>
              </a:ext>
            </a:extLst>
          </p:cNvPr>
          <p:cNvSpPr txBox="1"/>
          <p:nvPr/>
        </p:nvSpPr>
        <p:spPr>
          <a:xfrm>
            <a:off x="0" y="-6605"/>
            <a:ext cx="3813816"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Systematic Sampling</a:t>
            </a:r>
          </a:p>
        </p:txBody>
      </p:sp>
      <p:sp>
        <p:nvSpPr>
          <p:cNvPr id="2" name="TextBox 1">
            <a:extLst>
              <a:ext uri="{FF2B5EF4-FFF2-40B4-BE49-F238E27FC236}">
                <a16:creationId xmlns:a16="http://schemas.microsoft.com/office/drawing/2014/main" id="{F61703D6-3CCA-5EA8-B70E-238C0C34B218}"/>
              </a:ext>
            </a:extLst>
          </p:cNvPr>
          <p:cNvSpPr txBox="1"/>
          <p:nvPr/>
        </p:nvSpPr>
        <p:spPr>
          <a:xfrm>
            <a:off x="0" y="3189704"/>
            <a:ext cx="3147211"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Cluster Sampling</a:t>
            </a:r>
          </a:p>
        </p:txBody>
      </p:sp>
      <p:sp>
        <p:nvSpPr>
          <p:cNvPr id="4" name="Content Placeholder 2">
            <a:extLst>
              <a:ext uri="{FF2B5EF4-FFF2-40B4-BE49-F238E27FC236}">
                <a16:creationId xmlns:a16="http://schemas.microsoft.com/office/drawing/2014/main" id="{A36323F0-DF9C-3A01-EB7F-14E55059485A}"/>
              </a:ext>
            </a:extLst>
          </p:cNvPr>
          <p:cNvSpPr txBox="1">
            <a:spLocks/>
          </p:cNvSpPr>
          <p:nvPr/>
        </p:nvSpPr>
        <p:spPr>
          <a:xfrm>
            <a:off x="133987" y="4055242"/>
            <a:ext cx="11730626" cy="2330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2000" dirty="0">
                <a:latin typeface="Arial" panose="020B0604020202020204" pitchFamily="34" charset="0"/>
                <a:cs typeface="Arial" panose="020B0604020202020204" pitchFamily="34" charset="0"/>
              </a:rPr>
              <a:t>The population is divided into subgroups or clusters and a set of these clusters will be selected to be the sample. </a:t>
            </a:r>
          </a:p>
          <a:p>
            <a:pPr marL="0" indent="0" algn="just">
              <a:buFont typeface="Arial" panose="020B0604020202020204" pitchFamily="34" charset="0"/>
              <a:buNone/>
            </a:pPr>
            <a:r>
              <a:rPr lang="en-AU" sz="2200" dirty="0"/>
              <a:t>Example: A well-known fast food chain has 540 stores nationwide and management wishes to survey its customers about a possible new menu.</a:t>
            </a:r>
          </a:p>
          <a:p>
            <a:pPr marL="0" indent="0" algn="just">
              <a:buFont typeface="Arial" panose="020B0604020202020204" pitchFamily="34" charset="0"/>
              <a:buNone/>
            </a:pPr>
            <a:r>
              <a:rPr lang="en-AU" sz="2200" dirty="0"/>
              <a:t>The management of the fast food chain might randomly select 80 of their stores and conduct a survey using probability sampling methods</a:t>
            </a:r>
          </a:p>
        </p:txBody>
      </p:sp>
    </p:spTree>
    <p:extLst>
      <p:ext uri="{BB962C8B-B14F-4D97-AF65-F5344CB8AC3E}">
        <p14:creationId xmlns:p14="http://schemas.microsoft.com/office/powerpoint/2010/main" val="7979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414" y="578170"/>
                <a:ext cx="12238414" cy="6227666"/>
              </a:xfrm>
            </p:spPr>
            <p:txBody>
              <a:bodyPr>
                <a:noAutofit/>
              </a:bodyPr>
              <a:lstStyle/>
              <a:p>
                <a:pPr marL="0" indent="0">
                  <a:lnSpc>
                    <a:spcPct val="120000"/>
                  </a:lnSpc>
                  <a:buNone/>
                </a:pPr>
                <a:r>
                  <a:rPr lang="en-AU" sz="1600" dirty="0"/>
                  <a:t>In stratified sampling, the sample is </a:t>
                </a:r>
                <a:r>
                  <a:rPr lang="en-AU" sz="1600" b="1" dirty="0"/>
                  <a:t>randomly selected in layers</a:t>
                </a:r>
                <a:r>
                  <a:rPr lang="en-AU" sz="1600" dirty="0"/>
                  <a:t>. It allows us to obtain a sample that not only represents the entire population but also the subgroups within the population. </a:t>
                </a:r>
              </a:p>
              <a:p>
                <a:pPr marL="0" indent="0">
                  <a:lnSpc>
                    <a:spcPct val="120000"/>
                  </a:lnSpc>
                  <a:buNone/>
                </a:pPr>
                <a:r>
                  <a:rPr lang="en-AU" sz="1600" dirty="0"/>
                  <a:t>Example: If a sample of 60 students is required from the 1221 students attending a particular High School which has 6 year levels. Then the 6 year levels are the layers, and we will select 10 students from each year level using random selection. </a:t>
                </a:r>
              </a:p>
              <a:p>
                <a:pPr marL="0" indent="0">
                  <a:lnSpc>
                    <a:spcPct val="120000"/>
                  </a:lnSpc>
                  <a:buNone/>
                </a:pPr>
                <a:r>
                  <a:rPr lang="en-AU" sz="1600" dirty="0"/>
                  <a:t>This is known as </a:t>
                </a:r>
                <a:r>
                  <a:rPr lang="en-AU" sz="1600" b="1" dirty="0"/>
                  <a:t>non-proportional stratified sampling.</a:t>
                </a:r>
                <a:r>
                  <a:rPr lang="en-AU" sz="1600" dirty="0"/>
                  <a:t> This method does not take into consideration the </a:t>
                </a:r>
                <a:r>
                  <a:rPr lang="en-AU" sz="1600" b="1" dirty="0"/>
                  <a:t>size</a:t>
                </a:r>
                <a:r>
                  <a:rPr lang="en-AU" sz="1600" dirty="0"/>
                  <a:t> of each layer and hence is not a true representative of the population.</a:t>
                </a:r>
              </a:p>
              <a:p>
                <a:pPr marL="0" indent="0">
                  <a:lnSpc>
                    <a:spcPct val="120000"/>
                  </a:lnSpc>
                  <a:buNone/>
                </a:pPr>
                <a:r>
                  <a:rPr lang="en-AU" sz="1600" b="1" dirty="0"/>
                  <a:t>Proportional Stratified Sampling</a:t>
                </a:r>
                <a:endParaRPr lang="en-AU" sz="1600" dirty="0"/>
              </a:p>
              <a:p>
                <a:pPr marL="0" indent="0">
                  <a:lnSpc>
                    <a:spcPct val="120000"/>
                  </a:lnSpc>
                  <a:buNone/>
                </a:pPr>
                <a:r>
                  <a:rPr lang="en-AU" sz="1600" dirty="0"/>
                  <a:t>Here, the size of each layer is taking into consideration and a sample is selected based on the proportion to the size.  </a:t>
                </a:r>
              </a:p>
              <a:p>
                <a:pPr marL="0" indent="0">
                  <a:buNone/>
                </a:pPr>
                <a:r>
                  <a:rPr lang="en-AU" sz="1600" dirty="0"/>
                  <a:t>Suppose the 1221 students distributed as follows:</a:t>
                </a:r>
              </a:p>
              <a:p>
                <a:r>
                  <a:rPr lang="en-AU" sz="1600" dirty="0"/>
                  <a:t>221 students in Year 7</a:t>
                </a:r>
              </a:p>
              <a:p>
                <a:r>
                  <a:rPr lang="en-AU" sz="1600" dirty="0"/>
                  <a:t>240 students in Year 8</a:t>
                </a:r>
              </a:p>
              <a:p>
                <a:r>
                  <a:rPr lang="en-AU" sz="1600" dirty="0"/>
                  <a:t>248 students in Year 9</a:t>
                </a:r>
              </a:p>
              <a:p>
                <a:pPr marL="0" indent="0">
                  <a:buNone/>
                </a:pPr>
                <a:r>
                  <a:rPr lang="en-AU" sz="1600" dirty="0"/>
                  <a:t>If we wanted to select a sample of 60 students, we could calculate the proportions of each layer as follows:</a:t>
                </a:r>
              </a:p>
              <a:p>
                <a:pPr marL="0" indent="0">
                  <a:buNone/>
                </a:pPr>
                <a14:m>
                  <m:oMath xmlns:m="http://schemas.openxmlformats.org/officeDocument/2006/math">
                    <m:f>
                      <m:fPr>
                        <m:ctrlPr>
                          <a:rPr lang="en-AU" sz="1600" i="1" smtClean="0">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221</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×60≈10.9</m:t>
                    </m:r>
                  </m:oMath>
                </a14:m>
                <a:r>
                  <a:rPr lang="en-AU" sz="1600" dirty="0">
                    <a:solidFill>
                      <a:srgbClr val="002060"/>
                    </a:solidFill>
                  </a:rPr>
                  <a:t> 	(11 Year 7s)	</a:t>
                </a:r>
                <a14:m>
                  <m:oMath xmlns:m="http://schemas.openxmlformats.org/officeDocument/2006/math">
                    <m:f>
                      <m:fPr>
                        <m:ctrlPr>
                          <a:rPr lang="en-AU" sz="1600" i="1">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2</m:t>
                        </m:r>
                        <m:r>
                          <a:rPr lang="en-AU" sz="1600" b="0" i="1">
                            <a:solidFill>
                              <a:srgbClr val="002060"/>
                            </a:solidFill>
                            <a:latin typeface="Cambria Math" panose="02040503050406030204" pitchFamily="18" charset="0"/>
                          </a:rPr>
                          <m:t>40</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m:t>
                    </m:r>
                    <m:r>
                      <a:rPr lang="en-AU" sz="1600" b="0" i="1">
                        <a:solidFill>
                          <a:srgbClr val="002060"/>
                        </a:solidFill>
                        <a:latin typeface="Cambria Math" panose="02040503050406030204" pitchFamily="18" charset="0"/>
                        <a:ea typeface="Cambria Math" panose="02040503050406030204" pitchFamily="18" charset="0"/>
                      </a:rPr>
                      <m:t>11.8</m:t>
                    </m:r>
                  </m:oMath>
                </a14:m>
                <a:r>
                  <a:rPr lang="en-AU" sz="1600" dirty="0">
                    <a:solidFill>
                      <a:srgbClr val="002060"/>
                    </a:solidFill>
                  </a:rPr>
                  <a:t> 	(12 Year 8s)		</a:t>
                </a:r>
                <a14:m>
                  <m:oMath xmlns:m="http://schemas.openxmlformats.org/officeDocument/2006/math">
                    <m:f>
                      <m:fPr>
                        <m:ctrlPr>
                          <a:rPr lang="en-AU" sz="1600" i="1">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248</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m:t>
                    </m:r>
                    <m:r>
                      <a:rPr lang="en-AU" sz="1600" b="0" i="1">
                        <a:solidFill>
                          <a:srgbClr val="002060"/>
                        </a:solidFill>
                        <a:latin typeface="Cambria Math" panose="02040503050406030204" pitchFamily="18" charset="0"/>
                        <a:ea typeface="Cambria Math" panose="02040503050406030204" pitchFamily="18" charset="0"/>
                      </a:rPr>
                      <m:t>12</m:t>
                    </m:r>
                    <m:r>
                      <a:rPr lang="en-AU" sz="1600" b="0">
                        <a:solidFill>
                          <a:srgbClr val="002060"/>
                        </a:solidFill>
                        <a:latin typeface="Cambria Math" panose="02040503050406030204" pitchFamily="18" charset="0"/>
                        <a:ea typeface="Cambria Math" panose="02040503050406030204" pitchFamily="18" charset="0"/>
                      </a:rPr>
                      <m:t>.</m:t>
                    </m:r>
                    <m:r>
                      <a:rPr lang="en-AU" sz="1600" b="0" i="1">
                        <a:solidFill>
                          <a:srgbClr val="002060"/>
                        </a:solidFill>
                        <a:latin typeface="Cambria Math" panose="02040503050406030204" pitchFamily="18" charset="0"/>
                        <a:ea typeface="Cambria Math" panose="02040503050406030204" pitchFamily="18" charset="0"/>
                      </a:rPr>
                      <m:t>2</m:t>
                    </m:r>
                  </m:oMath>
                </a14:m>
                <a:r>
                  <a:rPr lang="en-AU" sz="1600" dirty="0">
                    <a:solidFill>
                      <a:srgbClr val="002060"/>
                    </a:solidFill>
                  </a:rPr>
                  <a:t>	(12 Year 9s)</a:t>
                </a:r>
              </a:p>
              <a:p>
                <a:pPr marL="0" indent="0">
                  <a:buNone/>
                </a:pPr>
                <a:endParaRPr lang="en-AU" sz="1600" dirty="0">
                  <a:solidFill>
                    <a:srgbClr val="002060"/>
                  </a:solidFill>
                </a:endParaRPr>
              </a:p>
              <a:p>
                <a:pPr marL="0" indent="0">
                  <a:buNone/>
                </a:pPr>
                <a14:m>
                  <m:oMath xmlns:m="http://schemas.openxmlformats.org/officeDocument/2006/math">
                    <m:f>
                      <m:fPr>
                        <m:ctrlPr>
                          <a:rPr lang="en-AU" sz="1600" i="1">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2</m:t>
                        </m:r>
                        <m:r>
                          <a:rPr lang="en-AU" sz="1600" b="0" i="1">
                            <a:solidFill>
                              <a:srgbClr val="002060"/>
                            </a:solidFill>
                            <a:latin typeface="Cambria Math" panose="02040503050406030204" pitchFamily="18" charset="0"/>
                          </a:rPr>
                          <m:t>85</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m:t>
                    </m:r>
                    <m:r>
                      <a:rPr lang="en-AU" sz="1600" b="0" i="1">
                        <a:solidFill>
                          <a:srgbClr val="002060"/>
                        </a:solidFill>
                        <a:latin typeface="Cambria Math" panose="02040503050406030204" pitchFamily="18" charset="0"/>
                        <a:ea typeface="Cambria Math" panose="02040503050406030204" pitchFamily="18" charset="0"/>
                      </a:rPr>
                      <m:t>14.0</m:t>
                    </m:r>
                  </m:oMath>
                </a14:m>
                <a:r>
                  <a:rPr lang="en-AU" sz="1600" dirty="0">
                    <a:solidFill>
                      <a:srgbClr val="002060"/>
                    </a:solidFill>
                  </a:rPr>
                  <a:t>	(14 Year 10s)	</a:t>
                </a:r>
                <a14:m>
                  <m:oMath xmlns:m="http://schemas.openxmlformats.org/officeDocument/2006/math">
                    <m:f>
                      <m:fPr>
                        <m:ctrlPr>
                          <a:rPr lang="en-AU" sz="1600" i="1">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124</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m:t>
                    </m:r>
                    <m:r>
                      <a:rPr lang="en-AU" sz="1600" b="0" i="1">
                        <a:solidFill>
                          <a:srgbClr val="002060"/>
                        </a:solidFill>
                        <a:latin typeface="Cambria Math" panose="02040503050406030204" pitchFamily="18" charset="0"/>
                        <a:ea typeface="Cambria Math" panose="02040503050406030204" pitchFamily="18" charset="0"/>
                      </a:rPr>
                      <m:t>6.1</m:t>
                    </m:r>
                  </m:oMath>
                </a14:m>
                <a:r>
                  <a:rPr lang="en-AU" sz="1600" dirty="0">
                    <a:solidFill>
                      <a:srgbClr val="002060"/>
                    </a:solidFill>
                  </a:rPr>
                  <a:t>	(6 Year 11s)   		</a:t>
                </a:r>
                <a14:m>
                  <m:oMath xmlns:m="http://schemas.openxmlformats.org/officeDocument/2006/math">
                    <m:f>
                      <m:fPr>
                        <m:ctrlPr>
                          <a:rPr lang="en-AU" sz="1600" i="1">
                            <a:solidFill>
                              <a:srgbClr val="002060"/>
                            </a:solidFill>
                            <a:latin typeface="Cambria Math" panose="02040503050406030204" pitchFamily="18" charset="0"/>
                          </a:rPr>
                        </m:ctrlPr>
                      </m:fPr>
                      <m:num>
                        <m:r>
                          <a:rPr lang="en-AU" sz="1600" b="0" i="1">
                            <a:solidFill>
                              <a:srgbClr val="002060"/>
                            </a:solidFill>
                            <a:latin typeface="Cambria Math" panose="02040503050406030204" pitchFamily="18" charset="0"/>
                          </a:rPr>
                          <m:t>103</m:t>
                        </m:r>
                      </m:num>
                      <m:den>
                        <m:r>
                          <a:rPr lang="en-AU" sz="1600" b="0" i="1">
                            <a:solidFill>
                              <a:srgbClr val="002060"/>
                            </a:solidFill>
                            <a:latin typeface="Cambria Math" panose="02040503050406030204" pitchFamily="18" charset="0"/>
                          </a:rPr>
                          <m:t>1221</m:t>
                        </m:r>
                      </m:den>
                    </m:f>
                    <m:r>
                      <a:rPr lang="en-AU" sz="1600" b="0" i="1">
                        <a:solidFill>
                          <a:srgbClr val="002060"/>
                        </a:solidFill>
                        <a:latin typeface="Cambria Math" panose="02040503050406030204" pitchFamily="18" charset="0"/>
                        <a:ea typeface="Cambria Math" panose="02040503050406030204" pitchFamily="18" charset="0"/>
                      </a:rPr>
                      <m:t>×60≈</m:t>
                    </m:r>
                    <m:r>
                      <a:rPr lang="en-AU" sz="1600" b="0" i="1">
                        <a:solidFill>
                          <a:srgbClr val="002060"/>
                        </a:solidFill>
                        <a:latin typeface="Cambria Math" panose="02040503050406030204" pitchFamily="18" charset="0"/>
                        <a:ea typeface="Cambria Math" panose="02040503050406030204" pitchFamily="18" charset="0"/>
                      </a:rPr>
                      <m:t>5.1</m:t>
                    </m:r>
                  </m:oMath>
                </a14:m>
                <a:r>
                  <a:rPr lang="en-AU" sz="1600" dirty="0">
                    <a:solidFill>
                      <a:srgbClr val="002060"/>
                    </a:solidFill>
                  </a:rPr>
                  <a:t>	(5 Year 12s)</a:t>
                </a:r>
              </a:p>
              <a:p>
                <a:pPr marL="0" indent="0">
                  <a:buNone/>
                </a:pPr>
                <a:r>
                  <a:rPr lang="en-AU" sz="1600" dirty="0">
                    <a:solidFill>
                      <a:srgbClr val="002060"/>
                    </a:solidFill>
                  </a:rPr>
                  <a:t>Hence our sample of 60 students would consist of these proportions of students from each year group. </a:t>
                </a:r>
              </a:p>
              <a:p>
                <a:pPr marL="0" indent="0">
                  <a:buNone/>
                </a:pPr>
                <a:endParaRPr lang="en-AU" sz="1600" dirty="0"/>
              </a:p>
              <a:p>
                <a:pPr marL="0" indent="0">
                  <a:lnSpc>
                    <a:spcPct val="120000"/>
                  </a:lnSpc>
                  <a:buNone/>
                </a:pPr>
                <a:endParaRPr lang="en-AU"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414" y="578170"/>
                <a:ext cx="12238414" cy="6227666"/>
              </a:xfrm>
              <a:blipFill>
                <a:blip r:embed="rId2"/>
                <a:stretch>
                  <a:fillRect l="-249" r="-249" b="-1567"/>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5295DC0D-8B8C-4751-B710-60A025F11BB3}"/>
              </a:ext>
            </a:extLst>
          </p:cNvPr>
          <p:cNvSpPr txBox="1"/>
          <p:nvPr/>
        </p:nvSpPr>
        <p:spPr>
          <a:xfrm>
            <a:off x="0" y="-6605"/>
            <a:ext cx="3546815"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b="1" dirty="0">
                <a:solidFill>
                  <a:schemeClr val="bg1"/>
                </a:solidFill>
              </a:rPr>
              <a:t>Stratified Sampling</a:t>
            </a:r>
          </a:p>
        </p:txBody>
      </p:sp>
      <p:sp>
        <p:nvSpPr>
          <p:cNvPr id="2" name="TextBox 1">
            <a:extLst>
              <a:ext uri="{FF2B5EF4-FFF2-40B4-BE49-F238E27FC236}">
                <a16:creationId xmlns:a16="http://schemas.microsoft.com/office/drawing/2014/main" id="{73DFC432-0174-A2F0-34A9-9220960FDAD5}"/>
              </a:ext>
            </a:extLst>
          </p:cNvPr>
          <p:cNvSpPr txBox="1"/>
          <p:nvPr/>
        </p:nvSpPr>
        <p:spPr>
          <a:xfrm>
            <a:off x="2341870" y="3907679"/>
            <a:ext cx="2409890" cy="958980"/>
          </a:xfrm>
          <a:prstGeom prst="rect">
            <a:avLst/>
          </a:prstGeom>
          <a:noFill/>
        </p:spPr>
        <p:txBody>
          <a:bodyPr wrap="none" rtlCol="0">
            <a:spAutoFit/>
          </a:bodyPr>
          <a:lstStyle/>
          <a:p>
            <a:pPr marL="285750" indent="-285750">
              <a:lnSpc>
                <a:spcPct val="120000"/>
              </a:lnSpc>
              <a:buFont typeface="Arial" panose="020B0604020202020204" pitchFamily="34" charset="0"/>
              <a:buChar char="•"/>
            </a:pPr>
            <a:r>
              <a:rPr lang="en-AU" sz="1600" dirty="0"/>
              <a:t>285 students in Year 10</a:t>
            </a:r>
          </a:p>
          <a:p>
            <a:pPr marL="285750" indent="-285750">
              <a:lnSpc>
                <a:spcPct val="120000"/>
              </a:lnSpc>
              <a:buFont typeface="Arial" panose="020B0604020202020204" pitchFamily="34" charset="0"/>
              <a:buChar char="•"/>
            </a:pPr>
            <a:r>
              <a:rPr lang="en-AU" sz="1600" dirty="0"/>
              <a:t>124 students n Year 11</a:t>
            </a:r>
          </a:p>
          <a:p>
            <a:pPr marL="285750" indent="-285750">
              <a:lnSpc>
                <a:spcPct val="120000"/>
              </a:lnSpc>
              <a:buFont typeface="Arial" panose="020B0604020202020204" pitchFamily="34" charset="0"/>
              <a:buChar char="•"/>
            </a:pPr>
            <a:r>
              <a:rPr lang="en-AU" sz="1600" dirty="0"/>
              <a:t>103 students in Year 12</a:t>
            </a:r>
          </a:p>
        </p:txBody>
      </p:sp>
    </p:spTree>
    <p:extLst>
      <p:ext uri="{BB962C8B-B14F-4D97-AF65-F5344CB8AC3E}">
        <p14:creationId xmlns:p14="http://schemas.microsoft.com/office/powerpoint/2010/main" val="128973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51E4F0-5F33-46B9-A83F-95DCE3125496}"/>
              </a:ext>
            </a:extLst>
          </p:cNvPr>
          <p:cNvSpPr txBox="1"/>
          <p:nvPr/>
        </p:nvSpPr>
        <p:spPr>
          <a:xfrm>
            <a:off x="0" y="-6605"/>
            <a:ext cx="4520586"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GB" sz="3200" b="1" dirty="0">
                <a:solidFill>
                  <a:schemeClr val="bg1"/>
                </a:solidFill>
              </a:rPr>
              <a:t>M</a:t>
            </a:r>
            <a:r>
              <a:rPr lang="en-AU" sz="3200" b="1" dirty="0">
                <a:solidFill>
                  <a:schemeClr val="bg1"/>
                </a:solidFill>
              </a:rPr>
              <a:t>ore Sampling Methods</a:t>
            </a:r>
          </a:p>
        </p:txBody>
      </p:sp>
      <p:sp>
        <p:nvSpPr>
          <p:cNvPr id="12" name="Content Placeholder 2">
            <a:extLst>
              <a:ext uri="{FF2B5EF4-FFF2-40B4-BE49-F238E27FC236}">
                <a16:creationId xmlns:a16="http://schemas.microsoft.com/office/drawing/2014/main" id="{31BFDF4C-E813-E958-08A3-AA50E58E4564}"/>
              </a:ext>
            </a:extLst>
          </p:cNvPr>
          <p:cNvSpPr>
            <a:spLocks noGrp="1"/>
          </p:cNvSpPr>
          <p:nvPr>
            <p:ph idx="1"/>
          </p:nvPr>
        </p:nvSpPr>
        <p:spPr>
          <a:xfrm>
            <a:off x="85914" y="694728"/>
            <a:ext cx="11730626" cy="5988370"/>
          </a:xfrm>
        </p:spPr>
        <p:txBody>
          <a:bodyPr>
            <a:normAutofit lnSpcReduction="10000"/>
          </a:bodyPr>
          <a:lstStyle/>
          <a:p>
            <a:pPr algn="just"/>
            <a:r>
              <a:rPr lang="en-AU" sz="2000" b="1" dirty="0">
                <a:latin typeface="Arial" panose="020B0604020202020204" pitchFamily="34" charset="0"/>
                <a:cs typeface="Arial" panose="020B0604020202020204" pitchFamily="34" charset="0"/>
              </a:rPr>
              <a:t>Convenience samples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Members of convenience sample are chosen because they are readily available </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Example: If a sample of 200 students is required then a possible convenience sample would be to head to a high school where the researcher lives and select the first 200 students in that high school</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Advantage: Cost and time effective</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Disadvantage: Sample is usually bias</a:t>
            </a:r>
          </a:p>
          <a:p>
            <a:pPr lvl="1" algn="just"/>
            <a:endParaRPr lang="en-AU" sz="1600" b="1" dirty="0">
              <a:latin typeface="Arial" panose="020B0604020202020204" pitchFamily="34" charset="0"/>
              <a:cs typeface="Arial" panose="020B0604020202020204" pitchFamily="34" charset="0"/>
            </a:endParaRPr>
          </a:p>
          <a:p>
            <a:pPr algn="just"/>
            <a:r>
              <a:rPr lang="en-AU" sz="2000" b="1" dirty="0">
                <a:latin typeface="Arial" panose="020B0604020202020204" pitchFamily="34" charset="0"/>
                <a:cs typeface="Arial" panose="020B0604020202020204" pitchFamily="34" charset="0"/>
              </a:rPr>
              <a:t>Quota samples</a:t>
            </a:r>
          </a:p>
          <a:p>
            <a:pPr lvl="1" algn="just">
              <a:buFont typeface="Courier New" panose="02070309020205020404" pitchFamily="49" charset="0"/>
              <a:buChar char="o"/>
            </a:pPr>
            <a:r>
              <a:rPr lang="en-AU" sz="1600" dirty="0">
                <a:latin typeface="Arial" panose="020B0604020202020204" pitchFamily="34" charset="0"/>
                <a:cs typeface="Arial" panose="020B0604020202020204" pitchFamily="34" charset="0"/>
              </a:rPr>
              <a:t>Similar to Stratified sampling where population is divided into layers However, instead of a random sampling method involve in selecting the sample in a given layer, a method of convenience sampling is used. </a:t>
            </a:r>
          </a:p>
          <a:p>
            <a:pPr lvl="1" algn="just">
              <a:buFont typeface="Courier New" panose="02070309020205020404" pitchFamily="49" charset="0"/>
              <a:buChar char="o"/>
            </a:pPr>
            <a:r>
              <a:rPr lang="en-AU" sz="1600" dirty="0" err="1">
                <a:latin typeface="Arial" panose="020B0604020202020204" pitchFamily="34" charset="0"/>
                <a:cs typeface="Arial" panose="020B0604020202020204" pitchFamily="34" charset="0"/>
              </a:rPr>
              <a:t>Eg</a:t>
            </a:r>
            <a:r>
              <a:rPr lang="en-AU" sz="1600" dirty="0">
                <a:latin typeface="Arial" panose="020B0604020202020204" pitchFamily="34" charset="0"/>
                <a:cs typeface="Arial" panose="020B0604020202020204" pitchFamily="34" charset="0"/>
              </a:rPr>
              <a:t> if a sample of 60 students are required from 1221 high school students, then 10 students from each year group are selected using convenience sampling such as the first 10 of each layer to arrive at the high school in the morning. This will form some bias-ness as students arriving later than the 10 students will have no chance of being included in the sample. </a:t>
            </a:r>
          </a:p>
          <a:p>
            <a:pPr lvl="1" algn="just">
              <a:buFont typeface="Courier New" panose="02070309020205020404" pitchFamily="49" charset="0"/>
              <a:buChar char="o"/>
            </a:pPr>
            <a:endParaRPr lang="en-AU" sz="1600" dirty="0">
              <a:latin typeface="Arial" panose="020B0604020202020204" pitchFamily="34" charset="0"/>
              <a:cs typeface="Arial" panose="020B0604020202020204" pitchFamily="34" charset="0"/>
            </a:endParaRPr>
          </a:p>
          <a:p>
            <a:pPr algn="just"/>
            <a:r>
              <a:rPr lang="en-AU" sz="2000" b="1" dirty="0">
                <a:latin typeface="Arial" panose="020B0604020202020204" pitchFamily="34" charset="0"/>
                <a:cs typeface="Arial" panose="020B0604020202020204" pitchFamily="34" charset="0"/>
              </a:rPr>
              <a:t>Self-selection/Volunteer samples</a:t>
            </a:r>
          </a:p>
          <a:p>
            <a:pPr lvl="1" algn="just"/>
            <a:r>
              <a:rPr lang="en-AU" sz="1600" dirty="0">
                <a:latin typeface="Arial" panose="020B0604020202020204" pitchFamily="34" charset="0"/>
                <a:cs typeface="Arial" panose="020B0604020202020204" pitchFamily="34" charset="0"/>
              </a:rPr>
              <a:t>Members of the population volunteer themselves rather than being selected. </a:t>
            </a:r>
          </a:p>
          <a:p>
            <a:pPr lvl="1" algn="just"/>
            <a:r>
              <a:rPr lang="en-AU" sz="1600" dirty="0">
                <a:latin typeface="Arial" panose="020B0604020202020204" pitchFamily="34" charset="0"/>
                <a:cs typeface="Arial" panose="020B0604020202020204" pitchFamily="34" charset="0"/>
              </a:rPr>
              <a:t>E.g.: If 200 students are required, if a mass email is being sent out, the first 200 students to respond positively to the email will form the sample. </a:t>
            </a:r>
          </a:p>
          <a:p>
            <a:pPr lvl="1" algn="just"/>
            <a:r>
              <a:rPr lang="en-AU" sz="1600" dirty="0">
                <a:latin typeface="Arial" panose="020B0604020202020204" pitchFamily="34" charset="0"/>
                <a:cs typeface="Arial" panose="020B0604020202020204" pitchFamily="34" charset="0"/>
              </a:rPr>
              <a:t>This sampling method usually requires one to send out a mass email, or complete phone-in surveys used by radio or television stations or surveys sent out in newspaper. </a:t>
            </a:r>
          </a:p>
          <a:p>
            <a:pPr lvl="1" algn="just"/>
            <a:r>
              <a:rPr lang="en-AU" sz="1600" dirty="0">
                <a:latin typeface="Arial" panose="020B0604020202020204" pitchFamily="34" charset="0"/>
                <a:cs typeface="Arial" panose="020B0604020202020204" pitchFamily="34" charset="0"/>
              </a:rPr>
              <a:t>Disadvantage: Can be open to abuse as no limit to the number of times a person can complete the survey. Bias-ness towards people with a stronger opinion in the survey are more likely to complete the survey than one who is not. </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02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29812</TotalTime>
  <Words>4206</Words>
  <Application>Microsoft Office PowerPoint</Application>
  <PresentationFormat>Widescreen</PresentationFormat>
  <Paragraphs>288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667</cp:revision>
  <dcterms:created xsi:type="dcterms:W3CDTF">2020-02-17T13:56:23Z</dcterms:created>
  <dcterms:modified xsi:type="dcterms:W3CDTF">2023-07-27T04:53:00Z</dcterms:modified>
</cp:coreProperties>
</file>