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2" r:id="rId2"/>
    <p:sldId id="411" r:id="rId3"/>
    <p:sldId id="419" r:id="rId4"/>
    <p:sldId id="416" r:id="rId5"/>
    <p:sldId id="417" r:id="rId6"/>
    <p:sldId id="420" r:id="rId7"/>
    <p:sldId id="294" r:id="rId8"/>
    <p:sldId id="295" r:id="rId9"/>
    <p:sldId id="412" r:id="rId10"/>
    <p:sldId id="418" r:id="rId11"/>
    <p:sldId id="421"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7EBF4"/>
    <a:srgbClr val="D6E3FF"/>
    <a:srgbClr val="000000"/>
    <a:srgbClr val="FFCC99"/>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0E93F-951D-4A31-8F97-7C3E28EDA5CE}" v="2932" dt="2023-08-07T05:29:45.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17" autoAdjust="0"/>
    <p:restoredTop sz="94660"/>
  </p:normalViewPr>
  <p:slideViewPr>
    <p:cSldViewPr snapToGrid="0">
      <p:cViewPr varScale="1">
        <p:scale>
          <a:sx n="66" d="100"/>
          <a:sy n="66" d="100"/>
        </p:scale>
        <p:origin x="54" y="5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BCDF6825-78BE-4B2A-B733-9919CF207759}"/>
    <pc:docChg chg="undo custSel addSld delSld modSld sldOrd">
      <pc:chgData name="TAN Mei Yi [Harrisdale Senior High School]" userId="f9f029c9-d743-4d60-9f2c-e74bdec1ab07" providerId="ADAL" clId="{BCDF6825-78BE-4B2A-B733-9919CF207759}" dt="2023-05-29T04:45:51.838" v="1507"/>
      <pc:docMkLst>
        <pc:docMk/>
      </pc:docMkLst>
      <pc:sldChg chg="del">
        <pc:chgData name="TAN Mei Yi [Harrisdale Senior High School]" userId="f9f029c9-d743-4d60-9f2c-e74bdec1ab07" providerId="ADAL" clId="{BCDF6825-78BE-4B2A-B733-9919CF207759}" dt="2023-05-24T02:26:44.153" v="4" actId="47"/>
        <pc:sldMkLst>
          <pc:docMk/>
          <pc:sldMk cId="3669853046" sldId="261"/>
        </pc:sldMkLst>
      </pc:sldChg>
      <pc:sldChg chg="del">
        <pc:chgData name="TAN Mei Yi [Harrisdale Senior High School]" userId="f9f029c9-d743-4d60-9f2c-e74bdec1ab07" providerId="ADAL" clId="{BCDF6825-78BE-4B2A-B733-9919CF207759}" dt="2023-05-24T02:26:45.241" v="5" actId="47"/>
        <pc:sldMkLst>
          <pc:docMk/>
          <pc:sldMk cId="279211398" sldId="264"/>
        </pc:sldMkLst>
      </pc:sldChg>
      <pc:sldChg chg="modSp mod">
        <pc:chgData name="TAN Mei Yi [Harrisdale Senior High School]" userId="f9f029c9-d743-4d60-9f2c-e74bdec1ab07" providerId="ADAL" clId="{BCDF6825-78BE-4B2A-B733-9919CF207759}" dt="2023-05-29T04:41:49.224" v="1380" actId="20577"/>
        <pc:sldMkLst>
          <pc:docMk/>
          <pc:sldMk cId="3000480193" sldId="288"/>
        </pc:sldMkLst>
        <pc:spChg chg="mod">
          <ac:chgData name="TAN Mei Yi [Harrisdale Senior High School]" userId="f9f029c9-d743-4d60-9f2c-e74bdec1ab07" providerId="ADAL" clId="{BCDF6825-78BE-4B2A-B733-9919CF207759}" dt="2023-05-29T04:41:49.224" v="1380" actId="20577"/>
          <ac:spMkLst>
            <pc:docMk/>
            <pc:sldMk cId="3000480193" sldId="288"/>
            <ac:spMk id="5" creationId="{00000000-0000-0000-0000-000000000000}"/>
          </ac:spMkLst>
        </pc:spChg>
      </pc:sldChg>
      <pc:sldChg chg="modSp mod">
        <pc:chgData name="TAN Mei Yi [Harrisdale Senior High School]" userId="f9f029c9-d743-4d60-9f2c-e74bdec1ab07" providerId="ADAL" clId="{BCDF6825-78BE-4B2A-B733-9919CF207759}" dt="2023-05-24T02:26:41.521" v="3" actId="20577"/>
        <pc:sldMkLst>
          <pc:docMk/>
          <pc:sldMk cId="2226349418" sldId="292"/>
        </pc:sldMkLst>
        <pc:spChg chg="mod">
          <ac:chgData name="TAN Mei Yi [Harrisdale Senior High School]" userId="f9f029c9-d743-4d60-9f2c-e74bdec1ab07" providerId="ADAL" clId="{BCDF6825-78BE-4B2A-B733-9919CF207759}" dt="2023-05-24T02:26:41.521" v="3" actId="20577"/>
          <ac:spMkLst>
            <pc:docMk/>
            <pc:sldMk cId="2226349418" sldId="292"/>
            <ac:spMk id="21" creationId="{8E7845BC-DC72-44E1-BABF-6AFB4DC3022D}"/>
          </ac:spMkLst>
        </pc:spChg>
      </pc:sldChg>
      <pc:sldChg chg="addSp delSp del mod">
        <pc:chgData name="TAN Mei Yi [Harrisdale Senior High School]" userId="f9f029c9-d743-4d60-9f2c-e74bdec1ab07" providerId="ADAL" clId="{BCDF6825-78BE-4B2A-B733-9919CF207759}" dt="2023-05-24T02:37:04.455" v="32" actId="47"/>
        <pc:sldMkLst>
          <pc:docMk/>
          <pc:sldMk cId="3077793519" sldId="293"/>
        </pc:sldMkLst>
        <pc:picChg chg="add del">
          <ac:chgData name="TAN Mei Yi [Harrisdale Senior High School]" userId="f9f029c9-d743-4d60-9f2c-e74bdec1ab07" providerId="ADAL" clId="{BCDF6825-78BE-4B2A-B733-9919CF207759}" dt="2023-05-24T02:30:51.229" v="24" actId="478"/>
          <ac:picMkLst>
            <pc:docMk/>
            <pc:sldMk cId="3077793519" sldId="293"/>
            <ac:picMk id="5" creationId="{517ACF37-0B9B-C8DB-DA6B-2E99C3BCACE0}"/>
          </ac:picMkLst>
        </pc:picChg>
        <pc:picChg chg="add del">
          <ac:chgData name="TAN Mei Yi [Harrisdale Senior High School]" userId="f9f029c9-d743-4d60-9f2c-e74bdec1ab07" providerId="ADAL" clId="{BCDF6825-78BE-4B2A-B733-9919CF207759}" dt="2023-05-24T02:36:58.491" v="30" actId="21"/>
          <ac:picMkLst>
            <pc:docMk/>
            <pc:sldMk cId="3077793519" sldId="293"/>
            <ac:picMk id="8" creationId="{1A143AF2-06AF-9344-4441-E5A304A56417}"/>
          </ac:picMkLst>
        </pc:picChg>
      </pc:sldChg>
      <pc:sldChg chg="addSp delSp modSp mod delAnim modAnim">
        <pc:chgData name="TAN Mei Yi [Harrisdale Senior High School]" userId="f9f029c9-d743-4d60-9f2c-e74bdec1ab07" providerId="ADAL" clId="{BCDF6825-78BE-4B2A-B733-9919CF207759}" dt="2023-05-26T06:43:43.600" v="553" actId="478"/>
        <pc:sldMkLst>
          <pc:docMk/>
          <pc:sldMk cId="3818166448" sldId="294"/>
        </pc:sldMkLst>
        <pc:spChg chg="mod">
          <ac:chgData name="TAN Mei Yi [Harrisdale Senior High School]" userId="f9f029c9-d743-4d60-9f2c-e74bdec1ab07" providerId="ADAL" clId="{BCDF6825-78BE-4B2A-B733-9919CF207759}" dt="2023-05-26T06:33:56.488" v="380" actId="14100"/>
          <ac:spMkLst>
            <pc:docMk/>
            <pc:sldMk cId="3818166448" sldId="294"/>
            <ac:spMk id="3" creationId="{00000000-0000-0000-0000-000000000000}"/>
          </ac:spMkLst>
        </pc:spChg>
        <pc:spChg chg="add mod">
          <ac:chgData name="TAN Mei Yi [Harrisdale Senior High School]" userId="f9f029c9-d743-4d60-9f2c-e74bdec1ab07" providerId="ADAL" clId="{BCDF6825-78BE-4B2A-B733-9919CF207759}" dt="2023-05-26T06:39:35.359" v="434" actId="1076"/>
          <ac:spMkLst>
            <pc:docMk/>
            <pc:sldMk cId="3818166448" sldId="294"/>
            <ac:spMk id="6" creationId="{12006486-2B9C-8012-57F3-7A114271B172}"/>
          </ac:spMkLst>
        </pc:spChg>
        <pc:spChg chg="mod">
          <ac:chgData name="TAN Mei Yi [Harrisdale Senior High School]" userId="f9f029c9-d743-4d60-9f2c-e74bdec1ab07" providerId="ADAL" clId="{BCDF6825-78BE-4B2A-B733-9919CF207759}" dt="2023-05-26T06:39:35.359" v="434" actId="1076"/>
          <ac:spMkLst>
            <pc:docMk/>
            <pc:sldMk cId="3818166448" sldId="294"/>
            <ac:spMk id="7" creationId="{ED4D22C2-EB11-C735-B5CA-44C39696CA06}"/>
          </ac:spMkLst>
        </pc:spChg>
        <pc:spChg chg="mod">
          <ac:chgData name="TAN Mei Yi [Harrisdale Senior High School]" userId="f9f029c9-d743-4d60-9f2c-e74bdec1ab07" providerId="ADAL" clId="{BCDF6825-78BE-4B2A-B733-9919CF207759}" dt="2023-05-26T06:39:35.359" v="434" actId="1076"/>
          <ac:spMkLst>
            <pc:docMk/>
            <pc:sldMk cId="3818166448" sldId="294"/>
            <ac:spMk id="8" creationId="{4B9EFD9B-37BB-5F40-DB1F-78965FF029AB}"/>
          </ac:spMkLst>
        </pc:spChg>
        <pc:spChg chg="del">
          <ac:chgData name="TAN Mei Yi [Harrisdale Senior High School]" userId="f9f029c9-d743-4d60-9f2c-e74bdec1ab07" providerId="ADAL" clId="{BCDF6825-78BE-4B2A-B733-9919CF207759}" dt="2023-05-26T06:34:10.543" v="383" actId="478"/>
          <ac:spMkLst>
            <pc:docMk/>
            <pc:sldMk cId="3818166448" sldId="294"/>
            <ac:spMk id="9" creationId="{12C91770-DA92-8129-999B-864B3C983C5A}"/>
          </ac:spMkLst>
        </pc:spChg>
        <pc:spChg chg="del">
          <ac:chgData name="TAN Mei Yi [Harrisdale Senior High School]" userId="f9f029c9-d743-4d60-9f2c-e74bdec1ab07" providerId="ADAL" clId="{BCDF6825-78BE-4B2A-B733-9919CF207759}" dt="2023-05-26T06:34:10.543" v="383" actId="478"/>
          <ac:spMkLst>
            <pc:docMk/>
            <pc:sldMk cId="3818166448" sldId="294"/>
            <ac:spMk id="10" creationId="{C2DC74A0-E07D-D7B4-B95C-CC10F54D0A19}"/>
          </ac:spMkLst>
        </pc:spChg>
        <pc:spChg chg="del">
          <ac:chgData name="TAN Mei Yi [Harrisdale Senior High School]" userId="f9f029c9-d743-4d60-9f2c-e74bdec1ab07" providerId="ADAL" clId="{BCDF6825-78BE-4B2A-B733-9919CF207759}" dt="2023-05-26T06:34:10.543" v="383" actId="478"/>
          <ac:spMkLst>
            <pc:docMk/>
            <pc:sldMk cId="3818166448" sldId="294"/>
            <ac:spMk id="11" creationId="{B5CC3CC8-633A-CD47-60D1-87D0C23D9891}"/>
          </ac:spMkLst>
        </pc:spChg>
        <pc:spChg chg="del">
          <ac:chgData name="TAN Mei Yi [Harrisdale Senior High School]" userId="f9f029c9-d743-4d60-9f2c-e74bdec1ab07" providerId="ADAL" clId="{BCDF6825-78BE-4B2A-B733-9919CF207759}" dt="2023-05-26T06:34:10.543" v="383" actId="478"/>
          <ac:spMkLst>
            <pc:docMk/>
            <pc:sldMk cId="3818166448" sldId="294"/>
            <ac:spMk id="12" creationId="{83996FC9-9FAC-4C90-E554-F5B62B775685}"/>
          </ac:spMkLst>
        </pc:spChg>
        <pc:spChg chg="del">
          <ac:chgData name="TAN Mei Yi [Harrisdale Senior High School]" userId="f9f029c9-d743-4d60-9f2c-e74bdec1ab07" providerId="ADAL" clId="{BCDF6825-78BE-4B2A-B733-9919CF207759}" dt="2023-05-26T06:34:05.540" v="382" actId="478"/>
          <ac:spMkLst>
            <pc:docMk/>
            <pc:sldMk cId="3818166448" sldId="294"/>
            <ac:spMk id="13" creationId="{442A34E1-01EA-9290-78EB-B98211AA9DD1}"/>
          </ac:spMkLst>
        </pc:spChg>
        <pc:spChg chg="del">
          <ac:chgData name="TAN Mei Yi [Harrisdale Senior High School]" userId="f9f029c9-d743-4d60-9f2c-e74bdec1ab07" providerId="ADAL" clId="{BCDF6825-78BE-4B2A-B733-9919CF207759}" dt="2023-05-26T06:34:05.540" v="382" actId="478"/>
          <ac:spMkLst>
            <pc:docMk/>
            <pc:sldMk cId="3818166448" sldId="294"/>
            <ac:spMk id="14" creationId="{D913889E-A9C2-B49C-B2A6-45EE69B1D0CF}"/>
          </ac:spMkLst>
        </pc:spChg>
        <pc:spChg chg="del">
          <ac:chgData name="TAN Mei Yi [Harrisdale Senior High School]" userId="f9f029c9-d743-4d60-9f2c-e74bdec1ab07" providerId="ADAL" clId="{BCDF6825-78BE-4B2A-B733-9919CF207759}" dt="2023-05-26T06:34:05.540" v="382" actId="478"/>
          <ac:spMkLst>
            <pc:docMk/>
            <pc:sldMk cId="3818166448" sldId="294"/>
            <ac:spMk id="15" creationId="{220956DF-0F41-0C36-B68A-4D2B434AB86A}"/>
          </ac:spMkLst>
        </pc:spChg>
        <pc:spChg chg="del">
          <ac:chgData name="TAN Mei Yi [Harrisdale Senior High School]" userId="f9f029c9-d743-4d60-9f2c-e74bdec1ab07" providerId="ADAL" clId="{BCDF6825-78BE-4B2A-B733-9919CF207759}" dt="2023-05-26T06:34:05.540" v="382" actId="478"/>
          <ac:spMkLst>
            <pc:docMk/>
            <pc:sldMk cId="3818166448" sldId="294"/>
            <ac:spMk id="16" creationId="{326B92AB-9763-874F-F12A-A8276D60B179}"/>
          </ac:spMkLst>
        </pc:spChg>
        <pc:spChg chg="del">
          <ac:chgData name="TAN Mei Yi [Harrisdale Senior High School]" userId="f9f029c9-d743-4d60-9f2c-e74bdec1ab07" providerId="ADAL" clId="{BCDF6825-78BE-4B2A-B733-9919CF207759}" dt="2023-05-26T06:34:05.540" v="382" actId="478"/>
          <ac:spMkLst>
            <pc:docMk/>
            <pc:sldMk cId="3818166448" sldId="294"/>
            <ac:spMk id="17" creationId="{0A73E123-4746-A8E8-D1A8-7E35460D2FF5}"/>
          </ac:spMkLst>
        </pc:spChg>
        <pc:spChg chg="del">
          <ac:chgData name="TAN Mei Yi [Harrisdale Senior High School]" userId="f9f029c9-d743-4d60-9f2c-e74bdec1ab07" providerId="ADAL" clId="{BCDF6825-78BE-4B2A-B733-9919CF207759}" dt="2023-05-26T06:34:10.543" v="383" actId="478"/>
          <ac:spMkLst>
            <pc:docMk/>
            <pc:sldMk cId="3818166448" sldId="294"/>
            <ac:spMk id="18" creationId="{CCBE2C21-372B-CC2E-19FD-BA9417E6A91D}"/>
          </ac:spMkLst>
        </pc:spChg>
        <pc:spChg chg="add mod">
          <ac:chgData name="TAN Mei Yi [Harrisdale Senior High School]" userId="f9f029c9-d743-4d60-9f2c-e74bdec1ab07" providerId="ADAL" clId="{BCDF6825-78BE-4B2A-B733-9919CF207759}" dt="2023-05-26T06:42:00.697" v="510" actId="20577"/>
          <ac:spMkLst>
            <pc:docMk/>
            <pc:sldMk cId="3818166448" sldId="294"/>
            <ac:spMk id="19" creationId="{978FF1D4-5125-39AE-54B4-ACA0AC344A3D}"/>
          </ac:spMkLst>
        </pc:spChg>
        <pc:spChg chg="add mod">
          <ac:chgData name="TAN Mei Yi [Harrisdale Senior High School]" userId="f9f029c9-d743-4d60-9f2c-e74bdec1ab07" providerId="ADAL" clId="{BCDF6825-78BE-4B2A-B733-9919CF207759}" dt="2023-05-26T06:41:18.305" v="464" actId="20577"/>
          <ac:spMkLst>
            <pc:docMk/>
            <pc:sldMk cId="3818166448" sldId="294"/>
            <ac:spMk id="21" creationId="{19EF518D-7B47-8316-382A-1362642472FD}"/>
          </ac:spMkLst>
        </pc:spChg>
        <pc:spChg chg="add mod">
          <ac:chgData name="TAN Mei Yi [Harrisdale Senior High School]" userId="f9f029c9-d743-4d60-9f2c-e74bdec1ab07" providerId="ADAL" clId="{BCDF6825-78BE-4B2A-B733-9919CF207759}" dt="2023-05-26T06:41:50.853" v="483" actId="20577"/>
          <ac:spMkLst>
            <pc:docMk/>
            <pc:sldMk cId="3818166448" sldId="294"/>
            <ac:spMk id="22" creationId="{B294469F-3DAA-AD07-D591-BE0C6BB387B7}"/>
          </ac:spMkLst>
        </pc:spChg>
        <pc:spChg chg="add mod">
          <ac:chgData name="TAN Mei Yi [Harrisdale Senior High School]" userId="f9f029c9-d743-4d60-9f2c-e74bdec1ab07" providerId="ADAL" clId="{BCDF6825-78BE-4B2A-B733-9919CF207759}" dt="2023-05-26T06:42:10.381" v="514" actId="20577"/>
          <ac:spMkLst>
            <pc:docMk/>
            <pc:sldMk cId="3818166448" sldId="294"/>
            <ac:spMk id="23" creationId="{82968B7C-F3C0-1D3A-D169-80D6039F4902}"/>
          </ac:spMkLst>
        </pc:spChg>
        <pc:spChg chg="add mod">
          <ac:chgData name="TAN Mei Yi [Harrisdale Senior High School]" userId="f9f029c9-d743-4d60-9f2c-e74bdec1ab07" providerId="ADAL" clId="{BCDF6825-78BE-4B2A-B733-9919CF207759}" dt="2023-05-26T06:42:26.427" v="528" actId="1076"/>
          <ac:spMkLst>
            <pc:docMk/>
            <pc:sldMk cId="3818166448" sldId="294"/>
            <ac:spMk id="24" creationId="{363D60A2-10D6-0686-4756-7C279D0CAFBE}"/>
          </ac:spMkLst>
        </pc:spChg>
        <pc:spChg chg="add mod">
          <ac:chgData name="TAN Mei Yi [Harrisdale Senior High School]" userId="f9f029c9-d743-4d60-9f2c-e74bdec1ab07" providerId="ADAL" clId="{BCDF6825-78BE-4B2A-B733-9919CF207759}" dt="2023-05-26T06:43:41.397" v="552" actId="20577"/>
          <ac:spMkLst>
            <pc:docMk/>
            <pc:sldMk cId="3818166448" sldId="294"/>
            <ac:spMk id="25" creationId="{A3A0E375-7238-3482-E8E3-F2F05BDF048F}"/>
          </ac:spMkLst>
        </pc:spChg>
        <pc:picChg chg="add del mod">
          <ac:chgData name="TAN Mei Yi [Harrisdale Senior High School]" userId="f9f029c9-d743-4d60-9f2c-e74bdec1ab07" providerId="ADAL" clId="{BCDF6825-78BE-4B2A-B733-9919CF207759}" dt="2023-05-26T06:39:29.458" v="433" actId="478"/>
          <ac:picMkLst>
            <pc:docMk/>
            <pc:sldMk cId="3818166448" sldId="294"/>
            <ac:picMk id="5" creationId="{B419978B-3A4C-9314-8D08-BB4D0E6ED554}"/>
          </ac:picMkLst>
        </pc:picChg>
        <pc:picChg chg="add del mod">
          <ac:chgData name="TAN Mei Yi [Harrisdale Senior High School]" userId="f9f029c9-d743-4d60-9f2c-e74bdec1ab07" providerId="ADAL" clId="{BCDF6825-78BE-4B2A-B733-9919CF207759}" dt="2023-05-26T06:43:43.600" v="553" actId="478"/>
          <ac:picMkLst>
            <pc:docMk/>
            <pc:sldMk cId="3818166448" sldId="294"/>
            <ac:picMk id="20" creationId="{8CBE7061-4168-C294-9137-46AB01332611}"/>
          </ac:picMkLst>
        </pc:picChg>
      </pc:sldChg>
      <pc:sldChg chg="addSp delSp modSp del mod">
        <pc:chgData name="TAN Mei Yi [Harrisdale Senior High School]" userId="f9f029c9-d743-4d60-9f2c-e74bdec1ab07" providerId="ADAL" clId="{BCDF6825-78BE-4B2A-B733-9919CF207759}" dt="2023-05-26T06:44:07.878" v="554" actId="47"/>
        <pc:sldMkLst>
          <pc:docMk/>
          <pc:sldMk cId="2560018972" sldId="295"/>
        </pc:sldMkLst>
        <pc:picChg chg="add del">
          <ac:chgData name="TAN Mei Yi [Harrisdale Senior High School]" userId="f9f029c9-d743-4d60-9f2c-e74bdec1ab07" providerId="ADAL" clId="{BCDF6825-78BE-4B2A-B733-9919CF207759}" dt="2023-05-26T06:39:48.143" v="437" actId="21"/>
          <ac:picMkLst>
            <pc:docMk/>
            <pc:sldMk cId="2560018972" sldId="295"/>
            <ac:picMk id="5" creationId="{D9E5C07E-75F8-1034-435F-AE34E777A1E9}"/>
          </ac:picMkLst>
        </pc:picChg>
        <pc:picChg chg="add mod">
          <ac:chgData name="TAN Mei Yi [Harrisdale Senior High School]" userId="f9f029c9-d743-4d60-9f2c-e74bdec1ab07" providerId="ADAL" clId="{BCDF6825-78BE-4B2A-B733-9919CF207759}" dt="2023-05-24T02:28:21.186" v="10" actId="1076"/>
          <ac:picMkLst>
            <pc:docMk/>
            <pc:sldMk cId="2560018972" sldId="295"/>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16:58.116" v="763" actId="478"/>
        <pc:sldMkLst>
          <pc:docMk/>
          <pc:sldMk cId="174103533" sldId="296"/>
        </pc:sldMkLst>
        <pc:spChg chg="mod">
          <ac:chgData name="TAN Mei Yi [Harrisdale Senior High School]" userId="f9f029c9-d743-4d60-9f2c-e74bdec1ab07" providerId="ADAL" clId="{BCDF6825-78BE-4B2A-B733-9919CF207759}" dt="2023-05-26T07:14:33.783" v="761" actId="20577"/>
          <ac:spMkLst>
            <pc:docMk/>
            <pc:sldMk cId="174103533" sldId="296"/>
            <ac:spMk id="3" creationId="{00000000-0000-0000-0000-000000000000}"/>
          </ac:spMkLst>
        </pc:spChg>
        <pc:spChg chg="mod">
          <ac:chgData name="TAN Mei Yi [Harrisdale Senior High School]" userId="f9f029c9-d743-4d60-9f2c-e74bdec1ab07" providerId="ADAL" clId="{BCDF6825-78BE-4B2A-B733-9919CF207759}" dt="2023-05-26T07:10:21.695" v="668" actId="20577"/>
          <ac:spMkLst>
            <pc:docMk/>
            <pc:sldMk cId="174103533" sldId="296"/>
            <ac:spMk id="6" creationId="{95ACB665-3F91-9EF3-5F2E-018ABF42AE39}"/>
          </ac:spMkLst>
        </pc:spChg>
        <pc:spChg chg="mod">
          <ac:chgData name="TAN Mei Yi [Harrisdale Senior High School]" userId="f9f029c9-d743-4d60-9f2c-e74bdec1ab07" providerId="ADAL" clId="{BCDF6825-78BE-4B2A-B733-9919CF207759}" dt="2023-05-26T07:10:35.307" v="686" actId="1076"/>
          <ac:spMkLst>
            <pc:docMk/>
            <pc:sldMk cId="174103533" sldId="296"/>
            <ac:spMk id="7" creationId="{7999494F-84FC-B838-6074-7918C57BECB0}"/>
          </ac:spMkLst>
        </pc:spChg>
        <pc:spChg chg="del">
          <ac:chgData name="TAN Mei Yi [Harrisdale Senior High School]" userId="f9f029c9-d743-4d60-9f2c-e74bdec1ab07" providerId="ADAL" clId="{BCDF6825-78BE-4B2A-B733-9919CF207759}" dt="2023-05-26T07:09:33.473" v="635" actId="478"/>
          <ac:spMkLst>
            <pc:docMk/>
            <pc:sldMk cId="174103533" sldId="296"/>
            <ac:spMk id="8" creationId="{67747B4F-3474-AEC6-44AF-5E7E329F1C74}"/>
          </ac:spMkLst>
        </pc:spChg>
        <pc:spChg chg="del">
          <ac:chgData name="TAN Mei Yi [Harrisdale Senior High School]" userId="f9f029c9-d743-4d60-9f2c-e74bdec1ab07" providerId="ADAL" clId="{BCDF6825-78BE-4B2A-B733-9919CF207759}" dt="2023-05-26T07:09:33.473" v="635" actId="478"/>
          <ac:spMkLst>
            <pc:docMk/>
            <pc:sldMk cId="174103533" sldId="296"/>
            <ac:spMk id="9" creationId="{B84740BB-D42B-DB81-371A-D1F12BBF15CA}"/>
          </ac:spMkLst>
        </pc:spChg>
        <pc:spChg chg="del mod">
          <ac:chgData name="TAN Mei Yi [Harrisdale Senior High School]" userId="f9f029c9-d743-4d60-9f2c-e74bdec1ab07" providerId="ADAL" clId="{BCDF6825-78BE-4B2A-B733-9919CF207759}" dt="2023-05-26T07:09:31.252" v="634" actId="478"/>
          <ac:spMkLst>
            <pc:docMk/>
            <pc:sldMk cId="174103533" sldId="296"/>
            <ac:spMk id="10" creationId="{10ACFAC1-B7A0-2761-B371-C9E9826B0C91}"/>
          </ac:spMkLst>
        </pc:spChg>
        <pc:spChg chg="del mod">
          <ac:chgData name="TAN Mei Yi [Harrisdale Senior High School]" userId="f9f029c9-d743-4d60-9f2c-e74bdec1ab07" providerId="ADAL" clId="{BCDF6825-78BE-4B2A-B733-9919CF207759}" dt="2023-05-26T07:09:31.252" v="634" actId="478"/>
          <ac:spMkLst>
            <pc:docMk/>
            <pc:sldMk cId="174103533" sldId="296"/>
            <ac:spMk id="11" creationId="{6B8CB329-410E-D145-5A00-0970D8CFDA80}"/>
          </ac:spMkLst>
        </pc:spChg>
        <pc:spChg chg="del mod">
          <ac:chgData name="TAN Mei Yi [Harrisdale Senior High School]" userId="f9f029c9-d743-4d60-9f2c-e74bdec1ab07" providerId="ADAL" clId="{BCDF6825-78BE-4B2A-B733-9919CF207759}" dt="2023-05-26T07:09:27.793" v="632" actId="478"/>
          <ac:spMkLst>
            <pc:docMk/>
            <pc:sldMk cId="174103533" sldId="296"/>
            <ac:spMk id="12" creationId="{9CB768E6-F82D-F12A-CE8F-B7AFD9201E23}"/>
          </ac:spMkLst>
        </pc:spChg>
        <pc:spChg chg="del mod">
          <ac:chgData name="TAN Mei Yi [Harrisdale Senior High School]" userId="f9f029c9-d743-4d60-9f2c-e74bdec1ab07" providerId="ADAL" clId="{BCDF6825-78BE-4B2A-B733-9919CF207759}" dt="2023-05-26T07:09:27.793" v="632" actId="478"/>
          <ac:spMkLst>
            <pc:docMk/>
            <pc:sldMk cId="174103533" sldId="296"/>
            <ac:spMk id="14" creationId="{8C723F6F-FB90-9508-2203-7974BA8FFE35}"/>
          </ac:spMkLst>
        </pc:spChg>
        <pc:spChg chg="del mod">
          <ac:chgData name="TAN Mei Yi [Harrisdale Senior High School]" userId="f9f029c9-d743-4d60-9f2c-e74bdec1ab07" providerId="ADAL" clId="{BCDF6825-78BE-4B2A-B733-9919CF207759}" dt="2023-05-26T07:09:27.793" v="632" actId="478"/>
          <ac:spMkLst>
            <pc:docMk/>
            <pc:sldMk cId="174103533" sldId="296"/>
            <ac:spMk id="15" creationId="{3C73D139-1AB5-F363-1C98-B146A959EEC9}"/>
          </ac:spMkLst>
        </pc:spChg>
        <pc:spChg chg="del mod">
          <ac:chgData name="TAN Mei Yi [Harrisdale Senior High School]" userId="f9f029c9-d743-4d60-9f2c-e74bdec1ab07" providerId="ADAL" clId="{BCDF6825-78BE-4B2A-B733-9919CF207759}" dt="2023-05-26T07:09:27.793" v="632" actId="478"/>
          <ac:spMkLst>
            <pc:docMk/>
            <pc:sldMk cId="174103533" sldId="296"/>
            <ac:spMk id="16" creationId="{A628BD14-E342-44DE-41EC-3763897B4FD5}"/>
          </ac:spMkLst>
        </pc:spChg>
        <pc:spChg chg="add mod">
          <ac:chgData name="TAN Mei Yi [Harrisdale Senior High School]" userId="f9f029c9-d743-4d60-9f2c-e74bdec1ab07" providerId="ADAL" clId="{BCDF6825-78BE-4B2A-B733-9919CF207759}" dt="2023-05-26T07:12:30.369" v="717" actId="1076"/>
          <ac:spMkLst>
            <pc:docMk/>
            <pc:sldMk cId="174103533" sldId="296"/>
            <ac:spMk id="18" creationId="{CCB349AD-C22A-EB4A-0E42-11096D4BF003}"/>
          </ac:spMkLst>
        </pc:spChg>
        <pc:spChg chg="add mod">
          <ac:chgData name="TAN Mei Yi [Harrisdale Senior High School]" userId="f9f029c9-d743-4d60-9f2c-e74bdec1ab07" providerId="ADAL" clId="{BCDF6825-78BE-4B2A-B733-9919CF207759}" dt="2023-05-26T07:13:05.269" v="750" actId="1076"/>
          <ac:spMkLst>
            <pc:docMk/>
            <pc:sldMk cId="174103533" sldId="296"/>
            <ac:spMk id="19" creationId="{384B387D-9FC3-54E7-45B6-35C4768B8107}"/>
          </ac:spMkLst>
        </pc:spChg>
        <pc:spChg chg="add del mod">
          <ac:chgData name="TAN Mei Yi [Harrisdale Senior High School]" userId="f9f029c9-d743-4d60-9f2c-e74bdec1ab07" providerId="ADAL" clId="{BCDF6825-78BE-4B2A-B733-9919CF207759}" dt="2023-05-26T07:12:57.208" v="740"/>
          <ac:spMkLst>
            <pc:docMk/>
            <pc:sldMk cId="174103533" sldId="296"/>
            <ac:spMk id="20" creationId="{F90C1CE2-3507-310A-8D85-E20211B23E7B}"/>
          </ac:spMkLst>
        </pc:spChg>
        <pc:picChg chg="del">
          <ac:chgData name="TAN Mei Yi [Harrisdale Senior High School]" userId="f9f029c9-d743-4d60-9f2c-e74bdec1ab07" providerId="ADAL" clId="{BCDF6825-78BE-4B2A-B733-9919CF207759}" dt="2023-05-24T02:29:04.685" v="12" actId="478"/>
          <ac:picMkLst>
            <pc:docMk/>
            <pc:sldMk cId="174103533" sldId="296"/>
            <ac:picMk id="5" creationId="{D9E5C07E-75F8-1034-435F-AE34E777A1E9}"/>
          </ac:picMkLst>
        </pc:picChg>
        <pc:picChg chg="add del mod">
          <ac:chgData name="TAN Mei Yi [Harrisdale Senior High School]" userId="f9f029c9-d743-4d60-9f2c-e74bdec1ab07" providerId="ADAL" clId="{BCDF6825-78BE-4B2A-B733-9919CF207759}" dt="2023-05-26T07:16:58.116" v="763" actId="478"/>
          <ac:picMkLst>
            <pc:docMk/>
            <pc:sldMk cId="174103533" sldId="296"/>
            <ac:picMk id="13" creationId="{C98FD73A-5BEB-9BC0-09AA-16DC59C3DB30}"/>
          </ac:picMkLst>
        </pc:picChg>
        <pc:picChg chg="del">
          <ac:chgData name="TAN Mei Yi [Harrisdale Senior High School]" userId="f9f029c9-d743-4d60-9f2c-e74bdec1ab07" providerId="ADAL" clId="{BCDF6825-78BE-4B2A-B733-9919CF207759}" dt="2023-05-24T02:29:04.685" v="12" actId="478"/>
          <ac:picMkLst>
            <pc:docMk/>
            <pc:sldMk cId="174103533" sldId="296"/>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28:45.043" v="888"/>
        <pc:sldMkLst>
          <pc:docMk/>
          <pc:sldMk cId="210235844" sldId="297"/>
        </pc:sldMkLst>
        <pc:spChg chg="mod">
          <ac:chgData name="TAN Mei Yi [Harrisdale Senior High School]" userId="f9f029c9-d743-4d60-9f2c-e74bdec1ab07" providerId="ADAL" clId="{BCDF6825-78BE-4B2A-B733-9919CF207759}" dt="2023-05-26T07:27:10.021" v="834" actId="20577"/>
          <ac:spMkLst>
            <pc:docMk/>
            <pc:sldMk cId="210235844" sldId="297"/>
            <ac:spMk id="3" creationId="{00000000-0000-0000-0000-000000000000}"/>
          </ac:spMkLst>
        </pc:spChg>
        <pc:spChg chg="mod">
          <ac:chgData name="TAN Mei Yi [Harrisdale Senior High School]" userId="f9f029c9-d743-4d60-9f2c-e74bdec1ab07" providerId="ADAL" clId="{BCDF6825-78BE-4B2A-B733-9919CF207759}" dt="2023-05-26T07:27:35.968" v="850" actId="1076"/>
          <ac:spMkLst>
            <pc:docMk/>
            <pc:sldMk cId="210235844" sldId="297"/>
            <ac:spMk id="6" creationId="{95ACB665-3F91-9EF3-5F2E-018ABF42AE39}"/>
          </ac:spMkLst>
        </pc:spChg>
        <pc:spChg chg="mod">
          <ac:chgData name="TAN Mei Yi [Harrisdale Senior High School]" userId="f9f029c9-d743-4d60-9f2c-e74bdec1ab07" providerId="ADAL" clId="{BCDF6825-78BE-4B2A-B733-9919CF207759}" dt="2023-05-26T07:27:47.711" v="866" actId="1076"/>
          <ac:spMkLst>
            <pc:docMk/>
            <pc:sldMk cId="210235844" sldId="297"/>
            <ac:spMk id="7" creationId="{7999494F-84FC-B838-6074-7918C57BECB0}"/>
          </ac:spMkLst>
        </pc:spChg>
        <pc:spChg chg="del">
          <ac:chgData name="TAN Mei Yi [Harrisdale Senior High School]" userId="f9f029c9-d743-4d60-9f2c-e74bdec1ab07" providerId="ADAL" clId="{BCDF6825-78BE-4B2A-B733-9919CF207759}" dt="2023-05-26T07:27:21.147" v="835" actId="478"/>
          <ac:spMkLst>
            <pc:docMk/>
            <pc:sldMk cId="210235844" sldId="297"/>
            <ac:spMk id="8" creationId="{67747B4F-3474-AEC6-44AF-5E7E329F1C74}"/>
          </ac:spMkLst>
        </pc:spChg>
        <pc:spChg chg="del">
          <ac:chgData name="TAN Mei Yi [Harrisdale Senior High School]" userId="f9f029c9-d743-4d60-9f2c-e74bdec1ab07" providerId="ADAL" clId="{BCDF6825-78BE-4B2A-B733-9919CF207759}" dt="2023-05-26T07:27:21.147" v="835" actId="478"/>
          <ac:spMkLst>
            <pc:docMk/>
            <pc:sldMk cId="210235844" sldId="297"/>
            <ac:spMk id="9" creationId="{B84740BB-D42B-DB81-371A-D1F12BBF15CA}"/>
          </ac:spMkLst>
        </pc:spChg>
        <pc:spChg chg="del">
          <ac:chgData name="TAN Mei Yi [Harrisdale Senior High School]" userId="f9f029c9-d743-4d60-9f2c-e74bdec1ab07" providerId="ADAL" clId="{BCDF6825-78BE-4B2A-B733-9919CF207759}" dt="2023-05-26T07:27:21.147" v="835" actId="478"/>
          <ac:spMkLst>
            <pc:docMk/>
            <pc:sldMk cId="210235844" sldId="297"/>
            <ac:spMk id="10" creationId="{10ACFAC1-B7A0-2761-B371-C9E9826B0C91}"/>
          </ac:spMkLst>
        </pc:spChg>
        <pc:spChg chg="del">
          <ac:chgData name="TAN Mei Yi [Harrisdale Senior High School]" userId="f9f029c9-d743-4d60-9f2c-e74bdec1ab07" providerId="ADAL" clId="{BCDF6825-78BE-4B2A-B733-9919CF207759}" dt="2023-05-26T07:27:21.147" v="835" actId="478"/>
          <ac:spMkLst>
            <pc:docMk/>
            <pc:sldMk cId="210235844" sldId="297"/>
            <ac:spMk id="11" creationId="{6B8CB329-410E-D145-5A00-0970D8CFDA80}"/>
          </ac:spMkLst>
        </pc:spChg>
        <pc:spChg chg="del">
          <ac:chgData name="TAN Mei Yi [Harrisdale Senior High School]" userId="f9f029c9-d743-4d60-9f2c-e74bdec1ab07" providerId="ADAL" clId="{BCDF6825-78BE-4B2A-B733-9919CF207759}" dt="2023-05-26T07:27:21.147" v="835" actId="478"/>
          <ac:spMkLst>
            <pc:docMk/>
            <pc:sldMk cId="210235844" sldId="297"/>
            <ac:spMk id="12" creationId="{9CB768E6-F82D-F12A-CE8F-B7AFD9201E23}"/>
          </ac:spMkLst>
        </pc:spChg>
        <pc:spChg chg="del">
          <ac:chgData name="TAN Mei Yi [Harrisdale Senior High School]" userId="f9f029c9-d743-4d60-9f2c-e74bdec1ab07" providerId="ADAL" clId="{BCDF6825-78BE-4B2A-B733-9919CF207759}" dt="2023-05-26T07:27:21.147" v="835" actId="478"/>
          <ac:spMkLst>
            <pc:docMk/>
            <pc:sldMk cId="210235844" sldId="297"/>
            <ac:spMk id="14" creationId="{8C723F6F-FB90-9508-2203-7974BA8FFE35}"/>
          </ac:spMkLst>
        </pc:spChg>
        <pc:spChg chg="del">
          <ac:chgData name="TAN Mei Yi [Harrisdale Senior High School]" userId="f9f029c9-d743-4d60-9f2c-e74bdec1ab07" providerId="ADAL" clId="{BCDF6825-78BE-4B2A-B733-9919CF207759}" dt="2023-05-26T07:27:21.147" v="835" actId="478"/>
          <ac:spMkLst>
            <pc:docMk/>
            <pc:sldMk cId="210235844" sldId="297"/>
            <ac:spMk id="15" creationId="{3C73D139-1AB5-F363-1C98-B146A959EEC9}"/>
          </ac:spMkLst>
        </pc:spChg>
        <pc:spChg chg="del">
          <ac:chgData name="TAN Mei Yi [Harrisdale Senior High School]" userId="f9f029c9-d743-4d60-9f2c-e74bdec1ab07" providerId="ADAL" clId="{BCDF6825-78BE-4B2A-B733-9919CF207759}" dt="2023-05-26T07:27:21.147" v="835" actId="478"/>
          <ac:spMkLst>
            <pc:docMk/>
            <pc:sldMk cId="210235844" sldId="297"/>
            <ac:spMk id="16" creationId="{A628BD14-E342-44DE-41EC-3763897B4FD5}"/>
          </ac:spMkLst>
        </pc:spChg>
        <pc:spChg chg="add mod">
          <ac:chgData name="TAN Mei Yi [Harrisdale Senior High School]" userId="f9f029c9-d743-4d60-9f2c-e74bdec1ab07" providerId="ADAL" clId="{BCDF6825-78BE-4B2A-B733-9919CF207759}" dt="2023-05-26T07:27:57.454" v="875" actId="1076"/>
          <ac:spMkLst>
            <pc:docMk/>
            <pc:sldMk cId="210235844" sldId="297"/>
            <ac:spMk id="17" creationId="{D86C62A4-AFA9-EB0F-DD52-D040E05E03BB}"/>
          </ac:spMkLst>
        </pc:spChg>
        <pc:spChg chg="add mod">
          <ac:chgData name="TAN Mei Yi [Harrisdale Senior High School]" userId="f9f029c9-d743-4d60-9f2c-e74bdec1ab07" providerId="ADAL" clId="{BCDF6825-78BE-4B2A-B733-9919CF207759}" dt="2023-05-26T07:28:09.060" v="884" actId="1076"/>
          <ac:spMkLst>
            <pc:docMk/>
            <pc:sldMk cId="210235844" sldId="297"/>
            <ac:spMk id="18" creationId="{55BAFF4A-2FFD-18E7-3934-8E401F8359F2}"/>
          </ac:spMkLst>
        </pc:spChg>
        <pc:picChg chg="add del mod">
          <ac:chgData name="TAN Mei Yi [Harrisdale Senior High School]" userId="f9f029c9-d743-4d60-9f2c-e74bdec1ab07" providerId="ADAL" clId="{BCDF6825-78BE-4B2A-B733-9919CF207759}" dt="2023-05-26T07:28:10.306" v="885" actId="478"/>
          <ac:picMkLst>
            <pc:docMk/>
            <pc:sldMk cId="210235844" sldId="297"/>
            <ac:picMk id="5" creationId="{635BBD1B-517B-269A-693E-781FCE2AF941}"/>
          </ac:picMkLst>
        </pc:picChg>
        <pc:picChg chg="del">
          <ac:chgData name="TAN Mei Yi [Harrisdale Senior High School]" userId="f9f029c9-d743-4d60-9f2c-e74bdec1ab07" providerId="ADAL" clId="{BCDF6825-78BE-4B2A-B733-9919CF207759}" dt="2023-05-24T02:29:28.122" v="15" actId="478"/>
          <ac:picMkLst>
            <pc:docMk/>
            <pc:sldMk cId="210235844" sldId="297"/>
            <ac:picMk id="13" creationId="{C98FD73A-5BEB-9BC0-09AA-16DC59C3DB30}"/>
          </ac:picMkLst>
        </pc:picChg>
        <pc:picChg chg="add mod">
          <ac:chgData name="TAN Mei Yi [Harrisdale Senior High School]" userId="f9f029c9-d743-4d60-9f2c-e74bdec1ab07" providerId="ADAL" clId="{BCDF6825-78BE-4B2A-B733-9919CF207759}" dt="2023-05-26T07:28:42.477" v="887" actId="1076"/>
          <ac:picMkLst>
            <pc:docMk/>
            <pc:sldMk cId="210235844" sldId="297"/>
            <ac:picMk id="20" creationId="{7DDFBBFB-75FD-EF85-17D9-1CEED76EB0AA}"/>
          </ac:picMkLst>
        </pc:picChg>
      </pc:sldChg>
      <pc:sldChg chg="addSp delSp modSp add mod delAnim modAnim">
        <pc:chgData name="TAN Mei Yi [Harrisdale Senior High School]" userId="f9f029c9-d743-4d60-9f2c-e74bdec1ab07" providerId="ADAL" clId="{BCDF6825-78BE-4B2A-B733-9919CF207759}" dt="2023-05-26T07:34:30.948" v="1031" actId="1076"/>
        <pc:sldMkLst>
          <pc:docMk/>
          <pc:sldMk cId="524679162" sldId="298"/>
        </pc:sldMkLst>
        <pc:spChg chg="mod">
          <ac:chgData name="TAN Mei Yi [Harrisdale Senior High School]" userId="f9f029c9-d743-4d60-9f2c-e74bdec1ab07" providerId="ADAL" clId="{BCDF6825-78BE-4B2A-B733-9919CF207759}" dt="2023-05-26T07:32:49.484" v="971" actId="14100"/>
          <ac:spMkLst>
            <pc:docMk/>
            <pc:sldMk cId="524679162" sldId="298"/>
            <ac:spMk id="3" creationId="{00000000-0000-0000-0000-000000000000}"/>
          </ac:spMkLst>
        </pc:spChg>
        <pc:spChg chg="mod">
          <ac:chgData name="TAN Mei Yi [Harrisdale Senior High School]" userId="f9f029c9-d743-4d60-9f2c-e74bdec1ab07" providerId="ADAL" clId="{BCDF6825-78BE-4B2A-B733-9919CF207759}" dt="2023-05-26T07:33:10.007" v="989" actId="20577"/>
          <ac:spMkLst>
            <pc:docMk/>
            <pc:sldMk cId="524679162" sldId="298"/>
            <ac:spMk id="6" creationId="{95ACB665-3F91-9EF3-5F2E-018ABF42AE39}"/>
          </ac:spMkLst>
        </pc:spChg>
        <pc:spChg chg="del">
          <ac:chgData name="TAN Mei Yi [Harrisdale Senior High School]" userId="f9f029c9-d743-4d60-9f2c-e74bdec1ab07" providerId="ADAL" clId="{BCDF6825-78BE-4B2A-B733-9919CF207759}" dt="2023-05-26T07:32:58.763" v="975" actId="478"/>
          <ac:spMkLst>
            <pc:docMk/>
            <pc:sldMk cId="524679162" sldId="298"/>
            <ac:spMk id="7" creationId="{7999494F-84FC-B838-6074-7918C57BECB0}"/>
          </ac:spMkLst>
        </pc:spChg>
        <pc:spChg chg="del">
          <ac:chgData name="TAN Mei Yi [Harrisdale Senior High School]" userId="f9f029c9-d743-4d60-9f2c-e74bdec1ab07" providerId="ADAL" clId="{BCDF6825-78BE-4B2A-B733-9919CF207759}" dt="2023-05-26T07:32:58.763" v="975" actId="478"/>
          <ac:spMkLst>
            <pc:docMk/>
            <pc:sldMk cId="524679162" sldId="298"/>
            <ac:spMk id="8" creationId="{67747B4F-3474-AEC6-44AF-5E7E329F1C74}"/>
          </ac:spMkLst>
        </pc:spChg>
        <pc:spChg chg="del">
          <ac:chgData name="TAN Mei Yi [Harrisdale Senior High School]" userId="f9f029c9-d743-4d60-9f2c-e74bdec1ab07" providerId="ADAL" clId="{BCDF6825-78BE-4B2A-B733-9919CF207759}" dt="2023-05-26T07:32:58.763" v="975" actId="478"/>
          <ac:spMkLst>
            <pc:docMk/>
            <pc:sldMk cId="524679162" sldId="298"/>
            <ac:spMk id="9" creationId="{B84740BB-D42B-DB81-371A-D1F12BBF15CA}"/>
          </ac:spMkLst>
        </pc:spChg>
        <pc:spChg chg="del">
          <ac:chgData name="TAN Mei Yi [Harrisdale Senior High School]" userId="f9f029c9-d743-4d60-9f2c-e74bdec1ab07" providerId="ADAL" clId="{BCDF6825-78BE-4B2A-B733-9919CF207759}" dt="2023-05-26T07:32:58.763" v="975" actId="478"/>
          <ac:spMkLst>
            <pc:docMk/>
            <pc:sldMk cId="524679162" sldId="298"/>
            <ac:spMk id="10" creationId="{10ACFAC1-B7A0-2761-B371-C9E9826B0C91}"/>
          </ac:spMkLst>
        </pc:spChg>
        <pc:spChg chg="del">
          <ac:chgData name="TAN Mei Yi [Harrisdale Senior High School]" userId="f9f029c9-d743-4d60-9f2c-e74bdec1ab07" providerId="ADAL" clId="{BCDF6825-78BE-4B2A-B733-9919CF207759}" dt="2023-05-26T07:32:58.763" v="975" actId="478"/>
          <ac:spMkLst>
            <pc:docMk/>
            <pc:sldMk cId="524679162" sldId="298"/>
            <ac:spMk id="11" creationId="{6B8CB329-410E-D145-5A00-0970D8CFDA80}"/>
          </ac:spMkLst>
        </pc:spChg>
        <pc:spChg chg="del">
          <ac:chgData name="TAN Mei Yi [Harrisdale Senior High School]" userId="f9f029c9-d743-4d60-9f2c-e74bdec1ab07" providerId="ADAL" clId="{BCDF6825-78BE-4B2A-B733-9919CF207759}" dt="2023-05-26T07:32:58.763" v="975" actId="478"/>
          <ac:spMkLst>
            <pc:docMk/>
            <pc:sldMk cId="524679162" sldId="298"/>
            <ac:spMk id="12" creationId="{9CB768E6-F82D-F12A-CE8F-B7AFD9201E23}"/>
          </ac:spMkLst>
        </pc:spChg>
        <pc:spChg chg="del">
          <ac:chgData name="TAN Mei Yi [Harrisdale Senior High School]" userId="f9f029c9-d743-4d60-9f2c-e74bdec1ab07" providerId="ADAL" clId="{BCDF6825-78BE-4B2A-B733-9919CF207759}" dt="2023-05-26T07:32:58.763" v="975" actId="478"/>
          <ac:spMkLst>
            <pc:docMk/>
            <pc:sldMk cId="524679162" sldId="298"/>
            <ac:spMk id="14" creationId="{8C723F6F-FB90-9508-2203-7974BA8FFE35}"/>
          </ac:spMkLst>
        </pc:spChg>
        <pc:spChg chg="del mod">
          <ac:chgData name="TAN Mei Yi [Harrisdale Senior High School]" userId="f9f029c9-d743-4d60-9f2c-e74bdec1ab07" providerId="ADAL" clId="{BCDF6825-78BE-4B2A-B733-9919CF207759}" dt="2023-05-26T07:32:55.335" v="974" actId="478"/>
          <ac:spMkLst>
            <pc:docMk/>
            <pc:sldMk cId="524679162" sldId="298"/>
            <ac:spMk id="15" creationId="{3C73D139-1AB5-F363-1C98-B146A959EEC9}"/>
          </ac:spMkLst>
        </pc:spChg>
        <pc:spChg chg="del mod">
          <ac:chgData name="TAN Mei Yi [Harrisdale Senior High School]" userId="f9f029c9-d743-4d60-9f2c-e74bdec1ab07" providerId="ADAL" clId="{BCDF6825-78BE-4B2A-B733-9919CF207759}" dt="2023-05-26T07:32:55.335" v="974" actId="478"/>
          <ac:spMkLst>
            <pc:docMk/>
            <pc:sldMk cId="524679162" sldId="298"/>
            <ac:spMk id="16" creationId="{A628BD14-E342-44DE-41EC-3763897B4FD5}"/>
          </ac:spMkLst>
        </pc:spChg>
        <pc:spChg chg="add mod">
          <ac:chgData name="TAN Mei Yi [Harrisdale Senior High School]" userId="f9f029c9-d743-4d60-9f2c-e74bdec1ab07" providerId="ADAL" clId="{BCDF6825-78BE-4B2A-B733-9919CF207759}" dt="2023-05-26T07:33:33.434" v="1003" actId="1076"/>
          <ac:spMkLst>
            <pc:docMk/>
            <pc:sldMk cId="524679162" sldId="298"/>
            <ac:spMk id="17" creationId="{6F419523-1D93-2CFA-D568-A0E5722F5B49}"/>
          </ac:spMkLst>
        </pc:spChg>
        <pc:spChg chg="add mod">
          <ac:chgData name="TAN Mei Yi [Harrisdale Senior High School]" userId="f9f029c9-d743-4d60-9f2c-e74bdec1ab07" providerId="ADAL" clId="{BCDF6825-78BE-4B2A-B733-9919CF207759}" dt="2023-05-26T07:34:04.552" v="1012" actId="1076"/>
          <ac:spMkLst>
            <pc:docMk/>
            <pc:sldMk cId="524679162" sldId="298"/>
            <ac:spMk id="18" creationId="{147B5609-7D1A-C5FB-59C8-F39E8F7415A5}"/>
          </ac:spMkLst>
        </pc:spChg>
        <pc:spChg chg="add mod">
          <ac:chgData name="TAN Mei Yi [Harrisdale Senior High School]" userId="f9f029c9-d743-4d60-9f2c-e74bdec1ab07" providerId="ADAL" clId="{BCDF6825-78BE-4B2A-B733-9919CF207759}" dt="2023-05-26T07:34:17.194" v="1023" actId="1076"/>
          <ac:spMkLst>
            <pc:docMk/>
            <pc:sldMk cId="524679162" sldId="298"/>
            <ac:spMk id="19" creationId="{4B5C4132-C97B-FCFA-725C-DCEEFE56A306}"/>
          </ac:spMkLst>
        </pc:spChg>
        <pc:spChg chg="add mod">
          <ac:chgData name="TAN Mei Yi [Harrisdale Senior High School]" userId="f9f029c9-d743-4d60-9f2c-e74bdec1ab07" providerId="ADAL" clId="{BCDF6825-78BE-4B2A-B733-9919CF207759}" dt="2023-05-26T07:34:30.948" v="1031" actId="1076"/>
          <ac:spMkLst>
            <pc:docMk/>
            <pc:sldMk cId="524679162" sldId="298"/>
            <ac:spMk id="20" creationId="{A26F2B84-3DCB-6653-5B4B-ED79E4F0C3D3}"/>
          </ac:spMkLst>
        </pc:spChg>
        <pc:picChg chg="del">
          <ac:chgData name="TAN Mei Yi [Harrisdale Senior High School]" userId="f9f029c9-d743-4d60-9f2c-e74bdec1ab07" providerId="ADAL" clId="{BCDF6825-78BE-4B2A-B733-9919CF207759}" dt="2023-05-24T02:29:56.312" v="18" actId="478"/>
          <ac:picMkLst>
            <pc:docMk/>
            <pc:sldMk cId="524679162" sldId="298"/>
            <ac:picMk id="5" creationId="{635BBD1B-517B-269A-693E-781FCE2AF941}"/>
          </ac:picMkLst>
        </pc:picChg>
        <pc:picChg chg="add del mod">
          <ac:chgData name="TAN Mei Yi [Harrisdale Senior High School]" userId="f9f029c9-d743-4d60-9f2c-e74bdec1ab07" providerId="ADAL" clId="{BCDF6825-78BE-4B2A-B733-9919CF207759}" dt="2023-05-26T07:34:25.936" v="1030" actId="478"/>
          <ac:picMkLst>
            <pc:docMk/>
            <pc:sldMk cId="524679162" sldId="298"/>
            <ac:picMk id="13" creationId="{52F5545A-19EE-7885-CD68-9C133B6F4879}"/>
          </ac:picMkLst>
        </pc:picChg>
      </pc:sldChg>
      <pc:sldChg chg="addSp delSp add del mod">
        <pc:chgData name="TAN Mei Yi [Harrisdale Senior High School]" userId="f9f029c9-d743-4d60-9f2c-e74bdec1ab07" providerId="ADAL" clId="{BCDF6825-78BE-4B2A-B733-9919CF207759}" dt="2023-05-26T07:34:57.691" v="1032" actId="47"/>
        <pc:sldMkLst>
          <pc:docMk/>
          <pc:sldMk cId="1782732818" sldId="299"/>
        </pc:sldMkLst>
        <pc:picChg chg="add">
          <ac:chgData name="TAN Mei Yi [Harrisdale Senior High School]" userId="f9f029c9-d743-4d60-9f2c-e74bdec1ab07" providerId="ADAL" clId="{BCDF6825-78BE-4B2A-B733-9919CF207759}" dt="2023-05-24T02:30:14.387" v="22" actId="22"/>
          <ac:picMkLst>
            <pc:docMk/>
            <pc:sldMk cId="1782732818" sldId="299"/>
            <ac:picMk id="5" creationId="{8566943B-7586-F659-B956-BCCF6581CB52}"/>
          </ac:picMkLst>
        </pc:picChg>
        <pc:picChg chg="del">
          <ac:chgData name="TAN Mei Yi [Harrisdale Senior High School]" userId="f9f029c9-d743-4d60-9f2c-e74bdec1ab07" providerId="ADAL" clId="{BCDF6825-78BE-4B2A-B733-9919CF207759}" dt="2023-05-24T02:30:14.073" v="21" actId="478"/>
          <ac:picMkLst>
            <pc:docMk/>
            <pc:sldMk cId="1782732818" sldId="299"/>
            <ac:picMk id="13" creationId="{52F5545A-19EE-7885-CD68-9C133B6F4879}"/>
          </ac:picMkLst>
        </pc:picChg>
      </pc:sldChg>
      <pc:sldChg chg="addSp delSp modSp add mod delAnim modAnim">
        <pc:chgData name="TAN Mei Yi [Harrisdale Senior High School]" userId="f9f029c9-d743-4d60-9f2c-e74bdec1ab07" providerId="ADAL" clId="{BCDF6825-78BE-4B2A-B733-9919CF207759}" dt="2023-05-26T06:30:44.042" v="281" actId="478"/>
        <pc:sldMkLst>
          <pc:docMk/>
          <pc:sldMk cId="303368718" sldId="300"/>
        </pc:sldMkLst>
        <pc:spChg chg="mod">
          <ac:chgData name="TAN Mei Yi [Harrisdale Senior High School]" userId="f9f029c9-d743-4d60-9f2c-e74bdec1ab07" providerId="ADAL" clId="{BCDF6825-78BE-4B2A-B733-9919CF207759}" dt="2023-05-24T02:39:42.097" v="151" actId="20577"/>
          <ac:spMkLst>
            <pc:docMk/>
            <pc:sldMk cId="303368718" sldId="300"/>
            <ac:spMk id="3" creationId="{00000000-0000-0000-0000-000000000000}"/>
          </ac:spMkLst>
        </pc:spChg>
        <pc:spChg chg="add mod">
          <ac:chgData name="TAN Mei Yi [Harrisdale Senior High School]" userId="f9f029c9-d743-4d60-9f2c-e74bdec1ab07" providerId="ADAL" clId="{BCDF6825-78BE-4B2A-B733-9919CF207759}" dt="2023-05-26T06:27:41.538" v="212" actId="1076"/>
          <ac:spMkLst>
            <pc:docMk/>
            <pc:sldMk cId="303368718" sldId="300"/>
            <ac:spMk id="4" creationId="{DF34F0BE-D45B-4E5E-AE95-54B6648EBE83}"/>
          </ac:spMkLst>
        </pc:spChg>
        <pc:spChg chg="add mod">
          <ac:chgData name="TAN Mei Yi [Harrisdale Senior High School]" userId="f9f029c9-d743-4d60-9f2c-e74bdec1ab07" providerId="ADAL" clId="{BCDF6825-78BE-4B2A-B733-9919CF207759}" dt="2023-05-26T06:27:37.356" v="211" actId="1076"/>
          <ac:spMkLst>
            <pc:docMk/>
            <pc:sldMk cId="303368718" sldId="300"/>
            <ac:spMk id="7" creationId="{7BE1C99A-BD72-E24D-B662-03F162CD9369}"/>
          </ac:spMkLst>
        </pc:spChg>
        <pc:spChg chg="add mod">
          <ac:chgData name="TAN Mei Yi [Harrisdale Senior High School]" userId="f9f029c9-d743-4d60-9f2c-e74bdec1ab07" providerId="ADAL" clId="{BCDF6825-78BE-4B2A-B733-9919CF207759}" dt="2023-05-26T06:30:08.207" v="228" actId="6549"/>
          <ac:spMkLst>
            <pc:docMk/>
            <pc:sldMk cId="303368718" sldId="300"/>
            <ac:spMk id="8" creationId="{4D17D013-74CF-5861-B67C-AAFF478A4E4A}"/>
          </ac:spMkLst>
        </pc:spChg>
        <pc:spChg chg="mod">
          <ac:chgData name="TAN Mei Yi [Harrisdale Senior High School]" userId="f9f029c9-d743-4d60-9f2c-e74bdec1ab07" providerId="ADAL" clId="{BCDF6825-78BE-4B2A-B733-9919CF207759}" dt="2023-05-26T06:26:48.678" v="176" actId="1076"/>
          <ac:spMkLst>
            <pc:docMk/>
            <pc:sldMk cId="303368718" sldId="300"/>
            <ac:spMk id="9" creationId="{29699994-25E0-710C-CD89-E190BEA88A7D}"/>
          </ac:spMkLst>
        </pc:spChg>
        <pc:spChg chg="del">
          <ac:chgData name="TAN Mei Yi [Harrisdale Senior High School]" userId="f9f029c9-d743-4d60-9f2c-e74bdec1ab07" providerId="ADAL" clId="{BCDF6825-78BE-4B2A-B733-9919CF207759}" dt="2023-05-24T02:39:51.282" v="154" actId="478"/>
          <ac:spMkLst>
            <pc:docMk/>
            <pc:sldMk cId="303368718" sldId="300"/>
            <ac:spMk id="10" creationId="{92507F5D-1811-A2D4-3FB4-6B6C92B544FA}"/>
          </ac:spMkLst>
        </pc:spChg>
        <pc:spChg chg="del">
          <ac:chgData name="TAN Mei Yi [Harrisdale Senior High School]" userId="f9f029c9-d743-4d60-9f2c-e74bdec1ab07" providerId="ADAL" clId="{BCDF6825-78BE-4B2A-B733-9919CF207759}" dt="2023-05-24T02:39:51.282" v="154" actId="478"/>
          <ac:spMkLst>
            <pc:docMk/>
            <pc:sldMk cId="303368718" sldId="300"/>
            <ac:spMk id="11" creationId="{441F0072-7922-86C9-22E7-9AFEDF15437E}"/>
          </ac:spMkLst>
        </pc:spChg>
        <pc:spChg chg="del">
          <ac:chgData name="TAN Mei Yi [Harrisdale Senior High School]" userId="f9f029c9-d743-4d60-9f2c-e74bdec1ab07" providerId="ADAL" clId="{BCDF6825-78BE-4B2A-B733-9919CF207759}" dt="2023-05-24T02:39:51.282" v="154" actId="478"/>
          <ac:spMkLst>
            <pc:docMk/>
            <pc:sldMk cId="303368718" sldId="300"/>
            <ac:spMk id="12" creationId="{81ECE918-FC92-483F-96A3-9A4A18C3ED2B}"/>
          </ac:spMkLst>
        </pc:spChg>
        <pc:spChg chg="del">
          <ac:chgData name="TAN Mei Yi [Harrisdale Senior High School]" userId="f9f029c9-d743-4d60-9f2c-e74bdec1ab07" providerId="ADAL" clId="{BCDF6825-78BE-4B2A-B733-9919CF207759}" dt="2023-05-24T02:39:51.282" v="154" actId="478"/>
          <ac:spMkLst>
            <pc:docMk/>
            <pc:sldMk cId="303368718" sldId="300"/>
            <ac:spMk id="13" creationId="{2A864CB1-2D3C-B6C8-6791-8869FDB9F8F9}"/>
          </ac:spMkLst>
        </pc:spChg>
        <pc:spChg chg="del">
          <ac:chgData name="TAN Mei Yi [Harrisdale Senior High School]" userId="f9f029c9-d743-4d60-9f2c-e74bdec1ab07" providerId="ADAL" clId="{BCDF6825-78BE-4B2A-B733-9919CF207759}" dt="2023-05-24T02:39:51.282" v="154" actId="478"/>
          <ac:spMkLst>
            <pc:docMk/>
            <pc:sldMk cId="303368718" sldId="300"/>
            <ac:spMk id="14" creationId="{3805CB4F-F9E6-1398-0128-D244C3FE3CB4}"/>
          </ac:spMkLst>
        </pc:spChg>
        <pc:spChg chg="del">
          <ac:chgData name="TAN Mei Yi [Harrisdale Senior High School]" userId="f9f029c9-d743-4d60-9f2c-e74bdec1ab07" providerId="ADAL" clId="{BCDF6825-78BE-4B2A-B733-9919CF207759}" dt="2023-05-24T02:39:51.282" v="154" actId="478"/>
          <ac:spMkLst>
            <pc:docMk/>
            <pc:sldMk cId="303368718" sldId="300"/>
            <ac:spMk id="15" creationId="{DD3BE5A4-8FF6-9943-376F-924AF1260FC5}"/>
          </ac:spMkLst>
        </pc:spChg>
        <pc:spChg chg="del">
          <ac:chgData name="TAN Mei Yi [Harrisdale Senior High School]" userId="f9f029c9-d743-4d60-9f2c-e74bdec1ab07" providerId="ADAL" clId="{BCDF6825-78BE-4B2A-B733-9919CF207759}" dt="2023-05-24T02:39:51.282" v="154" actId="478"/>
          <ac:spMkLst>
            <pc:docMk/>
            <pc:sldMk cId="303368718" sldId="300"/>
            <ac:spMk id="16" creationId="{10A0FE5F-6C0A-2C35-AFC2-79696763BB7B}"/>
          </ac:spMkLst>
        </pc:spChg>
        <pc:spChg chg="del">
          <ac:chgData name="TAN Mei Yi [Harrisdale Senior High School]" userId="f9f029c9-d743-4d60-9f2c-e74bdec1ab07" providerId="ADAL" clId="{BCDF6825-78BE-4B2A-B733-9919CF207759}" dt="2023-05-24T02:39:51.282" v="154" actId="478"/>
          <ac:spMkLst>
            <pc:docMk/>
            <pc:sldMk cId="303368718" sldId="300"/>
            <ac:spMk id="17" creationId="{FCF08003-3704-0F6B-9779-9D9441AA2E30}"/>
          </ac:spMkLst>
        </pc:spChg>
        <pc:spChg chg="del">
          <ac:chgData name="TAN Mei Yi [Harrisdale Senior High School]" userId="f9f029c9-d743-4d60-9f2c-e74bdec1ab07" providerId="ADAL" clId="{BCDF6825-78BE-4B2A-B733-9919CF207759}" dt="2023-05-24T02:39:51.282" v="154" actId="478"/>
          <ac:spMkLst>
            <pc:docMk/>
            <pc:sldMk cId="303368718" sldId="300"/>
            <ac:spMk id="18" creationId="{14465830-AFDF-7082-A5CF-F92AB95EE0A1}"/>
          </ac:spMkLst>
        </pc:spChg>
        <pc:spChg chg="del">
          <ac:chgData name="TAN Mei Yi [Harrisdale Senior High School]" userId="f9f029c9-d743-4d60-9f2c-e74bdec1ab07" providerId="ADAL" clId="{BCDF6825-78BE-4B2A-B733-9919CF207759}" dt="2023-05-24T02:39:51.282" v="154" actId="478"/>
          <ac:spMkLst>
            <pc:docMk/>
            <pc:sldMk cId="303368718" sldId="300"/>
            <ac:spMk id="19" creationId="{23D1981E-FB4B-2C8C-82B3-561BEFBCA3E0}"/>
          </ac:spMkLst>
        </pc:spChg>
        <pc:spChg chg="add mod">
          <ac:chgData name="TAN Mei Yi [Harrisdale Senior High School]" userId="f9f029c9-d743-4d60-9f2c-e74bdec1ab07" providerId="ADAL" clId="{BCDF6825-78BE-4B2A-B733-9919CF207759}" dt="2023-05-26T06:30:24.679" v="251" actId="1076"/>
          <ac:spMkLst>
            <pc:docMk/>
            <pc:sldMk cId="303368718" sldId="300"/>
            <ac:spMk id="20" creationId="{44C4B2D4-7B18-CA48-9481-7D6AD8B2DA50}"/>
          </ac:spMkLst>
        </pc:spChg>
        <pc:spChg chg="add mod">
          <ac:chgData name="TAN Mei Yi [Harrisdale Senior High School]" userId="f9f029c9-d743-4d60-9f2c-e74bdec1ab07" providerId="ADAL" clId="{BCDF6825-78BE-4B2A-B733-9919CF207759}" dt="2023-05-26T06:30:32.575" v="260" actId="1076"/>
          <ac:spMkLst>
            <pc:docMk/>
            <pc:sldMk cId="303368718" sldId="300"/>
            <ac:spMk id="21" creationId="{889F1523-7FF7-A7EB-5292-B327E05912FD}"/>
          </ac:spMkLst>
        </pc:spChg>
        <pc:spChg chg="add mod">
          <ac:chgData name="TAN Mei Yi [Harrisdale Senior High School]" userId="f9f029c9-d743-4d60-9f2c-e74bdec1ab07" providerId="ADAL" clId="{BCDF6825-78BE-4B2A-B733-9919CF207759}" dt="2023-05-26T06:30:42.558" v="280" actId="1076"/>
          <ac:spMkLst>
            <pc:docMk/>
            <pc:sldMk cId="303368718" sldId="300"/>
            <ac:spMk id="22" creationId="{B0CADD24-90BB-9F2D-1073-C3227EEE75FF}"/>
          </ac:spMkLst>
        </pc:spChg>
        <pc:picChg chg="del mod">
          <ac:chgData name="TAN Mei Yi [Harrisdale Senior High School]" userId="f9f029c9-d743-4d60-9f2c-e74bdec1ab07" providerId="ADAL" clId="{BCDF6825-78BE-4B2A-B733-9919CF207759}" dt="2023-05-26T06:30:44.042" v="281" actId="478"/>
          <ac:picMkLst>
            <pc:docMk/>
            <pc:sldMk cId="303368718" sldId="300"/>
            <ac:picMk id="5" creationId="{517ACF37-0B9B-C8DB-DA6B-2E99C3BCACE0}"/>
          </ac:picMkLst>
        </pc:picChg>
        <pc:picChg chg="del">
          <ac:chgData name="TAN Mei Yi [Harrisdale Senior High School]" userId="f9f029c9-d743-4d60-9f2c-e74bdec1ab07" providerId="ADAL" clId="{BCDF6825-78BE-4B2A-B733-9919CF207759}" dt="2023-05-24T02:39:44.751" v="152" actId="478"/>
          <ac:picMkLst>
            <pc:docMk/>
            <pc:sldMk cId="303368718" sldId="300"/>
            <ac:picMk id="6" creationId="{D3100E5D-466F-90B7-1BDC-3CC8C04267D5}"/>
          </ac:picMkLst>
        </pc:picChg>
      </pc:sldChg>
      <pc:sldChg chg="addSp delSp modSp add mod ord delAnim modAnim">
        <pc:chgData name="TAN Mei Yi [Harrisdale Senior High School]" userId="f9f029c9-d743-4d60-9f2c-e74bdec1ab07" providerId="ADAL" clId="{BCDF6825-78BE-4B2A-B733-9919CF207759}" dt="2023-05-29T04:45:51.838" v="1507"/>
        <pc:sldMkLst>
          <pc:docMk/>
          <pc:sldMk cId="960182714" sldId="301"/>
        </pc:sldMkLst>
        <pc:spChg chg="mod">
          <ac:chgData name="TAN Mei Yi [Harrisdale Senior High School]" userId="f9f029c9-d743-4d60-9f2c-e74bdec1ab07" providerId="ADAL" clId="{BCDF6825-78BE-4B2A-B733-9919CF207759}" dt="2023-05-29T03:01:53.425" v="1170" actId="14100"/>
          <ac:spMkLst>
            <pc:docMk/>
            <pc:sldMk cId="960182714" sldId="301"/>
            <ac:spMk id="3" creationId="{00000000-0000-0000-0000-000000000000}"/>
          </ac:spMkLst>
        </pc:spChg>
        <pc:spChg chg="add mod">
          <ac:chgData name="TAN Mei Yi [Harrisdale Senior High School]" userId="f9f029c9-d743-4d60-9f2c-e74bdec1ab07" providerId="ADAL" clId="{BCDF6825-78BE-4B2A-B733-9919CF207759}" dt="2023-05-29T04:42:40.223" v="1409" actId="20577"/>
          <ac:spMkLst>
            <pc:docMk/>
            <pc:sldMk cId="960182714" sldId="301"/>
            <ac:spMk id="4" creationId="{E918D622-5752-F10C-0B8C-656D8CAA87A4}"/>
          </ac:spMkLst>
        </pc:spChg>
        <pc:spChg chg="add mod">
          <ac:chgData name="TAN Mei Yi [Harrisdale Senior High School]" userId="f9f029c9-d743-4d60-9f2c-e74bdec1ab07" providerId="ADAL" clId="{BCDF6825-78BE-4B2A-B733-9919CF207759}" dt="2023-05-29T04:43:13.063" v="1426" actId="1076"/>
          <ac:spMkLst>
            <pc:docMk/>
            <pc:sldMk cId="960182714" sldId="301"/>
            <ac:spMk id="5" creationId="{EDF6F01D-712B-074C-9C49-613049A97BFA}"/>
          </ac:spMkLst>
        </pc:spChg>
        <pc:spChg chg="mod">
          <ac:chgData name="TAN Mei Yi [Harrisdale Senior High School]" userId="f9f029c9-d743-4d60-9f2c-e74bdec1ab07" providerId="ADAL" clId="{BCDF6825-78BE-4B2A-B733-9919CF207759}" dt="2023-05-29T04:42:26.243" v="1401" actId="1076"/>
          <ac:spMkLst>
            <pc:docMk/>
            <pc:sldMk cId="960182714" sldId="301"/>
            <ac:spMk id="6" creationId="{95ACB665-3F91-9EF3-5F2E-018ABF42AE39}"/>
          </ac:spMkLst>
        </pc:spChg>
        <pc:spChg chg="del">
          <ac:chgData name="TAN Mei Yi [Harrisdale Senior High School]" userId="f9f029c9-d743-4d60-9f2c-e74bdec1ab07" providerId="ADAL" clId="{BCDF6825-78BE-4B2A-B733-9919CF207759}" dt="2023-05-29T04:41:57.422" v="1381" actId="478"/>
          <ac:spMkLst>
            <pc:docMk/>
            <pc:sldMk cId="960182714" sldId="301"/>
            <ac:spMk id="7" creationId="{7999494F-84FC-B838-6074-7918C57BECB0}"/>
          </ac:spMkLst>
        </pc:spChg>
        <pc:spChg chg="del">
          <ac:chgData name="TAN Mei Yi [Harrisdale Senior High School]" userId="f9f029c9-d743-4d60-9f2c-e74bdec1ab07" providerId="ADAL" clId="{BCDF6825-78BE-4B2A-B733-9919CF207759}" dt="2023-05-29T04:41:57.422" v="1381" actId="478"/>
          <ac:spMkLst>
            <pc:docMk/>
            <pc:sldMk cId="960182714" sldId="301"/>
            <ac:spMk id="8" creationId="{67747B4F-3474-AEC6-44AF-5E7E329F1C74}"/>
          </ac:spMkLst>
        </pc:spChg>
        <pc:spChg chg="del">
          <ac:chgData name="TAN Mei Yi [Harrisdale Senior High School]" userId="f9f029c9-d743-4d60-9f2c-e74bdec1ab07" providerId="ADAL" clId="{BCDF6825-78BE-4B2A-B733-9919CF207759}" dt="2023-05-29T04:41:57.422" v="1381" actId="478"/>
          <ac:spMkLst>
            <pc:docMk/>
            <pc:sldMk cId="960182714" sldId="301"/>
            <ac:spMk id="9" creationId="{B84740BB-D42B-DB81-371A-D1F12BBF15CA}"/>
          </ac:spMkLst>
        </pc:spChg>
        <pc:spChg chg="del">
          <ac:chgData name="TAN Mei Yi [Harrisdale Senior High School]" userId="f9f029c9-d743-4d60-9f2c-e74bdec1ab07" providerId="ADAL" clId="{BCDF6825-78BE-4B2A-B733-9919CF207759}" dt="2023-05-29T04:41:57.422" v="1381" actId="478"/>
          <ac:spMkLst>
            <pc:docMk/>
            <pc:sldMk cId="960182714" sldId="301"/>
            <ac:spMk id="10" creationId="{10ACFAC1-B7A0-2761-B371-C9E9826B0C91}"/>
          </ac:spMkLst>
        </pc:spChg>
        <pc:spChg chg="del">
          <ac:chgData name="TAN Mei Yi [Harrisdale Senior High School]" userId="f9f029c9-d743-4d60-9f2c-e74bdec1ab07" providerId="ADAL" clId="{BCDF6825-78BE-4B2A-B733-9919CF207759}" dt="2023-05-29T04:41:57.422" v="1381" actId="478"/>
          <ac:spMkLst>
            <pc:docMk/>
            <pc:sldMk cId="960182714" sldId="301"/>
            <ac:spMk id="11" creationId="{6B8CB329-410E-D145-5A00-0970D8CFDA80}"/>
          </ac:spMkLst>
        </pc:spChg>
        <pc:spChg chg="del">
          <ac:chgData name="TAN Mei Yi [Harrisdale Senior High School]" userId="f9f029c9-d743-4d60-9f2c-e74bdec1ab07" providerId="ADAL" clId="{BCDF6825-78BE-4B2A-B733-9919CF207759}" dt="2023-05-29T04:41:57.422" v="1381" actId="478"/>
          <ac:spMkLst>
            <pc:docMk/>
            <pc:sldMk cId="960182714" sldId="301"/>
            <ac:spMk id="12" creationId="{9CB768E6-F82D-F12A-CE8F-B7AFD9201E23}"/>
          </ac:spMkLst>
        </pc:spChg>
        <pc:spChg chg="del">
          <ac:chgData name="TAN Mei Yi [Harrisdale Senior High School]" userId="f9f029c9-d743-4d60-9f2c-e74bdec1ab07" providerId="ADAL" clId="{BCDF6825-78BE-4B2A-B733-9919CF207759}" dt="2023-05-29T04:41:57.422" v="1381" actId="478"/>
          <ac:spMkLst>
            <pc:docMk/>
            <pc:sldMk cId="960182714" sldId="301"/>
            <ac:spMk id="14" creationId="{8C723F6F-FB90-9508-2203-7974BA8FFE35}"/>
          </ac:spMkLst>
        </pc:spChg>
        <pc:spChg chg="del">
          <ac:chgData name="TAN Mei Yi [Harrisdale Senior High School]" userId="f9f029c9-d743-4d60-9f2c-e74bdec1ab07" providerId="ADAL" clId="{BCDF6825-78BE-4B2A-B733-9919CF207759}" dt="2023-05-29T04:41:57.422" v="1381" actId="478"/>
          <ac:spMkLst>
            <pc:docMk/>
            <pc:sldMk cId="960182714" sldId="301"/>
            <ac:spMk id="15" creationId="{3C73D139-1AB5-F363-1C98-B146A959EEC9}"/>
          </ac:spMkLst>
        </pc:spChg>
        <pc:spChg chg="del">
          <ac:chgData name="TAN Mei Yi [Harrisdale Senior High School]" userId="f9f029c9-d743-4d60-9f2c-e74bdec1ab07" providerId="ADAL" clId="{BCDF6825-78BE-4B2A-B733-9919CF207759}" dt="2023-05-29T04:41:57.422" v="1381" actId="478"/>
          <ac:spMkLst>
            <pc:docMk/>
            <pc:sldMk cId="960182714" sldId="301"/>
            <ac:spMk id="16" creationId="{A628BD14-E342-44DE-41EC-3763897B4FD5}"/>
          </ac:spMkLst>
        </pc:spChg>
        <pc:spChg chg="add mod">
          <ac:chgData name="TAN Mei Yi [Harrisdale Senior High School]" userId="f9f029c9-d743-4d60-9f2c-e74bdec1ab07" providerId="ADAL" clId="{BCDF6825-78BE-4B2A-B733-9919CF207759}" dt="2023-05-29T04:43:20.844" v="1433" actId="20577"/>
          <ac:spMkLst>
            <pc:docMk/>
            <pc:sldMk cId="960182714" sldId="301"/>
            <ac:spMk id="17" creationId="{3DE5CF2D-3C67-5BFE-FA68-7216EDCEB2D4}"/>
          </ac:spMkLst>
        </pc:spChg>
        <pc:spChg chg="add mod">
          <ac:chgData name="TAN Mei Yi [Harrisdale Senior High School]" userId="f9f029c9-d743-4d60-9f2c-e74bdec1ab07" providerId="ADAL" clId="{BCDF6825-78BE-4B2A-B733-9919CF207759}" dt="2023-05-29T04:43:40.371" v="1445" actId="1076"/>
          <ac:spMkLst>
            <pc:docMk/>
            <pc:sldMk cId="960182714" sldId="301"/>
            <ac:spMk id="18" creationId="{798A60D5-A759-AE00-7CBC-359468F4DBBC}"/>
          </ac:spMkLst>
        </pc:spChg>
        <pc:spChg chg="add mod">
          <ac:chgData name="TAN Mei Yi [Harrisdale Senior High School]" userId="f9f029c9-d743-4d60-9f2c-e74bdec1ab07" providerId="ADAL" clId="{BCDF6825-78BE-4B2A-B733-9919CF207759}" dt="2023-05-29T04:44:19.767" v="1481" actId="1076"/>
          <ac:spMkLst>
            <pc:docMk/>
            <pc:sldMk cId="960182714" sldId="301"/>
            <ac:spMk id="19" creationId="{E619CC95-8456-A338-9291-E29D105A69AB}"/>
          </ac:spMkLst>
        </pc:spChg>
        <pc:spChg chg="add mod">
          <ac:chgData name="TAN Mei Yi [Harrisdale Senior High School]" userId="f9f029c9-d743-4d60-9f2c-e74bdec1ab07" providerId="ADAL" clId="{BCDF6825-78BE-4B2A-B733-9919CF207759}" dt="2023-05-29T04:44:46.093" v="1487" actId="1076"/>
          <ac:spMkLst>
            <pc:docMk/>
            <pc:sldMk cId="960182714" sldId="301"/>
            <ac:spMk id="20" creationId="{8A296C3D-3042-4C9A-868E-4E6796A0E3C9}"/>
          </ac:spMkLst>
        </pc:spChg>
        <pc:spChg chg="add mod">
          <ac:chgData name="TAN Mei Yi [Harrisdale Senior High School]" userId="f9f029c9-d743-4d60-9f2c-e74bdec1ab07" providerId="ADAL" clId="{BCDF6825-78BE-4B2A-B733-9919CF207759}" dt="2023-05-29T04:44:51.638" v="1491" actId="20577"/>
          <ac:spMkLst>
            <pc:docMk/>
            <pc:sldMk cId="960182714" sldId="301"/>
            <ac:spMk id="21" creationId="{EB6693EB-9B5E-C858-8539-4137C010F9FC}"/>
          </ac:spMkLst>
        </pc:spChg>
        <pc:spChg chg="add mod">
          <ac:chgData name="TAN Mei Yi [Harrisdale Senior High School]" userId="f9f029c9-d743-4d60-9f2c-e74bdec1ab07" providerId="ADAL" clId="{BCDF6825-78BE-4B2A-B733-9919CF207759}" dt="2023-05-29T04:45:01.940" v="1498" actId="1076"/>
          <ac:spMkLst>
            <pc:docMk/>
            <pc:sldMk cId="960182714" sldId="301"/>
            <ac:spMk id="22" creationId="{459B0E51-8E55-963D-0866-9A579A8477B3}"/>
          </ac:spMkLst>
        </pc:spChg>
        <pc:spChg chg="add mod">
          <ac:chgData name="TAN Mei Yi [Harrisdale Senior High School]" userId="f9f029c9-d743-4d60-9f2c-e74bdec1ab07" providerId="ADAL" clId="{BCDF6825-78BE-4B2A-B733-9919CF207759}" dt="2023-05-29T04:45:07.744" v="1503" actId="20577"/>
          <ac:spMkLst>
            <pc:docMk/>
            <pc:sldMk cId="960182714" sldId="301"/>
            <ac:spMk id="23" creationId="{60EC004B-AACD-9C7A-C866-0C8FA449B55C}"/>
          </ac:spMkLst>
        </pc:spChg>
        <pc:picChg chg="del">
          <ac:chgData name="TAN Mei Yi [Harrisdale Senior High School]" userId="f9f029c9-d743-4d60-9f2c-e74bdec1ab07" providerId="ADAL" clId="{BCDF6825-78BE-4B2A-B733-9919CF207759}" dt="2023-05-24T02:31:24.465" v="27" actId="478"/>
          <ac:picMkLst>
            <pc:docMk/>
            <pc:sldMk cId="960182714" sldId="301"/>
            <ac:picMk id="5" creationId="{8566943B-7586-F659-B956-BCCF6581CB52}"/>
          </ac:picMkLst>
        </pc:picChg>
        <pc:picChg chg="add del">
          <ac:chgData name="TAN Mei Yi [Harrisdale Senior High School]" userId="f9f029c9-d743-4d60-9f2c-e74bdec1ab07" providerId="ADAL" clId="{BCDF6825-78BE-4B2A-B733-9919CF207759}" dt="2023-05-29T03:01:58.020" v="1173" actId="478"/>
          <ac:picMkLst>
            <pc:docMk/>
            <pc:sldMk cId="960182714" sldId="301"/>
            <ac:picMk id="13" creationId="{E960BE69-4EE6-242E-E08F-FE18763D0DE3}"/>
          </ac:picMkLst>
        </pc:picChg>
        <pc:picChg chg="add mod">
          <ac:chgData name="TAN Mei Yi [Harrisdale Senior High School]" userId="f9f029c9-d743-4d60-9f2c-e74bdec1ab07" providerId="ADAL" clId="{BCDF6825-78BE-4B2A-B733-9919CF207759}" dt="2023-05-29T04:45:49.861" v="1506" actId="1076"/>
          <ac:picMkLst>
            <pc:docMk/>
            <pc:sldMk cId="960182714" sldId="301"/>
            <ac:picMk id="25" creationId="{D3FD2522-B959-AEF4-695F-47596D478111}"/>
          </ac:picMkLst>
        </pc:picChg>
      </pc:sldChg>
      <pc:sldChg chg="addSp delSp modSp add mod modAnim">
        <pc:chgData name="TAN Mei Yi [Harrisdale Senior High School]" userId="f9f029c9-d743-4d60-9f2c-e74bdec1ab07" providerId="ADAL" clId="{BCDF6825-78BE-4B2A-B733-9919CF207759}" dt="2023-05-24T02:38:31.387" v="78" actId="1076"/>
        <pc:sldMkLst>
          <pc:docMk/>
          <pc:sldMk cId="479273064" sldId="335"/>
        </pc:sldMkLst>
        <pc:spChg chg="add del mod">
          <ac:chgData name="TAN Mei Yi [Harrisdale Senior High School]" userId="f9f029c9-d743-4d60-9f2c-e74bdec1ab07" providerId="ADAL" clId="{BCDF6825-78BE-4B2A-B733-9919CF207759}" dt="2023-05-24T02:37:17.517" v="34"/>
          <ac:spMkLst>
            <pc:docMk/>
            <pc:sldMk cId="479273064" sldId="335"/>
            <ac:spMk id="4" creationId="{81845938-12BC-086A-0D18-CED60D975975}"/>
          </ac:spMkLst>
        </pc:spChg>
        <pc:spChg chg="add mod">
          <ac:chgData name="TAN Mei Yi [Harrisdale Senior High School]" userId="f9f029c9-d743-4d60-9f2c-e74bdec1ab07" providerId="ADAL" clId="{BCDF6825-78BE-4B2A-B733-9919CF207759}" dt="2023-05-24T02:38:31.387" v="78" actId="1076"/>
          <ac:spMkLst>
            <pc:docMk/>
            <pc:sldMk cId="479273064" sldId="335"/>
            <ac:spMk id="5" creationId="{03625E23-120F-7DBD-1FD9-543B5F3D93CB}"/>
          </ac:spMkLst>
        </pc:spChg>
        <pc:spChg chg="add mod">
          <ac:chgData name="TAN Mei Yi [Harrisdale Senior High School]" userId="f9f029c9-d743-4d60-9f2c-e74bdec1ab07" providerId="ADAL" clId="{BCDF6825-78BE-4B2A-B733-9919CF207759}" dt="2023-05-24T02:38:13.569" v="74" actId="1076"/>
          <ac:spMkLst>
            <pc:docMk/>
            <pc:sldMk cId="479273064" sldId="335"/>
            <ac:spMk id="19" creationId="{371B9C3B-DF8F-A9AA-5EA2-3E8B2671DBDE}"/>
          </ac:spMkLst>
        </pc:spChg>
        <pc:picChg chg="add del mod">
          <ac:chgData name="TAN Mei Yi [Harrisdale Senior High School]" userId="f9f029c9-d743-4d60-9f2c-e74bdec1ab07" providerId="ADAL" clId="{BCDF6825-78BE-4B2A-B733-9919CF207759}" dt="2023-05-24T02:38:16.550" v="75" actId="478"/>
          <ac:picMkLst>
            <pc:docMk/>
            <pc:sldMk cId="479273064" sldId="335"/>
            <ac:picMk id="3" creationId="{11283928-74AC-CBF2-D2C8-234B838D21F8}"/>
          </ac:picMkLst>
        </pc:picChg>
      </pc:sldChg>
      <pc:sldChg chg="addSp delSp modSp add mod delAnim modAnim">
        <pc:chgData name="TAN Mei Yi [Harrisdale Senior High School]" userId="f9f029c9-d743-4d60-9f2c-e74bdec1ab07" providerId="ADAL" clId="{BCDF6825-78BE-4B2A-B733-9919CF207759}" dt="2023-05-29T04:41:40.515" v="1379" actId="20577"/>
        <pc:sldMkLst>
          <pc:docMk/>
          <pc:sldMk cId="4011900591" sldId="336"/>
        </pc:sldMkLst>
        <pc:spChg chg="add mod">
          <ac:chgData name="TAN Mei Yi [Harrisdale Senior High School]" userId="f9f029c9-d743-4d60-9f2c-e74bdec1ab07" providerId="ADAL" clId="{BCDF6825-78BE-4B2A-B733-9919CF207759}" dt="2023-05-29T04:34:31.054" v="1214" actId="1076"/>
          <ac:spMkLst>
            <pc:docMk/>
            <pc:sldMk cId="4011900591" sldId="336"/>
            <ac:spMk id="4" creationId="{3F88CDCC-EE28-7C4E-6FEF-F78C614939F5}"/>
          </ac:spMkLst>
        </pc:spChg>
        <pc:spChg chg="add mod">
          <ac:chgData name="TAN Mei Yi [Harrisdale Senior High School]" userId="f9f029c9-d743-4d60-9f2c-e74bdec1ab07" providerId="ADAL" clId="{BCDF6825-78BE-4B2A-B733-9919CF207759}" dt="2023-05-29T04:37:34.369" v="1284" actId="1076"/>
          <ac:spMkLst>
            <pc:docMk/>
            <pc:sldMk cId="4011900591" sldId="336"/>
            <ac:spMk id="5" creationId="{F87E33FD-4486-1841-BBA6-583E6BCF3A61}"/>
          </ac:spMkLst>
        </pc:spChg>
        <pc:spChg chg="mod">
          <ac:chgData name="TAN Mei Yi [Harrisdale Senior High School]" userId="f9f029c9-d743-4d60-9f2c-e74bdec1ab07" providerId="ADAL" clId="{BCDF6825-78BE-4B2A-B733-9919CF207759}" dt="2023-05-29T04:33:36.180" v="1194" actId="1076"/>
          <ac:spMkLst>
            <pc:docMk/>
            <pc:sldMk cId="4011900591" sldId="336"/>
            <ac:spMk id="6" creationId="{95ACB665-3F91-9EF3-5F2E-018ABF42AE39}"/>
          </ac:spMkLst>
        </pc:spChg>
        <pc:spChg chg="del">
          <ac:chgData name="TAN Mei Yi [Harrisdale Senior High School]" userId="f9f029c9-d743-4d60-9f2c-e74bdec1ab07" providerId="ADAL" clId="{BCDF6825-78BE-4B2A-B733-9919CF207759}" dt="2023-05-29T03:02:03.624" v="1175" actId="478"/>
          <ac:spMkLst>
            <pc:docMk/>
            <pc:sldMk cId="4011900591" sldId="336"/>
            <ac:spMk id="7" creationId="{7999494F-84FC-B838-6074-7918C57BECB0}"/>
          </ac:spMkLst>
        </pc:spChg>
        <pc:spChg chg="del">
          <ac:chgData name="TAN Mei Yi [Harrisdale Senior High School]" userId="f9f029c9-d743-4d60-9f2c-e74bdec1ab07" providerId="ADAL" clId="{BCDF6825-78BE-4B2A-B733-9919CF207759}" dt="2023-05-29T03:02:03.624" v="1175" actId="478"/>
          <ac:spMkLst>
            <pc:docMk/>
            <pc:sldMk cId="4011900591" sldId="336"/>
            <ac:spMk id="8" creationId="{67747B4F-3474-AEC6-44AF-5E7E329F1C74}"/>
          </ac:spMkLst>
        </pc:spChg>
        <pc:spChg chg="del">
          <ac:chgData name="TAN Mei Yi [Harrisdale Senior High School]" userId="f9f029c9-d743-4d60-9f2c-e74bdec1ab07" providerId="ADAL" clId="{BCDF6825-78BE-4B2A-B733-9919CF207759}" dt="2023-05-29T03:02:03.624" v="1175" actId="478"/>
          <ac:spMkLst>
            <pc:docMk/>
            <pc:sldMk cId="4011900591" sldId="336"/>
            <ac:spMk id="9" creationId="{B84740BB-D42B-DB81-371A-D1F12BBF15CA}"/>
          </ac:spMkLst>
        </pc:spChg>
        <pc:spChg chg="del">
          <ac:chgData name="TAN Mei Yi [Harrisdale Senior High School]" userId="f9f029c9-d743-4d60-9f2c-e74bdec1ab07" providerId="ADAL" clId="{BCDF6825-78BE-4B2A-B733-9919CF207759}" dt="2023-05-29T03:02:03.624" v="1175" actId="478"/>
          <ac:spMkLst>
            <pc:docMk/>
            <pc:sldMk cId="4011900591" sldId="336"/>
            <ac:spMk id="10" creationId="{10ACFAC1-B7A0-2761-B371-C9E9826B0C91}"/>
          </ac:spMkLst>
        </pc:spChg>
        <pc:spChg chg="del">
          <ac:chgData name="TAN Mei Yi [Harrisdale Senior High School]" userId="f9f029c9-d743-4d60-9f2c-e74bdec1ab07" providerId="ADAL" clId="{BCDF6825-78BE-4B2A-B733-9919CF207759}" dt="2023-05-29T03:02:03.624" v="1175" actId="478"/>
          <ac:spMkLst>
            <pc:docMk/>
            <pc:sldMk cId="4011900591" sldId="336"/>
            <ac:spMk id="11" creationId="{6B8CB329-410E-D145-5A00-0970D8CFDA80}"/>
          </ac:spMkLst>
        </pc:spChg>
        <pc:spChg chg="del">
          <ac:chgData name="TAN Mei Yi [Harrisdale Senior High School]" userId="f9f029c9-d743-4d60-9f2c-e74bdec1ab07" providerId="ADAL" clId="{BCDF6825-78BE-4B2A-B733-9919CF207759}" dt="2023-05-29T03:02:03.624" v="1175" actId="478"/>
          <ac:spMkLst>
            <pc:docMk/>
            <pc:sldMk cId="4011900591" sldId="336"/>
            <ac:spMk id="12" creationId="{9CB768E6-F82D-F12A-CE8F-B7AFD9201E23}"/>
          </ac:spMkLst>
        </pc:spChg>
        <pc:spChg chg="del">
          <ac:chgData name="TAN Mei Yi [Harrisdale Senior High School]" userId="f9f029c9-d743-4d60-9f2c-e74bdec1ab07" providerId="ADAL" clId="{BCDF6825-78BE-4B2A-B733-9919CF207759}" dt="2023-05-29T03:02:03.624" v="1175" actId="478"/>
          <ac:spMkLst>
            <pc:docMk/>
            <pc:sldMk cId="4011900591" sldId="336"/>
            <ac:spMk id="14" creationId="{8C723F6F-FB90-9508-2203-7974BA8FFE35}"/>
          </ac:spMkLst>
        </pc:spChg>
        <pc:spChg chg="del">
          <ac:chgData name="TAN Mei Yi [Harrisdale Senior High School]" userId="f9f029c9-d743-4d60-9f2c-e74bdec1ab07" providerId="ADAL" clId="{BCDF6825-78BE-4B2A-B733-9919CF207759}" dt="2023-05-29T03:02:03.624" v="1175" actId="478"/>
          <ac:spMkLst>
            <pc:docMk/>
            <pc:sldMk cId="4011900591" sldId="336"/>
            <ac:spMk id="15" creationId="{3C73D139-1AB5-F363-1C98-B146A959EEC9}"/>
          </ac:spMkLst>
        </pc:spChg>
        <pc:spChg chg="del">
          <ac:chgData name="TAN Mei Yi [Harrisdale Senior High School]" userId="f9f029c9-d743-4d60-9f2c-e74bdec1ab07" providerId="ADAL" clId="{BCDF6825-78BE-4B2A-B733-9919CF207759}" dt="2023-05-29T03:02:03.624" v="1175" actId="478"/>
          <ac:spMkLst>
            <pc:docMk/>
            <pc:sldMk cId="4011900591" sldId="336"/>
            <ac:spMk id="16" creationId="{A628BD14-E342-44DE-41EC-3763897B4FD5}"/>
          </ac:spMkLst>
        </pc:spChg>
        <pc:spChg chg="add mod">
          <ac:chgData name="TAN Mei Yi [Harrisdale Senior High School]" userId="f9f029c9-d743-4d60-9f2c-e74bdec1ab07" providerId="ADAL" clId="{BCDF6825-78BE-4B2A-B733-9919CF207759}" dt="2023-05-29T04:37:24.747" v="1276" actId="1076"/>
          <ac:spMkLst>
            <pc:docMk/>
            <pc:sldMk cId="4011900591" sldId="336"/>
            <ac:spMk id="17" creationId="{14904624-DF58-C2EA-D5C8-8BF81DBF0010}"/>
          </ac:spMkLst>
        </pc:spChg>
        <pc:spChg chg="add mod">
          <ac:chgData name="TAN Mei Yi [Harrisdale Senior High School]" userId="f9f029c9-d743-4d60-9f2c-e74bdec1ab07" providerId="ADAL" clId="{BCDF6825-78BE-4B2A-B733-9919CF207759}" dt="2023-05-29T04:39:16.292" v="1347" actId="20577"/>
          <ac:spMkLst>
            <pc:docMk/>
            <pc:sldMk cId="4011900591" sldId="336"/>
            <ac:spMk id="18" creationId="{AE847326-4303-F969-535E-CAFCDDEE3506}"/>
          </ac:spMkLst>
        </pc:spChg>
        <pc:spChg chg="add mod">
          <ac:chgData name="TAN Mei Yi [Harrisdale Senior High School]" userId="f9f029c9-d743-4d60-9f2c-e74bdec1ab07" providerId="ADAL" clId="{BCDF6825-78BE-4B2A-B733-9919CF207759}" dt="2023-05-29T04:41:14.656" v="1364" actId="20577"/>
          <ac:spMkLst>
            <pc:docMk/>
            <pc:sldMk cId="4011900591" sldId="336"/>
            <ac:spMk id="19" creationId="{49F71AF3-5A09-28CD-DA39-888C801A604E}"/>
          </ac:spMkLst>
        </pc:spChg>
        <pc:spChg chg="add mod">
          <ac:chgData name="TAN Mei Yi [Harrisdale Senior High School]" userId="f9f029c9-d743-4d60-9f2c-e74bdec1ab07" providerId="ADAL" clId="{BCDF6825-78BE-4B2A-B733-9919CF207759}" dt="2023-05-29T04:38:24.968" v="1305" actId="1076"/>
          <ac:spMkLst>
            <pc:docMk/>
            <pc:sldMk cId="4011900591" sldId="336"/>
            <ac:spMk id="20" creationId="{598D7F19-5456-DFD6-C919-A66887CF2C70}"/>
          </ac:spMkLst>
        </pc:spChg>
        <pc:spChg chg="add mod">
          <ac:chgData name="TAN Mei Yi [Harrisdale Senior High School]" userId="f9f029c9-d743-4d60-9f2c-e74bdec1ab07" providerId="ADAL" clId="{BCDF6825-78BE-4B2A-B733-9919CF207759}" dt="2023-05-29T04:41:26.896" v="1372" actId="20577"/>
          <ac:spMkLst>
            <pc:docMk/>
            <pc:sldMk cId="4011900591" sldId="336"/>
            <ac:spMk id="21" creationId="{CDC76AE9-3DE5-AFF2-965D-6EDDDCA1884A}"/>
          </ac:spMkLst>
        </pc:spChg>
        <pc:spChg chg="add mod">
          <ac:chgData name="TAN Mei Yi [Harrisdale Senior High School]" userId="f9f029c9-d743-4d60-9f2c-e74bdec1ab07" providerId="ADAL" clId="{BCDF6825-78BE-4B2A-B733-9919CF207759}" dt="2023-05-29T04:41:38.473" v="1377" actId="20577"/>
          <ac:spMkLst>
            <pc:docMk/>
            <pc:sldMk cId="4011900591" sldId="336"/>
            <ac:spMk id="22" creationId="{9C68FF83-E871-E8FE-8447-EFD122961FB7}"/>
          </ac:spMkLst>
        </pc:spChg>
        <pc:spChg chg="add mod">
          <ac:chgData name="TAN Mei Yi [Harrisdale Senior High School]" userId="f9f029c9-d743-4d60-9f2c-e74bdec1ab07" providerId="ADAL" clId="{BCDF6825-78BE-4B2A-B733-9919CF207759}" dt="2023-05-29T04:41:40.515" v="1379" actId="20577"/>
          <ac:spMkLst>
            <pc:docMk/>
            <pc:sldMk cId="4011900591" sldId="336"/>
            <ac:spMk id="23" creationId="{10662558-1941-68AB-8225-B8F576A7D3F8}"/>
          </ac:spMkLst>
        </pc:spChg>
        <pc:picChg chg="del">
          <ac:chgData name="TAN Mei Yi [Harrisdale Senior High School]" userId="f9f029c9-d743-4d60-9f2c-e74bdec1ab07" providerId="ADAL" clId="{BCDF6825-78BE-4B2A-B733-9919CF207759}" dt="2023-05-29T03:02:00.329" v="1174" actId="478"/>
          <ac:picMkLst>
            <pc:docMk/>
            <pc:sldMk cId="4011900591" sldId="336"/>
            <ac:picMk id="13" creationId="{E960BE69-4EE6-242E-E08F-FE18763D0DE3}"/>
          </ac:picMkLst>
        </pc:picChg>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docChgLst>
    <pc:chgData name="TAN Mei Yi [Harrisdale Senior High School]" userId="f9f029c9-d743-4d60-9f2c-e74bdec1ab07" providerId="ADAL" clId="{0D481EDF-457B-4615-B259-F1EDBF3DC4EB}"/>
    <pc:docChg chg="undo redo custSel addSld delSld modSld sldOrd">
      <pc:chgData name="TAN Mei Yi [Harrisdale Senior High School]" userId="f9f029c9-d743-4d60-9f2c-e74bdec1ab07" providerId="ADAL" clId="{0D481EDF-457B-4615-B259-F1EDBF3DC4EB}" dt="2023-07-27T04:52:45.671" v="16157" actId="20577"/>
      <pc:docMkLst>
        <pc:docMk/>
      </pc:docMkLst>
      <pc:sldChg chg="del">
        <pc:chgData name="TAN Mei Yi [Harrisdale Senior High School]" userId="f9f029c9-d743-4d60-9f2c-e74bdec1ab07" providerId="ADAL" clId="{0D481EDF-457B-4615-B259-F1EDBF3DC4EB}" dt="2023-07-26T01:13:53.275" v="1088" actId="47"/>
        <pc:sldMkLst>
          <pc:docMk/>
          <pc:sldMk cId="1812356141" sldId="257"/>
        </pc:sldMkLst>
      </pc:sldChg>
      <pc:sldChg chg="modSp add mod ord modAnim">
        <pc:chgData name="TAN Mei Yi [Harrisdale Senior High School]" userId="f9f029c9-d743-4d60-9f2c-e74bdec1ab07" providerId="ADAL" clId="{0D481EDF-457B-4615-B259-F1EDBF3DC4EB}" dt="2023-07-27T00:59:31.749" v="3181" actId="27636"/>
        <pc:sldMkLst>
          <pc:docMk/>
          <pc:sldMk cId="141135197" sldId="258"/>
        </pc:sldMkLst>
        <pc:spChg chg="mod">
          <ac:chgData name="TAN Mei Yi [Harrisdale Senior High School]" userId="f9f029c9-d743-4d60-9f2c-e74bdec1ab07" providerId="ADAL" clId="{0D481EDF-457B-4615-B259-F1EDBF3DC4EB}" dt="2023-07-27T00:59:31.749" v="3181" actId="27636"/>
          <ac:spMkLst>
            <pc:docMk/>
            <pc:sldMk cId="141135197" sldId="258"/>
            <ac:spMk id="3" creationId="{D5AD25A3-275E-4473-9F79-34DB90420FFA}"/>
          </ac:spMkLst>
        </pc:spChg>
        <pc:spChg chg="mod">
          <ac:chgData name="TAN Mei Yi [Harrisdale Senior High School]" userId="f9f029c9-d743-4d60-9f2c-e74bdec1ab07" providerId="ADAL" clId="{0D481EDF-457B-4615-B259-F1EDBF3DC4EB}" dt="2023-07-27T00:58:53.297" v="3170" actId="20577"/>
          <ac:spMkLst>
            <pc:docMk/>
            <pc:sldMk cId="141135197" sldId="258"/>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1633110243" sldId="258"/>
        </pc:sldMkLst>
      </pc:sldChg>
      <pc:sldChg chg="addSp delSp modSp add mod">
        <pc:chgData name="TAN Mei Yi [Harrisdale Senior High School]" userId="f9f029c9-d743-4d60-9f2c-e74bdec1ab07" providerId="ADAL" clId="{0D481EDF-457B-4615-B259-F1EDBF3DC4EB}" dt="2023-07-27T03:49:10.659" v="12933" actId="113"/>
        <pc:sldMkLst>
          <pc:docMk/>
          <pc:sldMk cId="1418505735" sldId="260"/>
        </pc:sldMkLst>
        <pc:spChg chg="add mod">
          <ac:chgData name="TAN Mei Yi [Harrisdale Senior High School]" userId="f9f029c9-d743-4d60-9f2c-e74bdec1ab07" providerId="ADAL" clId="{0D481EDF-457B-4615-B259-F1EDBF3DC4EB}" dt="2023-07-27T02:29:09.587" v="10278"/>
          <ac:spMkLst>
            <pc:docMk/>
            <pc:sldMk cId="1418505735" sldId="260"/>
            <ac:spMk id="2" creationId="{243B9EBE-6B6C-C998-0D54-112C09EA65FC}"/>
          </ac:spMkLst>
        </pc:spChg>
        <pc:spChg chg="mod">
          <ac:chgData name="TAN Mei Yi [Harrisdale Senior High School]" userId="f9f029c9-d743-4d60-9f2c-e74bdec1ab07" providerId="ADAL" clId="{0D481EDF-457B-4615-B259-F1EDBF3DC4EB}" dt="2023-07-27T03:49:10.659" v="12933" actId="113"/>
          <ac:spMkLst>
            <pc:docMk/>
            <pc:sldMk cId="1418505735" sldId="260"/>
            <ac:spMk id="3" creationId="{E9F8ACC9-07A8-4519-A0A1-1993DA2AE437}"/>
          </ac:spMkLst>
        </pc:spChg>
        <pc:spChg chg="del">
          <ac:chgData name="TAN Mei Yi [Harrisdale Senior High School]" userId="f9f029c9-d743-4d60-9f2c-e74bdec1ab07" providerId="ADAL" clId="{0D481EDF-457B-4615-B259-F1EDBF3DC4EB}" dt="2023-07-27T02:29:09.349" v="10277" actId="478"/>
          <ac:spMkLst>
            <pc:docMk/>
            <pc:sldMk cId="1418505735" sldId="260"/>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3711339055" sldId="260"/>
        </pc:sldMkLst>
      </pc:sldChg>
      <pc:sldChg chg="del">
        <pc:chgData name="TAN Mei Yi [Harrisdale Senior High School]" userId="f9f029c9-d743-4d60-9f2c-e74bdec1ab07" providerId="ADAL" clId="{0D481EDF-457B-4615-B259-F1EDBF3DC4EB}" dt="2023-07-26T01:13:53.275" v="1088" actId="47"/>
        <pc:sldMkLst>
          <pc:docMk/>
          <pc:sldMk cId="527997840" sldId="261"/>
        </pc:sldMkLst>
      </pc:sldChg>
      <pc:sldChg chg="del">
        <pc:chgData name="TAN Mei Yi [Harrisdale Senior High School]" userId="f9f029c9-d743-4d60-9f2c-e74bdec1ab07" providerId="ADAL" clId="{0D481EDF-457B-4615-B259-F1EDBF3DC4EB}" dt="2023-07-26T01:13:53.275" v="1088" actId="47"/>
        <pc:sldMkLst>
          <pc:docMk/>
          <pc:sldMk cId="849625981" sldId="262"/>
        </pc:sldMkLst>
      </pc:sldChg>
      <pc:sldChg chg="addSp delSp modSp add mod modAnim">
        <pc:chgData name="TAN Mei Yi [Harrisdale Senior High School]" userId="f9f029c9-d743-4d60-9f2c-e74bdec1ab07" providerId="ADAL" clId="{0D481EDF-457B-4615-B259-F1EDBF3DC4EB}" dt="2023-07-27T04:47:45.333" v="16025"/>
        <pc:sldMkLst>
          <pc:docMk/>
          <pc:sldMk cId="1025179346" sldId="262"/>
        </pc:sldMkLst>
        <pc:spChg chg="add del mod">
          <ac:chgData name="TAN Mei Yi [Harrisdale Senior High School]" userId="f9f029c9-d743-4d60-9f2c-e74bdec1ab07" providerId="ADAL" clId="{0D481EDF-457B-4615-B259-F1EDBF3DC4EB}" dt="2023-07-27T04:47:26.996" v="16017"/>
          <ac:spMkLst>
            <pc:docMk/>
            <pc:sldMk cId="1025179346" sldId="262"/>
            <ac:spMk id="2" creationId="{29EE0680-84F7-58E4-C76C-7F088F497812}"/>
          </ac:spMkLst>
        </pc:spChg>
        <pc:spChg chg="mod">
          <ac:chgData name="TAN Mei Yi [Harrisdale Senior High School]" userId="f9f029c9-d743-4d60-9f2c-e74bdec1ab07" providerId="ADAL" clId="{0D481EDF-457B-4615-B259-F1EDBF3DC4EB}" dt="2023-07-27T04:47:31.029" v="16020" actId="27636"/>
          <ac:spMkLst>
            <pc:docMk/>
            <pc:sldMk cId="1025179346" sldId="262"/>
            <ac:spMk id="3" creationId="{D5AD25A3-275E-4473-9F79-34DB90420FFA}"/>
          </ac:spMkLst>
        </pc:spChg>
        <pc:spChg chg="add mod">
          <ac:chgData name="TAN Mei Yi [Harrisdale Senior High School]" userId="f9f029c9-d743-4d60-9f2c-e74bdec1ab07" providerId="ADAL" clId="{0D481EDF-457B-4615-B259-F1EDBF3DC4EB}" dt="2023-07-27T04:47:44.046" v="16024" actId="1076"/>
          <ac:spMkLst>
            <pc:docMk/>
            <pc:sldMk cId="1025179346" sldId="262"/>
            <ac:spMk id="4" creationId="{5BDAA7CC-2A7A-BB12-71C8-3B8FC077BE80}"/>
          </ac:spMkLst>
        </pc:spChg>
        <pc:spChg chg="mod">
          <ac:chgData name="TAN Mei Yi [Harrisdale Senior High School]" userId="f9f029c9-d743-4d60-9f2c-e74bdec1ab07" providerId="ADAL" clId="{0D481EDF-457B-4615-B259-F1EDBF3DC4EB}" dt="2023-07-27T02:00:28.426" v="7000" actId="20577"/>
          <ac:spMkLst>
            <pc:docMk/>
            <pc:sldMk cId="1025179346" sldId="262"/>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762776809" sldId="263"/>
        </pc:sldMkLst>
      </pc:sldChg>
      <pc:sldChg chg="del">
        <pc:chgData name="TAN Mei Yi [Harrisdale Senior High School]" userId="f9f029c9-d743-4d60-9f2c-e74bdec1ab07" providerId="ADAL" clId="{0D481EDF-457B-4615-B259-F1EDBF3DC4EB}" dt="2023-07-26T01:13:53.275" v="1088" actId="47"/>
        <pc:sldMkLst>
          <pc:docMk/>
          <pc:sldMk cId="735571376" sldId="264"/>
        </pc:sldMkLst>
      </pc:sldChg>
      <pc:sldChg chg="addSp delSp modSp add mod">
        <pc:chgData name="TAN Mei Yi [Harrisdale Senior High School]" userId="f9f029c9-d743-4d60-9f2c-e74bdec1ab07" providerId="ADAL" clId="{0D481EDF-457B-4615-B259-F1EDBF3DC4EB}" dt="2023-07-27T03:49:05.911" v="12932" actId="207"/>
        <pc:sldMkLst>
          <pc:docMk/>
          <pc:sldMk cId="1273836146" sldId="264"/>
        </pc:sldMkLst>
        <pc:spChg chg="add mod">
          <ac:chgData name="TAN Mei Yi [Harrisdale Senior High School]" userId="f9f029c9-d743-4d60-9f2c-e74bdec1ab07" providerId="ADAL" clId="{0D481EDF-457B-4615-B259-F1EDBF3DC4EB}" dt="2023-07-27T02:29:03.187" v="10276" actId="20577"/>
          <ac:spMkLst>
            <pc:docMk/>
            <pc:sldMk cId="1273836146" sldId="264"/>
            <ac:spMk id="2" creationId="{100C0797-4079-94A5-AC79-4DA6BD46E072}"/>
          </ac:spMkLst>
        </pc:spChg>
        <pc:spChg chg="mod">
          <ac:chgData name="TAN Mei Yi [Harrisdale Senior High School]" userId="f9f029c9-d743-4d60-9f2c-e74bdec1ab07" providerId="ADAL" clId="{0D481EDF-457B-4615-B259-F1EDBF3DC4EB}" dt="2023-07-27T03:49:05.911" v="12932" actId="207"/>
          <ac:spMkLst>
            <pc:docMk/>
            <pc:sldMk cId="1273836146" sldId="264"/>
            <ac:spMk id="3" creationId="{E9F8ACC9-07A8-4519-A0A1-1993DA2AE437}"/>
          </ac:spMkLst>
        </pc:spChg>
        <pc:spChg chg="del">
          <ac:chgData name="TAN Mei Yi [Harrisdale Senior High School]" userId="f9f029c9-d743-4d60-9f2c-e74bdec1ab07" providerId="ADAL" clId="{0D481EDF-457B-4615-B259-F1EDBF3DC4EB}" dt="2023-07-27T02:28:59.245" v="10261" actId="478"/>
          <ac:spMkLst>
            <pc:docMk/>
            <pc:sldMk cId="1273836146" sldId="264"/>
            <ac:spMk id="4" creationId="{2CB647FB-D4B7-46EE-8793-90E057F8FF01}"/>
          </ac:spMkLst>
        </pc:spChg>
      </pc:sldChg>
      <pc:sldChg chg="modSp add mod">
        <pc:chgData name="TAN Mei Yi [Harrisdale Senior High School]" userId="f9f029c9-d743-4d60-9f2c-e74bdec1ab07" providerId="ADAL" clId="{0D481EDF-457B-4615-B259-F1EDBF3DC4EB}" dt="2023-07-27T00:59:56.814" v="3238" actId="20577"/>
        <pc:sldMkLst>
          <pc:docMk/>
          <pc:sldMk cId="4082306545" sldId="265"/>
        </pc:sldMkLst>
        <pc:spChg chg="mod">
          <ac:chgData name="TAN Mei Yi [Harrisdale Senior High School]" userId="f9f029c9-d743-4d60-9f2c-e74bdec1ab07" providerId="ADAL" clId="{0D481EDF-457B-4615-B259-F1EDBF3DC4EB}" dt="2023-07-27T00:59:56.814" v="3238" actId="20577"/>
          <ac:spMkLst>
            <pc:docMk/>
            <pc:sldMk cId="4082306545" sldId="265"/>
            <ac:spMk id="4" creationId="{7E32CDAB-0E54-40E4-8CF9-0A8F98EB468A}"/>
          </ac:spMkLst>
        </pc:spChg>
        <pc:spChg chg="mod">
          <ac:chgData name="TAN Mei Yi [Harrisdale Senior High School]" userId="f9f029c9-d743-4d60-9f2c-e74bdec1ab07" providerId="ADAL" clId="{0D481EDF-457B-4615-B259-F1EDBF3DC4EB}" dt="2023-07-27T00:58:16.121" v="3146" actId="20577"/>
          <ac:spMkLst>
            <pc:docMk/>
            <pc:sldMk cId="4082306545" sldId="265"/>
            <ac:spMk id="11" creationId="{4E51E4F0-5F33-46B9-A83F-95DCE3125496}"/>
          </ac:spMkLst>
        </pc:spChg>
      </pc:sldChg>
      <pc:sldChg chg="addSp delSp modSp add mod">
        <pc:chgData name="TAN Mei Yi [Harrisdale Senior High School]" userId="f9f029c9-d743-4d60-9f2c-e74bdec1ab07" providerId="ADAL" clId="{0D481EDF-457B-4615-B259-F1EDBF3DC4EB}" dt="2023-07-27T03:49:28.248" v="12935" actId="207"/>
        <pc:sldMkLst>
          <pc:docMk/>
          <pc:sldMk cId="3060007406" sldId="266"/>
        </pc:sldMkLst>
        <pc:spChg chg="add mod">
          <ac:chgData name="TAN Mei Yi [Harrisdale Senior High School]" userId="f9f029c9-d743-4d60-9f2c-e74bdec1ab07" providerId="ADAL" clId="{0D481EDF-457B-4615-B259-F1EDBF3DC4EB}" dt="2023-07-27T02:29:13.708" v="10280"/>
          <ac:spMkLst>
            <pc:docMk/>
            <pc:sldMk cId="3060007406" sldId="266"/>
            <ac:spMk id="2" creationId="{040405BF-2CE2-967E-9EC1-E287F8E6752B}"/>
          </ac:spMkLst>
        </pc:spChg>
        <pc:spChg chg="mod">
          <ac:chgData name="TAN Mei Yi [Harrisdale Senior High School]" userId="f9f029c9-d743-4d60-9f2c-e74bdec1ab07" providerId="ADAL" clId="{0D481EDF-457B-4615-B259-F1EDBF3DC4EB}" dt="2023-07-27T03:49:28.248" v="12935" actId="207"/>
          <ac:spMkLst>
            <pc:docMk/>
            <pc:sldMk cId="3060007406" sldId="266"/>
            <ac:spMk id="3" creationId="{E9F8ACC9-07A8-4519-A0A1-1993DA2AE437}"/>
          </ac:spMkLst>
        </pc:spChg>
        <pc:spChg chg="del">
          <ac:chgData name="TAN Mei Yi [Harrisdale Senior High School]" userId="f9f029c9-d743-4d60-9f2c-e74bdec1ab07" providerId="ADAL" clId="{0D481EDF-457B-4615-B259-F1EDBF3DC4EB}" dt="2023-07-27T02:29:13.404" v="10279" actId="478"/>
          <ac:spMkLst>
            <pc:docMk/>
            <pc:sldMk cId="3060007406" sldId="266"/>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37.765" v="12937" actId="207"/>
        <pc:sldMkLst>
          <pc:docMk/>
          <pc:sldMk cId="13227278" sldId="267"/>
        </pc:sldMkLst>
        <pc:spChg chg="add mod">
          <ac:chgData name="TAN Mei Yi [Harrisdale Senior High School]" userId="f9f029c9-d743-4d60-9f2c-e74bdec1ab07" providerId="ADAL" clId="{0D481EDF-457B-4615-B259-F1EDBF3DC4EB}" dt="2023-07-27T02:29:17.195" v="10282"/>
          <ac:spMkLst>
            <pc:docMk/>
            <pc:sldMk cId="13227278" sldId="267"/>
            <ac:spMk id="2" creationId="{E974AFC0-A6CD-B47D-F687-CEF7756F8B1D}"/>
          </ac:spMkLst>
        </pc:spChg>
        <pc:spChg chg="mod">
          <ac:chgData name="TAN Mei Yi [Harrisdale Senior High School]" userId="f9f029c9-d743-4d60-9f2c-e74bdec1ab07" providerId="ADAL" clId="{0D481EDF-457B-4615-B259-F1EDBF3DC4EB}" dt="2023-07-27T03:49:37.765" v="12937" actId="207"/>
          <ac:spMkLst>
            <pc:docMk/>
            <pc:sldMk cId="13227278" sldId="267"/>
            <ac:spMk id="3" creationId="{E9F8ACC9-07A8-4519-A0A1-1993DA2AE437}"/>
          </ac:spMkLst>
        </pc:spChg>
        <pc:spChg chg="del">
          <ac:chgData name="TAN Mei Yi [Harrisdale Senior High School]" userId="f9f029c9-d743-4d60-9f2c-e74bdec1ab07" providerId="ADAL" clId="{0D481EDF-457B-4615-B259-F1EDBF3DC4EB}" dt="2023-07-27T02:29:16.911" v="10281" actId="478"/>
          <ac:spMkLst>
            <pc:docMk/>
            <pc:sldMk cId="13227278" sldId="267"/>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49.354" v="12939" actId="207"/>
        <pc:sldMkLst>
          <pc:docMk/>
          <pc:sldMk cId="1148942275" sldId="268"/>
        </pc:sldMkLst>
        <pc:spChg chg="add mod">
          <ac:chgData name="TAN Mei Yi [Harrisdale Senior High School]" userId="f9f029c9-d743-4d60-9f2c-e74bdec1ab07" providerId="ADAL" clId="{0D481EDF-457B-4615-B259-F1EDBF3DC4EB}" dt="2023-07-27T02:29:21.355" v="10284"/>
          <ac:spMkLst>
            <pc:docMk/>
            <pc:sldMk cId="1148942275" sldId="268"/>
            <ac:spMk id="2" creationId="{8ABCEC15-E4FC-D431-127D-F65CEA37D548}"/>
          </ac:spMkLst>
        </pc:spChg>
        <pc:spChg chg="mod">
          <ac:chgData name="TAN Mei Yi [Harrisdale Senior High School]" userId="f9f029c9-d743-4d60-9f2c-e74bdec1ab07" providerId="ADAL" clId="{0D481EDF-457B-4615-B259-F1EDBF3DC4EB}" dt="2023-07-27T03:49:49.354" v="12939" actId="207"/>
          <ac:spMkLst>
            <pc:docMk/>
            <pc:sldMk cId="1148942275" sldId="268"/>
            <ac:spMk id="3" creationId="{E9F8ACC9-07A8-4519-A0A1-1993DA2AE437}"/>
          </ac:spMkLst>
        </pc:spChg>
        <pc:spChg chg="del">
          <ac:chgData name="TAN Mei Yi [Harrisdale Senior High School]" userId="f9f029c9-d743-4d60-9f2c-e74bdec1ab07" providerId="ADAL" clId="{0D481EDF-457B-4615-B259-F1EDBF3DC4EB}" dt="2023-07-27T02:29:21.096" v="10283" actId="478"/>
          <ac:spMkLst>
            <pc:docMk/>
            <pc:sldMk cId="1148942275" sldId="268"/>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2143763498" sldId="268"/>
        </pc:sldMkLst>
      </pc:sldChg>
      <pc:sldChg chg="addSp delSp modSp add mod modAnim">
        <pc:chgData name="TAN Mei Yi [Harrisdale Senior High School]" userId="f9f029c9-d743-4d60-9f2c-e74bdec1ab07" providerId="ADAL" clId="{0D481EDF-457B-4615-B259-F1EDBF3DC4EB}" dt="2023-07-27T04:45:50.675" v="16003"/>
        <pc:sldMkLst>
          <pc:docMk/>
          <pc:sldMk cId="1289733801" sldId="269"/>
        </pc:sldMkLst>
        <pc:spChg chg="add mod">
          <ac:chgData name="TAN Mei Yi [Harrisdale Senior High School]" userId="f9f029c9-d743-4d60-9f2c-e74bdec1ab07" providerId="ADAL" clId="{0D481EDF-457B-4615-B259-F1EDBF3DC4EB}" dt="2023-07-27T01:09:47.188" v="4254" actId="1076"/>
          <ac:spMkLst>
            <pc:docMk/>
            <pc:sldMk cId="1289733801" sldId="269"/>
            <ac:spMk id="2" creationId="{73DFC432-0174-A2F0-34A9-9220960FDAD5}"/>
          </ac:spMkLst>
        </pc:spChg>
        <pc:spChg chg="mod">
          <ac:chgData name="TAN Mei Yi [Harrisdale Senior High School]" userId="f9f029c9-d743-4d60-9f2c-e74bdec1ab07" providerId="ADAL" clId="{0D481EDF-457B-4615-B259-F1EDBF3DC4EB}" dt="2023-07-27T01:09:41.802" v="4253" actId="6549"/>
          <ac:spMkLst>
            <pc:docMk/>
            <pc:sldMk cId="1289733801" sldId="269"/>
            <ac:spMk id="3" creationId="{00000000-0000-0000-0000-000000000000}"/>
          </ac:spMkLst>
        </pc:spChg>
        <pc:spChg chg="del">
          <ac:chgData name="TAN Mei Yi [Harrisdale Senior High School]" userId="f9f029c9-d743-4d60-9f2c-e74bdec1ab07" providerId="ADAL" clId="{0D481EDF-457B-4615-B259-F1EDBF3DC4EB}" dt="2023-07-27T01:03:36.436" v="3274" actId="478"/>
          <ac:spMkLst>
            <pc:docMk/>
            <pc:sldMk cId="1289733801" sldId="269"/>
            <ac:spMk id="4" creationId="{00000000-0000-0000-0000-000000000000}"/>
          </ac:spMkLst>
        </pc:spChg>
        <pc:spChg chg="mod">
          <ac:chgData name="TAN Mei Yi [Harrisdale Senior High School]" userId="f9f029c9-d743-4d60-9f2c-e74bdec1ab07" providerId="ADAL" clId="{0D481EDF-457B-4615-B259-F1EDBF3DC4EB}" dt="2023-07-26T01:16:18.336" v="1095" actId="207"/>
          <ac:spMkLst>
            <pc:docMk/>
            <pc:sldMk cId="1289733801" sldId="269"/>
            <ac:spMk id="8" creationId="{5295DC0D-8B8C-4751-B710-60A025F11BB3}"/>
          </ac:spMkLst>
        </pc:spChg>
      </pc:sldChg>
      <pc:sldChg chg="modSp add mod modAnim">
        <pc:chgData name="TAN Mei Yi [Harrisdale Senior High School]" userId="f9f029c9-d743-4d60-9f2c-e74bdec1ab07" providerId="ADAL" clId="{0D481EDF-457B-4615-B259-F1EDBF3DC4EB}" dt="2023-07-27T04:49:21.467" v="16047"/>
        <pc:sldMkLst>
          <pc:docMk/>
          <pc:sldMk cId="1089441419" sldId="270"/>
        </pc:sldMkLst>
        <pc:spChg chg="mod">
          <ac:chgData name="TAN Mei Yi [Harrisdale Senior High School]" userId="f9f029c9-d743-4d60-9f2c-e74bdec1ab07" providerId="ADAL" clId="{0D481EDF-457B-4615-B259-F1EDBF3DC4EB}" dt="2023-07-27T04:19:27.204" v="15216" actId="207"/>
          <ac:spMkLst>
            <pc:docMk/>
            <pc:sldMk cId="1089441419" sldId="270"/>
            <ac:spMk id="5" creationId="{9011E15C-1684-4258-82C9-80BBDE841125}"/>
          </ac:spMkLst>
        </pc:spChg>
        <pc:spChg chg="mod">
          <ac:chgData name="TAN Mei Yi [Harrisdale Senior High School]" userId="f9f029c9-d743-4d60-9f2c-e74bdec1ab07" providerId="ADAL" clId="{0D481EDF-457B-4615-B259-F1EDBF3DC4EB}" dt="2023-07-27T04:19:46.424" v="15219" actId="207"/>
          <ac:spMkLst>
            <pc:docMk/>
            <pc:sldMk cId="1089441419" sldId="270"/>
            <ac:spMk id="7" creationId="{7CE1209A-8FA9-4C2F-8512-6907D1177D5B}"/>
          </ac:spMkLst>
        </pc:spChg>
      </pc:sldChg>
      <pc:sldChg chg="addSp delSp modSp add mod modAnim">
        <pc:chgData name="TAN Mei Yi [Harrisdale Senior High School]" userId="f9f029c9-d743-4d60-9f2c-e74bdec1ab07" providerId="ADAL" clId="{0D481EDF-457B-4615-B259-F1EDBF3DC4EB}" dt="2023-07-27T04:22:06.901" v="15271" actId="20577"/>
        <pc:sldMkLst>
          <pc:docMk/>
          <pc:sldMk cId="3478059241" sldId="271"/>
        </pc:sldMkLst>
        <pc:spChg chg="add mod">
          <ac:chgData name="TAN Mei Yi [Harrisdale Senior High School]" userId="f9f029c9-d743-4d60-9f2c-e74bdec1ab07" providerId="ADAL" clId="{0D481EDF-457B-4615-B259-F1EDBF3DC4EB}" dt="2023-07-27T04:22:06.901" v="15271" actId="20577"/>
          <ac:spMkLst>
            <pc:docMk/>
            <pc:sldMk cId="3478059241" sldId="271"/>
            <ac:spMk id="2" creationId="{50FDE043-831F-DED5-1F33-51254C7E1EAF}"/>
          </ac:spMkLst>
        </pc:spChg>
        <pc:spChg chg="del">
          <ac:chgData name="TAN Mei Yi [Harrisdale Senior High School]" userId="f9f029c9-d743-4d60-9f2c-e74bdec1ab07" providerId="ADAL" clId="{0D481EDF-457B-4615-B259-F1EDBF3DC4EB}" dt="2023-07-27T04:20:06.585" v="15220" actId="478"/>
          <ac:spMkLst>
            <pc:docMk/>
            <pc:sldMk cId="3478059241" sldId="271"/>
            <ac:spMk id="5" creationId="{08D714C0-5D67-45FF-8652-C30094A3A228}"/>
          </ac:spMkLst>
        </pc:spChg>
        <pc:spChg chg="mod">
          <ac:chgData name="TAN Mei Yi [Harrisdale Senior High School]" userId="f9f029c9-d743-4d60-9f2c-e74bdec1ab07" providerId="ADAL" clId="{0D481EDF-457B-4615-B259-F1EDBF3DC4EB}" dt="2023-07-27T04:21:21.890" v="15236" actId="120"/>
          <ac:spMkLst>
            <pc:docMk/>
            <pc:sldMk cId="3478059241" sldId="271"/>
            <ac:spMk id="7" creationId="{8312F4F9-6AB6-44A0-88A7-2704F33D1159}"/>
          </ac:spMkLst>
        </pc:spChg>
      </pc:sldChg>
      <pc:sldChg chg="del">
        <pc:chgData name="TAN Mei Yi [Harrisdale Senior High School]" userId="f9f029c9-d743-4d60-9f2c-e74bdec1ab07" providerId="ADAL" clId="{0D481EDF-457B-4615-B259-F1EDBF3DC4EB}" dt="2023-07-26T01:13:53.275" v="1088" actId="47"/>
        <pc:sldMkLst>
          <pc:docMk/>
          <pc:sldMk cId="1359771492" sldId="275"/>
        </pc:sldMkLst>
      </pc:sldChg>
      <pc:sldChg chg="modSp mod">
        <pc:chgData name="TAN Mei Yi [Harrisdale Senior High School]" userId="f9f029c9-d743-4d60-9f2c-e74bdec1ab07" providerId="ADAL" clId="{0D481EDF-457B-4615-B259-F1EDBF3DC4EB}" dt="2023-07-27T04:38:10.431" v="15990" actId="5793"/>
        <pc:sldMkLst>
          <pc:docMk/>
          <pc:sldMk cId="3000480193" sldId="288"/>
        </pc:sldMkLst>
        <pc:spChg chg="mod">
          <ac:chgData name="TAN Mei Yi [Harrisdale Senior High School]" userId="f9f029c9-d743-4d60-9f2c-e74bdec1ab07" providerId="ADAL" clId="{0D481EDF-457B-4615-B259-F1EDBF3DC4EB}" dt="2023-07-27T04:38:10.431" v="15990" actId="5793"/>
          <ac:spMkLst>
            <pc:docMk/>
            <pc:sldMk cId="3000480193" sldId="288"/>
            <ac:spMk id="5" creationId="{00000000-0000-0000-0000-000000000000}"/>
          </ac:spMkLst>
        </pc:spChg>
      </pc:sldChg>
      <pc:sldChg chg="modSp mod">
        <pc:chgData name="TAN Mei Yi [Harrisdale Senior High School]" userId="f9f029c9-d743-4d60-9f2c-e74bdec1ab07" providerId="ADAL" clId="{0D481EDF-457B-4615-B259-F1EDBF3DC4EB}" dt="2023-07-27T04:52:45.671" v="16157" actId="20577"/>
        <pc:sldMkLst>
          <pc:docMk/>
          <pc:sldMk cId="2226349418" sldId="292"/>
        </pc:sldMkLst>
        <pc:spChg chg="mod">
          <ac:chgData name="TAN Mei Yi [Harrisdale Senior High School]" userId="f9f029c9-d743-4d60-9f2c-e74bdec1ab07" providerId="ADAL" clId="{0D481EDF-457B-4615-B259-F1EDBF3DC4EB}" dt="2023-07-27T04:22:43.426" v="15307" actId="20577"/>
          <ac:spMkLst>
            <pc:docMk/>
            <pc:sldMk cId="2226349418" sldId="292"/>
            <ac:spMk id="21" creationId="{8E7845BC-DC72-44E1-BABF-6AFB4DC3022D}"/>
          </ac:spMkLst>
        </pc:spChg>
        <pc:spChg chg="mod">
          <ac:chgData name="TAN Mei Yi [Harrisdale Senior High School]" userId="f9f029c9-d743-4d60-9f2c-e74bdec1ab07" providerId="ADAL" clId="{0D481EDF-457B-4615-B259-F1EDBF3DC4EB}" dt="2023-07-27T04:52:45.671" v="16157" actId="20577"/>
          <ac:spMkLst>
            <pc:docMk/>
            <pc:sldMk cId="2226349418" sldId="292"/>
            <ac:spMk id="22" creationId="{046BE2BE-401B-43B6-9F59-E6AE635E14BD}"/>
          </ac:spMkLst>
        </pc:spChg>
      </pc:sldChg>
      <pc:sldChg chg="del">
        <pc:chgData name="TAN Mei Yi [Harrisdale Senior High School]" userId="f9f029c9-d743-4d60-9f2c-e74bdec1ab07" providerId="ADAL" clId="{0D481EDF-457B-4615-B259-F1EDBF3DC4EB}" dt="2023-07-26T01:13:53.275" v="1088" actId="47"/>
        <pc:sldMkLst>
          <pc:docMk/>
          <pc:sldMk cId="2552015853" sldId="383"/>
        </pc:sldMkLst>
      </pc:sldChg>
      <pc:sldChg chg="del">
        <pc:chgData name="TAN Mei Yi [Harrisdale Senior High School]" userId="f9f029c9-d743-4d60-9f2c-e74bdec1ab07" providerId="ADAL" clId="{0D481EDF-457B-4615-B259-F1EDBF3DC4EB}" dt="2023-07-26T01:13:53.275" v="1088" actId="47"/>
        <pc:sldMkLst>
          <pc:docMk/>
          <pc:sldMk cId="1179057067" sldId="386"/>
        </pc:sldMkLst>
      </pc:sldChg>
      <pc:sldChg chg="del">
        <pc:chgData name="TAN Mei Yi [Harrisdale Senior High School]" userId="f9f029c9-d743-4d60-9f2c-e74bdec1ab07" providerId="ADAL" clId="{0D481EDF-457B-4615-B259-F1EDBF3DC4EB}" dt="2023-07-26T01:13:53.275" v="1088" actId="47"/>
        <pc:sldMkLst>
          <pc:docMk/>
          <pc:sldMk cId="3950974144" sldId="393"/>
        </pc:sldMkLst>
      </pc:sldChg>
      <pc:sldChg chg="del">
        <pc:chgData name="TAN Mei Yi [Harrisdale Senior High School]" userId="f9f029c9-d743-4d60-9f2c-e74bdec1ab07" providerId="ADAL" clId="{0D481EDF-457B-4615-B259-F1EDBF3DC4EB}" dt="2023-07-26T01:13:53.275" v="1088" actId="47"/>
        <pc:sldMkLst>
          <pc:docMk/>
          <pc:sldMk cId="3416514645" sldId="394"/>
        </pc:sldMkLst>
      </pc:sldChg>
      <pc:sldChg chg="del">
        <pc:chgData name="TAN Mei Yi [Harrisdale Senior High School]" userId="f9f029c9-d743-4d60-9f2c-e74bdec1ab07" providerId="ADAL" clId="{0D481EDF-457B-4615-B259-F1EDBF3DC4EB}" dt="2023-07-26T01:13:53.275" v="1088" actId="47"/>
        <pc:sldMkLst>
          <pc:docMk/>
          <pc:sldMk cId="2962161198" sldId="395"/>
        </pc:sldMkLst>
      </pc:sldChg>
      <pc:sldChg chg="del">
        <pc:chgData name="TAN Mei Yi [Harrisdale Senior High School]" userId="f9f029c9-d743-4d60-9f2c-e74bdec1ab07" providerId="ADAL" clId="{0D481EDF-457B-4615-B259-F1EDBF3DC4EB}" dt="2023-07-26T01:13:53.275" v="1088" actId="47"/>
        <pc:sldMkLst>
          <pc:docMk/>
          <pc:sldMk cId="2631265018" sldId="396"/>
        </pc:sldMkLst>
      </pc:sldChg>
      <pc:sldChg chg="del">
        <pc:chgData name="TAN Mei Yi [Harrisdale Senior High School]" userId="f9f029c9-d743-4d60-9f2c-e74bdec1ab07" providerId="ADAL" clId="{0D481EDF-457B-4615-B259-F1EDBF3DC4EB}" dt="2023-07-26T01:13:53.275" v="1088" actId="47"/>
        <pc:sldMkLst>
          <pc:docMk/>
          <pc:sldMk cId="408398381" sldId="397"/>
        </pc:sldMkLst>
      </pc:sldChg>
      <pc:sldChg chg="modSp add mod modAnim">
        <pc:chgData name="TAN Mei Yi [Harrisdale Senior High School]" userId="f9f029c9-d743-4d60-9f2c-e74bdec1ab07" providerId="ADAL" clId="{0D481EDF-457B-4615-B259-F1EDBF3DC4EB}" dt="2023-07-27T04:44:36.613" v="15991"/>
        <pc:sldMkLst>
          <pc:docMk/>
          <pc:sldMk cId="3703332129" sldId="398"/>
        </pc:sldMkLst>
        <pc:spChg chg="mod">
          <ac:chgData name="TAN Mei Yi [Harrisdale Senior High School]" userId="f9f029c9-d743-4d60-9f2c-e74bdec1ab07" providerId="ADAL" clId="{0D481EDF-457B-4615-B259-F1EDBF3DC4EB}" dt="2023-07-26T01:10:27.206" v="919" actId="5793"/>
          <ac:spMkLst>
            <pc:docMk/>
            <pc:sldMk cId="3703332129" sldId="398"/>
            <ac:spMk id="3" creationId="{D5AD25A3-275E-4473-9F79-34DB90420FFA}"/>
          </ac:spMkLst>
        </pc:spChg>
        <pc:spChg chg="mod">
          <ac:chgData name="TAN Mei Yi [Harrisdale Senior High School]" userId="f9f029c9-d743-4d60-9f2c-e74bdec1ab07" providerId="ADAL" clId="{0D481EDF-457B-4615-B259-F1EDBF3DC4EB}" dt="2023-07-26T01:18:03.201" v="1105" actId="313"/>
          <ac:spMkLst>
            <pc:docMk/>
            <pc:sldMk cId="3703332129" sldId="398"/>
            <ac:spMk id="5" creationId="{7B975EBF-5BFE-4C1A-BE3A-176E15D0E159}"/>
          </ac:spMkLst>
        </pc:spChg>
      </pc:sldChg>
      <pc:sldChg chg="modSp add modAnim">
        <pc:chgData name="TAN Mei Yi [Harrisdale Senior High School]" userId="f9f029c9-d743-4d60-9f2c-e74bdec1ab07" providerId="ADAL" clId="{0D481EDF-457B-4615-B259-F1EDBF3DC4EB}" dt="2023-07-27T04:44:45.851" v="15993"/>
        <pc:sldMkLst>
          <pc:docMk/>
          <pc:sldMk cId="2223024623" sldId="399"/>
        </pc:sldMkLst>
        <pc:spChg chg="mod">
          <ac:chgData name="TAN Mei Yi [Harrisdale Senior High School]" userId="f9f029c9-d743-4d60-9f2c-e74bdec1ab07" providerId="ADAL" clId="{0D481EDF-457B-4615-B259-F1EDBF3DC4EB}" dt="2023-07-26T01:20:30.252" v="1411" actId="20577"/>
          <ac:spMkLst>
            <pc:docMk/>
            <pc:sldMk cId="2223024623" sldId="399"/>
            <ac:spMk id="3" creationId="{D5AD25A3-275E-4473-9F79-34DB90420FFA}"/>
          </ac:spMkLst>
        </pc:spChg>
      </pc:sldChg>
      <pc:sldChg chg="addSp delSp modSp add mod ord delAnim modAnim">
        <pc:chgData name="TAN Mei Yi [Harrisdale Senior High School]" userId="f9f029c9-d743-4d60-9f2c-e74bdec1ab07" providerId="ADAL" clId="{0D481EDF-457B-4615-B259-F1EDBF3DC4EB}" dt="2023-07-27T04:44:50.486" v="15994"/>
        <pc:sldMkLst>
          <pc:docMk/>
          <pc:sldMk cId="3896942429" sldId="400"/>
        </pc:sldMkLst>
        <pc:spChg chg="add del mod">
          <ac:chgData name="TAN Mei Yi [Harrisdale Senior High School]" userId="f9f029c9-d743-4d60-9f2c-e74bdec1ab07" providerId="ADAL" clId="{0D481EDF-457B-4615-B259-F1EDBF3DC4EB}" dt="2023-07-26T01:17:56.271" v="1104" actId="478"/>
          <ac:spMkLst>
            <pc:docMk/>
            <pc:sldMk cId="3896942429" sldId="400"/>
            <ac:spMk id="3" creationId="{820353F3-B6C7-63A0-D62F-B2A34D29A8C9}"/>
          </ac:spMkLst>
        </pc:spChg>
        <pc:spChg chg="del">
          <ac:chgData name="TAN Mei Yi [Harrisdale Senior High School]" userId="f9f029c9-d743-4d60-9f2c-e74bdec1ab07" providerId="ADAL" clId="{0D481EDF-457B-4615-B259-F1EDBF3DC4EB}" dt="2023-07-26T01:17:53.326" v="1103" actId="478"/>
          <ac:spMkLst>
            <pc:docMk/>
            <pc:sldMk cId="3896942429" sldId="400"/>
            <ac:spMk id="4" creationId="{7E32CDAB-0E54-40E4-8CF9-0A8F98EB468A}"/>
          </ac:spMkLst>
        </pc:spChg>
        <pc:spChg chg="del">
          <ac:chgData name="TAN Mei Yi [Harrisdale Senior High School]" userId="f9f029c9-d743-4d60-9f2c-e74bdec1ab07" providerId="ADAL" clId="{0D481EDF-457B-4615-B259-F1EDBF3DC4EB}" dt="2023-07-26T01:17:56.271" v="1104" actId="478"/>
          <ac:spMkLst>
            <pc:docMk/>
            <pc:sldMk cId="3896942429" sldId="400"/>
            <ac:spMk id="8" creationId="{AC7C2CD0-0D9D-493E-A0A4-A3FB51B6698D}"/>
          </ac:spMkLst>
        </pc:spChg>
        <pc:spChg chg="del">
          <ac:chgData name="TAN Mei Yi [Harrisdale Senior High School]" userId="f9f029c9-d743-4d60-9f2c-e74bdec1ab07" providerId="ADAL" clId="{0D481EDF-457B-4615-B259-F1EDBF3DC4EB}" dt="2023-07-26T01:17:56.271" v="1104" actId="478"/>
          <ac:spMkLst>
            <pc:docMk/>
            <pc:sldMk cId="3896942429" sldId="400"/>
            <ac:spMk id="9" creationId="{1060B164-CA89-4619-96B5-15F42EEE82DF}"/>
          </ac:spMkLst>
        </pc:spChg>
        <pc:spChg chg="del">
          <ac:chgData name="TAN Mei Yi [Harrisdale Senior High School]" userId="f9f029c9-d743-4d60-9f2c-e74bdec1ab07" providerId="ADAL" clId="{0D481EDF-457B-4615-B259-F1EDBF3DC4EB}" dt="2023-07-26T01:17:56.271" v="1104" actId="478"/>
          <ac:spMkLst>
            <pc:docMk/>
            <pc:sldMk cId="3896942429" sldId="400"/>
            <ac:spMk id="10" creationId="{F41F41BC-9EE0-4A75-ABE2-B6CF62F1D97A}"/>
          </ac:spMkLst>
        </pc:spChg>
        <pc:spChg chg="add mod">
          <ac:chgData name="TAN Mei Yi [Harrisdale Senior High School]" userId="f9f029c9-d743-4d60-9f2c-e74bdec1ab07" providerId="ADAL" clId="{0D481EDF-457B-4615-B259-F1EDBF3DC4EB}" dt="2023-07-27T01:10:16.040" v="4262" actId="20577"/>
          <ac:spMkLst>
            <pc:docMk/>
            <pc:sldMk cId="3896942429" sldId="400"/>
            <ac:spMk id="12" creationId="{31BFDF4C-E813-E958-08A3-AA50E58E4564}"/>
          </ac:spMkLst>
        </pc:spChg>
        <pc:picChg chg="del">
          <ac:chgData name="TAN Mei Yi [Harrisdale Senior High School]" userId="f9f029c9-d743-4d60-9f2c-e74bdec1ab07" providerId="ADAL" clId="{0D481EDF-457B-4615-B259-F1EDBF3DC4EB}" dt="2023-07-26T01:17:56.271" v="1104" actId="478"/>
          <ac:picMkLst>
            <pc:docMk/>
            <pc:sldMk cId="3896942429" sldId="400"/>
            <ac:picMk id="5" creationId="{B8495C30-479C-474A-AE01-7CEAD79FC0B8}"/>
          </ac:picMkLst>
        </pc:picChg>
        <pc:picChg chg="del">
          <ac:chgData name="TAN Mei Yi [Harrisdale Senior High School]" userId="f9f029c9-d743-4d60-9f2c-e74bdec1ab07" providerId="ADAL" clId="{0D481EDF-457B-4615-B259-F1EDBF3DC4EB}" dt="2023-07-26T01:17:56.271" v="1104" actId="478"/>
          <ac:picMkLst>
            <pc:docMk/>
            <pc:sldMk cId="3896942429" sldId="400"/>
            <ac:picMk id="6" creationId="{F8D859AD-0547-4A14-8B38-822F0552629C}"/>
          </ac:picMkLst>
        </pc:picChg>
        <pc:picChg chg="del">
          <ac:chgData name="TAN Mei Yi [Harrisdale Senior High School]" userId="f9f029c9-d743-4d60-9f2c-e74bdec1ab07" providerId="ADAL" clId="{0D481EDF-457B-4615-B259-F1EDBF3DC4EB}" dt="2023-07-26T01:17:56.271" v="1104" actId="478"/>
          <ac:picMkLst>
            <pc:docMk/>
            <pc:sldMk cId="3896942429" sldId="400"/>
            <ac:picMk id="7" creationId="{5997A61B-2F8A-4920-AE04-A89E92C39FA9}"/>
          </ac:picMkLst>
        </pc:picChg>
      </pc:sldChg>
      <pc:sldChg chg="modSp add mod ord modAnim">
        <pc:chgData name="TAN Mei Yi [Harrisdale Senior High School]" userId="f9f029c9-d743-4d60-9f2c-e74bdec1ab07" providerId="ADAL" clId="{0D481EDF-457B-4615-B259-F1EDBF3DC4EB}" dt="2023-07-27T04:46:13.912" v="16005" actId="13926"/>
        <pc:sldMkLst>
          <pc:docMk/>
          <pc:sldMk cId="842028698" sldId="401"/>
        </pc:sldMkLst>
        <pc:spChg chg="mod">
          <ac:chgData name="TAN Mei Yi [Harrisdale Senior High School]" userId="f9f029c9-d743-4d60-9f2c-e74bdec1ab07" providerId="ADAL" clId="{0D481EDF-457B-4615-B259-F1EDBF3DC4EB}" dt="2023-07-27T01:13:33.972" v="4665" actId="20577"/>
          <ac:spMkLst>
            <pc:docMk/>
            <pc:sldMk cId="842028698" sldId="401"/>
            <ac:spMk id="11" creationId="{4E51E4F0-5F33-46B9-A83F-95DCE3125496}"/>
          </ac:spMkLst>
        </pc:spChg>
        <pc:spChg chg="mod">
          <ac:chgData name="TAN Mei Yi [Harrisdale Senior High School]" userId="f9f029c9-d743-4d60-9f2c-e74bdec1ab07" providerId="ADAL" clId="{0D481EDF-457B-4615-B259-F1EDBF3DC4EB}" dt="2023-07-27T04:46:13.912" v="16005" actId="13926"/>
          <ac:spMkLst>
            <pc:docMk/>
            <pc:sldMk cId="842028698" sldId="401"/>
            <ac:spMk id="12" creationId="{31BFDF4C-E813-E958-08A3-AA50E58E4564}"/>
          </ac:spMkLst>
        </pc:spChg>
      </pc:sldChg>
      <pc:sldChg chg="addSp modSp add mod modAnim">
        <pc:chgData name="TAN Mei Yi [Harrisdale Senior High School]" userId="f9f029c9-d743-4d60-9f2c-e74bdec1ab07" providerId="ADAL" clId="{0D481EDF-457B-4615-B259-F1EDBF3DC4EB}" dt="2023-07-27T04:45:06.408" v="15996"/>
        <pc:sldMkLst>
          <pc:docMk/>
          <pc:sldMk cId="797998984" sldId="402"/>
        </pc:sldMkLst>
        <pc:spChg chg="add mod">
          <ac:chgData name="TAN Mei Yi [Harrisdale Senior High School]" userId="f9f029c9-d743-4d60-9f2c-e74bdec1ab07" providerId="ADAL" clId="{0D481EDF-457B-4615-B259-F1EDBF3DC4EB}" dt="2023-07-27T01:10:50.629" v="4271" actId="20577"/>
          <ac:spMkLst>
            <pc:docMk/>
            <pc:sldMk cId="797998984" sldId="402"/>
            <ac:spMk id="2" creationId="{F61703D6-3CCA-5EA8-B70E-238C0C34B218}"/>
          </ac:spMkLst>
        </pc:spChg>
        <pc:spChg chg="mod">
          <ac:chgData name="TAN Mei Yi [Harrisdale Senior High School]" userId="f9f029c9-d743-4d60-9f2c-e74bdec1ab07" providerId="ADAL" clId="{0D481EDF-457B-4615-B259-F1EDBF3DC4EB}" dt="2023-07-27T01:10:54.556" v="4272" actId="14100"/>
          <ac:spMkLst>
            <pc:docMk/>
            <pc:sldMk cId="797998984" sldId="402"/>
            <ac:spMk id="3" creationId="{D5AD25A3-275E-4473-9F79-34DB90420FFA}"/>
          </ac:spMkLst>
        </pc:spChg>
        <pc:spChg chg="add mod">
          <ac:chgData name="TAN Mei Yi [Harrisdale Senior High School]" userId="f9f029c9-d743-4d60-9f2c-e74bdec1ab07" providerId="ADAL" clId="{0D481EDF-457B-4615-B259-F1EDBF3DC4EB}" dt="2023-07-27T01:12:32.311" v="4584" actId="20577"/>
          <ac:spMkLst>
            <pc:docMk/>
            <pc:sldMk cId="797998984" sldId="402"/>
            <ac:spMk id="4" creationId="{A36323F0-DF9C-3A01-EB7F-14E55059485A}"/>
          </ac:spMkLst>
        </pc:spChg>
        <pc:spChg chg="mod">
          <ac:chgData name="TAN Mei Yi [Harrisdale Senior High School]" userId="f9f029c9-d743-4d60-9f2c-e74bdec1ab07" providerId="ADAL" clId="{0D481EDF-457B-4615-B259-F1EDBF3DC4EB}" dt="2023-07-27T01:00:06.610" v="3261" actId="20577"/>
          <ac:spMkLst>
            <pc:docMk/>
            <pc:sldMk cId="797998984" sldId="402"/>
            <ac:spMk id="5" creationId="{7B975EBF-5BFE-4C1A-BE3A-176E15D0E159}"/>
          </ac:spMkLst>
        </pc:spChg>
      </pc:sldChg>
      <pc:sldChg chg="addSp delSp modSp add del mod">
        <pc:chgData name="TAN Mei Yi [Harrisdale Senior High School]" userId="f9f029c9-d743-4d60-9f2c-e74bdec1ab07" providerId="ADAL" clId="{0D481EDF-457B-4615-B259-F1EDBF3DC4EB}" dt="2023-07-27T04:47:47.829" v="16026" actId="47"/>
        <pc:sldMkLst>
          <pc:docMk/>
          <pc:sldMk cId="1364181021" sldId="403"/>
        </pc:sldMkLst>
        <pc:spChg chg="add del mod">
          <ac:chgData name="TAN Mei Yi [Harrisdale Senior High School]" userId="f9f029c9-d743-4d60-9f2c-e74bdec1ab07" providerId="ADAL" clId="{0D481EDF-457B-4615-B259-F1EDBF3DC4EB}" dt="2023-07-27T02:15:55.036" v="8116" actId="478"/>
          <ac:spMkLst>
            <pc:docMk/>
            <pc:sldMk cId="1364181021" sldId="403"/>
            <ac:spMk id="2" creationId="{B6219B9E-6023-4ED2-372C-8FDE3B3D982A}"/>
          </ac:spMkLst>
        </pc:spChg>
        <pc:spChg chg="mod">
          <ac:chgData name="TAN Mei Yi [Harrisdale Senior High School]" userId="f9f029c9-d743-4d60-9f2c-e74bdec1ab07" providerId="ADAL" clId="{0D481EDF-457B-4615-B259-F1EDBF3DC4EB}" dt="2023-07-27T04:47:16.155" v="16012" actId="20577"/>
          <ac:spMkLst>
            <pc:docMk/>
            <pc:sldMk cId="1364181021" sldId="403"/>
            <ac:spMk id="3" creationId="{D5AD25A3-275E-4473-9F79-34DB90420FFA}"/>
          </ac:spMkLst>
        </pc:spChg>
        <pc:spChg chg="add del mod">
          <ac:chgData name="TAN Mei Yi [Harrisdale Senior High School]" userId="f9f029c9-d743-4d60-9f2c-e74bdec1ab07" providerId="ADAL" clId="{0D481EDF-457B-4615-B259-F1EDBF3DC4EB}" dt="2023-07-27T02:15:55.036" v="8116" actId="478"/>
          <ac:spMkLst>
            <pc:docMk/>
            <pc:sldMk cId="1364181021" sldId="403"/>
            <ac:spMk id="4" creationId="{B20D886B-0E9F-C8EA-3DEF-C4C48421E94B}"/>
          </ac:spMkLst>
        </pc:spChg>
        <pc:spChg chg="mod">
          <ac:chgData name="TAN Mei Yi [Harrisdale Senior High School]" userId="f9f029c9-d743-4d60-9f2c-e74bdec1ab07" providerId="ADAL" clId="{0D481EDF-457B-4615-B259-F1EDBF3DC4EB}" dt="2023-07-27T02:00:50.177" v="7012" actId="20577"/>
          <ac:spMkLst>
            <pc:docMk/>
            <pc:sldMk cId="1364181021" sldId="403"/>
            <ac:spMk id="5" creationId="{7B975EBF-5BFE-4C1A-BE3A-176E15D0E159}"/>
          </ac:spMkLst>
        </pc:spChg>
      </pc:sldChg>
      <pc:sldChg chg="add del">
        <pc:chgData name="TAN Mei Yi [Harrisdale Senior High School]" userId="f9f029c9-d743-4d60-9f2c-e74bdec1ab07" providerId="ADAL" clId="{0D481EDF-457B-4615-B259-F1EDBF3DC4EB}" dt="2023-07-27T01:09:52.241" v="4255" actId="47"/>
        <pc:sldMkLst>
          <pc:docMk/>
          <pc:sldMk cId="1842643226" sldId="403"/>
        </pc:sldMkLst>
      </pc:sldChg>
      <pc:sldChg chg="addSp delSp modSp add mod modAnim">
        <pc:chgData name="TAN Mei Yi [Harrisdale Senior High School]" userId="f9f029c9-d743-4d60-9f2c-e74bdec1ab07" providerId="ADAL" clId="{0D481EDF-457B-4615-B259-F1EDBF3DC4EB}" dt="2023-07-27T04:48:00.111" v="16028"/>
        <pc:sldMkLst>
          <pc:docMk/>
          <pc:sldMk cId="1464856378" sldId="404"/>
        </pc:sldMkLst>
        <pc:spChg chg="mod">
          <ac:chgData name="TAN Mei Yi [Harrisdale Senior High School]" userId="f9f029c9-d743-4d60-9f2c-e74bdec1ab07" providerId="ADAL" clId="{0D481EDF-457B-4615-B259-F1EDBF3DC4EB}" dt="2023-07-27T02:16:04.762" v="8119" actId="1076"/>
          <ac:spMkLst>
            <pc:docMk/>
            <pc:sldMk cId="1464856378" sldId="404"/>
            <ac:spMk id="2" creationId="{B6219B9E-6023-4ED2-372C-8FDE3B3D982A}"/>
          </ac:spMkLst>
        </pc:spChg>
        <pc:spChg chg="del">
          <ac:chgData name="TAN Mei Yi [Harrisdale Senior High School]" userId="f9f029c9-d743-4d60-9f2c-e74bdec1ab07" providerId="ADAL" clId="{0D481EDF-457B-4615-B259-F1EDBF3DC4EB}" dt="2023-07-27T02:15:57.630" v="8117" actId="478"/>
          <ac:spMkLst>
            <pc:docMk/>
            <pc:sldMk cId="1464856378" sldId="404"/>
            <ac:spMk id="3" creationId="{D5AD25A3-275E-4473-9F79-34DB90420FFA}"/>
          </ac:spMkLst>
        </pc:spChg>
        <pc:spChg chg="mod">
          <ac:chgData name="TAN Mei Yi [Harrisdale Senior High School]" userId="f9f029c9-d743-4d60-9f2c-e74bdec1ab07" providerId="ADAL" clId="{0D481EDF-457B-4615-B259-F1EDBF3DC4EB}" dt="2023-07-27T03:46:56.853" v="12926" actId="20577"/>
          <ac:spMkLst>
            <pc:docMk/>
            <pc:sldMk cId="1464856378" sldId="404"/>
            <ac:spMk id="4" creationId="{B20D886B-0E9F-C8EA-3DEF-C4C48421E94B}"/>
          </ac:spMkLst>
        </pc:spChg>
        <pc:spChg chg="del">
          <ac:chgData name="TAN Mei Yi [Harrisdale Senior High School]" userId="f9f029c9-d743-4d60-9f2c-e74bdec1ab07" providerId="ADAL" clId="{0D481EDF-457B-4615-B259-F1EDBF3DC4EB}" dt="2023-07-27T02:15:57.630" v="8117" actId="478"/>
          <ac:spMkLst>
            <pc:docMk/>
            <pc:sldMk cId="1464856378" sldId="404"/>
            <ac:spMk id="5" creationId="{7B975EBF-5BFE-4C1A-BE3A-176E15D0E159}"/>
          </ac:spMkLst>
        </pc:spChg>
        <pc:spChg chg="add del mod">
          <ac:chgData name="TAN Mei Yi [Harrisdale Senior High School]" userId="f9f029c9-d743-4d60-9f2c-e74bdec1ab07" providerId="ADAL" clId="{0D481EDF-457B-4615-B259-F1EDBF3DC4EB}" dt="2023-07-27T02:16:01.298" v="8118" actId="478"/>
          <ac:spMkLst>
            <pc:docMk/>
            <pc:sldMk cId="1464856378" sldId="404"/>
            <ac:spMk id="7" creationId="{8FE33BD1-FA18-ABD3-1C99-49EE2476E97D}"/>
          </ac:spMkLst>
        </pc:spChg>
      </pc:sldChg>
      <pc:sldChg chg="modSp add mod modAnim">
        <pc:chgData name="TAN Mei Yi [Harrisdale Senior High School]" userId="f9f029c9-d743-4d60-9f2c-e74bdec1ab07" providerId="ADAL" clId="{0D481EDF-457B-4615-B259-F1EDBF3DC4EB}" dt="2023-07-27T04:48:14.769" v="16038"/>
        <pc:sldMkLst>
          <pc:docMk/>
          <pc:sldMk cId="88597714" sldId="405"/>
        </pc:sldMkLst>
        <pc:spChg chg="mod">
          <ac:chgData name="TAN Mei Yi [Harrisdale Senior High School]" userId="f9f029c9-d743-4d60-9f2c-e74bdec1ab07" providerId="ADAL" clId="{0D481EDF-457B-4615-B259-F1EDBF3DC4EB}" dt="2023-07-27T02:18:27.492" v="8539" actId="20577"/>
          <ac:spMkLst>
            <pc:docMk/>
            <pc:sldMk cId="88597714" sldId="405"/>
            <ac:spMk id="2" creationId="{B6219B9E-6023-4ED2-372C-8FDE3B3D982A}"/>
          </ac:spMkLst>
        </pc:spChg>
        <pc:spChg chg="mod">
          <ac:chgData name="TAN Mei Yi [Harrisdale Senior High School]" userId="f9f029c9-d743-4d60-9f2c-e74bdec1ab07" providerId="ADAL" clId="{0D481EDF-457B-4615-B259-F1EDBF3DC4EB}" dt="2023-07-27T04:48:07.185" v="16036" actId="20577"/>
          <ac:spMkLst>
            <pc:docMk/>
            <pc:sldMk cId="88597714" sldId="405"/>
            <ac:spMk id="4" creationId="{B20D886B-0E9F-C8EA-3DEF-C4C48421E94B}"/>
          </ac:spMkLst>
        </pc:spChg>
      </pc:sldChg>
      <pc:sldChg chg="modSp add mod modAnim">
        <pc:chgData name="TAN Mei Yi [Harrisdale Senior High School]" userId="f9f029c9-d743-4d60-9f2c-e74bdec1ab07" providerId="ADAL" clId="{0D481EDF-457B-4615-B259-F1EDBF3DC4EB}" dt="2023-07-27T04:48:28.843" v="16040"/>
        <pc:sldMkLst>
          <pc:docMk/>
          <pc:sldMk cId="47181351" sldId="406"/>
        </pc:sldMkLst>
        <pc:spChg chg="mod">
          <ac:chgData name="TAN Mei Yi [Harrisdale Senior High School]" userId="f9f029c9-d743-4d60-9f2c-e74bdec1ab07" providerId="ADAL" clId="{0D481EDF-457B-4615-B259-F1EDBF3DC4EB}" dt="2023-07-27T02:25:33.991" v="9768" actId="20577"/>
          <ac:spMkLst>
            <pc:docMk/>
            <pc:sldMk cId="47181351" sldId="406"/>
            <ac:spMk id="2" creationId="{B6219B9E-6023-4ED2-372C-8FDE3B3D982A}"/>
          </ac:spMkLst>
        </pc:spChg>
        <pc:spChg chg="mod">
          <ac:chgData name="TAN Mei Yi [Harrisdale Senior High School]" userId="f9f029c9-d743-4d60-9f2c-e74bdec1ab07" providerId="ADAL" clId="{0D481EDF-457B-4615-B259-F1EDBF3DC4EB}" dt="2023-07-27T02:28:11.227" v="10258" actId="20577"/>
          <ac:spMkLst>
            <pc:docMk/>
            <pc:sldMk cId="47181351" sldId="406"/>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3:23:34.550" v="12265"/>
        <pc:sldMkLst>
          <pc:docMk/>
          <pc:sldMk cId="235596722" sldId="407"/>
        </pc:sldMkLst>
        <pc:spChg chg="mod">
          <ac:chgData name="TAN Mei Yi [Harrisdale Senior High School]" userId="f9f029c9-d743-4d60-9f2c-e74bdec1ab07" providerId="ADAL" clId="{0D481EDF-457B-4615-B259-F1EDBF3DC4EB}" dt="2023-07-27T03:18:33.396" v="11962" actId="6549"/>
          <ac:spMkLst>
            <pc:docMk/>
            <pc:sldMk cId="235596722" sldId="407"/>
            <ac:spMk id="3" creationId="{E9F8ACC9-07A8-4519-A0A1-1993DA2AE437}"/>
          </ac:spMkLst>
        </pc:spChg>
        <pc:spChg chg="add mod">
          <ac:chgData name="TAN Mei Yi [Harrisdale Senior High School]" userId="f9f029c9-d743-4d60-9f2c-e74bdec1ab07" providerId="ADAL" clId="{0D481EDF-457B-4615-B259-F1EDBF3DC4EB}" dt="2023-07-27T03:20:35.423" v="12069" actId="1076"/>
          <ac:spMkLst>
            <pc:docMk/>
            <pc:sldMk cId="235596722" sldId="407"/>
            <ac:spMk id="4" creationId="{E49EF351-7A67-6ECD-55E6-910E1B34320B}"/>
          </ac:spMkLst>
        </pc:spChg>
        <pc:spChg chg="add mod">
          <ac:chgData name="TAN Mei Yi [Harrisdale Senior High School]" userId="f9f029c9-d743-4d60-9f2c-e74bdec1ab07" providerId="ADAL" clId="{0D481EDF-457B-4615-B259-F1EDBF3DC4EB}" dt="2023-07-27T03:21:17.847" v="12142" actId="20577"/>
          <ac:spMkLst>
            <pc:docMk/>
            <pc:sldMk cId="235596722" sldId="407"/>
            <ac:spMk id="5" creationId="{83FAF6FF-7237-A2B9-4CE8-92D8FC9AA497}"/>
          </ac:spMkLst>
        </pc:spChg>
      </pc:sldChg>
      <pc:sldChg chg="addSp modSp add del mod modAnim">
        <pc:chgData name="TAN Mei Yi [Harrisdale Senior High School]" userId="f9f029c9-d743-4d60-9f2c-e74bdec1ab07" providerId="ADAL" clId="{0D481EDF-457B-4615-B259-F1EDBF3DC4EB}" dt="2023-07-27T03:46:21.365" v="12920" actId="20577"/>
        <pc:sldMkLst>
          <pc:docMk/>
          <pc:sldMk cId="2654622747" sldId="408"/>
        </pc:sldMkLst>
        <pc:spChg chg="mod">
          <ac:chgData name="TAN Mei Yi [Harrisdale Senior High School]" userId="f9f029c9-d743-4d60-9f2c-e74bdec1ab07" providerId="ADAL" clId="{0D481EDF-457B-4615-B259-F1EDBF3DC4EB}" dt="2023-07-27T03:41:06.714" v="12653" actId="20577"/>
          <ac:spMkLst>
            <pc:docMk/>
            <pc:sldMk cId="2654622747" sldId="408"/>
            <ac:spMk id="3" creationId="{E9F8ACC9-07A8-4519-A0A1-1993DA2AE437}"/>
          </ac:spMkLst>
        </pc:spChg>
        <pc:spChg chg="add mod">
          <ac:chgData name="TAN Mei Yi [Harrisdale Senior High School]" userId="f9f029c9-d743-4d60-9f2c-e74bdec1ab07" providerId="ADAL" clId="{0D481EDF-457B-4615-B259-F1EDBF3DC4EB}" dt="2023-07-27T03:42:20.747" v="12713" actId="14100"/>
          <ac:spMkLst>
            <pc:docMk/>
            <pc:sldMk cId="2654622747" sldId="408"/>
            <ac:spMk id="4" creationId="{E3854E18-EA89-AC12-0257-984015722F22}"/>
          </ac:spMkLst>
        </pc:spChg>
        <pc:spChg chg="add mod">
          <ac:chgData name="TAN Mei Yi [Harrisdale Senior High School]" userId="f9f029c9-d743-4d60-9f2c-e74bdec1ab07" providerId="ADAL" clId="{0D481EDF-457B-4615-B259-F1EDBF3DC4EB}" dt="2023-07-27T03:46:03.940" v="12874" actId="20577"/>
          <ac:spMkLst>
            <pc:docMk/>
            <pc:sldMk cId="2654622747" sldId="408"/>
            <ac:spMk id="5" creationId="{DFB58AAE-1B45-5215-57B2-9ED5DDABDF32}"/>
          </ac:spMkLst>
        </pc:spChg>
        <pc:spChg chg="add mod">
          <ac:chgData name="TAN Mei Yi [Harrisdale Senior High School]" userId="f9f029c9-d743-4d60-9f2c-e74bdec1ab07" providerId="ADAL" clId="{0D481EDF-457B-4615-B259-F1EDBF3DC4EB}" dt="2023-07-27T03:46:07.427" v="12887" actId="20577"/>
          <ac:spMkLst>
            <pc:docMk/>
            <pc:sldMk cId="2654622747" sldId="408"/>
            <ac:spMk id="6" creationId="{BDF24D85-033A-256F-A4E6-29AE17E2386C}"/>
          </ac:spMkLst>
        </pc:spChg>
        <pc:spChg chg="add mod">
          <ac:chgData name="TAN Mei Yi [Harrisdale Senior High School]" userId="f9f029c9-d743-4d60-9f2c-e74bdec1ab07" providerId="ADAL" clId="{0D481EDF-457B-4615-B259-F1EDBF3DC4EB}" dt="2023-07-27T03:46:11.815" v="12897" actId="20577"/>
          <ac:spMkLst>
            <pc:docMk/>
            <pc:sldMk cId="2654622747" sldId="408"/>
            <ac:spMk id="7" creationId="{962E7DEC-E39B-49C5-6FFC-332952CD4640}"/>
          </ac:spMkLst>
        </pc:spChg>
        <pc:spChg chg="add mod">
          <ac:chgData name="TAN Mei Yi [Harrisdale Senior High School]" userId="f9f029c9-d743-4d60-9f2c-e74bdec1ab07" providerId="ADAL" clId="{0D481EDF-457B-4615-B259-F1EDBF3DC4EB}" dt="2023-07-27T03:46:16.937" v="12909" actId="20577"/>
          <ac:spMkLst>
            <pc:docMk/>
            <pc:sldMk cId="2654622747" sldId="408"/>
            <ac:spMk id="8" creationId="{3E9C7595-A7CF-7690-F276-D00BF24633F5}"/>
          </ac:spMkLst>
        </pc:spChg>
        <pc:spChg chg="add mod">
          <ac:chgData name="TAN Mei Yi [Harrisdale Senior High School]" userId="f9f029c9-d743-4d60-9f2c-e74bdec1ab07" providerId="ADAL" clId="{0D481EDF-457B-4615-B259-F1EDBF3DC4EB}" dt="2023-07-27T03:46:21.365" v="12920" actId="20577"/>
          <ac:spMkLst>
            <pc:docMk/>
            <pc:sldMk cId="2654622747" sldId="408"/>
            <ac:spMk id="9" creationId="{5048E94B-D27E-1B91-C615-0CD41A291B0A}"/>
          </ac:spMkLst>
        </pc:spChg>
      </pc:sldChg>
      <pc:sldChg chg="addSp modSp add mod modAnim">
        <pc:chgData name="TAN Mei Yi [Harrisdale Senior High School]" userId="f9f029c9-d743-4d60-9f2c-e74bdec1ab07" providerId="ADAL" clId="{0D481EDF-457B-4615-B259-F1EDBF3DC4EB}" dt="2023-07-27T03:25:09.953" v="12277" actId="1076"/>
        <pc:sldMkLst>
          <pc:docMk/>
          <pc:sldMk cId="496166069" sldId="409"/>
        </pc:sldMkLst>
        <pc:spChg chg="mod">
          <ac:chgData name="TAN Mei Yi [Harrisdale Senior High School]" userId="f9f029c9-d743-4d60-9f2c-e74bdec1ab07" providerId="ADAL" clId="{0D481EDF-457B-4615-B259-F1EDBF3DC4EB}" dt="2023-07-27T03:21:37.837" v="12148" actId="14100"/>
          <ac:spMkLst>
            <pc:docMk/>
            <pc:sldMk cId="496166069" sldId="409"/>
            <ac:spMk id="3" creationId="{E9F8ACC9-07A8-4519-A0A1-1993DA2AE437}"/>
          </ac:spMkLst>
        </pc:spChg>
        <pc:spChg chg="add mod">
          <ac:chgData name="TAN Mei Yi [Harrisdale Senior High School]" userId="f9f029c9-d743-4d60-9f2c-e74bdec1ab07" providerId="ADAL" clId="{0D481EDF-457B-4615-B259-F1EDBF3DC4EB}" dt="2023-07-27T03:22:06.237" v="12191" actId="20577"/>
          <ac:spMkLst>
            <pc:docMk/>
            <pc:sldMk cId="496166069" sldId="409"/>
            <ac:spMk id="4" creationId="{BCEEFC9B-2062-932D-0C4B-3861AF4D7A38}"/>
          </ac:spMkLst>
        </pc:spChg>
        <pc:spChg chg="add mod">
          <ac:chgData name="TAN Mei Yi [Harrisdale Senior High School]" userId="f9f029c9-d743-4d60-9f2c-e74bdec1ab07" providerId="ADAL" clId="{0D481EDF-457B-4615-B259-F1EDBF3DC4EB}" dt="2023-07-27T03:25:09.953" v="12277" actId="1076"/>
          <ac:spMkLst>
            <pc:docMk/>
            <pc:sldMk cId="496166069" sldId="409"/>
            <ac:spMk id="5" creationId="{36A1EB40-03AD-0ACB-D9A2-DDF94CE3D978}"/>
          </ac:spMkLst>
        </pc:spChg>
      </pc:sldChg>
      <pc:sldChg chg="modSp add del mod">
        <pc:chgData name="TAN Mei Yi [Harrisdale Senior High School]" userId="f9f029c9-d743-4d60-9f2c-e74bdec1ab07" providerId="ADAL" clId="{0D481EDF-457B-4615-B259-F1EDBF3DC4EB}" dt="2023-07-27T03:51:37.814" v="12972" actId="47"/>
        <pc:sldMkLst>
          <pc:docMk/>
          <pc:sldMk cId="3441532730" sldId="410"/>
        </pc:sldMkLst>
        <pc:spChg chg="mod">
          <ac:chgData name="TAN Mei Yi [Harrisdale Senior High School]" userId="f9f029c9-d743-4d60-9f2c-e74bdec1ab07" providerId="ADAL" clId="{0D481EDF-457B-4615-B259-F1EDBF3DC4EB}" dt="2023-07-27T03:51:15.380" v="12971" actId="20577"/>
          <ac:spMkLst>
            <pc:docMk/>
            <pc:sldMk cId="3441532730" sldId="410"/>
            <ac:spMk id="2" creationId="{B6219B9E-6023-4ED2-372C-8FDE3B3D982A}"/>
          </ac:spMkLst>
        </pc:spChg>
      </pc:sldChg>
      <pc:sldChg chg="addSp modSp add mod ord modAnim">
        <pc:chgData name="TAN Mei Yi [Harrisdale Senior High School]" userId="f9f029c9-d743-4d60-9f2c-e74bdec1ab07" providerId="ADAL" clId="{0D481EDF-457B-4615-B259-F1EDBF3DC4EB}" dt="2023-07-27T03:55:37.118" v="13156" actId="20577"/>
        <pc:sldMkLst>
          <pc:docMk/>
          <pc:sldMk cId="3805072023" sldId="410"/>
        </pc:sldMkLst>
        <pc:spChg chg="mod">
          <ac:chgData name="TAN Mei Yi [Harrisdale Senior High School]" userId="f9f029c9-d743-4d60-9f2c-e74bdec1ab07" providerId="ADAL" clId="{0D481EDF-457B-4615-B259-F1EDBF3DC4EB}" dt="2023-07-27T03:53:53.319" v="12983" actId="403"/>
          <ac:spMkLst>
            <pc:docMk/>
            <pc:sldMk cId="3805072023" sldId="410"/>
            <ac:spMk id="3" creationId="{E9F8ACC9-07A8-4519-A0A1-1993DA2AE437}"/>
          </ac:spMkLst>
        </pc:spChg>
        <pc:spChg chg="add mod">
          <ac:chgData name="TAN Mei Yi [Harrisdale Senior High School]" userId="f9f029c9-d743-4d60-9f2c-e74bdec1ab07" providerId="ADAL" clId="{0D481EDF-457B-4615-B259-F1EDBF3DC4EB}" dt="2023-07-27T03:54:24.990" v="13056" actId="20577"/>
          <ac:spMkLst>
            <pc:docMk/>
            <pc:sldMk cId="3805072023" sldId="410"/>
            <ac:spMk id="4" creationId="{4FA5BB36-68CB-1917-7ABE-CF34B0978D45}"/>
          </ac:spMkLst>
        </pc:spChg>
        <pc:spChg chg="add mod">
          <ac:chgData name="TAN Mei Yi [Harrisdale Senior High School]" userId="f9f029c9-d743-4d60-9f2c-e74bdec1ab07" providerId="ADAL" clId="{0D481EDF-457B-4615-B259-F1EDBF3DC4EB}" dt="2023-07-27T03:55:15.435" v="13061" actId="403"/>
          <ac:spMkLst>
            <pc:docMk/>
            <pc:sldMk cId="3805072023" sldId="410"/>
            <ac:spMk id="6" creationId="{3501B21D-31D5-7A42-0B9E-412E71270A2C}"/>
          </ac:spMkLst>
        </pc:spChg>
        <pc:spChg chg="add mod">
          <ac:chgData name="TAN Mei Yi [Harrisdale Senior High School]" userId="f9f029c9-d743-4d60-9f2c-e74bdec1ab07" providerId="ADAL" clId="{0D481EDF-457B-4615-B259-F1EDBF3DC4EB}" dt="2023-07-27T03:55:37.118" v="13156" actId="20577"/>
          <ac:spMkLst>
            <pc:docMk/>
            <pc:sldMk cId="3805072023" sldId="410"/>
            <ac:spMk id="7" creationId="{00C8193A-4E45-273F-CAF9-128B71AB58AD}"/>
          </ac:spMkLst>
        </pc:spChg>
      </pc:sldChg>
      <pc:sldChg chg="modSp add mod modAnim">
        <pc:chgData name="TAN Mei Yi [Harrisdale Senior High School]" userId="f9f029c9-d743-4d60-9f2c-e74bdec1ab07" providerId="ADAL" clId="{0D481EDF-457B-4615-B259-F1EDBF3DC4EB}" dt="2023-07-27T04:48:59.078" v="16045" actId="20577"/>
        <pc:sldMkLst>
          <pc:docMk/>
          <pc:sldMk cId="3074725939" sldId="411"/>
        </pc:sldMkLst>
        <pc:spChg chg="mod">
          <ac:chgData name="TAN Mei Yi [Harrisdale Senior High School]" userId="f9f029c9-d743-4d60-9f2c-e74bdec1ab07" providerId="ADAL" clId="{0D481EDF-457B-4615-B259-F1EDBF3DC4EB}" dt="2023-07-27T03:56:32.762" v="13196" actId="20577"/>
          <ac:spMkLst>
            <pc:docMk/>
            <pc:sldMk cId="3074725939" sldId="411"/>
            <ac:spMk id="2" creationId="{B6219B9E-6023-4ED2-372C-8FDE3B3D982A}"/>
          </ac:spMkLst>
        </pc:spChg>
        <pc:spChg chg="mod">
          <ac:chgData name="TAN Mei Yi [Harrisdale Senior High School]" userId="f9f029c9-d743-4d60-9f2c-e74bdec1ab07" providerId="ADAL" clId="{0D481EDF-457B-4615-B259-F1EDBF3DC4EB}" dt="2023-07-27T04:48:59.078" v="16045" actId="20577"/>
          <ac:spMkLst>
            <pc:docMk/>
            <pc:sldMk cId="3074725939" sldId="411"/>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4:02:53.567" v="13711" actId="207"/>
        <pc:sldMkLst>
          <pc:docMk/>
          <pc:sldMk cId="3493683123" sldId="412"/>
        </pc:sldMkLst>
        <pc:spChg chg="mod">
          <ac:chgData name="TAN Mei Yi [Harrisdale Senior High School]" userId="f9f029c9-d743-4d60-9f2c-e74bdec1ab07" providerId="ADAL" clId="{0D481EDF-457B-4615-B259-F1EDBF3DC4EB}" dt="2023-07-27T04:01:55.328" v="13647" actId="20577"/>
          <ac:spMkLst>
            <pc:docMk/>
            <pc:sldMk cId="3493683123" sldId="412"/>
            <ac:spMk id="3" creationId="{E9F8ACC9-07A8-4519-A0A1-1993DA2AE437}"/>
          </ac:spMkLst>
        </pc:spChg>
        <pc:spChg chg="add mod">
          <ac:chgData name="TAN Mei Yi [Harrisdale Senior High School]" userId="f9f029c9-d743-4d60-9f2c-e74bdec1ab07" providerId="ADAL" clId="{0D481EDF-457B-4615-B259-F1EDBF3DC4EB}" dt="2023-07-27T04:02:02.044" v="13672" actId="1076"/>
          <ac:spMkLst>
            <pc:docMk/>
            <pc:sldMk cId="3493683123" sldId="412"/>
            <ac:spMk id="4" creationId="{A9B0904E-3094-B4E5-CC78-F6B7243F9B9B}"/>
          </ac:spMkLst>
        </pc:spChg>
        <pc:spChg chg="add mod">
          <ac:chgData name="TAN Mei Yi [Harrisdale Senior High School]" userId="f9f029c9-d743-4d60-9f2c-e74bdec1ab07" providerId="ADAL" clId="{0D481EDF-457B-4615-B259-F1EDBF3DC4EB}" dt="2023-07-27T04:02:36.961" v="13701" actId="1076"/>
          <ac:spMkLst>
            <pc:docMk/>
            <pc:sldMk cId="3493683123" sldId="412"/>
            <ac:spMk id="5" creationId="{53842BE4-556A-B4C2-2140-A8DED34E9B4C}"/>
          </ac:spMkLst>
        </pc:spChg>
        <pc:spChg chg="add mod">
          <ac:chgData name="TAN Mei Yi [Harrisdale Senior High School]" userId="f9f029c9-d743-4d60-9f2c-e74bdec1ab07" providerId="ADAL" clId="{0D481EDF-457B-4615-B259-F1EDBF3DC4EB}" dt="2023-07-27T04:02:53.567" v="13711" actId="207"/>
          <ac:spMkLst>
            <pc:docMk/>
            <pc:sldMk cId="3493683123" sldId="412"/>
            <ac:spMk id="6" creationId="{560B7465-10A4-0225-8DFA-5A99C177F689}"/>
          </ac:spMkLst>
        </pc:spChg>
      </pc:sldChg>
      <pc:sldChg chg="addSp delSp modSp add mod delAnim modAnim">
        <pc:chgData name="TAN Mei Yi [Harrisdale Senior High School]" userId="f9f029c9-d743-4d60-9f2c-e74bdec1ab07" providerId="ADAL" clId="{0D481EDF-457B-4615-B259-F1EDBF3DC4EB}" dt="2023-07-27T04:09:33.377" v="14620" actId="1076"/>
        <pc:sldMkLst>
          <pc:docMk/>
          <pc:sldMk cId="295920318" sldId="413"/>
        </pc:sldMkLst>
        <pc:spChg chg="mod">
          <ac:chgData name="TAN Mei Yi [Harrisdale Senior High School]" userId="f9f029c9-d743-4d60-9f2c-e74bdec1ab07" providerId="ADAL" clId="{0D481EDF-457B-4615-B259-F1EDBF3DC4EB}" dt="2023-07-27T04:04:31.365" v="14075" actId="20577"/>
          <ac:spMkLst>
            <pc:docMk/>
            <pc:sldMk cId="295920318" sldId="413"/>
            <ac:spMk id="2" creationId="{8ABCEC15-E4FC-D431-127D-F65CEA37D548}"/>
          </ac:spMkLst>
        </pc:spChg>
        <pc:spChg chg="mod">
          <ac:chgData name="TAN Mei Yi [Harrisdale Senior High School]" userId="f9f029c9-d743-4d60-9f2c-e74bdec1ab07" providerId="ADAL" clId="{0D481EDF-457B-4615-B259-F1EDBF3DC4EB}" dt="2023-07-27T04:04:06.274" v="14041" actId="20577"/>
          <ac:spMkLst>
            <pc:docMk/>
            <pc:sldMk cId="295920318" sldId="413"/>
            <ac:spMk id="3" creationId="{E9F8ACC9-07A8-4519-A0A1-1993DA2AE437}"/>
          </ac:spMkLst>
        </pc:spChg>
        <pc:spChg chg="del">
          <ac:chgData name="TAN Mei Yi [Harrisdale Senior High School]" userId="f9f029c9-d743-4d60-9f2c-e74bdec1ab07" providerId="ADAL" clId="{0D481EDF-457B-4615-B259-F1EDBF3DC4EB}" dt="2023-07-27T04:04:13.479" v="14042" actId="478"/>
          <ac:spMkLst>
            <pc:docMk/>
            <pc:sldMk cId="295920318" sldId="413"/>
            <ac:spMk id="4" creationId="{A9B0904E-3094-B4E5-CC78-F6B7243F9B9B}"/>
          </ac:spMkLst>
        </pc:spChg>
        <pc:spChg chg="del">
          <ac:chgData name="TAN Mei Yi [Harrisdale Senior High School]" userId="f9f029c9-d743-4d60-9f2c-e74bdec1ab07" providerId="ADAL" clId="{0D481EDF-457B-4615-B259-F1EDBF3DC4EB}" dt="2023-07-27T04:04:39.580" v="14076" actId="478"/>
          <ac:spMkLst>
            <pc:docMk/>
            <pc:sldMk cId="295920318" sldId="413"/>
            <ac:spMk id="5" creationId="{53842BE4-556A-B4C2-2140-A8DED34E9B4C}"/>
          </ac:spMkLst>
        </pc:spChg>
        <pc:spChg chg="mod">
          <ac:chgData name="TAN Mei Yi [Harrisdale Senior High School]" userId="f9f029c9-d743-4d60-9f2c-e74bdec1ab07" providerId="ADAL" clId="{0D481EDF-457B-4615-B259-F1EDBF3DC4EB}" dt="2023-07-27T04:05:45.797" v="14223" actId="1076"/>
          <ac:spMkLst>
            <pc:docMk/>
            <pc:sldMk cId="295920318" sldId="413"/>
            <ac:spMk id="6" creationId="{560B7465-10A4-0225-8DFA-5A99C177F689}"/>
          </ac:spMkLst>
        </pc:spChg>
        <pc:spChg chg="add mod">
          <ac:chgData name="TAN Mei Yi [Harrisdale Senior High School]" userId="f9f029c9-d743-4d60-9f2c-e74bdec1ab07" providerId="ADAL" clId="{0D481EDF-457B-4615-B259-F1EDBF3DC4EB}" dt="2023-07-27T04:07:06.541" v="14352" actId="1076"/>
          <ac:spMkLst>
            <pc:docMk/>
            <pc:sldMk cId="295920318" sldId="413"/>
            <ac:spMk id="7" creationId="{6A2DB50A-D924-A6FF-144C-84C7524124F4}"/>
          </ac:spMkLst>
        </pc:spChg>
        <pc:spChg chg="add mod">
          <ac:chgData name="TAN Mei Yi [Harrisdale Senior High School]" userId="f9f029c9-d743-4d60-9f2c-e74bdec1ab07" providerId="ADAL" clId="{0D481EDF-457B-4615-B259-F1EDBF3DC4EB}" dt="2023-07-27T04:08:46.223" v="14569" actId="27636"/>
          <ac:spMkLst>
            <pc:docMk/>
            <pc:sldMk cId="295920318" sldId="413"/>
            <ac:spMk id="8" creationId="{2E4703E6-B8B3-4B48-CDC1-7FF389201B0B}"/>
          </ac:spMkLst>
        </pc:spChg>
        <pc:spChg chg="add mod">
          <ac:chgData name="TAN Mei Yi [Harrisdale Senior High School]" userId="f9f029c9-d743-4d60-9f2c-e74bdec1ab07" providerId="ADAL" clId="{0D481EDF-457B-4615-B259-F1EDBF3DC4EB}" dt="2023-07-27T04:08:59.526" v="14573" actId="1076"/>
          <ac:spMkLst>
            <pc:docMk/>
            <pc:sldMk cId="295920318" sldId="413"/>
            <ac:spMk id="9" creationId="{38AD830E-CC5B-E701-4D17-800BF6B52260}"/>
          </ac:spMkLst>
        </pc:spChg>
        <pc:spChg chg="add mod">
          <ac:chgData name="TAN Mei Yi [Harrisdale Senior High School]" userId="f9f029c9-d743-4d60-9f2c-e74bdec1ab07" providerId="ADAL" clId="{0D481EDF-457B-4615-B259-F1EDBF3DC4EB}" dt="2023-07-27T04:09:33.377" v="14620" actId="1076"/>
          <ac:spMkLst>
            <pc:docMk/>
            <pc:sldMk cId="295920318" sldId="413"/>
            <ac:spMk id="10" creationId="{31E9F5B5-44AA-CD1C-DE88-C18686BBAD24}"/>
          </ac:spMkLst>
        </pc:spChg>
      </pc:sldChg>
      <pc:sldChg chg="delSp modSp add mod delAnim modAnim">
        <pc:chgData name="TAN Mei Yi [Harrisdale Senior High School]" userId="f9f029c9-d743-4d60-9f2c-e74bdec1ab07" providerId="ADAL" clId="{0D481EDF-457B-4615-B259-F1EDBF3DC4EB}" dt="2023-07-27T04:13:53.102" v="15214" actId="1076"/>
        <pc:sldMkLst>
          <pc:docMk/>
          <pc:sldMk cId="3200241528" sldId="414"/>
        </pc:sldMkLst>
        <pc:spChg chg="mod">
          <ac:chgData name="TAN Mei Yi [Harrisdale Senior High School]" userId="f9f029c9-d743-4d60-9f2c-e74bdec1ab07" providerId="ADAL" clId="{0D481EDF-457B-4615-B259-F1EDBF3DC4EB}" dt="2023-07-27T04:11:01.319" v="14907" actId="20577"/>
          <ac:spMkLst>
            <pc:docMk/>
            <pc:sldMk cId="3200241528" sldId="414"/>
            <ac:spMk id="3" creationId="{E9F8ACC9-07A8-4519-A0A1-1993DA2AE437}"/>
          </ac:spMkLst>
        </pc:spChg>
        <pc:spChg chg="mod">
          <ac:chgData name="TAN Mei Yi [Harrisdale Senior High School]" userId="f9f029c9-d743-4d60-9f2c-e74bdec1ab07" providerId="ADAL" clId="{0D481EDF-457B-4615-B259-F1EDBF3DC4EB}" dt="2023-07-27T04:12:19.735" v="15081" actId="20577"/>
          <ac:spMkLst>
            <pc:docMk/>
            <pc:sldMk cId="3200241528" sldId="414"/>
            <ac:spMk id="6" creationId="{560B7465-10A4-0225-8DFA-5A99C177F689}"/>
          </ac:spMkLst>
        </pc:spChg>
        <pc:spChg chg="del">
          <ac:chgData name="TAN Mei Yi [Harrisdale Senior High School]" userId="f9f029c9-d743-4d60-9f2c-e74bdec1ab07" providerId="ADAL" clId="{0D481EDF-457B-4615-B259-F1EDBF3DC4EB}" dt="2023-07-27T04:12:29.046" v="15082" actId="478"/>
          <ac:spMkLst>
            <pc:docMk/>
            <pc:sldMk cId="3200241528" sldId="414"/>
            <ac:spMk id="7" creationId="{6A2DB50A-D924-A6FF-144C-84C7524124F4}"/>
          </ac:spMkLst>
        </pc:spChg>
        <pc:spChg chg="mod">
          <ac:chgData name="TAN Mei Yi [Harrisdale Senior High School]" userId="f9f029c9-d743-4d60-9f2c-e74bdec1ab07" providerId="ADAL" clId="{0D481EDF-457B-4615-B259-F1EDBF3DC4EB}" dt="2023-07-27T04:12:50.091" v="15125" actId="1076"/>
          <ac:spMkLst>
            <pc:docMk/>
            <pc:sldMk cId="3200241528" sldId="414"/>
            <ac:spMk id="8" creationId="{2E4703E6-B8B3-4B48-CDC1-7FF389201B0B}"/>
          </ac:spMkLst>
        </pc:spChg>
        <pc:spChg chg="mod">
          <ac:chgData name="TAN Mei Yi [Harrisdale Senior High School]" userId="f9f029c9-d743-4d60-9f2c-e74bdec1ab07" providerId="ADAL" clId="{0D481EDF-457B-4615-B259-F1EDBF3DC4EB}" dt="2023-07-27T04:13:10.468" v="15153" actId="1076"/>
          <ac:spMkLst>
            <pc:docMk/>
            <pc:sldMk cId="3200241528" sldId="414"/>
            <ac:spMk id="9" creationId="{38AD830E-CC5B-E701-4D17-800BF6B52260}"/>
          </ac:spMkLst>
        </pc:spChg>
        <pc:spChg chg="mod">
          <ac:chgData name="TAN Mei Yi [Harrisdale Senior High School]" userId="f9f029c9-d743-4d60-9f2c-e74bdec1ab07" providerId="ADAL" clId="{0D481EDF-457B-4615-B259-F1EDBF3DC4EB}" dt="2023-07-27T04:13:53.102" v="15214" actId="1076"/>
          <ac:spMkLst>
            <pc:docMk/>
            <pc:sldMk cId="3200241528" sldId="414"/>
            <ac:spMk id="10" creationId="{31E9F5B5-44AA-CD1C-DE88-C18686BBAD24}"/>
          </ac:spMkLst>
        </pc:spChg>
      </pc:sldChg>
      <pc:sldChg chg="addSp delSp modSp add mod delAnim modAnim">
        <pc:chgData name="TAN Mei Yi [Harrisdale Senior High School]" userId="f9f029c9-d743-4d60-9f2c-e74bdec1ab07" providerId="ADAL" clId="{0D481EDF-457B-4615-B259-F1EDBF3DC4EB}" dt="2023-07-27T04:37:58.155" v="15982" actId="403"/>
        <pc:sldMkLst>
          <pc:docMk/>
          <pc:sldMk cId="480262328" sldId="415"/>
        </pc:sldMkLst>
        <pc:spChg chg="mod">
          <ac:chgData name="TAN Mei Yi [Harrisdale Senior High School]" userId="f9f029c9-d743-4d60-9f2c-e74bdec1ab07" providerId="ADAL" clId="{0D481EDF-457B-4615-B259-F1EDBF3DC4EB}" dt="2023-07-27T04:24:03.257" v="15326" actId="20577"/>
          <ac:spMkLst>
            <pc:docMk/>
            <pc:sldMk cId="480262328" sldId="415"/>
            <ac:spMk id="2" creationId="{8ABCEC15-E4FC-D431-127D-F65CEA37D548}"/>
          </ac:spMkLst>
        </pc:spChg>
        <pc:spChg chg="mod">
          <ac:chgData name="TAN Mei Yi [Harrisdale Senior High School]" userId="f9f029c9-d743-4d60-9f2c-e74bdec1ab07" providerId="ADAL" clId="{0D481EDF-457B-4615-B259-F1EDBF3DC4EB}" dt="2023-07-27T04:24:28.893" v="15430" actId="14100"/>
          <ac:spMkLst>
            <pc:docMk/>
            <pc:sldMk cId="480262328" sldId="415"/>
            <ac:spMk id="3" creationId="{E9F8ACC9-07A8-4519-A0A1-1993DA2AE437}"/>
          </ac:spMkLst>
        </pc:spChg>
        <pc:spChg chg="add mod">
          <ac:chgData name="TAN Mei Yi [Harrisdale Senior High School]" userId="f9f029c9-d743-4d60-9f2c-e74bdec1ab07" providerId="ADAL" clId="{0D481EDF-457B-4615-B259-F1EDBF3DC4EB}" dt="2023-07-27T04:27:50.487" v="15568" actId="27636"/>
          <ac:spMkLst>
            <pc:docMk/>
            <pc:sldMk cId="480262328" sldId="415"/>
            <ac:spMk id="5" creationId="{7565E08B-0850-C73F-17B2-C95E6E8C06C8}"/>
          </ac:spMkLst>
        </pc:spChg>
        <pc:spChg chg="del">
          <ac:chgData name="TAN Mei Yi [Harrisdale Senior High School]" userId="f9f029c9-d743-4d60-9f2c-e74bdec1ab07" providerId="ADAL" clId="{0D481EDF-457B-4615-B259-F1EDBF3DC4EB}" dt="2023-07-27T04:25:58.030" v="15432" actId="478"/>
          <ac:spMkLst>
            <pc:docMk/>
            <pc:sldMk cId="480262328" sldId="415"/>
            <ac:spMk id="6" creationId="{560B7465-10A4-0225-8DFA-5A99C177F689}"/>
          </ac:spMkLst>
        </pc:spChg>
        <pc:spChg chg="add mod">
          <ac:chgData name="TAN Mei Yi [Harrisdale Senior High School]" userId="f9f029c9-d743-4d60-9f2c-e74bdec1ab07" providerId="ADAL" clId="{0D481EDF-457B-4615-B259-F1EDBF3DC4EB}" dt="2023-07-27T04:34:52.572" v="15792" actId="20577"/>
          <ac:spMkLst>
            <pc:docMk/>
            <pc:sldMk cId="480262328" sldId="415"/>
            <ac:spMk id="7" creationId="{64D1A9ED-DDC9-6B00-45F3-3B996C3E78A9}"/>
          </ac:spMkLst>
        </pc:spChg>
        <pc:spChg chg="del">
          <ac:chgData name="TAN Mei Yi [Harrisdale Senior High School]" userId="f9f029c9-d743-4d60-9f2c-e74bdec1ab07" providerId="ADAL" clId="{0D481EDF-457B-4615-B259-F1EDBF3DC4EB}" dt="2023-07-27T04:25:58.030" v="15432" actId="478"/>
          <ac:spMkLst>
            <pc:docMk/>
            <pc:sldMk cId="480262328" sldId="415"/>
            <ac:spMk id="8" creationId="{2E4703E6-B8B3-4B48-CDC1-7FF389201B0B}"/>
          </ac:spMkLst>
        </pc:spChg>
        <pc:spChg chg="mod">
          <ac:chgData name="TAN Mei Yi [Harrisdale Senior High School]" userId="f9f029c9-d743-4d60-9f2c-e74bdec1ab07" providerId="ADAL" clId="{0D481EDF-457B-4615-B259-F1EDBF3DC4EB}" dt="2023-07-27T04:29:52.183" v="15747" actId="1076"/>
          <ac:spMkLst>
            <pc:docMk/>
            <pc:sldMk cId="480262328" sldId="415"/>
            <ac:spMk id="9" creationId="{38AD830E-CC5B-E701-4D17-800BF6B52260}"/>
          </ac:spMkLst>
        </pc:spChg>
        <pc:spChg chg="del">
          <ac:chgData name="TAN Mei Yi [Harrisdale Senior High School]" userId="f9f029c9-d743-4d60-9f2c-e74bdec1ab07" providerId="ADAL" clId="{0D481EDF-457B-4615-B259-F1EDBF3DC4EB}" dt="2023-07-27T04:30:11.441" v="15772" actId="478"/>
          <ac:spMkLst>
            <pc:docMk/>
            <pc:sldMk cId="480262328" sldId="415"/>
            <ac:spMk id="10" creationId="{31E9F5B5-44AA-CD1C-DE88-C18686BBAD24}"/>
          </ac:spMkLst>
        </pc:spChg>
        <pc:spChg chg="add mod">
          <ac:chgData name="TAN Mei Yi [Harrisdale Senior High School]" userId="f9f029c9-d743-4d60-9f2c-e74bdec1ab07" providerId="ADAL" clId="{0D481EDF-457B-4615-B259-F1EDBF3DC4EB}" dt="2023-07-27T04:30:09.393" v="15771" actId="1076"/>
          <ac:spMkLst>
            <pc:docMk/>
            <pc:sldMk cId="480262328" sldId="415"/>
            <ac:spMk id="11" creationId="{40864E0D-79BB-8801-14A3-5A2D0A884791}"/>
          </ac:spMkLst>
        </pc:spChg>
        <pc:spChg chg="add del mod">
          <ac:chgData name="TAN Mei Yi [Harrisdale Senior High School]" userId="f9f029c9-d743-4d60-9f2c-e74bdec1ab07" providerId="ADAL" clId="{0D481EDF-457B-4615-B259-F1EDBF3DC4EB}" dt="2023-07-27T04:33:02.880" v="15783" actId="478"/>
          <ac:spMkLst>
            <pc:docMk/>
            <pc:sldMk cId="480262328" sldId="415"/>
            <ac:spMk id="12" creationId="{FBDDA15F-441A-F64B-CD62-353F7B22F086}"/>
          </ac:spMkLst>
        </pc:spChg>
        <pc:spChg chg="add mod">
          <ac:chgData name="TAN Mei Yi [Harrisdale Senior High School]" userId="f9f029c9-d743-4d60-9f2c-e74bdec1ab07" providerId="ADAL" clId="{0D481EDF-457B-4615-B259-F1EDBF3DC4EB}" dt="2023-07-27T04:37:58.155" v="15982" actId="403"/>
          <ac:spMkLst>
            <pc:docMk/>
            <pc:sldMk cId="480262328" sldId="415"/>
            <ac:spMk id="19" creationId="{B5C02ABD-E168-15A4-4411-E9A7750FC029}"/>
          </ac:spMkLst>
        </pc:spChg>
        <pc:spChg chg="add mod">
          <ac:chgData name="TAN Mei Yi [Harrisdale Senior High School]" userId="f9f029c9-d743-4d60-9f2c-e74bdec1ab07" providerId="ADAL" clId="{0D481EDF-457B-4615-B259-F1EDBF3DC4EB}" dt="2023-07-27T04:36:49.430" v="15896" actId="1035"/>
          <ac:spMkLst>
            <pc:docMk/>
            <pc:sldMk cId="480262328" sldId="415"/>
            <ac:spMk id="20" creationId="{9AA93EBC-AC74-6C7C-7FEA-4257B1D53845}"/>
          </ac:spMkLst>
        </pc:spChg>
        <pc:spChg chg="add mod">
          <ac:chgData name="TAN Mei Yi [Harrisdale Senior High School]" userId="f9f029c9-d743-4d60-9f2c-e74bdec1ab07" providerId="ADAL" clId="{0D481EDF-457B-4615-B259-F1EDBF3DC4EB}" dt="2023-07-27T04:36:54.917" v="15898" actId="1076"/>
          <ac:spMkLst>
            <pc:docMk/>
            <pc:sldMk cId="480262328" sldId="415"/>
            <ac:spMk id="21" creationId="{976EBDD9-32A0-CC6B-1E56-3CC329DFB7E4}"/>
          </ac:spMkLst>
        </pc:spChg>
        <pc:graphicFrameChg chg="add mod modGraphic">
          <ac:chgData name="TAN Mei Yi [Harrisdale Senior High School]" userId="f9f029c9-d743-4d60-9f2c-e74bdec1ab07" providerId="ADAL" clId="{0D481EDF-457B-4615-B259-F1EDBF3DC4EB}" dt="2023-07-27T04:27:06.828" v="15482" actId="20577"/>
          <ac:graphicFrameMkLst>
            <pc:docMk/>
            <pc:sldMk cId="480262328" sldId="415"/>
            <ac:graphicFrameMk id="4" creationId="{E80A52CC-1383-7C8F-0A66-1706D48AC02A}"/>
          </ac:graphicFrameMkLst>
        </pc:graphicFrameChg>
        <pc:picChg chg="add mod ord">
          <ac:chgData name="TAN Mei Yi [Harrisdale Senior High School]" userId="f9f029c9-d743-4d60-9f2c-e74bdec1ab07" providerId="ADAL" clId="{0D481EDF-457B-4615-B259-F1EDBF3DC4EB}" dt="2023-07-27T04:33:14.584" v="15786" actId="166"/>
          <ac:picMkLst>
            <pc:docMk/>
            <pc:sldMk cId="480262328" sldId="415"/>
            <ac:picMk id="14" creationId="{4A2F309D-0D76-4B22-B439-826640235673}"/>
          </ac:picMkLst>
        </pc:picChg>
        <pc:picChg chg="add mod">
          <ac:chgData name="TAN Mei Yi [Harrisdale Senior High School]" userId="f9f029c9-d743-4d60-9f2c-e74bdec1ab07" providerId="ADAL" clId="{0D481EDF-457B-4615-B259-F1EDBF3DC4EB}" dt="2023-07-27T04:33:16.781" v="15787" actId="1076"/>
          <ac:picMkLst>
            <pc:docMk/>
            <pc:sldMk cId="480262328" sldId="415"/>
            <ac:picMk id="16" creationId="{08CCB95F-9842-2308-A637-2F1D31FA10FB}"/>
          </ac:picMkLst>
        </pc:picChg>
        <pc:picChg chg="add mod">
          <ac:chgData name="TAN Mei Yi [Harrisdale Senior High School]" userId="f9f029c9-d743-4d60-9f2c-e74bdec1ab07" providerId="ADAL" clId="{0D481EDF-457B-4615-B259-F1EDBF3DC4EB}" dt="2023-07-27T04:34:01.948" v="15790" actId="1076"/>
          <ac:picMkLst>
            <pc:docMk/>
            <pc:sldMk cId="480262328" sldId="415"/>
            <ac:picMk id="18" creationId="{4A0CDAD2-5A70-9C56-3BCD-D5C604C107FE}"/>
          </ac:picMkLst>
        </pc:picChg>
      </pc:sldChg>
      <pc:sldChg chg="modSp add del mod">
        <pc:chgData name="TAN Mei Yi [Harrisdale Senior High School]" userId="f9f029c9-d743-4d60-9f2c-e74bdec1ab07" providerId="ADAL" clId="{0D481EDF-457B-4615-B259-F1EDBF3DC4EB}" dt="2023-07-27T04:23:58.142" v="15324" actId="47"/>
        <pc:sldMkLst>
          <pc:docMk/>
          <pc:sldMk cId="2334790300" sldId="415"/>
        </pc:sldMkLst>
        <pc:spChg chg="mod">
          <ac:chgData name="TAN Mei Yi [Harrisdale Senior High School]" userId="f9f029c9-d743-4d60-9f2c-e74bdec1ab07" providerId="ADAL" clId="{0D481EDF-457B-4615-B259-F1EDBF3DC4EB}" dt="2023-07-27T04:23:54.294" v="15323" actId="20577"/>
          <ac:spMkLst>
            <pc:docMk/>
            <pc:sldMk cId="2334790300" sldId="415"/>
            <ac:spMk id="2" creationId="{50FDE043-831F-DED5-1F33-51254C7E1EAF}"/>
          </ac:spMkLst>
        </pc:spChg>
      </pc:sldChg>
    </pc:docChg>
  </pc:docChgLst>
  <pc:docChgLst>
    <pc:chgData name="TAN Mei Yi [Harrisdale Senior High School]" userId="f9f029c9-d743-4d60-9f2c-e74bdec1ab07" providerId="ADAL" clId="{E78A49DA-0F89-4615-98B2-17D3D401C507}"/>
    <pc:docChg chg="undo custSel addSld delSld modSld">
      <pc:chgData name="TAN Mei Yi [Harrisdale Senior High School]" userId="f9f029c9-d743-4d60-9f2c-e74bdec1ab07" providerId="ADAL" clId="{E78A49DA-0F89-4615-98B2-17D3D401C507}" dt="2023-06-09T00:12:47.242" v="252" actId="20577"/>
      <pc:docMkLst>
        <pc:docMk/>
      </pc:docMkLst>
      <pc:sldChg chg="modSp add mod">
        <pc:chgData name="TAN Mei Yi [Harrisdale Senior High School]" userId="f9f029c9-d743-4d60-9f2c-e74bdec1ab07" providerId="ADAL" clId="{E78A49DA-0F89-4615-98B2-17D3D401C507}" dt="2023-06-08T03:42:19.531" v="45" actId="207"/>
        <pc:sldMkLst>
          <pc:docMk/>
          <pc:sldMk cId="2036594569" sldId="264"/>
        </pc:sldMkLst>
        <pc:spChg chg="mod">
          <ac:chgData name="TAN Mei Yi [Harrisdale Senior High School]" userId="f9f029c9-d743-4d60-9f2c-e74bdec1ab07" providerId="ADAL" clId="{E78A49DA-0F89-4615-98B2-17D3D401C507}" dt="2023-06-08T03:42:19.531" v="45" actId="207"/>
          <ac:spMkLst>
            <pc:docMk/>
            <pc:sldMk cId="2036594569" sldId="264"/>
            <ac:spMk id="7" creationId="{0CFA80A2-A9E0-4E8B-9082-92173389533E}"/>
          </ac:spMkLst>
        </pc:spChg>
      </pc:sldChg>
      <pc:sldChg chg="modSp add mod">
        <pc:chgData name="TAN Mei Yi [Harrisdale Senior High School]" userId="f9f029c9-d743-4d60-9f2c-e74bdec1ab07" providerId="ADAL" clId="{E78A49DA-0F89-4615-98B2-17D3D401C507}" dt="2023-06-09T00:12:47.242" v="252" actId="20577"/>
        <pc:sldMkLst>
          <pc:docMk/>
          <pc:sldMk cId="2027347139" sldId="268"/>
        </pc:sldMkLst>
        <pc:spChg chg="mod">
          <ac:chgData name="TAN Mei Yi [Harrisdale Senior High School]" userId="f9f029c9-d743-4d60-9f2c-e74bdec1ab07" providerId="ADAL" clId="{E78A49DA-0F89-4615-98B2-17D3D401C507}" dt="2023-06-09T00:12:47.242" v="252" actId="20577"/>
          <ac:spMkLst>
            <pc:docMk/>
            <pc:sldMk cId="2027347139" sldId="268"/>
            <ac:spMk id="4" creationId="{6AB441A5-4824-4EDF-8162-BDCD56D5E9E4}"/>
          </ac:spMkLst>
        </pc:spChg>
        <pc:spChg chg="mod">
          <ac:chgData name="TAN Mei Yi [Harrisdale Senior High School]" userId="f9f029c9-d743-4d60-9f2c-e74bdec1ab07" providerId="ADAL" clId="{E78A49DA-0F89-4615-98B2-17D3D401C507}" dt="2023-06-08T04:00:28.907" v="176" actId="113"/>
          <ac:spMkLst>
            <pc:docMk/>
            <pc:sldMk cId="2027347139" sldId="268"/>
            <ac:spMk id="5" creationId="{F95040A5-EBBD-40C1-A148-4B4A9991F96E}"/>
          </ac:spMkLst>
        </pc:spChg>
        <pc:spChg chg="mod">
          <ac:chgData name="TAN Mei Yi [Harrisdale Senior High School]" userId="f9f029c9-d743-4d60-9f2c-e74bdec1ab07" providerId="ADAL" clId="{E78A49DA-0F89-4615-98B2-17D3D401C507}" dt="2023-06-08T04:00:33.608" v="177" actId="113"/>
          <ac:spMkLst>
            <pc:docMk/>
            <pc:sldMk cId="2027347139" sldId="268"/>
            <ac:spMk id="7" creationId="{ED03A324-55E9-4A66-A716-CEC65FFE4909}"/>
          </ac:spMkLst>
        </pc:spChg>
      </pc:sldChg>
      <pc:sldChg chg="modSp add mod modAnim">
        <pc:chgData name="TAN Mei Yi [Harrisdale Senior High School]" userId="f9f029c9-d743-4d60-9f2c-e74bdec1ab07" providerId="ADAL" clId="{E78A49DA-0F89-4615-98B2-17D3D401C507}" dt="2023-06-08T04:00:54.890" v="182" actId="207"/>
        <pc:sldMkLst>
          <pc:docMk/>
          <pc:sldMk cId="4271663044" sldId="269"/>
        </pc:sldMkLst>
        <pc:spChg chg="mod">
          <ac:chgData name="TAN Mei Yi [Harrisdale Senior High School]" userId="f9f029c9-d743-4d60-9f2c-e74bdec1ab07" providerId="ADAL" clId="{E78A49DA-0F89-4615-98B2-17D3D401C507}" dt="2023-06-08T04:00:54.890" v="182" actId="207"/>
          <ac:spMkLst>
            <pc:docMk/>
            <pc:sldMk cId="4271663044" sldId="269"/>
            <ac:spMk id="3" creationId="{996B7CC1-6855-4A2E-BF27-499E8DABB954}"/>
          </ac:spMkLst>
        </pc:spChg>
        <pc:spChg chg="mod">
          <ac:chgData name="TAN Mei Yi [Harrisdale Senior High School]" userId="f9f029c9-d743-4d60-9f2c-e74bdec1ab07" providerId="ADAL" clId="{E78A49DA-0F89-4615-98B2-17D3D401C507}" dt="2023-06-08T03:44:53.728" v="89" actId="207"/>
          <ac:spMkLst>
            <pc:docMk/>
            <pc:sldMk cId="4271663044" sldId="269"/>
            <ac:spMk id="4" creationId="{6AB441A5-4824-4EDF-8162-BDCD56D5E9E4}"/>
          </ac:spMkLst>
        </pc:spChg>
        <pc:spChg chg="mod">
          <ac:chgData name="TAN Mei Yi [Harrisdale Senior High School]" userId="f9f029c9-d743-4d60-9f2c-e74bdec1ab07" providerId="ADAL" clId="{E78A49DA-0F89-4615-98B2-17D3D401C507}" dt="2023-06-08T04:00:50.205" v="180" actId="207"/>
          <ac:spMkLst>
            <pc:docMk/>
            <pc:sldMk cId="4271663044" sldId="269"/>
            <ac:spMk id="5" creationId="{F95040A5-EBBD-40C1-A148-4B4A9991F96E}"/>
          </ac:spMkLst>
        </pc:spChg>
        <pc:spChg chg="mod">
          <ac:chgData name="TAN Mei Yi [Harrisdale Senior High School]" userId="f9f029c9-d743-4d60-9f2c-e74bdec1ab07" providerId="ADAL" clId="{E78A49DA-0F89-4615-98B2-17D3D401C507}" dt="2023-06-08T04:00:54.890" v="182" actId="207"/>
          <ac:spMkLst>
            <pc:docMk/>
            <pc:sldMk cId="4271663044" sldId="269"/>
            <ac:spMk id="8" creationId="{0BB9620B-DF69-4F87-BC3B-57DC411CADEA}"/>
          </ac:spMkLst>
        </pc:spChg>
      </pc:sldChg>
      <pc:sldChg chg="modSp add mod">
        <pc:chgData name="TAN Mei Yi [Harrisdale Senior High School]" userId="f9f029c9-d743-4d60-9f2c-e74bdec1ab07" providerId="ADAL" clId="{E78A49DA-0F89-4615-98B2-17D3D401C507}" dt="2023-06-08T04:01:01.101" v="183" actId="113"/>
        <pc:sldMkLst>
          <pc:docMk/>
          <pc:sldMk cId="3089165907" sldId="270"/>
        </pc:sldMkLst>
        <pc:spChg chg="mod">
          <ac:chgData name="TAN Mei Yi [Harrisdale Senior High School]" userId="f9f029c9-d743-4d60-9f2c-e74bdec1ab07" providerId="ADAL" clId="{E78A49DA-0F89-4615-98B2-17D3D401C507}" dt="2023-06-08T03:44:59.483" v="91" actId="207"/>
          <ac:spMkLst>
            <pc:docMk/>
            <pc:sldMk cId="3089165907" sldId="270"/>
            <ac:spMk id="4" creationId="{6AB441A5-4824-4EDF-8162-BDCD56D5E9E4}"/>
          </ac:spMkLst>
        </pc:spChg>
        <pc:spChg chg="mod">
          <ac:chgData name="TAN Mei Yi [Harrisdale Senior High School]" userId="f9f029c9-d743-4d60-9f2c-e74bdec1ab07" providerId="ADAL" clId="{E78A49DA-0F89-4615-98B2-17D3D401C507}" dt="2023-06-08T04:01:01.101" v="183" actId="113"/>
          <ac:spMkLst>
            <pc:docMk/>
            <pc:sldMk cId="3089165907" sldId="270"/>
            <ac:spMk id="5" creationId="{F95040A5-EBBD-40C1-A148-4B4A9991F96E}"/>
          </ac:spMkLst>
        </pc:spChg>
      </pc:sldChg>
      <pc:sldChg chg="modSp add mod modAnim">
        <pc:chgData name="TAN Mei Yi [Harrisdale Senior High School]" userId="f9f029c9-d743-4d60-9f2c-e74bdec1ab07" providerId="ADAL" clId="{E78A49DA-0F89-4615-98B2-17D3D401C507}" dt="2023-06-09T00:07:48.959" v="189" actId="207"/>
        <pc:sldMkLst>
          <pc:docMk/>
          <pc:sldMk cId="3257440094" sldId="271"/>
        </pc:sldMkLst>
        <pc:spChg chg="mod">
          <ac:chgData name="TAN Mei Yi [Harrisdale Senior High School]" userId="f9f029c9-d743-4d60-9f2c-e74bdec1ab07" providerId="ADAL" clId="{E78A49DA-0F89-4615-98B2-17D3D401C507}" dt="2023-06-08T03:45:04.219" v="93" actId="207"/>
          <ac:spMkLst>
            <pc:docMk/>
            <pc:sldMk cId="3257440094" sldId="271"/>
            <ac:spMk id="4" creationId="{6AB441A5-4824-4EDF-8162-BDCD56D5E9E4}"/>
          </ac:spMkLst>
        </pc:spChg>
        <pc:spChg chg="mod">
          <ac:chgData name="TAN Mei Yi [Harrisdale Senior High School]" userId="f9f029c9-d743-4d60-9f2c-e74bdec1ab07" providerId="ADAL" clId="{E78A49DA-0F89-4615-98B2-17D3D401C507}" dt="2023-06-09T00:06:56.339" v="185" actId="207"/>
          <ac:spMkLst>
            <pc:docMk/>
            <pc:sldMk cId="3257440094" sldId="271"/>
            <ac:spMk id="5" creationId="{F95040A5-EBBD-40C1-A148-4B4A9991F96E}"/>
          </ac:spMkLst>
        </pc:spChg>
        <pc:spChg chg="mod">
          <ac:chgData name="TAN Mei Yi [Harrisdale Senior High School]" userId="f9f029c9-d743-4d60-9f2c-e74bdec1ab07" providerId="ADAL" clId="{E78A49DA-0F89-4615-98B2-17D3D401C507}" dt="2023-06-09T00:07:48.959" v="189" actId="207"/>
          <ac:spMkLst>
            <pc:docMk/>
            <pc:sldMk cId="3257440094" sldId="271"/>
            <ac:spMk id="7" creationId="{90EC2AD0-8DF7-4A3F-989F-7A21AD864E6A}"/>
          </ac:spMkLst>
        </pc:spChg>
      </pc:sldChg>
      <pc:sldChg chg="modSp add mod modAnim">
        <pc:chgData name="TAN Mei Yi [Harrisdale Senior High School]" userId="f9f029c9-d743-4d60-9f2c-e74bdec1ab07" providerId="ADAL" clId="{E78A49DA-0F89-4615-98B2-17D3D401C507}" dt="2023-06-09T00:08:14.269" v="196" actId="207"/>
        <pc:sldMkLst>
          <pc:docMk/>
          <pc:sldMk cId="1719514491" sldId="272"/>
        </pc:sldMkLst>
        <pc:spChg chg="mod">
          <ac:chgData name="TAN Mei Yi [Harrisdale Senior High School]" userId="f9f029c9-d743-4d60-9f2c-e74bdec1ab07" providerId="ADAL" clId="{E78A49DA-0F89-4615-98B2-17D3D401C507}" dt="2023-06-08T03:45:12.442" v="95" actId="207"/>
          <ac:spMkLst>
            <pc:docMk/>
            <pc:sldMk cId="1719514491" sldId="272"/>
            <ac:spMk id="4" creationId="{6AB441A5-4824-4EDF-8162-BDCD56D5E9E4}"/>
          </ac:spMkLst>
        </pc:spChg>
        <pc:spChg chg="mod">
          <ac:chgData name="TAN Mei Yi [Harrisdale Senior High School]" userId="f9f029c9-d743-4d60-9f2c-e74bdec1ab07" providerId="ADAL" clId="{E78A49DA-0F89-4615-98B2-17D3D401C507}" dt="2023-06-09T00:07:58.926" v="191" actId="113"/>
          <ac:spMkLst>
            <pc:docMk/>
            <pc:sldMk cId="1719514491" sldId="272"/>
            <ac:spMk id="5" creationId="{F95040A5-EBBD-40C1-A148-4B4A9991F96E}"/>
          </ac:spMkLst>
        </pc:spChg>
        <pc:spChg chg="mod">
          <ac:chgData name="TAN Mei Yi [Harrisdale Senior High School]" userId="f9f029c9-d743-4d60-9f2c-e74bdec1ab07" providerId="ADAL" clId="{E78A49DA-0F89-4615-98B2-17D3D401C507}" dt="2023-06-09T00:08:14.269" v="196" actId="207"/>
          <ac:spMkLst>
            <pc:docMk/>
            <pc:sldMk cId="1719514491" sldId="272"/>
            <ac:spMk id="7" creationId="{9D4C1DE6-E05F-4983-BD2C-B67A288E9417}"/>
          </ac:spMkLst>
        </pc:spChg>
      </pc:sldChg>
      <pc:sldChg chg="modSp add mod modAnim">
        <pc:chgData name="TAN Mei Yi [Harrisdale Senior High School]" userId="f9f029c9-d743-4d60-9f2c-e74bdec1ab07" providerId="ADAL" clId="{E78A49DA-0F89-4615-98B2-17D3D401C507}" dt="2023-06-09T00:08:44.683" v="202" actId="207"/>
        <pc:sldMkLst>
          <pc:docMk/>
          <pc:sldMk cId="1244387744" sldId="273"/>
        </pc:sldMkLst>
        <pc:spChg chg="mod">
          <ac:chgData name="TAN Mei Yi [Harrisdale Senior High School]" userId="f9f029c9-d743-4d60-9f2c-e74bdec1ab07" providerId="ADAL" clId="{E78A49DA-0F89-4615-98B2-17D3D401C507}" dt="2023-06-08T03:45:18.422" v="97" actId="207"/>
          <ac:spMkLst>
            <pc:docMk/>
            <pc:sldMk cId="1244387744" sldId="273"/>
            <ac:spMk id="4" creationId="{6AB441A5-4824-4EDF-8162-BDCD56D5E9E4}"/>
          </ac:spMkLst>
        </pc:spChg>
        <pc:spChg chg="mod">
          <ac:chgData name="TAN Mei Yi [Harrisdale Senior High School]" userId="f9f029c9-d743-4d60-9f2c-e74bdec1ab07" providerId="ADAL" clId="{E78A49DA-0F89-4615-98B2-17D3D401C507}" dt="2023-06-09T00:08:28.234" v="199" actId="207"/>
          <ac:spMkLst>
            <pc:docMk/>
            <pc:sldMk cId="1244387744" sldId="273"/>
            <ac:spMk id="5" creationId="{F95040A5-EBBD-40C1-A148-4B4A9991F96E}"/>
          </ac:spMkLst>
        </pc:spChg>
        <pc:spChg chg="mod">
          <ac:chgData name="TAN Mei Yi [Harrisdale Senior High School]" userId="f9f029c9-d743-4d60-9f2c-e74bdec1ab07" providerId="ADAL" clId="{E78A49DA-0F89-4615-98B2-17D3D401C507}" dt="2023-06-09T00:08:44.683" v="202" actId="207"/>
          <ac:spMkLst>
            <pc:docMk/>
            <pc:sldMk cId="1244387744" sldId="273"/>
            <ac:spMk id="7" creationId="{C1D23FFB-9F5D-40C2-95B3-8F16038CC34F}"/>
          </ac:spMkLst>
        </pc:spChg>
      </pc:sldChg>
      <pc:sldChg chg="modSp add mod modAnim">
        <pc:chgData name="TAN Mei Yi [Harrisdale Senior High School]" userId="f9f029c9-d743-4d60-9f2c-e74bdec1ab07" providerId="ADAL" clId="{E78A49DA-0F89-4615-98B2-17D3D401C507}" dt="2023-06-09T00:10:15.456" v="207" actId="207"/>
        <pc:sldMkLst>
          <pc:docMk/>
          <pc:sldMk cId="3108480479" sldId="274"/>
        </pc:sldMkLst>
        <pc:spChg chg="mod">
          <ac:chgData name="TAN Mei Yi [Harrisdale Senior High School]" userId="f9f029c9-d743-4d60-9f2c-e74bdec1ab07" providerId="ADAL" clId="{E78A49DA-0F89-4615-98B2-17D3D401C507}" dt="2023-06-08T03:45:24.092" v="99" actId="207"/>
          <ac:spMkLst>
            <pc:docMk/>
            <pc:sldMk cId="3108480479" sldId="274"/>
            <ac:spMk id="4" creationId="{6AB441A5-4824-4EDF-8162-BDCD56D5E9E4}"/>
          </ac:spMkLst>
        </pc:spChg>
        <pc:spChg chg="mod">
          <ac:chgData name="TAN Mei Yi [Harrisdale Senior High School]" userId="f9f029c9-d743-4d60-9f2c-e74bdec1ab07" providerId="ADAL" clId="{E78A49DA-0F89-4615-98B2-17D3D401C507}" dt="2023-06-09T00:09:59.172" v="204" actId="207"/>
          <ac:spMkLst>
            <pc:docMk/>
            <pc:sldMk cId="3108480479" sldId="274"/>
            <ac:spMk id="5" creationId="{F95040A5-EBBD-40C1-A148-4B4A9991F96E}"/>
          </ac:spMkLst>
        </pc:spChg>
        <pc:spChg chg="mod">
          <ac:chgData name="TAN Mei Yi [Harrisdale Senior High School]" userId="f9f029c9-d743-4d60-9f2c-e74bdec1ab07" providerId="ADAL" clId="{E78A49DA-0F89-4615-98B2-17D3D401C507}" dt="2023-06-09T00:10:15.456" v="207" actId="207"/>
          <ac:spMkLst>
            <pc:docMk/>
            <pc:sldMk cId="3108480479" sldId="274"/>
            <ac:spMk id="7" creationId="{5446B562-6961-41EC-B388-75353138F940}"/>
          </ac:spMkLst>
        </pc:spChg>
      </pc:sldChg>
      <pc:sldChg chg="modSp add mod">
        <pc:chgData name="TAN Mei Yi [Harrisdale Senior High School]" userId="f9f029c9-d743-4d60-9f2c-e74bdec1ab07" providerId="ADAL" clId="{E78A49DA-0F89-4615-98B2-17D3D401C507}" dt="2023-06-09T00:10:48.455" v="211" actId="207"/>
        <pc:sldMkLst>
          <pc:docMk/>
          <pc:sldMk cId="2889892468" sldId="275"/>
        </pc:sldMkLst>
        <pc:spChg chg="mod">
          <ac:chgData name="TAN Mei Yi [Harrisdale Senior High School]" userId="f9f029c9-d743-4d60-9f2c-e74bdec1ab07" providerId="ADAL" clId="{E78A49DA-0F89-4615-98B2-17D3D401C507}" dt="2023-06-08T03:45:30.806" v="101" actId="207"/>
          <ac:spMkLst>
            <pc:docMk/>
            <pc:sldMk cId="2889892468" sldId="275"/>
            <ac:spMk id="4" creationId="{6AB441A5-4824-4EDF-8162-BDCD56D5E9E4}"/>
          </ac:spMkLst>
        </pc:spChg>
        <pc:spChg chg="mod">
          <ac:chgData name="TAN Mei Yi [Harrisdale Senior High School]" userId="f9f029c9-d743-4d60-9f2c-e74bdec1ab07" providerId="ADAL" clId="{E78A49DA-0F89-4615-98B2-17D3D401C507}" dt="2023-06-09T00:10:34.925" v="209" actId="207"/>
          <ac:spMkLst>
            <pc:docMk/>
            <pc:sldMk cId="2889892468" sldId="275"/>
            <ac:spMk id="5" creationId="{F95040A5-EBBD-40C1-A148-4B4A9991F96E}"/>
          </ac:spMkLst>
        </pc:spChg>
        <pc:spChg chg="mod">
          <ac:chgData name="TAN Mei Yi [Harrisdale Senior High School]" userId="f9f029c9-d743-4d60-9f2c-e74bdec1ab07" providerId="ADAL" clId="{E78A49DA-0F89-4615-98B2-17D3D401C507}" dt="2023-06-09T00:10:48.455" v="211" actId="207"/>
          <ac:spMkLst>
            <pc:docMk/>
            <pc:sldMk cId="2889892468" sldId="275"/>
            <ac:spMk id="7" creationId="{2E66F5F8-1F0E-4F57-A001-B2E99BDC78E5}"/>
          </ac:spMkLst>
        </pc:spChg>
      </pc:sldChg>
      <pc:sldChg chg="modSp add mod">
        <pc:chgData name="TAN Mei Yi [Harrisdale Senior High School]" userId="f9f029c9-d743-4d60-9f2c-e74bdec1ab07" providerId="ADAL" clId="{E78A49DA-0F89-4615-98B2-17D3D401C507}" dt="2023-06-09T00:12:12.600" v="232" actId="20577"/>
        <pc:sldMkLst>
          <pc:docMk/>
          <pc:sldMk cId="1100606733" sldId="276"/>
        </pc:sldMkLst>
        <pc:spChg chg="mod">
          <ac:chgData name="TAN Mei Yi [Harrisdale Senior High School]" userId="f9f029c9-d743-4d60-9f2c-e74bdec1ab07" providerId="ADAL" clId="{E78A49DA-0F89-4615-98B2-17D3D401C507}" dt="2023-06-08T03:58:55.425" v="151" actId="1076"/>
          <ac:spMkLst>
            <pc:docMk/>
            <pc:sldMk cId="1100606733" sldId="276"/>
            <ac:spMk id="3" creationId="{638B9334-92AA-4F53-9076-FFFB7F045B58}"/>
          </ac:spMkLst>
        </pc:spChg>
        <pc:spChg chg="mod">
          <ac:chgData name="TAN Mei Yi [Harrisdale Senior High School]" userId="f9f029c9-d743-4d60-9f2c-e74bdec1ab07" providerId="ADAL" clId="{E78A49DA-0F89-4615-98B2-17D3D401C507}" dt="2023-06-09T00:12:12.600" v="232" actId="20577"/>
          <ac:spMkLst>
            <pc:docMk/>
            <pc:sldMk cId="1100606733" sldId="276"/>
            <ac:spMk id="4" creationId="{710726AB-01CB-410F-B61C-D35CC8140D65}"/>
          </ac:spMkLst>
        </pc:spChg>
      </pc:sldChg>
      <pc:sldChg chg="modSp add mod modAnim">
        <pc:chgData name="TAN Mei Yi [Harrisdale Senior High School]" userId="f9f029c9-d743-4d60-9f2c-e74bdec1ab07" providerId="ADAL" clId="{E78A49DA-0F89-4615-98B2-17D3D401C507}" dt="2023-06-08T03:49:46.213" v="109" actId="207"/>
        <pc:sldMkLst>
          <pc:docMk/>
          <pc:sldMk cId="3888205515" sldId="277"/>
        </pc:sldMkLst>
        <pc:spChg chg="mod">
          <ac:chgData name="TAN Mei Yi [Harrisdale Senior High School]" userId="f9f029c9-d743-4d60-9f2c-e74bdec1ab07" providerId="ADAL" clId="{E78A49DA-0F89-4615-98B2-17D3D401C507}" dt="2023-06-08T03:49:28.257" v="104" actId="207"/>
          <ac:spMkLst>
            <pc:docMk/>
            <pc:sldMk cId="3888205515" sldId="277"/>
            <ac:spMk id="3" creationId="{638B9334-92AA-4F53-9076-FFFB7F045B58}"/>
          </ac:spMkLst>
        </pc:spChg>
        <pc:spChg chg="mod">
          <ac:chgData name="TAN Mei Yi [Harrisdale Senior High School]" userId="f9f029c9-d743-4d60-9f2c-e74bdec1ab07" providerId="ADAL" clId="{E78A49DA-0F89-4615-98B2-17D3D401C507}" dt="2023-06-08T03:43:34.690" v="67" actId="20577"/>
          <ac:spMkLst>
            <pc:docMk/>
            <pc:sldMk cId="3888205515" sldId="277"/>
            <ac:spMk id="4" creationId="{710726AB-01CB-410F-B61C-D35CC8140D65}"/>
          </ac:spMkLst>
        </pc:spChg>
        <pc:spChg chg="mod">
          <ac:chgData name="TAN Mei Yi [Harrisdale Senior High School]" userId="f9f029c9-d743-4d60-9f2c-e74bdec1ab07" providerId="ADAL" clId="{E78A49DA-0F89-4615-98B2-17D3D401C507}" dt="2023-06-08T03:49:46.213" v="109" actId="207"/>
          <ac:spMkLst>
            <pc:docMk/>
            <pc:sldMk cId="3888205515" sldId="277"/>
            <ac:spMk id="5" creationId="{26B554D9-05DD-417B-9407-81051A00F761}"/>
          </ac:spMkLst>
        </pc:spChg>
      </pc:sldChg>
      <pc:sldChg chg="addSp delSp modSp add mod">
        <pc:chgData name="TAN Mei Yi [Harrisdale Senior High School]" userId="f9f029c9-d743-4d60-9f2c-e74bdec1ab07" providerId="ADAL" clId="{E78A49DA-0F89-4615-98B2-17D3D401C507}" dt="2023-06-08T03:56:23.335" v="119" actId="20577"/>
        <pc:sldMkLst>
          <pc:docMk/>
          <pc:sldMk cId="4144608570" sldId="278"/>
        </pc:sldMkLst>
        <pc:spChg chg="add mod">
          <ac:chgData name="TAN Mei Yi [Harrisdale Senior High School]" userId="f9f029c9-d743-4d60-9f2c-e74bdec1ab07" providerId="ADAL" clId="{E78A49DA-0F89-4615-98B2-17D3D401C507}" dt="2023-06-08T03:43:39.171" v="69"/>
          <ac:spMkLst>
            <pc:docMk/>
            <pc:sldMk cId="4144608570" sldId="278"/>
            <ac:spMk id="2" creationId="{AB3ED60D-D153-8D9B-C6E4-2597DAFEC62A}"/>
          </ac:spMkLst>
        </pc:spChg>
        <pc:spChg chg="mod">
          <ac:chgData name="TAN Mei Yi [Harrisdale Senior High School]" userId="f9f029c9-d743-4d60-9f2c-e74bdec1ab07" providerId="ADAL" clId="{E78A49DA-0F89-4615-98B2-17D3D401C507}" dt="2023-06-08T03:56:23.335" v="119" actId="20577"/>
          <ac:spMkLst>
            <pc:docMk/>
            <pc:sldMk cId="4144608570" sldId="278"/>
            <ac:spMk id="3" creationId="{638B9334-92AA-4F53-9076-FFFB7F045B58}"/>
          </ac:spMkLst>
        </pc:spChg>
        <pc:spChg chg="del">
          <ac:chgData name="TAN Mei Yi [Harrisdale Senior High School]" userId="f9f029c9-d743-4d60-9f2c-e74bdec1ab07" providerId="ADAL" clId="{E78A49DA-0F89-4615-98B2-17D3D401C507}" dt="2023-06-08T03:43:38.979" v="68" actId="478"/>
          <ac:spMkLst>
            <pc:docMk/>
            <pc:sldMk cId="4144608570" sldId="278"/>
            <ac:spMk id="4" creationId="{710726AB-01CB-410F-B61C-D35CC8140D65}"/>
          </ac:spMkLst>
        </pc:spChg>
      </pc:sldChg>
      <pc:sldChg chg="modSp add mod modAnim">
        <pc:chgData name="TAN Mei Yi [Harrisdale Senior High School]" userId="f9f029c9-d743-4d60-9f2c-e74bdec1ab07" providerId="ADAL" clId="{E78A49DA-0F89-4615-98B2-17D3D401C507}" dt="2023-06-08T03:59:22.767" v="159" actId="207"/>
        <pc:sldMkLst>
          <pc:docMk/>
          <pc:sldMk cId="248822112" sldId="279"/>
        </pc:sldMkLst>
        <pc:spChg chg="mod">
          <ac:chgData name="TAN Mei Yi [Harrisdale Senior High School]" userId="f9f029c9-d743-4d60-9f2c-e74bdec1ab07" providerId="ADAL" clId="{E78A49DA-0F89-4615-98B2-17D3D401C507}" dt="2023-06-08T03:59:06.771" v="153" actId="207"/>
          <ac:spMkLst>
            <pc:docMk/>
            <pc:sldMk cId="248822112" sldId="279"/>
            <ac:spMk id="3" creationId="{638B9334-92AA-4F53-9076-FFFB7F045B58}"/>
          </ac:spMkLst>
        </pc:spChg>
        <pc:spChg chg="mod">
          <ac:chgData name="TAN Mei Yi [Harrisdale Senior High School]" userId="f9f029c9-d743-4d60-9f2c-e74bdec1ab07" providerId="ADAL" clId="{E78A49DA-0F89-4615-98B2-17D3D401C507}" dt="2023-06-08T03:44:08.049" v="81" actId="20577"/>
          <ac:spMkLst>
            <pc:docMk/>
            <pc:sldMk cId="248822112" sldId="279"/>
            <ac:spMk id="4" creationId="{710726AB-01CB-410F-B61C-D35CC8140D65}"/>
          </ac:spMkLst>
        </pc:spChg>
        <pc:spChg chg="mod">
          <ac:chgData name="TAN Mei Yi [Harrisdale Senior High School]" userId="f9f029c9-d743-4d60-9f2c-e74bdec1ab07" providerId="ADAL" clId="{E78A49DA-0F89-4615-98B2-17D3D401C507}" dt="2023-06-08T03:59:22.767" v="159" actId="207"/>
          <ac:spMkLst>
            <pc:docMk/>
            <pc:sldMk cId="248822112" sldId="279"/>
            <ac:spMk id="5" creationId="{71CEE5AD-176B-417B-AFFB-FA1D7A5A4C30}"/>
          </ac:spMkLst>
        </pc:spChg>
      </pc:sldChg>
      <pc:sldChg chg="modSp add mod modAnim">
        <pc:chgData name="TAN Mei Yi [Harrisdale Senior High School]" userId="f9f029c9-d743-4d60-9f2c-e74bdec1ab07" providerId="ADAL" clId="{E78A49DA-0F89-4615-98B2-17D3D401C507}" dt="2023-06-08T03:59:50.416" v="167" actId="1076"/>
        <pc:sldMkLst>
          <pc:docMk/>
          <pc:sldMk cId="1354144740" sldId="280"/>
        </pc:sldMkLst>
        <pc:spChg chg="mod">
          <ac:chgData name="TAN Mei Yi [Harrisdale Senior High School]" userId="f9f029c9-d743-4d60-9f2c-e74bdec1ab07" providerId="ADAL" clId="{E78A49DA-0F89-4615-98B2-17D3D401C507}" dt="2023-06-08T03:59:33.451" v="161" actId="207"/>
          <ac:spMkLst>
            <pc:docMk/>
            <pc:sldMk cId="1354144740" sldId="280"/>
            <ac:spMk id="3" creationId="{638B9334-92AA-4F53-9076-FFFB7F045B58}"/>
          </ac:spMkLst>
        </pc:spChg>
        <pc:spChg chg="mod">
          <ac:chgData name="TAN Mei Yi [Harrisdale Senior High School]" userId="f9f029c9-d743-4d60-9f2c-e74bdec1ab07" providerId="ADAL" clId="{E78A49DA-0F89-4615-98B2-17D3D401C507}" dt="2023-06-08T03:44:35.097" v="83" actId="207"/>
          <ac:spMkLst>
            <pc:docMk/>
            <pc:sldMk cId="1354144740" sldId="280"/>
            <ac:spMk id="4" creationId="{710726AB-01CB-410F-B61C-D35CC8140D65}"/>
          </ac:spMkLst>
        </pc:spChg>
        <pc:spChg chg="mod">
          <ac:chgData name="TAN Mei Yi [Harrisdale Senior High School]" userId="f9f029c9-d743-4d60-9f2c-e74bdec1ab07" providerId="ADAL" clId="{E78A49DA-0F89-4615-98B2-17D3D401C507}" dt="2023-06-08T03:59:50.416" v="167" actId="1076"/>
          <ac:spMkLst>
            <pc:docMk/>
            <pc:sldMk cId="1354144740" sldId="280"/>
            <ac:spMk id="5" creationId="{90738C51-5A58-4787-9A39-6E49D9F58D4D}"/>
          </ac:spMkLst>
        </pc:spChg>
      </pc:sldChg>
      <pc:sldChg chg="modSp add mod modAnim">
        <pc:chgData name="TAN Mei Yi [Harrisdale Senior High School]" userId="f9f029c9-d743-4d60-9f2c-e74bdec1ab07" providerId="ADAL" clId="{E78A49DA-0F89-4615-98B2-17D3D401C507}" dt="2023-06-08T04:00:23.022" v="175" actId="1076"/>
        <pc:sldMkLst>
          <pc:docMk/>
          <pc:sldMk cId="3996385537" sldId="282"/>
        </pc:sldMkLst>
        <pc:spChg chg="mod">
          <ac:chgData name="TAN Mei Yi [Harrisdale Senior High School]" userId="f9f029c9-d743-4d60-9f2c-e74bdec1ab07" providerId="ADAL" clId="{E78A49DA-0F89-4615-98B2-17D3D401C507}" dt="2023-06-08T04:00:02.160" v="169" actId="207"/>
          <ac:spMkLst>
            <pc:docMk/>
            <pc:sldMk cId="3996385537" sldId="282"/>
            <ac:spMk id="3" creationId="{638B9334-92AA-4F53-9076-FFFB7F045B58}"/>
          </ac:spMkLst>
        </pc:spChg>
        <pc:spChg chg="mod">
          <ac:chgData name="TAN Mei Yi [Harrisdale Senior High School]" userId="f9f029c9-d743-4d60-9f2c-e74bdec1ab07" providerId="ADAL" clId="{E78A49DA-0F89-4615-98B2-17D3D401C507}" dt="2023-06-08T03:44:40.689" v="85" actId="207"/>
          <ac:spMkLst>
            <pc:docMk/>
            <pc:sldMk cId="3996385537" sldId="282"/>
            <ac:spMk id="4" creationId="{710726AB-01CB-410F-B61C-D35CC8140D65}"/>
          </ac:spMkLst>
        </pc:spChg>
        <pc:spChg chg="mod">
          <ac:chgData name="TAN Mei Yi [Harrisdale Senior High School]" userId="f9f029c9-d743-4d60-9f2c-e74bdec1ab07" providerId="ADAL" clId="{E78A49DA-0F89-4615-98B2-17D3D401C507}" dt="2023-06-08T04:00:23.022" v="175" actId="1076"/>
          <ac:spMkLst>
            <pc:docMk/>
            <pc:sldMk cId="3996385537" sldId="282"/>
            <ac:spMk id="5" creationId="{E1B5D765-4495-4EAE-81BA-F68222C3A486}"/>
          </ac:spMkLst>
        </pc:spChg>
      </pc:sldChg>
      <pc:sldChg chg="addSp delSp modSp add mod modAnim">
        <pc:chgData name="TAN Mei Yi [Harrisdale Senior High School]" userId="f9f029c9-d743-4d60-9f2c-e74bdec1ab07" providerId="ADAL" clId="{E78A49DA-0F89-4615-98B2-17D3D401C507}" dt="2023-06-08T03:56:34.370" v="120" actId="207"/>
        <pc:sldMkLst>
          <pc:docMk/>
          <pc:sldMk cId="3777607284" sldId="283"/>
        </pc:sldMkLst>
        <pc:spChg chg="add mod">
          <ac:chgData name="TAN Mei Yi [Harrisdale Senior High School]" userId="f9f029c9-d743-4d60-9f2c-e74bdec1ab07" providerId="ADAL" clId="{E78A49DA-0F89-4615-98B2-17D3D401C507}" dt="2023-06-08T03:43:41.853" v="71"/>
          <ac:spMkLst>
            <pc:docMk/>
            <pc:sldMk cId="3777607284" sldId="283"/>
            <ac:spMk id="2" creationId="{7B9933D2-A2B8-0C0F-DAE5-3826662E3E6B}"/>
          </ac:spMkLst>
        </pc:spChg>
        <pc:spChg chg="mod">
          <ac:chgData name="TAN Mei Yi [Harrisdale Senior High School]" userId="f9f029c9-d743-4d60-9f2c-e74bdec1ab07" providerId="ADAL" clId="{E78A49DA-0F89-4615-98B2-17D3D401C507}" dt="2023-06-08T03:56:06.179" v="112" actId="207"/>
          <ac:spMkLst>
            <pc:docMk/>
            <pc:sldMk cId="3777607284" sldId="283"/>
            <ac:spMk id="3" creationId="{638B9334-92AA-4F53-9076-FFFB7F045B58}"/>
          </ac:spMkLst>
        </pc:spChg>
        <pc:spChg chg="del">
          <ac:chgData name="TAN Mei Yi [Harrisdale Senior High School]" userId="f9f029c9-d743-4d60-9f2c-e74bdec1ab07" providerId="ADAL" clId="{E78A49DA-0F89-4615-98B2-17D3D401C507}" dt="2023-06-08T03:43:41.726" v="70" actId="478"/>
          <ac:spMkLst>
            <pc:docMk/>
            <pc:sldMk cId="3777607284" sldId="283"/>
            <ac:spMk id="4" creationId="{710726AB-01CB-410F-B61C-D35CC8140D65}"/>
          </ac:spMkLst>
        </pc:spChg>
        <pc:spChg chg="mod">
          <ac:chgData name="TAN Mei Yi [Harrisdale Senior High School]" userId="f9f029c9-d743-4d60-9f2c-e74bdec1ab07" providerId="ADAL" clId="{E78A49DA-0F89-4615-98B2-17D3D401C507}" dt="2023-06-08T03:56:34.370" v="120" actId="207"/>
          <ac:spMkLst>
            <pc:docMk/>
            <pc:sldMk cId="3777607284" sldId="283"/>
            <ac:spMk id="5" creationId="{05A62DFA-01FE-4B23-A27C-E22C7FE9EC6E}"/>
          </ac:spMkLst>
        </pc:spChg>
      </pc:sldChg>
      <pc:sldChg chg="addSp delSp modSp add mod modAnim">
        <pc:chgData name="TAN Mei Yi [Harrisdale Senior High School]" userId="f9f029c9-d743-4d60-9f2c-e74bdec1ab07" providerId="ADAL" clId="{E78A49DA-0F89-4615-98B2-17D3D401C507}" dt="2023-06-08T03:58:14.898" v="147" actId="1076"/>
        <pc:sldMkLst>
          <pc:docMk/>
          <pc:sldMk cId="4231162823" sldId="284"/>
        </pc:sldMkLst>
        <pc:spChg chg="add del mod">
          <ac:chgData name="TAN Mei Yi [Harrisdale Senior High School]" userId="f9f029c9-d743-4d60-9f2c-e74bdec1ab07" providerId="ADAL" clId="{E78A49DA-0F89-4615-98B2-17D3D401C507}" dt="2023-06-08T03:43:49.274" v="74"/>
          <ac:spMkLst>
            <pc:docMk/>
            <pc:sldMk cId="4231162823" sldId="284"/>
            <ac:spMk id="2" creationId="{0DE96AF8-A90F-B612-6026-09980CFFC3B3}"/>
          </ac:spMkLst>
        </pc:spChg>
        <pc:spChg chg="mod">
          <ac:chgData name="TAN Mei Yi [Harrisdale Senior High School]" userId="f9f029c9-d743-4d60-9f2c-e74bdec1ab07" providerId="ADAL" clId="{E78A49DA-0F89-4615-98B2-17D3D401C507}" dt="2023-06-08T03:57:43.566" v="130" actId="20577"/>
          <ac:spMkLst>
            <pc:docMk/>
            <pc:sldMk cId="4231162823" sldId="284"/>
            <ac:spMk id="3" creationId="{638B9334-92AA-4F53-9076-FFFB7F045B58}"/>
          </ac:spMkLst>
        </pc:spChg>
        <pc:spChg chg="add del">
          <ac:chgData name="TAN Mei Yi [Harrisdale Senior High School]" userId="f9f029c9-d743-4d60-9f2c-e74bdec1ab07" providerId="ADAL" clId="{E78A49DA-0F89-4615-98B2-17D3D401C507}" dt="2023-06-08T03:43:52.540" v="76" actId="478"/>
          <ac:spMkLst>
            <pc:docMk/>
            <pc:sldMk cId="4231162823" sldId="284"/>
            <ac:spMk id="4" creationId="{710726AB-01CB-410F-B61C-D35CC8140D65}"/>
          </ac:spMkLst>
        </pc:spChg>
        <pc:spChg chg="mod">
          <ac:chgData name="TAN Mei Yi [Harrisdale Senior High School]" userId="f9f029c9-d743-4d60-9f2c-e74bdec1ab07" providerId="ADAL" clId="{E78A49DA-0F89-4615-98B2-17D3D401C507}" dt="2023-06-08T03:58:14.898" v="147" actId="1076"/>
          <ac:spMkLst>
            <pc:docMk/>
            <pc:sldMk cId="4231162823" sldId="284"/>
            <ac:spMk id="5" creationId="{E05CBD8F-1D26-4765-A47F-932BE9AFB11E}"/>
          </ac:spMkLst>
        </pc:spChg>
        <pc:spChg chg="add mod">
          <ac:chgData name="TAN Mei Yi [Harrisdale Senior High School]" userId="f9f029c9-d743-4d60-9f2c-e74bdec1ab07" providerId="ADAL" clId="{E78A49DA-0F89-4615-98B2-17D3D401C507}" dt="2023-06-08T03:43:52.764" v="77"/>
          <ac:spMkLst>
            <pc:docMk/>
            <pc:sldMk cId="4231162823" sldId="284"/>
            <ac:spMk id="6" creationId="{4C8AA276-38C2-C9CF-EC20-C3A390600C19}"/>
          </ac:spMkLst>
        </pc:spChg>
      </pc:sldChg>
      <pc:sldChg chg="modSp mod">
        <pc:chgData name="TAN Mei Yi [Harrisdale Senior High School]" userId="f9f029c9-d743-4d60-9f2c-e74bdec1ab07" providerId="ADAL" clId="{E78A49DA-0F89-4615-98B2-17D3D401C507}" dt="2023-06-09T00:10:57.113" v="213" actId="20577"/>
        <pc:sldMkLst>
          <pc:docMk/>
          <pc:sldMk cId="3000480193" sldId="288"/>
        </pc:sldMkLst>
        <pc:spChg chg="mod">
          <ac:chgData name="TAN Mei Yi [Harrisdale Senior High School]" userId="f9f029c9-d743-4d60-9f2c-e74bdec1ab07" providerId="ADAL" clId="{E78A49DA-0F89-4615-98B2-17D3D401C507}" dt="2023-06-09T00:10:57.113" v="213" actId="20577"/>
          <ac:spMkLst>
            <pc:docMk/>
            <pc:sldMk cId="3000480193" sldId="288"/>
            <ac:spMk id="5" creationId="{00000000-0000-0000-0000-000000000000}"/>
          </ac:spMkLst>
        </pc:spChg>
      </pc:sldChg>
      <pc:sldChg chg="modSp mod">
        <pc:chgData name="TAN Mei Yi [Harrisdale Senior High School]" userId="f9f029c9-d743-4d60-9f2c-e74bdec1ab07" providerId="ADAL" clId="{E78A49DA-0F89-4615-98B2-17D3D401C507}" dt="2023-06-08T03:41:51.719" v="43" actId="20577"/>
        <pc:sldMkLst>
          <pc:docMk/>
          <pc:sldMk cId="2226349418" sldId="292"/>
        </pc:sldMkLst>
        <pc:spChg chg="mod">
          <ac:chgData name="TAN Mei Yi [Harrisdale Senior High School]" userId="f9f029c9-d743-4d60-9f2c-e74bdec1ab07" providerId="ADAL" clId="{E78A49DA-0F89-4615-98B2-17D3D401C507}" dt="2023-06-06T23:28:52.528" v="4"/>
          <ac:spMkLst>
            <pc:docMk/>
            <pc:sldMk cId="2226349418" sldId="292"/>
            <ac:spMk id="21" creationId="{8E7845BC-DC72-44E1-BABF-6AFB4DC3022D}"/>
          </ac:spMkLst>
        </pc:spChg>
        <pc:spChg chg="mod">
          <ac:chgData name="TAN Mei Yi [Harrisdale Senior High School]" userId="f9f029c9-d743-4d60-9f2c-e74bdec1ab07" providerId="ADAL" clId="{E78A49DA-0F89-4615-98B2-17D3D401C507}" dt="2023-06-08T03:41:51.719" v="43" actId="20577"/>
          <ac:spMkLst>
            <pc:docMk/>
            <pc:sldMk cId="2226349418" sldId="292"/>
            <ac:spMk id="22" creationId="{046BE2BE-401B-43B6-9F59-E6AE635E14BD}"/>
          </ac:spMkLst>
        </pc:spChg>
      </pc:sldChg>
      <pc:sldChg chg="del">
        <pc:chgData name="TAN Mei Yi [Harrisdale Senior High School]" userId="f9f029c9-d743-4d60-9f2c-e74bdec1ab07" providerId="ADAL" clId="{E78A49DA-0F89-4615-98B2-17D3D401C507}" dt="2023-06-08T03:45:37.683" v="102" actId="47"/>
        <pc:sldMkLst>
          <pc:docMk/>
          <pc:sldMk cId="3818166448" sldId="294"/>
        </pc:sldMkLst>
      </pc:sldChg>
      <pc:sldChg chg="del">
        <pc:chgData name="TAN Mei Yi [Harrisdale Senior High School]" userId="f9f029c9-d743-4d60-9f2c-e74bdec1ab07" providerId="ADAL" clId="{E78A49DA-0F89-4615-98B2-17D3D401C507}" dt="2023-06-08T03:45:37.683" v="102" actId="47"/>
        <pc:sldMkLst>
          <pc:docMk/>
          <pc:sldMk cId="174103533" sldId="296"/>
        </pc:sldMkLst>
      </pc:sldChg>
      <pc:sldChg chg="del">
        <pc:chgData name="TAN Mei Yi [Harrisdale Senior High School]" userId="f9f029c9-d743-4d60-9f2c-e74bdec1ab07" providerId="ADAL" clId="{E78A49DA-0F89-4615-98B2-17D3D401C507}" dt="2023-06-08T03:45:37.683" v="102" actId="47"/>
        <pc:sldMkLst>
          <pc:docMk/>
          <pc:sldMk cId="210235844" sldId="297"/>
        </pc:sldMkLst>
      </pc:sldChg>
      <pc:sldChg chg="del">
        <pc:chgData name="TAN Mei Yi [Harrisdale Senior High School]" userId="f9f029c9-d743-4d60-9f2c-e74bdec1ab07" providerId="ADAL" clId="{E78A49DA-0F89-4615-98B2-17D3D401C507}" dt="2023-06-08T03:45:37.683" v="102" actId="47"/>
        <pc:sldMkLst>
          <pc:docMk/>
          <pc:sldMk cId="524679162" sldId="298"/>
        </pc:sldMkLst>
      </pc:sldChg>
      <pc:sldChg chg="del">
        <pc:chgData name="TAN Mei Yi [Harrisdale Senior High School]" userId="f9f029c9-d743-4d60-9f2c-e74bdec1ab07" providerId="ADAL" clId="{E78A49DA-0F89-4615-98B2-17D3D401C507}" dt="2023-06-08T03:45:37.683" v="102" actId="47"/>
        <pc:sldMkLst>
          <pc:docMk/>
          <pc:sldMk cId="303368718" sldId="300"/>
        </pc:sldMkLst>
      </pc:sldChg>
      <pc:sldChg chg="del">
        <pc:chgData name="TAN Mei Yi [Harrisdale Senior High School]" userId="f9f029c9-d743-4d60-9f2c-e74bdec1ab07" providerId="ADAL" clId="{E78A49DA-0F89-4615-98B2-17D3D401C507}" dt="2023-06-08T03:45:37.683" v="102" actId="47"/>
        <pc:sldMkLst>
          <pc:docMk/>
          <pc:sldMk cId="960182714" sldId="301"/>
        </pc:sldMkLst>
      </pc:sldChg>
      <pc:sldChg chg="del">
        <pc:chgData name="TAN Mei Yi [Harrisdale Senior High School]" userId="f9f029c9-d743-4d60-9f2c-e74bdec1ab07" providerId="ADAL" clId="{E78A49DA-0F89-4615-98B2-17D3D401C507}" dt="2023-06-08T03:45:37.683" v="102" actId="47"/>
        <pc:sldMkLst>
          <pc:docMk/>
          <pc:sldMk cId="479273064" sldId="335"/>
        </pc:sldMkLst>
      </pc:sldChg>
      <pc:sldChg chg="del">
        <pc:chgData name="TAN Mei Yi [Harrisdale Senior High School]" userId="f9f029c9-d743-4d60-9f2c-e74bdec1ab07" providerId="ADAL" clId="{E78A49DA-0F89-4615-98B2-17D3D401C507}" dt="2023-06-08T03:45:37.683" v="102" actId="47"/>
        <pc:sldMkLst>
          <pc:docMk/>
          <pc:sldMk cId="4011900591" sldId="336"/>
        </pc:sldMkLst>
      </pc:sldChg>
    </pc:docChg>
  </pc:docChgLst>
  <pc:docChgLst>
    <pc:chgData name="TAN Mei Yi [Harrisdale Senior High School]" userId="f9f029c9-d743-4d60-9f2c-e74bdec1ab07" providerId="ADAL" clId="{852031B6-0B84-407F-A52B-054735AE8AC5}"/>
    <pc:docChg chg="undo custSel addSld delSld modSld">
      <pc:chgData name="TAN Mei Yi [Harrisdale Senior High School]" userId="f9f029c9-d743-4d60-9f2c-e74bdec1ab07" providerId="ADAL" clId="{852031B6-0B84-407F-A52B-054735AE8AC5}" dt="2023-05-19T02:26:59.866" v="3332" actId="20577"/>
      <pc:docMkLst>
        <pc:docMk/>
      </pc:docMkLst>
      <pc:sldChg chg="del">
        <pc:chgData name="TAN Mei Yi [Harrisdale Senior High School]" userId="f9f029c9-d743-4d60-9f2c-e74bdec1ab07" providerId="ADAL" clId="{852031B6-0B84-407F-A52B-054735AE8AC5}" dt="2023-05-19T00:25:24.334" v="465" actId="47"/>
        <pc:sldMkLst>
          <pc:docMk/>
          <pc:sldMk cId="3037864218" sldId="257"/>
        </pc:sldMkLst>
      </pc:sldChg>
      <pc:sldChg chg="del">
        <pc:chgData name="TAN Mei Yi [Harrisdale Senior High School]" userId="f9f029c9-d743-4d60-9f2c-e74bdec1ab07" providerId="ADAL" clId="{852031B6-0B84-407F-A52B-054735AE8AC5}" dt="2023-05-19T00:25:26.446" v="466" actId="47"/>
        <pc:sldMkLst>
          <pc:docMk/>
          <pc:sldMk cId="2920466248" sldId="258"/>
        </pc:sldMkLst>
      </pc:sldChg>
      <pc:sldChg chg="add del">
        <pc:chgData name="TAN Mei Yi [Harrisdale Senior High School]" userId="f9f029c9-d743-4d60-9f2c-e74bdec1ab07" providerId="ADAL" clId="{852031B6-0B84-407F-A52B-054735AE8AC5}" dt="2023-05-19T00:44:26.361" v="719" actId="47"/>
        <pc:sldMkLst>
          <pc:docMk/>
          <pc:sldMk cId="1533042153" sldId="259"/>
        </pc:sldMkLst>
      </pc:sldChg>
      <pc:sldChg chg="del">
        <pc:chgData name="TAN Mei Yi [Harrisdale Senior High School]" userId="f9f029c9-d743-4d60-9f2c-e74bdec1ab07" providerId="ADAL" clId="{852031B6-0B84-407F-A52B-054735AE8AC5}" dt="2023-05-19T00:25:58.899" v="475" actId="2696"/>
        <pc:sldMkLst>
          <pc:docMk/>
          <pc:sldMk cId="1877691218" sldId="259"/>
        </pc:sldMkLst>
      </pc:sldChg>
      <pc:sldChg chg="del">
        <pc:chgData name="TAN Mei Yi [Harrisdale Senior High School]" userId="f9f029c9-d743-4d60-9f2c-e74bdec1ab07" providerId="ADAL" clId="{852031B6-0B84-407F-A52B-054735AE8AC5}" dt="2023-05-19T00:25:42.556" v="472" actId="47"/>
        <pc:sldMkLst>
          <pc:docMk/>
          <pc:sldMk cId="2474131926" sldId="260"/>
        </pc:sldMkLst>
      </pc:sldChg>
      <pc:sldChg chg="del">
        <pc:chgData name="TAN Mei Yi [Harrisdale Senior High School]" userId="f9f029c9-d743-4d60-9f2c-e74bdec1ab07" providerId="ADAL" clId="{852031B6-0B84-407F-A52B-054735AE8AC5}" dt="2023-05-19T00:25:44.991" v="473" actId="47"/>
        <pc:sldMkLst>
          <pc:docMk/>
          <pc:sldMk cId="1687086788" sldId="261"/>
        </pc:sldMkLst>
      </pc:sldChg>
      <pc:sldChg chg="del">
        <pc:chgData name="TAN Mei Yi [Harrisdale Senior High School]" userId="f9f029c9-d743-4d60-9f2c-e74bdec1ab07" providerId="ADAL" clId="{852031B6-0B84-407F-A52B-054735AE8AC5}" dt="2023-05-19T00:25:58.899" v="475" actId="2696"/>
        <pc:sldMkLst>
          <pc:docMk/>
          <pc:sldMk cId="1614448363" sldId="262"/>
        </pc:sldMkLst>
      </pc:sldChg>
      <pc:sldChg chg="add del">
        <pc:chgData name="TAN Mei Yi [Harrisdale Senior High School]" userId="f9f029c9-d743-4d60-9f2c-e74bdec1ab07" providerId="ADAL" clId="{852031B6-0B84-407F-A52B-054735AE8AC5}" dt="2023-05-19T00:44:26.361" v="719" actId="47"/>
        <pc:sldMkLst>
          <pc:docMk/>
          <pc:sldMk cId="3558024861" sldId="262"/>
        </pc:sldMkLst>
      </pc:sldChg>
      <pc:sldChg chg="del">
        <pc:chgData name="TAN Mei Yi [Harrisdale Senior High School]" userId="f9f029c9-d743-4d60-9f2c-e74bdec1ab07" providerId="ADAL" clId="{852031B6-0B84-407F-A52B-054735AE8AC5}" dt="2023-05-19T00:25:35.505" v="470" actId="47"/>
        <pc:sldMkLst>
          <pc:docMk/>
          <pc:sldMk cId="1792094988" sldId="263"/>
        </pc:sldMkLst>
      </pc:sldChg>
      <pc:sldChg chg="del">
        <pc:chgData name="TAN Mei Yi [Harrisdale Senior High School]" userId="f9f029c9-d743-4d60-9f2c-e74bdec1ab07" providerId="ADAL" clId="{852031B6-0B84-407F-A52B-054735AE8AC5}" dt="2023-05-19T00:25:31.938" v="468" actId="47"/>
        <pc:sldMkLst>
          <pc:docMk/>
          <pc:sldMk cId="1411576514" sldId="264"/>
        </pc:sldMkLst>
      </pc:sldChg>
      <pc:sldChg chg="del">
        <pc:chgData name="TAN Mei Yi [Harrisdale Senior High School]" userId="f9f029c9-d743-4d60-9f2c-e74bdec1ab07" providerId="ADAL" clId="{852031B6-0B84-407F-A52B-054735AE8AC5}" dt="2023-05-19T00:25:53.253" v="474" actId="47"/>
        <pc:sldMkLst>
          <pc:docMk/>
          <pc:sldMk cId="658558154" sldId="265"/>
        </pc:sldMkLst>
      </pc:sldChg>
      <pc:sldChg chg="del">
        <pc:chgData name="TAN Mei Yi [Harrisdale Senior High School]" userId="f9f029c9-d743-4d60-9f2c-e74bdec1ab07" providerId="ADAL" clId="{852031B6-0B84-407F-A52B-054735AE8AC5}" dt="2023-05-19T00:25:53.253" v="474" actId="47"/>
        <pc:sldMkLst>
          <pc:docMk/>
          <pc:sldMk cId="2107905157" sldId="268"/>
        </pc:sldMkLst>
      </pc:sldChg>
      <pc:sldChg chg="modSp mod">
        <pc:chgData name="TAN Mei Yi [Harrisdale Senior High School]" userId="f9f029c9-d743-4d60-9f2c-e74bdec1ab07" providerId="ADAL" clId="{852031B6-0B84-407F-A52B-054735AE8AC5}" dt="2023-05-19T02:26:59.866" v="3332" actId="20577"/>
        <pc:sldMkLst>
          <pc:docMk/>
          <pc:sldMk cId="3000480193" sldId="288"/>
        </pc:sldMkLst>
        <pc:spChg chg="mod">
          <ac:chgData name="TAN Mei Yi [Harrisdale Senior High School]" userId="f9f029c9-d743-4d60-9f2c-e74bdec1ab07" providerId="ADAL" clId="{852031B6-0B84-407F-A52B-054735AE8AC5}" dt="2023-05-19T02:26:59.866" v="3332" actId="20577"/>
          <ac:spMkLst>
            <pc:docMk/>
            <pc:sldMk cId="3000480193" sldId="288"/>
            <ac:spMk id="5" creationId="{00000000-0000-0000-0000-000000000000}"/>
          </ac:spMkLst>
        </pc:spChg>
      </pc:sldChg>
      <pc:sldChg chg="modSp mod">
        <pc:chgData name="TAN Mei Yi [Harrisdale Senior High School]" userId="f9f029c9-d743-4d60-9f2c-e74bdec1ab07" providerId="ADAL" clId="{852031B6-0B84-407F-A52B-054735AE8AC5}" dt="2023-05-19T00:09:22.229" v="356" actId="20577"/>
        <pc:sldMkLst>
          <pc:docMk/>
          <pc:sldMk cId="2226349418" sldId="292"/>
        </pc:sldMkLst>
        <pc:spChg chg="mod">
          <ac:chgData name="TAN Mei Yi [Harrisdale Senior High School]" userId="f9f029c9-d743-4d60-9f2c-e74bdec1ab07" providerId="ADAL" clId="{852031B6-0B84-407F-A52B-054735AE8AC5}" dt="2023-05-19T00:09:22.229" v="356" actId="20577"/>
          <ac:spMkLst>
            <pc:docMk/>
            <pc:sldMk cId="2226349418" sldId="292"/>
            <ac:spMk id="21" creationId="{8E7845BC-DC72-44E1-BABF-6AFB4DC3022D}"/>
          </ac:spMkLst>
        </pc:spChg>
        <pc:spChg chg="mod">
          <ac:chgData name="TAN Mei Yi [Harrisdale Senior High School]" userId="f9f029c9-d743-4d60-9f2c-e74bdec1ab07" providerId="ADAL" clId="{852031B6-0B84-407F-A52B-054735AE8AC5}" dt="2023-05-19T00:08:43.271" v="257" actId="1076"/>
          <ac:spMkLst>
            <pc:docMk/>
            <pc:sldMk cId="2226349418" sldId="292"/>
            <ac:spMk id="22" creationId="{046BE2BE-401B-43B6-9F59-E6AE635E14BD}"/>
          </ac:spMkLst>
        </pc:spChg>
      </pc:sldChg>
      <pc:sldChg chg="del">
        <pc:chgData name="TAN Mei Yi [Harrisdale Senior High School]" userId="f9f029c9-d743-4d60-9f2c-e74bdec1ab07" providerId="ADAL" clId="{852031B6-0B84-407F-A52B-054735AE8AC5}" dt="2023-05-19T00:25:29.107" v="467" actId="47"/>
        <pc:sldMkLst>
          <pc:docMk/>
          <pc:sldMk cId="1773869733" sldId="317"/>
        </pc:sldMkLst>
      </pc:sldChg>
      <pc:sldChg chg="del">
        <pc:chgData name="TAN Mei Yi [Harrisdale Senior High School]" userId="f9f029c9-d743-4d60-9f2c-e74bdec1ab07" providerId="ADAL" clId="{852031B6-0B84-407F-A52B-054735AE8AC5}" dt="2023-05-19T00:25:33.633" v="469" actId="47"/>
        <pc:sldMkLst>
          <pc:docMk/>
          <pc:sldMk cId="3205503026" sldId="318"/>
        </pc:sldMkLst>
      </pc:sldChg>
      <pc:sldChg chg="del">
        <pc:chgData name="TAN Mei Yi [Harrisdale Senior High School]" userId="f9f029c9-d743-4d60-9f2c-e74bdec1ab07" providerId="ADAL" clId="{852031B6-0B84-407F-A52B-054735AE8AC5}" dt="2023-05-19T00:25:37.258" v="471" actId="47"/>
        <pc:sldMkLst>
          <pc:docMk/>
          <pc:sldMk cId="3537713335" sldId="319"/>
        </pc:sldMkLst>
      </pc:sldChg>
      <pc:sldChg chg="add del">
        <pc:chgData name="TAN Mei Yi [Harrisdale Senior High School]" userId="f9f029c9-d743-4d60-9f2c-e74bdec1ab07" providerId="ADAL" clId="{852031B6-0B84-407F-A52B-054735AE8AC5}" dt="2023-05-19T00:44:26.361" v="719" actId="47"/>
        <pc:sldMkLst>
          <pc:docMk/>
          <pc:sldMk cId="165316538" sldId="320"/>
        </pc:sldMkLst>
      </pc:sldChg>
      <pc:sldChg chg="del">
        <pc:chgData name="TAN Mei Yi [Harrisdale Senior High School]" userId="f9f029c9-d743-4d60-9f2c-e74bdec1ab07" providerId="ADAL" clId="{852031B6-0B84-407F-A52B-054735AE8AC5}" dt="2023-05-19T00:25:58.899" v="475" actId="2696"/>
        <pc:sldMkLst>
          <pc:docMk/>
          <pc:sldMk cId="3503087137" sldId="320"/>
        </pc:sldMkLst>
      </pc:sldChg>
      <pc:sldChg chg="del">
        <pc:chgData name="TAN Mei Yi [Harrisdale Senior High School]" userId="f9f029c9-d743-4d60-9f2c-e74bdec1ab07" providerId="ADAL" clId="{852031B6-0B84-407F-A52B-054735AE8AC5}" dt="2023-05-19T00:25:53.253" v="474" actId="47"/>
        <pc:sldMkLst>
          <pc:docMk/>
          <pc:sldMk cId="3778216161" sldId="321"/>
        </pc:sldMkLst>
      </pc:sldChg>
      <pc:sldChg chg="del">
        <pc:chgData name="TAN Mei Yi [Harrisdale Senior High School]" userId="f9f029c9-d743-4d60-9f2c-e74bdec1ab07" providerId="ADAL" clId="{852031B6-0B84-407F-A52B-054735AE8AC5}" dt="2023-05-19T00:25:53.253" v="474" actId="47"/>
        <pc:sldMkLst>
          <pc:docMk/>
          <pc:sldMk cId="3841833187" sldId="322"/>
        </pc:sldMkLst>
      </pc:sldChg>
      <pc:sldChg chg="del">
        <pc:chgData name="TAN Mei Yi [Harrisdale Senior High School]" userId="f9f029c9-d743-4d60-9f2c-e74bdec1ab07" providerId="ADAL" clId="{852031B6-0B84-407F-A52B-054735AE8AC5}" dt="2023-05-19T00:25:53.253" v="474" actId="47"/>
        <pc:sldMkLst>
          <pc:docMk/>
          <pc:sldMk cId="66020086" sldId="323"/>
        </pc:sldMkLst>
      </pc:sldChg>
      <pc:sldChg chg="del">
        <pc:chgData name="TAN Mei Yi [Harrisdale Senior High School]" userId="f9f029c9-d743-4d60-9f2c-e74bdec1ab07" providerId="ADAL" clId="{852031B6-0B84-407F-A52B-054735AE8AC5}" dt="2023-05-19T00:25:53.253" v="474" actId="47"/>
        <pc:sldMkLst>
          <pc:docMk/>
          <pc:sldMk cId="275857428" sldId="324"/>
        </pc:sldMkLst>
      </pc:sldChg>
      <pc:sldChg chg="del">
        <pc:chgData name="TAN Mei Yi [Harrisdale Senior High School]" userId="f9f029c9-d743-4d60-9f2c-e74bdec1ab07" providerId="ADAL" clId="{852031B6-0B84-407F-A52B-054735AE8AC5}" dt="2023-05-19T00:25:53.253" v="474" actId="47"/>
        <pc:sldMkLst>
          <pc:docMk/>
          <pc:sldMk cId="3269088832" sldId="325"/>
        </pc:sldMkLst>
      </pc:sldChg>
      <pc:sldChg chg="del">
        <pc:chgData name="TAN Mei Yi [Harrisdale Senior High School]" userId="f9f029c9-d743-4d60-9f2c-e74bdec1ab07" providerId="ADAL" clId="{852031B6-0B84-407F-A52B-054735AE8AC5}" dt="2023-05-19T00:25:53.253" v="474" actId="47"/>
        <pc:sldMkLst>
          <pc:docMk/>
          <pc:sldMk cId="3549203776" sldId="326"/>
        </pc:sldMkLst>
      </pc:sldChg>
      <pc:sldChg chg="del">
        <pc:chgData name="TAN Mei Yi [Harrisdale Senior High School]" userId="f9f029c9-d743-4d60-9f2c-e74bdec1ab07" providerId="ADAL" clId="{852031B6-0B84-407F-A52B-054735AE8AC5}" dt="2023-05-19T00:25:53.253" v="474" actId="47"/>
        <pc:sldMkLst>
          <pc:docMk/>
          <pc:sldMk cId="297438224" sldId="327"/>
        </pc:sldMkLst>
      </pc:sldChg>
      <pc:sldChg chg="addSp delSp modSp add mod modAnim">
        <pc:chgData name="TAN Mei Yi [Harrisdale Senior High School]" userId="f9f029c9-d743-4d60-9f2c-e74bdec1ab07" providerId="ADAL" clId="{852031B6-0B84-407F-A52B-054735AE8AC5}" dt="2023-05-19T01:09:17.838" v="847"/>
        <pc:sldMkLst>
          <pc:docMk/>
          <pc:sldMk cId="1753222144" sldId="328"/>
        </pc:sldMkLst>
        <pc:spChg chg="mod">
          <ac:chgData name="TAN Mei Yi [Harrisdale Senior High School]" userId="f9f029c9-d743-4d60-9f2c-e74bdec1ab07" providerId="ADAL" clId="{852031B6-0B84-407F-A52B-054735AE8AC5}" dt="2023-05-19T01:03:51.386" v="828" actId="113"/>
          <ac:spMkLst>
            <pc:docMk/>
            <pc:sldMk cId="1753222144" sldId="328"/>
            <ac:spMk id="3" creationId="{00000000-0000-0000-0000-000000000000}"/>
          </ac:spMkLst>
        </pc:spChg>
        <pc:spChg chg="add del">
          <ac:chgData name="TAN Mei Yi [Harrisdale Senior High School]" userId="f9f029c9-d743-4d60-9f2c-e74bdec1ab07" providerId="ADAL" clId="{852031B6-0B84-407F-A52B-054735AE8AC5}" dt="2023-05-19T01:03:56.593" v="830" actId="22"/>
          <ac:spMkLst>
            <pc:docMk/>
            <pc:sldMk cId="1753222144" sldId="328"/>
            <ac:spMk id="4" creationId="{F32EDF5D-BB94-5BAB-4109-73CE6C729CB2}"/>
          </ac:spMkLst>
        </pc:spChg>
        <pc:spChg chg="mod">
          <ac:chgData name="TAN Mei Yi [Harrisdale Senior High School]" userId="f9f029c9-d743-4d60-9f2c-e74bdec1ab07" providerId="ADAL" clId="{852031B6-0B84-407F-A52B-054735AE8AC5}" dt="2023-05-19T00:12:53.122" v="358" actId="207"/>
          <ac:spMkLst>
            <pc:docMk/>
            <pc:sldMk cId="1753222144" sldId="328"/>
            <ac:spMk id="6" creationId="{79EC3517-C783-4B17-8028-E41A2676D2C0}"/>
          </ac:spMkLst>
        </pc:spChg>
      </pc:sldChg>
      <pc:sldChg chg="addSp modSp add mod modAnim">
        <pc:chgData name="TAN Mei Yi [Harrisdale Senior High School]" userId="f9f029c9-d743-4d60-9f2c-e74bdec1ab07" providerId="ADAL" clId="{852031B6-0B84-407F-A52B-054735AE8AC5}" dt="2023-05-19T01:13:16.740" v="958"/>
        <pc:sldMkLst>
          <pc:docMk/>
          <pc:sldMk cId="3107942937" sldId="329"/>
        </pc:sldMkLst>
        <pc:spChg chg="mod">
          <ac:chgData name="TAN Mei Yi [Harrisdale Senior High School]" userId="f9f029c9-d743-4d60-9f2c-e74bdec1ab07" providerId="ADAL" clId="{852031B6-0B84-407F-A52B-054735AE8AC5}" dt="2023-05-19T01:12:41.363" v="952" actId="403"/>
          <ac:spMkLst>
            <pc:docMk/>
            <pc:sldMk cId="3107942937" sldId="329"/>
            <ac:spMk id="3" creationId="{00000000-0000-0000-0000-000000000000}"/>
          </ac:spMkLst>
        </pc:spChg>
        <pc:spChg chg="mod">
          <ac:chgData name="TAN Mei Yi [Harrisdale Senior High School]" userId="f9f029c9-d743-4d60-9f2c-e74bdec1ab07" providerId="ADAL" clId="{852031B6-0B84-407F-A52B-054735AE8AC5}" dt="2023-05-19T01:09:45.139" v="864" actId="20577"/>
          <ac:spMkLst>
            <pc:docMk/>
            <pc:sldMk cId="3107942937" sldId="329"/>
            <ac:spMk id="6" creationId="{85D6F470-3C91-4091-B3FE-F39351BEEA05}"/>
          </ac:spMkLst>
        </pc:spChg>
        <pc:grpChg chg="mod">
          <ac:chgData name="TAN Mei Yi [Harrisdale Senior High School]" userId="f9f029c9-d743-4d60-9f2c-e74bdec1ab07" providerId="ADAL" clId="{852031B6-0B84-407F-A52B-054735AE8AC5}" dt="2023-05-19T01:13:03.738" v="957"/>
          <ac:grpSpMkLst>
            <pc:docMk/>
            <pc:sldMk cId="3107942937" sldId="329"/>
            <ac:grpSpMk id="8" creationId="{E34D19F0-5450-996E-0876-17D169588F3C}"/>
          </ac:grpSpMkLst>
        </pc:grpChg>
        <pc:grpChg chg="mod">
          <ac:chgData name="TAN Mei Yi [Harrisdale Senior High School]" userId="f9f029c9-d743-4d60-9f2c-e74bdec1ab07" providerId="ADAL" clId="{852031B6-0B84-407F-A52B-054735AE8AC5}" dt="2023-05-19T01:13:03.738" v="957"/>
          <ac:grpSpMkLst>
            <pc:docMk/>
            <pc:sldMk cId="3107942937" sldId="329"/>
            <ac:grpSpMk id="9" creationId="{87F20492-A392-8F58-94DF-EC2F6F220FDD}"/>
          </ac:grpSpMkLst>
        </pc:grpChg>
        <pc:inkChg chg="add mod">
          <ac:chgData name="TAN Mei Yi [Harrisdale Senior High School]" userId="f9f029c9-d743-4d60-9f2c-e74bdec1ab07" providerId="ADAL" clId="{852031B6-0B84-407F-A52B-054735AE8AC5}" dt="2023-05-19T01:13:03.738" v="957"/>
          <ac:inkMkLst>
            <pc:docMk/>
            <pc:sldMk cId="3107942937" sldId="329"/>
            <ac:inkMk id="2" creationId="{C7EAA4E8-DFF8-3EA7-4CF7-7330B03F84E7}"/>
          </ac:inkMkLst>
        </pc:inkChg>
        <pc:inkChg chg="add mod">
          <ac:chgData name="TAN Mei Yi [Harrisdale Senior High School]" userId="f9f029c9-d743-4d60-9f2c-e74bdec1ab07" providerId="ADAL" clId="{852031B6-0B84-407F-A52B-054735AE8AC5}" dt="2023-05-19T01:13:03.738" v="957"/>
          <ac:inkMkLst>
            <pc:docMk/>
            <pc:sldMk cId="3107942937" sldId="329"/>
            <ac:inkMk id="4" creationId="{C3F94EDB-5C39-7F3D-6B57-21C7904A6B97}"/>
          </ac:inkMkLst>
        </pc:inkChg>
        <pc:inkChg chg="add mod">
          <ac:chgData name="TAN Mei Yi [Harrisdale Senior High School]" userId="f9f029c9-d743-4d60-9f2c-e74bdec1ab07" providerId="ADAL" clId="{852031B6-0B84-407F-A52B-054735AE8AC5}" dt="2023-05-19T01:13:03.738" v="957"/>
          <ac:inkMkLst>
            <pc:docMk/>
            <pc:sldMk cId="3107942937" sldId="329"/>
            <ac:inkMk id="5" creationId="{38DC0B7C-9036-6E81-E88B-C33720D00B54}"/>
          </ac:inkMkLst>
        </pc:inkChg>
        <pc:inkChg chg="add mod">
          <ac:chgData name="TAN Mei Yi [Harrisdale Senior High School]" userId="f9f029c9-d743-4d60-9f2c-e74bdec1ab07" providerId="ADAL" clId="{852031B6-0B84-407F-A52B-054735AE8AC5}" dt="2023-05-19T01:13:03.738" v="957"/>
          <ac:inkMkLst>
            <pc:docMk/>
            <pc:sldMk cId="3107942937" sldId="329"/>
            <ac:inkMk id="7" creationId="{C9874CBA-DB8C-503B-C374-EDC622DA7169}"/>
          </ac:inkMkLst>
        </pc:inkChg>
      </pc:sldChg>
      <pc:sldChg chg="addSp delSp modSp add mod modAnim">
        <pc:chgData name="TAN Mei Yi [Harrisdale Senior High School]" userId="f9f029c9-d743-4d60-9f2c-e74bdec1ab07" providerId="ADAL" clId="{852031B6-0B84-407F-A52B-054735AE8AC5}" dt="2023-05-19T01:16:58.477" v="1146"/>
        <pc:sldMkLst>
          <pc:docMk/>
          <pc:sldMk cId="3013727065" sldId="330"/>
        </pc:sldMkLst>
        <pc:spChg chg="add mod">
          <ac:chgData name="TAN Mei Yi [Harrisdale Senior High School]" userId="f9f029c9-d743-4d60-9f2c-e74bdec1ab07" providerId="ADAL" clId="{852031B6-0B84-407F-A52B-054735AE8AC5}" dt="2023-05-19T00:13:12.128" v="361"/>
          <ac:spMkLst>
            <pc:docMk/>
            <pc:sldMk cId="3013727065" sldId="330"/>
            <ac:spMk id="2" creationId="{0A0DC0FD-84C5-AB7F-59B7-88B82BBCFCF6}"/>
          </ac:spMkLst>
        </pc:spChg>
        <pc:spChg chg="mod">
          <ac:chgData name="TAN Mei Yi [Harrisdale Senior High School]" userId="f9f029c9-d743-4d60-9f2c-e74bdec1ab07" providerId="ADAL" clId="{852031B6-0B84-407F-A52B-054735AE8AC5}" dt="2023-05-19T01:16:50.511" v="1144"/>
          <ac:spMkLst>
            <pc:docMk/>
            <pc:sldMk cId="3013727065" sldId="330"/>
            <ac:spMk id="3" creationId="{00000000-0000-0000-0000-000000000000}"/>
          </ac:spMkLst>
        </pc:spChg>
        <pc:spChg chg="del">
          <ac:chgData name="TAN Mei Yi [Harrisdale Senior High School]" userId="f9f029c9-d743-4d60-9f2c-e74bdec1ab07" providerId="ADAL" clId="{852031B6-0B84-407F-A52B-054735AE8AC5}" dt="2023-05-19T00:13:11.925" v="360" actId="478"/>
          <ac:spMkLst>
            <pc:docMk/>
            <pc:sldMk cId="3013727065" sldId="330"/>
            <ac:spMk id="6" creationId="{020CFDB5-1954-4901-82E9-61EA804168F5}"/>
          </ac:spMkLst>
        </pc:spChg>
      </pc:sldChg>
      <pc:sldChg chg="addSp delSp modSp add mod modAnim">
        <pc:chgData name="TAN Mei Yi [Harrisdale Senior High School]" userId="f9f029c9-d743-4d60-9f2c-e74bdec1ab07" providerId="ADAL" clId="{852031B6-0B84-407F-A52B-054735AE8AC5}" dt="2023-05-19T01:32:39.194" v="1312"/>
        <pc:sldMkLst>
          <pc:docMk/>
          <pc:sldMk cId="2247586646" sldId="331"/>
        </pc:sldMkLst>
        <pc:spChg chg="add mod">
          <ac:chgData name="TAN Mei Yi [Harrisdale Senior High School]" userId="f9f029c9-d743-4d60-9f2c-e74bdec1ab07" providerId="ADAL" clId="{852031B6-0B84-407F-A52B-054735AE8AC5}" dt="2023-05-19T00:13:16.563" v="363"/>
          <ac:spMkLst>
            <pc:docMk/>
            <pc:sldMk cId="2247586646" sldId="331"/>
            <ac:spMk id="2" creationId="{6E627610-6F65-7590-4BAB-28659D4E7599}"/>
          </ac:spMkLst>
        </pc:spChg>
        <pc:spChg chg="mod">
          <ac:chgData name="TAN Mei Yi [Harrisdale Senior High School]" userId="f9f029c9-d743-4d60-9f2c-e74bdec1ab07" providerId="ADAL" clId="{852031B6-0B84-407F-A52B-054735AE8AC5}" dt="2023-05-19T01:31:28.285" v="1309" actId="20577"/>
          <ac:spMkLst>
            <pc:docMk/>
            <pc:sldMk cId="2247586646" sldId="331"/>
            <ac:spMk id="3" creationId="{00000000-0000-0000-0000-000000000000}"/>
          </ac:spMkLst>
        </pc:spChg>
        <pc:spChg chg="mod">
          <ac:chgData name="TAN Mei Yi [Harrisdale Senior High School]" userId="f9f029c9-d743-4d60-9f2c-e74bdec1ab07" providerId="ADAL" clId="{852031B6-0B84-407F-A52B-054735AE8AC5}" dt="2023-05-19T01:20:28.467" v="1297" actId="20577"/>
          <ac:spMkLst>
            <pc:docMk/>
            <pc:sldMk cId="2247586646" sldId="331"/>
            <ac:spMk id="4" creationId="{00000000-0000-0000-0000-000000000000}"/>
          </ac:spMkLst>
        </pc:spChg>
        <pc:spChg chg="del">
          <ac:chgData name="TAN Mei Yi [Harrisdale Senior High School]" userId="f9f029c9-d743-4d60-9f2c-e74bdec1ab07" providerId="ADAL" clId="{852031B6-0B84-407F-A52B-054735AE8AC5}" dt="2023-05-19T00:13:16.172" v="362" actId="478"/>
          <ac:spMkLst>
            <pc:docMk/>
            <pc:sldMk cId="2247586646" sldId="331"/>
            <ac:spMk id="7" creationId="{9D8BDB83-C532-4C26-94C0-1649B3358147}"/>
          </ac:spMkLst>
        </pc:spChg>
      </pc:sldChg>
      <pc:sldChg chg="addSp delSp modSp add mod modAnim">
        <pc:chgData name="TAN Mei Yi [Harrisdale Senior High School]" userId="f9f029c9-d743-4d60-9f2c-e74bdec1ab07" providerId="ADAL" clId="{852031B6-0B84-407F-A52B-054735AE8AC5}" dt="2023-05-19T01:34:48.838" v="1378" actId="114"/>
        <pc:sldMkLst>
          <pc:docMk/>
          <pc:sldMk cId="3432313464" sldId="332"/>
        </pc:sldMkLst>
        <pc:spChg chg="add mod">
          <ac:chgData name="TAN Mei Yi [Harrisdale Senior High School]" userId="f9f029c9-d743-4d60-9f2c-e74bdec1ab07" providerId="ADAL" clId="{852031B6-0B84-407F-A52B-054735AE8AC5}" dt="2023-05-19T00:13:22.109" v="365"/>
          <ac:spMkLst>
            <pc:docMk/>
            <pc:sldMk cId="3432313464" sldId="332"/>
            <ac:spMk id="2" creationId="{8D59B748-1D5A-2221-9416-0FE1EA0796DD}"/>
          </ac:spMkLst>
        </pc:spChg>
        <pc:spChg chg="mod">
          <ac:chgData name="TAN Mei Yi [Harrisdale Senior High School]" userId="f9f029c9-d743-4d60-9f2c-e74bdec1ab07" providerId="ADAL" clId="{852031B6-0B84-407F-A52B-054735AE8AC5}" dt="2023-05-19T01:33:54.584" v="1361" actId="20577"/>
          <ac:spMkLst>
            <pc:docMk/>
            <pc:sldMk cId="3432313464" sldId="332"/>
            <ac:spMk id="3" creationId="{00000000-0000-0000-0000-000000000000}"/>
          </ac:spMkLst>
        </pc:spChg>
        <pc:spChg chg="mod">
          <ac:chgData name="TAN Mei Yi [Harrisdale Senior High School]" userId="f9f029c9-d743-4d60-9f2c-e74bdec1ab07" providerId="ADAL" clId="{852031B6-0B84-407F-A52B-054735AE8AC5}" dt="2023-05-19T01:34:25.453" v="1373" actId="114"/>
          <ac:spMkLst>
            <pc:docMk/>
            <pc:sldMk cId="3432313464" sldId="332"/>
            <ac:spMk id="4" creationId="{00000000-0000-0000-0000-000000000000}"/>
          </ac:spMkLst>
        </pc:spChg>
        <pc:spChg chg="mod">
          <ac:chgData name="TAN Mei Yi [Harrisdale Senior High School]" userId="f9f029c9-d743-4d60-9f2c-e74bdec1ab07" providerId="ADAL" clId="{852031B6-0B84-407F-A52B-054735AE8AC5}" dt="2023-05-19T01:34:35.469" v="1376" actId="114"/>
          <ac:spMkLst>
            <pc:docMk/>
            <pc:sldMk cId="3432313464" sldId="332"/>
            <ac:spMk id="5" creationId="{AAF184DC-0BFF-8EC1-3C9C-86D56EBDCC4F}"/>
          </ac:spMkLst>
        </pc:spChg>
        <pc:spChg chg="mod">
          <ac:chgData name="TAN Mei Yi [Harrisdale Senior High School]" userId="f9f029c9-d743-4d60-9f2c-e74bdec1ab07" providerId="ADAL" clId="{852031B6-0B84-407F-A52B-054735AE8AC5}" dt="2023-05-19T01:34:43.693" v="1377" actId="114"/>
          <ac:spMkLst>
            <pc:docMk/>
            <pc:sldMk cId="3432313464" sldId="332"/>
            <ac:spMk id="6" creationId="{827188B0-6C24-3AFA-733D-887C9F56C7BE}"/>
          </ac:spMkLst>
        </pc:spChg>
        <pc:spChg chg="del">
          <ac:chgData name="TAN Mei Yi [Harrisdale Senior High School]" userId="f9f029c9-d743-4d60-9f2c-e74bdec1ab07" providerId="ADAL" clId="{852031B6-0B84-407F-A52B-054735AE8AC5}" dt="2023-05-19T00:13:21.676" v="364" actId="478"/>
          <ac:spMkLst>
            <pc:docMk/>
            <pc:sldMk cId="3432313464" sldId="332"/>
            <ac:spMk id="7" creationId="{9D8BDB83-C532-4C26-94C0-1649B3358147}"/>
          </ac:spMkLst>
        </pc:spChg>
        <pc:spChg chg="mod">
          <ac:chgData name="TAN Mei Yi [Harrisdale Senior High School]" userId="f9f029c9-d743-4d60-9f2c-e74bdec1ab07" providerId="ADAL" clId="{852031B6-0B84-407F-A52B-054735AE8AC5}" dt="2023-05-19T01:34:43.693" v="1377" actId="114"/>
          <ac:spMkLst>
            <pc:docMk/>
            <pc:sldMk cId="3432313464" sldId="332"/>
            <ac:spMk id="8" creationId="{FEA5452F-181C-6C30-4528-1D470BF37D35}"/>
          </ac:spMkLst>
        </pc:spChg>
        <pc:spChg chg="mod">
          <ac:chgData name="TAN Mei Yi [Harrisdale Senior High School]" userId="f9f029c9-d743-4d60-9f2c-e74bdec1ab07" providerId="ADAL" clId="{852031B6-0B84-407F-A52B-054735AE8AC5}" dt="2023-05-19T01:34:48.838" v="1378" actId="114"/>
          <ac:spMkLst>
            <pc:docMk/>
            <pc:sldMk cId="3432313464" sldId="332"/>
            <ac:spMk id="9" creationId="{60208F7A-5A4A-C39F-52BD-2431A424AC30}"/>
          </ac:spMkLst>
        </pc:spChg>
        <pc:spChg chg="mod">
          <ac:chgData name="TAN Mei Yi [Harrisdale Senior High School]" userId="f9f029c9-d743-4d60-9f2c-e74bdec1ab07" providerId="ADAL" clId="{852031B6-0B84-407F-A52B-054735AE8AC5}" dt="2023-05-19T01:34:48.838" v="1378" actId="114"/>
          <ac:spMkLst>
            <pc:docMk/>
            <pc:sldMk cId="3432313464" sldId="332"/>
            <ac:spMk id="10" creationId="{0E542C80-6136-9CFD-2AD8-3B3FCC1C310F}"/>
          </ac:spMkLst>
        </pc:spChg>
        <pc:spChg chg="mod">
          <ac:chgData name="TAN Mei Yi [Harrisdale Senior High School]" userId="f9f029c9-d743-4d60-9f2c-e74bdec1ab07" providerId="ADAL" clId="{852031B6-0B84-407F-A52B-054735AE8AC5}" dt="2023-05-19T01:34:48.838" v="1378" actId="114"/>
          <ac:spMkLst>
            <pc:docMk/>
            <pc:sldMk cId="3432313464" sldId="332"/>
            <ac:spMk id="11" creationId="{D4F960CD-F2FE-2298-6950-64DBFD12D703}"/>
          </ac:spMkLst>
        </pc:spChg>
        <pc:spChg chg="mod">
          <ac:chgData name="TAN Mei Yi [Harrisdale Senior High School]" userId="f9f029c9-d743-4d60-9f2c-e74bdec1ab07" providerId="ADAL" clId="{852031B6-0B84-407F-A52B-054735AE8AC5}" dt="2023-05-19T01:34:48.838" v="1378" actId="114"/>
          <ac:spMkLst>
            <pc:docMk/>
            <pc:sldMk cId="3432313464" sldId="332"/>
            <ac:spMk id="12" creationId="{2EABE43C-8E99-ED85-C895-BFEF4B8AC57D}"/>
          </ac:spMkLst>
        </pc:spChg>
      </pc:sldChg>
      <pc:sldChg chg="addSp delSp modSp add mod modAnim">
        <pc:chgData name="TAN Mei Yi [Harrisdale Senior High School]" userId="f9f029c9-d743-4d60-9f2c-e74bdec1ab07" providerId="ADAL" clId="{852031B6-0B84-407F-A52B-054735AE8AC5}" dt="2023-05-19T01:38:22.663" v="1431" actId="1076"/>
        <pc:sldMkLst>
          <pc:docMk/>
          <pc:sldMk cId="1182118295" sldId="333"/>
        </pc:sldMkLst>
        <pc:spChg chg="add mod">
          <ac:chgData name="TAN Mei Yi [Harrisdale Senior High School]" userId="f9f029c9-d743-4d60-9f2c-e74bdec1ab07" providerId="ADAL" clId="{852031B6-0B84-407F-A52B-054735AE8AC5}" dt="2023-05-19T00:25:10.338" v="448"/>
          <ac:spMkLst>
            <pc:docMk/>
            <pc:sldMk cId="1182118295" sldId="333"/>
            <ac:spMk id="2" creationId="{D7C03138-3F72-8FE9-A9DF-0C8B7CBA726E}"/>
          </ac:spMkLst>
        </pc:spChg>
        <pc:spChg chg="mod">
          <ac:chgData name="TAN Mei Yi [Harrisdale Senior High School]" userId="f9f029c9-d743-4d60-9f2c-e74bdec1ab07" providerId="ADAL" clId="{852031B6-0B84-407F-A52B-054735AE8AC5}" dt="2023-05-19T01:37:57.910" v="1426" actId="20577"/>
          <ac:spMkLst>
            <pc:docMk/>
            <pc:sldMk cId="1182118295" sldId="333"/>
            <ac:spMk id="3" creationId="{00000000-0000-0000-0000-000000000000}"/>
          </ac:spMkLst>
        </pc:spChg>
        <pc:spChg chg="mod">
          <ac:chgData name="TAN Mei Yi [Harrisdale Senior High School]" userId="f9f029c9-d743-4d60-9f2c-e74bdec1ab07" providerId="ADAL" clId="{852031B6-0B84-407F-A52B-054735AE8AC5}" dt="2023-05-19T01:38:22.663" v="1431" actId="1076"/>
          <ac:spMkLst>
            <pc:docMk/>
            <pc:sldMk cId="1182118295" sldId="333"/>
            <ac:spMk id="4" creationId="{00000000-0000-0000-0000-000000000000}"/>
          </ac:spMkLst>
        </pc:spChg>
        <pc:spChg chg="del">
          <ac:chgData name="TAN Mei Yi [Harrisdale Senior High School]" userId="f9f029c9-d743-4d60-9f2c-e74bdec1ab07" providerId="ADAL" clId="{852031B6-0B84-407F-A52B-054735AE8AC5}" dt="2023-05-19T00:25:09.962" v="447" actId="478"/>
          <ac:spMkLst>
            <pc:docMk/>
            <pc:sldMk cId="1182118295" sldId="333"/>
            <ac:spMk id="7" creationId="{58725D49-5125-4112-BC49-FD62F27F9943}"/>
          </ac:spMkLst>
        </pc:spChg>
      </pc:sldChg>
      <pc:sldChg chg="addSp delSp modSp add mod delAnim modAnim">
        <pc:chgData name="TAN Mei Yi [Harrisdale Senior High School]" userId="f9f029c9-d743-4d60-9f2c-e74bdec1ab07" providerId="ADAL" clId="{852031B6-0B84-407F-A52B-054735AE8AC5}" dt="2023-05-19T02:26:53.303" v="3326"/>
        <pc:sldMkLst>
          <pc:docMk/>
          <pc:sldMk cId="465792230" sldId="334"/>
        </pc:sldMkLst>
        <pc:spChg chg="add mod">
          <ac:chgData name="TAN Mei Yi [Harrisdale Senior High School]" userId="f9f029c9-d743-4d60-9f2c-e74bdec1ab07" providerId="ADAL" clId="{852031B6-0B84-407F-A52B-054735AE8AC5}" dt="2023-05-19T02:19:40.939" v="2995" actId="1076"/>
          <ac:spMkLst>
            <pc:docMk/>
            <pc:sldMk cId="465792230" sldId="334"/>
            <ac:spMk id="2" creationId="{1B9650F2-FE15-969F-FCBC-9FD0D055188E}"/>
          </ac:spMkLst>
        </pc:spChg>
        <pc:spChg chg="mod">
          <ac:chgData name="TAN Mei Yi [Harrisdale Senior High School]" userId="f9f029c9-d743-4d60-9f2c-e74bdec1ab07" providerId="ADAL" clId="{852031B6-0B84-407F-A52B-054735AE8AC5}" dt="2023-05-19T02:23:23.001" v="3213" actId="27636"/>
          <ac:spMkLst>
            <pc:docMk/>
            <pc:sldMk cId="465792230" sldId="334"/>
            <ac:spMk id="3" creationId="{84F23582-ED0F-485F-981C-3A1F809DC0CF}"/>
          </ac:spMkLst>
        </pc:spChg>
        <pc:spChg chg="mod">
          <ac:chgData name="TAN Mei Yi [Harrisdale Senior High School]" userId="f9f029c9-d743-4d60-9f2c-e74bdec1ab07" providerId="ADAL" clId="{852031B6-0B84-407F-A52B-054735AE8AC5}" dt="2023-05-19T00:25:19.737" v="464" actId="207"/>
          <ac:spMkLst>
            <pc:docMk/>
            <pc:sldMk cId="465792230" sldId="334"/>
            <ac:spMk id="4" creationId="{3F9BD477-D0CD-4525-92F4-3E0D3D79F24D}"/>
          </ac:spMkLst>
        </pc:spChg>
        <pc:spChg chg="add mod">
          <ac:chgData name="TAN Mei Yi [Harrisdale Senior High School]" userId="f9f029c9-d743-4d60-9f2c-e74bdec1ab07" providerId="ADAL" clId="{852031B6-0B84-407F-A52B-054735AE8AC5}" dt="2023-05-19T02:20:13.032" v="3042" actId="1076"/>
          <ac:spMkLst>
            <pc:docMk/>
            <pc:sldMk cId="465792230" sldId="334"/>
            <ac:spMk id="6" creationId="{14582F44-6C72-0923-9920-BDE6BFFC11C5}"/>
          </ac:spMkLst>
        </pc:spChg>
        <pc:spChg chg="add mod">
          <ac:chgData name="TAN Mei Yi [Harrisdale Senior High School]" userId="f9f029c9-d743-4d60-9f2c-e74bdec1ab07" providerId="ADAL" clId="{852031B6-0B84-407F-A52B-054735AE8AC5}" dt="2023-05-19T02:20:57.016" v="3084" actId="1076"/>
          <ac:spMkLst>
            <pc:docMk/>
            <pc:sldMk cId="465792230" sldId="334"/>
            <ac:spMk id="7" creationId="{EC7F9F2F-B3DC-001A-DEE9-7A42209034F2}"/>
          </ac:spMkLst>
        </pc:spChg>
        <pc:spChg chg="add mod">
          <ac:chgData name="TAN Mei Yi [Harrisdale Senior High School]" userId="f9f029c9-d743-4d60-9f2c-e74bdec1ab07" providerId="ADAL" clId="{852031B6-0B84-407F-A52B-054735AE8AC5}" dt="2023-05-19T02:21:10.664" v="3105" actId="1076"/>
          <ac:spMkLst>
            <pc:docMk/>
            <pc:sldMk cId="465792230" sldId="334"/>
            <ac:spMk id="8" creationId="{224E07CD-0477-0784-0948-55F60BC33848}"/>
          </ac:spMkLst>
        </pc:spChg>
        <pc:spChg chg="add mod">
          <ac:chgData name="TAN Mei Yi [Harrisdale Senior High School]" userId="f9f029c9-d743-4d60-9f2c-e74bdec1ab07" providerId="ADAL" clId="{852031B6-0B84-407F-A52B-054735AE8AC5}" dt="2023-05-19T02:21:29.430" v="3122" actId="20577"/>
          <ac:spMkLst>
            <pc:docMk/>
            <pc:sldMk cId="465792230" sldId="334"/>
            <ac:spMk id="9" creationId="{01106C4F-70C3-A4A1-7867-530D4541D061}"/>
          </ac:spMkLst>
        </pc:spChg>
        <pc:spChg chg="add mod">
          <ac:chgData name="TAN Mei Yi [Harrisdale Senior High School]" userId="f9f029c9-d743-4d60-9f2c-e74bdec1ab07" providerId="ADAL" clId="{852031B6-0B84-407F-A52B-054735AE8AC5}" dt="2023-05-19T02:21:46.748" v="3143" actId="20577"/>
          <ac:spMkLst>
            <pc:docMk/>
            <pc:sldMk cId="465792230" sldId="334"/>
            <ac:spMk id="10" creationId="{639713E8-E910-06F6-75DE-612A2F074F6E}"/>
          </ac:spMkLst>
        </pc:spChg>
        <pc:spChg chg="add mod">
          <ac:chgData name="TAN Mei Yi [Harrisdale Senior High School]" userId="f9f029c9-d743-4d60-9f2c-e74bdec1ab07" providerId="ADAL" clId="{852031B6-0B84-407F-A52B-054735AE8AC5}" dt="2023-05-19T02:22:00.446" v="3154" actId="27636"/>
          <ac:spMkLst>
            <pc:docMk/>
            <pc:sldMk cId="465792230" sldId="334"/>
            <ac:spMk id="11" creationId="{8C02C4E0-3239-069A-7C5C-685D330AB032}"/>
          </ac:spMkLst>
        </pc:spChg>
        <pc:spChg chg="add mod">
          <ac:chgData name="TAN Mei Yi [Harrisdale Senior High School]" userId="f9f029c9-d743-4d60-9f2c-e74bdec1ab07" providerId="ADAL" clId="{852031B6-0B84-407F-A52B-054735AE8AC5}" dt="2023-05-19T02:22:30.772" v="3168" actId="1076"/>
          <ac:spMkLst>
            <pc:docMk/>
            <pc:sldMk cId="465792230" sldId="334"/>
            <ac:spMk id="12" creationId="{32BC051B-503E-416D-8465-A4F677846218}"/>
          </ac:spMkLst>
        </pc:spChg>
        <pc:spChg chg="add mod">
          <ac:chgData name="TAN Mei Yi [Harrisdale Senior High School]" userId="f9f029c9-d743-4d60-9f2c-e74bdec1ab07" providerId="ADAL" clId="{852031B6-0B84-407F-A52B-054735AE8AC5}" dt="2023-05-19T02:22:36.774" v="3172" actId="20577"/>
          <ac:spMkLst>
            <pc:docMk/>
            <pc:sldMk cId="465792230" sldId="334"/>
            <ac:spMk id="13" creationId="{8EEA1EF2-813A-DFEC-4C32-A5E2D37F190B}"/>
          </ac:spMkLst>
        </pc:spChg>
        <pc:spChg chg="add mod">
          <ac:chgData name="TAN Mei Yi [Harrisdale Senior High School]" userId="f9f029c9-d743-4d60-9f2c-e74bdec1ab07" providerId="ADAL" clId="{852031B6-0B84-407F-A52B-054735AE8AC5}" dt="2023-05-19T02:22:57.534" v="3198" actId="27636"/>
          <ac:spMkLst>
            <pc:docMk/>
            <pc:sldMk cId="465792230" sldId="334"/>
            <ac:spMk id="14" creationId="{6B0BAF47-490A-D638-1EBE-52E96DE290E9}"/>
          </ac:spMkLst>
        </pc:spChg>
        <pc:spChg chg="add mod">
          <ac:chgData name="TAN Mei Yi [Harrisdale Senior High School]" userId="f9f029c9-d743-4d60-9f2c-e74bdec1ab07" providerId="ADAL" clId="{852031B6-0B84-407F-A52B-054735AE8AC5}" dt="2023-05-19T02:23:15.346" v="3211" actId="20577"/>
          <ac:spMkLst>
            <pc:docMk/>
            <pc:sldMk cId="465792230" sldId="334"/>
            <ac:spMk id="15" creationId="{78F910F0-4263-960D-A3D9-6FFC0D7344FA}"/>
          </ac:spMkLst>
        </pc:spChg>
        <pc:spChg chg="add mod">
          <ac:chgData name="TAN Mei Yi [Harrisdale Senior High School]" userId="f9f029c9-d743-4d60-9f2c-e74bdec1ab07" providerId="ADAL" clId="{852031B6-0B84-407F-A52B-054735AE8AC5}" dt="2023-05-19T02:23:48.044" v="3235" actId="20577"/>
          <ac:spMkLst>
            <pc:docMk/>
            <pc:sldMk cId="465792230" sldId="334"/>
            <ac:spMk id="16" creationId="{5B403E75-1152-F4A6-A647-FAA217374282}"/>
          </ac:spMkLst>
        </pc:spChg>
        <pc:spChg chg="add mod">
          <ac:chgData name="TAN Mei Yi [Harrisdale Senior High School]" userId="f9f029c9-d743-4d60-9f2c-e74bdec1ab07" providerId="ADAL" clId="{852031B6-0B84-407F-A52B-054735AE8AC5}" dt="2023-05-19T02:24:11.278" v="3247" actId="1076"/>
          <ac:spMkLst>
            <pc:docMk/>
            <pc:sldMk cId="465792230" sldId="334"/>
            <ac:spMk id="17" creationId="{BDBA12B9-4FC1-4F4C-E6E5-31ED19AE770E}"/>
          </ac:spMkLst>
        </pc:spChg>
        <pc:spChg chg="add mod">
          <ac:chgData name="TAN Mei Yi [Harrisdale Senior High School]" userId="f9f029c9-d743-4d60-9f2c-e74bdec1ab07" providerId="ADAL" clId="{852031B6-0B84-407F-A52B-054735AE8AC5}" dt="2023-05-19T02:24:48.571" v="3262" actId="20577"/>
          <ac:spMkLst>
            <pc:docMk/>
            <pc:sldMk cId="465792230" sldId="334"/>
            <ac:spMk id="18" creationId="{7FC2DB55-3E82-87D4-262F-1CFF0455F61E}"/>
          </ac:spMkLst>
        </pc:spChg>
        <pc:spChg chg="add mod">
          <ac:chgData name="TAN Mei Yi [Harrisdale Senior High School]" userId="f9f029c9-d743-4d60-9f2c-e74bdec1ab07" providerId="ADAL" clId="{852031B6-0B84-407F-A52B-054735AE8AC5}" dt="2023-05-19T02:24:56.206" v="3264" actId="1076"/>
          <ac:spMkLst>
            <pc:docMk/>
            <pc:sldMk cId="465792230" sldId="334"/>
            <ac:spMk id="19" creationId="{2EA75E3D-FEEA-2489-466B-97F8147DDDA3}"/>
          </ac:spMkLst>
        </pc:spChg>
        <pc:grpChg chg="del mod">
          <ac:chgData name="TAN Mei Yi [Harrisdale Senior High School]" userId="f9f029c9-d743-4d60-9f2c-e74bdec1ab07" providerId="ADAL" clId="{852031B6-0B84-407F-A52B-054735AE8AC5}" dt="2023-05-19T02:26:01.311" v="3295"/>
          <ac:grpSpMkLst>
            <pc:docMk/>
            <pc:sldMk cId="465792230" sldId="334"/>
            <ac:grpSpMk id="35" creationId="{B13B0895-519C-B2CC-B0B3-DF4CE0400843}"/>
          </ac:grpSpMkLst>
        </pc:grpChg>
        <pc:grpChg chg="del mod">
          <ac:chgData name="TAN Mei Yi [Harrisdale Senior High School]" userId="f9f029c9-d743-4d60-9f2c-e74bdec1ab07" providerId="ADAL" clId="{852031B6-0B84-407F-A52B-054735AE8AC5}" dt="2023-05-19T02:26:03.465" v="3298"/>
          <ac:grpSpMkLst>
            <pc:docMk/>
            <pc:sldMk cId="465792230" sldId="334"/>
            <ac:grpSpMk id="38" creationId="{ACEB597D-3871-ECCB-DAEE-7872EADC47F3}"/>
          </ac:grpSpMkLst>
        </pc:grpChg>
        <pc:grpChg chg="del mod">
          <ac:chgData name="TAN Mei Yi [Harrisdale Senior High School]" userId="f9f029c9-d743-4d60-9f2c-e74bdec1ab07" providerId="ADAL" clId="{852031B6-0B84-407F-A52B-054735AE8AC5}" dt="2023-05-19T02:26:30.538" v="3315" actId="478"/>
          <ac:grpSpMkLst>
            <pc:docMk/>
            <pc:sldMk cId="465792230" sldId="334"/>
            <ac:grpSpMk id="41" creationId="{5E6BE796-A757-5239-8860-302D92C88729}"/>
          </ac:grpSpMkLst>
        </pc:grpChg>
        <pc:grpChg chg="mod">
          <ac:chgData name="TAN Mei Yi [Harrisdale Senior High School]" userId="f9f029c9-d743-4d60-9f2c-e74bdec1ab07" providerId="ADAL" clId="{852031B6-0B84-407F-A52B-054735AE8AC5}" dt="2023-05-19T02:26:18.556" v="3306"/>
          <ac:grpSpMkLst>
            <pc:docMk/>
            <pc:sldMk cId="465792230" sldId="334"/>
            <ac:grpSpMk id="49" creationId="{7ACBBB31-D1AD-F9F5-0EBB-31C3EE765A57}"/>
          </ac:grpSpMkLst>
        </pc:grpChg>
        <pc:grpChg chg="mod">
          <ac:chgData name="TAN Mei Yi [Harrisdale Senior High School]" userId="f9f029c9-d743-4d60-9f2c-e74bdec1ab07" providerId="ADAL" clId="{852031B6-0B84-407F-A52B-054735AE8AC5}" dt="2023-05-19T02:26:43.082" v="3324"/>
          <ac:grpSpMkLst>
            <pc:docMk/>
            <pc:sldMk cId="465792230" sldId="334"/>
            <ac:grpSpMk id="58" creationId="{A608D53E-DE4A-901B-0A1E-780F571200AD}"/>
          </ac:grpSpMkLst>
        </pc:grpChg>
        <pc:grpChg chg="mod">
          <ac:chgData name="TAN Mei Yi [Harrisdale Senior High School]" userId="f9f029c9-d743-4d60-9f2c-e74bdec1ab07" providerId="ADAL" clId="{852031B6-0B84-407F-A52B-054735AE8AC5}" dt="2023-05-19T02:26:43.082" v="3324"/>
          <ac:grpSpMkLst>
            <pc:docMk/>
            <pc:sldMk cId="465792230" sldId="334"/>
            <ac:grpSpMk id="59" creationId="{4978B3F3-A178-52D6-4881-2E0EFBBBBB6B}"/>
          </ac:grpSpMkLst>
        </pc:grpChg>
        <pc:picChg chg="del">
          <ac:chgData name="TAN Mei Yi [Harrisdale Senior High School]" userId="f9f029c9-d743-4d60-9f2c-e74bdec1ab07" providerId="ADAL" clId="{852031B6-0B84-407F-A52B-054735AE8AC5}" dt="2023-05-19T02:18:39.782" v="2941" actId="478"/>
          <ac:picMkLst>
            <pc:docMk/>
            <pc:sldMk cId="465792230" sldId="334"/>
            <ac:picMk id="5" creationId="{F20EBECA-AE32-46A6-8343-63567F2586C6}"/>
          </ac:picMkLst>
        </pc:picChg>
        <pc:inkChg chg="add del">
          <ac:chgData name="TAN Mei Yi [Harrisdale Senior High School]" userId="f9f029c9-d743-4d60-9f2c-e74bdec1ab07" providerId="ADAL" clId="{852031B6-0B84-407F-A52B-054735AE8AC5}" dt="2023-05-19T02:25:44.972" v="3277"/>
          <ac:inkMkLst>
            <pc:docMk/>
            <pc:sldMk cId="465792230" sldId="334"/>
            <ac:inkMk id="20" creationId="{5FA3FA76-4BA6-AAC4-E8B4-285E6ADC01D4}"/>
          </ac:inkMkLst>
        </pc:inkChg>
        <pc:inkChg chg="add del">
          <ac:chgData name="TAN Mei Yi [Harrisdale Senior High School]" userId="f9f029c9-d743-4d60-9f2c-e74bdec1ab07" providerId="ADAL" clId="{852031B6-0B84-407F-A52B-054735AE8AC5}" dt="2023-05-19T02:25:52.932" v="3282"/>
          <ac:inkMkLst>
            <pc:docMk/>
            <pc:sldMk cId="465792230" sldId="334"/>
            <ac:inkMk id="21" creationId="{F449C6B0-2C0F-1592-8DE1-6D5DBA7A0122}"/>
          </ac:inkMkLst>
        </pc:inkChg>
        <pc:inkChg chg="add del">
          <ac:chgData name="TAN Mei Yi [Harrisdale Senior High School]" userId="f9f029c9-d743-4d60-9f2c-e74bdec1ab07" providerId="ADAL" clId="{852031B6-0B84-407F-A52B-054735AE8AC5}" dt="2023-05-19T02:25:52.933" v="3288"/>
          <ac:inkMkLst>
            <pc:docMk/>
            <pc:sldMk cId="465792230" sldId="334"/>
            <ac:inkMk id="22" creationId="{A4A7F747-4C37-5968-D803-11A31C96CD73}"/>
          </ac:inkMkLst>
        </pc:inkChg>
        <pc:inkChg chg="add del">
          <ac:chgData name="TAN Mei Yi [Harrisdale Senior High School]" userId="f9f029c9-d743-4d60-9f2c-e74bdec1ab07" providerId="ADAL" clId="{852031B6-0B84-407F-A52B-054735AE8AC5}" dt="2023-05-19T02:25:52.932" v="3283"/>
          <ac:inkMkLst>
            <pc:docMk/>
            <pc:sldMk cId="465792230" sldId="334"/>
            <ac:inkMk id="23" creationId="{7A611472-48A5-2F4D-27D2-4D8ACF2DC548}"/>
          </ac:inkMkLst>
        </pc:inkChg>
        <pc:inkChg chg="add del">
          <ac:chgData name="TAN Mei Yi [Harrisdale Senior High School]" userId="f9f029c9-d743-4d60-9f2c-e74bdec1ab07" providerId="ADAL" clId="{852031B6-0B84-407F-A52B-054735AE8AC5}" dt="2023-05-19T02:25:52.933" v="3286"/>
          <ac:inkMkLst>
            <pc:docMk/>
            <pc:sldMk cId="465792230" sldId="334"/>
            <ac:inkMk id="24" creationId="{C0C55D01-78D4-F0D8-5E56-7E4DE96DE7A0}"/>
          </ac:inkMkLst>
        </pc:inkChg>
        <pc:inkChg chg="add del">
          <ac:chgData name="TAN Mei Yi [Harrisdale Senior High School]" userId="f9f029c9-d743-4d60-9f2c-e74bdec1ab07" providerId="ADAL" clId="{852031B6-0B84-407F-A52B-054735AE8AC5}" dt="2023-05-19T02:25:52.931" v="3279"/>
          <ac:inkMkLst>
            <pc:docMk/>
            <pc:sldMk cId="465792230" sldId="334"/>
            <ac:inkMk id="25" creationId="{B9C08B51-E42E-6145-2CCF-19A007BF69F7}"/>
          </ac:inkMkLst>
        </pc:inkChg>
        <pc:inkChg chg="add del">
          <ac:chgData name="TAN Mei Yi [Harrisdale Senior High School]" userId="f9f029c9-d743-4d60-9f2c-e74bdec1ab07" providerId="ADAL" clId="{852031B6-0B84-407F-A52B-054735AE8AC5}" dt="2023-05-19T02:25:52.931" v="3280"/>
          <ac:inkMkLst>
            <pc:docMk/>
            <pc:sldMk cId="465792230" sldId="334"/>
            <ac:inkMk id="26" creationId="{50E20807-EBF0-CF41-7026-C03367D544CA}"/>
          </ac:inkMkLst>
        </pc:inkChg>
        <pc:inkChg chg="add del">
          <ac:chgData name="TAN Mei Yi [Harrisdale Senior High School]" userId="f9f029c9-d743-4d60-9f2c-e74bdec1ab07" providerId="ADAL" clId="{852031B6-0B84-407F-A52B-054735AE8AC5}" dt="2023-05-19T02:25:52.931" v="3281"/>
          <ac:inkMkLst>
            <pc:docMk/>
            <pc:sldMk cId="465792230" sldId="334"/>
            <ac:inkMk id="27" creationId="{B975C50E-B4B0-0866-4506-CFC7531B1EB4}"/>
          </ac:inkMkLst>
        </pc:inkChg>
        <pc:inkChg chg="add del">
          <ac:chgData name="TAN Mei Yi [Harrisdale Senior High School]" userId="f9f029c9-d743-4d60-9f2c-e74bdec1ab07" providerId="ADAL" clId="{852031B6-0B84-407F-A52B-054735AE8AC5}" dt="2023-05-19T02:25:52.933" v="3287"/>
          <ac:inkMkLst>
            <pc:docMk/>
            <pc:sldMk cId="465792230" sldId="334"/>
            <ac:inkMk id="28" creationId="{E5237639-A19B-EDC7-C2BD-71363545CE2A}"/>
          </ac:inkMkLst>
        </pc:inkChg>
        <pc:inkChg chg="add del">
          <ac:chgData name="TAN Mei Yi [Harrisdale Senior High School]" userId="f9f029c9-d743-4d60-9f2c-e74bdec1ab07" providerId="ADAL" clId="{852031B6-0B84-407F-A52B-054735AE8AC5}" dt="2023-05-19T02:25:52.932" v="3285"/>
          <ac:inkMkLst>
            <pc:docMk/>
            <pc:sldMk cId="465792230" sldId="334"/>
            <ac:inkMk id="29" creationId="{F72916ED-A163-24D9-0B0F-F5F8CC6B93ED}"/>
          </ac:inkMkLst>
        </pc:inkChg>
        <pc:inkChg chg="add del">
          <ac:chgData name="TAN Mei Yi [Harrisdale Senior High School]" userId="f9f029c9-d743-4d60-9f2c-e74bdec1ab07" providerId="ADAL" clId="{852031B6-0B84-407F-A52B-054735AE8AC5}" dt="2023-05-19T02:25:52.930" v="3278"/>
          <ac:inkMkLst>
            <pc:docMk/>
            <pc:sldMk cId="465792230" sldId="334"/>
            <ac:inkMk id="30" creationId="{2D6D6CFD-D8BF-37E7-A934-7D9A1FCADA5C}"/>
          </ac:inkMkLst>
        </pc:inkChg>
        <pc:inkChg chg="add del">
          <ac:chgData name="TAN Mei Yi [Harrisdale Senior High School]" userId="f9f029c9-d743-4d60-9f2c-e74bdec1ab07" providerId="ADAL" clId="{852031B6-0B84-407F-A52B-054735AE8AC5}" dt="2023-05-19T02:25:52.932" v="3284"/>
          <ac:inkMkLst>
            <pc:docMk/>
            <pc:sldMk cId="465792230" sldId="334"/>
            <ac:inkMk id="31" creationId="{584D8439-8FDC-F03A-BD7E-4BF85FD11DD7}"/>
          </ac:inkMkLst>
        </pc:inkChg>
        <pc:inkChg chg="add del mod">
          <ac:chgData name="TAN Mei Yi [Harrisdale Senior High School]" userId="f9f029c9-d743-4d60-9f2c-e74bdec1ab07" providerId="ADAL" clId="{852031B6-0B84-407F-A52B-054735AE8AC5}" dt="2023-05-19T02:26:23.524" v="3308"/>
          <ac:inkMkLst>
            <pc:docMk/>
            <pc:sldMk cId="465792230" sldId="334"/>
            <ac:inkMk id="32" creationId="{5F07E5D0-A186-57EF-E10E-9F2BFB0AC8B0}"/>
          </ac:inkMkLst>
        </pc:inkChg>
        <pc:inkChg chg="add mod">
          <ac:chgData name="TAN Mei Yi [Harrisdale Senior High School]" userId="f9f029c9-d743-4d60-9f2c-e74bdec1ab07" providerId="ADAL" clId="{852031B6-0B84-407F-A52B-054735AE8AC5}" dt="2023-05-19T02:26:27.903" v="3314"/>
          <ac:inkMkLst>
            <pc:docMk/>
            <pc:sldMk cId="465792230" sldId="334"/>
            <ac:inkMk id="33" creationId="{7A6965F2-DFC2-927F-56B3-265609D1A93B}"/>
          </ac:inkMkLst>
        </pc:inkChg>
        <pc:inkChg chg="add mod">
          <ac:chgData name="TAN Mei Yi [Harrisdale Senior High School]" userId="f9f029c9-d743-4d60-9f2c-e74bdec1ab07" providerId="ADAL" clId="{852031B6-0B84-407F-A52B-054735AE8AC5}" dt="2023-05-19T02:26:27.903" v="3314"/>
          <ac:inkMkLst>
            <pc:docMk/>
            <pc:sldMk cId="465792230" sldId="334"/>
            <ac:inkMk id="34" creationId="{CC3ED1D9-9379-3812-3519-15C3133D194B}"/>
          </ac:inkMkLst>
        </pc:inkChg>
        <pc:inkChg chg="add mod">
          <ac:chgData name="TAN Mei Yi [Harrisdale Senior High School]" userId="f9f029c9-d743-4d60-9f2c-e74bdec1ab07" providerId="ADAL" clId="{852031B6-0B84-407F-A52B-054735AE8AC5}" dt="2023-05-19T02:26:27.903" v="3314"/>
          <ac:inkMkLst>
            <pc:docMk/>
            <pc:sldMk cId="465792230" sldId="334"/>
            <ac:inkMk id="36" creationId="{5B308898-E90A-51EB-D3B3-525356D18F7C}"/>
          </ac:inkMkLst>
        </pc:inkChg>
        <pc:inkChg chg="add del mod">
          <ac:chgData name="TAN Mei Yi [Harrisdale Senior High School]" userId="f9f029c9-d743-4d60-9f2c-e74bdec1ab07" providerId="ADAL" clId="{852031B6-0B84-407F-A52B-054735AE8AC5}" dt="2023-05-19T02:26:23.524" v="3307"/>
          <ac:inkMkLst>
            <pc:docMk/>
            <pc:sldMk cId="465792230" sldId="334"/>
            <ac:inkMk id="37" creationId="{B79F0DDC-ED4B-98BF-C314-F6AF66582667}"/>
          </ac:inkMkLst>
        </pc:inkChg>
        <pc:inkChg chg="add mod">
          <ac:chgData name="TAN Mei Yi [Harrisdale Senior High School]" userId="f9f029c9-d743-4d60-9f2c-e74bdec1ab07" providerId="ADAL" clId="{852031B6-0B84-407F-A52B-054735AE8AC5}" dt="2023-05-19T02:26:27.903" v="3314"/>
          <ac:inkMkLst>
            <pc:docMk/>
            <pc:sldMk cId="465792230" sldId="334"/>
            <ac:inkMk id="39" creationId="{D5811B29-EFCF-25E3-53C6-C225E944ABDD}"/>
          </ac:inkMkLst>
        </pc:inkChg>
        <pc:inkChg chg="add mod">
          <ac:chgData name="TAN Mei Yi [Harrisdale Senior High School]" userId="f9f029c9-d743-4d60-9f2c-e74bdec1ab07" providerId="ADAL" clId="{852031B6-0B84-407F-A52B-054735AE8AC5}" dt="2023-05-19T02:26:27.903" v="3314"/>
          <ac:inkMkLst>
            <pc:docMk/>
            <pc:sldMk cId="465792230" sldId="334"/>
            <ac:inkMk id="40" creationId="{60794424-F23F-04DD-8E00-71DA19A23CB2}"/>
          </ac:inkMkLst>
        </pc:inkChg>
        <pc:inkChg chg="add mod">
          <ac:chgData name="TAN Mei Yi [Harrisdale Senior High School]" userId="f9f029c9-d743-4d60-9f2c-e74bdec1ab07" providerId="ADAL" clId="{852031B6-0B84-407F-A52B-054735AE8AC5}" dt="2023-05-19T02:26:18.556" v="3306"/>
          <ac:inkMkLst>
            <pc:docMk/>
            <pc:sldMk cId="465792230" sldId="334"/>
            <ac:inkMk id="42" creationId="{5288E6DA-BF8D-706A-C3DC-BC94681CCB44}"/>
          </ac:inkMkLst>
        </pc:inkChg>
        <pc:inkChg chg="add mod">
          <ac:chgData name="TAN Mei Yi [Harrisdale Senior High School]" userId="f9f029c9-d743-4d60-9f2c-e74bdec1ab07" providerId="ADAL" clId="{852031B6-0B84-407F-A52B-054735AE8AC5}" dt="2023-05-19T02:26:18.556" v="3306"/>
          <ac:inkMkLst>
            <pc:docMk/>
            <pc:sldMk cId="465792230" sldId="334"/>
            <ac:inkMk id="43" creationId="{CD43BA54-9612-0113-8AFB-5A6A44F7F288}"/>
          </ac:inkMkLst>
        </pc:inkChg>
        <pc:inkChg chg="add mod">
          <ac:chgData name="TAN Mei Yi [Harrisdale Senior High School]" userId="f9f029c9-d743-4d60-9f2c-e74bdec1ab07" providerId="ADAL" clId="{852031B6-0B84-407F-A52B-054735AE8AC5}" dt="2023-05-19T02:26:18.556" v="3306"/>
          <ac:inkMkLst>
            <pc:docMk/>
            <pc:sldMk cId="465792230" sldId="334"/>
            <ac:inkMk id="44" creationId="{6E5F9274-C2A9-7086-7433-23FEEF315727}"/>
          </ac:inkMkLst>
        </pc:inkChg>
        <pc:inkChg chg="add mod">
          <ac:chgData name="TAN Mei Yi [Harrisdale Senior High School]" userId="f9f029c9-d743-4d60-9f2c-e74bdec1ab07" providerId="ADAL" clId="{852031B6-0B84-407F-A52B-054735AE8AC5}" dt="2023-05-19T02:26:18.556" v="3306"/>
          <ac:inkMkLst>
            <pc:docMk/>
            <pc:sldMk cId="465792230" sldId="334"/>
            <ac:inkMk id="45" creationId="{E80DD66D-C1A3-EFA2-096F-16241D9799C3}"/>
          </ac:inkMkLst>
        </pc:inkChg>
        <pc:inkChg chg="add mod">
          <ac:chgData name="TAN Mei Yi [Harrisdale Senior High School]" userId="f9f029c9-d743-4d60-9f2c-e74bdec1ab07" providerId="ADAL" clId="{852031B6-0B84-407F-A52B-054735AE8AC5}" dt="2023-05-19T02:26:18.556" v="3306"/>
          <ac:inkMkLst>
            <pc:docMk/>
            <pc:sldMk cId="465792230" sldId="334"/>
            <ac:inkMk id="46" creationId="{930EA9C0-1220-D0C5-6DE1-564F6376C4B5}"/>
          </ac:inkMkLst>
        </pc:inkChg>
        <pc:inkChg chg="add mod">
          <ac:chgData name="TAN Mei Yi [Harrisdale Senior High School]" userId="f9f029c9-d743-4d60-9f2c-e74bdec1ab07" providerId="ADAL" clId="{852031B6-0B84-407F-A52B-054735AE8AC5}" dt="2023-05-19T02:26:18.556" v="3306"/>
          <ac:inkMkLst>
            <pc:docMk/>
            <pc:sldMk cId="465792230" sldId="334"/>
            <ac:inkMk id="47" creationId="{F46AC53E-07DF-3843-51F8-98CDF509CD18}"/>
          </ac:inkMkLst>
        </pc:inkChg>
        <pc:inkChg chg="add mod">
          <ac:chgData name="TAN Mei Yi [Harrisdale Senior High School]" userId="f9f029c9-d743-4d60-9f2c-e74bdec1ab07" providerId="ADAL" clId="{852031B6-0B84-407F-A52B-054735AE8AC5}" dt="2023-05-19T02:26:18.556" v="3306"/>
          <ac:inkMkLst>
            <pc:docMk/>
            <pc:sldMk cId="465792230" sldId="334"/>
            <ac:inkMk id="48" creationId="{238CB337-2022-A0DB-817C-9134EBF62FBD}"/>
          </ac:inkMkLst>
        </pc:inkChg>
        <pc:inkChg chg="add mod">
          <ac:chgData name="TAN Mei Yi [Harrisdale Senior High School]" userId="f9f029c9-d743-4d60-9f2c-e74bdec1ab07" providerId="ADAL" clId="{852031B6-0B84-407F-A52B-054735AE8AC5}" dt="2023-05-19T02:26:43.082" v="3324"/>
          <ac:inkMkLst>
            <pc:docMk/>
            <pc:sldMk cId="465792230" sldId="334"/>
            <ac:inkMk id="50" creationId="{D35627D7-CC6C-BB5F-9710-C9F6779F76C0}"/>
          </ac:inkMkLst>
        </pc:inkChg>
        <pc:inkChg chg="add mod">
          <ac:chgData name="TAN Mei Yi [Harrisdale Senior High School]" userId="f9f029c9-d743-4d60-9f2c-e74bdec1ab07" providerId="ADAL" clId="{852031B6-0B84-407F-A52B-054735AE8AC5}" dt="2023-05-19T02:26:43.082" v="3324"/>
          <ac:inkMkLst>
            <pc:docMk/>
            <pc:sldMk cId="465792230" sldId="334"/>
            <ac:inkMk id="51" creationId="{A8B26D2F-CE3C-DAB1-E42B-500F3FDAFADB}"/>
          </ac:inkMkLst>
        </pc:inkChg>
        <pc:inkChg chg="add mod">
          <ac:chgData name="TAN Mei Yi [Harrisdale Senior High School]" userId="f9f029c9-d743-4d60-9f2c-e74bdec1ab07" providerId="ADAL" clId="{852031B6-0B84-407F-A52B-054735AE8AC5}" dt="2023-05-19T02:26:43.082" v="3324"/>
          <ac:inkMkLst>
            <pc:docMk/>
            <pc:sldMk cId="465792230" sldId="334"/>
            <ac:inkMk id="52" creationId="{E12E9B41-C2A6-B0D3-1217-FB894AC0073E}"/>
          </ac:inkMkLst>
        </pc:inkChg>
        <pc:inkChg chg="add mod">
          <ac:chgData name="TAN Mei Yi [Harrisdale Senior High School]" userId="f9f029c9-d743-4d60-9f2c-e74bdec1ab07" providerId="ADAL" clId="{852031B6-0B84-407F-A52B-054735AE8AC5}" dt="2023-05-19T02:26:43.082" v="3324"/>
          <ac:inkMkLst>
            <pc:docMk/>
            <pc:sldMk cId="465792230" sldId="334"/>
            <ac:inkMk id="53" creationId="{B6EDC621-D036-79A6-CF53-85FC00465549}"/>
          </ac:inkMkLst>
        </pc:inkChg>
        <pc:inkChg chg="add mod">
          <ac:chgData name="TAN Mei Yi [Harrisdale Senior High School]" userId="f9f029c9-d743-4d60-9f2c-e74bdec1ab07" providerId="ADAL" clId="{852031B6-0B84-407F-A52B-054735AE8AC5}" dt="2023-05-19T02:26:43.082" v="3324"/>
          <ac:inkMkLst>
            <pc:docMk/>
            <pc:sldMk cId="465792230" sldId="334"/>
            <ac:inkMk id="54" creationId="{0FF3C57C-874A-B085-7F46-9CF75374E8A9}"/>
          </ac:inkMkLst>
        </pc:inkChg>
        <pc:inkChg chg="add mod">
          <ac:chgData name="TAN Mei Yi [Harrisdale Senior High School]" userId="f9f029c9-d743-4d60-9f2c-e74bdec1ab07" providerId="ADAL" clId="{852031B6-0B84-407F-A52B-054735AE8AC5}" dt="2023-05-19T02:26:43.082" v="3324"/>
          <ac:inkMkLst>
            <pc:docMk/>
            <pc:sldMk cId="465792230" sldId="334"/>
            <ac:inkMk id="55" creationId="{BB143FD3-6CE7-7E0B-D97C-B16602FE14C0}"/>
          </ac:inkMkLst>
        </pc:inkChg>
        <pc:inkChg chg="add mod">
          <ac:chgData name="TAN Mei Yi [Harrisdale Senior High School]" userId="f9f029c9-d743-4d60-9f2c-e74bdec1ab07" providerId="ADAL" clId="{852031B6-0B84-407F-A52B-054735AE8AC5}" dt="2023-05-19T02:26:43.082" v="3324"/>
          <ac:inkMkLst>
            <pc:docMk/>
            <pc:sldMk cId="465792230" sldId="334"/>
            <ac:inkMk id="56" creationId="{AB3BED99-E37C-6DE0-9010-184E487A79B1}"/>
          </ac:inkMkLst>
        </pc:inkChg>
        <pc:inkChg chg="add mod">
          <ac:chgData name="TAN Mei Yi [Harrisdale Senior High School]" userId="f9f029c9-d743-4d60-9f2c-e74bdec1ab07" providerId="ADAL" clId="{852031B6-0B84-407F-A52B-054735AE8AC5}" dt="2023-05-19T02:26:43.082" v="3324"/>
          <ac:inkMkLst>
            <pc:docMk/>
            <pc:sldMk cId="465792230" sldId="334"/>
            <ac:inkMk id="57" creationId="{A3E87F83-1D45-7C52-9C1B-6FEB5D812EE6}"/>
          </ac:inkMkLst>
        </pc:inkChg>
        <pc:inkChg chg="add">
          <ac:chgData name="TAN Mei Yi [Harrisdale Senior High School]" userId="f9f029c9-d743-4d60-9f2c-e74bdec1ab07" providerId="ADAL" clId="{852031B6-0B84-407F-A52B-054735AE8AC5}" dt="2023-05-19T02:26:43.760" v="3325" actId="9405"/>
          <ac:inkMkLst>
            <pc:docMk/>
            <pc:sldMk cId="465792230" sldId="334"/>
            <ac:inkMk id="60" creationId="{90EF590E-3BE9-7503-A4F2-9F5DE101556C}"/>
          </ac:inkMkLst>
        </pc:inkChg>
      </pc:sldChg>
      <pc:sldChg chg="addSp delSp modSp add mod delAnim modAnim">
        <pc:chgData name="TAN Mei Yi [Harrisdale Senior High School]" userId="f9f029c9-d743-4d60-9f2c-e74bdec1ab07" providerId="ADAL" clId="{852031B6-0B84-407F-A52B-054735AE8AC5}" dt="2023-05-19T00:44:20.912" v="718"/>
        <pc:sldMkLst>
          <pc:docMk/>
          <pc:sldMk cId="479273064" sldId="335"/>
        </pc:sldMkLst>
        <pc:spChg chg="del">
          <ac:chgData name="TAN Mei Yi [Harrisdale Senior High School]" userId="f9f029c9-d743-4d60-9f2c-e74bdec1ab07" providerId="ADAL" clId="{852031B6-0B84-407F-A52B-054735AE8AC5}" dt="2023-05-19T00:23:40.335" v="396" actId="478"/>
          <ac:spMkLst>
            <pc:docMk/>
            <pc:sldMk cId="479273064" sldId="335"/>
            <ac:spMk id="3" creationId="{00000000-0000-0000-0000-000000000000}"/>
          </ac:spMkLst>
        </pc:spChg>
        <pc:spChg chg="add del mod">
          <ac:chgData name="TAN Mei Yi [Harrisdale Senior High School]" userId="f9f029c9-d743-4d60-9f2c-e74bdec1ab07" providerId="ADAL" clId="{852031B6-0B84-407F-A52B-054735AE8AC5}" dt="2023-05-19T00:24:25.553" v="401" actId="478"/>
          <ac:spMkLst>
            <pc:docMk/>
            <pc:sldMk cId="479273064" sldId="335"/>
            <ac:spMk id="4" creationId="{B97176AC-5FB7-F73C-26EF-25DCEB4D86E6}"/>
          </ac:spMkLst>
        </pc:spChg>
        <pc:spChg chg="mod">
          <ac:chgData name="TAN Mei Yi [Harrisdale Senior High School]" userId="f9f029c9-d743-4d60-9f2c-e74bdec1ab07" providerId="ADAL" clId="{852031B6-0B84-407F-A52B-054735AE8AC5}" dt="2023-05-19T00:21:59.914" v="395" actId="20577"/>
          <ac:spMkLst>
            <pc:docMk/>
            <pc:sldMk cId="479273064" sldId="335"/>
            <ac:spMk id="6" creationId="{79EC3517-C783-4B17-8028-E41A2676D2C0}"/>
          </ac:spMkLst>
        </pc:spChg>
        <pc:spChg chg="add mod">
          <ac:chgData name="TAN Mei Yi [Harrisdale Senior High School]" userId="f9f029c9-d743-4d60-9f2c-e74bdec1ab07" providerId="ADAL" clId="{852031B6-0B84-407F-A52B-054735AE8AC5}" dt="2023-05-19T00:24:46.762" v="441" actId="403"/>
          <ac:spMkLst>
            <pc:docMk/>
            <pc:sldMk cId="479273064" sldId="335"/>
            <ac:spMk id="8" creationId="{23266FA8-DD88-FDCD-E53F-37E15988D6EC}"/>
          </ac:spMkLst>
        </pc:spChg>
        <pc:spChg chg="add mod">
          <ac:chgData name="TAN Mei Yi [Harrisdale Senior High School]" userId="f9f029c9-d743-4d60-9f2c-e74bdec1ab07" providerId="ADAL" clId="{852031B6-0B84-407F-A52B-054735AE8AC5}" dt="2023-05-19T00:27:08.380" v="576" actId="1076"/>
          <ac:spMkLst>
            <pc:docMk/>
            <pc:sldMk cId="479273064" sldId="335"/>
            <ac:spMk id="9" creationId="{A5DB0188-AD7A-18B4-5A35-5D3D126C6414}"/>
          </ac:spMkLst>
        </pc:spChg>
        <pc:spChg chg="add mod">
          <ac:chgData name="TAN Mei Yi [Harrisdale Senior High School]" userId="f9f029c9-d743-4d60-9f2c-e74bdec1ab07" providerId="ADAL" clId="{852031B6-0B84-407F-A52B-054735AE8AC5}" dt="2023-05-19T00:30:01.367" v="662" actId="113"/>
          <ac:spMkLst>
            <pc:docMk/>
            <pc:sldMk cId="479273064" sldId="335"/>
            <ac:spMk id="10" creationId="{DA363D7D-3D73-FD8E-C48C-F91FC9CB2F87}"/>
          </ac:spMkLst>
        </pc:spChg>
        <pc:spChg chg="add mod">
          <ac:chgData name="TAN Mei Yi [Harrisdale Senior High School]" userId="f9f029c9-d743-4d60-9f2c-e74bdec1ab07" providerId="ADAL" clId="{852031B6-0B84-407F-A52B-054735AE8AC5}" dt="2023-05-19T00:30:07.561" v="664" actId="1076"/>
          <ac:spMkLst>
            <pc:docMk/>
            <pc:sldMk cId="479273064" sldId="335"/>
            <ac:spMk id="11" creationId="{E5F4C9EB-051F-6EBB-9515-818D8441E1FC}"/>
          </ac:spMkLst>
        </pc:spChg>
        <pc:spChg chg="add mod">
          <ac:chgData name="TAN Mei Yi [Harrisdale Senior High School]" userId="f9f029c9-d743-4d60-9f2c-e74bdec1ab07" providerId="ADAL" clId="{852031B6-0B84-407F-A52B-054735AE8AC5}" dt="2023-05-19T00:30:01.367" v="662" actId="113"/>
          <ac:spMkLst>
            <pc:docMk/>
            <pc:sldMk cId="479273064" sldId="335"/>
            <ac:spMk id="12" creationId="{4446E517-57BB-728A-D7C3-51C708C0CFD4}"/>
          </ac:spMkLst>
        </pc:spChg>
        <pc:spChg chg="add mod">
          <ac:chgData name="TAN Mei Yi [Harrisdale Senior High School]" userId="f9f029c9-d743-4d60-9f2c-e74bdec1ab07" providerId="ADAL" clId="{852031B6-0B84-407F-A52B-054735AE8AC5}" dt="2023-05-19T00:30:11.262" v="665" actId="113"/>
          <ac:spMkLst>
            <pc:docMk/>
            <pc:sldMk cId="479273064" sldId="335"/>
            <ac:spMk id="13" creationId="{ACD863E1-7FDD-3F3B-A2D1-72D13280762E}"/>
          </ac:spMkLst>
        </pc:spChg>
        <pc:spChg chg="add mod">
          <ac:chgData name="TAN Mei Yi [Harrisdale Senior High School]" userId="f9f029c9-d743-4d60-9f2c-e74bdec1ab07" providerId="ADAL" clId="{852031B6-0B84-407F-A52B-054735AE8AC5}" dt="2023-05-19T00:29:14.308" v="642" actId="20577"/>
          <ac:spMkLst>
            <pc:docMk/>
            <pc:sldMk cId="479273064" sldId="335"/>
            <ac:spMk id="14" creationId="{CF4920EE-4517-5BBB-8485-BFAD1F0B2270}"/>
          </ac:spMkLst>
        </pc:spChg>
        <pc:spChg chg="add mod">
          <ac:chgData name="TAN Mei Yi [Harrisdale Senior High School]" userId="f9f029c9-d743-4d60-9f2c-e74bdec1ab07" providerId="ADAL" clId="{852031B6-0B84-407F-A52B-054735AE8AC5}" dt="2023-05-19T00:31:21.683" v="700" actId="403"/>
          <ac:spMkLst>
            <pc:docMk/>
            <pc:sldMk cId="479273064" sldId="335"/>
            <ac:spMk id="15" creationId="{B5BD3296-D332-F4E7-D24A-35BEFA5696DE}"/>
          </ac:spMkLst>
        </pc:spChg>
        <pc:spChg chg="add mod">
          <ac:chgData name="TAN Mei Yi [Harrisdale Senior High School]" userId="f9f029c9-d743-4d60-9f2c-e74bdec1ab07" providerId="ADAL" clId="{852031B6-0B84-407F-A52B-054735AE8AC5}" dt="2023-05-19T00:31:25.893" v="701" actId="1076"/>
          <ac:spMkLst>
            <pc:docMk/>
            <pc:sldMk cId="479273064" sldId="335"/>
            <ac:spMk id="16" creationId="{55F311AC-E1C5-9207-5554-F657B2FE8ECF}"/>
          </ac:spMkLst>
        </pc:spChg>
        <pc:spChg chg="add mod">
          <ac:chgData name="TAN Mei Yi [Harrisdale Senior High School]" userId="f9f029c9-d743-4d60-9f2c-e74bdec1ab07" providerId="ADAL" clId="{852031B6-0B84-407F-A52B-054735AE8AC5}" dt="2023-05-19T00:31:16.785" v="698" actId="1076"/>
          <ac:spMkLst>
            <pc:docMk/>
            <pc:sldMk cId="479273064" sldId="335"/>
            <ac:spMk id="17" creationId="{68DC5E93-B50F-9854-74D3-BA309916D19B}"/>
          </ac:spMkLst>
        </pc:spChg>
        <pc:spChg chg="add mod">
          <ac:chgData name="TAN Mei Yi [Harrisdale Senior High School]" userId="f9f029c9-d743-4d60-9f2c-e74bdec1ab07" providerId="ADAL" clId="{852031B6-0B84-407F-A52B-054735AE8AC5}" dt="2023-05-19T00:31:47.433" v="709" actId="1076"/>
          <ac:spMkLst>
            <pc:docMk/>
            <pc:sldMk cId="479273064" sldId="335"/>
            <ac:spMk id="18" creationId="{6317284D-9FE2-CC5B-EDFC-7C4490D34B88}"/>
          </ac:spMkLst>
        </pc:spChg>
        <pc:picChg chg="add mod">
          <ac:chgData name="TAN Mei Yi [Harrisdale Senior High School]" userId="f9f029c9-d743-4d60-9f2c-e74bdec1ab07" providerId="ADAL" clId="{852031B6-0B84-407F-A52B-054735AE8AC5}" dt="2023-05-19T00:27:52.863" v="610" actId="1076"/>
          <ac:picMkLst>
            <pc:docMk/>
            <pc:sldMk cId="479273064" sldId="335"/>
            <ac:picMk id="7" creationId="{D71806CB-C836-0B5B-5AEE-4981F82DCD6F}"/>
          </ac:picMkLst>
        </pc:picChg>
      </pc:sldChg>
      <pc:sldChg chg="modSp add del mod">
        <pc:chgData name="TAN Mei Yi [Harrisdale Senior High School]" userId="f9f029c9-d743-4d60-9f2c-e74bdec1ab07" providerId="ADAL" clId="{852031B6-0B84-407F-A52B-054735AE8AC5}" dt="2023-05-19T01:30:46.311" v="1298" actId="47"/>
        <pc:sldMkLst>
          <pc:docMk/>
          <pc:sldMk cId="60238435" sldId="336"/>
        </pc:sldMkLst>
        <pc:spChg chg="mod">
          <ac:chgData name="TAN Mei Yi [Harrisdale Senior High School]" userId="f9f029c9-d743-4d60-9f2c-e74bdec1ab07" providerId="ADAL" clId="{852031B6-0B84-407F-A52B-054735AE8AC5}" dt="2023-05-19T01:04:02.808" v="845" actId="20577"/>
          <ac:spMkLst>
            <pc:docMk/>
            <pc:sldMk cId="60238435" sldId="336"/>
            <ac:spMk id="6" creationId="{79EC3517-C783-4B17-8028-E41A2676D2C0}"/>
          </ac:spMkLst>
        </pc:spChg>
      </pc:sldChg>
      <pc:sldChg chg="addSp delSp modSp add mod delAnim modAnim">
        <pc:chgData name="TAN Mei Yi [Harrisdale Senior High School]" userId="f9f029c9-d743-4d60-9f2c-e74bdec1ab07" providerId="ADAL" clId="{852031B6-0B84-407F-A52B-054735AE8AC5}" dt="2023-05-19T01:49:53.090" v="1772" actId="20577"/>
        <pc:sldMkLst>
          <pc:docMk/>
          <pc:sldMk cId="391395013" sldId="336"/>
        </pc:sldMkLst>
        <pc:spChg chg="mod">
          <ac:chgData name="TAN Mei Yi [Harrisdale Senior High School]" userId="f9f029c9-d743-4d60-9f2c-e74bdec1ab07" providerId="ADAL" clId="{852031B6-0B84-407F-A52B-054735AE8AC5}" dt="2023-05-19T01:43:34.806" v="1499" actId="20577"/>
          <ac:spMkLst>
            <pc:docMk/>
            <pc:sldMk cId="391395013" sldId="336"/>
            <ac:spMk id="3" creationId="{00000000-0000-0000-0000-000000000000}"/>
          </ac:spMkLst>
        </pc:spChg>
        <pc:spChg chg="mod">
          <ac:chgData name="TAN Mei Yi [Harrisdale Senior High School]" userId="f9f029c9-d743-4d60-9f2c-e74bdec1ab07" providerId="ADAL" clId="{852031B6-0B84-407F-A52B-054735AE8AC5}" dt="2023-05-19T01:45:22.621" v="1521" actId="1076"/>
          <ac:spMkLst>
            <pc:docMk/>
            <pc:sldMk cId="391395013" sldId="336"/>
            <ac:spMk id="4" creationId="{00000000-0000-0000-0000-000000000000}"/>
          </ac:spMkLst>
        </pc:spChg>
        <pc:spChg chg="del">
          <ac:chgData name="TAN Mei Yi [Harrisdale Senior High School]" userId="f9f029c9-d743-4d60-9f2c-e74bdec1ab07" providerId="ADAL" clId="{852031B6-0B84-407F-A52B-054735AE8AC5}" dt="2023-05-19T01:45:00.397" v="1500" actId="478"/>
          <ac:spMkLst>
            <pc:docMk/>
            <pc:sldMk cId="391395013" sldId="336"/>
            <ac:spMk id="5" creationId="{AAF184DC-0BFF-8EC1-3C9C-86D56EBDCC4F}"/>
          </ac:spMkLst>
        </pc:spChg>
        <pc:spChg chg="del">
          <ac:chgData name="TAN Mei Yi [Harrisdale Senior High School]" userId="f9f029c9-d743-4d60-9f2c-e74bdec1ab07" providerId="ADAL" clId="{852031B6-0B84-407F-A52B-054735AE8AC5}" dt="2023-05-19T01:45:00.397" v="1500" actId="478"/>
          <ac:spMkLst>
            <pc:docMk/>
            <pc:sldMk cId="391395013" sldId="336"/>
            <ac:spMk id="6" creationId="{827188B0-6C24-3AFA-733D-887C9F56C7BE}"/>
          </ac:spMkLst>
        </pc:spChg>
        <pc:spChg chg="add mod">
          <ac:chgData name="TAN Mei Yi [Harrisdale Senior High School]" userId="f9f029c9-d743-4d60-9f2c-e74bdec1ab07" providerId="ADAL" clId="{852031B6-0B84-407F-A52B-054735AE8AC5}" dt="2023-05-19T01:46:16.706" v="1563" actId="1076"/>
          <ac:spMkLst>
            <pc:docMk/>
            <pc:sldMk cId="391395013" sldId="336"/>
            <ac:spMk id="7" creationId="{D3B8D42C-6825-2C47-A1EF-F4C46E17D5A2}"/>
          </ac:spMkLst>
        </pc:spChg>
        <pc:spChg chg="del">
          <ac:chgData name="TAN Mei Yi [Harrisdale Senior High School]" userId="f9f029c9-d743-4d60-9f2c-e74bdec1ab07" providerId="ADAL" clId="{852031B6-0B84-407F-A52B-054735AE8AC5}" dt="2023-05-19T01:45:00.397" v="1500" actId="478"/>
          <ac:spMkLst>
            <pc:docMk/>
            <pc:sldMk cId="391395013" sldId="336"/>
            <ac:spMk id="8" creationId="{FEA5452F-181C-6C30-4528-1D470BF37D35}"/>
          </ac:spMkLst>
        </pc:spChg>
        <pc:spChg chg="del">
          <ac:chgData name="TAN Mei Yi [Harrisdale Senior High School]" userId="f9f029c9-d743-4d60-9f2c-e74bdec1ab07" providerId="ADAL" clId="{852031B6-0B84-407F-A52B-054735AE8AC5}" dt="2023-05-19T01:45:25.098" v="1522" actId="478"/>
          <ac:spMkLst>
            <pc:docMk/>
            <pc:sldMk cId="391395013" sldId="336"/>
            <ac:spMk id="9" creationId="{60208F7A-5A4A-C39F-52BD-2431A424AC30}"/>
          </ac:spMkLst>
        </pc:spChg>
        <pc:spChg chg="del">
          <ac:chgData name="TAN Mei Yi [Harrisdale Senior High School]" userId="f9f029c9-d743-4d60-9f2c-e74bdec1ab07" providerId="ADAL" clId="{852031B6-0B84-407F-A52B-054735AE8AC5}" dt="2023-05-19T01:45:25.098" v="1522" actId="478"/>
          <ac:spMkLst>
            <pc:docMk/>
            <pc:sldMk cId="391395013" sldId="336"/>
            <ac:spMk id="10" creationId="{0E542C80-6136-9CFD-2AD8-3B3FCC1C310F}"/>
          </ac:spMkLst>
        </pc:spChg>
        <pc:spChg chg="del">
          <ac:chgData name="TAN Mei Yi [Harrisdale Senior High School]" userId="f9f029c9-d743-4d60-9f2c-e74bdec1ab07" providerId="ADAL" clId="{852031B6-0B84-407F-A52B-054735AE8AC5}" dt="2023-05-19T01:45:25.098" v="1522" actId="478"/>
          <ac:spMkLst>
            <pc:docMk/>
            <pc:sldMk cId="391395013" sldId="336"/>
            <ac:spMk id="11" creationId="{D4F960CD-F2FE-2298-6950-64DBFD12D703}"/>
          </ac:spMkLst>
        </pc:spChg>
        <pc:spChg chg="mod">
          <ac:chgData name="TAN Mei Yi [Harrisdale Senior High School]" userId="f9f029c9-d743-4d60-9f2c-e74bdec1ab07" providerId="ADAL" clId="{852031B6-0B84-407F-A52B-054735AE8AC5}" dt="2023-05-19T01:45:50.581" v="1548" actId="1076"/>
          <ac:spMkLst>
            <pc:docMk/>
            <pc:sldMk cId="391395013" sldId="336"/>
            <ac:spMk id="12" creationId="{2EABE43C-8E99-ED85-C895-BFEF4B8AC57D}"/>
          </ac:spMkLst>
        </pc:spChg>
        <pc:spChg chg="add mod">
          <ac:chgData name="TAN Mei Yi [Harrisdale Senior High School]" userId="f9f029c9-d743-4d60-9f2c-e74bdec1ab07" providerId="ADAL" clId="{852031B6-0B84-407F-A52B-054735AE8AC5}" dt="2023-05-19T01:46:30.084" v="1574" actId="1076"/>
          <ac:spMkLst>
            <pc:docMk/>
            <pc:sldMk cId="391395013" sldId="336"/>
            <ac:spMk id="13" creationId="{FA826607-00B6-5F21-8CF6-18C227E9179C}"/>
          </ac:spMkLst>
        </pc:spChg>
        <pc:spChg chg="add mod">
          <ac:chgData name="TAN Mei Yi [Harrisdale Senior High School]" userId="f9f029c9-d743-4d60-9f2c-e74bdec1ab07" providerId="ADAL" clId="{852031B6-0B84-407F-A52B-054735AE8AC5}" dt="2023-05-19T01:47:02.761" v="1599" actId="20577"/>
          <ac:spMkLst>
            <pc:docMk/>
            <pc:sldMk cId="391395013" sldId="336"/>
            <ac:spMk id="14" creationId="{586CBBF0-5E31-8DDB-9346-DC8E82995520}"/>
          </ac:spMkLst>
        </pc:spChg>
        <pc:spChg chg="add mod">
          <ac:chgData name="TAN Mei Yi [Harrisdale Senior High School]" userId="f9f029c9-d743-4d60-9f2c-e74bdec1ab07" providerId="ADAL" clId="{852031B6-0B84-407F-A52B-054735AE8AC5}" dt="2023-05-19T01:48:34.472" v="1641" actId="1076"/>
          <ac:spMkLst>
            <pc:docMk/>
            <pc:sldMk cId="391395013" sldId="336"/>
            <ac:spMk id="15" creationId="{3F8DA46C-FCE2-AAC1-C338-7506FB6F4474}"/>
          </ac:spMkLst>
        </pc:spChg>
        <pc:spChg chg="add mod">
          <ac:chgData name="TAN Mei Yi [Harrisdale Senior High School]" userId="f9f029c9-d743-4d60-9f2c-e74bdec1ab07" providerId="ADAL" clId="{852031B6-0B84-407F-A52B-054735AE8AC5}" dt="2023-05-19T01:49:19.958" v="1732" actId="14100"/>
          <ac:spMkLst>
            <pc:docMk/>
            <pc:sldMk cId="391395013" sldId="336"/>
            <ac:spMk id="16" creationId="{699B1113-7ED3-6898-C7B2-C0097C60A698}"/>
          </ac:spMkLst>
        </pc:spChg>
        <pc:spChg chg="add mod">
          <ac:chgData name="TAN Mei Yi [Harrisdale Senior High School]" userId="f9f029c9-d743-4d60-9f2c-e74bdec1ab07" providerId="ADAL" clId="{852031B6-0B84-407F-A52B-054735AE8AC5}" dt="2023-05-19T01:49:29.412" v="1750" actId="20577"/>
          <ac:spMkLst>
            <pc:docMk/>
            <pc:sldMk cId="391395013" sldId="336"/>
            <ac:spMk id="17" creationId="{E85C15EB-E375-2153-C1EC-E4B03FBDDAEF}"/>
          </ac:spMkLst>
        </pc:spChg>
        <pc:spChg chg="add mod">
          <ac:chgData name="TAN Mei Yi [Harrisdale Senior High School]" userId="f9f029c9-d743-4d60-9f2c-e74bdec1ab07" providerId="ADAL" clId="{852031B6-0B84-407F-A52B-054735AE8AC5}" dt="2023-05-19T01:49:45.362" v="1764" actId="1076"/>
          <ac:spMkLst>
            <pc:docMk/>
            <pc:sldMk cId="391395013" sldId="336"/>
            <ac:spMk id="18" creationId="{86467B45-9E00-AF2D-C543-BBFD8F7CC030}"/>
          </ac:spMkLst>
        </pc:spChg>
        <pc:spChg chg="add mod">
          <ac:chgData name="TAN Mei Yi [Harrisdale Senior High School]" userId="f9f029c9-d743-4d60-9f2c-e74bdec1ab07" providerId="ADAL" clId="{852031B6-0B84-407F-A52B-054735AE8AC5}" dt="2023-05-19T01:49:53.090" v="1772" actId="20577"/>
          <ac:spMkLst>
            <pc:docMk/>
            <pc:sldMk cId="391395013" sldId="336"/>
            <ac:spMk id="19" creationId="{50CBCB52-A823-C28F-D997-758182807019}"/>
          </ac:spMkLst>
        </pc:spChg>
      </pc:sldChg>
      <pc:sldChg chg="addSp delSp modSp add mod delAnim modAnim">
        <pc:chgData name="TAN Mei Yi [Harrisdale Senior High School]" userId="f9f029c9-d743-4d60-9f2c-e74bdec1ab07" providerId="ADAL" clId="{852031B6-0B84-407F-A52B-054735AE8AC5}" dt="2023-05-19T01:55:15.158" v="1997" actId="20577"/>
        <pc:sldMkLst>
          <pc:docMk/>
          <pc:sldMk cId="1857984037" sldId="337"/>
        </pc:sldMkLst>
        <pc:spChg chg="mod">
          <ac:chgData name="TAN Mei Yi [Harrisdale Senior High School]" userId="f9f029c9-d743-4d60-9f2c-e74bdec1ab07" providerId="ADAL" clId="{852031B6-0B84-407F-A52B-054735AE8AC5}" dt="2023-05-19T01:51:24.657" v="1845" actId="20577"/>
          <ac:spMkLst>
            <pc:docMk/>
            <pc:sldMk cId="1857984037" sldId="337"/>
            <ac:spMk id="3" creationId="{00000000-0000-0000-0000-000000000000}"/>
          </ac:spMkLst>
        </pc:spChg>
        <pc:spChg chg="mod">
          <ac:chgData name="TAN Mei Yi [Harrisdale Senior High School]" userId="f9f029c9-d743-4d60-9f2c-e74bdec1ab07" providerId="ADAL" clId="{852031B6-0B84-407F-A52B-054735AE8AC5}" dt="2023-05-19T01:51:55.064" v="1850" actId="6549"/>
          <ac:spMkLst>
            <pc:docMk/>
            <pc:sldMk cId="1857984037" sldId="337"/>
            <ac:spMk id="4" creationId="{00000000-0000-0000-0000-000000000000}"/>
          </ac:spMkLst>
        </pc:spChg>
        <pc:spChg chg="add mod">
          <ac:chgData name="TAN Mei Yi [Harrisdale Senior High School]" userId="f9f029c9-d743-4d60-9f2c-e74bdec1ab07" providerId="ADAL" clId="{852031B6-0B84-407F-A52B-054735AE8AC5}" dt="2023-05-19T01:53:43.906" v="1903" actId="1076"/>
          <ac:spMkLst>
            <pc:docMk/>
            <pc:sldMk cId="1857984037" sldId="337"/>
            <ac:spMk id="5" creationId="{AAE2C870-2A14-B8B7-7ED6-D6886502B6C1}"/>
          </ac:spMkLst>
        </pc:spChg>
        <pc:spChg chg="add mod">
          <ac:chgData name="TAN Mei Yi [Harrisdale Senior High School]" userId="f9f029c9-d743-4d60-9f2c-e74bdec1ab07" providerId="ADAL" clId="{852031B6-0B84-407F-A52B-054735AE8AC5}" dt="2023-05-19T01:53:56.132" v="1911" actId="1076"/>
          <ac:spMkLst>
            <pc:docMk/>
            <pc:sldMk cId="1857984037" sldId="337"/>
            <ac:spMk id="6" creationId="{9B76ECD3-940A-50FD-664A-CE02233C5388}"/>
          </ac:spMkLst>
        </pc:spChg>
        <pc:spChg chg="mod">
          <ac:chgData name="TAN Mei Yi [Harrisdale Senior High School]" userId="f9f029c9-d743-4d60-9f2c-e74bdec1ab07" providerId="ADAL" clId="{852031B6-0B84-407F-A52B-054735AE8AC5}" dt="2023-05-19T01:52:33.945" v="1863" actId="1076"/>
          <ac:spMkLst>
            <pc:docMk/>
            <pc:sldMk cId="1857984037" sldId="337"/>
            <ac:spMk id="7" creationId="{D3B8D42C-6825-2C47-A1EF-F4C46E17D5A2}"/>
          </ac:spMkLst>
        </pc:spChg>
        <pc:spChg chg="add mod">
          <ac:chgData name="TAN Mei Yi [Harrisdale Senior High School]" userId="f9f029c9-d743-4d60-9f2c-e74bdec1ab07" providerId="ADAL" clId="{852031B6-0B84-407F-A52B-054735AE8AC5}" dt="2023-05-19T01:54:02.139" v="1918" actId="27636"/>
          <ac:spMkLst>
            <pc:docMk/>
            <pc:sldMk cId="1857984037" sldId="337"/>
            <ac:spMk id="8" creationId="{6356B4FC-A089-B39B-A6FB-8496261A3A79}"/>
          </ac:spMkLst>
        </pc:spChg>
        <pc:spChg chg="add mod">
          <ac:chgData name="TAN Mei Yi [Harrisdale Senior High School]" userId="f9f029c9-d743-4d60-9f2c-e74bdec1ab07" providerId="ADAL" clId="{852031B6-0B84-407F-A52B-054735AE8AC5}" dt="2023-05-19T01:54:23.973" v="1946" actId="20577"/>
          <ac:spMkLst>
            <pc:docMk/>
            <pc:sldMk cId="1857984037" sldId="337"/>
            <ac:spMk id="9" creationId="{8BD902FE-44E9-042F-47A3-DCEDE2B9A07D}"/>
          </ac:spMkLst>
        </pc:spChg>
        <pc:spChg chg="add mod">
          <ac:chgData name="TAN Mei Yi [Harrisdale Senior High School]" userId="f9f029c9-d743-4d60-9f2c-e74bdec1ab07" providerId="ADAL" clId="{852031B6-0B84-407F-A52B-054735AE8AC5}" dt="2023-05-19T01:54:44.708" v="1967" actId="1076"/>
          <ac:spMkLst>
            <pc:docMk/>
            <pc:sldMk cId="1857984037" sldId="337"/>
            <ac:spMk id="10" creationId="{311EFAB2-A87C-6C1F-0E56-37C4D1D06BF6}"/>
          </ac:spMkLst>
        </pc:spChg>
        <pc:spChg chg="add mod">
          <ac:chgData name="TAN Mei Yi [Harrisdale Senior High School]" userId="f9f029c9-d743-4d60-9f2c-e74bdec1ab07" providerId="ADAL" clId="{852031B6-0B84-407F-A52B-054735AE8AC5}" dt="2023-05-19T01:55:05.693" v="1982" actId="1076"/>
          <ac:spMkLst>
            <pc:docMk/>
            <pc:sldMk cId="1857984037" sldId="337"/>
            <ac:spMk id="11" creationId="{1B27AA83-DC33-52A0-EC14-C1D41A9D93E9}"/>
          </ac:spMkLst>
        </pc:spChg>
        <pc:spChg chg="mod">
          <ac:chgData name="TAN Mei Yi [Harrisdale Senior High School]" userId="f9f029c9-d743-4d60-9f2c-e74bdec1ab07" providerId="ADAL" clId="{852031B6-0B84-407F-A52B-054735AE8AC5}" dt="2023-05-19T01:52:23.732" v="1858" actId="14100"/>
          <ac:spMkLst>
            <pc:docMk/>
            <pc:sldMk cId="1857984037" sldId="337"/>
            <ac:spMk id="12" creationId="{2EABE43C-8E99-ED85-C895-BFEF4B8AC57D}"/>
          </ac:spMkLst>
        </pc:spChg>
        <pc:spChg chg="del">
          <ac:chgData name="TAN Mei Yi [Harrisdale Senior High School]" userId="f9f029c9-d743-4d60-9f2c-e74bdec1ab07" providerId="ADAL" clId="{852031B6-0B84-407F-A52B-054735AE8AC5}" dt="2023-05-19T01:52:36.891" v="1864" actId="478"/>
          <ac:spMkLst>
            <pc:docMk/>
            <pc:sldMk cId="1857984037" sldId="337"/>
            <ac:spMk id="13" creationId="{FA826607-00B6-5F21-8CF6-18C227E9179C}"/>
          </ac:spMkLst>
        </pc:spChg>
        <pc:spChg chg="mod">
          <ac:chgData name="TAN Mei Yi [Harrisdale Senior High School]" userId="f9f029c9-d743-4d60-9f2c-e74bdec1ab07" providerId="ADAL" clId="{852031B6-0B84-407F-A52B-054735AE8AC5}" dt="2023-05-19T01:53:25.841" v="1887" actId="1076"/>
          <ac:spMkLst>
            <pc:docMk/>
            <pc:sldMk cId="1857984037" sldId="337"/>
            <ac:spMk id="14" creationId="{586CBBF0-5E31-8DDB-9346-DC8E82995520}"/>
          </ac:spMkLst>
        </pc:spChg>
        <pc:spChg chg="del">
          <ac:chgData name="TAN Mei Yi [Harrisdale Senior High School]" userId="f9f029c9-d743-4d60-9f2c-e74bdec1ab07" providerId="ADAL" clId="{852031B6-0B84-407F-A52B-054735AE8AC5}" dt="2023-05-19T01:53:00.195" v="1865" actId="478"/>
          <ac:spMkLst>
            <pc:docMk/>
            <pc:sldMk cId="1857984037" sldId="337"/>
            <ac:spMk id="15" creationId="{3F8DA46C-FCE2-AAC1-C338-7506FB6F4474}"/>
          </ac:spMkLst>
        </pc:spChg>
        <pc:spChg chg="del">
          <ac:chgData name="TAN Mei Yi [Harrisdale Senior High School]" userId="f9f029c9-d743-4d60-9f2c-e74bdec1ab07" providerId="ADAL" clId="{852031B6-0B84-407F-A52B-054735AE8AC5}" dt="2023-05-19T01:53:00.195" v="1865" actId="478"/>
          <ac:spMkLst>
            <pc:docMk/>
            <pc:sldMk cId="1857984037" sldId="337"/>
            <ac:spMk id="16" creationId="{699B1113-7ED3-6898-C7B2-C0097C60A698}"/>
          </ac:spMkLst>
        </pc:spChg>
        <pc:spChg chg="del">
          <ac:chgData name="TAN Mei Yi [Harrisdale Senior High School]" userId="f9f029c9-d743-4d60-9f2c-e74bdec1ab07" providerId="ADAL" clId="{852031B6-0B84-407F-A52B-054735AE8AC5}" dt="2023-05-19T01:53:00.195" v="1865" actId="478"/>
          <ac:spMkLst>
            <pc:docMk/>
            <pc:sldMk cId="1857984037" sldId="337"/>
            <ac:spMk id="17" creationId="{E85C15EB-E375-2153-C1EC-E4B03FBDDAEF}"/>
          </ac:spMkLst>
        </pc:spChg>
        <pc:spChg chg="del">
          <ac:chgData name="TAN Mei Yi [Harrisdale Senior High School]" userId="f9f029c9-d743-4d60-9f2c-e74bdec1ab07" providerId="ADAL" clId="{852031B6-0B84-407F-A52B-054735AE8AC5}" dt="2023-05-19T01:53:00.195" v="1865" actId="478"/>
          <ac:spMkLst>
            <pc:docMk/>
            <pc:sldMk cId="1857984037" sldId="337"/>
            <ac:spMk id="18" creationId="{86467B45-9E00-AF2D-C543-BBFD8F7CC030}"/>
          </ac:spMkLst>
        </pc:spChg>
        <pc:spChg chg="del">
          <ac:chgData name="TAN Mei Yi [Harrisdale Senior High School]" userId="f9f029c9-d743-4d60-9f2c-e74bdec1ab07" providerId="ADAL" clId="{852031B6-0B84-407F-A52B-054735AE8AC5}" dt="2023-05-19T01:53:00.195" v="1865" actId="478"/>
          <ac:spMkLst>
            <pc:docMk/>
            <pc:sldMk cId="1857984037" sldId="337"/>
            <ac:spMk id="19" creationId="{50CBCB52-A823-C28F-D997-758182807019}"/>
          </ac:spMkLst>
        </pc:spChg>
        <pc:spChg chg="add mod">
          <ac:chgData name="TAN Mei Yi [Harrisdale Senior High School]" userId="f9f029c9-d743-4d60-9f2c-e74bdec1ab07" providerId="ADAL" clId="{852031B6-0B84-407F-A52B-054735AE8AC5}" dt="2023-05-19T01:55:15.158" v="1997" actId="20577"/>
          <ac:spMkLst>
            <pc:docMk/>
            <pc:sldMk cId="1857984037" sldId="337"/>
            <ac:spMk id="20" creationId="{E4425231-7B0E-3E66-1E21-CB0000DC1296}"/>
          </ac:spMkLst>
        </pc:spChg>
      </pc:sldChg>
      <pc:sldChg chg="addSp delSp modSp add mod delAnim modAnim">
        <pc:chgData name="TAN Mei Yi [Harrisdale Senior High School]" userId="f9f029c9-d743-4d60-9f2c-e74bdec1ab07" providerId="ADAL" clId="{852031B6-0B84-407F-A52B-054735AE8AC5}" dt="2023-05-19T02:10:03.675" v="2602"/>
        <pc:sldMkLst>
          <pc:docMk/>
          <pc:sldMk cId="235913357" sldId="338"/>
        </pc:sldMkLst>
        <pc:spChg chg="mod">
          <ac:chgData name="TAN Mei Yi [Harrisdale Senior High School]" userId="f9f029c9-d743-4d60-9f2c-e74bdec1ab07" providerId="ADAL" clId="{852031B6-0B84-407F-A52B-054735AE8AC5}" dt="2023-05-19T02:05:31.664" v="2384" actId="20577"/>
          <ac:spMkLst>
            <pc:docMk/>
            <pc:sldMk cId="235913357" sldId="338"/>
            <ac:spMk id="3" creationId="{00000000-0000-0000-0000-000000000000}"/>
          </ac:spMkLst>
        </pc:spChg>
        <pc:spChg chg="mod">
          <ac:chgData name="TAN Mei Yi [Harrisdale Senior High School]" userId="f9f029c9-d743-4d60-9f2c-e74bdec1ab07" providerId="ADAL" clId="{852031B6-0B84-407F-A52B-054735AE8AC5}" dt="2023-05-19T02:05:27.692" v="2380" actId="20577"/>
          <ac:spMkLst>
            <pc:docMk/>
            <pc:sldMk cId="235913357" sldId="338"/>
            <ac:spMk id="4" creationId="{00000000-0000-0000-0000-000000000000}"/>
          </ac:spMkLst>
        </pc:spChg>
        <pc:spChg chg="del">
          <ac:chgData name="TAN Mei Yi [Harrisdale Senior High School]" userId="f9f029c9-d743-4d60-9f2c-e74bdec1ab07" providerId="ADAL" clId="{852031B6-0B84-407F-A52B-054735AE8AC5}" dt="2023-05-19T01:58:01.351" v="2080" actId="478"/>
          <ac:spMkLst>
            <pc:docMk/>
            <pc:sldMk cId="235913357" sldId="338"/>
            <ac:spMk id="5" creationId="{AAE2C870-2A14-B8B7-7ED6-D6886502B6C1}"/>
          </ac:spMkLst>
        </pc:spChg>
        <pc:spChg chg="del">
          <ac:chgData name="TAN Mei Yi [Harrisdale Senior High School]" userId="f9f029c9-d743-4d60-9f2c-e74bdec1ab07" providerId="ADAL" clId="{852031B6-0B84-407F-A52B-054735AE8AC5}" dt="2023-05-19T01:58:01.351" v="2080" actId="478"/>
          <ac:spMkLst>
            <pc:docMk/>
            <pc:sldMk cId="235913357" sldId="338"/>
            <ac:spMk id="6" creationId="{9B76ECD3-940A-50FD-664A-CE02233C5388}"/>
          </ac:spMkLst>
        </pc:spChg>
        <pc:spChg chg="mod">
          <ac:chgData name="TAN Mei Yi [Harrisdale Senior High School]" userId="f9f029c9-d743-4d60-9f2c-e74bdec1ab07" providerId="ADAL" clId="{852031B6-0B84-407F-A52B-054735AE8AC5}" dt="2023-05-19T02:03:29.178" v="2282" actId="20577"/>
          <ac:spMkLst>
            <pc:docMk/>
            <pc:sldMk cId="235913357" sldId="338"/>
            <ac:spMk id="7" creationId="{D3B8D42C-6825-2C47-A1EF-F4C46E17D5A2}"/>
          </ac:spMkLst>
        </pc:spChg>
        <pc:spChg chg="del">
          <ac:chgData name="TAN Mei Yi [Harrisdale Senior High School]" userId="f9f029c9-d743-4d60-9f2c-e74bdec1ab07" providerId="ADAL" clId="{852031B6-0B84-407F-A52B-054735AE8AC5}" dt="2023-05-19T01:58:01.351" v="2080" actId="478"/>
          <ac:spMkLst>
            <pc:docMk/>
            <pc:sldMk cId="235913357" sldId="338"/>
            <ac:spMk id="8" creationId="{6356B4FC-A089-B39B-A6FB-8496261A3A79}"/>
          </ac:spMkLst>
        </pc:spChg>
        <pc:spChg chg="del">
          <ac:chgData name="TAN Mei Yi [Harrisdale Senior High School]" userId="f9f029c9-d743-4d60-9f2c-e74bdec1ab07" providerId="ADAL" clId="{852031B6-0B84-407F-A52B-054735AE8AC5}" dt="2023-05-19T01:58:04.102" v="2081" actId="478"/>
          <ac:spMkLst>
            <pc:docMk/>
            <pc:sldMk cId="235913357" sldId="338"/>
            <ac:spMk id="9" creationId="{8BD902FE-44E9-042F-47A3-DCEDE2B9A07D}"/>
          </ac:spMkLst>
        </pc:spChg>
        <pc:spChg chg="del">
          <ac:chgData name="TAN Mei Yi [Harrisdale Senior High School]" userId="f9f029c9-d743-4d60-9f2c-e74bdec1ab07" providerId="ADAL" clId="{852031B6-0B84-407F-A52B-054735AE8AC5}" dt="2023-05-19T01:58:04.102" v="2081" actId="478"/>
          <ac:spMkLst>
            <pc:docMk/>
            <pc:sldMk cId="235913357" sldId="338"/>
            <ac:spMk id="10" creationId="{311EFAB2-A87C-6C1F-0E56-37C4D1D06BF6}"/>
          </ac:spMkLst>
        </pc:spChg>
        <pc:spChg chg="del">
          <ac:chgData name="TAN Mei Yi [Harrisdale Senior High School]" userId="f9f029c9-d743-4d60-9f2c-e74bdec1ab07" providerId="ADAL" clId="{852031B6-0B84-407F-A52B-054735AE8AC5}" dt="2023-05-19T01:58:04.102" v="2081" actId="478"/>
          <ac:spMkLst>
            <pc:docMk/>
            <pc:sldMk cId="235913357" sldId="338"/>
            <ac:spMk id="11" creationId="{1B27AA83-DC33-52A0-EC14-C1D41A9D93E9}"/>
          </ac:spMkLst>
        </pc:spChg>
        <pc:spChg chg="mod">
          <ac:chgData name="TAN Mei Yi [Harrisdale Senior High School]" userId="f9f029c9-d743-4d60-9f2c-e74bdec1ab07" providerId="ADAL" clId="{852031B6-0B84-407F-A52B-054735AE8AC5}" dt="2023-05-19T02:05:23.104" v="2376" actId="20577"/>
          <ac:spMkLst>
            <pc:docMk/>
            <pc:sldMk cId="235913357" sldId="338"/>
            <ac:spMk id="12" creationId="{2EABE43C-8E99-ED85-C895-BFEF4B8AC57D}"/>
          </ac:spMkLst>
        </pc:spChg>
        <pc:spChg chg="add mod">
          <ac:chgData name="TAN Mei Yi [Harrisdale Senior High School]" userId="f9f029c9-d743-4d60-9f2c-e74bdec1ab07" providerId="ADAL" clId="{852031B6-0B84-407F-A52B-054735AE8AC5}" dt="2023-05-19T02:03:25.483" v="2278" actId="20577"/>
          <ac:spMkLst>
            <pc:docMk/>
            <pc:sldMk cId="235913357" sldId="338"/>
            <ac:spMk id="13" creationId="{47C6F0AC-5BB8-9BDB-C80E-54B49D48AF47}"/>
          </ac:spMkLst>
        </pc:spChg>
        <pc:spChg chg="del">
          <ac:chgData name="TAN Mei Yi [Harrisdale Senior High School]" userId="f9f029c9-d743-4d60-9f2c-e74bdec1ab07" providerId="ADAL" clId="{852031B6-0B84-407F-A52B-054735AE8AC5}" dt="2023-05-19T01:58:01.351" v="2080" actId="478"/>
          <ac:spMkLst>
            <pc:docMk/>
            <pc:sldMk cId="235913357" sldId="338"/>
            <ac:spMk id="14" creationId="{586CBBF0-5E31-8DDB-9346-DC8E82995520}"/>
          </ac:spMkLst>
        </pc:spChg>
        <pc:spChg chg="add mod">
          <ac:chgData name="TAN Mei Yi [Harrisdale Senior High School]" userId="f9f029c9-d743-4d60-9f2c-e74bdec1ab07" providerId="ADAL" clId="{852031B6-0B84-407F-A52B-054735AE8AC5}" dt="2023-05-19T02:03:47.957" v="2284" actId="20577"/>
          <ac:spMkLst>
            <pc:docMk/>
            <pc:sldMk cId="235913357" sldId="338"/>
            <ac:spMk id="15" creationId="{4C7F089A-C19F-EFCF-15B2-DFC0F25C296B}"/>
          </ac:spMkLst>
        </pc:spChg>
        <pc:spChg chg="add mod">
          <ac:chgData name="TAN Mei Yi [Harrisdale Senior High School]" userId="f9f029c9-d743-4d60-9f2c-e74bdec1ab07" providerId="ADAL" clId="{852031B6-0B84-407F-A52B-054735AE8AC5}" dt="2023-05-19T02:03:54.616" v="2289" actId="20577"/>
          <ac:spMkLst>
            <pc:docMk/>
            <pc:sldMk cId="235913357" sldId="338"/>
            <ac:spMk id="16" creationId="{A0719605-845E-24BE-7841-5D4B47C7B7FF}"/>
          </ac:spMkLst>
        </pc:spChg>
        <pc:spChg chg="add mod">
          <ac:chgData name="TAN Mei Yi [Harrisdale Senior High School]" userId="f9f029c9-d743-4d60-9f2c-e74bdec1ab07" providerId="ADAL" clId="{852031B6-0B84-407F-A52B-054735AE8AC5}" dt="2023-05-19T02:06:46.035" v="2501" actId="20577"/>
          <ac:spMkLst>
            <pc:docMk/>
            <pc:sldMk cId="235913357" sldId="338"/>
            <ac:spMk id="17" creationId="{BB96A6BF-C3B8-249E-6141-9150C394B383}"/>
          </ac:spMkLst>
        </pc:spChg>
        <pc:spChg chg="add mod">
          <ac:chgData name="TAN Mei Yi [Harrisdale Senior High School]" userId="f9f029c9-d743-4d60-9f2c-e74bdec1ab07" providerId="ADAL" clId="{852031B6-0B84-407F-A52B-054735AE8AC5}" dt="2023-05-19T02:07:57.410" v="2529" actId="20577"/>
          <ac:spMkLst>
            <pc:docMk/>
            <pc:sldMk cId="235913357" sldId="338"/>
            <ac:spMk id="18" creationId="{0E026088-D44F-386E-0A86-E1929E11170E}"/>
          </ac:spMkLst>
        </pc:spChg>
        <pc:spChg chg="add mod">
          <ac:chgData name="TAN Mei Yi [Harrisdale Senior High School]" userId="f9f029c9-d743-4d60-9f2c-e74bdec1ab07" providerId="ADAL" clId="{852031B6-0B84-407F-A52B-054735AE8AC5}" dt="2023-05-19T02:08:22.312" v="2553" actId="14100"/>
          <ac:spMkLst>
            <pc:docMk/>
            <pc:sldMk cId="235913357" sldId="338"/>
            <ac:spMk id="19" creationId="{DC468970-8EA2-B0FE-151B-27A63A83E652}"/>
          </ac:spMkLst>
        </pc:spChg>
        <pc:spChg chg="del">
          <ac:chgData name="TAN Mei Yi [Harrisdale Senior High School]" userId="f9f029c9-d743-4d60-9f2c-e74bdec1ab07" providerId="ADAL" clId="{852031B6-0B84-407F-A52B-054735AE8AC5}" dt="2023-05-19T01:58:04.102" v="2081" actId="478"/>
          <ac:spMkLst>
            <pc:docMk/>
            <pc:sldMk cId="235913357" sldId="338"/>
            <ac:spMk id="20" creationId="{E4425231-7B0E-3E66-1E21-CB0000DC1296}"/>
          </ac:spMkLst>
        </pc:spChg>
        <pc:spChg chg="add mod">
          <ac:chgData name="TAN Mei Yi [Harrisdale Senior High School]" userId="f9f029c9-d743-4d60-9f2c-e74bdec1ab07" providerId="ADAL" clId="{852031B6-0B84-407F-A52B-054735AE8AC5}" dt="2023-05-19T02:08:42.301" v="2570" actId="20577"/>
          <ac:spMkLst>
            <pc:docMk/>
            <pc:sldMk cId="235913357" sldId="338"/>
            <ac:spMk id="21" creationId="{AF710CCA-94E4-D4E2-8949-F636A70A769D}"/>
          </ac:spMkLst>
        </pc:spChg>
        <pc:spChg chg="add mod">
          <ac:chgData name="TAN Mei Yi [Harrisdale Senior High School]" userId="f9f029c9-d743-4d60-9f2c-e74bdec1ab07" providerId="ADAL" clId="{852031B6-0B84-407F-A52B-054735AE8AC5}" dt="2023-05-19T02:09:00.753" v="2579" actId="1076"/>
          <ac:spMkLst>
            <pc:docMk/>
            <pc:sldMk cId="235913357" sldId="338"/>
            <ac:spMk id="22" creationId="{4F78F42B-8CF2-A754-B2DB-E9B536C608D4}"/>
          </ac:spMkLst>
        </pc:spChg>
        <pc:spChg chg="add mod">
          <ac:chgData name="TAN Mei Yi [Harrisdale Senior High School]" userId="f9f029c9-d743-4d60-9f2c-e74bdec1ab07" providerId="ADAL" clId="{852031B6-0B84-407F-A52B-054735AE8AC5}" dt="2023-05-19T02:09:13.143" v="2585" actId="1076"/>
          <ac:spMkLst>
            <pc:docMk/>
            <pc:sldMk cId="235913357" sldId="338"/>
            <ac:spMk id="23" creationId="{3A698FF8-9335-919F-CC4B-0D1818439965}"/>
          </ac:spMkLst>
        </pc:spChg>
        <pc:spChg chg="add mod">
          <ac:chgData name="TAN Mei Yi [Harrisdale Senior High School]" userId="f9f029c9-d743-4d60-9f2c-e74bdec1ab07" providerId="ADAL" clId="{852031B6-0B84-407F-A52B-054735AE8AC5}" dt="2023-05-19T02:09:22.953" v="2593" actId="27636"/>
          <ac:spMkLst>
            <pc:docMk/>
            <pc:sldMk cId="235913357" sldId="338"/>
            <ac:spMk id="24" creationId="{7AD76AC8-C0D9-3407-5DEB-0A4FE70EDF60}"/>
          </ac:spMkLst>
        </pc:spChg>
        <pc:picChg chg="add mod">
          <ac:chgData name="TAN Mei Yi [Harrisdale Senior High School]" userId="f9f029c9-d743-4d60-9f2c-e74bdec1ab07" providerId="ADAL" clId="{852031B6-0B84-407F-A52B-054735AE8AC5}" dt="2023-05-19T02:09:55.779" v="2600" actId="1076"/>
          <ac:picMkLst>
            <pc:docMk/>
            <pc:sldMk cId="235913357" sldId="338"/>
            <ac:picMk id="26" creationId="{5BA35EBA-08A8-9A4B-1C60-631E25D4D3E4}"/>
          </ac:picMkLst>
        </pc:picChg>
      </pc:sldChg>
      <pc:sldChg chg="addSp modSp add mod modAnim">
        <pc:chgData name="TAN Mei Yi [Harrisdale Senior High School]" userId="f9f029c9-d743-4d60-9f2c-e74bdec1ab07" providerId="ADAL" clId="{852031B6-0B84-407F-A52B-054735AE8AC5}" dt="2023-05-19T02:17:02.960" v="2875" actId="1076"/>
        <pc:sldMkLst>
          <pc:docMk/>
          <pc:sldMk cId="3977017010" sldId="339"/>
        </pc:sldMkLst>
        <pc:spChg chg="mod">
          <ac:chgData name="TAN Mei Yi [Harrisdale Senior High School]" userId="f9f029c9-d743-4d60-9f2c-e74bdec1ab07" providerId="ADAL" clId="{852031B6-0B84-407F-A52B-054735AE8AC5}" dt="2023-05-19T01:59:12.693" v="2108" actId="20577"/>
          <ac:spMkLst>
            <pc:docMk/>
            <pc:sldMk cId="3977017010" sldId="339"/>
            <ac:spMk id="3" creationId="{00000000-0000-0000-0000-000000000000}"/>
          </ac:spMkLst>
        </pc:spChg>
        <pc:spChg chg="mod">
          <ac:chgData name="TAN Mei Yi [Harrisdale Senior High School]" userId="f9f029c9-d743-4d60-9f2c-e74bdec1ab07" providerId="ADAL" clId="{852031B6-0B84-407F-A52B-054735AE8AC5}" dt="2023-05-19T02:14:10.208" v="2738" actId="1076"/>
          <ac:spMkLst>
            <pc:docMk/>
            <pc:sldMk cId="3977017010" sldId="339"/>
            <ac:spMk id="4" creationId="{00000000-0000-0000-0000-000000000000}"/>
          </ac:spMkLst>
        </pc:spChg>
        <pc:spChg chg="add mod">
          <ac:chgData name="TAN Mei Yi [Harrisdale Senior High School]" userId="f9f029c9-d743-4d60-9f2c-e74bdec1ab07" providerId="ADAL" clId="{852031B6-0B84-407F-A52B-054735AE8AC5}" dt="2023-05-19T02:12:55.244" v="2665" actId="20577"/>
          <ac:spMkLst>
            <pc:docMk/>
            <pc:sldMk cId="3977017010" sldId="339"/>
            <ac:spMk id="5" creationId="{A506D5AB-DC61-2FF9-92FF-B57CF2D2A8DB}"/>
          </ac:spMkLst>
        </pc:spChg>
        <pc:spChg chg="add mod">
          <ac:chgData name="TAN Mei Yi [Harrisdale Senior High School]" userId="f9f029c9-d743-4d60-9f2c-e74bdec1ab07" providerId="ADAL" clId="{852031B6-0B84-407F-A52B-054735AE8AC5}" dt="2023-05-19T02:13:19.944" v="2682" actId="1076"/>
          <ac:spMkLst>
            <pc:docMk/>
            <pc:sldMk cId="3977017010" sldId="339"/>
            <ac:spMk id="6" creationId="{6277DD08-3D47-FBC0-5262-99775679A015}"/>
          </ac:spMkLst>
        </pc:spChg>
        <pc:spChg chg="mod">
          <ac:chgData name="TAN Mei Yi [Harrisdale Senior High School]" userId="f9f029c9-d743-4d60-9f2c-e74bdec1ab07" providerId="ADAL" clId="{852031B6-0B84-407F-A52B-054735AE8AC5}" dt="2023-05-19T02:12:43.441" v="2657" actId="1076"/>
          <ac:spMkLst>
            <pc:docMk/>
            <pc:sldMk cId="3977017010" sldId="339"/>
            <ac:spMk id="7" creationId="{D3B8D42C-6825-2C47-A1EF-F4C46E17D5A2}"/>
          </ac:spMkLst>
        </pc:spChg>
        <pc:spChg chg="add mod">
          <ac:chgData name="TAN Mei Yi [Harrisdale Senior High School]" userId="f9f029c9-d743-4d60-9f2c-e74bdec1ab07" providerId="ADAL" clId="{852031B6-0B84-407F-A52B-054735AE8AC5}" dt="2023-05-19T02:13:29.765" v="2689" actId="20577"/>
          <ac:spMkLst>
            <pc:docMk/>
            <pc:sldMk cId="3977017010" sldId="339"/>
            <ac:spMk id="8" creationId="{6C10A8B8-45A2-8767-7680-C713E8485CB4}"/>
          </ac:spMkLst>
        </pc:spChg>
        <pc:spChg chg="add mod">
          <ac:chgData name="TAN Mei Yi [Harrisdale Senior High School]" userId="f9f029c9-d743-4d60-9f2c-e74bdec1ab07" providerId="ADAL" clId="{852031B6-0B84-407F-A52B-054735AE8AC5}" dt="2023-05-19T02:14:02.476" v="2737" actId="20577"/>
          <ac:spMkLst>
            <pc:docMk/>
            <pc:sldMk cId="3977017010" sldId="339"/>
            <ac:spMk id="9" creationId="{CACEBF20-AA2D-0FF7-73A8-F5DAE424771E}"/>
          </ac:spMkLst>
        </pc:spChg>
        <pc:spChg chg="add mod">
          <ac:chgData name="TAN Mei Yi [Harrisdale Senior High School]" userId="f9f029c9-d743-4d60-9f2c-e74bdec1ab07" providerId="ADAL" clId="{852031B6-0B84-407F-A52B-054735AE8AC5}" dt="2023-05-19T02:14:33.683" v="2766" actId="20577"/>
          <ac:spMkLst>
            <pc:docMk/>
            <pc:sldMk cId="3977017010" sldId="339"/>
            <ac:spMk id="10" creationId="{A3024B6F-3585-C564-DC29-FA85932DC0F7}"/>
          </ac:spMkLst>
        </pc:spChg>
        <pc:spChg chg="add mod">
          <ac:chgData name="TAN Mei Yi [Harrisdale Senior High School]" userId="f9f029c9-d743-4d60-9f2c-e74bdec1ab07" providerId="ADAL" clId="{852031B6-0B84-407F-A52B-054735AE8AC5}" dt="2023-05-19T02:15:26.114" v="2792" actId="20577"/>
          <ac:spMkLst>
            <pc:docMk/>
            <pc:sldMk cId="3977017010" sldId="339"/>
            <ac:spMk id="11" creationId="{EFF9E6F0-44A4-47B7-27EC-CF6A16F6E0B3}"/>
          </ac:spMkLst>
        </pc:spChg>
        <pc:spChg chg="mod">
          <ac:chgData name="TAN Mei Yi [Harrisdale Senior High School]" userId="f9f029c9-d743-4d60-9f2c-e74bdec1ab07" providerId="ADAL" clId="{852031B6-0B84-407F-A52B-054735AE8AC5}" dt="2023-05-19T02:12:25.541" v="2642" actId="20577"/>
          <ac:spMkLst>
            <pc:docMk/>
            <pc:sldMk cId="3977017010" sldId="339"/>
            <ac:spMk id="12" creationId="{2EABE43C-8E99-ED85-C895-BFEF4B8AC57D}"/>
          </ac:spMkLst>
        </pc:spChg>
        <pc:spChg chg="add mod">
          <ac:chgData name="TAN Mei Yi [Harrisdale Senior High School]" userId="f9f029c9-d743-4d60-9f2c-e74bdec1ab07" providerId="ADAL" clId="{852031B6-0B84-407F-A52B-054735AE8AC5}" dt="2023-05-19T02:15:40.432" v="2802" actId="20577"/>
          <ac:spMkLst>
            <pc:docMk/>
            <pc:sldMk cId="3977017010" sldId="339"/>
            <ac:spMk id="13" creationId="{76ED8DFF-8AE0-5D02-9966-647DB8053F51}"/>
          </ac:spMkLst>
        </pc:spChg>
        <pc:spChg chg="add mod">
          <ac:chgData name="TAN Mei Yi [Harrisdale Senior High School]" userId="f9f029c9-d743-4d60-9f2c-e74bdec1ab07" providerId="ADAL" clId="{852031B6-0B84-407F-A52B-054735AE8AC5}" dt="2023-05-19T02:15:59.203" v="2810" actId="20577"/>
          <ac:spMkLst>
            <pc:docMk/>
            <pc:sldMk cId="3977017010" sldId="339"/>
            <ac:spMk id="14" creationId="{52C9CD27-1EE4-9A2C-D9A3-C85335BBBBDD}"/>
          </ac:spMkLst>
        </pc:spChg>
        <pc:spChg chg="add mod">
          <ac:chgData name="TAN Mei Yi [Harrisdale Senior High School]" userId="f9f029c9-d743-4d60-9f2c-e74bdec1ab07" providerId="ADAL" clId="{852031B6-0B84-407F-A52B-054735AE8AC5}" dt="2023-05-19T02:16:21.738" v="2829" actId="20577"/>
          <ac:spMkLst>
            <pc:docMk/>
            <pc:sldMk cId="3977017010" sldId="339"/>
            <ac:spMk id="15" creationId="{8004DFB4-D32B-4549-4370-C524A1BE9380}"/>
          </ac:spMkLst>
        </pc:spChg>
        <pc:spChg chg="add mod">
          <ac:chgData name="TAN Mei Yi [Harrisdale Senior High School]" userId="f9f029c9-d743-4d60-9f2c-e74bdec1ab07" providerId="ADAL" clId="{852031B6-0B84-407F-A52B-054735AE8AC5}" dt="2023-05-19T02:17:02.960" v="2875" actId="1076"/>
          <ac:spMkLst>
            <pc:docMk/>
            <pc:sldMk cId="3977017010" sldId="339"/>
            <ac:spMk id="16" creationId="{ABAA7C22-B1CE-5C3F-EDB3-421C94A56B4D}"/>
          </ac:spMkLst>
        </pc:spChg>
      </pc:sldChg>
      <pc:sldChg chg="addSp delSp modSp add mod delAnim modAnim">
        <pc:chgData name="TAN Mei Yi [Harrisdale Senior High School]" userId="f9f029c9-d743-4d60-9f2c-e74bdec1ab07" providerId="ADAL" clId="{852031B6-0B84-407F-A52B-054735AE8AC5}" dt="2023-05-19T02:18:32.175" v="2939" actId="1076"/>
        <pc:sldMkLst>
          <pc:docMk/>
          <pc:sldMk cId="2327973668" sldId="340"/>
        </pc:sldMkLst>
        <pc:spChg chg="mod">
          <ac:chgData name="TAN Mei Yi [Harrisdale Senior High School]" userId="f9f029c9-d743-4d60-9f2c-e74bdec1ab07" providerId="ADAL" clId="{852031B6-0B84-407F-A52B-054735AE8AC5}" dt="2023-05-19T02:17:25.387" v="2878" actId="20577"/>
          <ac:spMkLst>
            <pc:docMk/>
            <pc:sldMk cId="2327973668" sldId="340"/>
            <ac:spMk id="3" creationId="{00000000-0000-0000-0000-000000000000}"/>
          </ac:spMkLst>
        </pc:spChg>
        <pc:spChg chg="del">
          <ac:chgData name="TAN Mei Yi [Harrisdale Senior High School]" userId="f9f029c9-d743-4d60-9f2c-e74bdec1ab07" providerId="ADAL" clId="{852031B6-0B84-407F-A52B-054735AE8AC5}" dt="2023-05-19T02:17:31.810" v="2879" actId="478"/>
          <ac:spMkLst>
            <pc:docMk/>
            <pc:sldMk cId="2327973668" sldId="340"/>
            <ac:spMk id="4" creationId="{00000000-0000-0000-0000-000000000000}"/>
          </ac:spMkLst>
        </pc:spChg>
        <pc:spChg chg="add mod">
          <ac:chgData name="TAN Mei Yi [Harrisdale Senior High School]" userId="f9f029c9-d743-4d60-9f2c-e74bdec1ab07" providerId="ADAL" clId="{852031B6-0B84-407F-A52B-054735AE8AC5}" dt="2023-05-19T02:18:23.412" v="2930" actId="1076"/>
          <ac:spMkLst>
            <pc:docMk/>
            <pc:sldMk cId="2327973668" sldId="340"/>
            <ac:spMk id="5" creationId="{055F042F-617C-2D17-F497-4734B517A369}"/>
          </ac:spMkLst>
        </pc:spChg>
        <pc:spChg chg="add mod">
          <ac:chgData name="TAN Mei Yi [Harrisdale Senior High School]" userId="f9f029c9-d743-4d60-9f2c-e74bdec1ab07" providerId="ADAL" clId="{852031B6-0B84-407F-A52B-054735AE8AC5}" dt="2023-05-19T02:18:32.175" v="2939" actId="1076"/>
          <ac:spMkLst>
            <pc:docMk/>
            <pc:sldMk cId="2327973668" sldId="340"/>
            <ac:spMk id="6" creationId="{31A79CC6-0371-1D25-CEEC-C676049DBBD8}"/>
          </ac:spMkLst>
        </pc:spChg>
        <pc:spChg chg="mod">
          <ac:chgData name="TAN Mei Yi [Harrisdale Senior High School]" userId="f9f029c9-d743-4d60-9f2c-e74bdec1ab07" providerId="ADAL" clId="{852031B6-0B84-407F-A52B-054735AE8AC5}" dt="2023-05-19T02:18:16.362" v="2926" actId="1076"/>
          <ac:spMkLst>
            <pc:docMk/>
            <pc:sldMk cId="2327973668" sldId="340"/>
            <ac:spMk id="7" creationId="{D3B8D42C-6825-2C47-A1EF-F4C46E17D5A2}"/>
          </ac:spMkLst>
        </pc:spChg>
        <pc:spChg chg="mod">
          <ac:chgData name="TAN Mei Yi [Harrisdale Senior High School]" userId="f9f029c9-d743-4d60-9f2c-e74bdec1ab07" providerId="ADAL" clId="{852031B6-0B84-407F-A52B-054735AE8AC5}" dt="2023-05-19T02:17:48.844" v="2894" actId="1076"/>
          <ac:spMkLst>
            <pc:docMk/>
            <pc:sldMk cId="2327973668" sldId="340"/>
            <ac:spMk id="12" creationId="{2EABE43C-8E99-ED85-C895-BFEF4B8AC57D}"/>
          </ac:spMkLst>
        </pc:spChg>
      </pc:sldChg>
      <pc:sldChg chg="add del">
        <pc:chgData name="TAN Mei Yi [Harrisdale Senior High School]" userId="f9f029c9-d743-4d60-9f2c-e74bdec1ab07" providerId="ADAL" clId="{852031B6-0B84-407F-A52B-054735AE8AC5}" dt="2023-05-19T02:26:56.713" v="3327" actId="47"/>
        <pc:sldMkLst>
          <pc:docMk/>
          <pc:sldMk cId="1723082510" sldId="341"/>
        </pc:sldMkLst>
      </pc:sldChg>
    </pc:docChg>
  </pc:docChgLst>
  <pc:docChgLst>
    <pc:chgData name="TAN Mei Yi [Harrisdale Senior High School]" userId="f9f029c9-d743-4d60-9f2c-e74bdec1ab07" providerId="ADAL" clId="{B0F05BD3-4F4C-4F9C-9DF8-AF52AFCE46F9}"/>
    <pc:docChg chg="undo custSel addSld delSld modSld sldOrd">
      <pc:chgData name="TAN Mei Yi [Harrisdale Senior High School]" userId="f9f029c9-d743-4d60-9f2c-e74bdec1ab07" providerId="ADAL" clId="{B0F05BD3-4F4C-4F9C-9DF8-AF52AFCE46F9}" dt="2023-07-03T07:39:25.073" v="2976" actId="1076"/>
      <pc:docMkLst>
        <pc:docMk/>
      </pc:docMkLst>
      <pc:sldChg chg="modSp add mod">
        <pc:chgData name="TAN Mei Yi [Harrisdale Senior High School]" userId="f9f029c9-d743-4d60-9f2c-e74bdec1ab07" providerId="ADAL" clId="{B0F05BD3-4F4C-4F9C-9DF8-AF52AFCE46F9}" dt="2023-07-03T06:31:17.055" v="147" actId="20577"/>
        <pc:sldMkLst>
          <pc:docMk/>
          <pc:sldMk cId="4251048839" sldId="257"/>
        </pc:sldMkLst>
        <pc:spChg chg="mod">
          <ac:chgData name="TAN Mei Yi [Harrisdale Senior High School]" userId="f9f029c9-d743-4d60-9f2c-e74bdec1ab07" providerId="ADAL" clId="{B0F05BD3-4F4C-4F9C-9DF8-AF52AFCE46F9}" dt="2023-07-03T06:31:17.055" v="147" actId="20577"/>
          <ac:spMkLst>
            <pc:docMk/>
            <pc:sldMk cId="4251048839" sldId="257"/>
            <ac:spMk id="3" creationId="{2FB7E859-E615-4789-9847-130BDF0DF0AF}"/>
          </ac:spMkLst>
        </pc:spChg>
        <pc:spChg chg="mod">
          <ac:chgData name="TAN Mei Yi [Harrisdale Senior High School]" userId="f9f029c9-d743-4d60-9f2c-e74bdec1ab07" providerId="ADAL" clId="{B0F05BD3-4F4C-4F9C-9DF8-AF52AFCE46F9}" dt="2023-07-03T06:29:49.503" v="100" actId="208"/>
          <ac:spMkLst>
            <pc:docMk/>
            <pc:sldMk cId="4251048839" sldId="257"/>
            <ac:spMk id="7" creationId="{156522C1-A106-46F9-86E5-9A94B499FB60}"/>
          </ac:spMkLst>
        </pc:spChg>
      </pc:sldChg>
      <pc:sldChg chg="modSp add mod">
        <pc:chgData name="TAN Mei Yi [Harrisdale Senior High School]" userId="f9f029c9-d743-4d60-9f2c-e74bdec1ab07" providerId="ADAL" clId="{B0F05BD3-4F4C-4F9C-9DF8-AF52AFCE46F9}" dt="2023-07-03T06:32:14.284" v="157" actId="1076"/>
        <pc:sldMkLst>
          <pc:docMk/>
          <pc:sldMk cId="3823073659" sldId="258"/>
        </pc:sldMkLst>
        <pc:spChg chg="mod">
          <ac:chgData name="TAN Mei Yi [Harrisdale Senior High School]" userId="f9f029c9-d743-4d60-9f2c-e74bdec1ab07" providerId="ADAL" clId="{B0F05BD3-4F4C-4F9C-9DF8-AF52AFCE46F9}" dt="2023-07-03T06:32:07.855" v="156" actId="1076"/>
          <ac:spMkLst>
            <pc:docMk/>
            <pc:sldMk cId="3823073659" sldId="258"/>
            <ac:spMk id="3" creationId="{0D95957D-4726-4E65-8AEC-E68E49EAF11F}"/>
          </ac:spMkLst>
        </pc:spChg>
        <pc:spChg chg="mod">
          <ac:chgData name="TAN Mei Yi [Harrisdale Senior High School]" userId="f9f029c9-d743-4d60-9f2c-e74bdec1ab07" providerId="ADAL" clId="{B0F05BD3-4F4C-4F9C-9DF8-AF52AFCE46F9}" dt="2023-07-03T06:31:26.020" v="149" actId="208"/>
          <ac:spMkLst>
            <pc:docMk/>
            <pc:sldMk cId="3823073659" sldId="258"/>
            <ac:spMk id="4" creationId="{B8DDCF8B-F1EE-4EC7-87BA-4CB5110C51BD}"/>
          </ac:spMkLst>
        </pc:spChg>
        <pc:spChg chg="mod">
          <ac:chgData name="TAN Mei Yi [Harrisdale Senior High School]" userId="f9f029c9-d743-4d60-9f2c-e74bdec1ab07" providerId="ADAL" clId="{B0F05BD3-4F4C-4F9C-9DF8-AF52AFCE46F9}" dt="2023-07-03T06:32:14.284" v="157" actId="1076"/>
          <ac:spMkLst>
            <pc:docMk/>
            <pc:sldMk cId="3823073659" sldId="258"/>
            <ac:spMk id="9" creationId="{1BE1A40E-6D63-4B9B-B8D2-1D2CD801C623}"/>
          </ac:spMkLst>
        </pc:spChg>
      </pc:sldChg>
      <pc:sldChg chg="modSp add mod ord">
        <pc:chgData name="TAN Mei Yi [Harrisdale Senior High School]" userId="f9f029c9-d743-4d60-9f2c-e74bdec1ab07" providerId="ADAL" clId="{B0F05BD3-4F4C-4F9C-9DF8-AF52AFCE46F9}" dt="2023-07-03T07:08:22.165" v="2050" actId="6549"/>
        <pc:sldMkLst>
          <pc:docMk/>
          <pc:sldMk cId="1484752608" sldId="259"/>
        </pc:sldMkLst>
        <pc:spChg chg="mod">
          <ac:chgData name="TAN Mei Yi [Harrisdale Senior High School]" userId="f9f029c9-d743-4d60-9f2c-e74bdec1ab07" providerId="ADAL" clId="{B0F05BD3-4F4C-4F9C-9DF8-AF52AFCE46F9}" dt="2023-07-03T06:33:48.415" v="170" actId="208"/>
          <ac:spMkLst>
            <pc:docMk/>
            <pc:sldMk cId="1484752608" sldId="259"/>
            <ac:spMk id="5" creationId="{EABB06D3-2530-4057-8F80-FA252CB1FDFA}"/>
          </ac:spMkLst>
        </pc:spChg>
        <pc:spChg chg="mod">
          <ac:chgData name="TAN Mei Yi [Harrisdale Senior High School]" userId="f9f029c9-d743-4d60-9f2c-e74bdec1ab07" providerId="ADAL" clId="{B0F05BD3-4F4C-4F9C-9DF8-AF52AFCE46F9}" dt="2023-07-03T07:08:22.165" v="2050" actId="6549"/>
          <ac:spMkLst>
            <pc:docMk/>
            <pc:sldMk cId="1484752608" sldId="259"/>
            <ac:spMk id="7" creationId="{B205F74F-2CC8-4692-A950-7EDC736A50DC}"/>
          </ac:spMkLst>
        </pc:spChg>
      </pc:sldChg>
      <pc:sldChg chg="del">
        <pc:chgData name="TAN Mei Yi [Harrisdale Senior High School]" userId="f9f029c9-d743-4d60-9f2c-e74bdec1ab07" providerId="ADAL" clId="{B0F05BD3-4F4C-4F9C-9DF8-AF52AFCE46F9}" dt="2023-07-03T06:48:15.977" v="1054" actId="47"/>
        <pc:sldMkLst>
          <pc:docMk/>
          <pc:sldMk cId="701633433" sldId="260"/>
        </pc:sldMkLst>
      </pc:sldChg>
      <pc:sldChg chg="modSp add mod">
        <pc:chgData name="TAN Mei Yi [Harrisdale Senior High School]" userId="f9f029c9-d743-4d60-9f2c-e74bdec1ab07" providerId="ADAL" clId="{B0F05BD3-4F4C-4F9C-9DF8-AF52AFCE46F9}" dt="2023-07-03T06:32:58.256" v="166" actId="1076"/>
        <pc:sldMkLst>
          <pc:docMk/>
          <pc:sldMk cId="802619986" sldId="261"/>
        </pc:sldMkLst>
        <pc:spChg chg="mod">
          <ac:chgData name="TAN Mei Yi [Harrisdale Senior High School]" userId="f9f029c9-d743-4d60-9f2c-e74bdec1ab07" providerId="ADAL" clId="{B0F05BD3-4F4C-4F9C-9DF8-AF52AFCE46F9}" dt="2023-07-03T06:32:35.213" v="163" actId="207"/>
          <ac:spMkLst>
            <pc:docMk/>
            <pc:sldMk cId="802619986" sldId="261"/>
            <ac:spMk id="3" creationId="{0D95957D-4726-4E65-8AEC-E68E49EAF11F}"/>
          </ac:spMkLst>
        </pc:spChg>
        <pc:spChg chg="mod">
          <ac:chgData name="TAN Mei Yi [Harrisdale Senior High School]" userId="f9f029c9-d743-4d60-9f2c-e74bdec1ab07" providerId="ADAL" clId="{B0F05BD3-4F4C-4F9C-9DF8-AF52AFCE46F9}" dt="2023-07-03T06:32:22.206" v="161" actId="208"/>
          <ac:spMkLst>
            <pc:docMk/>
            <pc:sldMk cId="802619986" sldId="261"/>
            <ac:spMk id="4" creationId="{B8DDCF8B-F1EE-4EC7-87BA-4CB5110C51BD}"/>
          </ac:spMkLst>
        </pc:spChg>
        <pc:spChg chg="mod">
          <ac:chgData name="TAN Mei Yi [Harrisdale Senior High School]" userId="f9f029c9-d743-4d60-9f2c-e74bdec1ab07" providerId="ADAL" clId="{B0F05BD3-4F4C-4F9C-9DF8-AF52AFCE46F9}" dt="2023-07-03T06:32:58.256" v="166" actId="1076"/>
          <ac:spMkLst>
            <pc:docMk/>
            <pc:sldMk cId="802619986" sldId="261"/>
            <ac:spMk id="10" creationId="{312CDCCE-0683-4436-B06A-3CE42664056F}"/>
          </ac:spMkLst>
        </pc:spChg>
      </pc:sldChg>
      <pc:sldChg chg="del">
        <pc:chgData name="TAN Mei Yi [Harrisdale Senior High School]" userId="f9f029c9-d743-4d60-9f2c-e74bdec1ab07" providerId="ADAL" clId="{B0F05BD3-4F4C-4F9C-9DF8-AF52AFCE46F9}" dt="2023-07-03T06:48:15.977" v="1054" actId="47"/>
        <pc:sldMkLst>
          <pc:docMk/>
          <pc:sldMk cId="3175262305" sldId="262"/>
        </pc:sldMkLst>
      </pc:sldChg>
      <pc:sldChg chg="del">
        <pc:chgData name="TAN Mei Yi [Harrisdale Senior High School]" userId="f9f029c9-d743-4d60-9f2c-e74bdec1ab07" providerId="ADAL" clId="{B0F05BD3-4F4C-4F9C-9DF8-AF52AFCE46F9}" dt="2023-07-03T06:48:15.977" v="1054" actId="47"/>
        <pc:sldMkLst>
          <pc:docMk/>
          <pc:sldMk cId="715680316" sldId="263"/>
        </pc:sldMkLst>
      </pc:sldChg>
      <pc:sldChg chg="del">
        <pc:chgData name="TAN Mei Yi [Harrisdale Senior High School]" userId="f9f029c9-d743-4d60-9f2c-e74bdec1ab07" providerId="ADAL" clId="{B0F05BD3-4F4C-4F9C-9DF8-AF52AFCE46F9}" dt="2023-07-03T06:48:15.977" v="1054" actId="47"/>
        <pc:sldMkLst>
          <pc:docMk/>
          <pc:sldMk cId="3598725235" sldId="264"/>
        </pc:sldMkLst>
      </pc:sldChg>
      <pc:sldChg chg="add">
        <pc:chgData name="TAN Mei Yi [Harrisdale Senior High School]" userId="f9f029c9-d743-4d60-9f2c-e74bdec1ab07" providerId="ADAL" clId="{B0F05BD3-4F4C-4F9C-9DF8-AF52AFCE46F9}" dt="2023-07-03T06:29:45.550" v="98"/>
        <pc:sldMkLst>
          <pc:docMk/>
          <pc:sldMk cId="3611197957" sldId="265"/>
        </pc:sldMkLst>
      </pc:sldChg>
      <pc:sldChg chg="add">
        <pc:chgData name="TAN Mei Yi [Harrisdale Senior High School]" userId="f9f029c9-d743-4d60-9f2c-e74bdec1ab07" providerId="ADAL" clId="{B0F05BD3-4F4C-4F9C-9DF8-AF52AFCE46F9}" dt="2023-07-03T06:29:45.550" v="98"/>
        <pc:sldMkLst>
          <pc:docMk/>
          <pc:sldMk cId="2466740768" sldId="266"/>
        </pc:sldMkLst>
      </pc:sldChg>
      <pc:sldChg chg="add">
        <pc:chgData name="TAN Mei Yi [Harrisdale Senior High School]" userId="f9f029c9-d743-4d60-9f2c-e74bdec1ab07" providerId="ADAL" clId="{B0F05BD3-4F4C-4F9C-9DF8-AF52AFCE46F9}" dt="2023-07-03T06:29:45.550" v="98"/>
        <pc:sldMkLst>
          <pc:docMk/>
          <pc:sldMk cId="2644722646" sldId="267"/>
        </pc:sldMkLst>
      </pc:sldChg>
      <pc:sldChg chg="del">
        <pc:chgData name="TAN Mei Yi [Harrisdale Senior High School]" userId="f9f029c9-d743-4d60-9f2c-e74bdec1ab07" providerId="ADAL" clId="{B0F05BD3-4F4C-4F9C-9DF8-AF52AFCE46F9}" dt="2023-07-03T06:48:15.977" v="1054" actId="47"/>
        <pc:sldMkLst>
          <pc:docMk/>
          <pc:sldMk cId="929278771" sldId="268"/>
        </pc:sldMkLst>
      </pc:sldChg>
      <pc:sldChg chg="add">
        <pc:chgData name="TAN Mei Yi [Harrisdale Senior High School]" userId="f9f029c9-d743-4d60-9f2c-e74bdec1ab07" providerId="ADAL" clId="{B0F05BD3-4F4C-4F9C-9DF8-AF52AFCE46F9}" dt="2023-07-03T06:29:45.550" v="98"/>
        <pc:sldMkLst>
          <pc:docMk/>
          <pc:sldMk cId="3507693593" sldId="269"/>
        </pc:sldMkLst>
      </pc:sldChg>
      <pc:sldChg chg="add">
        <pc:chgData name="TAN Mei Yi [Harrisdale Senior High School]" userId="f9f029c9-d743-4d60-9f2c-e74bdec1ab07" providerId="ADAL" clId="{B0F05BD3-4F4C-4F9C-9DF8-AF52AFCE46F9}" dt="2023-07-03T06:29:45.550" v="98"/>
        <pc:sldMkLst>
          <pc:docMk/>
          <pc:sldMk cId="618851266" sldId="270"/>
        </pc:sldMkLst>
      </pc:sldChg>
      <pc:sldChg chg="add">
        <pc:chgData name="TAN Mei Yi [Harrisdale Senior High School]" userId="f9f029c9-d743-4d60-9f2c-e74bdec1ab07" providerId="ADAL" clId="{B0F05BD3-4F4C-4F9C-9DF8-AF52AFCE46F9}" dt="2023-07-03T06:29:45.550" v="98"/>
        <pc:sldMkLst>
          <pc:docMk/>
          <pc:sldMk cId="3402585912" sldId="271"/>
        </pc:sldMkLst>
      </pc:sldChg>
      <pc:sldChg chg="add">
        <pc:chgData name="TAN Mei Yi [Harrisdale Senior High School]" userId="f9f029c9-d743-4d60-9f2c-e74bdec1ab07" providerId="ADAL" clId="{B0F05BD3-4F4C-4F9C-9DF8-AF52AFCE46F9}" dt="2023-07-03T06:29:45.550" v="98"/>
        <pc:sldMkLst>
          <pc:docMk/>
          <pc:sldMk cId="1162497586" sldId="272"/>
        </pc:sldMkLst>
      </pc:sldChg>
      <pc:sldChg chg="add">
        <pc:chgData name="TAN Mei Yi [Harrisdale Senior High School]" userId="f9f029c9-d743-4d60-9f2c-e74bdec1ab07" providerId="ADAL" clId="{B0F05BD3-4F4C-4F9C-9DF8-AF52AFCE46F9}" dt="2023-07-03T06:29:45.550" v="98"/>
        <pc:sldMkLst>
          <pc:docMk/>
          <pc:sldMk cId="2472200206" sldId="273"/>
        </pc:sldMkLst>
      </pc:sldChg>
      <pc:sldChg chg="add">
        <pc:chgData name="TAN Mei Yi [Harrisdale Senior High School]" userId="f9f029c9-d743-4d60-9f2c-e74bdec1ab07" providerId="ADAL" clId="{B0F05BD3-4F4C-4F9C-9DF8-AF52AFCE46F9}" dt="2023-07-03T06:29:45.550" v="98"/>
        <pc:sldMkLst>
          <pc:docMk/>
          <pc:sldMk cId="3511714352" sldId="274"/>
        </pc:sldMkLst>
      </pc:sldChg>
      <pc:sldChg chg="del">
        <pc:chgData name="TAN Mei Yi [Harrisdale Senior High School]" userId="f9f029c9-d743-4d60-9f2c-e74bdec1ab07" providerId="ADAL" clId="{B0F05BD3-4F4C-4F9C-9DF8-AF52AFCE46F9}" dt="2023-07-03T06:48:15.977" v="1054" actId="47"/>
        <pc:sldMkLst>
          <pc:docMk/>
          <pc:sldMk cId="4093183526" sldId="275"/>
        </pc:sldMkLst>
      </pc:sldChg>
      <pc:sldChg chg="del">
        <pc:chgData name="TAN Mei Yi [Harrisdale Senior High School]" userId="f9f029c9-d743-4d60-9f2c-e74bdec1ab07" providerId="ADAL" clId="{B0F05BD3-4F4C-4F9C-9DF8-AF52AFCE46F9}" dt="2023-07-03T06:48:15.977" v="1054" actId="47"/>
        <pc:sldMkLst>
          <pc:docMk/>
          <pc:sldMk cId="524052782" sldId="276"/>
        </pc:sldMkLst>
      </pc:sldChg>
      <pc:sldChg chg="del">
        <pc:chgData name="TAN Mei Yi [Harrisdale Senior High School]" userId="f9f029c9-d743-4d60-9f2c-e74bdec1ab07" providerId="ADAL" clId="{B0F05BD3-4F4C-4F9C-9DF8-AF52AFCE46F9}" dt="2023-07-03T06:48:15.977" v="1054" actId="47"/>
        <pc:sldMkLst>
          <pc:docMk/>
          <pc:sldMk cId="1709204774" sldId="277"/>
        </pc:sldMkLst>
      </pc:sldChg>
      <pc:sldChg chg="modSp mod">
        <pc:chgData name="TAN Mei Yi [Harrisdale Senior High School]" userId="f9f029c9-d743-4d60-9f2c-e74bdec1ab07" providerId="ADAL" clId="{B0F05BD3-4F4C-4F9C-9DF8-AF52AFCE46F9}" dt="2023-07-03T06:29:17.846" v="97" actId="20577"/>
        <pc:sldMkLst>
          <pc:docMk/>
          <pc:sldMk cId="2226349418" sldId="292"/>
        </pc:sldMkLst>
        <pc:spChg chg="mod">
          <ac:chgData name="TAN Mei Yi [Harrisdale Senior High School]" userId="f9f029c9-d743-4d60-9f2c-e74bdec1ab07" providerId="ADAL" clId="{B0F05BD3-4F4C-4F9C-9DF8-AF52AFCE46F9}" dt="2023-07-03T06:28:27.465" v="2" actId="20577"/>
          <ac:spMkLst>
            <pc:docMk/>
            <pc:sldMk cId="2226349418" sldId="292"/>
            <ac:spMk id="21" creationId="{8E7845BC-DC72-44E1-BABF-6AFB4DC3022D}"/>
          </ac:spMkLst>
        </pc:spChg>
        <pc:spChg chg="mod">
          <ac:chgData name="TAN Mei Yi [Harrisdale Senior High School]" userId="f9f029c9-d743-4d60-9f2c-e74bdec1ab07" providerId="ADAL" clId="{B0F05BD3-4F4C-4F9C-9DF8-AF52AFCE46F9}" dt="2023-07-03T06:29:17.846" v="97" actId="20577"/>
          <ac:spMkLst>
            <pc:docMk/>
            <pc:sldMk cId="2226349418" sldId="292"/>
            <ac:spMk id="22" creationId="{046BE2BE-401B-43B6-9F59-E6AE635E14BD}"/>
          </ac:spMkLst>
        </pc:spChg>
      </pc:sldChg>
      <pc:sldChg chg="del">
        <pc:chgData name="TAN Mei Yi [Harrisdale Senior High School]" userId="f9f029c9-d743-4d60-9f2c-e74bdec1ab07" providerId="ADAL" clId="{B0F05BD3-4F4C-4F9C-9DF8-AF52AFCE46F9}" dt="2023-07-03T06:48:15.977" v="1054" actId="47"/>
        <pc:sldMkLst>
          <pc:docMk/>
          <pc:sldMk cId="1493485716" sldId="364"/>
        </pc:sldMkLst>
      </pc:sldChg>
      <pc:sldChg chg="del">
        <pc:chgData name="TAN Mei Yi [Harrisdale Senior High School]" userId="f9f029c9-d743-4d60-9f2c-e74bdec1ab07" providerId="ADAL" clId="{B0F05BD3-4F4C-4F9C-9DF8-AF52AFCE46F9}" dt="2023-07-03T06:48:15.977" v="1054" actId="47"/>
        <pc:sldMkLst>
          <pc:docMk/>
          <pc:sldMk cId="1942444677" sldId="365"/>
        </pc:sldMkLst>
      </pc:sldChg>
      <pc:sldChg chg="del">
        <pc:chgData name="TAN Mei Yi [Harrisdale Senior High School]" userId="f9f029c9-d743-4d60-9f2c-e74bdec1ab07" providerId="ADAL" clId="{B0F05BD3-4F4C-4F9C-9DF8-AF52AFCE46F9}" dt="2023-07-03T06:48:15.977" v="1054" actId="47"/>
        <pc:sldMkLst>
          <pc:docMk/>
          <pc:sldMk cId="3219769157" sldId="366"/>
        </pc:sldMkLst>
      </pc:sldChg>
      <pc:sldChg chg="del">
        <pc:chgData name="TAN Mei Yi [Harrisdale Senior High School]" userId="f9f029c9-d743-4d60-9f2c-e74bdec1ab07" providerId="ADAL" clId="{B0F05BD3-4F4C-4F9C-9DF8-AF52AFCE46F9}" dt="2023-07-03T06:48:15.977" v="1054" actId="47"/>
        <pc:sldMkLst>
          <pc:docMk/>
          <pc:sldMk cId="1169665818" sldId="367"/>
        </pc:sldMkLst>
      </pc:sldChg>
      <pc:sldChg chg="del">
        <pc:chgData name="TAN Mei Yi [Harrisdale Senior High School]" userId="f9f029c9-d743-4d60-9f2c-e74bdec1ab07" providerId="ADAL" clId="{B0F05BD3-4F4C-4F9C-9DF8-AF52AFCE46F9}" dt="2023-07-03T06:48:15.977" v="1054" actId="47"/>
        <pc:sldMkLst>
          <pc:docMk/>
          <pc:sldMk cId="1818352" sldId="368"/>
        </pc:sldMkLst>
      </pc:sldChg>
      <pc:sldChg chg="del">
        <pc:chgData name="TAN Mei Yi [Harrisdale Senior High School]" userId="f9f029c9-d743-4d60-9f2c-e74bdec1ab07" providerId="ADAL" clId="{B0F05BD3-4F4C-4F9C-9DF8-AF52AFCE46F9}" dt="2023-07-03T06:48:15.977" v="1054" actId="47"/>
        <pc:sldMkLst>
          <pc:docMk/>
          <pc:sldMk cId="3282682577" sldId="369"/>
        </pc:sldMkLst>
      </pc:sldChg>
      <pc:sldChg chg="del">
        <pc:chgData name="TAN Mei Yi [Harrisdale Senior High School]" userId="f9f029c9-d743-4d60-9f2c-e74bdec1ab07" providerId="ADAL" clId="{B0F05BD3-4F4C-4F9C-9DF8-AF52AFCE46F9}" dt="2023-07-03T06:48:15.977" v="1054" actId="47"/>
        <pc:sldMkLst>
          <pc:docMk/>
          <pc:sldMk cId="2441694177" sldId="370"/>
        </pc:sldMkLst>
      </pc:sldChg>
      <pc:sldChg chg="del">
        <pc:chgData name="TAN Mei Yi [Harrisdale Senior High School]" userId="f9f029c9-d743-4d60-9f2c-e74bdec1ab07" providerId="ADAL" clId="{B0F05BD3-4F4C-4F9C-9DF8-AF52AFCE46F9}" dt="2023-07-03T06:48:15.977" v="1054" actId="47"/>
        <pc:sldMkLst>
          <pc:docMk/>
          <pc:sldMk cId="920097026" sldId="371"/>
        </pc:sldMkLst>
      </pc:sldChg>
      <pc:sldChg chg="del">
        <pc:chgData name="TAN Mei Yi [Harrisdale Senior High School]" userId="f9f029c9-d743-4d60-9f2c-e74bdec1ab07" providerId="ADAL" clId="{B0F05BD3-4F4C-4F9C-9DF8-AF52AFCE46F9}" dt="2023-07-03T06:48:15.977" v="1054" actId="47"/>
        <pc:sldMkLst>
          <pc:docMk/>
          <pc:sldMk cId="1051699222" sldId="372"/>
        </pc:sldMkLst>
      </pc:sldChg>
      <pc:sldChg chg="del">
        <pc:chgData name="TAN Mei Yi [Harrisdale Senior High School]" userId="f9f029c9-d743-4d60-9f2c-e74bdec1ab07" providerId="ADAL" clId="{B0F05BD3-4F4C-4F9C-9DF8-AF52AFCE46F9}" dt="2023-07-03T06:48:15.977" v="1054" actId="47"/>
        <pc:sldMkLst>
          <pc:docMk/>
          <pc:sldMk cId="2446875390" sldId="373"/>
        </pc:sldMkLst>
      </pc:sldChg>
      <pc:sldChg chg="del">
        <pc:chgData name="TAN Mei Yi [Harrisdale Senior High School]" userId="f9f029c9-d743-4d60-9f2c-e74bdec1ab07" providerId="ADAL" clId="{B0F05BD3-4F4C-4F9C-9DF8-AF52AFCE46F9}" dt="2023-07-03T06:48:15.977" v="1054" actId="47"/>
        <pc:sldMkLst>
          <pc:docMk/>
          <pc:sldMk cId="3636324491" sldId="374"/>
        </pc:sldMkLst>
      </pc:sldChg>
      <pc:sldChg chg="modSp add mod">
        <pc:chgData name="TAN Mei Yi [Harrisdale Senior High School]" userId="f9f029c9-d743-4d60-9f2c-e74bdec1ab07" providerId="ADAL" clId="{B0F05BD3-4F4C-4F9C-9DF8-AF52AFCE46F9}" dt="2023-07-03T07:08:46.583" v="2056" actId="207"/>
        <pc:sldMkLst>
          <pc:docMk/>
          <pc:sldMk cId="464567761" sldId="375"/>
        </pc:sldMkLst>
        <pc:spChg chg="mod">
          <ac:chgData name="TAN Mei Yi [Harrisdale Senior High School]" userId="f9f029c9-d743-4d60-9f2c-e74bdec1ab07" providerId="ADAL" clId="{B0F05BD3-4F4C-4F9C-9DF8-AF52AFCE46F9}" dt="2023-07-03T07:08:32.236" v="2052" actId="208"/>
          <ac:spMkLst>
            <pc:docMk/>
            <pc:sldMk cId="464567761" sldId="375"/>
            <ac:spMk id="6" creationId="{072EBDF9-ADC3-4BA7-A2BC-C1D47ABB07E6}"/>
          </ac:spMkLst>
        </pc:spChg>
        <pc:spChg chg="mod">
          <ac:chgData name="TAN Mei Yi [Harrisdale Senior High School]" userId="f9f029c9-d743-4d60-9f2c-e74bdec1ab07" providerId="ADAL" clId="{B0F05BD3-4F4C-4F9C-9DF8-AF52AFCE46F9}" dt="2023-07-03T07:08:46.583" v="2056" actId="207"/>
          <ac:spMkLst>
            <pc:docMk/>
            <pc:sldMk cId="464567761" sldId="375"/>
            <ac:spMk id="7" creationId="{B205F74F-2CC8-4692-A950-7EDC736A50DC}"/>
          </ac:spMkLst>
        </pc:spChg>
      </pc:sldChg>
      <pc:sldChg chg="add">
        <pc:chgData name="TAN Mei Yi [Harrisdale Senior High School]" userId="f9f029c9-d743-4d60-9f2c-e74bdec1ab07" providerId="ADAL" clId="{B0F05BD3-4F4C-4F9C-9DF8-AF52AFCE46F9}" dt="2023-07-03T06:29:45.550" v="98"/>
        <pc:sldMkLst>
          <pc:docMk/>
          <pc:sldMk cId="2441809470" sldId="376"/>
        </pc:sldMkLst>
      </pc:sldChg>
      <pc:sldChg chg="add">
        <pc:chgData name="TAN Mei Yi [Harrisdale Senior High School]" userId="f9f029c9-d743-4d60-9f2c-e74bdec1ab07" providerId="ADAL" clId="{B0F05BD3-4F4C-4F9C-9DF8-AF52AFCE46F9}" dt="2023-07-03T06:29:45.550" v="98"/>
        <pc:sldMkLst>
          <pc:docMk/>
          <pc:sldMk cId="2974890177" sldId="377"/>
        </pc:sldMkLst>
      </pc:sldChg>
      <pc:sldChg chg="add">
        <pc:chgData name="TAN Mei Yi [Harrisdale Senior High School]" userId="f9f029c9-d743-4d60-9f2c-e74bdec1ab07" providerId="ADAL" clId="{B0F05BD3-4F4C-4F9C-9DF8-AF52AFCE46F9}" dt="2023-07-03T06:29:45.550" v="98"/>
        <pc:sldMkLst>
          <pc:docMk/>
          <pc:sldMk cId="179947832" sldId="378"/>
        </pc:sldMkLst>
      </pc:sldChg>
      <pc:sldChg chg="add">
        <pc:chgData name="TAN Mei Yi [Harrisdale Senior High School]" userId="f9f029c9-d743-4d60-9f2c-e74bdec1ab07" providerId="ADAL" clId="{B0F05BD3-4F4C-4F9C-9DF8-AF52AFCE46F9}" dt="2023-07-03T06:29:45.550" v="98"/>
        <pc:sldMkLst>
          <pc:docMk/>
          <pc:sldMk cId="526742295" sldId="379"/>
        </pc:sldMkLst>
      </pc:sldChg>
      <pc:sldChg chg="add">
        <pc:chgData name="TAN Mei Yi [Harrisdale Senior High School]" userId="f9f029c9-d743-4d60-9f2c-e74bdec1ab07" providerId="ADAL" clId="{B0F05BD3-4F4C-4F9C-9DF8-AF52AFCE46F9}" dt="2023-07-03T06:29:45.550" v="98"/>
        <pc:sldMkLst>
          <pc:docMk/>
          <pc:sldMk cId="1154259196" sldId="380"/>
        </pc:sldMkLst>
      </pc:sldChg>
      <pc:sldChg chg="addSp delSp modSp add mod">
        <pc:chgData name="TAN Mei Yi [Harrisdale Senior High School]" userId="f9f029c9-d743-4d60-9f2c-e74bdec1ab07" providerId="ADAL" clId="{B0F05BD3-4F4C-4F9C-9DF8-AF52AFCE46F9}" dt="2023-07-03T06:48:06.763" v="1053"/>
        <pc:sldMkLst>
          <pc:docMk/>
          <pc:sldMk cId="607756734" sldId="381"/>
        </pc:sldMkLst>
        <pc:spChg chg="add mod">
          <ac:chgData name="TAN Mei Yi [Harrisdale Senior High School]" userId="f9f029c9-d743-4d60-9f2c-e74bdec1ab07" providerId="ADAL" clId="{B0F05BD3-4F4C-4F9C-9DF8-AF52AFCE46F9}" dt="2023-07-03T06:48:06.763" v="1053"/>
          <ac:spMkLst>
            <pc:docMk/>
            <pc:sldMk cId="607756734" sldId="381"/>
            <ac:spMk id="3" creationId="{3B2A4839-FF9A-107E-B412-90EF14468309}"/>
          </ac:spMkLst>
        </pc:spChg>
        <pc:spChg chg="del">
          <ac:chgData name="TAN Mei Yi [Harrisdale Senior High School]" userId="f9f029c9-d743-4d60-9f2c-e74bdec1ab07" providerId="ADAL" clId="{B0F05BD3-4F4C-4F9C-9DF8-AF52AFCE46F9}" dt="2023-07-03T06:48:06.545" v="1052" actId="478"/>
          <ac:spMkLst>
            <pc:docMk/>
            <pc:sldMk cId="607756734" sldId="381"/>
            <ac:spMk id="4" creationId="{ECF1E5FC-59AC-4917-9D39-A880EE6F7B82}"/>
          </ac:spMkLst>
        </pc:spChg>
      </pc:sldChg>
      <pc:sldChg chg="add del">
        <pc:chgData name="TAN Mei Yi [Harrisdale Senior High School]" userId="f9f029c9-d743-4d60-9f2c-e74bdec1ab07" providerId="ADAL" clId="{B0F05BD3-4F4C-4F9C-9DF8-AF52AFCE46F9}" dt="2023-07-03T06:33:40.998" v="168"/>
        <pc:sldMkLst>
          <pc:docMk/>
          <pc:sldMk cId="481862727" sldId="382"/>
        </pc:sldMkLst>
      </pc:sldChg>
      <pc:sldChg chg="addSp delSp modSp add mod ord modAnim">
        <pc:chgData name="TAN Mei Yi [Harrisdale Senior High School]" userId="f9f029c9-d743-4d60-9f2c-e74bdec1ab07" providerId="ADAL" clId="{B0F05BD3-4F4C-4F9C-9DF8-AF52AFCE46F9}" dt="2023-07-03T07:08:02.146" v="2043"/>
        <pc:sldMkLst>
          <pc:docMk/>
          <pc:sldMk cId="1924933596" sldId="382"/>
        </pc:sldMkLst>
        <pc:spChg chg="add mod">
          <ac:chgData name="TAN Mei Yi [Harrisdale Senior High School]" userId="f9f029c9-d743-4d60-9f2c-e74bdec1ab07" providerId="ADAL" clId="{B0F05BD3-4F4C-4F9C-9DF8-AF52AFCE46F9}" dt="2023-07-03T06:36:39.771" v="372" actId="164"/>
          <ac:spMkLst>
            <pc:docMk/>
            <pc:sldMk cId="1924933596" sldId="382"/>
            <ac:spMk id="4" creationId="{10E066F5-03D0-BDFC-0A63-3971DBB4DDA5}"/>
          </ac:spMkLst>
        </pc:spChg>
        <pc:spChg chg="mod">
          <ac:chgData name="TAN Mei Yi [Harrisdale Senior High School]" userId="f9f029c9-d743-4d60-9f2c-e74bdec1ab07" providerId="ADAL" clId="{B0F05BD3-4F4C-4F9C-9DF8-AF52AFCE46F9}" dt="2023-07-03T06:43:28.902" v="679" actId="14100"/>
          <ac:spMkLst>
            <pc:docMk/>
            <pc:sldMk cId="1924933596" sldId="382"/>
            <ac:spMk id="5" creationId="{EABB06D3-2530-4057-8F80-FA252CB1FDFA}"/>
          </ac:spMkLst>
        </pc:spChg>
        <pc:spChg chg="add mod">
          <ac:chgData name="TAN Mei Yi [Harrisdale Senior High School]" userId="f9f029c9-d743-4d60-9f2c-e74bdec1ab07" providerId="ADAL" clId="{B0F05BD3-4F4C-4F9C-9DF8-AF52AFCE46F9}" dt="2023-07-03T06:36:50.961" v="373" actId="14100"/>
          <ac:spMkLst>
            <pc:docMk/>
            <pc:sldMk cId="1924933596" sldId="382"/>
            <ac:spMk id="6" creationId="{735DCBEB-210A-3DA2-9DAD-56CAEACE54BC}"/>
          </ac:spMkLst>
        </pc:spChg>
        <pc:spChg chg="mod">
          <ac:chgData name="TAN Mei Yi [Harrisdale Senior High School]" userId="f9f029c9-d743-4d60-9f2c-e74bdec1ab07" providerId="ADAL" clId="{B0F05BD3-4F4C-4F9C-9DF8-AF52AFCE46F9}" dt="2023-07-03T07:07:39.882" v="2040" actId="20577"/>
          <ac:spMkLst>
            <pc:docMk/>
            <pc:sldMk cId="1924933596" sldId="382"/>
            <ac:spMk id="7" creationId="{B205F74F-2CC8-4692-A950-7EDC736A50DC}"/>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9" creationId="{7BB790FB-B7E1-F7AB-16F2-AF96FA5668A8}"/>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10" creationId="{A274B028-1312-90F6-22AC-1B4ACB8C77BD}"/>
          </ac:spMkLst>
        </pc:spChg>
        <pc:grpChg chg="add mod ord">
          <ac:chgData name="TAN Mei Yi [Harrisdale Senior High School]" userId="f9f029c9-d743-4d60-9f2c-e74bdec1ab07" providerId="ADAL" clId="{B0F05BD3-4F4C-4F9C-9DF8-AF52AFCE46F9}" dt="2023-07-03T07:07:44.031" v="2041" actId="1076"/>
          <ac:grpSpMkLst>
            <pc:docMk/>
            <pc:sldMk cId="1924933596" sldId="382"/>
            <ac:grpSpMk id="8" creationId="{6065B666-CC34-213B-1F31-B75C60C9AA5F}"/>
          </ac:grpSpMkLst>
        </pc:grpChg>
        <pc:picChg chg="add mod">
          <ac:chgData name="TAN Mei Yi [Harrisdale Senior High School]" userId="f9f029c9-d743-4d60-9f2c-e74bdec1ab07" providerId="ADAL" clId="{B0F05BD3-4F4C-4F9C-9DF8-AF52AFCE46F9}" dt="2023-07-03T06:36:39.771" v="372" actId="164"/>
          <ac:picMkLst>
            <pc:docMk/>
            <pc:sldMk cId="1924933596" sldId="382"/>
            <ac:picMk id="3" creationId="{CD5C0F5E-8D99-0A24-5B60-2708CD8649E6}"/>
          </ac:picMkLst>
        </pc:picChg>
        <pc:picChg chg="add del mod">
          <ac:chgData name="TAN Mei Yi [Harrisdale Senior High School]" userId="f9f029c9-d743-4d60-9f2c-e74bdec1ab07" providerId="ADAL" clId="{B0F05BD3-4F4C-4F9C-9DF8-AF52AFCE46F9}" dt="2023-07-03T06:51:31.665" v="1072" actId="478"/>
          <ac:picMkLst>
            <pc:docMk/>
            <pc:sldMk cId="1924933596" sldId="382"/>
            <ac:picMk id="12" creationId="{80A78D76-6659-261E-5455-2D67EB133932}"/>
          </ac:picMkLst>
        </pc:picChg>
        <pc:picChg chg="del">
          <ac:chgData name="TAN Mei Yi [Harrisdale Senior High School]" userId="f9f029c9-d743-4d60-9f2c-e74bdec1ab07" providerId="ADAL" clId="{B0F05BD3-4F4C-4F9C-9DF8-AF52AFCE46F9}" dt="2023-07-03T06:36:07.540" v="360" actId="478"/>
          <ac:picMkLst>
            <pc:docMk/>
            <pc:sldMk cId="1924933596" sldId="382"/>
            <ac:picMk id="1030" creationId="{1992825E-B5E2-437C-A02E-9FB63E71FF0B}"/>
          </ac:picMkLst>
        </pc:picChg>
      </pc:sldChg>
      <pc:sldChg chg="addSp delSp modSp add mod ord">
        <pc:chgData name="TAN Mei Yi [Harrisdale Senior High School]" userId="f9f029c9-d743-4d60-9f2c-e74bdec1ab07" providerId="ADAL" clId="{B0F05BD3-4F4C-4F9C-9DF8-AF52AFCE46F9}" dt="2023-07-03T07:30:00.403" v="2427" actId="113"/>
        <pc:sldMkLst>
          <pc:docMk/>
          <pc:sldMk cId="2552015853" sldId="383"/>
        </pc:sldMkLst>
        <pc:spChg chg="mod">
          <ac:chgData name="TAN Mei Yi [Harrisdale Senior High School]" userId="f9f029c9-d743-4d60-9f2c-e74bdec1ab07" providerId="ADAL" clId="{B0F05BD3-4F4C-4F9C-9DF8-AF52AFCE46F9}" dt="2023-07-03T06:58:46.211" v="1142" actId="1076"/>
          <ac:spMkLst>
            <pc:docMk/>
            <pc:sldMk cId="2552015853" sldId="383"/>
            <ac:spMk id="5" creationId="{EABB06D3-2530-4057-8F80-FA252CB1FDFA}"/>
          </ac:spMkLst>
        </pc:spChg>
        <pc:spChg chg="del">
          <ac:chgData name="TAN Mei Yi [Harrisdale Senior High School]" userId="f9f029c9-d743-4d60-9f2c-e74bdec1ab07" providerId="ADAL" clId="{B0F05BD3-4F4C-4F9C-9DF8-AF52AFCE46F9}" dt="2023-07-03T06:52:09.563" v="1091" actId="478"/>
          <ac:spMkLst>
            <pc:docMk/>
            <pc:sldMk cId="2552015853" sldId="383"/>
            <ac:spMk id="7" creationId="{B205F74F-2CC8-4692-A950-7EDC736A50DC}"/>
          </ac:spMkLst>
        </pc:spChg>
        <pc:spChg chg="mod">
          <ac:chgData name="TAN Mei Yi [Harrisdale Senior High School]" userId="f9f029c9-d743-4d60-9f2c-e74bdec1ab07" providerId="ADAL" clId="{B0F05BD3-4F4C-4F9C-9DF8-AF52AFCE46F9}" dt="2023-07-03T06:52:18.917" v="1095" actId="1076"/>
          <ac:spMkLst>
            <pc:docMk/>
            <pc:sldMk cId="2552015853" sldId="383"/>
            <ac:spMk id="9" creationId="{7BB790FB-B7E1-F7AB-16F2-AF96FA5668A8}"/>
          </ac:spMkLst>
        </pc:spChg>
        <pc:spChg chg="mod">
          <ac:chgData name="TAN Mei Yi [Harrisdale Senior High School]" userId="f9f029c9-d743-4d60-9f2c-e74bdec1ab07" providerId="ADAL" clId="{B0F05BD3-4F4C-4F9C-9DF8-AF52AFCE46F9}" dt="2023-07-03T07:30:00.403" v="2427" actId="113"/>
          <ac:spMkLst>
            <pc:docMk/>
            <pc:sldMk cId="2552015853" sldId="383"/>
            <ac:spMk id="10" creationId="{A274B028-1312-90F6-22AC-1B4ACB8C77BD}"/>
          </ac:spMkLst>
        </pc:spChg>
        <pc:spChg chg="add del mod">
          <ac:chgData name="TAN Mei Yi [Harrisdale Senior High School]" userId="f9f029c9-d743-4d60-9f2c-e74bdec1ab07" providerId="ADAL" clId="{B0F05BD3-4F4C-4F9C-9DF8-AF52AFCE46F9}" dt="2023-07-03T06:52:11.238" v="1092" actId="478"/>
          <ac:spMkLst>
            <pc:docMk/>
            <pc:sldMk cId="2552015853" sldId="383"/>
            <ac:spMk id="11" creationId="{80B2B504-C3DB-8DC8-D51D-DCBDC4D2DAB5}"/>
          </ac:spMkLst>
        </pc:spChg>
        <pc:spChg chg="add mod">
          <ac:chgData name="TAN Mei Yi [Harrisdale Senior High School]" userId="f9f029c9-d743-4d60-9f2c-e74bdec1ab07" providerId="ADAL" clId="{B0F05BD3-4F4C-4F9C-9DF8-AF52AFCE46F9}" dt="2023-07-03T07:06:28.290" v="1932" actId="465"/>
          <ac:spMkLst>
            <pc:docMk/>
            <pc:sldMk cId="2552015853" sldId="383"/>
            <ac:spMk id="13" creationId="{D0A6C382-0ED3-5915-13A1-8FB11A041BEA}"/>
          </ac:spMkLst>
        </pc:spChg>
        <pc:spChg chg="add mod">
          <ac:chgData name="TAN Mei Yi [Harrisdale Senior High School]" userId="f9f029c9-d743-4d60-9f2c-e74bdec1ab07" providerId="ADAL" clId="{B0F05BD3-4F4C-4F9C-9DF8-AF52AFCE46F9}" dt="2023-07-03T07:06:28.290" v="1932" actId="465"/>
          <ac:spMkLst>
            <pc:docMk/>
            <pc:sldMk cId="2552015853" sldId="383"/>
            <ac:spMk id="14" creationId="{BD240DBE-CC91-98DE-D62D-FB83ED9C4803}"/>
          </ac:spMkLst>
        </pc:spChg>
        <pc:spChg chg="add mod">
          <ac:chgData name="TAN Mei Yi [Harrisdale Senior High School]" userId="f9f029c9-d743-4d60-9f2c-e74bdec1ab07" providerId="ADAL" clId="{B0F05BD3-4F4C-4F9C-9DF8-AF52AFCE46F9}" dt="2023-07-03T07:06:28.290" v="1932" actId="465"/>
          <ac:spMkLst>
            <pc:docMk/>
            <pc:sldMk cId="2552015853" sldId="383"/>
            <ac:spMk id="15" creationId="{1ADDF382-4FE4-9BC3-0D78-8E164F603629}"/>
          </ac:spMkLst>
        </pc:spChg>
        <pc:spChg chg="add mod">
          <ac:chgData name="TAN Mei Yi [Harrisdale Senior High School]" userId="f9f029c9-d743-4d60-9f2c-e74bdec1ab07" providerId="ADAL" clId="{B0F05BD3-4F4C-4F9C-9DF8-AF52AFCE46F9}" dt="2023-07-03T07:02:55.214" v="1644" actId="1076"/>
          <ac:spMkLst>
            <pc:docMk/>
            <pc:sldMk cId="2552015853" sldId="383"/>
            <ac:spMk id="16" creationId="{A4DE0F46-8711-366C-F15E-856A7A42C756}"/>
          </ac:spMkLst>
        </pc:spChg>
        <pc:spChg chg="add mod">
          <ac:chgData name="TAN Mei Yi [Harrisdale Senior High School]" userId="f9f029c9-d743-4d60-9f2c-e74bdec1ab07" providerId="ADAL" clId="{B0F05BD3-4F4C-4F9C-9DF8-AF52AFCE46F9}" dt="2023-07-03T07:06:28.290" v="1932" actId="465"/>
          <ac:spMkLst>
            <pc:docMk/>
            <pc:sldMk cId="2552015853" sldId="383"/>
            <ac:spMk id="17" creationId="{7F6717A0-5075-0954-D7C2-69D762394160}"/>
          </ac:spMkLst>
        </pc:spChg>
        <pc:spChg chg="add mod">
          <ac:chgData name="TAN Mei Yi [Harrisdale Senior High School]" userId="f9f029c9-d743-4d60-9f2c-e74bdec1ab07" providerId="ADAL" clId="{B0F05BD3-4F4C-4F9C-9DF8-AF52AFCE46F9}" dt="2023-07-03T07:06:16.452" v="1931" actId="1076"/>
          <ac:spMkLst>
            <pc:docMk/>
            <pc:sldMk cId="2552015853" sldId="383"/>
            <ac:spMk id="18" creationId="{271386CA-E4E9-F6E4-4CD5-5EDDBB626B33}"/>
          </ac:spMkLst>
        </pc:spChg>
        <pc:grpChg chg="del">
          <ac:chgData name="TAN Mei Yi [Harrisdale Senior High School]" userId="f9f029c9-d743-4d60-9f2c-e74bdec1ab07" providerId="ADAL" clId="{B0F05BD3-4F4C-4F9C-9DF8-AF52AFCE46F9}" dt="2023-07-03T06:52:11.816" v="1093" actId="478"/>
          <ac:grpSpMkLst>
            <pc:docMk/>
            <pc:sldMk cId="2552015853" sldId="383"/>
            <ac:grpSpMk id="8" creationId="{6065B666-CC34-213B-1F31-B75C60C9AA5F}"/>
          </ac:grpSpMkLst>
        </pc:grpChg>
        <pc:picChg chg="add mod">
          <ac:chgData name="TAN Mei Yi [Harrisdale Senior High School]" userId="f9f029c9-d743-4d60-9f2c-e74bdec1ab07" providerId="ADAL" clId="{B0F05BD3-4F4C-4F9C-9DF8-AF52AFCE46F9}" dt="2023-07-03T07:03:40.531" v="1722" actId="14100"/>
          <ac:picMkLst>
            <pc:docMk/>
            <pc:sldMk cId="2552015853" sldId="383"/>
            <ac:picMk id="1026" creationId="{8C41CA39-A0FB-9914-BD40-D0A886849FC5}"/>
          </ac:picMkLst>
        </pc:picChg>
      </pc:sldChg>
      <pc:sldChg chg="delSp add del mod delAnim">
        <pc:chgData name="TAN Mei Yi [Harrisdale Senior High School]" userId="f9f029c9-d743-4d60-9f2c-e74bdec1ab07" providerId="ADAL" clId="{B0F05BD3-4F4C-4F9C-9DF8-AF52AFCE46F9}" dt="2023-07-03T06:40:44.201" v="668" actId="47"/>
        <pc:sldMkLst>
          <pc:docMk/>
          <pc:sldMk cId="3862461610" sldId="383"/>
        </pc:sldMkLst>
        <pc:spChg chg="del">
          <ac:chgData name="TAN Mei Yi [Harrisdale Senior High School]" userId="f9f029c9-d743-4d60-9f2c-e74bdec1ab07" providerId="ADAL" clId="{B0F05BD3-4F4C-4F9C-9DF8-AF52AFCE46F9}" dt="2023-07-03T06:39:20.270" v="518" actId="478"/>
          <ac:spMkLst>
            <pc:docMk/>
            <pc:sldMk cId="3862461610" sldId="383"/>
            <ac:spMk id="10" creationId="{312CDCCE-0683-4436-B06A-3CE42664056F}"/>
          </ac:spMkLst>
        </pc:spChg>
      </pc:sldChg>
      <pc:sldChg chg="addSp delSp modSp add mod delAnim modAnim">
        <pc:chgData name="TAN Mei Yi [Harrisdale Senior High School]" userId="f9f029c9-d743-4d60-9f2c-e74bdec1ab07" providerId="ADAL" clId="{B0F05BD3-4F4C-4F9C-9DF8-AF52AFCE46F9}" dt="2023-07-03T07:32:42.686" v="2721" actId="368"/>
        <pc:sldMkLst>
          <pc:docMk/>
          <pc:sldMk cId="3520224184" sldId="384"/>
        </pc:sldMkLst>
        <pc:spChg chg="mod">
          <ac:chgData name="TAN Mei Yi [Harrisdale Senior High School]" userId="f9f029c9-d743-4d60-9f2c-e74bdec1ab07" providerId="ADAL" clId="{B0F05BD3-4F4C-4F9C-9DF8-AF52AFCE46F9}" dt="2023-07-03T07:13:44.257" v="2073" actId="14100"/>
          <ac:spMkLst>
            <pc:docMk/>
            <pc:sldMk cId="3520224184" sldId="384"/>
            <ac:spMk id="5" creationId="{EABB06D3-2530-4057-8F80-FA252CB1FDFA}"/>
          </ac:spMkLst>
        </pc:spChg>
        <pc:spChg chg="mod">
          <ac:chgData name="TAN Mei Yi [Harrisdale Senior High School]" userId="f9f029c9-d743-4d60-9f2c-e74bdec1ab07" providerId="ADAL" clId="{B0F05BD3-4F4C-4F9C-9DF8-AF52AFCE46F9}" dt="2023-07-03T07:17:09.427" v="2271" actId="14100"/>
          <ac:spMkLst>
            <pc:docMk/>
            <pc:sldMk cId="3520224184" sldId="384"/>
            <ac:spMk id="7" creationId="{B205F74F-2CC8-4692-A950-7EDC736A50DC}"/>
          </ac:spMkLst>
        </pc:spChg>
        <pc:spChg chg="add mod">
          <ac:chgData name="TAN Mei Yi [Harrisdale Senior High School]" userId="f9f029c9-d743-4d60-9f2c-e74bdec1ab07" providerId="ADAL" clId="{B0F05BD3-4F4C-4F9C-9DF8-AF52AFCE46F9}" dt="2023-07-03T07:27:45.414" v="2358" actId="1076"/>
          <ac:spMkLst>
            <pc:docMk/>
            <pc:sldMk cId="3520224184" sldId="384"/>
            <ac:spMk id="26" creationId="{91435003-DA0A-8B02-1EB9-71687061CD7A}"/>
          </ac:spMkLst>
        </pc:spChg>
        <pc:spChg chg="add mod">
          <ac:chgData name="TAN Mei Yi [Harrisdale Senior High School]" userId="f9f029c9-d743-4d60-9f2c-e74bdec1ab07" providerId="ADAL" clId="{B0F05BD3-4F4C-4F9C-9DF8-AF52AFCE46F9}" dt="2023-07-03T07:32:42.686" v="2721" actId="368"/>
          <ac:spMkLst>
            <pc:docMk/>
            <pc:sldMk cId="3520224184" sldId="384"/>
            <ac:spMk id="27" creationId="{CD9D489B-A853-BD84-FD39-C059CF370043}"/>
          </ac:spMkLst>
        </pc:spChg>
        <pc:spChg chg="add mod">
          <ac:chgData name="TAN Mei Yi [Harrisdale Senior High School]" userId="f9f029c9-d743-4d60-9f2c-e74bdec1ab07" providerId="ADAL" clId="{B0F05BD3-4F4C-4F9C-9DF8-AF52AFCE46F9}" dt="2023-07-03T07:29:39.004" v="2416" actId="20577"/>
          <ac:spMkLst>
            <pc:docMk/>
            <pc:sldMk cId="3520224184" sldId="384"/>
            <ac:spMk id="28" creationId="{1286B569-8247-70D3-CE39-D0419126E5BA}"/>
          </ac:spMkLst>
        </pc:spChg>
        <pc:spChg chg="add del mod">
          <ac:chgData name="TAN Mei Yi [Harrisdale Senior High School]" userId="f9f029c9-d743-4d60-9f2c-e74bdec1ab07" providerId="ADAL" clId="{B0F05BD3-4F4C-4F9C-9DF8-AF52AFCE46F9}" dt="2023-07-03T07:28:58.432" v="2368"/>
          <ac:spMkLst>
            <pc:docMk/>
            <pc:sldMk cId="3520224184" sldId="384"/>
            <ac:spMk id="29" creationId="{073EA423-7936-8D42-48A3-B43D9F6947AD}"/>
          </ac:spMkLst>
        </pc:spChg>
        <pc:grpChg chg="mod">
          <ac:chgData name="TAN Mei Yi [Harrisdale Senior High School]" userId="f9f029c9-d743-4d60-9f2c-e74bdec1ab07" providerId="ADAL" clId="{B0F05BD3-4F4C-4F9C-9DF8-AF52AFCE46F9}" dt="2023-07-03T07:17:11.705" v="2272" actId="1076"/>
          <ac:grpSpMkLst>
            <pc:docMk/>
            <pc:sldMk cId="3520224184" sldId="384"/>
            <ac:grpSpMk id="8" creationId="{6065B666-CC34-213B-1F31-B75C60C9AA5F}"/>
          </ac:grpSpMkLst>
        </pc:grpChg>
        <pc:picChg chg="del">
          <ac:chgData name="TAN Mei Yi [Harrisdale Senior High School]" userId="f9f029c9-d743-4d60-9f2c-e74bdec1ab07" providerId="ADAL" clId="{B0F05BD3-4F4C-4F9C-9DF8-AF52AFCE46F9}" dt="2023-07-03T07:21:01.389" v="2273" actId="478"/>
          <ac:picMkLst>
            <pc:docMk/>
            <pc:sldMk cId="3520224184" sldId="384"/>
            <ac:picMk id="3" creationId="{CD5C0F5E-8D99-0A24-5B60-2708CD8649E6}"/>
          </ac:picMkLst>
        </pc:picChg>
        <pc:picChg chg="add del mod">
          <ac:chgData name="TAN Mei Yi [Harrisdale Senior High School]" userId="f9f029c9-d743-4d60-9f2c-e74bdec1ab07" providerId="ADAL" clId="{B0F05BD3-4F4C-4F9C-9DF8-AF52AFCE46F9}" dt="2023-07-03T07:25:45.913" v="2316" actId="478"/>
          <ac:picMkLst>
            <pc:docMk/>
            <pc:sldMk cId="3520224184" sldId="384"/>
            <ac:picMk id="9" creationId="{95E935FE-EAAE-C685-D373-3CCCD3836ECF}"/>
          </ac:picMkLst>
        </pc:picChg>
        <pc:picChg chg="add del mod">
          <ac:chgData name="TAN Mei Yi [Harrisdale Senior High School]" userId="f9f029c9-d743-4d60-9f2c-e74bdec1ab07" providerId="ADAL" clId="{B0F05BD3-4F4C-4F9C-9DF8-AF52AFCE46F9}" dt="2023-07-03T07:25:43.310" v="2313" actId="478"/>
          <ac:picMkLst>
            <pc:docMk/>
            <pc:sldMk cId="3520224184" sldId="384"/>
            <ac:picMk id="11" creationId="{E6F49812-3D3B-9508-109B-104A088578DD}"/>
          </ac:picMkLst>
        </pc:picChg>
        <pc:picChg chg="add del mod">
          <ac:chgData name="TAN Mei Yi [Harrisdale Senior High School]" userId="f9f029c9-d743-4d60-9f2c-e74bdec1ab07" providerId="ADAL" clId="{B0F05BD3-4F4C-4F9C-9DF8-AF52AFCE46F9}" dt="2023-07-03T07:24:07.022" v="2300" actId="478"/>
          <ac:picMkLst>
            <pc:docMk/>
            <pc:sldMk cId="3520224184" sldId="384"/>
            <ac:picMk id="13" creationId="{D214A34C-89F5-40FF-1C13-0C5B827BA5F8}"/>
          </ac:picMkLst>
        </pc:picChg>
        <pc:picChg chg="add del mod">
          <ac:chgData name="TAN Mei Yi [Harrisdale Senior High School]" userId="f9f029c9-d743-4d60-9f2c-e74bdec1ab07" providerId="ADAL" clId="{B0F05BD3-4F4C-4F9C-9DF8-AF52AFCE46F9}" dt="2023-07-03T07:24:32.852" v="2305" actId="478"/>
          <ac:picMkLst>
            <pc:docMk/>
            <pc:sldMk cId="3520224184" sldId="384"/>
            <ac:picMk id="14" creationId="{FBF9F23A-FAF0-114F-D586-63AC2CB550D9}"/>
          </ac:picMkLst>
        </pc:picChg>
        <pc:picChg chg="add del mod">
          <ac:chgData name="TAN Mei Yi [Harrisdale Senior High School]" userId="f9f029c9-d743-4d60-9f2c-e74bdec1ab07" providerId="ADAL" clId="{B0F05BD3-4F4C-4F9C-9DF8-AF52AFCE46F9}" dt="2023-07-03T07:25:20.149" v="2310" actId="478"/>
          <ac:picMkLst>
            <pc:docMk/>
            <pc:sldMk cId="3520224184" sldId="384"/>
            <ac:picMk id="16" creationId="{64115DC5-7ECA-50DF-C8C0-58A5C4CD4F49}"/>
          </ac:picMkLst>
        </pc:picChg>
        <pc:picChg chg="add del">
          <ac:chgData name="TAN Mei Yi [Harrisdale Senior High School]" userId="f9f029c9-d743-4d60-9f2c-e74bdec1ab07" providerId="ADAL" clId="{B0F05BD3-4F4C-4F9C-9DF8-AF52AFCE46F9}" dt="2023-07-03T07:24:48.605" v="2307" actId="478"/>
          <ac:picMkLst>
            <pc:docMk/>
            <pc:sldMk cId="3520224184" sldId="384"/>
            <ac:picMk id="18" creationId="{7BBCAA6A-F56F-966E-F9BC-648DE108D611}"/>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0" creationId="{613CF7BD-BC37-5CDE-FB12-8EF9999EC2EB}"/>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2" creationId="{BA7782A7-0D1C-856C-5463-4379AAB8C5A5}"/>
          </ac:picMkLst>
        </pc:picChg>
        <pc:picChg chg="add mod">
          <ac:chgData name="TAN Mei Yi [Harrisdale Senior High School]" userId="f9f029c9-d743-4d60-9f2c-e74bdec1ab07" providerId="ADAL" clId="{B0F05BD3-4F4C-4F9C-9DF8-AF52AFCE46F9}" dt="2023-07-03T07:26:05.070" v="2323" actId="1076"/>
          <ac:picMkLst>
            <pc:docMk/>
            <pc:sldMk cId="3520224184" sldId="384"/>
            <ac:picMk id="24" creationId="{14EB0370-DB66-F25D-FE5C-C8203C6AC93E}"/>
          </ac:picMkLst>
        </pc:picChg>
        <pc:picChg chg="add mod">
          <ac:chgData name="TAN Mei Yi [Harrisdale Senior High School]" userId="f9f029c9-d743-4d60-9f2c-e74bdec1ab07" providerId="ADAL" clId="{B0F05BD3-4F4C-4F9C-9DF8-AF52AFCE46F9}" dt="2023-07-03T07:26:03.191" v="2322" actId="14100"/>
          <ac:picMkLst>
            <pc:docMk/>
            <pc:sldMk cId="3520224184" sldId="384"/>
            <ac:picMk id="25" creationId="{207FE508-5CE2-03AA-727A-E1A5F1353BD1}"/>
          </ac:picMkLst>
        </pc:picChg>
      </pc:sldChg>
      <pc:sldChg chg="addSp delSp modSp add mod delAnim modAnim">
        <pc:chgData name="TAN Mei Yi [Harrisdale Senior High School]" userId="f9f029c9-d743-4d60-9f2c-e74bdec1ab07" providerId="ADAL" clId="{B0F05BD3-4F4C-4F9C-9DF8-AF52AFCE46F9}" dt="2023-07-03T07:39:25.073" v="2976" actId="1076"/>
        <pc:sldMkLst>
          <pc:docMk/>
          <pc:sldMk cId="50274170" sldId="385"/>
        </pc:sldMkLst>
        <pc:spChg chg="add mod">
          <ac:chgData name="TAN Mei Yi [Harrisdale Senior High School]" userId="f9f029c9-d743-4d60-9f2c-e74bdec1ab07" providerId="ADAL" clId="{B0F05BD3-4F4C-4F9C-9DF8-AF52AFCE46F9}" dt="2023-07-03T07:36:14.816" v="2878" actId="1076"/>
          <ac:spMkLst>
            <pc:docMk/>
            <pc:sldMk cId="50274170" sldId="385"/>
            <ac:spMk id="2" creationId="{62CFEC2B-93ED-B3BB-7C06-9992F2F582C1}"/>
          </ac:spMkLst>
        </pc:spChg>
        <pc:spChg chg="mod">
          <ac:chgData name="TAN Mei Yi [Harrisdale Senior High School]" userId="f9f029c9-d743-4d60-9f2c-e74bdec1ab07" providerId="ADAL" clId="{B0F05BD3-4F4C-4F9C-9DF8-AF52AFCE46F9}" dt="2023-07-03T07:35:56.655" v="2852" actId="20577"/>
          <ac:spMkLst>
            <pc:docMk/>
            <pc:sldMk cId="50274170" sldId="385"/>
            <ac:spMk id="7" creationId="{B205F74F-2CC8-4692-A950-7EDC736A50DC}"/>
          </ac:spMkLst>
        </pc:spChg>
        <pc:spChg chg="add mod">
          <ac:chgData name="TAN Mei Yi [Harrisdale Senior High School]" userId="f9f029c9-d743-4d60-9f2c-e74bdec1ab07" providerId="ADAL" clId="{B0F05BD3-4F4C-4F9C-9DF8-AF52AFCE46F9}" dt="2023-07-03T07:36:50.174" v="2888" actId="1076"/>
          <ac:spMkLst>
            <pc:docMk/>
            <pc:sldMk cId="50274170" sldId="385"/>
            <ac:spMk id="9" creationId="{3F67B849-7A35-EB61-9972-7F17BB70898A}"/>
          </ac:spMkLst>
        </pc:spChg>
        <pc:spChg chg="add mod">
          <ac:chgData name="TAN Mei Yi [Harrisdale Senior High School]" userId="f9f029c9-d743-4d60-9f2c-e74bdec1ab07" providerId="ADAL" clId="{B0F05BD3-4F4C-4F9C-9DF8-AF52AFCE46F9}" dt="2023-07-03T07:37:08.639" v="2896" actId="1076"/>
          <ac:spMkLst>
            <pc:docMk/>
            <pc:sldMk cId="50274170" sldId="385"/>
            <ac:spMk id="10" creationId="{5F2E7795-E15D-290B-926E-852A3824398C}"/>
          </ac:spMkLst>
        </pc:spChg>
        <pc:spChg chg="add mod">
          <ac:chgData name="TAN Mei Yi [Harrisdale Senior High School]" userId="f9f029c9-d743-4d60-9f2c-e74bdec1ab07" providerId="ADAL" clId="{B0F05BD3-4F4C-4F9C-9DF8-AF52AFCE46F9}" dt="2023-07-03T07:37:45.538" v="2908" actId="20577"/>
          <ac:spMkLst>
            <pc:docMk/>
            <pc:sldMk cId="50274170" sldId="385"/>
            <ac:spMk id="13" creationId="{D6AA15B8-1508-5982-E0F3-14540F916ECB}"/>
          </ac:spMkLst>
        </pc:spChg>
        <pc:spChg chg="add mod">
          <ac:chgData name="TAN Mei Yi [Harrisdale Senior High School]" userId="f9f029c9-d743-4d60-9f2c-e74bdec1ab07" providerId="ADAL" clId="{B0F05BD3-4F4C-4F9C-9DF8-AF52AFCE46F9}" dt="2023-07-03T07:37:53.586" v="2913" actId="20577"/>
          <ac:spMkLst>
            <pc:docMk/>
            <pc:sldMk cId="50274170" sldId="385"/>
            <ac:spMk id="14" creationId="{78608872-4C45-B1E5-2D95-B2570EAA5133}"/>
          </ac:spMkLst>
        </pc:spChg>
        <pc:spChg chg="add mod">
          <ac:chgData name="TAN Mei Yi [Harrisdale Senior High School]" userId="f9f029c9-d743-4d60-9f2c-e74bdec1ab07" providerId="ADAL" clId="{B0F05BD3-4F4C-4F9C-9DF8-AF52AFCE46F9}" dt="2023-07-03T07:39:00.814" v="2964" actId="1076"/>
          <ac:spMkLst>
            <pc:docMk/>
            <pc:sldMk cId="50274170" sldId="385"/>
            <ac:spMk id="17" creationId="{787FD11F-F7E0-F44E-A8FC-0D70D8D350A3}"/>
          </ac:spMkLst>
        </pc:spChg>
        <pc:spChg chg="add mod">
          <ac:chgData name="TAN Mei Yi [Harrisdale Senior High School]" userId="f9f029c9-d743-4d60-9f2c-e74bdec1ab07" providerId="ADAL" clId="{B0F05BD3-4F4C-4F9C-9DF8-AF52AFCE46F9}" dt="2023-07-03T07:39:18.114" v="2972" actId="1076"/>
          <ac:spMkLst>
            <pc:docMk/>
            <pc:sldMk cId="50274170" sldId="385"/>
            <ac:spMk id="18" creationId="{E5B2043C-AAB8-186C-9945-AF7D5B0FA0BC}"/>
          </ac:spMkLst>
        </pc:spChg>
        <pc:spChg chg="add mod">
          <ac:chgData name="TAN Mei Yi [Harrisdale Senior High School]" userId="f9f029c9-d743-4d60-9f2c-e74bdec1ab07" providerId="ADAL" clId="{B0F05BD3-4F4C-4F9C-9DF8-AF52AFCE46F9}" dt="2023-07-03T07:39:25.073" v="2976" actId="1076"/>
          <ac:spMkLst>
            <pc:docMk/>
            <pc:sldMk cId="50274170" sldId="385"/>
            <ac:spMk id="19" creationId="{6B884253-475B-E8E3-4ACA-E02753334E9C}"/>
          </ac:spMkLst>
        </pc:spChg>
        <pc:spChg chg="del">
          <ac:chgData name="TAN Mei Yi [Harrisdale Senior High School]" userId="f9f029c9-d743-4d60-9f2c-e74bdec1ab07" providerId="ADAL" clId="{B0F05BD3-4F4C-4F9C-9DF8-AF52AFCE46F9}" dt="2023-07-03T07:29:12.430" v="2370" actId="478"/>
          <ac:spMkLst>
            <pc:docMk/>
            <pc:sldMk cId="50274170" sldId="385"/>
            <ac:spMk id="26" creationId="{91435003-DA0A-8B02-1EB9-71687061CD7A}"/>
          </ac:spMkLst>
        </pc:spChg>
        <pc:spChg chg="del">
          <ac:chgData name="TAN Mei Yi [Harrisdale Senior High School]" userId="f9f029c9-d743-4d60-9f2c-e74bdec1ab07" providerId="ADAL" clId="{B0F05BD3-4F4C-4F9C-9DF8-AF52AFCE46F9}" dt="2023-07-03T07:29:12.430" v="2370" actId="478"/>
          <ac:spMkLst>
            <pc:docMk/>
            <pc:sldMk cId="50274170" sldId="385"/>
            <ac:spMk id="27" creationId="{CD9D489B-A853-BD84-FD39-C059CF370043}"/>
          </ac:spMkLst>
        </pc:spChg>
        <pc:spChg chg="del">
          <ac:chgData name="TAN Mei Yi [Harrisdale Senior High School]" userId="f9f029c9-d743-4d60-9f2c-e74bdec1ab07" providerId="ADAL" clId="{B0F05BD3-4F4C-4F9C-9DF8-AF52AFCE46F9}" dt="2023-07-03T07:29:12.430" v="2370" actId="478"/>
          <ac:spMkLst>
            <pc:docMk/>
            <pc:sldMk cId="50274170" sldId="385"/>
            <ac:spMk id="28" creationId="{1286B569-8247-70D3-CE39-D0419126E5BA}"/>
          </ac:spMkLst>
        </pc:spChg>
        <pc:picChg chg="add mod">
          <ac:chgData name="TAN Mei Yi [Harrisdale Senior High School]" userId="f9f029c9-d743-4d60-9f2c-e74bdec1ab07" providerId="ADAL" clId="{B0F05BD3-4F4C-4F9C-9DF8-AF52AFCE46F9}" dt="2023-07-03T07:34:50.049" v="2725" actId="14100"/>
          <ac:picMkLst>
            <pc:docMk/>
            <pc:sldMk cId="50274170" sldId="385"/>
            <ac:picMk id="3" creationId="{A6E999E2-DA6A-3BD9-F89B-7343BD121630}"/>
          </ac:picMkLst>
        </pc:picChg>
        <pc:picChg chg="add mod">
          <ac:chgData name="TAN Mei Yi [Harrisdale Senior High School]" userId="f9f029c9-d743-4d60-9f2c-e74bdec1ab07" providerId="ADAL" clId="{B0F05BD3-4F4C-4F9C-9DF8-AF52AFCE46F9}" dt="2023-07-03T07:37:34.802" v="2900" actId="1076"/>
          <ac:picMkLst>
            <pc:docMk/>
            <pc:sldMk cId="50274170" sldId="385"/>
            <ac:picMk id="12" creationId="{C4E5F6E8-628D-89FB-E31D-ADA0EC685EA2}"/>
          </ac:picMkLst>
        </pc:picChg>
        <pc:picChg chg="add mod">
          <ac:chgData name="TAN Mei Yi [Harrisdale Senior High School]" userId="f9f029c9-d743-4d60-9f2c-e74bdec1ab07" providerId="ADAL" clId="{B0F05BD3-4F4C-4F9C-9DF8-AF52AFCE46F9}" dt="2023-07-03T07:38:09.188" v="2915" actId="1076"/>
          <ac:picMkLst>
            <pc:docMk/>
            <pc:sldMk cId="50274170" sldId="385"/>
            <ac:picMk id="16" creationId="{73BABE25-D0DC-6F19-ECFE-EC6671240E78}"/>
          </ac:picMkLst>
        </pc:picChg>
        <pc:picChg chg="del">
          <ac:chgData name="TAN Mei Yi [Harrisdale Senior High School]" userId="f9f029c9-d743-4d60-9f2c-e74bdec1ab07" providerId="ADAL" clId="{B0F05BD3-4F4C-4F9C-9DF8-AF52AFCE46F9}" dt="2023-07-03T07:29:12.430" v="2370" actId="478"/>
          <ac:picMkLst>
            <pc:docMk/>
            <pc:sldMk cId="50274170" sldId="385"/>
            <ac:picMk id="20" creationId="{613CF7BD-BC37-5CDE-FB12-8EF9999EC2EB}"/>
          </ac:picMkLst>
        </pc:picChg>
        <pc:picChg chg="del">
          <ac:chgData name="TAN Mei Yi [Harrisdale Senior High School]" userId="f9f029c9-d743-4d60-9f2c-e74bdec1ab07" providerId="ADAL" clId="{B0F05BD3-4F4C-4F9C-9DF8-AF52AFCE46F9}" dt="2023-07-03T07:29:12.430" v="2370" actId="478"/>
          <ac:picMkLst>
            <pc:docMk/>
            <pc:sldMk cId="50274170" sldId="385"/>
            <ac:picMk id="22" creationId="{BA7782A7-0D1C-856C-5463-4379AAB8C5A5}"/>
          </ac:picMkLst>
        </pc:picChg>
        <pc:picChg chg="del">
          <ac:chgData name="TAN Mei Yi [Harrisdale Senior High School]" userId="f9f029c9-d743-4d60-9f2c-e74bdec1ab07" providerId="ADAL" clId="{B0F05BD3-4F4C-4F9C-9DF8-AF52AFCE46F9}" dt="2023-07-03T07:29:12.430" v="2370" actId="478"/>
          <ac:picMkLst>
            <pc:docMk/>
            <pc:sldMk cId="50274170" sldId="385"/>
            <ac:picMk id="24" creationId="{14EB0370-DB66-F25D-FE5C-C8203C6AC93E}"/>
          </ac:picMkLst>
        </pc:picChg>
        <pc:picChg chg="del">
          <ac:chgData name="TAN Mei Yi [Harrisdale Senior High School]" userId="f9f029c9-d743-4d60-9f2c-e74bdec1ab07" providerId="ADAL" clId="{B0F05BD3-4F4C-4F9C-9DF8-AF52AFCE46F9}" dt="2023-07-03T07:29:12.430" v="2370" actId="478"/>
          <ac:picMkLst>
            <pc:docMk/>
            <pc:sldMk cId="50274170" sldId="385"/>
            <ac:picMk id="25" creationId="{207FE508-5CE2-03AA-727A-E1A5F1353BD1}"/>
          </ac:picMkLst>
        </pc:picChg>
      </pc:sldChg>
      <pc:sldChg chg="add del">
        <pc:chgData name="TAN Mei Yi [Harrisdale Senior High School]" userId="f9f029c9-d743-4d60-9f2c-e74bdec1ab07" providerId="ADAL" clId="{B0F05BD3-4F4C-4F9C-9DF8-AF52AFCE46F9}" dt="2023-07-03T07:29:53.741" v="2426"/>
        <pc:sldMkLst>
          <pc:docMk/>
          <pc:sldMk cId="3865863130" sldId="386"/>
        </pc:sldMkLst>
      </pc:sldChg>
    </pc:docChg>
  </pc:docChgLst>
  <pc:docChgLst>
    <pc:chgData name="TAN Mei Yi [Harrisdale Senior High School]" userId="f9f029c9-d743-4d60-9f2c-e74bdec1ab07" providerId="ADAL" clId="{3B8254D1-732B-4436-A0DA-2E501C105E30}"/>
    <pc:docChg chg="undo custSel addSld delSld modSld">
      <pc:chgData name="TAN Mei Yi [Harrisdale Senior High School]" userId="f9f029c9-d743-4d60-9f2c-e74bdec1ab07" providerId="ADAL" clId="{3B8254D1-732B-4436-A0DA-2E501C105E30}" dt="2023-05-17T02:58:35.112" v="1409"/>
      <pc:docMkLst>
        <pc:docMk/>
      </pc:docMkLst>
      <pc:sldChg chg="modSp add mod modAnim">
        <pc:chgData name="TAN Mei Yi [Harrisdale Senior High School]" userId="f9f029c9-d743-4d60-9f2c-e74bdec1ab07" providerId="ADAL" clId="{3B8254D1-732B-4436-A0DA-2E501C105E30}" dt="2023-05-16T01:04:46.625" v="358"/>
        <pc:sldMkLst>
          <pc:docMk/>
          <pc:sldMk cId="3037864218" sldId="257"/>
        </pc:sldMkLst>
        <pc:spChg chg="mod">
          <ac:chgData name="TAN Mei Yi [Harrisdale Senior High School]" userId="f9f029c9-d743-4d60-9f2c-e74bdec1ab07" providerId="ADAL" clId="{3B8254D1-732B-4436-A0DA-2E501C105E30}" dt="2023-05-16T00:59:26.403" v="264" actId="20577"/>
          <ac:spMkLst>
            <pc:docMk/>
            <pc:sldMk cId="3037864218" sldId="257"/>
            <ac:spMk id="3" creationId="{618A8AAC-AAF0-491E-9424-3F39B72BF5A2}"/>
          </ac:spMkLst>
        </pc:spChg>
        <pc:spChg chg="mod">
          <ac:chgData name="TAN Mei Yi [Harrisdale Senior High School]" userId="f9f029c9-d743-4d60-9f2c-e74bdec1ab07" providerId="ADAL" clId="{3B8254D1-732B-4436-A0DA-2E501C105E30}" dt="2023-05-16T00:47:54.294" v="157" actId="207"/>
          <ac:spMkLst>
            <pc:docMk/>
            <pc:sldMk cId="3037864218" sldId="257"/>
            <ac:spMk id="4" creationId="{C055DA3A-5995-446B-9565-7F418EF7D307}"/>
          </ac:spMkLst>
        </pc:spChg>
      </pc:sldChg>
      <pc:sldChg chg="addSp modSp add mod modAnim">
        <pc:chgData name="TAN Mei Yi [Harrisdale Senior High School]" userId="f9f029c9-d743-4d60-9f2c-e74bdec1ab07" providerId="ADAL" clId="{3B8254D1-732B-4436-A0DA-2E501C105E30}" dt="2023-05-16T01:08:46.794" v="435" actId="20577"/>
        <pc:sldMkLst>
          <pc:docMk/>
          <pc:sldMk cId="2920466248" sldId="258"/>
        </pc:sldMkLst>
        <pc:spChg chg="add mod">
          <ac:chgData name="TAN Mei Yi [Harrisdale Senior High School]" userId="f9f029c9-d743-4d60-9f2c-e74bdec1ab07" providerId="ADAL" clId="{3B8254D1-732B-4436-A0DA-2E501C105E30}" dt="2023-05-16T00:59:52.011" v="284" actId="20577"/>
          <ac:spMkLst>
            <pc:docMk/>
            <pc:sldMk cId="2920466248" sldId="258"/>
            <ac:spMk id="2" creationId="{8BDCD773-FFD8-C6C4-7DFC-B33CA2ECCE52}"/>
          </ac:spMkLst>
        </pc:spChg>
        <pc:spChg chg="add mod">
          <ac:chgData name="TAN Mei Yi [Harrisdale Senior High School]" userId="f9f029c9-d743-4d60-9f2c-e74bdec1ab07" providerId="ADAL" clId="{3B8254D1-732B-4436-A0DA-2E501C105E30}" dt="2023-05-16T01:07:45.359" v="388" actId="14100"/>
          <ac:spMkLst>
            <pc:docMk/>
            <pc:sldMk cId="2920466248" sldId="258"/>
            <ac:spMk id="3" creationId="{E8BEC41F-A149-D6FE-DBA2-2BB1670A2B40}"/>
          </ac:spMkLst>
        </pc:spChg>
        <pc:spChg chg="mod">
          <ac:chgData name="TAN Mei Yi [Harrisdale Senior High School]" userId="f9f029c9-d743-4d60-9f2c-e74bdec1ab07" providerId="ADAL" clId="{3B8254D1-732B-4436-A0DA-2E501C105E30}" dt="2023-05-16T01:05:05.046" v="359" actId="13926"/>
          <ac:spMkLst>
            <pc:docMk/>
            <pc:sldMk cId="2920466248" sldId="258"/>
            <ac:spMk id="4" creationId="{1C303B33-9BC1-43C7-BF5D-5AC0B8B1F40E}"/>
          </ac:spMkLst>
        </pc:spChg>
        <pc:spChg chg="mod">
          <ac:chgData name="TAN Mei Yi [Harrisdale Senior High School]" userId="f9f029c9-d743-4d60-9f2c-e74bdec1ab07" providerId="ADAL" clId="{3B8254D1-732B-4436-A0DA-2E501C105E30}" dt="2023-05-16T00:47:56.981" v="158" actId="207"/>
          <ac:spMkLst>
            <pc:docMk/>
            <pc:sldMk cId="2920466248" sldId="258"/>
            <ac:spMk id="5" creationId="{5CB09F0A-902B-44E0-ABCB-A2E991ABF71F}"/>
          </ac:spMkLst>
        </pc:spChg>
        <pc:spChg chg="add mod">
          <ac:chgData name="TAN Mei Yi [Harrisdale Senior High School]" userId="f9f029c9-d743-4d60-9f2c-e74bdec1ab07" providerId="ADAL" clId="{3B8254D1-732B-4436-A0DA-2E501C105E30}" dt="2023-05-16T01:08:46.794" v="435" actId="20577"/>
          <ac:spMkLst>
            <pc:docMk/>
            <pc:sldMk cId="2920466248" sldId="258"/>
            <ac:spMk id="18" creationId="{E81F0760-0A08-E341-A88E-208AC236D095}"/>
          </ac:spMkLst>
        </pc:spChg>
        <pc:grpChg chg="mod">
          <ac:chgData name="TAN Mei Yi [Harrisdale Senior High School]" userId="f9f029c9-d743-4d60-9f2c-e74bdec1ab07" providerId="ADAL" clId="{3B8254D1-732B-4436-A0DA-2E501C105E30}" dt="2023-05-16T01:06:00.015" v="370"/>
          <ac:grpSpMkLst>
            <pc:docMk/>
            <pc:sldMk cId="2920466248" sldId="258"/>
            <ac:grpSpMk id="12" creationId="{3E02F30C-FCFE-70EB-E649-22A60D1065E1}"/>
          </ac:grpSpMkLst>
        </pc:grpChg>
        <pc:grpChg chg="mod">
          <ac:chgData name="TAN Mei Yi [Harrisdale Senior High School]" userId="f9f029c9-d743-4d60-9f2c-e74bdec1ab07" providerId="ADAL" clId="{3B8254D1-732B-4436-A0DA-2E501C105E30}" dt="2023-05-16T01:06:14.169" v="376"/>
          <ac:grpSpMkLst>
            <pc:docMk/>
            <pc:sldMk cId="2920466248" sldId="258"/>
            <ac:grpSpMk id="17" creationId="{1DE3520A-C3CB-D166-4E5E-2737D6946B15}"/>
          </ac:grpSpMkLst>
        </pc:grpChg>
        <pc:inkChg chg="add">
          <ac:chgData name="TAN Mei Yi [Harrisdale Senior High School]" userId="f9f029c9-d743-4d60-9f2c-e74bdec1ab07" providerId="ADAL" clId="{3B8254D1-732B-4436-A0DA-2E501C105E30}" dt="2023-05-16T01:05:31.487" v="362" actId="9405"/>
          <ac:inkMkLst>
            <pc:docMk/>
            <pc:sldMk cId="2920466248" sldId="258"/>
            <ac:inkMk id="6" creationId="{2ACF226A-AD1F-EB30-4421-D58715DE8853}"/>
          </ac:inkMkLst>
        </pc:inkChg>
        <pc:inkChg chg="add">
          <ac:chgData name="TAN Mei Yi [Harrisdale Senior High School]" userId="f9f029c9-d743-4d60-9f2c-e74bdec1ab07" providerId="ADAL" clId="{3B8254D1-732B-4436-A0DA-2E501C105E30}" dt="2023-05-16T01:05:33.786" v="363" actId="9405"/>
          <ac:inkMkLst>
            <pc:docMk/>
            <pc:sldMk cId="2920466248" sldId="258"/>
            <ac:inkMk id="7" creationId="{75D96FF9-C8D7-F630-1F38-F3DA546A896C}"/>
          </ac:inkMkLst>
        </pc:inkChg>
        <pc:inkChg chg="add">
          <ac:chgData name="TAN Mei Yi [Harrisdale Senior High School]" userId="f9f029c9-d743-4d60-9f2c-e74bdec1ab07" providerId="ADAL" clId="{3B8254D1-732B-4436-A0DA-2E501C105E30}" dt="2023-05-16T01:05:49.945" v="365" actId="9405"/>
          <ac:inkMkLst>
            <pc:docMk/>
            <pc:sldMk cId="2920466248" sldId="258"/>
            <ac:inkMk id="8" creationId="{AE75BE1F-05F0-C1B5-7A28-7411021A737C}"/>
          </ac:inkMkLst>
        </pc:inkChg>
        <pc:inkChg chg="add">
          <ac:chgData name="TAN Mei Yi [Harrisdale Senior High School]" userId="f9f029c9-d743-4d60-9f2c-e74bdec1ab07" providerId="ADAL" clId="{3B8254D1-732B-4436-A0DA-2E501C105E30}" dt="2023-05-16T01:05:50.913" v="366" actId="9405"/>
          <ac:inkMkLst>
            <pc:docMk/>
            <pc:sldMk cId="2920466248" sldId="258"/>
            <ac:inkMk id="9" creationId="{38871E22-92F1-77F4-4A02-758A078CE3A8}"/>
          </ac:inkMkLst>
        </pc:inkChg>
        <pc:inkChg chg="add mod">
          <ac:chgData name="TAN Mei Yi [Harrisdale Senior High School]" userId="f9f029c9-d743-4d60-9f2c-e74bdec1ab07" providerId="ADAL" clId="{3B8254D1-732B-4436-A0DA-2E501C105E30}" dt="2023-05-16T01:06:00.015" v="370"/>
          <ac:inkMkLst>
            <pc:docMk/>
            <pc:sldMk cId="2920466248" sldId="258"/>
            <ac:inkMk id="10" creationId="{8121A2D1-4465-2CA6-C4EB-CAB119E0D53F}"/>
          </ac:inkMkLst>
        </pc:inkChg>
        <pc:inkChg chg="add mod">
          <ac:chgData name="TAN Mei Yi [Harrisdale Senior High School]" userId="f9f029c9-d743-4d60-9f2c-e74bdec1ab07" providerId="ADAL" clId="{3B8254D1-732B-4436-A0DA-2E501C105E30}" dt="2023-05-16T01:06:00.015" v="370"/>
          <ac:inkMkLst>
            <pc:docMk/>
            <pc:sldMk cId="2920466248" sldId="258"/>
            <ac:inkMk id="11" creationId="{D3F4F599-643E-C410-926D-FF5C5682F22F}"/>
          </ac:inkMkLst>
        </pc:inkChg>
        <pc:inkChg chg="add mod">
          <ac:chgData name="TAN Mei Yi [Harrisdale Senior High School]" userId="f9f029c9-d743-4d60-9f2c-e74bdec1ab07" providerId="ADAL" clId="{3B8254D1-732B-4436-A0DA-2E501C105E30}" dt="2023-05-16T01:06:14.169" v="376"/>
          <ac:inkMkLst>
            <pc:docMk/>
            <pc:sldMk cId="2920466248" sldId="258"/>
            <ac:inkMk id="13" creationId="{C087F4D1-2B4B-7B29-9A79-09D5813BC106}"/>
          </ac:inkMkLst>
        </pc:inkChg>
        <pc:inkChg chg="add mod">
          <ac:chgData name="TAN Mei Yi [Harrisdale Senior High School]" userId="f9f029c9-d743-4d60-9f2c-e74bdec1ab07" providerId="ADAL" clId="{3B8254D1-732B-4436-A0DA-2E501C105E30}" dt="2023-05-16T01:06:14.169" v="376"/>
          <ac:inkMkLst>
            <pc:docMk/>
            <pc:sldMk cId="2920466248" sldId="258"/>
            <ac:inkMk id="14" creationId="{9B5B2950-E6B0-30B1-5DCC-5FB8CFFAE5CA}"/>
          </ac:inkMkLst>
        </pc:inkChg>
        <pc:inkChg chg="add mod">
          <ac:chgData name="TAN Mei Yi [Harrisdale Senior High School]" userId="f9f029c9-d743-4d60-9f2c-e74bdec1ab07" providerId="ADAL" clId="{3B8254D1-732B-4436-A0DA-2E501C105E30}" dt="2023-05-16T01:06:14.169" v="376"/>
          <ac:inkMkLst>
            <pc:docMk/>
            <pc:sldMk cId="2920466248" sldId="258"/>
            <ac:inkMk id="15" creationId="{526A966F-E2D3-D073-0973-23EED81460CB}"/>
          </ac:inkMkLst>
        </pc:inkChg>
        <pc:inkChg chg="add mod">
          <ac:chgData name="TAN Mei Yi [Harrisdale Senior High School]" userId="f9f029c9-d743-4d60-9f2c-e74bdec1ab07" providerId="ADAL" clId="{3B8254D1-732B-4436-A0DA-2E501C105E30}" dt="2023-05-16T01:06:14.169" v="376"/>
          <ac:inkMkLst>
            <pc:docMk/>
            <pc:sldMk cId="2920466248" sldId="258"/>
            <ac:inkMk id="16" creationId="{F0F17019-C219-1A6A-584C-230B728A60FA}"/>
          </ac:inkMkLst>
        </pc:inkChg>
      </pc:sldChg>
      <pc:sldChg chg="addSp delSp modSp add mod modAnim">
        <pc:chgData name="TAN Mei Yi [Harrisdale Senior High School]" userId="f9f029c9-d743-4d60-9f2c-e74bdec1ab07" providerId="ADAL" clId="{3B8254D1-732B-4436-A0DA-2E501C105E30}" dt="2023-05-17T02:14:59.758" v="1055" actId="114"/>
        <pc:sldMkLst>
          <pc:docMk/>
          <pc:sldMk cId="1877691218" sldId="259"/>
        </pc:sldMkLst>
        <pc:spChg chg="del">
          <ac:chgData name="TAN Mei Yi [Harrisdale Senior High School]" userId="f9f029c9-d743-4d60-9f2c-e74bdec1ab07" providerId="ADAL" clId="{3B8254D1-732B-4436-A0DA-2E501C105E30}" dt="2023-05-17T01:27:22.647" v="886" actId="478"/>
          <ac:spMkLst>
            <pc:docMk/>
            <pc:sldMk cId="1877691218" sldId="259"/>
            <ac:spMk id="2" creationId="{00000000-0000-0000-0000-000000000000}"/>
          </ac:spMkLst>
        </pc:spChg>
        <pc:spChg chg="mod">
          <ac:chgData name="TAN Mei Yi [Harrisdale Senior High School]" userId="f9f029c9-d743-4d60-9f2c-e74bdec1ab07" providerId="ADAL" clId="{3B8254D1-732B-4436-A0DA-2E501C105E30}" dt="2023-05-17T02:14:50.290" v="1053" actId="20577"/>
          <ac:spMkLst>
            <pc:docMk/>
            <pc:sldMk cId="1877691218" sldId="259"/>
            <ac:spMk id="3" creationId="{00000000-0000-0000-0000-000000000000}"/>
          </ac:spMkLst>
        </pc:spChg>
        <pc:spChg chg="add del mod">
          <ac:chgData name="TAN Mei Yi [Harrisdale Senior High School]" userId="f9f029c9-d743-4d60-9f2c-e74bdec1ab07" providerId="ADAL" clId="{3B8254D1-732B-4436-A0DA-2E501C105E30}" dt="2023-05-17T01:27:24.866" v="888" actId="478"/>
          <ac:spMkLst>
            <pc:docMk/>
            <pc:sldMk cId="1877691218" sldId="259"/>
            <ac:spMk id="5" creationId="{61C70EC6-6F9E-3679-36F1-A75435B7E3BF}"/>
          </ac:spMkLst>
        </pc:spChg>
        <pc:spChg chg="add mod">
          <ac:chgData name="TAN Mei Yi [Harrisdale Senior High School]" userId="f9f029c9-d743-4d60-9f2c-e74bdec1ab07" providerId="ADAL" clId="{3B8254D1-732B-4436-A0DA-2E501C105E30}" dt="2023-05-17T01:27:33.026" v="896" actId="20577"/>
          <ac:spMkLst>
            <pc:docMk/>
            <pc:sldMk cId="1877691218" sldId="259"/>
            <ac:spMk id="6" creationId="{EAF11F81-3C6B-3462-8B12-C452F507037C}"/>
          </ac:spMkLst>
        </pc:spChg>
        <pc:spChg chg="mod">
          <ac:chgData name="TAN Mei Yi [Harrisdale Senior High School]" userId="f9f029c9-d743-4d60-9f2c-e74bdec1ab07" providerId="ADAL" clId="{3B8254D1-732B-4436-A0DA-2E501C105E30}" dt="2023-05-17T01:27:39.212" v="897" actId="1076"/>
          <ac:spMkLst>
            <pc:docMk/>
            <pc:sldMk cId="1877691218" sldId="259"/>
            <ac:spMk id="8" creationId="{00000000-0000-0000-0000-000000000000}"/>
          </ac:spMkLst>
        </pc:spChg>
        <pc:spChg chg="mod">
          <ac:chgData name="TAN Mei Yi [Harrisdale Senior High School]" userId="f9f029c9-d743-4d60-9f2c-e74bdec1ab07" providerId="ADAL" clId="{3B8254D1-732B-4436-A0DA-2E501C105E30}" dt="2023-05-17T01:27:39.212" v="897" actId="1076"/>
          <ac:spMkLst>
            <pc:docMk/>
            <pc:sldMk cId="1877691218" sldId="259"/>
            <ac:spMk id="9" creationId="{00000000-0000-0000-0000-000000000000}"/>
          </ac:spMkLst>
        </pc:spChg>
        <pc:spChg chg="mod">
          <ac:chgData name="TAN Mei Yi [Harrisdale Senior High School]" userId="f9f029c9-d743-4d60-9f2c-e74bdec1ab07" providerId="ADAL" clId="{3B8254D1-732B-4436-A0DA-2E501C105E30}" dt="2023-05-17T02:14:59.758" v="1055" actId="114"/>
          <ac:spMkLst>
            <pc:docMk/>
            <pc:sldMk cId="1877691218" sldId="259"/>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10:50.676" v="1018" actId="207"/>
        <pc:sldMkLst>
          <pc:docMk/>
          <pc:sldMk cId="2474131926" sldId="260"/>
        </pc:sldMkLst>
        <pc:spChg chg="add mod">
          <ac:chgData name="TAN Mei Yi [Harrisdale Senior High School]" userId="f9f029c9-d743-4d60-9f2c-e74bdec1ab07" providerId="ADAL" clId="{3B8254D1-732B-4436-A0DA-2E501C105E30}" dt="2023-05-17T01:27:15.913" v="885"/>
          <ac:spMkLst>
            <pc:docMk/>
            <pc:sldMk cId="2474131926" sldId="260"/>
            <ac:spMk id="2" creationId="{3C960FFF-76FF-4ACD-D7E7-4850D51CB7E5}"/>
          </ac:spMkLst>
        </pc:spChg>
        <pc:spChg chg="mod">
          <ac:chgData name="TAN Mei Yi [Harrisdale Senior High School]" userId="f9f029c9-d743-4d60-9f2c-e74bdec1ab07" providerId="ADAL" clId="{3B8254D1-732B-4436-A0DA-2E501C105E30}" dt="2023-05-17T02:10:50.676" v="1018" actId="207"/>
          <ac:spMkLst>
            <pc:docMk/>
            <pc:sldMk cId="2474131926" sldId="260"/>
            <ac:spMk id="5" creationId="{8B899A9D-5778-41D2-88D6-6F30CCFAAE99}"/>
          </ac:spMkLst>
        </pc:spChg>
        <pc:spChg chg="del">
          <ac:chgData name="TAN Mei Yi [Harrisdale Senior High School]" userId="f9f029c9-d743-4d60-9f2c-e74bdec1ab07" providerId="ADAL" clId="{3B8254D1-732B-4436-A0DA-2E501C105E30}" dt="2023-05-17T01:27:15.605" v="884" actId="478"/>
          <ac:spMkLst>
            <pc:docMk/>
            <pc:sldMk cId="2474131926" sldId="260"/>
            <ac:spMk id="7" creationId="{0280807A-AA77-49DE-A87C-B0591B26C545}"/>
          </ac:spMkLst>
        </pc:spChg>
        <pc:spChg chg="mod">
          <ac:chgData name="TAN Mei Yi [Harrisdale Senior High School]" userId="f9f029c9-d743-4d60-9f2c-e74bdec1ab07" providerId="ADAL" clId="{3B8254D1-732B-4436-A0DA-2E501C105E30}" dt="2023-05-17T02:10:50.676" v="1018" actId="207"/>
          <ac:spMkLst>
            <pc:docMk/>
            <pc:sldMk cId="2474131926" sldId="260"/>
            <ac:spMk id="9" creationId="{5A258111-1349-4422-9EF7-B36AABAD886B}"/>
          </ac:spMkLst>
        </pc:spChg>
        <pc:spChg chg="mod">
          <ac:chgData name="TAN Mei Yi [Harrisdale Senior High School]" userId="f9f029c9-d743-4d60-9f2c-e74bdec1ab07" providerId="ADAL" clId="{3B8254D1-732B-4436-A0DA-2E501C105E30}" dt="2023-05-17T02:10:50.676" v="1018" actId="207"/>
          <ac:spMkLst>
            <pc:docMk/>
            <pc:sldMk cId="2474131926" sldId="260"/>
            <ac:spMk id="10" creationId="{B75407D1-F6A7-4A6A-A68E-79B30ED43D0C}"/>
          </ac:spMkLst>
        </pc:spChg>
        <pc:spChg chg="mod">
          <ac:chgData name="TAN Mei Yi [Harrisdale Senior High School]" userId="f9f029c9-d743-4d60-9f2c-e74bdec1ab07" providerId="ADAL" clId="{3B8254D1-732B-4436-A0DA-2E501C105E30}" dt="2023-05-17T02:10:50.676" v="1018" actId="207"/>
          <ac:spMkLst>
            <pc:docMk/>
            <pc:sldMk cId="2474131926" sldId="260"/>
            <ac:spMk id="11" creationId="{59917DAA-7DFD-4845-A54E-76552EAE5B13}"/>
          </ac:spMkLst>
        </pc:spChg>
        <pc:spChg chg="mod">
          <ac:chgData name="TAN Mei Yi [Harrisdale Senior High School]" userId="f9f029c9-d743-4d60-9f2c-e74bdec1ab07" providerId="ADAL" clId="{3B8254D1-732B-4436-A0DA-2E501C105E30}" dt="2023-05-17T02:10:44.818" v="1017" actId="113"/>
          <ac:spMkLst>
            <pc:docMk/>
            <pc:sldMk cId="2474131926" sldId="260"/>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15:31.384" v="1059" actId="113"/>
        <pc:sldMkLst>
          <pc:docMk/>
          <pc:sldMk cId="1687086788" sldId="261"/>
        </pc:sldMkLst>
        <pc:spChg chg="add mod">
          <ac:chgData name="TAN Mei Yi [Harrisdale Senior High School]" userId="f9f029c9-d743-4d60-9f2c-e74bdec1ab07" providerId="ADAL" clId="{3B8254D1-732B-4436-A0DA-2E501C105E30}" dt="2023-05-17T01:27:53.111" v="900"/>
          <ac:spMkLst>
            <pc:docMk/>
            <pc:sldMk cId="1687086788" sldId="261"/>
            <ac:spMk id="2" creationId="{977B3717-8867-6B69-9D14-FC8490F1D806}"/>
          </ac:spMkLst>
        </pc:spChg>
        <pc:spChg chg="mod">
          <ac:chgData name="TAN Mei Yi [Harrisdale Senior High School]" userId="f9f029c9-d743-4d60-9f2c-e74bdec1ab07" providerId="ADAL" clId="{3B8254D1-732B-4436-A0DA-2E501C105E30}" dt="2023-05-17T02:15:31.384" v="1059" actId="113"/>
          <ac:spMkLst>
            <pc:docMk/>
            <pc:sldMk cId="1687086788" sldId="261"/>
            <ac:spMk id="3" creationId="{00000000-0000-0000-0000-000000000000}"/>
          </ac:spMkLst>
        </pc:spChg>
        <pc:spChg chg="del">
          <ac:chgData name="TAN Mei Yi [Harrisdale Senior High School]" userId="f9f029c9-d743-4d60-9f2c-e74bdec1ab07" providerId="ADAL" clId="{3B8254D1-732B-4436-A0DA-2E501C105E30}" dt="2023-05-17T01:27:52.636" v="899" actId="478"/>
          <ac:spMkLst>
            <pc:docMk/>
            <pc:sldMk cId="1687086788" sldId="261"/>
            <ac:spMk id="6" creationId="{F3594BBE-7024-4DDB-B5FC-6B90F9E20ECC}"/>
          </ac:spMkLst>
        </pc:spChg>
        <pc:spChg chg="mod">
          <ac:chgData name="TAN Mei Yi [Harrisdale Senior High School]" userId="f9f029c9-d743-4d60-9f2c-e74bdec1ab07" providerId="ADAL" clId="{3B8254D1-732B-4436-A0DA-2E501C105E30}" dt="2023-05-17T02:15:28.398" v="1058" actId="207"/>
          <ac:spMkLst>
            <pc:docMk/>
            <pc:sldMk cId="1687086788" sldId="261"/>
            <ac:spMk id="7" creationId="{170275A9-F34C-4B9A-A5BB-392B1E411C70}"/>
          </ac:spMkLst>
        </pc:spChg>
        <pc:spChg chg="mod">
          <ac:chgData name="TAN Mei Yi [Harrisdale Senior High School]" userId="f9f029c9-d743-4d60-9f2c-e74bdec1ab07" providerId="ADAL" clId="{3B8254D1-732B-4436-A0DA-2E501C105E30}" dt="2023-05-17T02:15:28.398" v="1058" actId="207"/>
          <ac:spMkLst>
            <pc:docMk/>
            <pc:sldMk cId="1687086788" sldId="261"/>
            <ac:spMk id="8" creationId="{63E2F97D-13E7-46C4-93EF-61ED409CD6DC}"/>
          </ac:spMkLst>
        </pc:spChg>
        <pc:spChg chg="mod">
          <ac:chgData name="TAN Mei Yi [Harrisdale Senior High School]" userId="f9f029c9-d743-4d60-9f2c-e74bdec1ab07" providerId="ADAL" clId="{3B8254D1-732B-4436-A0DA-2E501C105E30}" dt="2023-05-17T02:15:28.398" v="1058" actId="207"/>
          <ac:spMkLst>
            <pc:docMk/>
            <pc:sldMk cId="1687086788" sldId="261"/>
            <ac:spMk id="9" creationId="{088621E3-455C-4CBB-98D7-7D5A59EBDDC8}"/>
          </ac:spMkLst>
        </pc:spChg>
        <pc:spChg chg="mod">
          <ac:chgData name="TAN Mei Yi [Harrisdale Senior High School]" userId="f9f029c9-d743-4d60-9f2c-e74bdec1ab07" providerId="ADAL" clId="{3B8254D1-732B-4436-A0DA-2E501C105E30}" dt="2023-05-17T02:15:28.398" v="1058" actId="207"/>
          <ac:spMkLst>
            <pc:docMk/>
            <pc:sldMk cId="1687086788" sldId="261"/>
            <ac:spMk id="10" creationId="{6B4B2CE7-2729-4FE9-999E-DA02F8568ED1}"/>
          </ac:spMkLst>
        </pc:spChg>
      </pc:sldChg>
      <pc:sldChg chg="del">
        <pc:chgData name="TAN Mei Yi [Harrisdale Senior High School]" userId="f9f029c9-d743-4d60-9f2c-e74bdec1ab07" providerId="ADAL" clId="{3B8254D1-732B-4436-A0DA-2E501C105E30}" dt="2023-05-16T00:51:16.800" v="168" actId="47"/>
        <pc:sldMkLst>
          <pc:docMk/>
          <pc:sldMk cId="3240852924" sldId="261"/>
        </pc:sldMkLst>
      </pc:sldChg>
      <pc:sldChg chg="addSp delSp modSp add mod modAnim">
        <pc:chgData name="TAN Mei Yi [Harrisdale Senior High School]" userId="f9f029c9-d743-4d60-9f2c-e74bdec1ab07" providerId="ADAL" clId="{3B8254D1-732B-4436-A0DA-2E501C105E30}" dt="2023-05-17T02:21:09.553" v="1189" actId="114"/>
        <pc:sldMkLst>
          <pc:docMk/>
          <pc:sldMk cId="1614448363" sldId="262"/>
        </pc:sldMkLst>
        <pc:spChg chg="del">
          <ac:chgData name="TAN Mei Yi [Harrisdale Senior High School]" userId="f9f029c9-d743-4d60-9f2c-e74bdec1ab07" providerId="ADAL" clId="{3B8254D1-732B-4436-A0DA-2E501C105E30}" dt="2023-05-17T01:30:18.624" v="901" actId="478"/>
          <ac:spMkLst>
            <pc:docMk/>
            <pc:sldMk cId="1614448363" sldId="262"/>
            <ac:spMk id="2" creationId="{00000000-0000-0000-0000-000000000000}"/>
          </ac:spMkLst>
        </pc:spChg>
        <pc:spChg chg="mod">
          <ac:chgData name="TAN Mei Yi [Harrisdale Senior High School]" userId="f9f029c9-d743-4d60-9f2c-e74bdec1ab07" providerId="ADAL" clId="{3B8254D1-732B-4436-A0DA-2E501C105E30}" dt="2023-05-17T02:20:57.382" v="1188" actId="20577"/>
          <ac:spMkLst>
            <pc:docMk/>
            <pc:sldMk cId="1614448363" sldId="262"/>
            <ac:spMk id="3" creationId="{00000000-0000-0000-0000-000000000000}"/>
          </ac:spMkLst>
        </pc:spChg>
        <pc:spChg chg="add del mod">
          <ac:chgData name="TAN Mei Yi [Harrisdale Senior High School]" userId="f9f029c9-d743-4d60-9f2c-e74bdec1ab07" providerId="ADAL" clId="{3B8254D1-732B-4436-A0DA-2E501C105E30}" dt="2023-05-17T01:30:20.979" v="903" actId="478"/>
          <ac:spMkLst>
            <pc:docMk/>
            <pc:sldMk cId="1614448363" sldId="262"/>
            <ac:spMk id="5" creationId="{B3F3F1A2-D005-6AA8-3795-646CA65A3C20}"/>
          </ac:spMkLst>
        </pc:spChg>
        <pc:spChg chg="add mod">
          <ac:chgData name="TAN Mei Yi [Harrisdale Senior High School]" userId="f9f029c9-d743-4d60-9f2c-e74bdec1ab07" providerId="ADAL" clId="{3B8254D1-732B-4436-A0DA-2E501C105E30}" dt="2023-05-17T01:30:28.382" v="908" actId="20577"/>
          <ac:spMkLst>
            <pc:docMk/>
            <pc:sldMk cId="1614448363" sldId="262"/>
            <ac:spMk id="6" creationId="{F33EE06E-8295-BFE8-923D-1B1342700868}"/>
          </ac:spMkLst>
        </pc:spChg>
        <pc:spChg chg="mod">
          <ac:chgData name="TAN Mei Yi [Harrisdale Senior High School]" userId="f9f029c9-d743-4d60-9f2c-e74bdec1ab07" providerId="ADAL" clId="{3B8254D1-732B-4436-A0DA-2E501C105E30}" dt="2023-05-17T01:30:34.569" v="909" actId="1076"/>
          <ac:spMkLst>
            <pc:docMk/>
            <pc:sldMk cId="1614448363" sldId="262"/>
            <ac:spMk id="8" creationId="{00000000-0000-0000-0000-000000000000}"/>
          </ac:spMkLst>
        </pc:spChg>
        <pc:spChg chg="mod">
          <ac:chgData name="TAN Mei Yi [Harrisdale Senior High School]" userId="f9f029c9-d743-4d60-9f2c-e74bdec1ab07" providerId="ADAL" clId="{3B8254D1-732B-4436-A0DA-2E501C105E30}" dt="2023-05-17T01:30:34.569" v="909" actId="1076"/>
          <ac:spMkLst>
            <pc:docMk/>
            <pc:sldMk cId="1614448363" sldId="262"/>
            <ac:spMk id="9" creationId="{00000000-0000-0000-0000-000000000000}"/>
          </ac:spMkLst>
        </pc:spChg>
        <pc:spChg chg="mod">
          <ac:chgData name="TAN Mei Yi [Harrisdale Senior High School]" userId="f9f029c9-d743-4d60-9f2c-e74bdec1ab07" providerId="ADAL" clId="{3B8254D1-732B-4436-A0DA-2E501C105E30}" dt="2023-05-17T02:21:09.553" v="1189" actId="114"/>
          <ac:spMkLst>
            <pc:docMk/>
            <pc:sldMk cId="1614448363" sldId="262"/>
            <ac:spMk id="10" creationId="{00000000-0000-0000-0000-000000000000}"/>
          </ac:spMkLst>
        </pc:spChg>
      </pc:sldChg>
      <pc:sldChg chg="modSp add mod modAnim">
        <pc:chgData name="TAN Mei Yi [Harrisdale Senior High School]" userId="f9f029c9-d743-4d60-9f2c-e74bdec1ab07" providerId="ADAL" clId="{3B8254D1-732B-4436-A0DA-2E501C105E30}" dt="2023-05-16T23:20:18.440" v="849" actId="20577"/>
        <pc:sldMkLst>
          <pc:docMk/>
          <pc:sldMk cId="1792094988" sldId="263"/>
        </pc:sldMkLst>
        <pc:spChg chg="mod">
          <ac:chgData name="TAN Mei Yi [Harrisdale Senior High School]" userId="f9f029c9-d743-4d60-9f2c-e74bdec1ab07" providerId="ADAL" clId="{3B8254D1-732B-4436-A0DA-2E501C105E30}" dt="2023-05-16T23:20:18.440" v="849" actId="20577"/>
          <ac:spMkLst>
            <pc:docMk/>
            <pc:sldMk cId="1792094988" sldId="263"/>
            <ac:spMk id="3" creationId="{00000000-0000-0000-0000-000000000000}"/>
          </ac:spMkLst>
        </pc:spChg>
        <pc:spChg chg="mod">
          <ac:chgData name="TAN Mei Yi [Harrisdale Senior High School]" userId="f9f029c9-d743-4d60-9f2c-e74bdec1ab07" providerId="ADAL" clId="{3B8254D1-732B-4436-A0DA-2E501C105E30}" dt="2023-05-16T00:50:20.001" v="165" actId="207"/>
          <ac:spMkLst>
            <pc:docMk/>
            <pc:sldMk cId="1792094988" sldId="263"/>
            <ac:spMk id="6" creationId="{EFC1138D-3E1F-47F6-B5B4-55C21BE6827A}"/>
          </ac:spMkLst>
        </pc:spChg>
      </pc:sldChg>
      <pc:sldChg chg="addSp delSp modSp add mod delAnim modAnim">
        <pc:chgData name="TAN Mei Yi [Harrisdale Senior High School]" userId="f9f029c9-d743-4d60-9f2c-e74bdec1ab07" providerId="ADAL" clId="{3B8254D1-732B-4436-A0DA-2E501C105E30}" dt="2023-05-16T01:16:41.020" v="621" actId="20577"/>
        <pc:sldMkLst>
          <pc:docMk/>
          <pc:sldMk cId="1411576514" sldId="264"/>
        </pc:sldMkLst>
        <pc:spChg chg="add mod">
          <ac:chgData name="TAN Mei Yi [Harrisdale Senior High School]" userId="f9f029c9-d743-4d60-9f2c-e74bdec1ab07" providerId="ADAL" clId="{3B8254D1-732B-4436-A0DA-2E501C105E30}" dt="2023-05-16T00:48:18.117" v="162"/>
          <ac:spMkLst>
            <pc:docMk/>
            <pc:sldMk cId="1411576514" sldId="264"/>
            <ac:spMk id="2" creationId="{45F95A99-70B8-5A42-4DB3-EB50C3EEF954}"/>
          </ac:spMkLst>
        </pc:spChg>
        <pc:spChg chg="mod">
          <ac:chgData name="TAN Mei Yi [Harrisdale Senior High School]" userId="f9f029c9-d743-4d60-9f2c-e74bdec1ab07" providerId="ADAL" clId="{3B8254D1-732B-4436-A0DA-2E501C105E30}" dt="2023-05-16T01:09:29.203" v="469" actId="207"/>
          <ac:spMkLst>
            <pc:docMk/>
            <pc:sldMk cId="1411576514" sldId="264"/>
            <ac:spMk id="3" creationId="{00000000-0000-0000-0000-000000000000}"/>
          </ac:spMkLst>
        </pc:spChg>
        <pc:spChg chg="mod">
          <ac:chgData name="TAN Mei Yi [Harrisdale Senior High School]" userId="f9f029c9-d743-4d60-9f2c-e74bdec1ab07" providerId="ADAL" clId="{3B8254D1-732B-4436-A0DA-2E501C105E30}" dt="2023-05-16T01:09:19.911" v="467" actId="207"/>
          <ac:spMkLst>
            <pc:docMk/>
            <pc:sldMk cId="1411576514" sldId="264"/>
            <ac:spMk id="4" creationId="{CA36A7FA-CBEB-41A0-A943-15FEF74F7CCF}"/>
          </ac:spMkLst>
        </pc:spChg>
        <pc:spChg chg="mod">
          <ac:chgData name="TAN Mei Yi [Harrisdale Senior High School]" userId="f9f029c9-d743-4d60-9f2c-e74bdec1ab07" providerId="ADAL" clId="{3B8254D1-732B-4436-A0DA-2E501C105E30}" dt="2023-05-16T01:13:24.139" v="594" actId="20577"/>
          <ac:spMkLst>
            <pc:docMk/>
            <pc:sldMk cId="1411576514" sldId="264"/>
            <ac:spMk id="5" creationId="{8DFB22D4-88E6-43EE-980A-FEDCD8A2D0EF}"/>
          </ac:spMkLst>
        </pc:spChg>
        <pc:spChg chg="del">
          <ac:chgData name="TAN Mei Yi [Harrisdale Senior High School]" userId="f9f029c9-d743-4d60-9f2c-e74bdec1ab07" providerId="ADAL" clId="{3B8254D1-732B-4436-A0DA-2E501C105E30}" dt="2023-05-16T00:48:17.831" v="161" actId="478"/>
          <ac:spMkLst>
            <pc:docMk/>
            <pc:sldMk cId="1411576514" sldId="264"/>
            <ac:spMk id="6" creationId="{94F7F238-DC3F-4626-8891-562BA63C744E}"/>
          </ac:spMkLst>
        </pc:spChg>
        <pc:spChg chg="mod">
          <ac:chgData name="TAN Mei Yi [Harrisdale Senior High School]" userId="f9f029c9-d743-4d60-9f2c-e74bdec1ab07" providerId="ADAL" clId="{3B8254D1-732B-4436-A0DA-2E501C105E30}" dt="2023-05-16T01:09:19.911" v="467" actId="207"/>
          <ac:spMkLst>
            <pc:docMk/>
            <pc:sldMk cId="1411576514" sldId="264"/>
            <ac:spMk id="7" creationId="{D9075F0B-7851-4B35-BE04-157A0921BF4C}"/>
          </ac:spMkLst>
        </pc:spChg>
        <pc:spChg chg="mod">
          <ac:chgData name="TAN Mei Yi [Harrisdale Senior High School]" userId="f9f029c9-d743-4d60-9f2c-e74bdec1ab07" providerId="ADAL" clId="{3B8254D1-732B-4436-A0DA-2E501C105E30}" dt="2023-05-16T01:09:19.911" v="467" actId="207"/>
          <ac:spMkLst>
            <pc:docMk/>
            <pc:sldMk cId="1411576514" sldId="264"/>
            <ac:spMk id="8" creationId="{3385B559-E84E-4298-817F-4A57CD3D23AB}"/>
          </ac:spMkLst>
        </pc:spChg>
        <pc:spChg chg="add mod">
          <ac:chgData name="TAN Mei Yi [Harrisdale Senior High School]" userId="f9f029c9-d743-4d60-9f2c-e74bdec1ab07" providerId="ADAL" clId="{3B8254D1-732B-4436-A0DA-2E501C105E30}" dt="2023-05-16T01:11:12.531" v="513" actId="20577"/>
          <ac:spMkLst>
            <pc:docMk/>
            <pc:sldMk cId="1411576514" sldId="264"/>
            <ac:spMk id="9" creationId="{D1FF548D-06A7-2E46-2B39-DF9367A2E391}"/>
          </ac:spMkLst>
        </pc:spChg>
        <pc:spChg chg="add del mod">
          <ac:chgData name="TAN Mei Yi [Harrisdale Senior High School]" userId="f9f029c9-d743-4d60-9f2c-e74bdec1ab07" providerId="ADAL" clId="{3B8254D1-732B-4436-A0DA-2E501C105E30}" dt="2023-05-16T01:13:34.270" v="597" actId="478"/>
          <ac:spMkLst>
            <pc:docMk/>
            <pc:sldMk cId="1411576514" sldId="264"/>
            <ac:spMk id="10" creationId="{A83AFEF0-5B07-7F69-D579-61AF1646B90C}"/>
          </ac:spMkLst>
        </pc:spChg>
        <pc:spChg chg="add mod">
          <ac:chgData name="TAN Mei Yi [Harrisdale Senior High School]" userId="f9f029c9-d743-4d60-9f2c-e74bdec1ab07" providerId="ADAL" clId="{3B8254D1-732B-4436-A0DA-2E501C105E30}" dt="2023-05-16T01:14:14.559" v="613" actId="20577"/>
          <ac:spMkLst>
            <pc:docMk/>
            <pc:sldMk cId="1411576514" sldId="264"/>
            <ac:spMk id="11" creationId="{EB7F3EE1-BF01-B0AF-21FD-5B500867204E}"/>
          </ac:spMkLst>
        </pc:spChg>
        <pc:spChg chg="add mod">
          <ac:chgData name="TAN Mei Yi [Harrisdale Senior High School]" userId="f9f029c9-d743-4d60-9f2c-e74bdec1ab07" providerId="ADAL" clId="{3B8254D1-732B-4436-A0DA-2E501C105E30}" dt="2023-05-16T01:16:41.020" v="621" actId="20577"/>
          <ac:spMkLst>
            <pc:docMk/>
            <pc:sldMk cId="1411576514" sldId="264"/>
            <ac:spMk id="12" creationId="{E62EB8F8-E2FB-4A24-566A-DF5C717DCAC3}"/>
          </ac:spMkLst>
        </pc:spChg>
      </pc:sldChg>
      <pc:sldChg chg="addSp delSp modSp add mod">
        <pc:chgData name="TAN Mei Yi [Harrisdale Senior High School]" userId="f9f029c9-d743-4d60-9f2c-e74bdec1ab07" providerId="ADAL" clId="{3B8254D1-732B-4436-A0DA-2E501C105E30}" dt="2023-05-17T02:30:23.737" v="1255"/>
        <pc:sldMkLst>
          <pc:docMk/>
          <pc:sldMk cId="658558154" sldId="265"/>
        </pc:sldMkLst>
        <pc:spChg chg="add mod">
          <ac:chgData name="TAN Mei Yi [Harrisdale Senior High School]" userId="f9f029c9-d743-4d60-9f2c-e74bdec1ab07" providerId="ADAL" clId="{3B8254D1-732B-4436-A0DA-2E501C105E30}" dt="2023-05-17T02:27:15.124" v="1207"/>
          <ac:spMkLst>
            <pc:docMk/>
            <pc:sldMk cId="658558154" sldId="265"/>
            <ac:spMk id="2" creationId="{298BE0AC-8E9D-EE84-EF38-A5468C10480C}"/>
          </ac:spMkLst>
        </pc:spChg>
        <pc:spChg chg="del">
          <ac:chgData name="TAN Mei Yi [Harrisdale Senior High School]" userId="f9f029c9-d743-4d60-9f2c-e74bdec1ab07" providerId="ADAL" clId="{3B8254D1-732B-4436-A0DA-2E501C105E30}" dt="2023-05-17T02:27:14.787" v="1206" actId="478"/>
          <ac:spMkLst>
            <pc:docMk/>
            <pc:sldMk cId="658558154" sldId="265"/>
            <ac:spMk id="4" creationId="{363005A3-DBC4-4095-B2E9-149391BAEB86}"/>
          </ac:spMkLst>
        </pc:spChg>
        <pc:spChg chg="mod">
          <ac:chgData name="TAN Mei Yi [Harrisdale Senior High School]" userId="f9f029c9-d743-4d60-9f2c-e74bdec1ab07" providerId="ADAL" clId="{3B8254D1-732B-4436-A0DA-2E501C105E30}" dt="2023-05-17T02:30:23.737" v="1255"/>
          <ac:spMkLst>
            <pc:docMk/>
            <pc:sldMk cId="658558154" sldId="265"/>
            <ac:spMk id="5" creationId="{E3F6E5EC-1899-42B2-AC22-EEBA7743568B}"/>
          </ac:spMkLst>
        </pc:spChg>
      </pc:sldChg>
      <pc:sldChg chg="del">
        <pc:chgData name="TAN Mei Yi [Harrisdale Senior High School]" userId="f9f029c9-d743-4d60-9f2c-e74bdec1ab07" providerId="ADAL" clId="{3B8254D1-732B-4436-A0DA-2E501C105E30}" dt="2023-05-16T00:51:16.800" v="168" actId="47"/>
        <pc:sldMkLst>
          <pc:docMk/>
          <pc:sldMk cId="829320255" sldId="265"/>
        </pc:sldMkLst>
      </pc:sldChg>
      <pc:sldChg chg="del">
        <pc:chgData name="TAN Mei Yi [Harrisdale Senior High School]" userId="f9f029c9-d743-4d60-9f2c-e74bdec1ab07" providerId="ADAL" clId="{3B8254D1-732B-4436-A0DA-2E501C105E30}" dt="2023-05-16T00:51:16.800" v="168" actId="47"/>
        <pc:sldMkLst>
          <pc:docMk/>
          <pc:sldMk cId="4092383297" sldId="266"/>
        </pc:sldMkLst>
      </pc:sldChg>
      <pc:sldChg chg="addSp delSp modSp add mod modAnim">
        <pc:chgData name="TAN Mei Yi [Harrisdale Senior High School]" userId="f9f029c9-d743-4d60-9f2c-e74bdec1ab07" providerId="ADAL" clId="{3B8254D1-732B-4436-A0DA-2E501C105E30}" dt="2023-05-17T02:46:00.514" v="1368" actId="20577"/>
        <pc:sldMkLst>
          <pc:docMk/>
          <pc:sldMk cId="2107905157" sldId="268"/>
        </pc:sldMkLst>
        <pc:spChg chg="add mod">
          <ac:chgData name="TAN Mei Yi [Harrisdale Senior High School]" userId="f9f029c9-d743-4d60-9f2c-e74bdec1ab07" providerId="ADAL" clId="{3B8254D1-732B-4436-A0DA-2E501C105E30}" dt="2023-05-17T02:27:36.584" v="1216"/>
          <ac:spMkLst>
            <pc:docMk/>
            <pc:sldMk cId="2107905157" sldId="268"/>
            <ac:spMk id="2" creationId="{F0ECA360-5897-D67C-0B60-CE7329798F9D}"/>
          </ac:spMkLst>
        </pc:spChg>
        <pc:spChg chg="mod">
          <ac:chgData name="TAN Mei Yi [Harrisdale Senior High School]" userId="f9f029c9-d743-4d60-9f2c-e74bdec1ab07" providerId="ADAL" clId="{3B8254D1-732B-4436-A0DA-2E501C105E30}" dt="2023-05-17T02:46:00.514" v="1368" actId="20577"/>
          <ac:spMkLst>
            <pc:docMk/>
            <pc:sldMk cId="2107905157" sldId="268"/>
            <ac:spMk id="3" creationId="{B229B65E-BFCD-49FF-B4D9-98312C6CCD08}"/>
          </ac:spMkLst>
        </pc:spChg>
        <pc:spChg chg="del">
          <ac:chgData name="TAN Mei Yi [Harrisdale Senior High School]" userId="f9f029c9-d743-4d60-9f2c-e74bdec1ab07" providerId="ADAL" clId="{3B8254D1-732B-4436-A0DA-2E501C105E30}" dt="2023-05-17T02:27:39.251" v="1217" actId="478"/>
          <ac:spMkLst>
            <pc:docMk/>
            <pc:sldMk cId="2107905157" sldId="268"/>
            <ac:spMk id="4" creationId="{640EDBC0-B055-42DC-99C4-3D69FBE2EFBD}"/>
          </ac:spMkLst>
        </pc:spChg>
      </pc:sldChg>
      <pc:sldChg chg="del">
        <pc:chgData name="TAN Mei Yi [Harrisdale Senior High School]" userId="f9f029c9-d743-4d60-9f2c-e74bdec1ab07" providerId="ADAL" clId="{3B8254D1-732B-4436-A0DA-2E501C105E30}" dt="2023-05-16T00:51:16.800" v="168" actId="47"/>
        <pc:sldMkLst>
          <pc:docMk/>
          <pc:sldMk cId="3899071999" sldId="268"/>
        </pc:sldMkLst>
      </pc:sldChg>
      <pc:sldChg chg="del">
        <pc:chgData name="TAN Mei Yi [Harrisdale Senior High School]" userId="f9f029c9-d743-4d60-9f2c-e74bdec1ab07" providerId="ADAL" clId="{3B8254D1-732B-4436-A0DA-2E501C105E30}" dt="2023-05-16T00:51:16.800" v="168" actId="47"/>
        <pc:sldMkLst>
          <pc:docMk/>
          <pc:sldMk cId="72819990" sldId="285"/>
        </pc:sldMkLst>
      </pc:sldChg>
      <pc:sldChg chg="modSp mod">
        <pc:chgData name="TAN Mei Yi [Harrisdale Senior High School]" userId="f9f029c9-d743-4d60-9f2c-e74bdec1ab07" providerId="ADAL" clId="{3B8254D1-732B-4436-A0DA-2E501C105E30}" dt="2023-05-17T02:28:26.382" v="1241" actId="5793"/>
        <pc:sldMkLst>
          <pc:docMk/>
          <pc:sldMk cId="3000480193" sldId="288"/>
        </pc:sldMkLst>
        <pc:spChg chg="mod">
          <ac:chgData name="TAN Mei Yi [Harrisdale Senior High School]" userId="f9f029c9-d743-4d60-9f2c-e74bdec1ab07" providerId="ADAL" clId="{3B8254D1-732B-4436-A0DA-2E501C105E30}" dt="2023-05-17T02:28:26.382" v="1241" actId="5793"/>
          <ac:spMkLst>
            <pc:docMk/>
            <pc:sldMk cId="3000480193" sldId="288"/>
            <ac:spMk id="5" creationId="{00000000-0000-0000-0000-000000000000}"/>
          </ac:spMkLst>
        </pc:spChg>
      </pc:sldChg>
      <pc:sldChg chg="del">
        <pc:chgData name="TAN Mei Yi [Harrisdale Senior High School]" userId="f9f029c9-d743-4d60-9f2c-e74bdec1ab07" providerId="ADAL" clId="{3B8254D1-732B-4436-A0DA-2E501C105E30}" dt="2023-05-16T00:51:16.800" v="168" actId="47"/>
        <pc:sldMkLst>
          <pc:docMk/>
          <pc:sldMk cId="64366166" sldId="289"/>
        </pc:sldMkLst>
      </pc:sldChg>
      <pc:sldChg chg="del">
        <pc:chgData name="TAN Mei Yi [Harrisdale Senior High School]" userId="f9f029c9-d743-4d60-9f2c-e74bdec1ab07" providerId="ADAL" clId="{3B8254D1-732B-4436-A0DA-2E501C105E30}" dt="2023-05-16T00:51:16.800" v="168" actId="47"/>
        <pc:sldMkLst>
          <pc:docMk/>
          <pc:sldMk cId="1267642608" sldId="290"/>
        </pc:sldMkLst>
      </pc:sldChg>
      <pc:sldChg chg="del">
        <pc:chgData name="TAN Mei Yi [Harrisdale Senior High School]" userId="f9f029c9-d743-4d60-9f2c-e74bdec1ab07" providerId="ADAL" clId="{3B8254D1-732B-4436-A0DA-2E501C105E30}" dt="2023-05-16T00:51:16.800" v="168" actId="47"/>
        <pc:sldMkLst>
          <pc:docMk/>
          <pc:sldMk cId="2734597158" sldId="291"/>
        </pc:sldMkLst>
      </pc:sldChg>
      <pc:sldChg chg="modSp mod">
        <pc:chgData name="TAN Mei Yi [Harrisdale Senior High School]" userId="f9f029c9-d743-4d60-9f2c-e74bdec1ab07" providerId="ADAL" clId="{3B8254D1-732B-4436-A0DA-2E501C105E30}" dt="2023-05-17T02:26:12.060" v="1201" actId="113"/>
        <pc:sldMkLst>
          <pc:docMk/>
          <pc:sldMk cId="2226349418" sldId="292"/>
        </pc:sldMkLst>
        <pc:spChg chg="mod">
          <ac:chgData name="TAN Mei Yi [Harrisdale Senior High School]" userId="f9f029c9-d743-4d60-9f2c-e74bdec1ab07" providerId="ADAL" clId="{3B8254D1-732B-4436-A0DA-2E501C105E30}" dt="2023-05-17T02:26:12.060" v="1201" actId="113"/>
          <ac:spMkLst>
            <pc:docMk/>
            <pc:sldMk cId="2226349418" sldId="292"/>
            <ac:spMk id="21" creationId="{8E7845BC-DC72-44E1-BABF-6AFB4DC3022D}"/>
          </ac:spMkLst>
        </pc:spChg>
      </pc:sldChg>
      <pc:sldChg chg="del">
        <pc:chgData name="TAN Mei Yi [Harrisdale Senior High School]" userId="f9f029c9-d743-4d60-9f2c-e74bdec1ab07" providerId="ADAL" clId="{3B8254D1-732B-4436-A0DA-2E501C105E30}" dt="2023-05-16T00:51:16.800" v="168" actId="47"/>
        <pc:sldMkLst>
          <pc:docMk/>
          <pc:sldMk cId="3106532549" sldId="307"/>
        </pc:sldMkLst>
      </pc:sldChg>
      <pc:sldChg chg="del">
        <pc:chgData name="TAN Mei Yi [Harrisdale Senior High School]" userId="f9f029c9-d743-4d60-9f2c-e74bdec1ab07" providerId="ADAL" clId="{3B8254D1-732B-4436-A0DA-2E501C105E30}" dt="2023-05-16T00:51:16.800" v="168" actId="47"/>
        <pc:sldMkLst>
          <pc:docMk/>
          <pc:sldMk cId="4041022850" sldId="309"/>
        </pc:sldMkLst>
      </pc:sldChg>
      <pc:sldChg chg="del">
        <pc:chgData name="TAN Mei Yi [Harrisdale Senior High School]" userId="f9f029c9-d743-4d60-9f2c-e74bdec1ab07" providerId="ADAL" clId="{3B8254D1-732B-4436-A0DA-2E501C105E30}" dt="2023-05-16T00:51:16.800" v="168" actId="47"/>
        <pc:sldMkLst>
          <pc:docMk/>
          <pc:sldMk cId="176469213" sldId="311"/>
        </pc:sldMkLst>
      </pc:sldChg>
      <pc:sldChg chg="del">
        <pc:chgData name="TAN Mei Yi [Harrisdale Senior High School]" userId="f9f029c9-d743-4d60-9f2c-e74bdec1ab07" providerId="ADAL" clId="{3B8254D1-732B-4436-A0DA-2E501C105E30}" dt="2023-05-16T00:51:16.800" v="168" actId="47"/>
        <pc:sldMkLst>
          <pc:docMk/>
          <pc:sldMk cId="224559464" sldId="312"/>
        </pc:sldMkLst>
      </pc:sldChg>
      <pc:sldChg chg="del">
        <pc:chgData name="TAN Mei Yi [Harrisdale Senior High School]" userId="f9f029c9-d743-4d60-9f2c-e74bdec1ab07" providerId="ADAL" clId="{3B8254D1-732B-4436-A0DA-2E501C105E30}" dt="2023-05-16T00:51:16.800" v="168" actId="47"/>
        <pc:sldMkLst>
          <pc:docMk/>
          <pc:sldMk cId="3601221498" sldId="313"/>
        </pc:sldMkLst>
      </pc:sldChg>
      <pc:sldChg chg="del">
        <pc:chgData name="TAN Mei Yi [Harrisdale Senior High School]" userId="f9f029c9-d743-4d60-9f2c-e74bdec1ab07" providerId="ADAL" clId="{3B8254D1-732B-4436-A0DA-2E501C105E30}" dt="2023-05-16T00:51:16.800" v="168" actId="47"/>
        <pc:sldMkLst>
          <pc:docMk/>
          <pc:sldMk cId="499756445" sldId="314"/>
        </pc:sldMkLst>
      </pc:sldChg>
      <pc:sldChg chg="del">
        <pc:chgData name="TAN Mei Yi [Harrisdale Senior High School]" userId="f9f029c9-d743-4d60-9f2c-e74bdec1ab07" providerId="ADAL" clId="{3B8254D1-732B-4436-A0DA-2E501C105E30}" dt="2023-05-16T00:51:16.800" v="168" actId="47"/>
        <pc:sldMkLst>
          <pc:docMk/>
          <pc:sldMk cId="1084010488" sldId="315"/>
        </pc:sldMkLst>
      </pc:sldChg>
      <pc:sldChg chg="del">
        <pc:chgData name="TAN Mei Yi [Harrisdale Senior High School]" userId="f9f029c9-d743-4d60-9f2c-e74bdec1ab07" providerId="ADAL" clId="{3B8254D1-732B-4436-A0DA-2E501C105E30}" dt="2023-05-16T00:51:16.800" v="168" actId="47"/>
        <pc:sldMkLst>
          <pc:docMk/>
          <pc:sldMk cId="2921770988" sldId="316"/>
        </pc:sldMkLst>
      </pc:sldChg>
      <pc:sldChg chg="addSp delSp modSp add mod">
        <pc:chgData name="TAN Mei Yi [Harrisdale Senior High School]" userId="f9f029c9-d743-4d60-9f2c-e74bdec1ab07" providerId="ADAL" clId="{3B8254D1-732B-4436-A0DA-2E501C105E30}" dt="2023-05-16T01:07:34.219" v="387" actId="113"/>
        <pc:sldMkLst>
          <pc:docMk/>
          <pc:sldMk cId="1773869733" sldId="317"/>
        </pc:sldMkLst>
        <pc:spChg chg="add mod">
          <ac:chgData name="TAN Mei Yi [Harrisdale Senior High School]" userId="f9f029c9-d743-4d60-9f2c-e74bdec1ab07" providerId="ADAL" clId="{3B8254D1-732B-4436-A0DA-2E501C105E30}" dt="2023-05-16T00:48:14.076" v="160"/>
          <ac:spMkLst>
            <pc:docMk/>
            <pc:sldMk cId="1773869733" sldId="317"/>
            <ac:spMk id="2" creationId="{5EC228AD-AA46-653C-62C4-F86EBD850180}"/>
          </ac:spMkLst>
        </pc:spChg>
        <pc:spChg chg="mod">
          <ac:chgData name="TAN Mei Yi [Harrisdale Senior High School]" userId="f9f029c9-d743-4d60-9f2c-e74bdec1ab07" providerId="ADAL" clId="{3B8254D1-732B-4436-A0DA-2E501C105E30}" dt="2023-05-16T01:07:34.219" v="387" actId="113"/>
          <ac:spMkLst>
            <pc:docMk/>
            <pc:sldMk cId="1773869733" sldId="317"/>
            <ac:spMk id="3" creationId="{00000000-0000-0000-0000-000000000000}"/>
          </ac:spMkLst>
        </pc:spChg>
        <pc:spChg chg="del">
          <ac:chgData name="TAN Mei Yi [Harrisdale Senior High School]" userId="f9f029c9-d743-4d60-9f2c-e74bdec1ab07" providerId="ADAL" clId="{3B8254D1-732B-4436-A0DA-2E501C105E30}" dt="2023-05-16T00:48:13.680" v="159" actId="478"/>
          <ac:spMkLst>
            <pc:docMk/>
            <pc:sldMk cId="1773869733" sldId="317"/>
            <ac:spMk id="6" creationId="{94F7F238-DC3F-4626-8891-562BA63C744E}"/>
          </ac:spMkLst>
        </pc:spChg>
        <pc:spChg chg="mod">
          <ac:chgData name="TAN Mei Yi [Harrisdale Senior High School]" userId="f9f029c9-d743-4d60-9f2c-e74bdec1ab07" providerId="ADAL" clId="{3B8254D1-732B-4436-A0DA-2E501C105E30}" dt="2023-05-16T01:07:31.969" v="386" actId="207"/>
          <ac:spMkLst>
            <pc:docMk/>
            <pc:sldMk cId="1773869733" sldId="317"/>
            <ac:spMk id="7" creationId="{41E7C050-9B01-4CA0-AB71-3A354178AFF7}"/>
          </ac:spMkLst>
        </pc:spChg>
        <pc:spChg chg="mod">
          <ac:chgData name="TAN Mei Yi [Harrisdale Senior High School]" userId="f9f029c9-d743-4d60-9f2c-e74bdec1ab07" providerId="ADAL" clId="{3B8254D1-732B-4436-A0DA-2E501C105E30}" dt="2023-05-16T01:07:31.969" v="386" actId="207"/>
          <ac:spMkLst>
            <pc:docMk/>
            <pc:sldMk cId="1773869733" sldId="317"/>
            <ac:spMk id="8" creationId="{4BC6BBCA-2C05-4EB6-8F9A-CC88B9B138D2}"/>
          </ac:spMkLst>
        </pc:spChg>
        <pc:spChg chg="mod">
          <ac:chgData name="TAN Mei Yi [Harrisdale Senior High School]" userId="f9f029c9-d743-4d60-9f2c-e74bdec1ab07" providerId="ADAL" clId="{3B8254D1-732B-4436-A0DA-2E501C105E30}" dt="2023-05-16T01:07:31.969" v="386" actId="207"/>
          <ac:spMkLst>
            <pc:docMk/>
            <pc:sldMk cId="1773869733" sldId="317"/>
            <ac:spMk id="9" creationId="{D698C2BA-9118-4D5D-BBC1-7E7E495552AA}"/>
          </ac:spMkLst>
        </pc:spChg>
        <pc:spChg chg="mod">
          <ac:chgData name="TAN Mei Yi [Harrisdale Senior High School]" userId="f9f029c9-d743-4d60-9f2c-e74bdec1ab07" providerId="ADAL" clId="{3B8254D1-732B-4436-A0DA-2E501C105E30}" dt="2023-05-16T01:07:31.969" v="386" actId="207"/>
          <ac:spMkLst>
            <pc:docMk/>
            <pc:sldMk cId="1773869733" sldId="317"/>
            <ac:spMk id="10" creationId="{E7C4F525-E6F7-47F6-B65F-CE5FBDD63DDB}"/>
          </ac:spMkLst>
        </pc:spChg>
      </pc:sldChg>
      <pc:sldChg chg="addSp delSp modSp add mod modAnim">
        <pc:chgData name="TAN Mei Yi [Harrisdale Senior High School]" userId="f9f029c9-d743-4d60-9f2c-e74bdec1ab07" providerId="ADAL" clId="{3B8254D1-732B-4436-A0DA-2E501C105E30}" dt="2023-05-16T23:16:20.173" v="759" actId="6549"/>
        <pc:sldMkLst>
          <pc:docMk/>
          <pc:sldMk cId="3205503026" sldId="318"/>
        </pc:sldMkLst>
        <pc:spChg chg="mod">
          <ac:chgData name="TAN Mei Yi [Harrisdale Senior High School]" userId="f9f029c9-d743-4d60-9f2c-e74bdec1ab07" providerId="ADAL" clId="{3B8254D1-732B-4436-A0DA-2E501C105E30}" dt="2023-05-16T23:16:20.173" v="759" actId="6549"/>
          <ac:spMkLst>
            <pc:docMk/>
            <pc:sldMk cId="3205503026" sldId="318"/>
            <ac:spMk id="4" creationId="{1C303B33-9BC1-43C7-BF5D-5AC0B8B1F40E}"/>
          </ac:spMkLst>
        </pc:spChg>
        <pc:spChg chg="mod">
          <ac:chgData name="TAN Mei Yi [Harrisdale Senior High School]" userId="f9f029c9-d743-4d60-9f2c-e74bdec1ab07" providerId="ADAL" clId="{3B8254D1-732B-4436-A0DA-2E501C105E30}" dt="2023-05-16T00:48:57.606" v="164" actId="1036"/>
          <ac:spMkLst>
            <pc:docMk/>
            <pc:sldMk cId="3205503026" sldId="318"/>
            <ac:spMk id="5" creationId="{5CB09F0A-902B-44E0-ABCB-A2E991ABF71F}"/>
          </ac:spMkLst>
        </pc:spChg>
        <pc:picChg chg="add del mod">
          <ac:chgData name="TAN Mei Yi [Harrisdale Senior High School]" userId="f9f029c9-d743-4d60-9f2c-e74bdec1ab07" providerId="ADAL" clId="{3B8254D1-732B-4436-A0DA-2E501C105E30}" dt="2023-05-16T23:15:06.779" v="719" actId="478"/>
          <ac:picMkLst>
            <pc:docMk/>
            <pc:sldMk cId="3205503026" sldId="318"/>
            <ac:picMk id="3" creationId="{AFE3FEB3-523B-E4EB-2F60-9F0AF9B21317}"/>
          </ac:picMkLst>
        </pc:picChg>
        <pc:picChg chg="add mod">
          <ac:chgData name="TAN Mei Yi [Harrisdale Senior High School]" userId="f9f029c9-d743-4d60-9f2c-e74bdec1ab07" providerId="ADAL" clId="{3B8254D1-732B-4436-A0DA-2E501C105E30}" dt="2023-05-16T23:15:55.857" v="749" actId="1076"/>
          <ac:picMkLst>
            <pc:docMk/>
            <pc:sldMk cId="3205503026" sldId="318"/>
            <ac:picMk id="7" creationId="{8BC66FF1-89A2-7AC5-77DC-3175F770A0CC}"/>
          </ac:picMkLst>
        </pc:picChg>
      </pc:sldChg>
      <pc:sldChg chg="addSp delSp modSp add mod">
        <pc:chgData name="TAN Mei Yi [Harrisdale Senior High School]" userId="f9f029c9-d743-4d60-9f2c-e74bdec1ab07" providerId="ADAL" clId="{3B8254D1-732B-4436-A0DA-2E501C105E30}" dt="2023-05-16T23:20:35.393" v="851" actId="207"/>
        <pc:sldMkLst>
          <pc:docMk/>
          <pc:sldMk cId="3537713335" sldId="319"/>
        </pc:sldMkLst>
        <pc:spChg chg="add mod">
          <ac:chgData name="TAN Mei Yi [Harrisdale Senior High School]" userId="f9f029c9-d743-4d60-9f2c-e74bdec1ab07" providerId="ADAL" clId="{3B8254D1-732B-4436-A0DA-2E501C105E30}" dt="2023-05-16T00:51:07.379" v="167"/>
          <ac:spMkLst>
            <pc:docMk/>
            <pc:sldMk cId="3537713335" sldId="319"/>
            <ac:spMk id="2" creationId="{D747E927-1778-12B8-9777-84E6BC1C3A42}"/>
          </ac:spMkLst>
        </pc:spChg>
        <pc:spChg chg="mod">
          <ac:chgData name="TAN Mei Yi [Harrisdale Senior High School]" userId="f9f029c9-d743-4d60-9f2c-e74bdec1ab07" providerId="ADAL" clId="{3B8254D1-732B-4436-A0DA-2E501C105E30}" dt="2023-05-16T23:20:35.393" v="851" actId="207"/>
          <ac:spMkLst>
            <pc:docMk/>
            <pc:sldMk cId="3537713335" sldId="319"/>
            <ac:spMk id="4" creationId="{CA36A7FA-CBEB-41A0-A943-15FEF74F7CCF}"/>
          </ac:spMkLst>
        </pc:spChg>
        <pc:spChg chg="mod">
          <ac:chgData name="TAN Mei Yi [Harrisdale Senior High School]" userId="f9f029c9-d743-4d60-9f2c-e74bdec1ab07" providerId="ADAL" clId="{3B8254D1-732B-4436-A0DA-2E501C105E30}" dt="2023-05-16T23:20:35.393" v="851" actId="207"/>
          <ac:spMkLst>
            <pc:docMk/>
            <pc:sldMk cId="3537713335" sldId="319"/>
            <ac:spMk id="5" creationId="{8DFB22D4-88E6-43EE-980A-FEDCD8A2D0EF}"/>
          </ac:spMkLst>
        </pc:spChg>
        <pc:spChg chg="del">
          <ac:chgData name="TAN Mei Yi [Harrisdale Senior High School]" userId="f9f029c9-d743-4d60-9f2c-e74bdec1ab07" providerId="ADAL" clId="{3B8254D1-732B-4436-A0DA-2E501C105E30}" dt="2023-05-16T00:51:07.036" v="166" actId="478"/>
          <ac:spMkLst>
            <pc:docMk/>
            <pc:sldMk cId="3537713335" sldId="319"/>
            <ac:spMk id="6" creationId="{94F7F238-DC3F-4626-8891-562BA63C744E}"/>
          </ac:spMkLst>
        </pc:spChg>
        <pc:spChg chg="mod">
          <ac:chgData name="TAN Mei Yi [Harrisdale Senior High School]" userId="f9f029c9-d743-4d60-9f2c-e74bdec1ab07" providerId="ADAL" clId="{3B8254D1-732B-4436-A0DA-2E501C105E30}" dt="2023-05-16T23:20:35.393" v="851" actId="207"/>
          <ac:spMkLst>
            <pc:docMk/>
            <pc:sldMk cId="3537713335" sldId="319"/>
            <ac:spMk id="7" creationId="{D9075F0B-7851-4B35-BE04-157A0921BF4C}"/>
          </ac:spMkLst>
        </pc:spChg>
        <pc:spChg chg="mod">
          <ac:chgData name="TAN Mei Yi [Harrisdale Senior High School]" userId="f9f029c9-d743-4d60-9f2c-e74bdec1ab07" providerId="ADAL" clId="{3B8254D1-732B-4436-A0DA-2E501C105E30}" dt="2023-05-16T23:20:35.393" v="851" actId="207"/>
          <ac:spMkLst>
            <pc:docMk/>
            <pc:sldMk cId="3537713335" sldId="319"/>
            <ac:spMk id="8" creationId="{3385B559-E84E-4298-817F-4A57CD3D23AB}"/>
          </ac:spMkLst>
        </pc:spChg>
        <pc:spChg chg="mod">
          <ac:chgData name="TAN Mei Yi [Harrisdale Senior High School]" userId="f9f029c9-d743-4d60-9f2c-e74bdec1ab07" providerId="ADAL" clId="{3B8254D1-732B-4436-A0DA-2E501C105E30}" dt="2023-05-16T23:20:35.393" v="851" actId="207"/>
          <ac:spMkLst>
            <pc:docMk/>
            <pc:sldMk cId="3537713335" sldId="319"/>
            <ac:spMk id="9" creationId="{7F532D3B-CEE7-4577-A10D-1BD9760754E2}"/>
          </ac:spMkLst>
        </pc:spChg>
      </pc:sldChg>
      <pc:sldChg chg="addSp delSp modSp add mod modAnim">
        <pc:chgData name="TAN Mei Yi [Harrisdale Senior High School]" userId="f9f029c9-d743-4d60-9f2c-e74bdec1ab07" providerId="ADAL" clId="{3B8254D1-732B-4436-A0DA-2E501C105E30}" dt="2023-05-17T02:13:57.100" v="1041" actId="20577"/>
        <pc:sldMkLst>
          <pc:docMk/>
          <pc:sldMk cId="3503087137" sldId="320"/>
        </pc:sldMkLst>
        <pc:spChg chg="del">
          <ac:chgData name="TAN Mei Yi [Harrisdale Senior High School]" userId="f9f029c9-d743-4d60-9f2c-e74bdec1ab07" providerId="ADAL" clId="{3B8254D1-732B-4436-A0DA-2E501C105E30}" dt="2023-05-17T01:23:04.115" v="853" actId="478"/>
          <ac:spMkLst>
            <pc:docMk/>
            <pc:sldMk cId="3503087137" sldId="320"/>
            <ac:spMk id="2" creationId="{00000000-0000-0000-0000-000000000000}"/>
          </ac:spMkLst>
        </pc:spChg>
        <pc:spChg chg="mod">
          <ac:chgData name="TAN Mei Yi [Harrisdale Senior High School]" userId="f9f029c9-d743-4d60-9f2c-e74bdec1ab07" providerId="ADAL" clId="{3B8254D1-732B-4436-A0DA-2E501C105E30}" dt="2023-05-17T02:10:28.788" v="1014" actId="20577"/>
          <ac:spMkLst>
            <pc:docMk/>
            <pc:sldMk cId="3503087137" sldId="320"/>
            <ac:spMk id="3" creationId="{00000000-0000-0000-0000-000000000000}"/>
          </ac:spMkLst>
        </pc:spChg>
        <pc:spChg chg="add del mod">
          <ac:chgData name="TAN Mei Yi [Harrisdale Senior High School]" userId="f9f029c9-d743-4d60-9f2c-e74bdec1ab07" providerId="ADAL" clId="{3B8254D1-732B-4436-A0DA-2E501C105E30}" dt="2023-05-17T01:23:06.463" v="854" actId="478"/>
          <ac:spMkLst>
            <pc:docMk/>
            <pc:sldMk cId="3503087137" sldId="320"/>
            <ac:spMk id="5" creationId="{7C0E7542-F11D-67FF-9989-359E20FAC405}"/>
          </ac:spMkLst>
        </pc:spChg>
        <pc:spChg chg="add mod">
          <ac:chgData name="TAN Mei Yi [Harrisdale Senior High School]" userId="f9f029c9-d743-4d60-9f2c-e74bdec1ab07" providerId="ADAL" clId="{3B8254D1-732B-4436-A0DA-2E501C105E30}" dt="2023-05-17T01:24:03.611" v="880" actId="20577"/>
          <ac:spMkLst>
            <pc:docMk/>
            <pc:sldMk cId="3503087137" sldId="320"/>
            <ac:spMk id="6" creationId="{053CFA68-FF5F-E1DC-001B-69854D1B5CF9}"/>
          </ac:spMkLst>
        </pc:spChg>
        <pc:spChg chg="mod">
          <ac:chgData name="TAN Mei Yi [Harrisdale Senior High School]" userId="f9f029c9-d743-4d60-9f2c-e74bdec1ab07" providerId="ADAL" clId="{3B8254D1-732B-4436-A0DA-2E501C105E30}" dt="2023-05-17T01:24:53.715" v="881" actId="1076"/>
          <ac:spMkLst>
            <pc:docMk/>
            <pc:sldMk cId="3503087137" sldId="320"/>
            <ac:spMk id="8" creationId="{00000000-0000-0000-0000-000000000000}"/>
          </ac:spMkLst>
        </pc:spChg>
        <pc:spChg chg="mod">
          <ac:chgData name="TAN Mei Yi [Harrisdale Senior High School]" userId="f9f029c9-d743-4d60-9f2c-e74bdec1ab07" providerId="ADAL" clId="{3B8254D1-732B-4436-A0DA-2E501C105E30}" dt="2023-05-17T01:24:53.715" v="881" actId="1076"/>
          <ac:spMkLst>
            <pc:docMk/>
            <pc:sldMk cId="3503087137" sldId="320"/>
            <ac:spMk id="9" creationId="{00000000-0000-0000-0000-000000000000}"/>
          </ac:spMkLst>
        </pc:spChg>
        <pc:spChg chg="mod">
          <ac:chgData name="TAN Mei Yi [Harrisdale Senior High School]" userId="f9f029c9-d743-4d60-9f2c-e74bdec1ab07" providerId="ADAL" clId="{3B8254D1-732B-4436-A0DA-2E501C105E30}" dt="2023-05-17T02:13:57.100" v="1041" actId="20577"/>
          <ac:spMkLst>
            <pc:docMk/>
            <pc:sldMk cId="3503087137" sldId="320"/>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21:25.680" v="1191" actId="207"/>
        <pc:sldMkLst>
          <pc:docMk/>
          <pc:sldMk cId="3778216161" sldId="321"/>
        </pc:sldMkLst>
        <pc:spChg chg="add mod">
          <ac:chgData name="TAN Mei Yi [Harrisdale Senior High School]" userId="f9f029c9-d743-4d60-9f2c-e74bdec1ab07" providerId="ADAL" clId="{3B8254D1-732B-4436-A0DA-2E501C105E30}" dt="2023-05-17T01:30:50.348" v="912"/>
          <ac:spMkLst>
            <pc:docMk/>
            <pc:sldMk cId="3778216161" sldId="321"/>
            <ac:spMk id="2" creationId="{FA55D207-8E50-12B3-462A-163829F5B704}"/>
          </ac:spMkLst>
        </pc:spChg>
        <pc:spChg chg="mod">
          <ac:chgData name="TAN Mei Yi [Harrisdale Senior High School]" userId="f9f029c9-d743-4d60-9f2c-e74bdec1ab07" providerId="ADAL" clId="{3B8254D1-732B-4436-A0DA-2E501C105E30}" dt="2023-05-17T02:21:18.568" v="1190" actId="113"/>
          <ac:spMkLst>
            <pc:docMk/>
            <pc:sldMk cId="3778216161" sldId="321"/>
            <ac:spMk id="3" creationId="{00000000-0000-0000-0000-000000000000}"/>
          </ac:spMkLst>
        </pc:spChg>
        <pc:spChg chg="del">
          <ac:chgData name="TAN Mei Yi [Harrisdale Senior High School]" userId="f9f029c9-d743-4d60-9f2c-e74bdec1ab07" providerId="ADAL" clId="{3B8254D1-732B-4436-A0DA-2E501C105E30}" dt="2023-05-17T01:30:50.147" v="911" actId="478"/>
          <ac:spMkLst>
            <pc:docMk/>
            <pc:sldMk cId="3778216161" sldId="321"/>
            <ac:spMk id="6" creationId="{1F467A56-FDAC-485E-A1F0-AB7AEB1360BA}"/>
          </ac:spMkLst>
        </pc:spChg>
        <pc:spChg chg="mod">
          <ac:chgData name="TAN Mei Yi [Harrisdale Senior High School]" userId="f9f029c9-d743-4d60-9f2c-e74bdec1ab07" providerId="ADAL" clId="{3B8254D1-732B-4436-A0DA-2E501C105E30}" dt="2023-05-17T02:21:25.680" v="1191" actId="207"/>
          <ac:spMkLst>
            <pc:docMk/>
            <pc:sldMk cId="3778216161" sldId="321"/>
            <ac:spMk id="7" creationId="{FC9CD21F-0F14-4E87-B30D-055DEE7EAE21}"/>
          </ac:spMkLst>
        </pc:spChg>
        <pc:spChg chg="mod">
          <ac:chgData name="TAN Mei Yi [Harrisdale Senior High School]" userId="f9f029c9-d743-4d60-9f2c-e74bdec1ab07" providerId="ADAL" clId="{3B8254D1-732B-4436-A0DA-2E501C105E30}" dt="2023-05-17T02:21:25.680" v="1191" actId="207"/>
          <ac:spMkLst>
            <pc:docMk/>
            <pc:sldMk cId="3778216161" sldId="321"/>
            <ac:spMk id="8" creationId="{A330FB63-C0DC-4248-AE49-42A9A8DD7C0D}"/>
          </ac:spMkLst>
        </pc:spChg>
        <pc:spChg chg="mod">
          <ac:chgData name="TAN Mei Yi [Harrisdale Senior High School]" userId="f9f029c9-d743-4d60-9f2c-e74bdec1ab07" providerId="ADAL" clId="{3B8254D1-732B-4436-A0DA-2E501C105E30}" dt="2023-05-17T02:21:25.680" v="1191" actId="207"/>
          <ac:spMkLst>
            <pc:docMk/>
            <pc:sldMk cId="3778216161" sldId="321"/>
            <ac:spMk id="9" creationId="{183D7A7C-EB38-4868-B8CB-D1F678AC4307}"/>
          </ac:spMkLst>
        </pc:spChg>
        <pc:spChg chg="mod">
          <ac:chgData name="TAN Mei Yi [Harrisdale Senior High School]" userId="f9f029c9-d743-4d60-9f2c-e74bdec1ab07" providerId="ADAL" clId="{3B8254D1-732B-4436-A0DA-2E501C105E30}" dt="2023-05-17T02:21:25.680" v="1191" actId="207"/>
          <ac:spMkLst>
            <pc:docMk/>
            <pc:sldMk cId="3778216161" sldId="321"/>
            <ac:spMk id="10" creationId="{3AE0236D-C8E1-4DD3-975A-485F2BE39502}"/>
          </ac:spMkLst>
        </pc:spChg>
      </pc:sldChg>
      <pc:sldChg chg="add">
        <pc:chgData name="TAN Mei Yi [Harrisdale Senior High School]" userId="f9f029c9-d743-4d60-9f2c-e74bdec1ab07" providerId="ADAL" clId="{3B8254D1-732B-4436-A0DA-2E501C105E30}" dt="2023-05-17T02:26:21.520" v="1202"/>
        <pc:sldMkLst>
          <pc:docMk/>
          <pc:sldMk cId="3841833187" sldId="322"/>
        </pc:sldMkLst>
      </pc:sldChg>
      <pc:sldChg chg="addSp delSp modSp add mod modAnim">
        <pc:chgData name="TAN Mei Yi [Harrisdale Senior High School]" userId="f9f029c9-d743-4d60-9f2c-e74bdec1ab07" providerId="ADAL" clId="{3B8254D1-732B-4436-A0DA-2E501C105E30}" dt="2023-05-17T02:29:00.269" v="1245" actId="207"/>
        <pc:sldMkLst>
          <pc:docMk/>
          <pc:sldMk cId="66020086" sldId="323"/>
        </pc:sldMkLst>
        <pc:spChg chg="add mod">
          <ac:chgData name="TAN Mei Yi [Harrisdale Senior High School]" userId="f9f029c9-d743-4d60-9f2c-e74bdec1ab07" providerId="ADAL" clId="{3B8254D1-732B-4436-A0DA-2E501C105E30}" dt="2023-05-17T02:27:07.971" v="1205"/>
          <ac:spMkLst>
            <pc:docMk/>
            <pc:sldMk cId="66020086" sldId="323"/>
            <ac:spMk id="2" creationId="{E27EF1A8-D9A9-03CC-B363-190D3583AAE2}"/>
          </ac:spMkLst>
        </pc:spChg>
        <pc:spChg chg="mod">
          <ac:chgData name="TAN Mei Yi [Harrisdale Senior High School]" userId="f9f029c9-d743-4d60-9f2c-e74bdec1ab07" providerId="ADAL" clId="{3B8254D1-732B-4436-A0DA-2E501C105E30}" dt="2023-05-17T02:29:00.269" v="1245" actId="207"/>
          <ac:spMkLst>
            <pc:docMk/>
            <pc:sldMk cId="66020086" sldId="323"/>
            <ac:spMk id="3" creationId="{88FF8FB5-EC5E-4674-85CF-4690E543731E}"/>
          </ac:spMkLst>
        </pc:spChg>
        <pc:spChg chg="del">
          <ac:chgData name="TAN Mei Yi [Harrisdale Senior High School]" userId="f9f029c9-d743-4d60-9f2c-e74bdec1ab07" providerId="ADAL" clId="{3B8254D1-732B-4436-A0DA-2E501C105E30}" dt="2023-05-17T02:27:07.691" v="1204" actId="478"/>
          <ac:spMkLst>
            <pc:docMk/>
            <pc:sldMk cId="66020086" sldId="323"/>
            <ac:spMk id="4" creationId="{363005A3-DBC4-4095-B2E9-149391BAEB86}"/>
          </ac:spMkLst>
        </pc:spChg>
      </pc:sldChg>
      <pc:sldChg chg="addSp delSp modSp add mod">
        <pc:chgData name="TAN Mei Yi [Harrisdale Senior High School]" userId="f9f029c9-d743-4d60-9f2c-e74bdec1ab07" providerId="ADAL" clId="{3B8254D1-732B-4436-A0DA-2E501C105E30}" dt="2023-05-17T02:30:46.503" v="1258" actId="115"/>
        <pc:sldMkLst>
          <pc:docMk/>
          <pc:sldMk cId="275857428" sldId="324"/>
        </pc:sldMkLst>
        <pc:spChg chg="add mod">
          <ac:chgData name="TAN Mei Yi [Harrisdale Senior High School]" userId="f9f029c9-d743-4d60-9f2c-e74bdec1ab07" providerId="ADAL" clId="{3B8254D1-732B-4436-A0DA-2E501C105E30}" dt="2023-05-17T02:27:19.983" v="1209"/>
          <ac:spMkLst>
            <pc:docMk/>
            <pc:sldMk cId="275857428" sldId="324"/>
            <ac:spMk id="2" creationId="{FC75C118-19FA-3B5D-0DC7-C653F5418559}"/>
          </ac:spMkLst>
        </pc:spChg>
        <pc:spChg chg="mod">
          <ac:chgData name="TAN Mei Yi [Harrisdale Senior High School]" userId="f9f029c9-d743-4d60-9f2c-e74bdec1ab07" providerId="ADAL" clId="{3B8254D1-732B-4436-A0DA-2E501C105E30}" dt="2023-05-17T02:30:46.503" v="1258" actId="115"/>
          <ac:spMkLst>
            <pc:docMk/>
            <pc:sldMk cId="275857428" sldId="324"/>
            <ac:spMk id="3" creationId="{00000000-0000-0000-0000-000000000000}"/>
          </ac:spMkLst>
        </pc:spChg>
        <pc:spChg chg="del">
          <ac:chgData name="TAN Mei Yi [Harrisdale Senior High School]" userId="f9f029c9-d743-4d60-9f2c-e74bdec1ab07" providerId="ADAL" clId="{3B8254D1-732B-4436-A0DA-2E501C105E30}" dt="2023-05-17T02:27:19.731" v="1208" actId="478"/>
          <ac:spMkLst>
            <pc:docMk/>
            <pc:sldMk cId="275857428" sldId="324"/>
            <ac:spMk id="6" creationId="{D989A801-9247-493B-9867-BB4B71033E7B}"/>
          </ac:spMkLst>
        </pc:spChg>
      </pc:sldChg>
      <pc:sldChg chg="addSp delSp modSp add mod modAnim">
        <pc:chgData name="TAN Mei Yi [Harrisdale Senior High School]" userId="f9f029c9-d743-4d60-9f2c-e74bdec1ab07" providerId="ADAL" clId="{3B8254D1-732B-4436-A0DA-2E501C105E30}" dt="2023-05-17T02:58:35.112" v="1409"/>
        <pc:sldMkLst>
          <pc:docMk/>
          <pc:sldMk cId="3269088832" sldId="325"/>
        </pc:sldMkLst>
        <pc:spChg chg="add mod">
          <ac:chgData name="TAN Mei Yi [Harrisdale Senior High School]" userId="f9f029c9-d743-4d60-9f2c-e74bdec1ab07" providerId="ADAL" clId="{3B8254D1-732B-4436-A0DA-2E501C105E30}" dt="2023-05-17T02:27:25.216" v="1211"/>
          <ac:spMkLst>
            <pc:docMk/>
            <pc:sldMk cId="3269088832" sldId="325"/>
            <ac:spMk id="2" creationId="{38C34890-02C6-25B2-F81B-F65B84A4353B}"/>
          </ac:spMkLst>
        </pc:spChg>
        <pc:spChg chg="del">
          <ac:chgData name="TAN Mei Yi [Harrisdale Senior High School]" userId="f9f029c9-d743-4d60-9f2c-e74bdec1ab07" providerId="ADAL" clId="{3B8254D1-732B-4436-A0DA-2E501C105E30}" dt="2023-05-17T02:27:24.920" v="1210" actId="478"/>
          <ac:spMkLst>
            <pc:docMk/>
            <pc:sldMk cId="3269088832" sldId="325"/>
            <ac:spMk id="7" creationId="{FC817212-4B0E-4105-A193-6FB1D3C673F7}"/>
          </ac:spMkLst>
        </pc:spChg>
        <pc:spChg chg="mod">
          <ac:chgData name="TAN Mei Yi [Harrisdale Senior High School]" userId="f9f029c9-d743-4d60-9f2c-e74bdec1ab07" providerId="ADAL" clId="{3B8254D1-732B-4436-A0DA-2E501C105E30}" dt="2023-05-17T02:31:53.098" v="1287" actId="113"/>
          <ac:spMkLst>
            <pc:docMk/>
            <pc:sldMk cId="3269088832" sldId="325"/>
            <ac:spMk id="12" creationId="{00000000-0000-0000-0000-000000000000}"/>
          </ac:spMkLst>
        </pc:spChg>
        <pc:spChg chg="mod">
          <ac:chgData name="TAN Mei Yi [Harrisdale Senior High School]" userId="f9f029c9-d743-4d60-9f2c-e74bdec1ab07" providerId="ADAL" clId="{3B8254D1-732B-4436-A0DA-2E501C105E30}" dt="2023-05-17T02:32:26.624" v="1293"/>
          <ac:spMkLst>
            <pc:docMk/>
            <pc:sldMk cId="3269088832" sldId="325"/>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58:16.832" v="1405"/>
        <pc:sldMkLst>
          <pc:docMk/>
          <pc:sldMk cId="3549203776" sldId="326"/>
        </pc:sldMkLst>
        <pc:spChg chg="add mod">
          <ac:chgData name="TAN Mei Yi [Harrisdale Senior High School]" userId="f9f029c9-d743-4d60-9f2c-e74bdec1ab07" providerId="ADAL" clId="{3B8254D1-732B-4436-A0DA-2E501C105E30}" dt="2023-05-17T02:27:28.745" v="1213"/>
          <ac:spMkLst>
            <pc:docMk/>
            <pc:sldMk cId="3549203776" sldId="326"/>
            <ac:spMk id="2" creationId="{265883A9-38D2-0029-6FF4-746BD672E11D}"/>
          </ac:spMkLst>
        </pc:spChg>
        <pc:spChg chg="mod">
          <ac:chgData name="TAN Mei Yi [Harrisdale Senior High School]" userId="f9f029c9-d743-4d60-9f2c-e74bdec1ab07" providerId="ADAL" clId="{3B8254D1-732B-4436-A0DA-2E501C105E30}" dt="2023-05-17T02:35:35.144" v="1345"/>
          <ac:spMkLst>
            <pc:docMk/>
            <pc:sldMk cId="3549203776" sldId="326"/>
            <ac:spMk id="4" creationId="{00000000-0000-0000-0000-000000000000}"/>
          </ac:spMkLst>
        </pc:spChg>
        <pc:spChg chg="mod">
          <ac:chgData name="TAN Mei Yi [Harrisdale Senior High School]" userId="f9f029c9-d743-4d60-9f2c-e74bdec1ab07" providerId="ADAL" clId="{3B8254D1-732B-4436-A0DA-2E501C105E30}" dt="2023-05-17T02:58:06.935" v="1403" actId="20577"/>
          <ac:spMkLst>
            <pc:docMk/>
            <pc:sldMk cId="3549203776" sldId="326"/>
            <ac:spMk id="5" creationId="{00000000-0000-0000-0000-000000000000}"/>
          </ac:spMkLst>
        </pc:spChg>
        <pc:spChg chg="del">
          <ac:chgData name="TAN Mei Yi [Harrisdale Senior High School]" userId="f9f029c9-d743-4d60-9f2c-e74bdec1ab07" providerId="ADAL" clId="{3B8254D1-732B-4436-A0DA-2E501C105E30}" dt="2023-05-17T02:27:28.418" v="1212" actId="478"/>
          <ac:spMkLst>
            <pc:docMk/>
            <pc:sldMk cId="3549203776" sldId="326"/>
            <ac:spMk id="7" creationId="{21AC36C2-3FC6-4ABF-9059-E2AD01BFFBFC}"/>
          </ac:spMkLst>
        </pc:spChg>
      </pc:sldChg>
      <pc:sldChg chg="addSp delSp modSp add mod modAnim">
        <pc:chgData name="TAN Mei Yi [Harrisdale Senior High School]" userId="f9f029c9-d743-4d60-9f2c-e74bdec1ab07" providerId="ADAL" clId="{3B8254D1-732B-4436-A0DA-2E501C105E30}" dt="2023-05-17T02:47:26.691" v="1369"/>
        <pc:sldMkLst>
          <pc:docMk/>
          <pc:sldMk cId="297438224" sldId="327"/>
        </pc:sldMkLst>
        <pc:spChg chg="add mod">
          <ac:chgData name="TAN Mei Yi [Harrisdale Senior High School]" userId="f9f029c9-d743-4d60-9f2c-e74bdec1ab07" providerId="ADAL" clId="{3B8254D1-732B-4436-A0DA-2E501C105E30}" dt="2023-05-17T02:27:32.499" v="1215"/>
          <ac:spMkLst>
            <pc:docMk/>
            <pc:sldMk cId="297438224" sldId="327"/>
            <ac:spMk id="2" creationId="{EC3419B0-B291-42D5-ED10-875EC114CADF}"/>
          </ac:spMkLst>
        </pc:spChg>
        <pc:spChg chg="mod">
          <ac:chgData name="TAN Mei Yi [Harrisdale Senior High School]" userId="f9f029c9-d743-4d60-9f2c-e74bdec1ab07" providerId="ADAL" clId="{3B8254D1-732B-4436-A0DA-2E501C105E30}" dt="2023-05-17T02:45:10.920" v="1353"/>
          <ac:spMkLst>
            <pc:docMk/>
            <pc:sldMk cId="297438224" sldId="327"/>
            <ac:spMk id="3" creationId="{00000000-0000-0000-0000-000000000000}"/>
          </ac:spMkLst>
        </pc:spChg>
        <pc:spChg chg="del">
          <ac:chgData name="TAN Mei Yi [Harrisdale Senior High School]" userId="f9f029c9-d743-4d60-9f2c-e74bdec1ab07" providerId="ADAL" clId="{3B8254D1-732B-4436-A0DA-2E501C105E30}" dt="2023-05-17T02:27:32.221" v="1214" actId="478"/>
          <ac:spMkLst>
            <pc:docMk/>
            <pc:sldMk cId="297438224" sldId="327"/>
            <ac:spMk id="6" creationId="{E793D7CD-BCB5-4D33-A660-75872AE2F13A}"/>
          </ac:spMkLst>
        </pc:spChg>
      </pc:sldChg>
    </pc:docChg>
  </pc:docChgLst>
  <pc:docChgLst>
    <pc:chgData name="TAN Mei Yi [Harrisdale Senior High School]" userId="f9f029c9-d743-4d60-9f2c-e74bdec1ab07" providerId="ADAL" clId="{C3B2CD3A-B7E1-46CA-B285-F2BCE5026DF9}"/>
    <pc:docChg chg="undo custSel addSld delSld modSld sldOrd">
      <pc:chgData name="TAN Mei Yi [Harrisdale Senior High School]" userId="f9f029c9-d743-4d60-9f2c-e74bdec1ab07" providerId="ADAL" clId="{C3B2CD3A-B7E1-46CA-B285-F2BCE5026DF9}" dt="2023-06-11T05:16:38.886" v="159" actId="47"/>
      <pc:docMkLst>
        <pc:docMk/>
      </pc:docMkLst>
      <pc:sldChg chg="del">
        <pc:chgData name="TAN Mei Yi [Harrisdale Senior High School]" userId="f9f029c9-d743-4d60-9f2c-e74bdec1ab07" providerId="ADAL" clId="{C3B2CD3A-B7E1-46CA-B285-F2BCE5026DF9}" dt="2023-06-11T04:57:27.480" v="34" actId="47"/>
        <pc:sldMkLst>
          <pc:docMk/>
          <pc:sldMk cId="430791497" sldId="258"/>
        </pc:sldMkLst>
      </pc:sldChg>
      <pc:sldChg chg="del">
        <pc:chgData name="TAN Mei Yi [Harrisdale Senior High School]" userId="f9f029c9-d743-4d60-9f2c-e74bdec1ab07" providerId="ADAL" clId="{C3B2CD3A-B7E1-46CA-B285-F2BCE5026DF9}" dt="2023-06-11T04:57:27.480" v="34" actId="47"/>
        <pc:sldMkLst>
          <pc:docMk/>
          <pc:sldMk cId="3727595002" sldId="259"/>
        </pc:sldMkLst>
      </pc:sldChg>
      <pc:sldChg chg="del">
        <pc:chgData name="TAN Mei Yi [Harrisdale Senior High School]" userId="f9f029c9-d743-4d60-9f2c-e74bdec1ab07" providerId="ADAL" clId="{C3B2CD3A-B7E1-46CA-B285-F2BCE5026DF9}" dt="2023-06-11T04:57:27.480" v="34" actId="47"/>
        <pc:sldMkLst>
          <pc:docMk/>
          <pc:sldMk cId="4082485183" sldId="260"/>
        </pc:sldMkLst>
      </pc:sldChg>
      <pc:sldChg chg="del">
        <pc:chgData name="TAN Mei Yi [Harrisdale Senior High School]" userId="f9f029c9-d743-4d60-9f2c-e74bdec1ab07" providerId="ADAL" clId="{C3B2CD3A-B7E1-46CA-B285-F2BCE5026DF9}" dt="2023-06-11T04:57:27.480" v="34" actId="47"/>
        <pc:sldMkLst>
          <pc:docMk/>
          <pc:sldMk cId="581592662" sldId="261"/>
        </pc:sldMkLst>
      </pc:sldChg>
      <pc:sldChg chg="del">
        <pc:chgData name="TAN Mei Yi [Harrisdale Senior High School]" userId="f9f029c9-d743-4d60-9f2c-e74bdec1ab07" providerId="ADAL" clId="{C3B2CD3A-B7E1-46CA-B285-F2BCE5026DF9}" dt="2023-06-11T04:57:27.480" v="34" actId="47"/>
        <pc:sldMkLst>
          <pc:docMk/>
          <pc:sldMk cId="3732750732" sldId="265"/>
        </pc:sldMkLst>
      </pc:sldChg>
      <pc:sldChg chg="del">
        <pc:chgData name="TAN Mei Yi [Harrisdale Senior High School]" userId="f9f029c9-d743-4d60-9f2c-e74bdec1ab07" providerId="ADAL" clId="{C3B2CD3A-B7E1-46CA-B285-F2BCE5026DF9}" dt="2023-06-11T04:57:27.480" v="34" actId="47"/>
        <pc:sldMkLst>
          <pc:docMk/>
          <pc:sldMk cId="2808648982" sldId="266"/>
        </pc:sldMkLst>
      </pc:sldChg>
      <pc:sldChg chg="addSp delSp modSp add mod modAnim">
        <pc:chgData name="TAN Mei Yi [Harrisdale Senior High School]" userId="f9f029c9-d743-4d60-9f2c-e74bdec1ab07" providerId="ADAL" clId="{C3B2CD3A-B7E1-46CA-B285-F2BCE5026DF9}" dt="2023-06-11T05:04:47.332" v="112"/>
        <pc:sldMkLst>
          <pc:docMk/>
          <pc:sldMk cId="1318951816" sldId="269"/>
        </pc:sldMkLst>
        <pc:spChg chg="add mod">
          <ac:chgData name="TAN Mei Yi [Harrisdale Senior High School]" userId="f9f029c9-d743-4d60-9f2c-e74bdec1ab07" providerId="ADAL" clId="{C3B2CD3A-B7E1-46CA-B285-F2BCE5026DF9}" dt="2023-06-11T04:57:53.776" v="40"/>
          <ac:spMkLst>
            <pc:docMk/>
            <pc:sldMk cId="1318951816" sldId="269"/>
            <ac:spMk id="2" creationId="{3515EBDF-6D8A-09ED-5A29-318EC454B4C2}"/>
          </ac:spMkLst>
        </pc:spChg>
        <pc:spChg chg="mod ord">
          <ac:chgData name="TAN Mei Yi [Harrisdale Senior High School]" userId="f9f029c9-d743-4d60-9f2c-e74bdec1ab07" providerId="ADAL" clId="{C3B2CD3A-B7E1-46CA-B285-F2BCE5026DF9}" dt="2023-06-11T05:02:17.474" v="95" actId="207"/>
          <ac:spMkLst>
            <pc:docMk/>
            <pc:sldMk cId="1318951816" sldId="269"/>
            <ac:spMk id="3" creationId="{C8C03E52-AF8F-4D31-BF75-B28AE8F35797}"/>
          </ac:spMkLst>
        </pc:spChg>
        <pc:spChg chg="del">
          <ac:chgData name="TAN Mei Yi [Harrisdale Senior High School]" userId="f9f029c9-d743-4d60-9f2c-e74bdec1ab07" providerId="ADAL" clId="{C3B2CD3A-B7E1-46CA-B285-F2BCE5026DF9}" dt="2023-06-11T04:57:53.226" v="39" actId="478"/>
          <ac:spMkLst>
            <pc:docMk/>
            <pc:sldMk cId="1318951816" sldId="269"/>
            <ac:spMk id="4" creationId="{E11258B5-67DA-4EE6-98F0-BB99D723EC85}"/>
          </ac:spMkLst>
        </pc:spChg>
        <pc:spChg chg="mod">
          <ac:chgData name="TAN Mei Yi [Harrisdale Senior High School]" userId="f9f029c9-d743-4d60-9f2c-e74bdec1ab07" providerId="ADAL" clId="{C3B2CD3A-B7E1-46CA-B285-F2BCE5026DF9}" dt="2023-06-11T05:03:03.605" v="101" actId="207"/>
          <ac:spMkLst>
            <pc:docMk/>
            <pc:sldMk cId="1318951816" sldId="269"/>
            <ac:spMk id="6" creationId="{FB0E3FB2-C3CB-44CA-AD2A-7D1F3F5F852F}"/>
          </ac:spMkLst>
        </pc:spChg>
        <pc:spChg chg="mod ord">
          <ac:chgData name="TAN Mei Yi [Harrisdale Senior High School]" userId="f9f029c9-d743-4d60-9f2c-e74bdec1ab07" providerId="ADAL" clId="{C3B2CD3A-B7E1-46CA-B285-F2BCE5026DF9}" dt="2023-06-11T05:02:36.144" v="99" actId="167"/>
          <ac:spMkLst>
            <pc:docMk/>
            <pc:sldMk cId="1318951816" sldId="269"/>
            <ac:spMk id="7" creationId="{27726421-3811-4F8A-A221-03D8DEE8BB6C}"/>
          </ac:spMkLst>
        </pc:spChg>
        <pc:inkChg chg="add">
          <ac:chgData name="TAN Mei Yi [Harrisdale Senior High School]" userId="f9f029c9-d743-4d60-9f2c-e74bdec1ab07" providerId="ADAL" clId="{C3B2CD3A-B7E1-46CA-B285-F2BCE5026DF9}" dt="2023-06-11T05:04:38.276" v="110" actId="9405"/>
          <ac:inkMkLst>
            <pc:docMk/>
            <pc:sldMk cId="1318951816" sldId="269"/>
            <ac:inkMk id="5" creationId="{13951D6E-94F4-3588-E908-C830BF4DEA74}"/>
          </ac:inkMkLst>
        </pc:inkChg>
      </pc:sldChg>
      <pc:sldChg chg="addSp delSp modSp add mod ord modAnim">
        <pc:chgData name="TAN Mei Yi [Harrisdale Senior High School]" userId="f9f029c9-d743-4d60-9f2c-e74bdec1ab07" providerId="ADAL" clId="{C3B2CD3A-B7E1-46CA-B285-F2BCE5026DF9}" dt="2023-06-11T05:01:12.797" v="89"/>
        <pc:sldMkLst>
          <pc:docMk/>
          <pc:sldMk cId="2239862296" sldId="270"/>
        </pc:sldMkLst>
        <pc:spChg chg="add mod">
          <ac:chgData name="TAN Mei Yi [Harrisdale Senior High School]" userId="f9f029c9-d743-4d60-9f2c-e74bdec1ab07" providerId="ADAL" clId="{C3B2CD3A-B7E1-46CA-B285-F2BCE5026DF9}" dt="2023-06-11T04:57:45.213" v="36"/>
          <ac:spMkLst>
            <pc:docMk/>
            <pc:sldMk cId="2239862296" sldId="270"/>
            <ac:spMk id="2" creationId="{9A7688CC-9AA4-0464-2755-D3F927C722BD}"/>
          </ac:spMkLst>
        </pc:spChg>
        <pc:spChg chg="mod">
          <ac:chgData name="TAN Mei Yi [Harrisdale Senior High School]" userId="f9f029c9-d743-4d60-9f2c-e74bdec1ab07" providerId="ADAL" clId="{C3B2CD3A-B7E1-46CA-B285-F2BCE5026DF9}" dt="2023-06-11T05:00:21.725" v="72" actId="20577"/>
          <ac:spMkLst>
            <pc:docMk/>
            <pc:sldMk cId="2239862296" sldId="270"/>
            <ac:spMk id="3" creationId="{00000000-0000-0000-0000-000000000000}"/>
          </ac:spMkLst>
        </pc:spChg>
        <pc:spChg chg="mod">
          <ac:chgData name="TAN Mei Yi [Harrisdale Senior High School]" userId="f9f029c9-d743-4d60-9f2c-e74bdec1ab07" providerId="ADAL" clId="{C3B2CD3A-B7E1-46CA-B285-F2BCE5026DF9}" dt="2023-06-11T05:01:02.785" v="87" actId="20577"/>
          <ac:spMkLst>
            <pc:docMk/>
            <pc:sldMk cId="2239862296" sldId="270"/>
            <ac:spMk id="4" creationId="{00000000-0000-0000-0000-000000000000}"/>
          </ac:spMkLst>
        </pc:spChg>
        <pc:spChg chg="add del mod">
          <ac:chgData name="TAN Mei Yi [Harrisdale Senior High School]" userId="f9f029c9-d743-4d60-9f2c-e74bdec1ab07" providerId="ADAL" clId="{C3B2CD3A-B7E1-46CA-B285-F2BCE5026DF9}" dt="2023-06-11T05:00:06.346" v="63"/>
          <ac:spMkLst>
            <pc:docMk/>
            <pc:sldMk cId="2239862296" sldId="270"/>
            <ac:spMk id="5" creationId="{68C79150-7CF2-348A-72B0-263D375B14E2}"/>
          </ac:spMkLst>
        </pc:spChg>
        <pc:spChg chg="del">
          <ac:chgData name="TAN Mei Yi [Harrisdale Senior High School]" userId="f9f029c9-d743-4d60-9f2c-e74bdec1ab07" providerId="ADAL" clId="{C3B2CD3A-B7E1-46CA-B285-F2BCE5026DF9}" dt="2023-06-11T04:57:44.791" v="35" actId="478"/>
          <ac:spMkLst>
            <pc:docMk/>
            <pc:sldMk cId="2239862296" sldId="270"/>
            <ac:spMk id="7" creationId="{3FB4E75C-0353-430D-99D4-EB4A03420DEC}"/>
          </ac:spMkLst>
        </pc:spChg>
      </pc:sldChg>
      <pc:sldChg chg="addSp delSp modSp add mod modAnim">
        <pc:chgData name="TAN Mei Yi [Harrisdale Senior High School]" userId="f9f029c9-d743-4d60-9f2c-e74bdec1ab07" providerId="ADAL" clId="{C3B2CD3A-B7E1-46CA-B285-F2BCE5026DF9}" dt="2023-06-11T05:06:56.480" v="129"/>
        <pc:sldMkLst>
          <pc:docMk/>
          <pc:sldMk cId="1481058828" sldId="271"/>
        </pc:sldMkLst>
        <pc:spChg chg="add mod">
          <ac:chgData name="TAN Mei Yi [Harrisdale Senior High School]" userId="f9f029c9-d743-4d60-9f2c-e74bdec1ab07" providerId="ADAL" clId="{C3B2CD3A-B7E1-46CA-B285-F2BCE5026DF9}" dt="2023-06-11T04:58:46.919" v="48"/>
          <ac:spMkLst>
            <pc:docMk/>
            <pc:sldMk cId="1481058828" sldId="271"/>
            <ac:spMk id="2" creationId="{59B7D645-0D26-0BF4-FD0F-5AD532F7ADED}"/>
          </ac:spMkLst>
        </pc:spChg>
        <pc:spChg chg="mod">
          <ac:chgData name="TAN Mei Yi [Harrisdale Senior High School]" userId="f9f029c9-d743-4d60-9f2c-e74bdec1ab07" providerId="ADAL" clId="{C3B2CD3A-B7E1-46CA-B285-F2BCE5026DF9}" dt="2023-06-11T05:04:06.921" v="107" actId="207"/>
          <ac:spMkLst>
            <pc:docMk/>
            <pc:sldMk cId="1481058828" sldId="271"/>
            <ac:spMk id="3" creationId="{C8C03E52-AF8F-4D31-BF75-B28AE8F35797}"/>
          </ac:spMkLst>
        </pc:spChg>
        <pc:spChg chg="del">
          <ac:chgData name="TAN Mei Yi [Harrisdale Senior High School]" userId="f9f029c9-d743-4d60-9f2c-e74bdec1ab07" providerId="ADAL" clId="{C3B2CD3A-B7E1-46CA-B285-F2BCE5026DF9}" dt="2023-06-11T04:58:46.666" v="47" actId="478"/>
          <ac:spMkLst>
            <pc:docMk/>
            <pc:sldMk cId="1481058828" sldId="271"/>
            <ac:spMk id="4" creationId="{E11258B5-67DA-4EE6-98F0-BB99D723EC85}"/>
          </ac:spMkLst>
        </pc:spChg>
        <pc:spChg chg="add mod ord">
          <ac:chgData name="TAN Mei Yi [Harrisdale Senior High School]" userId="f9f029c9-d743-4d60-9f2c-e74bdec1ab07" providerId="ADAL" clId="{C3B2CD3A-B7E1-46CA-B285-F2BCE5026DF9}" dt="2023-06-11T05:05:43.113" v="121" actId="167"/>
          <ac:spMkLst>
            <pc:docMk/>
            <pc:sldMk cId="1481058828" sldId="271"/>
            <ac:spMk id="6" creationId="{AC0FC886-D926-D765-0CCE-16A5455AAA5F}"/>
          </ac:spMkLst>
        </pc:spChg>
        <pc:inkChg chg="add">
          <ac:chgData name="TAN Mei Yi [Harrisdale Senior High School]" userId="f9f029c9-d743-4d60-9f2c-e74bdec1ab07" providerId="ADAL" clId="{C3B2CD3A-B7E1-46CA-B285-F2BCE5026DF9}" dt="2023-06-11T05:05:01.746" v="113" actId="9405"/>
          <ac:inkMkLst>
            <pc:docMk/>
            <pc:sldMk cId="1481058828" sldId="271"/>
            <ac:inkMk id="5" creationId="{48D02637-1EA5-A491-573A-848A51FDBB5D}"/>
          </ac:inkMkLst>
        </pc:inkChg>
      </pc:sldChg>
      <pc:sldChg chg="add del">
        <pc:chgData name="TAN Mei Yi [Harrisdale Senior High School]" userId="f9f029c9-d743-4d60-9f2c-e74bdec1ab07" providerId="ADAL" clId="{C3B2CD3A-B7E1-46CA-B285-F2BCE5026DF9}" dt="2023-06-11T04:58:58.231" v="52" actId="47"/>
        <pc:sldMkLst>
          <pc:docMk/>
          <pc:sldMk cId="3727571065" sldId="273"/>
        </pc:sldMkLst>
      </pc:sldChg>
      <pc:sldChg chg="addSp delSp modSp add mod modAnim">
        <pc:chgData name="TAN Mei Yi [Harrisdale Senior High School]" userId="f9f029c9-d743-4d60-9f2c-e74bdec1ab07" providerId="ADAL" clId="{C3B2CD3A-B7E1-46CA-B285-F2BCE5026DF9}" dt="2023-06-11T05:07:40.361" v="134"/>
        <pc:sldMkLst>
          <pc:docMk/>
          <pc:sldMk cId="1803954934" sldId="274"/>
        </pc:sldMkLst>
        <pc:spChg chg="add mod">
          <ac:chgData name="TAN Mei Yi [Harrisdale Senior High School]" userId="f9f029c9-d743-4d60-9f2c-e74bdec1ab07" providerId="ADAL" clId="{C3B2CD3A-B7E1-46CA-B285-F2BCE5026DF9}" dt="2023-06-11T04:58:55.919" v="51"/>
          <ac:spMkLst>
            <pc:docMk/>
            <pc:sldMk cId="1803954934" sldId="274"/>
            <ac:spMk id="2" creationId="{982F9309-B371-B023-2E58-A7736B6437EC}"/>
          </ac:spMkLst>
        </pc:spChg>
        <pc:spChg chg="mod">
          <ac:chgData name="TAN Mei Yi [Harrisdale Senior High School]" userId="f9f029c9-d743-4d60-9f2c-e74bdec1ab07" providerId="ADAL" clId="{C3B2CD3A-B7E1-46CA-B285-F2BCE5026DF9}" dt="2023-06-11T05:07:24.581" v="131" actId="207"/>
          <ac:spMkLst>
            <pc:docMk/>
            <pc:sldMk cId="1803954934" sldId="274"/>
            <ac:spMk id="3" creationId="{C8C03E52-AF8F-4D31-BF75-B28AE8F35797}"/>
          </ac:spMkLst>
        </pc:spChg>
        <pc:spChg chg="del">
          <ac:chgData name="TAN Mei Yi [Harrisdale Senior High School]" userId="f9f029c9-d743-4d60-9f2c-e74bdec1ab07" providerId="ADAL" clId="{C3B2CD3A-B7E1-46CA-B285-F2BCE5026DF9}" dt="2023-06-11T04:58:55.598" v="50" actId="478"/>
          <ac:spMkLst>
            <pc:docMk/>
            <pc:sldMk cId="1803954934" sldId="274"/>
            <ac:spMk id="4" creationId="{E11258B5-67DA-4EE6-98F0-BB99D723EC85}"/>
          </ac:spMkLst>
        </pc:spChg>
      </pc:sldChg>
      <pc:sldChg chg="modSp mod">
        <pc:chgData name="TAN Mei Yi [Harrisdale Senior High School]" userId="f9f029c9-d743-4d60-9f2c-e74bdec1ab07" providerId="ADAL" clId="{C3B2CD3A-B7E1-46CA-B285-F2BCE5026DF9}" dt="2023-06-11T05:14:25.793" v="153" actId="20577"/>
        <pc:sldMkLst>
          <pc:docMk/>
          <pc:sldMk cId="3000480193" sldId="288"/>
        </pc:sldMkLst>
        <pc:spChg chg="mod">
          <ac:chgData name="TAN Mei Yi [Harrisdale Senior High School]" userId="f9f029c9-d743-4d60-9f2c-e74bdec1ab07" providerId="ADAL" clId="{C3B2CD3A-B7E1-46CA-B285-F2BCE5026DF9}" dt="2023-06-11T05:14:25.793" v="153" actId="20577"/>
          <ac:spMkLst>
            <pc:docMk/>
            <pc:sldMk cId="3000480193" sldId="288"/>
            <ac:spMk id="5" creationId="{00000000-0000-0000-0000-000000000000}"/>
          </ac:spMkLst>
        </pc:spChg>
      </pc:sldChg>
      <pc:sldChg chg="modSp mod">
        <pc:chgData name="TAN Mei Yi [Harrisdale Senior High School]" userId="f9f029c9-d743-4d60-9f2c-e74bdec1ab07" providerId="ADAL" clId="{C3B2CD3A-B7E1-46CA-B285-F2BCE5026DF9}" dt="2023-06-11T04:48:15.534" v="22" actId="20577"/>
        <pc:sldMkLst>
          <pc:docMk/>
          <pc:sldMk cId="2226349418" sldId="292"/>
        </pc:sldMkLst>
        <pc:spChg chg="mod">
          <ac:chgData name="TAN Mei Yi [Harrisdale Senior High School]" userId="f9f029c9-d743-4d60-9f2c-e74bdec1ab07" providerId="ADAL" clId="{C3B2CD3A-B7E1-46CA-B285-F2BCE5026DF9}" dt="2023-06-11T04:47:20.862" v="1" actId="20577"/>
          <ac:spMkLst>
            <pc:docMk/>
            <pc:sldMk cId="2226349418" sldId="292"/>
            <ac:spMk id="21" creationId="{8E7845BC-DC72-44E1-BABF-6AFB4DC3022D}"/>
          </ac:spMkLst>
        </pc:spChg>
        <pc:spChg chg="mod">
          <ac:chgData name="TAN Mei Yi [Harrisdale Senior High School]" userId="f9f029c9-d743-4d60-9f2c-e74bdec1ab07" providerId="ADAL" clId="{C3B2CD3A-B7E1-46CA-B285-F2BCE5026DF9}" dt="2023-06-11T04:48:15.534" v="22" actId="20577"/>
          <ac:spMkLst>
            <pc:docMk/>
            <pc:sldMk cId="2226349418" sldId="292"/>
            <ac:spMk id="22" creationId="{046BE2BE-401B-43B6-9F59-E6AE635E14BD}"/>
          </ac:spMkLst>
        </pc:spChg>
      </pc:sldChg>
      <pc:sldChg chg="del">
        <pc:chgData name="TAN Mei Yi [Harrisdale Senior High School]" userId="f9f029c9-d743-4d60-9f2c-e74bdec1ab07" providerId="ADAL" clId="{C3B2CD3A-B7E1-46CA-B285-F2BCE5026DF9}" dt="2023-06-11T04:57:27.480" v="34" actId="47"/>
        <pc:sldMkLst>
          <pc:docMk/>
          <pc:sldMk cId="1057994458" sldId="294"/>
        </pc:sldMkLst>
      </pc:sldChg>
      <pc:sldChg chg="del">
        <pc:chgData name="TAN Mei Yi [Harrisdale Senior High School]" userId="f9f029c9-d743-4d60-9f2c-e74bdec1ab07" providerId="ADAL" clId="{C3B2CD3A-B7E1-46CA-B285-F2BCE5026DF9}" dt="2023-06-11T04:57:27.480" v="34" actId="47"/>
        <pc:sldMkLst>
          <pc:docMk/>
          <pc:sldMk cId="1600687480" sldId="296"/>
        </pc:sldMkLst>
      </pc:sldChg>
      <pc:sldChg chg="del">
        <pc:chgData name="TAN Mei Yi [Harrisdale Senior High School]" userId="f9f029c9-d743-4d60-9f2c-e74bdec1ab07" providerId="ADAL" clId="{C3B2CD3A-B7E1-46CA-B285-F2BCE5026DF9}" dt="2023-06-11T04:57:27.480" v="34" actId="47"/>
        <pc:sldMkLst>
          <pc:docMk/>
          <pc:sldMk cId="3119249193" sldId="298"/>
        </pc:sldMkLst>
      </pc:sldChg>
      <pc:sldChg chg="del">
        <pc:chgData name="TAN Mei Yi [Harrisdale Senior High School]" userId="f9f029c9-d743-4d60-9f2c-e74bdec1ab07" providerId="ADAL" clId="{C3B2CD3A-B7E1-46CA-B285-F2BCE5026DF9}" dt="2023-06-11T04:57:27.480" v="34" actId="47"/>
        <pc:sldMkLst>
          <pc:docMk/>
          <pc:sldMk cId="2170412506" sldId="299"/>
        </pc:sldMkLst>
      </pc:sldChg>
      <pc:sldChg chg="del">
        <pc:chgData name="TAN Mei Yi [Harrisdale Senior High School]" userId="f9f029c9-d743-4d60-9f2c-e74bdec1ab07" providerId="ADAL" clId="{C3B2CD3A-B7E1-46CA-B285-F2BCE5026DF9}" dt="2023-06-11T04:57:27.480" v="34" actId="47"/>
        <pc:sldMkLst>
          <pc:docMk/>
          <pc:sldMk cId="241039748" sldId="300"/>
        </pc:sldMkLst>
      </pc:sldChg>
      <pc:sldChg chg="del">
        <pc:chgData name="TAN Mei Yi [Harrisdale Senior High School]" userId="f9f029c9-d743-4d60-9f2c-e74bdec1ab07" providerId="ADAL" clId="{C3B2CD3A-B7E1-46CA-B285-F2BCE5026DF9}" dt="2023-06-11T04:57:27.480" v="34" actId="47"/>
        <pc:sldMkLst>
          <pc:docMk/>
          <pc:sldMk cId="3821331227" sldId="301"/>
        </pc:sldMkLst>
      </pc:sldChg>
      <pc:sldChg chg="del">
        <pc:chgData name="TAN Mei Yi [Harrisdale Senior High School]" userId="f9f029c9-d743-4d60-9f2c-e74bdec1ab07" providerId="ADAL" clId="{C3B2CD3A-B7E1-46CA-B285-F2BCE5026DF9}" dt="2023-06-11T04:57:27.480" v="34" actId="47"/>
        <pc:sldMkLst>
          <pc:docMk/>
          <pc:sldMk cId="2956705432" sldId="302"/>
        </pc:sldMkLst>
      </pc:sldChg>
      <pc:sldChg chg="del">
        <pc:chgData name="TAN Mei Yi [Harrisdale Senior High School]" userId="f9f029c9-d743-4d60-9f2c-e74bdec1ab07" providerId="ADAL" clId="{C3B2CD3A-B7E1-46CA-B285-F2BCE5026DF9}" dt="2023-06-11T04:57:27.480" v="34" actId="47"/>
        <pc:sldMkLst>
          <pc:docMk/>
          <pc:sldMk cId="3476950925" sldId="303"/>
        </pc:sldMkLst>
      </pc:sldChg>
      <pc:sldChg chg="del">
        <pc:chgData name="TAN Mei Yi [Harrisdale Senior High School]" userId="f9f029c9-d743-4d60-9f2c-e74bdec1ab07" providerId="ADAL" clId="{C3B2CD3A-B7E1-46CA-B285-F2BCE5026DF9}" dt="2023-06-11T04:57:27.480" v="34" actId="47"/>
        <pc:sldMkLst>
          <pc:docMk/>
          <pc:sldMk cId="3197842005" sldId="304"/>
        </pc:sldMkLst>
      </pc:sldChg>
      <pc:sldChg chg="del">
        <pc:chgData name="TAN Mei Yi [Harrisdale Senior High School]" userId="f9f029c9-d743-4d60-9f2c-e74bdec1ab07" providerId="ADAL" clId="{C3B2CD3A-B7E1-46CA-B285-F2BCE5026DF9}" dt="2023-06-11T04:57:27.480" v="34" actId="47"/>
        <pc:sldMkLst>
          <pc:docMk/>
          <pc:sldMk cId="2308434004" sldId="305"/>
        </pc:sldMkLst>
      </pc:sldChg>
      <pc:sldChg chg="modSp add del mod modAnim">
        <pc:chgData name="TAN Mei Yi [Harrisdale Senior High School]" userId="f9f029c9-d743-4d60-9f2c-e74bdec1ab07" providerId="ADAL" clId="{C3B2CD3A-B7E1-46CA-B285-F2BCE5026DF9}" dt="2023-06-11T04:56:22.484" v="29" actId="47"/>
        <pc:sldMkLst>
          <pc:docMk/>
          <pc:sldMk cId="938807537" sldId="306"/>
        </pc:sldMkLst>
        <pc:spChg chg="mod">
          <ac:chgData name="TAN Mei Yi [Harrisdale Senior High School]" userId="f9f029c9-d743-4d60-9f2c-e74bdec1ab07" providerId="ADAL" clId="{C3B2CD3A-B7E1-46CA-B285-F2BCE5026DF9}" dt="2023-06-11T04:49:27.145" v="28" actId="207"/>
          <ac:spMkLst>
            <pc:docMk/>
            <pc:sldMk cId="938807537" sldId="306"/>
            <ac:spMk id="3" creationId="{00000000-0000-0000-0000-000000000000}"/>
          </ac:spMkLst>
        </pc:spChg>
        <pc:spChg chg="mod">
          <ac:chgData name="TAN Mei Yi [Harrisdale Senior High School]" userId="f9f029c9-d743-4d60-9f2c-e74bdec1ab07" providerId="ADAL" clId="{C3B2CD3A-B7E1-46CA-B285-F2BCE5026DF9}" dt="2023-06-11T04:49:11.814" v="25" actId="208"/>
          <ac:spMkLst>
            <pc:docMk/>
            <pc:sldMk cId="938807537" sldId="306"/>
            <ac:spMk id="6" creationId="{B54C84CA-BD6D-419A-B8F8-0FE4B9847EF7}"/>
          </ac:spMkLst>
        </pc:spChg>
      </pc:sldChg>
      <pc:sldChg chg="add del">
        <pc:chgData name="TAN Mei Yi [Harrisdale Senior High School]" userId="f9f029c9-d743-4d60-9f2c-e74bdec1ab07" providerId="ADAL" clId="{C3B2CD3A-B7E1-46CA-B285-F2BCE5026DF9}" dt="2023-06-11T04:56:43.496" v="33" actId="47"/>
        <pc:sldMkLst>
          <pc:docMk/>
          <pc:sldMk cId="1730155264" sldId="307"/>
        </pc:sldMkLst>
      </pc:sldChg>
      <pc:sldChg chg="addSp delSp modSp add mod modAnim">
        <pc:chgData name="TAN Mei Yi [Harrisdale Senior High School]" userId="f9f029c9-d743-4d60-9f2c-e74bdec1ab07" providerId="ADAL" clId="{C3B2CD3A-B7E1-46CA-B285-F2BCE5026DF9}" dt="2023-06-11T05:01:33.842" v="93"/>
        <pc:sldMkLst>
          <pc:docMk/>
          <pc:sldMk cId="297318505" sldId="308"/>
        </pc:sldMkLst>
        <pc:spChg chg="add mod">
          <ac:chgData name="TAN Mei Yi [Harrisdale Senior High School]" userId="f9f029c9-d743-4d60-9f2c-e74bdec1ab07" providerId="ADAL" clId="{C3B2CD3A-B7E1-46CA-B285-F2BCE5026DF9}" dt="2023-06-11T04:57:49.539" v="38"/>
          <ac:spMkLst>
            <pc:docMk/>
            <pc:sldMk cId="297318505" sldId="308"/>
            <ac:spMk id="2" creationId="{B3D4894E-4D91-E233-F29C-F1BE52E60D55}"/>
          </ac:spMkLst>
        </pc:spChg>
        <pc:spChg chg="mod">
          <ac:chgData name="TAN Mei Yi [Harrisdale Senior High School]" userId="f9f029c9-d743-4d60-9f2c-e74bdec1ab07" providerId="ADAL" clId="{C3B2CD3A-B7E1-46CA-B285-F2BCE5026DF9}" dt="2023-06-11T05:01:28.158" v="92" actId="207"/>
          <ac:spMkLst>
            <pc:docMk/>
            <pc:sldMk cId="297318505" sldId="308"/>
            <ac:spMk id="3" creationId="{00000000-0000-0000-0000-000000000000}"/>
          </ac:spMkLst>
        </pc:spChg>
        <pc:spChg chg="del">
          <ac:chgData name="TAN Mei Yi [Harrisdale Senior High School]" userId="f9f029c9-d743-4d60-9f2c-e74bdec1ab07" providerId="ADAL" clId="{C3B2CD3A-B7E1-46CA-B285-F2BCE5026DF9}" dt="2023-06-11T04:57:49.185" v="37" actId="478"/>
          <ac:spMkLst>
            <pc:docMk/>
            <pc:sldMk cId="297318505" sldId="308"/>
            <ac:spMk id="4" creationId="{4D8A380B-B533-4EAE-8E8D-3860D4C9BE03}"/>
          </ac:spMkLst>
        </pc:spChg>
      </pc:sldChg>
      <pc:sldChg chg="add">
        <pc:chgData name="TAN Mei Yi [Harrisdale Senior High School]" userId="f9f029c9-d743-4d60-9f2c-e74bdec1ab07" providerId="ADAL" clId="{C3B2CD3A-B7E1-46CA-B285-F2BCE5026DF9}" dt="2023-06-11T04:56:27.845" v="30"/>
        <pc:sldMkLst>
          <pc:docMk/>
          <pc:sldMk cId="938807537" sldId="309"/>
        </pc:sldMkLst>
      </pc:sldChg>
      <pc:sldChg chg="add">
        <pc:chgData name="TAN Mei Yi [Harrisdale Senior High School]" userId="f9f029c9-d743-4d60-9f2c-e74bdec1ab07" providerId="ADAL" clId="{C3B2CD3A-B7E1-46CA-B285-F2BCE5026DF9}" dt="2023-06-11T04:56:27.845" v="30"/>
        <pc:sldMkLst>
          <pc:docMk/>
          <pc:sldMk cId="116718190" sldId="340"/>
        </pc:sldMkLst>
      </pc:sldChg>
      <pc:sldChg chg="add ord">
        <pc:chgData name="TAN Mei Yi [Harrisdale Senior High School]" userId="f9f029c9-d743-4d60-9f2c-e74bdec1ab07" providerId="ADAL" clId="{C3B2CD3A-B7E1-46CA-B285-F2BCE5026DF9}" dt="2023-06-11T04:56:40.947" v="32"/>
        <pc:sldMkLst>
          <pc:docMk/>
          <pc:sldMk cId="2660949895" sldId="341"/>
        </pc:sldMkLst>
      </pc:sldChg>
      <pc:sldChg chg="addSp delSp modSp add del mod ord addAnim delAnim modAnim">
        <pc:chgData name="TAN Mei Yi [Harrisdale Senior High School]" userId="f9f029c9-d743-4d60-9f2c-e74bdec1ab07" providerId="ADAL" clId="{C3B2CD3A-B7E1-46CA-B285-F2BCE5026DF9}" dt="2023-06-11T05:16:38.886" v="159" actId="47"/>
        <pc:sldMkLst>
          <pc:docMk/>
          <pc:sldMk cId="2738544585" sldId="342"/>
        </pc:sldMkLst>
        <pc:spChg chg="add del mod">
          <ac:chgData name="TAN Mei Yi [Harrisdale Senior High School]" userId="f9f029c9-d743-4d60-9f2c-e74bdec1ab07" providerId="ADAL" clId="{C3B2CD3A-B7E1-46CA-B285-F2BCE5026DF9}" dt="2023-06-11T05:16:35.854" v="158" actId="20577"/>
          <ac:spMkLst>
            <pc:docMk/>
            <pc:sldMk cId="2738544585" sldId="342"/>
            <ac:spMk id="3" creationId="{00000000-0000-0000-0000-000000000000}"/>
          </ac:spMkLst>
        </pc:spChg>
        <pc:spChg chg="del">
          <ac:chgData name="TAN Mei Yi [Harrisdale Senior High School]" userId="f9f029c9-d743-4d60-9f2c-e74bdec1ab07" providerId="ADAL" clId="{C3B2CD3A-B7E1-46CA-B285-F2BCE5026DF9}" dt="2023-06-11T05:12:51.851" v="140" actId="478"/>
          <ac:spMkLst>
            <pc:docMk/>
            <pc:sldMk cId="2738544585" sldId="342"/>
            <ac:spMk id="4" creationId="{00000000-0000-0000-0000-000000000000}"/>
          </ac:spMkLst>
        </pc:spChg>
        <pc:spChg chg="add del mod">
          <ac:chgData name="TAN Mei Yi [Harrisdale Senior High School]" userId="f9f029c9-d743-4d60-9f2c-e74bdec1ab07" providerId="ADAL" clId="{C3B2CD3A-B7E1-46CA-B285-F2BCE5026DF9}" dt="2023-06-11T05:16:29.927" v="156" actId="478"/>
          <ac:spMkLst>
            <pc:docMk/>
            <pc:sldMk cId="2738544585" sldId="342"/>
            <ac:spMk id="8" creationId="{F280341C-67C4-B65B-6C84-480E7B4C9E98}"/>
          </ac:spMkLst>
        </pc:spChg>
        <pc:picChg chg="add mod">
          <ac:chgData name="TAN Mei Yi [Harrisdale Senior High School]" userId="f9f029c9-d743-4d60-9f2c-e74bdec1ab07" providerId="ADAL" clId="{C3B2CD3A-B7E1-46CA-B285-F2BCE5026DF9}" dt="2023-06-11T05:16:20.143" v="154" actId="1076"/>
          <ac:picMkLst>
            <pc:docMk/>
            <pc:sldMk cId="2738544585" sldId="342"/>
            <ac:picMk id="6" creationId="{20B736A1-358E-EDB0-63D8-41269B4D45E9}"/>
          </ac:picMkLst>
        </pc:picChg>
      </pc:sldChg>
    </pc:docChg>
  </pc:docChgLst>
  <pc:docChgLst>
    <pc:chgData name="TAN Mei Yi [Harrisdale Senior High School]" userId="f9f029c9-d743-4d60-9f2c-e74bdec1ab07" providerId="ADAL" clId="{68EDD772-35A2-4CAE-8401-5FD4265F83C4}"/>
    <pc:docChg chg="undo custSel addSld delSld modSld sldOrd">
      <pc:chgData name="TAN Mei Yi [Harrisdale Senior High School]" userId="f9f029c9-d743-4d60-9f2c-e74bdec1ab07" providerId="ADAL" clId="{68EDD772-35A2-4CAE-8401-5FD4265F83C4}" dt="2023-06-26T01:15:26.746" v="5422" actId="1076"/>
      <pc:docMkLst>
        <pc:docMk/>
      </pc:docMkLst>
      <pc:sldChg chg="del">
        <pc:chgData name="TAN Mei Yi [Harrisdale Senior High School]" userId="f9f029c9-d743-4d60-9f2c-e74bdec1ab07" providerId="ADAL" clId="{68EDD772-35A2-4CAE-8401-5FD4265F83C4}" dt="2023-06-24T02:30:49.964" v="207" actId="47"/>
        <pc:sldMkLst>
          <pc:docMk/>
          <pc:sldMk cId="103752923" sldId="257"/>
        </pc:sldMkLst>
      </pc:sldChg>
      <pc:sldChg chg="del">
        <pc:chgData name="TAN Mei Yi [Harrisdale Senior High School]" userId="f9f029c9-d743-4d60-9f2c-e74bdec1ab07" providerId="ADAL" clId="{68EDD772-35A2-4CAE-8401-5FD4265F83C4}" dt="2023-06-24T02:30:49.964" v="207" actId="47"/>
        <pc:sldMkLst>
          <pc:docMk/>
          <pc:sldMk cId="2383967886" sldId="258"/>
        </pc:sldMkLst>
      </pc:sldChg>
      <pc:sldChg chg="del">
        <pc:chgData name="TAN Mei Yi [Harrisdale Senior High School]" userId="f9f029c9-d743-4d60-9f2c-e74bdec1ab07" providerId="ADAL" clId="{68EDD772-35A2-4CAE-8401-5FD4265F83C4}" dt="2023-06-24T02:46:15.736" v="423" actId="47"/>
        <pc:sldMkLst>
          <pc:docMk/>
          <pc:sldMk cId="2434177787" sldId="259"/>
        </pc:sldMkLst>
      </pc:sldChg>
      <pc:sldChg chg="del">
        <pc:chgData name="TAN Mei Yi [Harrisdale Senior High School]" userId="f9f029c9-d743-4d60-9f2c-e74bdec1ab07" providerId="ADAL" clId="{68EDD772-35A2-4CAE-8401-5FD4265F83C4}" dt="2023-06-24T02:30:49.964" v="207" actId="47"/>
        <pc:sldMkLst>
          <pc:docMk/>
          <pc:sldMk cId="2641317372" sldId="260"/>
        </pc:sldMkLst>
      </pc:sldChg>
      <pc:sldChg chg="del">
        <pc:chgData name="TAN Mei Yi [Harrisdale Senior High School]" userId="f9f029c9-d743-4d60-9f2c-e74bdec1ab07" providerId="ADAL" clId="{68EDD772-35A2-4CAE-8401-5FD4265F83C4}" dt="2023-06-24T02:30:49.964" v="207" actId="47"/>
        <pc:sldMkLst>
          <pc:docMk/>
          <pc:sldMk cId="679059391" sldId="261"/>
        </pc:sldMkLst>
      </pc:sldChg>
      <pc:sldChg chg="addSp delSp modSp add mod">
        <pc:chgData name="TAN Mei Yi [Harrisdale Senior High School]" userId="f9f029c9-d743-4d60-9f2c-e74bdec1ab07" providerId="ADAL" clId="{68EDD772-35A2-4CAE-8401-5FD4265F83C4}" dt="2023-06-24T02:30:13.500" v="205"/>
        <pc:sldMkLst>
          <pc:docMk/>
          <pc:sldMk cId="715680316" sldId="263"/>
        </pc:sldMkLst>
        <pc:spChg chg="add mod">
          <ac:chgData name="TAN Mei Yi [Harrisdale Senior High School]" userId="f9f029c9-d743-4d60-9f2c-e74bdec1ab07" providerId="ADAL" clId="{68EDD772-35A2-4CAE-8401-5FD4265F83C4}" dt="2023-06-24T02:30:13.500" v="205"/>
          <ac:spMkLst>
            <pc:docMk/>
            <pc:sldMk cId="715680316" sldId="263"/>
            <ac:spMk id="3" creationId="{51FC27DD-D18C-C502-C832-4FDF7AFBE3C9}"/>
          </ac:spMkLst>
        </pc:spChg>
        <pc:spChg chg="del">
          <ac:chgData name="TAN Mei Yi [Harrisdale Senior High School]" userId="f9f029c9-d743-4d60-9f2c-e74bdec1ab07" providerId="ADAL" clId="{68EDD772-35A2-4CAE-8401-5FD4265F83C4}" dt="2023-06-24T02:30:13.204" v="204" actId="478"/>
          <ac:spMkLst>
            <pc:docMk/>
            <pc:sldMk cId="715680316" sldId="263"/>
            <ac:spMk id="8" creationId="{D09E858C-EEE5-4806-A3F0-B674F296DBCF}"/>
          </ac:spMkLst>
        </pc:spChg>
      </pc:sldChg>
      <pc:sldChg chg="del">
        <pc:chgData name="TAN Mei Yi [Harrisdale Senior High School]" userId="f9f029c9-d743-4d60-9f2c-e74bdec1ab07" providerId="ADAL" clId="{68EDD772-35A2-4CAE-8401-5FD4265F83C4}" dt="2023-06-24T02:30:08.486" v="203" actId="47"/>
        <pc:sldMkLst>
          <pc:docMk/>
          <pc:sldMk cId="3752622076" sldId="265"/>
        </pc:sldMkLst>
      </pc:sldChg>
      <pc:sldChg chg="del">
        <pc:chgData name="TAN Mei Yi [Harrisdale Senior High School]" userId="f9f029c9-d743-4d60-9f2c-e74bdec1ab07" providerId="ADAL" clId="{68EDD772-35A2-4CAE-8401-5FD4265F83C4}" dt="2023-06-24T02:30:40.828" v="206" actId="47"/>
        <pc:sldMkLst>
          <pc:docMk/>
          <pc:sldMk cId="1873093485" sldId="268"/>
        </pc:sldMkLst>
      </pc:sldChg>
      <pc:sldChg chg="del">
        <pc:chgData name="TAN Mei Yi [Harrisdale Senior High School]" userId="f9f029c9-d743-4d60-9f2c-e74bdec1ab07" providerId="ADAL" clId="{68EDD772-35A2-4CAE-8401-5FD4265F83C4}" dt="2023-06-24T02:30:49.964" v="207" actId="47"/>
        <pc:sldMkLst>
          <pc:docMk/>
          <pc:sldMk cId="3977380611" sldId="270"/>
        </pc:sldMkLst>
      </pc:sldChg>
      <pc:sldChg chg="del">
        <pc:chgData name="TAN Mei Yi [Harrisdale Senior High School]" userId="f9f029c9-d743-4d60-9f2c-e74bdec1ab07" providerId="ADAL" clId="{68EDD772-35A2-4CAE-8401-5FD4265F83C4}" dt="2023-06-24T02:30:49.964" v="207" actId="47"/>
        <pc:sldMkLst>
          <pc:docMk/>
          <pc:sldMk cId="2095205418" sldId="271"/>
        </pc:sldMkLst>
      </pc:sldChg>
      <pc:sldChg chg="modSp mod">
        <pc:chgData name="TAN Mei Yi [Harrisdale Senior High School]" userId="f9f029c9-d743-4d60-9f2c-e74bdec1ab07" providerId="ADAL" clId="{68EDD772-35A2-4CAE-8401-5FD4265F83C4}" dt="2023-06-26T01:10:08.363" v="5239" actId="20577"/>
        <pc:sldMkLst>
          <pc:docMk/>
          <pc:sldMk cId="3000480193" sldId="288"/>
        </pc:sldMkLst>
        <pc:spChg chg="mod">
          <ac:chgData name="TAN Mei Yi [Harrisdale Senior High School]" userId="f9f029c9-d743-4d60-9f2c-e74bdec1ab07" providerId="ADAL" clId="{68EDD772-35A2-4CAE-8401-5FD4265F83C4}" dt="2023-06-26T01:10:08.363" v="5239" actId="20577"/>
          <ac:spMkLst>
            <pc:docMk/>
            <pc:sldMk cId="3000480193" sldId="288"/>
            <ac:spMk id="5" creationId="{00000000-0000-0000-0000-000000000000}"/>
          </ac:spMkLst>
        </pc:spChg>
      </pc:sldChg>
      <pc:sldChg chg="modSp mod">
        <pc:chgData name="TAN Mei Yi [Harrisdale Senior High School]" userId="f9f029c9-d743-4d60-9f2c-e74bdec1ab07" providerId="ADAL" clId="{68EDD772-35A2-4CAE-8401-5FD4265F83C4}" dt="2023-06-24T02:21:16.005" v="67" actId="20577"/>
        <pc:sldMkLst>
          <pc:docMk/>
          <pc:sldMk cId="2226349418" sldId="292"/>
        </pc:sldMkLst>
        <pc:spChg chg="mod">
          <ac:chgData name="TAN Mei Yi [Harrisdale Senior High School]" userId="f9f029c9-d743-4d60-9f2c-e74bdec1ab07" providerId="ADAL" clId="{68EDD772-35A2-4CAE-8401-5FD4265F83C4}" dt="2023-06-24T02:14:16.985" v="4" actId="6549"/>
          <ac:spMkLst>
            <pc:docMk/>
            <pc:sldMk cId="2226349418" sldId="292"/>
            <ac:spMk id="21" creationId="{8E7845BC-DC72-44E1-BABF-6AFB4DC3022D}"/>
          </ac:spMkLst>
        </pc:spChg>
        <pc:spChg chg="mod">
          <ac:chgData name="TAN Mei Yi [Harrisdale Senior High School]" userId="f9f029c9-d743-4d60-9f2c-e74bdec1ab07" providerId="ADAL" clId="{68EDD772-35A2-4CAE-8401-5FD4265F83C4}" dt="2023-06-24T02:21:16.005" v="67" actId="20577"/>
          <ac:spMkLst>
            <pc:docMk/>
            <pc:sldMk cId="2226349418" sldId="292"/>
            <ac:spMk id="22" creationId="{046BE2BE-401B-43B6-9F59-E6AE635E14BD}"/>
          </ac:spMkLst>
        </pc:spChg>
      </pc:sldChg>
      <pc:sldChg chg="del">
        <pc:chgData name="TAN Mei Yi [Harrisdale Senior High School]" userId="f9f029c9-d743-4d60-9f2c-e74bdec1ab07" providerId="ADAL" clId="{68EDD772-35A2-4CAE-8401-5FD4265F83C4}" dt="2023-06-24T02:30:40.828" v="206" actId="47"/>
        <pc:sldMkLst>
          <pc:docMk/>
          <pc:sldMk cId="1171885929" sldId="342"/>
        </pc:sldMkLst>
      </pc:sldChg>
      <pc:sldChg chg="del">
        <pc:chgData name="TAN Mei Yi [Harrisdale Senior High School]" userId="f9f029c9-d743-4d60-9f2c-e74bdec1ab07" providerId="ADAL" clId="{68EDD772-35A2-4CAE-8401-5FD4265F83C4}" dt="2023-06-24T02:30:40.828" v="206" actId="47"/>
        <pc:sldMkLst>
          <pc:docMk/>
          <pc:sldMk cId="6328878" sldId="343"/>
        </pc:sldMkLst>
      </pc:sldChg>
      <pc:sldChg chg="del">
        <pc:chgData name="TAN Mei Yi [Harrisdale Senior High School]" userId="f9f029c9-d743-4d60-9f2c-e74bdec1ab07" providerId="ADAL" clId="{68EDD772-35A2-4CAE-8401-5FD4265F83C4}" dt="2023-06-24T02:30:49.964" v="207" actId="47"/>
        <pc:sldMkLst>
          <pc:docMk/>
          <pc:sldMk cId="2535872552" sldId="344"/>
        </pc:sldMkLst>
      </pc:sldChg>
      <pc:sldChg chg="del">
        <pc:chgData name="TAN Mei Yi [Harrisdale Senior High School]" userId="f9f029c9-d743-4d60-9f2c-e74bdec1ab07" providerId="ADAL" clId="{68EDD772-35A2-4CAE-8401-5FD4265F83C4}" dt="2023-06-24T02:30:49.964" v="207" actId="47"/>
        <pc:sldMkLst>
          <pc:docMk/>
          <pc:sldMk cId="1848725851" sldId="345"/>
        </pc:sldMkLst>
      </pc:sldChg>
      <pc:sldChg chg="del">
        <pc:chgData name="TAN Mei Yi [Harrisdale Senior High School]" userId="f9f029c9-d743-4d60-9f2c-e74bdec1ab07" providerId="ADAL" clId="{68EDD772-35A2-4CAE-8401-5FD4265F83C4}" dt="2023-06-24T02:30:49.964" v="207" actId="47"/>
        <pc:sldMkLst>
          <pc:docMk/>
          <pc:sldMk cId="501310011" sldId="346"/>
        </pc:sldMkLst>
      </pc:sldChg>
      <pc:sldChg chg="del">
        <pc:chgData name="TAN Mei Yi [Harrisdale Senior High School]" userId="f9f029c9-d743-4d60-9f2c-e74bdec1ab07" providerId="ADAL" clId="{68EDD772-35A2-4CAE-8401-5FD4265F83C4}" dt="2023-06-24T02:30:49.964" v="207" actId="47"/>
        <pc:sldMkLst>
          <pc:docMk/>
          <pc:sldMk cId="1892799905" sldId="347"/>
        </pc:sldMkLst>
      </pc:sldChg>
      <pc:sldChg chg="del">
        <pc:chgData name="TAN Mei Yi [Harrisdale Senior High School]" userId="f9f029c9-d743-4d60-9f2c-e74bdec1ab07" providerId="ADAL" clId="{68EDD772-35A2-4CAE-8401-5FD4265F83C4}" dt="2023-06-24T02:30:49.964" v="207" actId="47"/>
        <pc:sldMkLst>
          <pc:docMk/>
          <pc:sldMk cId="1405830947" sldId="348"/>
        </pc:sldMkLst>
      </pc:sldChg>
      <pc:sldChg chg="modSp add mod">
        <pc:chgData name="TAN Mei Yi [Harrisdale Senior High School]" userId="f9f029c9-d743-4d60-9f2c-e74bdec1ab07" providerId="ADAL" clId="{68EDD772-35A2-4CAE-8401-5FD4265F83C4}" dt="2023-06-24T02:21:55.619" v="70" actId="207"/>
        <pc:sldMkLst>
          <pc:docMk/>
          <pc:sldMk cId="2305694551" sldId="349"/>
        </pc:sldMkLst>
        <pc:spChg chg="mod">
          <ac:chgData name="TAN Mei Yi [Harrisdale Senior High School]" userId="f9f029c9-d743-4d60-9f2c-e74bdec1ab07" providerId="ADAL" clId="{68EDD772-35A2-4CAE-8401-5FD4265F83C4}" dt="2023-06-24T02:21:55.619" v="70" actId="207"/>
          <ac:spMkLst>
            <pc:docMk/>
            <pc:sldMk cId="2305694551" sldId="349"/>
            <ac:spMk id="4" creationId="{EE6A5FE6-0DF5-4EB4-973C-EB160E1499EA}"/>
          </ac:spMkLst>
        </pc:spChg>
      </pc:sldChg>
      <pc:sldChg chg="addSp delSp modSp add mod modAnim">
        <pc:chgData name="TAN Mei Yi [Harrisdale Senior High School]" userId="f9f029c9-d743-4d60-9f2c-e74bdec1ab07" providerId="ADAL" clId="{68EDD772-35A2-4CAE-8401-5FD4265F83C4}" dt="2023-06-24T02:29:49.054" v="202" actId="20577"/>
        <pc:sldMkLst>
          <pc:docMk/>
          <pc:sldMk cId="929278771" sldId="350"/>
        </pc:sldMkLst>
        <pc:spChg chg="mod">
          <ac:chgData name="TAN Mei Yi [Harrisdale Senior High School]" userId="f9f029c9-d743-4d60-9f2c-e74bdec1ab07" providerId="ADAL" clId="{68EDD772-35A2-4CAE-8401-5FD4265F83C4}" dt="2023-06-24T02:22:33.322" v="73" actId="207"/>
          <ac:spMkLst>
            <pc:docMk/>
            <pc:sldMk cId="929278771" sldId="350"/>
            <ac:spMk id="4" creationId="{FBDC67FD-C5E7-46F4-9A43-894A6A1D2F1C}"/>
          </ac:spMkLst>
        </pc:spChg>
        <pc:spChg chg="mod">
          <ac:chgData name="TAN Mei Yi [Harrisdale Senior High School]" userId="f9f029c9-d743-4d60-9f2c-e74bdec1ab07" providerId="ADAL" clId="{68EDD772-35A2-4CAE-8401-5FD4265F83C4}" dt="2023-06-24T02:29:49.054" v="202" actId="20577"/>
          <ac:spMkLst>
            <pc:docMk/>
            <pc:sldMk cId="929278771" sldId="350"/>
            <ac:spMk id="5" creationId="{68DADA61-F34F-4C17-99B1-B16A497F5EFA}"/>
          </ac:spMkLst>
        </pc:spChg>
        <pc:picChg chg="add del mod">
          <ac:chgData name="TAN Mei Yi [Harrisdale Senior High School]" userId="f9f029c9-d743-4d60-9f2c-e74bdec1ab07" providerId="ADAL" clId="{68EDD772-35A2-4CAE-8401-5FD4265F83C4}" dt="2023-06-24T02:26:47.848" v="174" actId="478"/>
          <ac:picMkLst>
            <pc:docMk/>
            <pc:sldMk cId="929278771" sldId="350"/>
            <ac:picMk id="3" creationId="{C2942A7D-3F7C-A9C0-8994-AA01AA8B57E3}"/>
          </ac:picMkLst>
        </pc:picChg>
      </pc:sldChg>
      <pc:sldChg chg="addSp delSp modSp add mod ord modAnim">
        <pc:chgData name="TAN Mei Yi [Harrisdale Senior High School]" userId="f9f029c9-d743-4d60-9f2c-e74bdec1ab07" providerId="ADAL" clId="{68EDD772-35A2-4CAE-8401-5FD4265F83C4}" dt="2023-06-24T02:44:13.762" v="416" actId="478"/>
        <pc:sldMkLst>
          <pc:docMk/>
          <pc:sldMk cId="3448764226" sldId="351"/>
        </pc:sldMkLst>
        <pc:spChg chg="mod">
          <ac:chgData name="TAN Mei Yi [Harrisdale Senior High School]" userId="f9f029c9-d743-4d60-9f2c-e74bdec1ab07" providerId="ADAL" clId="{68EDD772-35A2-4CAE-8401-5FD4265F83C4}" dt="2023-06-24T02:31:44.064" v="222" actId="20577"/>
          <ac:spMkLst>
            <pc:docMk/>
            <pc:sldMk cId="3448764226" sldId="351"/>
            <ac:spMk id="4" creationId="{FBDC67FD-C5E7-46F4-9A43-894A6A1D2F1C}"/>
          </ac:spMkLst>
        </pc:spChg>
        <pc:spChg chg="mod">
          <ac:chgData name="TAN Mei Yi [Harrisdale Senior High School]" userId="f9f029c9-d743-4d60-9f2c-e74bdec1ab07" providerId="ADAL" clId="{68EDD772-35A2-4CAE-8401-5FD4265F83C4}" dt="2023-06-24T02:43:58.534" v="413" actId="20577"/>
          <ac:spMkLst>
            <pc:docMk/>
            <pc:sldMk cId="3448764226" sldId="351"/>
            <ac:spMk id="5" creationId="{68DADA61-F34F-4C17-99B1-B16A497F5EFA}"/>
          </ac:spMkLst>
        </pc:spChg>
        <pc:picChg chg="add del">
          <ac:chgData name="TAN Mei Yi [Harrisdale Senior High School]" userId="f9f029c9-d743-4d60-9f2c-e74bdec1ab07" providerId="ADAL" clId="{68EDD772-35A2-4CAE-8401-5FD4265F83C4}" dt="2023-06-24T02:33:08.413" v="256" actId="478"/>
          <ac:picMkLst>
            <pc:docMk/>
            <pc:sldMk cId="3448764226" sldId="351"/>
            <ac:picMk id="3" creationId="{4A076933-597C-1E9B-9730-06B8AF365416}"/>
          </ac:picMkLst>
        </pc:picChg>
        <pc:picChg chg="add del mod">
          <ac:chgData name="TAN Mei Yi [Harrisdale Senior High School]" userId="f9f029c9-d743-4d60-9f2c-e74bdec1ab07" providerId="ADAL" clId="{68EDD772-35A2-4CAE-8401-5FD4265F83C4}" dt="2023-06-24T02:44:13.762" v="416" actId="478"/>
          <ac:picMkLst>
            <pc:docMk/>
            <pc:sldMk cId="3448764226" sldId="351"/>
            <ac:picMk id="7" creationId="{BFEB912A-54EC-4370-71AB-22EA23852844}"/>
          </ac:picMkLst>
        </pc:picChg>
      </pc:sldChg>
      <pc:sldChg chg="addSp delSp modSp add mod delAnim modAnim">
        <pc:chgData name="TAN Mei Yi [Harrisdale Senior High School]" userId="f9f029c9-d743-4d60-9f2c-e74bdec1ab07" providerId="ADAL" clId="{68EDD772-35A2-4CAE-8401-5FD4265F83C4}" dt="2023-06-26T00:01:44.511" v="3949" actId="1076"/>
        <pc:sldMkLst>
          <pc:docMk/>
          <pc:sldMk cId="758218575" sldId="352"/>
        </pc:sldMkLst>
        <pc:spChg chg="add mod">
          <ac:chgData name="TAN Mei Yi [Harrisdale Senior High School]" userId="f9f029c9-d743-4d60-9f2c-e74bdec1ab07" providerId="ADAL" clId="{68EDD772-35A2-4CAE-8401-5FD4265F83C4}" dt="2023-06-25T23:56:52.884" v="3768" actId="20577"/>
          <ac:spMkLst>
            <pc:docMk/>
            <pc:sldMk cId="758218575" sldId="352"/>
            <ac:spMk id="2" creationId="{7FB9AE7C-B13B-10DF-FBCD-036CA1B0EB20}"/>
          </ac:spMkLst>
        </pc:spChg>
        <pc:spChg chg="add mod">
          <ac:chgData name="TAN Mei Yi [Harrisdale Senior High School]" userId="f9f029c9-d743-4d60-9f2c-e74bdec1ab07" providerId="ADAL" clId="{68EDD772-35A2-4CAE-8401-5FD4265F83C4}" dt="2023-06-25T23:57:21.338" v="3803" actId="20577"/>
          <ac:spMkLst>
            <pc:docMk/>
            <pc:sldMk cId="758218575" sldId="352"/>
            <ac:spMk id="4" creationId="{B71DC589-78DF-FA50-C348-2E2548509DB3}"/>
          </ac:spMkLst>
        </pc:spChg>
        <pc:spChg chg="add mod">
          <ac:chgData name="TAN Mei Yi [Harrisdale Senior High School]" userId="f9f029c9-d743-4d60-9f2c-e74bdec1ab07" providerId="ADAL" clId="{68EDD772-35A2-4CAE-8401-5FD4265F83C4}" dt="2023-06-25T23:59:11.130" v="3832" actId="1076"/>
          <ac:spMkLst>
            <pc:docMk/>
            <pc:sldMk cId="758218575" sldId="352"/>
            <ac:spMk id="5" creationId="{2CC7D8DE-1447-891A-5537-8E206DCFD63E}"/>
          </ac:spMkLst>
        </pc:spChg>
        <pc:spChg chg="mod">
          <ac:chgData name="TAN Mei Yi [Harrisdale Senior High School]" userId="f9f029c9-d743-4d60-9f2c-e74bdec1ab07" providerId="ADAL" clId="{68EDD772-35A2-4CAE-8401-5FD4265F83C4}" dt="2023-06-25T00:13:00.858" v="1578" actId="20577"/>
          <ac:spMkLst>
            <pc:docMk/>
            <pc:sldMk cId="758218575" sldId="352"/>
            <ac:spMk id="7" creationId="{00000000-0000-0000-0000-000000000000}"/>
          </ac:spMkLst>
        </pc:spChg>
        <pc:spChg chg="add mod">
          <ac:chgData name="TAN Mei Yi [Harrisdale Senior High School]" userId="f9f029c9-d743-4d60-9f2c-e74bdec1ab07" providerId="ADAL" clId="{68EDD772-35A2-4CAE-8401-5FD4265F83C4}" dt="2023-06-25T23:59:59.373" v="3868" actId="1076"/>
          <ac:spMkLst>
            <pc:docMk/>
            <pc:sldMk cId="758218575" sldId="352"/>
            <ac:spMk id="8" creationId="{7E97852D-3477-24B3-9EEC-54833090724D}"/>
          </ac:spMkLst>
        </pc:spChg>
        <pc:spChg chg="add mod">
          <ac:chgData name="TAN Mei Yi [Harrisdale Senior High School]" userId="f9f029c9-d743-4d60-9f2c-e74bdec1ab07" providerId="ADAL" clId="{68EDD772-35A2-4CAE-8401-5FD4265F83C4}" dt="2023-06-26T00:00:28.993" v="3876" actId="1076"/>
          <ac:spMkLst>
            <pc:docMk/>
            <pc:sldMk cId="758218575" sldId="352"/>
            <ac:spMk id="9" creationId="{08F09F1E-C3A4-4222-9080-B904F6913240}"/>
          </ac:spMkLst>
        </pc:spChg>
        <pc:spChg chg="add del mod">
          <ac:chgData name="TAN Mei Yi [Harrisdale Senior High School]" userId="f9f029c9-d743-4d60-9f2c-e74bdec1ab07" providerId="ADAL" clId="{68EDD772-35A2-4CAE-8401-5FD4265F83C4}" dt="2023-06-26T00:00:21.607" v="3874"/>
          <ac:spMkLst>
            <pc:docMk/>
            <pc:sldMk cId="758218575" sldId="352"/>
            <ac:spMk id="10" creationId="{99B08F28-AD26-25D1-7A18-8573BF1D7EFE}"/>
          </ac:spMkLst>
        </pc:spChg>
        <pc:spChg chg="add mod">
          <ac:chgData name="TAN Mei Yi [Harrisdale Senior High School]" userId="f9f029c9-d743-4d60-9f2c-e74bdec1ab07" providerId="ADAL" clId="{68EDD772-35A2-4CAE-8401-5FD4265F83C4}" dt="2023-06-26T00:01:28.643" v="3930" actId="20577"/>
          <ac:spMkLst>
            <pc:docMk/>
            <pc:sldMk cId="758218575" sldId="352"/>
            <ac:spMk id="11" creationId="{49443744-6768-E6DB-AD0B-F9E7116C1D2F}"/>
          </ac:spMkLst>
        </pc:spChg>
        <pc:spChg chg="add mod">
          <ac:chgData name="TAN Mei Yi [Harrisdale Senior High School]" userId="f9f029c9-d743-4d60-9f2c-e74bdec1ab07" providerId="ADAL" clId="{68EDD772-35A2-4CAE-8401-5FD4265F83C4}" dt="2023-06-26T00:01:44.511" v="3949" actId="1076"/>
          <ac:spMkLst>
            <pc:docMk/>
            <pc:sldMk cId="758218575" sldId="352"/>
            <ac:spMk id="12" creationId="{A4309419-8813-B01A-F37F-4252172A9D4B}"/>
          </ac:spMkLst>
        </pc:spChg>
        <pc:spChg chg="mod">
          <ac:chgData name="TAN Mei Yi [Harrisdale Senior High School]" userId="f9f029c9-d743-4d60-9f2c-e74bdec1ab07" providerId="ADAL" clId="{68EDD772-35A2-4CAE-8401-5FD4265F83C4}" dt="2023-06-25T23:56:06.704" v="3730" actId="20577"/>
          <ac:spMkLst>
            <pc:docMk/>
            <pc:sldMk cId="758218575" sldId="352"/>
            <ac:spMk id="17" creationId="{EC0CE4B7-66BD-F094-6B5F-74831C4C4528}"/>
          </ac:spMkLst>
        </pc:spChg>
        <pc:spChg chg="mod">
          <ac:chgData name="TAN Mei Yi [Harrisdale Senior High School]" userId="f9f029c9-d743-4d60-9f2c-e74bdec1ab07" providerId="ADAL" clId="{68EDD772-35A2-4CAE-8401-5FD4265F83C4}" dt="2023-06-25T23:56:44.733" v="3756" actId="20577"/>
          <ac:spMkLst>
            <pc:docMk/>
            <pc:sldMk cId="758218575" sldId="352"/>
            <ac:spMk id="18" creationId="{F767A6EA-FDF1-17DA-600B-7B4C9713B3EF}"/>
          </ac:spMkLst>
        </pc:spChg>
        <pc:spChg chg="del">
          <ac:chgData name="TAN Mei Yi [Harrisdale Senior High School]" userId="f9f029c9-d743-4d60-9f2c-e74bdec1ab07" providerId="ADAL" clId="{68EDD772-35A2-4CAE-8401-5FD4265F83C4}" dt="2023-06-24T02:46:09.920" v="420" actId="478"/>
          <ac:spMkLst>
            <pc:docMk/>
            <pc:sldMk cId="758218575" sldId="352"/>
            <ac:spMk id="19" creationId="{1E824C78-75BC-9F9D-87FE-0AE5EF17B409}"/>
          </ac:spMkLst>
        </pc:spChg>
        <pc:spChg chg="del">
          <ac:chgData name="TAN Mei Yi [Harrisdale Senior High School]" userId="f9f029c9-d743-4d60-9f2c-e74bdec1ab07" providerId="ADAL" clId="{68EDD772-35A2-4CAE-8401-5FD4265F83C4}" dt="2023-06-24T02:46:06.111" v="419" actId="478"/>
          <ac:spMkLst>
            <pc:docMk/>
            <pc:sldMk cId="758218575" sldId="352"/>
            <ac:spMk id="20" creationId="{676FB56D-F18F-8760-5867-2BE9BBE8B5E6}"/>
          </ac:spMkLst>
        </pc:spChg>
        <pc:spChg chg="del">
          <ac:chgData name="TAN Mei Yi [Harrisdale Senior High School]" userId="f9f029c9-d743-4d60-9f2c-e74bdec1ab07" providerId="ADAL" clId="{68EDD772-35A2-4CAE-8401-5FD4265F83C4}" dt="2023-06-24T02:46:09.920" v="420" actId="478"/>
          <ac:spMkLst>
            <pc:docMk/>
            <pc:sldMk cId="758218575" sldId="352"/>
            <ac:spMk id="21" creationId="{E224D4F4-CF4D-C226-B84D-856EF446E300}"/>
          </ac:spMkLst>
        </pc:spChg>
        <pc:spChg chg="del">
          <ac:chgData name="TAN Mei Yi [Harrisdale Senior High School]" userId="f9f029c9-d743-4d60-9f2c-e74bdec1ab07" providerId="ADAL" clId="{68EDD772-35A2-4CAE-8401-5FD4265F83C4}" dt="2023-06-24T02:46:06.111" v="419" actId="478"/>
          <ac:spMkLst>
            <pc:docMk/>
            <pc:sldMk cId="758218575" sldId="352"/>
            <ac:spMk id="22" creationId="{BA26C476-E7A7-8E9A-0D66-AC8E1FC70BBD}"/>
          </ac:spMkLst>
        </pc:spChg>
        <pc:spChg chg="del">
          <ac:chgData name="TAN Mei Yi [Harrisdale Senior High School]" userId="f9f029c9-d743-4d60-9f2c-e74bdec1ab07" providerId="ADAL" clId="{68EDD772-35A2-4CAE-8401-5FD4265F83C4}" dt="2023-06-24T02:46:09.920" v="420" actId="478"/>
          <ac:spMkLst>
            <pc:docMk/>
            <pc:sldMk cId="758218575" sldId="352"/>
            <ac:spMk id="23" creationId="{1D0E47FD-8780-2602-993A-F38D592EF0AD}"/>
          </ac:spMkLst>
        </pc:spChg>
        <pc:spChg chg="del">
          <ac:chgData name="TAN Mei Yi [Harrisdale Senior High School]" userId="f9f029c9-d743-4d60-9f2c-e74bdec1ab07" providerId="ADAL" clId="{68EDD772-35A2-4CAE-8401-5FD4265F83C4}" dt="2023-06-24T02:46:09.920" v="420" actId="478"/>
          <ac:spMkLst>
            <pc:docMk/>
            <pc:sldMk cId="758218575" sldId="352"/>
            <ac:spMk id="24" creationId="{75B9950D-0667-02E7-A242-BE4DE2EE29F4}"/>
          </ac:spMkLst>
        </pc:spChg>
        <pc:spChg chg="del">
          <ac:chgData name="TAN Mei Yi [Harrisdale Senior High School]" userId="f9f029c9-d743-4d60-9f2c-e74bdec1ab07" providerId="ADAL" clId="{68EDD772-35A2-4CAE-8401-5FD4265F83C4}" dt="2023-06-24T02:46:09.920" v="420" actId="478"/>
          <ac:spMkLst>
            <pc:docMk/>
            <pc:sldMk cId="758218575" sldId="352"/>
            <ac:spMk id="25" creationId="{9AD5E6F9-F405-8ADB-0E5E-711E2306B428}"/>
          </ac:spMkLst>
        </pc:spChg>
        <pc:picChg chg="del">
          <ac:chgData name="TAN Mei Yi [Harrisdale Senior High School]" userId="f9f029c9-d743-4d60-9f2c-e74bdec1ab07" providerId="ADAL" clId="{68EDD772-35A2-4CAE-8401-5FD4265F83C4}" dt="2023-06-24T02:46:06.111" v="419" actId="478"/>
          <ac:picMkLst>
            <pc:docMk/>
            <pc:sldMk cId="758218575" sldId="352"/>
            <ac:picMk id="2" creationId="{78FEE4CC-7AA2-19A5-2F9F-49D64F96CB36}"/>
          </ac:picMkLst>
        </pc:picChg>
        <pc:picChg chg="del">
          <ac:chgData name="TAN Mei Yi [Harrisdale Senior High School]" userId="f9f029c9-d743-4d60-9f2c-e74bdec1ab07" providerId="ADAL" clId="{68EDD772-35A2-4CAE-8401-5FD4265F83C4}" dt="2023-06-24T02:46:03.436" v="418" actId="478"/>
          <ac:picMkLst>
            <pc:docMk/>
            <pc:sldMk cId="758218575" sldId="352"/>
            <ac:picMk id="5" creationId="{00000000-0000-0000-0000-000000000000}"/>
          </ac:picMkLst>
        </pc:picChg>
        <pc:picChg chg="add del mod">
          <ac:chgData name="TAN Mei Yi [Harrisdale Senior High School]" userId="f9f029c9-d743-4d60-9f2c-e74bdec1ab07" providerId="ADAL" clId="{68EDD772-35A2-4CAE-8401-5FD4265F83C4}" dt="2023-06-25T00:13:02.522" v="1579" actId="478"/>
          <ac:picMkLst>
            <pc:docMk/>
            <pc:sldMk cId="758218575" sldId="352"/>
            <ac:picMk id="6" creationId="{691F3997-E9A5-C946-50AC-AFE0501E0DDC}"/>
          </ac:picMkLst>
        </pc:picChg>
      </pc:sldChg>
      <pc:sldChg chg="addSp delSp modSp add mod delAnim modAnim">
        <pc:chgData name="TAN Mei Yi [Harrisdale Senior High School]" userId="f9f029c9-d743-4d60-9f2c-e74bdec1ab07" providerId="ADAL" clId="{68EDD772-35A2-4CAE-8401-5FD4265F83C4}" dt="2023-06-26T00:08:50.508" v="4106" actId="1076"/>
        <pc:sldMkLst>
          <pc:docMk/>
          <pc:sldMk cId="2699366047" sldId="353"/>
        </pc:sldMkLst>
        <pc:spChg chg="add del mod">
          <ac:chgData name="TAN Mei Yi [Harrisdale Senior High School]" userId="f9f029c9-d743-4d60-9f2c-e74bdec1ab07" providerId="ADAL" clId="{68EDD772-35A2-4CAE-8401-5FD4265F83C4}" dt="2023-06-25T00:13:19.481" v="1583" actId="478"/>
          <ac:spMkLst>
            <pc:docMk/>
            <pc:sldMk cId="2699366047" sldId="353"/>
            <ac:spMk id="5" creationId="{E52424DF-E6CE-8681-CB06-50FA6DB2DF99}"/>
          </ac:spMkLst>
        </pc:spChg>
        <pc:spChg chg="add mod">
          <ac:chgData name="TAN Mei Yi [Harrisdale Senior High School]" userId="f9f029c9-d743-4d60-9f2c-e74bdec1ab07" providerId="ADAL" clId="{68EDD772-35A2-4CAE-8401-5FD4265F83C4}" dt="2023-06-25T00:13:59.030" v="1620" actId="20577"/>
          <ac:spMkLst>
            <pc:docMk/>
            <pc:sldMk cId="2699366047" sldId="353"/>
            <ac:spMk id="6" creationId="{CE17A9D5-A2D5-7E82-27B5-5DF420BA0219}"/>
          </ac:spMkLst>
        </pc:spChg>
        <pc:spChg chg="del">
          <ac:chgData name="TAN Mei Yi [Harrisdale Senior High School]" userId="f9f029c9-d743-4d60-9f2c-e74bdec1ab07" providerId="ADAL" clId="{68EDD772-35A2-4CAE-8401-5FD4265F83C4}" dt="2023-06-25T00:13:17.070" v="1581" actId="478"/>
          <ac:spMkLst>
            <pc:docMk/>
            <pc:sldMk cId="2699366047" sldId="353"/>
            <ac:spMk id="7" creationId="{00000000-0000-0000-0000-000000000000}"/>
          </ac:spMkLst>
        </pc:spChg>
        <pc:spChg chg="add del mod">
          <ac:chgData name="TAN Mei Yi [Harrisdale Senior High School]" userId="f9f029c9-d743-4d60-9f2c-e74bdec1ab07" providerId="ADAL" clId="{68EDD772-35A2-4CAE-8401-5FD4265F83C4}" dt="2023-06-26T00:04:32.708" v="3992" actId="478"/>
          <ac:spMkLst>
            <pc:docMk/>
            <pc:sldMk cId="2699366047" sldId="353"/>
            <ac:spMk id="8" creationId="{68FF449C-48A8-2C3B-E5D2-E06680848EBF}"/>
          </ac:spMkLst>
        </pc:spChg>
        <pc:spChg chg="add mod">
          <ac:chgData name="TAN Mei Yi [Harrisdale Senior High School]" userId="f9f029c9-d743-4d60-9f2c-e74bdec1ab07" providerId="ADAL" clId="{68EDD772-35A2-4CAE-8401-5FD4265F83C4}" dt="2023-06-26T00:04:48.732" v="4004" actId="20577"/>
          <ac:spMkLst>
            <pc:docMk/>
            <pc:sldMk cId="2699366047" sldId="353"/>
            <ac:spMk id="9" creationId="{48BABB4E-475B-E540-DD0D-7C76D246247C}"/>
          </ac:spMkLst>
        </pc:spChg>
        <pc:spChg chg="add mod">
          <ac:chgData name="TAN Mei Yi [Harrisdale Senior High School]" userId="f9f029c9-d743-4d60-9f2c-e74bdec1ab07" providerId="ADAL" clId="{68EDD772-35A2-4CAE-8401-5FD4265F83C4}" dt="2023-06-26T00:05:29.742" v="4045" actId="20577"/>
          <ac:spMkLst>
            <pc:docMk/>
            <pc:sldMk cId="2699366047" sldId="353"/>
            <ac:spMk id="10" creationId="{146E6735-80C3-1CD8-56A1-BCD02BBE9510}"/>
          </ac:spMkLst>
        </pc:spChg>
        <pc:spChg chg="add mod">
          <ac:chgData name="TAN Mei Yi [Harrisdale Senior High School]" userId="f9f029c9-d743-4d60-9f2c-e74bdec1ab07" providerId="ADAL" clId="{68EDD772-35A2-4CAE-8401-5FD4265F83C4}" dt="2023-06-26T00:05:33.600" v="4050" actId="20577"/>
          <ac:spMkLst>
            <pc:docMk/>
            <pc:sldMk cId="2699366047" sldId="353"/>
            <ac:spMk id="11" creationId="{92EF28BE-C2B0-68CC-A791-43AE081BE74A}"/>
          </ac:spMkLst>
        </pc:spChg>
        <pc:spChg chg="add mod">
          <ac:chgData name="TAN Mei Yi [Harrisdale Senior High School]" userId="f9f029c9-d743-4d60-9f2c-e74bdec1ab07" providerId="ADAL" clId="{68EDD772-35A2-4CAE-8401-5FD4265F83C4}" dt="2023-06-26T00:05:52.013" v="4068" actId="1076"/>
          <ac:spMkLst>
            <pc:docMk/>
            <pc:sldMk cId="2699366047" sldId="353"/>
            <ac:spMk id="12" creationId="{838C08A1-E549-8019-1C12-AA164297F043}"/>
          </ac:spMkLst>
        </pc:spChg>
        <pc:spChg chg="add mod">
          <ac:chgData name="TAN Mei Yi [Harrisdale Senior High School]" userId="f9f029c9-d743-4d60-9f2c-e74bdec1ab07" providerId="ADAL" clId="{68EDD772-35A2-4CAE-8401-5FD4265F83C4}" dt="2023-06-26T00:06:11.528" v="4079" actId="20577"/>
          <ac:spMkLst>
            <pc:docMk/>
            <pc:sldMk cId="2699366047" sldId="353"/>
            <ac:spMk id="13" creationId="{BE5C9D4C-C22C-9AF2-E4AE-4143E0BA55FD}"/>
          </ac:spMkLst>
        </pc:spChg>
        <pc:spChg chg="add mod">
          <ac:chgData name="TAN Mei Yi [Harrisdale Senior High School]" userId="f9f029c9-d743-4d60-9f2c-e74bdec1ab07" providerId="ADAL" clId="{68EDD772-35A2-4CAE-8401-5FD4265F83C4}" dt="2023-06-26T00:06:22.048" v="4085" actId="20577"/>
          <ac:spMkLst>
            <pc:docMk/>
            <pc:sldMk cId="2699366047" sldId="353"/>
            <ac:spMk id="14" creationId="{159C4956-46A1-6422-CB0C-6D4C370EBB20}"/>
          </ac:spMkLst>
        </pc:spChg>
        <pc:spChg chg="add mod">
          <ac:chgData name="TAN Mei Yi [Harrisdale Senior High School]" userId="f9f029c9-d743-4d60-9f2c-e74bdec1ab07" providerId="ADAL" clId="{68EDD772-35A2-4CAE-8401-5FD4265F83C4}" dt="2023-06-26T00:08:27.822" v="4101" actId="1076"/>
          <ac:spMkLst>
            <pc:docMk/>
            <pc:sldMk cId="2699366047" sldId="353"/>
            <ac:spMk id="15" creationId="{51429D21-22D5-4D93-69AE-0F79B2E3C402}"/>
          </ac:spMkLst>
        </pc:spChg>
        <pc:spChg chg="mod">
          <ac:chgData name="TAN Mei Yi [Harrisdale Senior High School]" userId="f9f029c9-d743-4d60-9f2c-e74bdec1ab07" providerId="ADAL" clId="{68EDD772-35A2-4CAE-8401-5FD4265F83C4}" dt="2023-06-26T00:03:24.436" v="3966" actId="1076"/>
          <ac:spMkLst>
            <pc:docMk/>
            <pc:sldMk cId="2699366047" sldId="353"/>
            <ac:spMk id="17" creationId="{EC0CE4B7-66BD-F094-6B5F-74831C4C4528}"/>
          </ac:spMkLst>
        </pc:spChg>
        <pc:spChg chg="mod">
          <ac:chgData name="TAN Mei Yi [Harrisdale Senior High School]" userId="f9f029c9-d743-4d60-9f2c-e74bdec1ab07" providerId="ADAL" clId="{68EDD772-35A2-4CAE-8401-5FD4265F83C4}" dt="2023-06-26T00:04:29.642" v="3991" actId="20577"/>
          <ac:spMkLst>
            <pc:docMk/>
            <pc:sldMk cId="2699366047" sldId="353"/>
            <ac:spMk id="18" creationId="{F767A6EA-FDF1-17DA-600B-7B4C9713B3EF}"/>
          </ac:spMkLst>
        </pc:spChg>
        <pc:picChg chg="add del mod">
          <ac:chgData name="TAN Mei Yi [Harrisdale Senior High School]" userId="f9f029c9-d743-4d60-9f2c-e74bdec1ab07" providerId="ADAL" clId="{68EDD772-35A2-4CAE-8401-5FD4265F83C4}" dt="2023-06-25T00:14:00.960" v="1621" actId="478"/>
          <ac:picMkLst>
            <pc:docMk/>
            <pc:sldMk cId="2699366047" sldId="353"/>
            <ac:picMk id="4" creationId="{98AE9F44-D79F-E801-3912-E45F4412C3C0}"/>
          </ac:picMkLst>
        </pc:picChg>
        <pc:picChg chg="del mod">
          <ac:chgData name="TAN Mei Yi [Harrisdale Senior High School]" userId="f9f029c9-d743-4d60-9f2c-e74bdec1ab07" providerId="ADAL" clId="{68EDD772-35A2-4CAE-8401-5FD4265F83C4}" dt="2023-06-24T02:46:31.872" v="428" actId="478"/>
          <ac:picMkLst>
            <pc:docMk/>
            <pc:sldMk cId="2699366047" sldId="353"/>
            <ac:picMk id="6" creationId="{691F3997-E9A5-C946-50AC-AFE0501E0DDC}"/>
          </ac:picMkLst>
        </pc:picChg>
        <pc:picChg chg="add mod">
          <ac:chgData name="TAN Mei Yi [Harrisdale Senior High School]" userId="f9f029c9-d743-4d60-9f2c-e74bdec1ab07" providerId="ADAL" clId="{68EDD772-35A2-4CAE-8401-5FD4265F83C4}" dt="2023-06-26T00:08:50.508" v="4106" actId="1076"/>
          <ac:picMkLst>
            <pc:docMk/>
            <pc:sldMk cId="2699366047" sldId="353"/>
            <ac:picMk id="19" creationId="{ED23794D-5894-8F8F-1AAA-77312F9E40BA}"/>
          </ac:picMkLst>
        </pc:picChg>
      </pc:sldChg>
      <pc:sldChg chg="addSp delSp modSp add mod modAnim">
        <pc:chgData name="TAN Mei Yi [Harrisdale Senior High School]" userId="f9f029c9-d743-4d60-9f2c-e74bdec1ab07" providerId="ADAL" clId="{68EDD772-35A2-4CAE-8401-5FD4265F83C4}" dt="2023-06-24T03:50:08.628" v="1072"/>
        <pc:sldMkLst>
          <pc:docMk/>
          <pc:sldMk cId="2763962111" sldId="354"/>
        </pc:sldMkLst>
        <pc:spChg chg="mod">
          <ac:chgData name="TAN Mei Yi [Harrisdale Senior High School]" userId="f9f029c9-d743-4d60-9f2c-e74bdec1ab07" providerId="ADAL" clId="{68EDD772-35A2-4CAE-8401-5FD4265F83C4}" dt="2023-06-24T02:48:18.948" v="459" actId="6549"/>
          <ac:spMkLst>
            <pc:docMk/>
            <pc:sldMk cId="2763962111" sldId="354"/>
            <ac:spMk id="4" creationId="{FBDC67FD-C5E7-46F4-9A43-894A6A1D2F1C}"/>
          </ac:spMkLst>
        </pc:spChg>
        <pc:spChg chg="mod">
          <ac:chgData name="TAN Mei Yi [Harrisdale Senior High School]" userId="f9f029c9-d743-4d60-9f2c-e74bdec1ab07" providerId="ADAL" clId="{68EDD772-35A2-4CAE-8401-5FD4265F83C4}" dt="2023-06-24T02:57:59.246" v="1035" actId="6549"/>
          <ac:spMkLst>
            <pc:docMk/>
            <pc:sldMk cId="2763962111" sldId="354"/>
            <ac:spMk id="5" creationId="{68DADA61-F34F-4C17-99B1-B16A497F5EFA}"/>
          </ac:spMkLst>
        </pc:spChg>
        <pc:spChg chg="add mod">
          <ac:chgData name="TAN Mei Yi [Harrisdale Senior High School]" userId="f9f029c9-d743-4d60-9f2c-e74bdec1ab07" providerId="ADAL" clId="{68EDD772-35A2-4CAE-8401-5FD4265F83C4}" dt="2023-06-24T03:49:35.474" v="1067" actId="27636"/>
          <ac:spMkLst>
            <pc:docMk/>
            <pc:sldMk cId="2763962111" sldId="354"/>
            <ac:spMk id="45" creationId="{5C2B8970-6675-3773-5BAA-657C98830B9E}"/>
          </ac:spMkLst>
        </pc:spChg>
        <pc:grpChg chg="del mod">
          <ac:chgData name="TAN Mei Yi [Harrisdale Senior High School]" userId="f9f029c9-d743-4d60-9f2c-e74bdec1ab07" providerId="ADAL" clId="{68EDD772-35A2-4CAE-8401-5FD4265F83C4}" dt="2023-06-24T02:53:15.985" v="807"/>
          <ac:grpSpMkLst>
            <pc:docMk/>
            <pc:sldMk cId="2763962111" sldId="354"/>
            <ac:grpSpMk id="9" creationId="{88B74BDE-2886-A33E-221E-630732738615}"/>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12" creationId="{D512930B-C991-3AB9-ADBA-5AA40D643A88}"/>
          </ac:grpSpMkLst>
        </pc:grpChg>
        <pc:grpChg chg="add del mod">
          <ac:chgData name="TAN Mei Yi [Harrisdale Senior High School]" userId="f9f029c9-d743-4d60-9f2c-e74bdec1ab07" providerId="ADAL" clId="{68EDD772-35A2-4CAE-8401-5FD4265F83C4}" dt="2023-06-24T02:55:34.532" v="843" actId="164"/>
          <ac:grpSpMkLst>
            <pc:docMk/>
            <pc:sldMk cId="2763962111" sldId="354"/>
            <ac:grpSpMk id="18" creationId="{717B2E8F-0F0C-06EC-9EC5-19839FF29C6A}"/>
          </ac:grpSpMkLst>
        </pc:grpChg>
        <pc:grpChg chg="mod">
          <ac:chgData name="TAN Mei Yi [Harrisdale Senior High School]" userId="f9f029c9-d743-4d60-9f2c-e74bdec1ab07" providerId="ADAL" clId="{68EDD772-35A2-4CAE-8401-5FD4265F83C4}" dt="2023-06-24T02:53:25.119" v="817"/>
          <ac:grpSpMkLst>
            <pc:docMk/>
            <pc:sldMk cId="2763962111" sldId="354"/>
            <ac:grpSpMk id="20" creationId="{F9E19EB0-D541-6BB4-A0D1-6A48F5582480}"/>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4" creationId="{7B8C31FC-4279-1B93-ECA4-8F79DB7CC28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5" creationId="{39F8C542-4DF7-939F-0221-37DB8F58134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41" creationId="{6BF2F526-8ED8-BDB5-5BA1-2B964D52C7A7}"/>
          </ac:grpSpMkLst>
        </pc:grpChg>
        <pc:grpChg chg="add mod">
          <ac:chgData name="TAN Mei Yi [Harrisdale Senior High School]" userId="f9f029c9-d743-4d60-9f2c-e74bdec1ab07" providerId="ADAL" clId="{68EDD772-35A2-4CAE-8401-5FD4265F83C4}" dt="2023-06-24T02:55:34.532" v="843" actId="164"/>
          <ac:grpSpMkLst>
            <pc:docMk/>
            <pc:sldMk cId="2763962111" sldId="354"/>
            <ac:grpSpMk id="42" creationId="{C3712B49-3034-B836-1F66-4534737AFE04}"/>
          </ac:grpSpMkLst>
        </pc:grpChg>
        <pc:picChg chg="add del mod">
          <ac:chgData name="TAN Mei Yi [Harrisdale Senior High School]" userId="f9f029c9-d743-4d60-9f2c-e74bdec1ab07" providerId="ADAL" clId="{68EDD772-35A2-4CAE-8401-5FD4265F83C4}" dt="2023-06-24T02:53:01.484" v="800" actId="478"/>
          <ac:picMkLst>
            <pc:docMk/>
            <pc:sldMk cId="2763962111" sldId="354"/>
            <ac:picMk id="3" creationId="{F2B6D645-873A-CDD2-85EC-F37A9061DBCF}"/>
          </ac:picMkLst>
        </pc:picChg>
        <pc:picChg chg="add mod modCrop">
          <ac:chgData name="TAN Mei Yi [Harrisdale Senior High School]" userId="f9f029c9-d743-4d60-9f2c-e74bdec1ab07" providerId="ADAL" clId="{68EDD772-35A2-4CAE-8401-5FD4265F83C4}" dt="2023-06-24T03:49:23.203" v="1065"/>
          <ac:picMkLst>
            <pc:docMk/>
            <pc:sldMk cId="2763962111" sldId="354"/>
            <ac:picMk id="44" creationId="{6F473D93-6A84-C9AE-0EA4-CB6F263F4FEB}"/>
          </ac:picMkLst>
        </pc:picChg>
        <pc:inkChg chg="add mod">
          <ac:chgData name="TAN Mei Yi [Harrisdale Senior High School]" userId="f9f029c9-d743-4d60-9f2c-e74bdec1ab07" providerId="ADAL" clId="{68EDD772-35A2-4CAE-8401-5FD4265F83C4}" dt="2023-06-24T02:53:15.985" v="807"/>
          <ac:inkMkLst>
            <pc:docMk/>
            <pc:sldMk cId="2763962111" sldId="354"/>
            <ac:inkMk id="6" creationId="{DA45CA5A-FA21-023F-824C-B910769F2691}"/>
          </ac:inkMkLst>
        </pc:inkChg>
        <pc:inkChg chg="add mod">
          <ac:chgData name="TAN Mei Yi [Harrisdale Senior High School]" userId="f9f029c9-d743-4d60-9f2c-e74bdec1ab07" providerId="ADAL" clId="{68EDD772-35A2-4CAE-8401-5FD4265F83C4}" dt="2023-06-24T02:53:15.985" v="807"/>
          <ac:inkMkLst>
            <pc:docMk/>
            <pc:sldMk cId="2763962111" sldId="354"/>
            <ac:inkMk id="7" creationId="{F0084CEB-126C-F4B7-8AFE-C563FFD91C23}"/>
          </ac:inkMkLst>
        </pc:inkChg>
        <pc:inkChg chg="add mod">
          <ac:chgData name="TAN Mei Yi [Harrisdale Senior High School]" userId="f9f029c9-d743-4d60-9f2c-e74bdec1ab07" providerId="ADAL" clId="{68EDD772-35A2-4CAE-8401-5FD4265F83C4}" dt="2023-06-24T02:53:15.985" v="807"/>
          <ac:inkMkLst>
            <pc:docMk/>
            <pc:sldMk cId="2763962111" sldId="354"/>
            <ac:inkMk id="8" creationId="{C855CACB-6F36-1269-4F43-23DF1B1B3A56}"/>
          </ac:inkMkLst>
        </pc:inkChg>
        <pc:inkChg chg="add mod">
          <ac:chgData name="TAN Mei Yi [Harrisdale Senior High School]" userId="f9f029c9-d743-4d60-9f2c-e74bdec1ab07" providerId="ADAL" clId="{68EDD772-35A2-4CAE-8401-5FD4265F83C4}" dt="2023-06-24T02:53:15.985" v="807"/>
          <ac:inkMkLst>
            <pc:docMk/>
            <pc:sldMk cId="2763962111" sldId="354"/>
            <ac:inkMk id="10" creationId="{9A812DBA-3EA4-87B3-6D98-99D63D25CA18}"/>
          </ac:inkMkLst>
        </pc:inkChg>
        <pc:inkChg chg="add mod">
          <ac:chgData name="TAN Mei Yi [Harrisdale Senior High School]" userId="f9f029c9-d743-4d60-9f2c-e74bdec1ab07" providerId="ADAL" clId="{68EDD772-35A2-4CAE-8401-5FD4265F83C4}" dt="2023-06-24T02:53:15.985" v="807"/>
          <ac:inkMkLst>
            <pc:docMk/>
            <pc:sldMk cId="2763962111" sldId="354"/>
            <ac:inkMk id="11" creationId="{14626AA5-052C-A76F-4BD4-321FED6ACA25}"/>
          </ac:inkMkLst>
        </pc:inkChg>
        <pc:inkChg chg="add mod">
          <ac:chgData name="TAN Mei Yi [Harrisdale Senior High School]" userId="f9f029c9-d743-4d60-9f2c-e74bdec1ab07" providerId="ADAL" clId="{68EDD772-35A2-4CAE-8401-5FD4265F83C4}" dt="2023-06-24T02:53:25.119" v="817"/>
          <ac:inkMkLst>
            <pc:docMk/>
            <pc:sldMk cId="2763962111" sldId="354"/>
            <ac:inkMk id="13" creationId="{D9FEB7C2-67F0-F2DF-C86E-2881E100256C}"/>
          </ac:inkMkLst>
        </pc:inkChg>
        <pc:inkChg chg="add mod">
          <ac:chgData name="TAN Mei Yi [Harrisdale Senior High School]" userId="f9f029c9-d743-4d60-9f2c-e74bdec1ab07" providerId="ADAL" clId="{68EDD772-35A2-4CAE-8401-5FD4265F83C4}" dt="2023-06-24T02:53:25.119" v="817"/>
          <ac:inkMkLst>
            <pc:docMk/>
            <pc:sldMk cId="2763962111" sldId="354"/>
            <ac:inkMk id="14" creationId="{12C11C18-DDEA-DC0F-D120-E28BA77FD790}"/>
          </ac:inkMkLst>
        </pc:inkChg>
        <pc:inkChg chg="add mod">
          <ac:chgData name="TAN Mei Yi [Harrisdale Senior High School]" userId="f9f029c9-d743-4d60-9f2c-e74bdec1ab07" providerId="ADAL" clId="{68EDD772-35A2-4CAE-8401-5FD4265F83C4}" dt="2023-06-24T02:53:25.119" v="817"/>
          <ac:inkMkLst>
            <pc:docMk/>
            <pc:sldMk cId="2763962111" sldId="354"/>
            <ac:inkMk id="15" creationId="{1B40271B-D271-6983-CB30-B0798A388149}"/>
          </ac:inkMkLst>
        </pc:inkChg>
        <pc:inkChg chg="add mod">
          <ac:chgData name="TAN Mei Yi [Harrisdale Senior High School]" userId="f9f029c9-d743-4d60-9f2c-e74bdec1ab07" providerId="ADAL" clId="{68EDD772-35A2-4CAE-8401-5FD4265F83C4}" dt="2023-06-24T02:53:25.119" v="817"/>
          <ac:inkMkLst>
            <pc:docMk/>
            <pc:sldMk cId="2763962111" sldId="354"/>
            <ac:inkMk id="16" creationId="{72A6E507-57B0-7D11-96F3-BF67AC847CCC}"/>
          </ac:inkMkLst>
        </pc:inkChg>
        <pc:inkChg chg="add del mod">
          <ac:chgData name="TAN Mei Yi [Harrisdale Senior High School]" userId="f9f029c9-d743-4d60-9f2c-e74bdec1ab07" providerId="ADAL" clId="{68EDD772-35A2-4CAE-8401-5FD4265F83C4}" dt="2023-06-24T02:53:42.413" v="819"/>
          <ac:inkMkLst>
            <pc:docMk/>
            <pc:sldMk cId="2763962111" sldId="354"/>
            <ac:inkMk id="17" creationId="{B32FEE65-B07D-6D2B-9643-5EC816DD577C}"/>
          </ac:inkMkLst>
        </pc:inkChg>
        <pc:inkChg chg="add del mod">
          <ac:chgData name="TAN Mei Yi [Harrisdale Senior High School]" userId="f9f029c9-d743-4d60-9f2c-e74bdec1ab07" providerId="ADAL" clId="{68EDD772-35A2-4CAE-8401-5FD4265F83C4}" dt="2023-06-24T02:53:25.119" v="817"/>
          <ac:inkMkLst>
            <pc:docMk/>
            <pc:sldMk cId="2763962111" sldId="354"/>
            <ac:inkMk id="19" creationId="{FD32E17D-ED11-A060-38B2-6B8571675D29}"/>
          </ac:inkMkLst>
        </pc:inkChg>
        <pc:inkChg chg="add mod">
          <ac:chgData name="TAN Mei Yi [Harrisdale Senior High School]" userId="f9f029c9-d743-4d60-9f2c-e74bdec1ab07" providerId="ADAL" clId="{68EDD772-35A2-4CAE-8401-5FD4265F83C4}" dt="2023-06-24T02:55:34.532" v="843" actId="164"/>
          <ac:inkMkLst>
            <pc:docMk/>
            <pc:sldMk cId="2763962111" sldId="354"/>
            <ac:inkMk id="21" creationId="{9DD7EF26-BC8E-F2EF-40AF-91CCBFC434A6}"/>
          </ac:inkMkLst>
        </pc:inkChg>
        <pc:inkChg chg="add del">
          <ac:chgData name="TAN Mei Yi [Harrisdale Senior High School]" userId="f9f029c9-d743-4d60-9f2c-e74bdec1ab07" providerId="ADAL" clId="{68EDD772-35A2-4CAE-8401-5FD4265F83C4}" dt="2023-06-24T02:53:48.611" v="821"/>
          <ac:inkMkLst>
            <pc:docMk/>
            <pc:sldMk cId="2763962111" sldId="354"/>
            <ac:inkMk id="22" creationId="{4523942B-44B2-9AE3-146C-D9A6F2802D15}"/>
          </ac:inkMkLst>
        </pc:inkChg>
        <pc:inkChg chg="add mod">
          <ac:chgData name="TAN Mei Yi [Harrisdale Senior High School]" userId="f9f029c9-d743-4d60-9f2c-e74bdec1ab07" providerId="ADAL" clId="{68EDD772-35A2-4CAE-8401-5FD4265F83C4}" dt="2023-06-24T02:53:55.731" v="834"/>
          <ac:inkMkLst>
            <pc:docMk/>
            <pc:sldMk cId="2763962111" sldId="354"/>
            <ac:inkMk id="23" creationId="{588B2BA9-69E3-3BB3-F31E-CD3FAEC18BA3}"/>
          </ac:inkMkLst>
        </pc:inkChg>
        <pc:inkChg chg="add mod">
          <ac:chgData name="TAN Mei Yi [Harrisdale Senior High School]" userId="f9f029c9-d743-4d60-9f2c-e74bdec1ab07" providerId="ADAL" clId="{68EDD772-35A2-4CAE-8401-5FD4265F83C4}" dt="2023-06-24T02:53:55.731" v="834"/>
          <ac:inkMkLst>
            <pc:docMk/>
            <pc:sldMk cId="2763962111" sldId="354"/>
            <ac:inkMk id="24" creationId="{330C5D5B-CF55-8F59-3513-82B337B40C58}"/>
          </ac:inkMkLst>
        </pc:inkChg>
        <pc:inkChg chg="add mod">
          <ac:chgData name="TAN Mei Yi [Harrisdale Senior High School]" userId="f9f029c9-d743-4d60-9f2c-e74bdec1ab07" providerId="ADAL" clId="{68EDD772-35A2-4CAE-8401-5FD4265F83C4}" dt="2023-06-24T02:53:55.731" v="834"/>
          <ac:inkMkLst>
            <pc:docMk/>
            <pc:sldMk cId="2763962111" sldId="354"/>
            <ac:inkMk id="25" creationId="{D9CD926E-52F9-332C-81A3-F0ADE6589124}"/>
          </ac:inkMkLst>
        </pc:inkChg>
        <pc:inkChg chg="add mod">
          <ac:chgData name="TAN Mei Yi [Harrisdale Senior High School]" userId="f9f029c9-d743-4d60-9f2c-e74bdec1ab07" providerId="ADAL" clId="{68EDD772-35A2-4CAE-8401-5FD4265F83C4}" dt="2023-06-24T02:53:55.731" v="834"/>
          <ac:inkMkLst>
            <pc:docMk/>
            <pc:sldMk cId="2763962111" sldId="354"/>
            <ac:inkMk id="26" creationId="{0ABD99CB-F030-520C-F6D7-4A8EE4AFEB3E}"/>
          </ac:inkMkLst>
        </pc:inkChg>
        <pc:inkChg chg="add mod">
          <ac:chgData name="TAN Mei Yi [Harrisdale Senior High School]" userId="f9f029c9-d743-4d60-9f2c-e74bdec1ab07" providerId="ADAL" clId="{68EDD772-35A2-4CAE-8401-5FD4265F83C4}" dt="2023-06-24T02:53:55.731" v="834"/>
          <ac:inkMkLst>
            <pc:docMk/>
            <pc:sldMk cId="2763962111" sldId="354"/>
            <ac:inkMk id="27" creationId="{38B31653-8D1A-B3EA-9F45-C46B61AC2FAD}"/>
          </ac:inkMkLst>
        </pc:inkChg>
        <pc:inkChg chg="add mod">
          <ac:chgData name="TAN Mei Yi [Harrisdale Senior High School]" userId="f9f029c9-d743-4d60-9f2c-e74bdec1ab07" providerId="ADAL" clId="{68EDD772-35A2-4CAE-8401-5FD4265F83C4}" dt="2023-06-24T02:53:55.731" v="834"/>
          <ac:inkMkLst>
            <pc:docMk/>
            <pc:sldMk cId="2763962111" sldId="354"/>
            <ac:inkMk id="28" creationId="{C256DBD3-A09D-6E2B-9B8F-EB2C786DA05A}"/>
          </ac:inkMkLst>
        </pc:inkChg>
        <pc:inkChg chg="add mod">
          <ac:chgData name="TAN Mei Yi [Harrisdale Senior High School]" userId="f9f029c9-d743-4d60-9f2c-e74bdec1ab07" providerId="ADAL" clId="{68EDD772-35A2-4CAE-8401-5FD4265F83C4}" dt="2023-06-24T02:53:55.731" v="834"/>
          <ac:inkMkLst>
            <pc:docMk/>
            <pc:sldMk cId="2763962111" sldId="354"/>
            <ac:inkMk id="29" creationId="{9DD85B28-A630-1C9E-B560-4CFF85BDFE9A}"/>
          </ac:inkMkLst>
        </pc:inkChg>
        <pc:inkChg chg="add mod">
          <ac:chgData name="TAN Mei Yi [Harrisdale Senior High School]" userId="f9f029c9-d743-4d60-9f2c-e74bdec1ab07" providerId="ADAL" clId="{68EDD772-35A2-4CAE-8401-5FD4265F83C4}" dt="2023-06-24T02:53:55.731" v="834"/>
          <ac:inkMkLst>
            <pc:docMk/>
            <pc:sldMk cId="2763962111" sldId="354"/>
            <ac:inkMk id="30" creationId="{4BC354A5-DBD0-4D22-4EAD-77C245C42F26}"/>
          </ac:inkMkLst>
        </pc:inkChg>
        <pc:inkChg chg="add mod">
          <ac:chgData name="TAN Mei Yi [Harrisdale Senior High School]" userId="f9f029c9-d743-4d60-9f2c-e74bdec1ab07" providerId="ADAL" clId="{68EDD772-35A2-4CAE-8401-5FD4265F83C4}" dt="2023-06-24T02:53:55.731" v="834"/>
          <ac:inkMkLst>
            <pc:docMk/>
            <pc:sldMk cId="2763962111" sldId="354"/>
            <ac:inkMk id="31" creationId="{441B8F20-9AF6-0784-D9B9-BADFAA96D754}"/>
          </ac:inkMkLst>
        </pc:inkChg>
        <pc:inkChg chg="add mod">
          <ac:chgData name="TAN Mei Yi [Harrisdale Senior High School]" userId="f9f029c9-d743-4d60-9f2c-e74bdec1ab07" providerId="ADAL" clId="{68EDD772-35A2-4CAE-8401-5FD4265F83C4}" dt="2023-06-24T02:53:55.731" v="834"/>
          <ac:inkMkLst>
            <pc:docMk/>
            <pc:sldMk cId="2763962111" sldId="354"/>
            <ac:inkMk id="32" creationId="{5A56985C-88E4-298B-D719-96F9F90AE5B8}"/>
          </ac:inkMkLst>
        </pc:inkChg>
        <pc:inkChg chg="add del">
          <ac:chgData name="TAN Mei Yi [Harrisdale Senior High School]" userId="f9f029c9-d743-4d60-9f2c-e74bdec1ab07" providerId="ADAL" clId="{68EDD772-35A2-4CAE-8401-5FD4265F83C4}" dt="2023-06-24T02:53:55.418" v="833"/>
          <ac:inkMkLst>
            <pc:docMk/>
            <pc:sldMk cId="2763962111" sldId="354"/>
            <ac:inkMk id="33" creationId="{EB88AE7F-65D7-E526-5724-2DFAC2765A86}"/>
          </ac:inkMkLst>
        </pc:inkChg>
        <pc:inkChg chg="add mod">
          <ac:chgData name="TAN Mei Yi [Harrisdale Senior High School]" userId="f9f029c9-d743-4d60-9f2c-e74bdec1ab07" providerId="ADAL" clId="{68EDD772-35A2-4CAE-8401-5FD4265F83C4}" dt="2023-06-24T02:53:59.384" v="840"/>
          <ac:inkMkLst>
            <pc:docMk/>
            <pc:sldMk cId="2763962111" sldId="354"/>
            <ac:inkMk id="36" creationId="{31ED47A7-74C2-3C34-9957-FFD53E8D1551}"/>
          </ac:inkMkLst>
        </pc:inkChg>
        <pc:inkChg chg="add mod">
          <ac:chgData name="TAN Mei Yi [Harrisdale Senior High School]" userId="f9f029c9-d743-4d60-9f2c-e74bdec1ab07" providerId="ADAL" clId="{68EDD772-35A2-4CAE-8401-5FD4265F83C4}" dt="2023-06-24T02:53:59.384" v="840"/>
          <ac:inkMkLst>
            <pc:docMk/>
            <pc:sldMk cId="2763962111" sldId="354"/>
            <ac:inkMk id="37" creationId="{2C6E2164-987E-32F2-8E07-0CF0983A2DB8}"/>
          </ac:inkMkLst>
        </pc:inkChg>
        <pc:inkChg chg="add mod">
          <ac:chgData name="TAN Mei Yi [Harrisdale Senior High School]" userId="f9f029c9-d743-4d60-9f2c-e74bdec1ab07" providerId="ADAL" clId="{68EDD772-35A2-4CAE-8401-5FD4265F83C4}" dt="2023-06-24T02:53:59.384" v="840"/>
          <ac:inkMkLst>
            <pc:docMk/>
            <pc:sldMk cId="2763962111" sldId="354"/>
            <ac:inkMk id="38" creationId="{D95538C3-2FD7-45DE-7C69-7760599C1DBF}"/>
          </ac:inkMkLst>
        </pc:inkChg>
        <pc:inkChg chg="add mod">
          <ac:chgData name="TAN Mei Yi [Harrisdale Senior High School]" userId="f9f029c9-d743-4d60-9f2c-e74bdec1ab07" providerId="ADAL" clId="{68EDD772-35A2-4CAE-8401-5FD4265F83C4}" dt="2023-06-24T02:53:59.384" v="840"/>
          <ac:inkMkLst>
            <pc:docMk/>
            <pc:sldMk cId="2763962111" sldId="354"/>
            <ac:inkMk id="39" creationId="{2840DC17-4C82-6CF0-D719-517018CF728B}"/>
          </ac:inkMkLst>
        </pc:inkChg>
        <pc:inkChg chg="add mod">
          <ac:chgData name="TAN Mei Yi [Harrisdale Senior High School]" userId="f9f029c9-d743-4d60-9f2c-e74bdec1ab07" providerId="ADAL" clId="{68EDD772-35A2-4CAE-8401-5FD4265F83C4}" dt="2023-06-24T02:53:59.384" v="840"/>
          <ac:inkMkLst>
            <pc:docMk/>
            <pc:sldMk cId="2763962111" sldId="354"/>
            <ac:inkMk id="40" creationId="{0A757DFA-BE7D-3B29-5EB5-EE10EF2E88F7}"/>
          </ac:inkMkLst>
        </pc:inkChg>
      </pc:sldChg>
      <pc:sldChg chg="add del">
        <pc:chgData name="TAN Mei Yi [Harrisdale Senior High School]" userId="f9f029c9-d743-4d60-9f2c-e74bdec1ab07" providerId="ADAL" clId="{68EDD772-35A2-4CAE-8401-5FD4265F83C4}" dt="2023-06-24T02:46:57.672" v="432" actId="47"/>
        <pc:sldMkLst>
          <pc:docMk/>
          <pc:sldMk cId="4119295664" sldId="354"/>
        </pc:sldMkLst>
      </pc:sldChg>
      <pc:sldChg chg="addSp delSp modSp add mod ord modAnim">
        <pc:chgData name="TAN Mei Yi [Harrisdale Senior High School]" userId="f9f029c9-d743-4d60-9f2c-e74bdec1ab07" providerId="ADAL" clId="{68EDD772-35A2-4CAE-8401-5FD4265F83C4}" dt="2023-06-26T00:35:38.485" v="4328"/>
        <pc:sldMkLst>
          <pc:docMk/>
          <pc:sldMk cId="1433330703" sldId="355"/>
        </pc:sldMkLst>
        <pc:spChg chg="add mod">
          <ac:chgData name="TAN Mei Yi [Harrisdale Senior High School]" userId="f9f029c9-d743-4d60-9f2c-e74bdec1ab07" providerId="ADAL" clId="{68EDD772-35A2-4CAE-8401-5FD4265F83C4}" dt="2023-06-25T00:53:34.037" v="1871" actId="20577"/>
          <ac:spMkLst>
            <pc:docMk/>
            <pc:sldMk cId="1433330703" sldId="355"/>
            <ac:spMk id="6" creationId="{062B6740-5E4F-8AFE-F2FF-FD1D84F581F0}"/>
          </ac:spMkLst>
        </pc:spChg>
        <pc:spChg chg="del">
          <ac:chgData name="TAN Mei Yi [Harrisdale Senior High School]" userId="f9f029c9-d743-4d60-9f2c-e74bdec1ab07" providerId="ADAL" clId="{68EDD772-35A2-4CAE-8401-5FD4265F83C4}" dt="2023-06-25T00:14:15.498" v="1625" actId="478"/>
          <ac:spMkLst>
            <pc:docMk/>
            <pc:sldMk cId="1433330703" sldId="355"/>
            <ac:spMk id="7" creationId="{00000000-0000-0000-0000-000000000000}"/>
          </ac:spMkLst>
        </pc:spChg>
        <pc:spChg chg="add del mod">
          <ac:chgData name="TAN Mei Yi [Harrisdale Senior High School]" userId="f9f029c9-d743-4d60-9f2c-e74bdec1ab07" providerId="ADAL" clId="{68EDD772-35A2-4CAE-8401-5FD4265F83C4}" dt="2023-06-25T00:16:44.245" v="1626" actId="478"/>
          <ac:spMkLst>
            <pc:docMk/>
            <pc:sldMk cId="1433330703" sldId="355"/>
            <ac:spMk id="9" creationId="{8D675D4F-7A30-DFE8-7BD1-3F9116959537}"/>
          </ac:spMkLst>
        </pc:spChg>
        <pc:spChg chg="add mod">
          <ac:chgData name="TAN Mei Yi [Harrisdale Senior High School]" userId="f9f029c9-d743-4d60-9f2c-e74bdec1ab07" providerId="ADAL" clId="{68EDD772-35A2-4CAE-8401-5FD4265F83C4}" dt="2023-06-26T00:29:26.767" v="4163" actId="20577"/>
          <ac:spMkLst>
            <pc:docMk/>
            <pc:sldMk cId="1433330703" sldId="355"/>
            <ac:spMk id="10" creationId="{1473A4D9-74F2-006A-345F-5555C5810028}"/>
          </ac:spMkLst>
        </pc:spChg>
        <pc:spChg chg="add mod">
          <ac:chgData name="TAN Mei Yi [Harrisdale Senior High School]" userId="f9f029c9-d743-4d60-9f2c-e74bdec1ab07" providerId="ADAL" clId="{68EDD772-35A2-4CAE-8401-5FD4265F83C4}" dt="2023-06-26T00:31:03.055" v="4188" actId="1076"/>
          <ac:spMkLst>
            <pc:docMk/>
            <pc:sldMk cId="1433330703" sldId="355"/>
            <ac:spMk id="11" creationId="{3EF57F3D-9A13-B31C-BBFD-A12F57374E6F}"/>
          </ac:spMkLst>
        </pc:spChg>
        <pc:spChg chg="add mod">
          <ac:chgData name="TAN Mei Yi [Harrisdale Senior High School]" userId="f9f029c9-d743-4d60-9f2c-e74bdec1ab07" providerId="ADAL" clId="{68EDD772-35A2-4CAE-8401-5FD4265F83C4}" dt="2023-06-26T00:31:23.024" v="4202" actId="20577"/>
          <ac:spMkLst>
            <pc:docMk/>
            <pc:sldMk cId="1433330703" sldId="355"/>
            <ac:spMk id="12" creationId="{B3D20214-2411-A0E8-1354-D9A9EA95283B}"/>
          </ac:spMkLst>
        </pc:spChg>
        <pc:spChg chg="add mod">
          <ac:chgData name="TAN Mei Yi [Harrisdale Senior High School]" userId="f9f029c9-d743-4d60-9f2c-e74bdec1ab07" providerId="ADAL" clId="{68EDD772-35A2-4CAE-8401-5FD4265F83C4}" dt="2023-06-26T00:31:31.943" v="4206" actId="6549"/>
          <ac:spMkLst>
            <pc:docMk/>
            <pc:sldMk cId="1433330703" sldId="355"/>
            <ac:spMk id="13" creationId="{F93875E0-753F-674B-46EC-79EB2A2735D6}"/>
          </ac:spMkLst>
        </pc:spChg>
        <pc:spChg chg="add mod">
          <ac:chgData name="TAN Mei Yi [Harrisdale Senior High School]" userId="f9f029c9-d743-4d60-9f2c-e74bdec1ab07" providerId="ADAL" clId="{68EDD772-35A2-4CAE-8401-5FD4265F83C4}" dt="2023-06-26T00:32:03.468" v="4220" actId="20577"/>
          <ac:spMkLst>
            <pc:docMk/>
            <pc:sldMk cId="1433330703" sldId="355"/>
            <ac:spMk id="14" creationId="{BD1A8100-E4A5-81F2-3BD0-3088A44AD33F}"/>
          </ac:spMkLst>
        </pc:spChg>
        <pc:spChg chg="add mod">
          <ac:chgData name="TAN Mei Yi [Harrisdale Senior High School]" userId="f9f029c9-d743-4d60-9f2c-e74bdec1ab07" providerId="ADAL" clId="{68EDD772-35A2-4CAE-8401-5FD4265F83C4}" dt="2023-06-26T00:32:24.954" v="4226" actId="20577"/>
          <ac:spMkLst>
            <pc:docMk/>
            <pc:sldMk cId="1433330703" sldId="355"/>
            <ac:spMk id="15" creationId="{822979EB-58B0-4723-C8E9-AFC737BD7BC3}"/>
          </ac:spMkLst>
        </pc:spChg>
        <pc:spChg chg="add mod">
          <ac:chgData name="TAN Mei Yi [Harrisdale Senior High School]" userId="f9f029c9-d743-4d60-9f2c-e74bdec1ab07" providerId="ADAL" clId="{68EDD772-35A2-4CAE-8401-5FD4265F83C4}" dt="2023-06-26T00:33:02.099" v="4242" actId="20577"/>
          <ac:spMkLst>
            <pc:docMk/>
            <pc:sldMk cId="1433330703" sldId="355"/>
            <ac:spMk id="16" creationId="{1EF59CC2-AF44-354A-92B7-39ACAB5B2702}"/>
          </ac:spMkLst>
        </pc:spChg>
        <pc:spChg chg="mod">
          <ac:chgData name="TAN Mei Yi [Harrisdale Senior High School]" userId="f9f029c9-d743-4d60-9f2c-e74bdec1ab07" providerId="ADAL" clId="{68EDD772-35A2-4CAE-8401-5FD4265F83C4}" dt="2023-06-26T00:27:58.451" v="4132" actId="20577"/>
          <ac:spMkLst>
            <pc:docMk/>
            <pc:sldMk cId="1433330703" sldId="355"/>
            <ac:spMk id="17" creationId="{EC0CE4B7-66BD-F094-6B5F-74831C4C4528}"/>
          </ac:spMkLst>
        </pc:spChg>
        <pc:spChg chg="mod">
          <ac:chgData name="TAN Mei Yi [Harrisdale Senior High School]" userId="f9f029c9-d743-4d60-9f2c-e74bdec1ab07" providerId="ADAL" clId="{68EDD772-35A2-4CAE-8401-5FD4265F83C4}" dt="2023-06-26T00:28:58.270" v="4153" actId="1076"/>
          <ac:spMkLst>
            <pc:docMk/>
            <pc:sldMk cId="1433330703" sldId="355"/>
            <ac:spMk id="18" creationId="{F767A6EA-FDF1-17DA-600B-7B4C9713B3EF}"/>
          </ac:spMkLst>
        </pc:spChg>
        <pc:spChg chg="add mod">
          <ac:chgData name="TAN Mei Yi [Harrisdale Senior High School]" userId="f9f029c9-d743-4d60-9f2c-e74bdec1ab07" providerId="ADAL" clId="{68EDD772-35A2-4CAE-8401-5FD4265F83C4}" dt="2023-06-26T00:33:21.035" v="4255" actId="20577"/>
          <ac:spMkLst>
            <pc:docMk/>
            <pc:sldMk cId="1433330703" sldId="355"/>
            <ac:spMk id="19" creationId="{BCA53194-980B-E447-5801-3F2EEE251722}"/>
          </ac:spMkLst>
        </pc:spChg>
        <pc:spChg chg="add mod">
          <ac:chgData name="TAN Mei Yi [Harrisdale Senior High School]" userId="f9f029c9-d743-4d60-9f2c-e74bdec1ab07" providerId="ADAL" clId="{68EDD772-35A2-4CAE-8401-5FD4265F83C4}" dt="2023-06-26T00:33:44.511" v="4273" actId="1076"/>
          <ac:spMkLst>
            <pc:docMk/>
            <pc:sldMk cId="1433330703" sldId="355"/>
            <ac:spMk id="20" creationId="{8B2800F0-C8CA-4F75-07C1-1AAA46A5DD32}"/>
          </ac:spMkLst>
        </pc:spChg>
        <pc:spChg chg="add mod">
          <ac:chgData name="TAN Mei Yi [Harrisdale Senior High School]" userId="f9f029c9-d743-4d60-9f2c-e74bdec1ab07" providerId="ADAL" clId="{68EDD772-35A2-4CAE-8401-5FD4265F83C4}" dt="2023-06-26T00:33:56.189" v="4284" actId="1076"/>
          <ac:spMkLst>
            <pc:docMk/>
            <pc:sldMk cId="1433330703" sldId="355"/>
            <ac:spMk id="21" creationId="{213B1DD1-9628-6BDF-69D9-89D5A4F0786C}"/>
          </ac:spMkLst>
        </pc:spChg>
        <pc:spChg chg="add mod">
          <ac:chgData name="TAN Mei Yi [Harrisdale Senior High School]" userId="f9f029c9-d743-4d60-9f2c-e74bdec1ab07" providerId="ADAL" clId="{68EDD772-35A2-4CAE-8401-5FD4265F83C4}" dt="2023-06-26T00:34:20.315" v="4293" actId="1076"/>
          <ac:spMkLst>
            <pc:docMk/>
            <pc:sldMk cId="1433330703" sldId="355"/>
            <ac:spMk id="22" creationId="{4DC6BEAF-051E-BE1B-9349-E93216A68E59}"/>
          </ac:spMkLst>
        </pc:spChg>
        <pc:spChg chg="add mod">
          <ac:chgData name="TAN Mei Yi [Harrisdale Senior High School]" userId="f9f029c9-d743-4d60-9f2c-e74bdec1ab07" providerId="ADAL" clId="{68EDD772-35A2-4CAE-8401-5FD4265F83C4}" dt="2023-06-26T00:34:41.341" v="4318" actId="1076"/>
          <ac:spMkLst>
            <pc:docMk/>
            <pc:sldMk cId="1433330703" sldId="355"/>
            <ac:spMk id="23" creationId="{E8F58A04-D386-E6B2-6269-8D096F131D47}"/>
          </ac:spMkLst>
        </pc:spChg>
        <pc:spChg chg="add mod">
          <ac:chgData name="TAN Mei Yi [Harrisdale Senior High School]" userId="f9f029c9-d743-4d60-9f2c-e74bdec1ab07" providerId="ADAL" clId="{68EDD772-35A2-4CAE-8401-5FD4265F83C4}" dt="2023-06-26T00:34:53.338" v="4323" actId="1076"/>
          <ac:spMkLst>
            <pc:docMk/>
            <pc:sldMk cId="1433330703" sldId="355"/>
            <ac:spMk id="24" creationId="{7D0B40F0-856A-2F37-0205-94B6BDE7502A}"/>
          </ac:spMkLst>
        </pc:spChg>
        <pc:picChg chg="del">
          <ac:chgData name="TAN Mei Yi [Harrisdale Senior High School]" userId="f9f029c9-d743-4d60-9f2c-e74bdec1ab07" providerId="ADAL" clId="{68EDD772-35A2-4CAE-8401-5FD4265F83C4}" dt="2023-06-24T23:45:57.022" v="1076" actId="478"/>
          <ac:picMkLst>
            <pc:docMk/>
            <pc:sldMk cId="1433330703" sldId="355"/>
            <ac:picMk id="4" creationId="{98AE9F44-D79F-E801-3912-E45F4412C3C0}"/>
          </ac:picMkLst>
        </pc:picChg>
        <pc:picChg chg="add del mod">
          <ac:chgData name="TAN Mei Yi [Harrisdale Senior High School]" userId="f9f029c9-d743-4d60-9f2c-e74bdec1ab07" providerId="ADAL" clId="{68EDD772-35A2-4CAE-8401-5FD4265F83C4}" dt="2023-06-25T00:53:49.692" v="1872" actId="478"/>
          <ac:picMkLst>
            <pc:docMk/>
            <pc:sldMk cId="1433330703" sldId="355"/>
            <ac:picMk id="5" creationId="{2693C92E-6CE5-AD13-6D4C-FA0C820C5BCF}"/>
          </ac:picMkLst>
        </pc:picChg>
        <pc:picChg chg="add mod">
          <ac:chgData name="TAN Mei Yi [Harrisdale Senior High School]" userId="f9f029c9-d743-4d60-9f2c-e74bdec1ab07" providerId="ADAL" clId="{68EDD772-35A2-4CAE-8401-5FD4265F83C4}" dt="2023-06-26T00:35:27.520" v="4327" actId="1076"/>
          <ac:picMkLst>
            <pc:docMk/>
            <pc:sldMk cId="1433330703" sldId="355"/>
            <ac:picMk id="26" creationId="{E95FFBDA-6E90-D739-1506-54F059E3A7A0}"/>
          </ac:picMkLst>
        </pc:picChg>
      </pc:sldChg>
      <pc:sldChg chg="addSp delSp modSp add mod delAnim modAnim">
        <pc:chgData name="TAN Mei Yi [Harrisdale Senior High School]" userId="f9f029c9-d743-4d60-9f2c-e74bdec1ab07" providerId="ADAL" clId="{68EDD772-35A2-4CAE-8401-5FD4265F83C4}" dt="2023-06-26T00:47:22.585" v="4684" actId="1076"/>
        <pc:sldMkLst>
          <pc:docMk/>
          <pc:sldMk cId="552162739" sldId="356"/>
        </pc:sldMkLst>
        <pc:spChg chg="add mod">
          <ac:chgData name="TAN Mei Yi [Harrisdale Senior High School]" userId="f9f029c9-d743-4d60-9f2c-e74bdec1ab07" providerId="ADAL" clId="{68EDD772-35A2-4CAE-8401-5FD4265F83C4}" dt="2023-06-26T00:35:47.125" v="4329" actId="1076"/>
          <ac:spMkLst>
            <pc:docMk/>
            <pc:sldMk cId="552162739" sldId="356"/>
            <ac:spMk id="6" creationId="{AAF82DDB-1C8A-A63F-6969-7FD1F0BE3FDC}"/>
          </ac:spMkLst>
        </pc:spChg>
        <pc:spChg chg="del">
          <ac:chgData name="TAN Mei Yi [Harrisdale Senior High School]" userId="f9f029c9-d743-4d60-9f2c-e74bdec1ab07" providerId="ADAL" clId="{68EDD772-35A2-4CAE-8401-5FD4265F83C4}" dt="2023-06-25T00:55:20.464" v="1876" actId="478"/>
          <ac:spMkLst>
            <pc:docMk/>
            <pc:sldMk cId="552162739" sldId="356"/>
            <ac:spMk id="7" creationId="{00000000-0000-0000-0000-000000000000}"/>
          </ac:spMkLst>
        </pc:spChg>
        <pc:spChg chg="add del mod">
          <ac:chgData name="TAN Mei Yi [Harrisdale Senior High School]" userId="f9f029c9-d743-4d60-9f2c-e74bdec1ab07" providerId="ADAL" clId="{68EDD772-35A2-4CAE-8401-5FD4265F83C4}" dt="2023-06-25T00:55:23.169" v="1877" actId="478"/>
          <ac:spMkLst>
            <pc:docMk/>
            <pc:sldMk cId="552162739" sldId="356"/>
            <ac:spMk id="9" creationId="{24C9EA41-A900-8A6C-258C-49D4CC8F23D7}"/>
          </ac:spMkLst>
        </pc:spChg>
        <pc:spChg chg="add mod">
          <ac:chgData name="TAN Mei Yi [Harrisdale Senior High School]" userId="f9f029c9-d743-4d60-9f2c-e74bdec1ab07" providerId="ADAL" clId="{68EDD772-35A2-4CAE-8401-5FD4265F83C4}" dt="2023-06-26T00:36:07.668" v="4339" actId="20577"/>
          <ac:spMkLst>
            <pc:docMk/>
            <pc:sldMk cId="552162739" sldId="356"/>
            <ac:spMk id="10" creationId="{E1E1800B-CE64-9AD4-5339-B2A72679AE4D}"/>
          </ac:spMkLst>
        </pc:spChg>
        <pc:spChg chg="add mod">
          <ac:chgData name="TAN Mei Yi [Harrisdale Senior High School]" userId="f9f029c9-d743-4d60-9f2c-e74bdec1ab07" providerId="ADAL" clId="{68EDD772-35A2-4CAE-8401-5FD4265F83C4}" dt="2023-06-26T00:38:27.831" v="4380" actId="20577"/>
          <ac:spMkLst>
            <pc:docMk/>
            <pc:sldMk cId="552162739" sldId="356"/>
            <ac:spMk id="11" creationId="{227B94CA-4A39-95F4-7FD5-7CD27C63EA4E}"/>
          </ac:spMkLst>
        </pc:spChg>
        <pc:spChg chg="add mod">
          <ac:chgData name="TAN Mei Yi [Harrisdale Senior High School]" userId="f9f029c9-d743-4d60-9f2c-e74bdec1ab07" providerId="ADAL" clId="{68EDD772-35A2-4CAE-8401-5FD4265F83C4}" dt="2023-06-26T00:39:01.069" v="4417" actId="1076"/>
          <ac:spMkLst>
            <pc:docMk/>
            <pc:sldMk cId="552162739" sldId="356"/>
            <ac:spMk id="12" creationId="{63ADCC66-0682-B3C0-DC85-83232A7BD9D5}"/>
          </ac:spMkLst>
        </pc:spChg>
        <pc:spChg chg="add mod">
          <ac:chgData name="TAN Mei Yi [Harrisdale Senior High School]" userId="f9f029c9-d743-4d60-9f2c-e74bdec1ab07" providerId="ADAL" clId="{68EDD772-35A2-4CAE-8401-5FD4265F83C4}" dt="2023-06-26T00:45:50.100" v="4560" actId="20577"/>
          <ac:spMkLst>
            <pc:docMk/>
            <pc:sldMk cId="552162739" sldId="356"/>
            <ac:spMk id="13" creationId="{3C0D9E63-E1EB-1D31-805D-BC3FE4713FB6}"/>
          </ac:spMkLst>
        </pc:spChg>
        <pc:spChg chg="add del mod">
          <ac:chgData name="TAN Mei Yi [Harrisdale Senior High School]" userId="f9f029c9-d743-4d60-9f2c-e74bdec1ab07" providerId="ADAL" clId="{68EDD772-35A2-4CAE-8401-5FD4265F83C4}" dt="2023-06-26T00:40:17.039" v="4434" actId="478"/>
          <ac:spMkLst>
            <pc:docMk/>
            <pc:sldMk cId="552162739" sldId="356"/>
            <ac:spMk id="14" creationId="{AC832DAC-B8A4-302E-D2BF-AC48BDF4F648}"/>
          </ac:spMkLst>
        </pc:spChg>
        <pc:spChg chg="add mod">
          <ac:chgData name="TAN Mei Yi [Harrisdale Senior High School]" userId="f9f029c9-d743-4d60-9f2c-e74bdec1ab07" providerId="ADAL" clId="{68EDD772-35A2-4CAE-8401-5FD4265F83C4}" dt="2023-06-26T00:40:29.280" v="4437" actId="1076"/>
          <ac:spMkLst>
            <pc:docMk/>
            <pc:sldMk cId="552162739" sldId="356"/>
            <ac:spMk id="15" creationId="{B0E2508A-4981-4BA3-7441-BA1D604CA7DD}"/>
          </ac:spMkLst>
        </pc:spChg>
        <pc:spChg chg="add mod">
          <ac:chgData name="TAN Mei Yi [Harrisdale Senior High School]" userId="f9f029c9-d743-4d60-9f2c-e74bdec1ab07" providerId="ADAL" clId="{68EDD772-35A2-4CAE-8401-5FD4265F83C4}" dt="2023-06-26T00:40:58.636" v="4441" actId="1076"/>
          <ac:spMkLst>
            <pc:docMk/>
            <pc:sldMk cId="552162739" sldId="356"/>
            <ac:spMk id="16" creationId="{8415F473-071B-E174-8697-89E0BE8FDA1B}"/>
          </ac:spMkLst>
        </pc:spChg>
        <pc:spChg chg="mod">
          <ac:chgData name="TAN Mei Yi [Harrisdale Senior High School]" userId="f9f029c9-d743-4d60-9f2c-e74bdec1ab07" providerId="ADAL" clId="{68EDD772-35A2-4CAE-8401-5FD4265F83C4}" dt="2023-06-26T00:36:46.678" v="4362" actId="1076"/>
          <ac:spMkLst>
            <pc:docMk/>
            <pc:sldMk cId="552162739" sldId="356"/>
            <ac:spMk id="17" creationId="{EC0CE4B7-66BD-F094-6B5F-74831C4C4528}"/>
          </ac:spMkLst>
        </pc:spChg>
        <pc:spChg chg="del">
          <ac:chgData name="TAN Mei Yi [Harrisdale Senior High School]" userId="f9f029c9-d743-4d60-9f2c-e74bdec1ab07" providerId="ADAL" clId="{68EDD772-35A2-4CAE-8401-5FD4265F83C4}" dt="2023-06-26T00:38:11.869" v="4365" actId="478"/>
          <ac:spMkLst>
            <pc:docMk/>
            <pc:sldMk cId="552162739" sldId="356"/>
            <ac:spMk id="18" creationId="{F767A6EA-FDF1-17DA-600B-7B4C9713B3EF}"/>
          </ac:spMkLst>
        </pc:spChg>
        <pc:spChg chg="add del mod">
          <ac:chgData name="TAN Mei Yi [Harrisdale Senior High School]" userId="f9f029c9-d743-4d60-9f2c-e74bdec1ab07" providerId="ADAL" clId="{68EDD772-35A2-4CAE-8401-5FD4265F83C4}" dt="2023-06-26T00:41:06.700" v="4444" actId="478"/>
          <ac:spMkLst>
            <pc:docMk/>
            <pc:sldMk cId="552162739" sldId="356"/>
            <ac:spMk id="19" creationId="{82D29095-E1E3-B422-FB3C-0DE368362110}"/>
          </ac:spMkLst>
        </pc:spChg>
        <pc:spChg chg="add mod">
          <ac:chgData name="TAN Mei Yi [Harrisdale Senior High School]" userId="f9f029c9-d743-4d60-9f2c-e74bdec1ab07" providerId="ADAL" clId="{68EDD772-35A2-4CAE-8401-5FD4265F83C4}" dt="2023-06-26T00:41:28.090" v="4457" actId="1076"/>
          <ac:spMkLst>
            <pc:docMk/>
            <pc:sldMk cId="552162739" sldId="356"/>
            <ac:spMk id="20" creationId="{89D97182-FC61-4A5A-79A6-2EFDF8B2F345}"/>
          </ac:spMkLst>
        </pc:spChg>
        <pc:spChg chg="add mod">
          <ac:chgData name="TAN Mei Yi [Harrisdale Senior High School]" userId="f9f029c9-d743-4d60-9f2c-e74bdec1ab07" providerId="ADAL" clId="{68EDD772-35A2-4CAE-8401-5FD4265F83C4}" dt="2023-06-26T00:42:33.325" v="4475" actId="1076"/>
          <ac:spMkLst>
            <pc:docMk/>
            <pc:sldMk cId="552162739" sldId="356"/>
            <ac:spMk id="21" creationId="{BEB75485-2E8E-7AD0-85A4-8A6E206D7141}"/>
          </ac:spMkLst>
        </pc:spChg>
        <pc:spChg chg="add mod">
          <ac:chgData name="TAN Mei Yi [Harrisdale Senior High School]" userId="f9f029c9-d743-4d60-9f2c-e74bdec1ab07" providerId="ADAL" clId="{68EDD772-35A2-4CAE-8401-5FD4265F83C4}" dt="2023-06-26T00:44:21.662" v="4509" actId="20577"/>
          <ac:spMkLst>
            <pc:docMk/>
            <pc:sldMk cId="552162739" sldId="356"/>
            <ac:spMk id="22" creationId="{BB5FD8BE-C17E-C1C9-5FBF-71773F95D28A}"/>
          </ac:spMkLst>
        </pc:spChg>
        <pc:spChg chg="add del mod">
          <ac:chgData name="TAN Mei Yi [Harrisdale Senior High School]" userId="f9f029c9-d743-4d60-9f2c-e74bdec1ab07" providerId="ADAL" clId="{68EDD772-35A2-4CAE-8401-5FD4265F83C4}" dt="2023-06-26T00:44:16.007" v="4502" actId="478"/>
          <ac:spMkLst>
            <pc:docMk/>
            <pc:sldMk cId="552162739" sldId="356"/>
            <ac:spMk id="23" creationId="{CFEDB07E-C30F-5AC8-0C7A-A3442A7398D8}"/>
          </ac:spMkLst>
        </pc:spChg>
        <pc:spChg chg="add mod">
          <ac:chgData name="TAN Mei Yi [Harrisdale Senior High School]" userId="f9f029c9-d743-4d60-9f2c-e74bdec1ab07" providerId="ADAL" clId="{68EDD772-35A2-4CAE-8401-5FD4265F83C4}" dt="2023-06-26T00:44:56" v="4529" actId="20577"/>
          <ac:spMkLst>
            <pc:docMk/>
            <pc:sldMk cId="552162739" sldId="356"/>
            <ac:spMk id="24" creationId="{5720DF5D-F5E8-A095-53F4-79C5184C7560}"/>
          </ac:spMkLst>
        </pc:spChg>
        <pc:spChg chg="add mod">
          <ac:chgData name="TAN Mei Yi [Harrisdale Senior High School]" userId="f9f029c9-d743-4d60-9f2c-e74bdec1ab07" providerId="ADAL" clId="{68EDD772-35A2-4CAE-8401-5FD4265F83C4}" dt="2023-06-26T00:45:29.332" v="4554" actId="20577"/>
          <ac:spMkLst>
            <pc:docMk/>
            <pc:sldMk cId="552162739" sldId="356"/>
            <ac:spMk id="25" creationId="{CFE76E05-E488-E9C5-144D-586BD6ABF5EA}"/>
          </ac:spMkLst>
        </pc:spChg>
        <pc:spChg chg="add mod">
          <ac:chgData name="TAN Mei Yi [Harrisdale Senior High School]" userId="f9f029c9-d743-4d60-9f2c-e74bdec1ab07" providerId="ADAL" clId="{68EDD772-35A2-4CAE-8401-5FD4265F83C4}" dt="2023-06-26T00:47:05.089" v="4641" actId="1076"/>
          <ac:spMkLst>
            <pc:docMk/>
            <pc:sldMk cId="552162739" sldId="356"/>
            <ac:spMk id="26" creationId="{043E56BB-4B70-163F-4027-AF8C4C93557C}"/>
          </ac:spMkLst>
        </pc:spChg>
        <pc:spChg chg="add mod">
          <ac:chgData name="TAN Mei Yi [Harrisdale Senior High School]" userId="f9f029c9-d743-4d60-9f2c-e74bdec1ab07" providerId="ADAL" clId="{68EDD772-35A2-4CAE-8401-5FD4265F83C4}" dt="2023-06-26T00:47:22.585" v="4684" actId="1076"/>
          <ac:spMkLst>
            <pc:docMk/>
            <pc:sldMk cId="552162739" sldId="356"/>
            <ac:spMk id="27" creationId="{B7579310-76C6-B97C-59A6-8A14C14E96A1}"/>
          </ac:spMkLst>
        </pc:spChg>
        <pc:picChg chg="add del mod">
          <ac:chgData name="TAN Mei Yi [Harrisdale Senior High School]" userId="f9f029c9-d743-4d60-9f2c-e74bdec1ab07" providerId="ADAL" clId="{68EDD772-35A2-4CAE-8401-5FD4265F83C4}" dt="2023-06-25T01:04:31.126" v="2109" actId="478"/>
          <ac:picMkLst>
            <pc:docMk/>
            <pc:sldMk cId="552162739" sldId="356"/>
            <ac:picMk id="4" creationId="{DBD33BD7-C44E-031C-3F9E-06E1C964E0FD}"/>
          </ac:picMkLst>
        </pc:picChg>
        <pc:picChg chg="del">
          <ac:chgData name="TAN Mei Yi [Harrisdale Senior High School]" userId="f9f029c9-d743-4d60-9f2c-e74bdec1ab07" providerId="ADAL" clId="{68EDD772-35A2-4CAE-8401-5FD4265F83C4}" dt="2023-06-24T23:46:23.065" v="1080" actId="478"/>
          <ac:picMkLst>
            <pc:docMk/>
            <pc:sldMk cId="552162739" sldId="356"/>
            <ac:picMk id="5" creationId="{2693C92E-6CE5-AD13-6D4C-FA0C820C5BCF}"/>
          </ac:picMkLst>
        </pc:picChg>
      </pc:sldChg>
      <pc:sldChg chg="addSp delSp modSp add mod ord modAnim">
        <pc:chgData name="TAN Mei Yi [Harrisdale Senior High School]" userId="f9f029c9-d743-4d60-9f2c-e74bdec1ab07" providerId="ADAL" clId="{68EDD772-35A2-4CAE-8401-5FD4265F83C4}" dt="2023-06-26T00:48:19.029" v="4736"/>
        <pc:sldMkLst>
          <pc:docMk/>
          <pc:sldMk cId="2979594825" sldId="357"/>
        </pc:sldMkLst>
        <pc:spChg chg="mod">
          <ac:chgData name="TAN Mei Yi [Harrisdale Senior High School]" userId="f9f029c9-d743-4d60-9f2c-e74bdec1ab07" providerId="ADAL" clId="{68EDD772-35A2-4CAE-8401-5FD4265F83C4}" dt="2023-06-24T23:47:55.926" v="1086" actId="20577"/>
          <ac:spMkLst>
            <pc:docMk/>
            <pc:sldMk cId="2979594825" sldId="357"/>
            <ac:spMk id="4" creationId="{FBDC67FD-C5E7-46F4-9A43-894A6A1D2F1C}"/>
          </ac:spMkLst>
        </pc:spChg>
        <pc:spChg chg="mod">
          <ac:chgData name="TAN Mei Yi [Harrisdale Senior High School]" userId="f9f029c9-d743-4d60-9f2c-e74bdec1ab07" providerId="ADAL" clId="{68EDD772-35A2-4CAE-8401-5FD4265F83C4}" dt="2023-06-26T00:48:02.251" v="4732" actId="20577"/>
          <ac:spMkLst>
            <pc:docMk/>
            <pc:sldMk cId="2979594825" sldId="357"/>
            <ac:spMk id="5" creationId="{68DADA61-F34F-4C17-99B1-B16A497F5EFA}"/>
          </ac:spMkLst>
        </pc:spChg>
        <pc:picChg chg="add del mod">
          <ac:chgData name="TAN Mei Yi [Harrisdale Senior High School]" userId="f9f029c9-d743-4d60-9f2c-e74bdec1ab07" providerId="ADAL" clId="{68EDD772-35A2-4CAE-8401-5FD4265F83C4}" dt="2023-06-24T23:51:59.268" v="1223" actId="478"/>
          <ac:picMkLst>
            <pc:docMk/>
            <pc:sldMk cId="2979594825" sldId="357"/>
            <ac:picMk id="3" creationId="{7DA2F383-C6D8-F505-F2CA-C1B4C1A75AF2}"/>
          </ac:picMkLst>
        </pc:picChg>
      </pc:sldChg>
      <pc:sldChg chg="addSp delSp modSp add mod ord modAnim">
        <pc:chgData name="TAN Mei Yi [Harrisdale Senior High School]" userId="f9f029c9-d743-4d60-9f2c-e74bdec1ab07" providerId="ADAL" clId="{68EDD772-35A2-4CAE-8401-5FD4265F83C4}" dt="2023-06-26T01:07:31.355" v="5097" actId="20577"/>
        <pc:sldMkLst>
          <pc:docMk/>
          <pc:sldMk cId="3948512978" sldId="358"/>
        </pc:sldMkLst>
        <pc:spChg chg="add del mod">
          <ac:chgData name="TAN Mei Yi [Harrisdale Senior High School]" userId="f9f029c9-d743-4d60-9f2c-e74bdec1ab07" providerId="ADAL" clId="{68EDD772-35A2-4CAE-8401-5FD4265F83C4}" dt="2023-06-25T01:51:55.321" v="2204" actId="20577"/>
          <ac:spMkLst>
            <pc:docMk/>
            <pc:sldMk cId="3948512978" sldId="358"/>
            <ac:spMk id="6" creationId="{15E6C7E4-A5BD-67D6-FF2A-4EB548671E39}"/>
          </ac:spMkLst>
        </pc:spChg>
        <pc:spChg chg="del">
          <ac:chgData name="TAN Mei Yi [Harrisdale Senior High School]" userId="f9f029c9-d743-4d60-9f2c-e74bdec1ab07" providerId="ADAL" clId="{68EDD772-35A2-4CAE-8401-5FD4265F83C4}" dt="2023-06-25T01:51:11.509" v="2114" actId="478"/>
          <ac:spMkLst>
            <pc:docMk/>
            <pc:sldMk cId="3948512978" sldId="358"/>
            <ac:spMk id="7" creationId="{00000000-0000-0000-0000-000000000000}"/>
          </ac:spMkLst>
        </pc:spChg>
        <pc:spChg chg="add del mod">
          <ac:chgData name="TAN Mei Yi [Harrisdale Senior High School]" userId="f9f029c9-d743-4d60-9f2c-e74bdec1ab07" providerId="ADAL" clId="{68EDD772-35A2-4CAE-8401-5FD4265F83C4}" dt="2023-06-25T01:51:15.093" v="2115" actId="478"/>
          <ac:spMkLst>
            <pc:docMk/>
            <pc:sldMk cId="3948512978" sldId="358"/>
            <ac:spMk id="9" creationId="{9D0D71DA-8B9F-D851-225E-CBEF4F351DC9}"/>
          </ac:spMkLst>
        </pc:spChg>
        <pc:spChg chg="add mod">
          <ac:chgData name="TAN Mei Yi [Harrisdale Senior High School]" userId="f9f029c9-d743-4d60-9f2c-e74bdec1ab07" providerId="ADAL" clId="{68EDD772-35A2-4CAE-8401-5FD4265F83C4}" dt="2023-06-26T00:50:42.718" v="4792" actId="1076"/>
          <ac:spMkLst>
            <pc:docMk/>
            <pc:sldMk cId="3948512978" sldId="358"/>
            <ac:spMk id="10" creationId="{F46D8AA6-6B0C-330B-374E-B65875442946}"/>
          </ac:spMkLst>
        </pc:spChg>
        <pc:spChg chg="add mod">
          <ac:chgData name="TAN Mei Yi [Harrisdale Senior High School]" userId="f9f029c9-d743-4d60-9f2c-e74bdec1ab07" providerId="ADAL" clId="{68EDD772-35A2-4CAE-8401-5FD4265F83C4}" dt="2023-06-26T00:59:43.461" v="4799" actId="1076"/>
          <ac:spMkLst>
            <pc:docMk/>
            <pc:sldMk cId="3948512978" sldId="358"/>
            <ac:spMk id="11" creationId="{65DE4A9F-9B5C-9A58-5E34-EC593418F01D}"/>
          </ac:spMkLst>
        </pc:spChg>
        <pc:spChg chg="add mod">
          <ac:chgData name="TAN Mei Yi [Harrisdale Senior High School]" userId="f9f029c9-d743-4d60-9f2c-e74bdec1ab07" providerId="ADAL" clId="{68EDD772-35A2-4CAE-8401-5FD4265F83C4}" dt="2023-06-26T01:06:29.170" v="5005" actId="1076"/>
          <ac:spMkLst>
            <pc:docMk/>
            <pc:sldMk cId="3948512978" sldId="358"/>
            <ac:spMk id="12" creationId="{8F94E3C5-815E-3FE3-F2C3-A91D4C01951C}"/>
          </ac:spMkLst>
        </pc:spChg>
        <pc:spChg chg="add mod">
          <ac:chgData name="TAN Mei Yi [Harrisdale Senior High School]" userId="f9f029c9-d743-4d60-9f2c-e74bdec1ab07" providerId="ADAL" clId="{68EDD772-35A2-4CAE-8401-5FD4265F83C4}" dt="2023-06-26T01:01:55.983" v="4852" actId="1076"/>
          <ac:spMkLst>
            <pc:docMk/>
            <pc:sldMk cId="3948512978" sldId="358"/>
            <ac:spMk id="13" creationId="{E06AE3CA-78C0-58BF-1730-19FEBD377B37}"/>
          </ac:spMkLst>
        </pc:spChg>
        <pc:spChg chg="add mod">
          <ac:chgData name="TAN Mei Yi [Harrisdale Senior High School]" userId="f9f029c9-d743-4d60-9f2c-e74bdec1ab07" providerId="ADAL" clId="{68EDD772-35A2-4CAE-8401-5FD4265F83C4}" dt="2023-06-26T01:03:12.062" v="4895" actId="20577"/>
          <ac:spMkLst>
            <pc:docMk/>
            <pc:sldMk cId="3948512978" sldId="358"/>
            <ac:spMk id="14" creationId="{3F831EB3-3C6A-7A66-296E-0C8F813CA497}"/>
          </ac:spMkLst>
        </pc:spChg>
        <pc:spChg chg="add del mod">
          <ac:chgData name="TAN Mei Yi [Harrisdale Senior High School]" userId="f9f029c9-d743-4d60-9f2c-e74bdec1ab07" providerId="ADAL" clId="{68EDD772-35A2-4CAE-8401-5FD4265F83C4}" dt="2023-06-26T01:02:55.251" v="4890"/>
          <ac:spMkLst>
            <pc:docMk/>
            <pc:sldMk cId="3948512978" sldId="358"/>
            <ac:spMk id="15" creationId="{4BE25C6C-0CC0-C240-98FF-C9F059CB6B52}"/>
          </ac:spMkLst>
        </pc:spChg>
        <pc:spChg chg="add mod">
          <ac:chgData name="TAN Mei Yi [Harrisdale Senior High School]" userId="f9f029c9-d743-4d60-9f2c-e74bdec1ab07" providerId="ADAL" clId="{68EDD772-35A2-4CAE-8401-5FD4265F83C4}" dt="2023-06-26T01:03:54.363" v="4933" actId="6549"/>
          <ac:spMkLst>
            <pc:docMk/>
            <pc:sldMk cId="3948512978" sldId="358"/>
            <ac:spMk id="16" creationId="{E6A719FB-7E6C-6C2C-F16A-B1FB0D3BF808}"/>
          </ac:spMkLst>
        </pc:spChg>
        <pc:spChg chg="mod">
          <ac:chgData name="TAN Mei Yi [Harrisdale Senior High School]" userId="f9f029c9-d743-4d60-9f2c-e74bdec1ab07" providerId="ADAL" clId="{68EDD772-35A2-4CAE-8401-5FD4265F83C4}" dt="2023-06-26T00:48:57.300" v="4761" actId="1076"/>
          <ac:spMkLst>
            <pc:docMk/>
            <pc:sldMk cId="3948512978" sldId="358"/>
            <ac:spMk id="17" creationId="{EC0CE4B7-66BD-F094-6B5F-74831C4C4528}"/>
          </ac:spMkLst>
        </pc:spChg>
        <pc:spChg chg="mod">
          <ac:chgData name="TAN Mei Yi [Harrisdale Senior High School]" userId="f9f029c9-d743-4d60-9f2c-e74bdec1ab07" providerId="ADAL" clId="{68EDD772-35A2-4CAE-8401-5FD4265F83C4}" dt="2023-06-26T00:49:16.676" v="4771" actId="1076"/>
          <ac:spMkLst>
            <pc:docMk/>
            <pc:sldMk cId="3948512978" sldId="358"/>
            <ac:spMk id="18" creationId="{F767A6EA-FDF1-17DA-600B-7B4C9713B3EF}"/>
          </ac:spMkLst>
        </pc:spChg>
        <pc:spChg chg="add mod">
          <ac:chgData name="TAN Mei Yi [Harrisdale Senior High School]" userId="f9f029c9-d743-4d60-9f2c-e74bdec1ab07" providerId="ADAL" clId="{68EDD772-35A2-4CAE-8401-5FD4265F83C4}" dt="2023-06-26T01:04:42.568" v="4980" actId="1076"/>
          <ac:spMkLst>
            <pc:docMk/>
            <pc:sldMk cId="3948512978" sldId="358"/>
            <ac:spMk id="19" creationId="{BFB1B695-3FBF-3ED6-685E-49FD38D930C8}"/>
          </ac:spMkLst>
        </pc:spChg>
        <pc:spChg chg="add mod">
          <ac:chgData name="TAN Mei Yi [Harrisdale Senior High School]" userId="f9f029c9-d743-4d60-9f2c-e74bdec1ab07" providerId="ADAL" clId="{68EDD772-35A2-4CAE-8401-5FD4265F83C4}" dt="2023-06-26T01:06:17.794" v="5002" actId="20577"/>
          <ac:spMkLst>
            <pc:docMk/>
            <pc:sldMk cId="3948512978" sldId="358"/>
            <ac:spMk id="20" creationId="{849840E7-943E-A479-F81F-B6A6D3645249}"/>
          </ac:spMkLst>
        </pc:spChg>
        <pc:spChg chg="add del mod">
          <ac:chgData name="TAN Mei Yi [Harrisdale Senior High School]" userId="f9f029c9-d743-4d60-9f2c-e74bdec1ab07" providerId="ADAL" clId="{68EDD772-35A2-4CAE-8401-5FD4265F83C4}" dt="2023-06-26T01:06:29.539" v="5006"/>
          <ac:spMkLst>
            <pc:docMk/>
            <pc:sldMk cId="3948512978" sldId="358"/>
            <ac:spMk id="21" creationId="{6051CBAD-04A8-9981-696E-BDE0FEC0477A}"/>
          </ac:spMkLst>
        </pc:spChg>
        <pc:spChg chg="add mod">
          <ac:chgData name="TAN Mei Yi [Harrisdale Senior High School]" userId="f9f029c9-d743-4d60-9f2c-e74bdec1ab07" providerId="ADAL" clId="{68EDD772-35A2-4CAE-8401-5FD4265F83C4}" dt="2023-06-26T01:06:51.180" v="5037" actId="1076"/>
          <ac:spMkLst>
            <pc:docMk/>
            <pc:sldMk cId="3948512978" sldId="358"/>
            <ac:spMk id="22" creationId="{96519921-92FE-354E-B06A-8B98F1955229}"/>
          </ac:spMkLst>
        </pc:spChg>
        <pc:spChg chg="add mod">
          <ac:chgData name="TAN Mei Yi [Harrisdale Senior High School]" userId="f9f029c9-d743-4d60-9f2c-e74bdec1ab07" providerId="ADAL" clId="{68EDD772-35A2-4CAE-8401-5FD4265F83C4}" dt="2023-06-26T01:07:05.659" v="5053" actId="1076"/>
          <ac:spMkLst>
            <pc:docMk/>
            <pc:sldMk cId="3948512978" sldId="358"/>
            <ac:spMk id="23" creationId="{CFA23717-AC86-6582-C848-968A05289117}"/>
          </ac:spMkLst>
        </pc:spChg>
        <pc:spChg chg="add mod">
          <ac:chgData name="TAN Mei Yi [Harrisdale Senior High School]" userId="f9f029c9-d743-4d60-9f2c-e74bdec1ab07" providerId="ADAL" clId="{68EDD772-35A2-4CAE-8401-5FD4265F83C4}" dt="2023-06-26T01:07:19.037" v="5081" actId="20577"/>
          <ac:spMkLst>
            <pc:docMk/>
            <pc:sldMk cId="3948512978" sldId="358"/>
            <ac:spMk id="24" creationId="{F004A152-F7A6-DBDF-6F8F-300EECBF2CA3}"/>
          </ac:spMkLst>
        </pc:spChg>
        <pc:spChg chg="add mod">
          <ac:chgData name="TAN Mei Yi [Harrisdale Senior High School]" userId="f9f029c9-d743-4d60-9f2c-e74bdec1ab07" providerId="ADAL" clId="{68EDD772-35A2-4CAE-8401-5FD4265F83C4}" dt="2023-06-26T01:07:31.355" v="5097" actId="20577"/>
          <ac:spMkLst>
            <pc:docMk/>
            <pc:sldMk cId="3948512978" sldId="358"/>
            <ac:spMk id="25" creationId="{C273472F-430B-702D-BCEE-D225FA22FE30}"/>
          </ac:spMkLst>
        </pc:spChg>
        <pc:picChg chg="del">
          <ac:chgData name="TAN Mei Yi [Harrisdale Senior High School]" userId="f9f029c9-d743-4d60-9f2c-e74bdec1ab07" providerId="ADAL" clId="{68EDD772-35A2-4CAE-8401-5FD4265F83C4}" dt="2023-06-24T23:53:05.330" v="1258" actId="478"/>
          <ac:picMkLst>
            <pc:docMk/>
            <pc:sldMk cId="3948512978" sldId="358"/>
            <ac:picMk id="4" creationId="{DBD33BD7-C44E-031C-3F9E-06E1C964E0FD}"/>
          </ac:picMkLst>
        </pc:picChg>
        <pc:picChg chg="add del">
          <ac:chgData name="TAN Mei Yi [Harrisdale Senior High School]" userId="f9f029c9-d743-4d60-9f2c-e74bdec1ab07" providerId="ADAL" clId="{68EDD772-35A2-4CAE-8401-5FD4265F83C4}" dt="2023-06-25T01:51:57.025" v="2205" actId="478"/>
          <ac:picMkLst>
            <pc:docMk/>
            <pc:sldMk cId="3948512978" sldId="358"/>
            <ac:picMk id="5" creationId="{D10C3851-B8CF-E1B5-C93F-DADC0B6DEFB3}"/>
          </ac:picMkLst>
        </pc:picChg>
      </pc:sldChg>
      <pc:sldChg chg="addSp delSp modSp add mod modAnim">
        <pc:chgData name="TAN Mei Yi [Harrisdale Senior High School]" userId="f9f029c9-d743-4d60-9f2c-e74bdec1ab07" providerId="ADAL" clId="{68EDD772-35A2-4CAE-8401-5FD4265F83C4}" dt="2023-06-26T01:10:02.256" v="5237" actId="1076"/>
        <pc:sldMkLst>
          <pc:docMk/>
          <pc:sldMk cId="3302126290" sldId="359"/>
        </pc:sldMkLst>
        <pc:spChg chg="mod">
          <ac:chgData name="TAN Mei Yi [Harrisdale Senior High School]" userId="f9f029c9-d743-4d60-9f2c-e74bdec1ab07" providerId="ADAL" clId="{68EDD772-35A2-4CAE-8401-5FD4265F83C4}" dt="2023-06-25T01:52:33.455" v="2232" actId="20577"/>
          <ac:spMkLst>
            <pc:docMk/>
            <pc:sldMk cId="3302126290" sldId="359"/>
            <ac:spMk id="3" creationId="{51FC27DD-D18C-C502-C832-4FDF7AFBE3C9}"/>
          </ac:spMkLst>
        </pc:spChg>
        <pc:spChg chg="mod">
          <ac:chgData name="TAN Mei Yi [Harrisdale Senior High School]" userId="f9f029c9-d743-4d60-9f2c-e74bdec1ab07" providerId="ADAL" clId="{68EDD772-35A2-4CAE-8401-5FD4265F83C4}" dt="2023-06-25T23:36:16.968" v="2616" actId="6549"/>
          <ac:spMkLst>
            <pc:docMk/>
            <pc:sldMk cId="3302126290" sldId="359"/>
            <ac:spMk id="7" creationId="{00000000-0000-0000-0000-000000000000}"/>
          </ac:spMkLst>
        </pc:spChg>
        <pc:spChg chg="add mod">
          <ac:chgData name="TAN Mei Yi [Harrisdale Senior High School]" userId="f9f029c9-d743-4d60-9f2c-e74bdec1ab07" providerId="ADAL" clId="{68EDD772-35A2-4CAE-8401-5FD4265F83C4}" dt="2023-06-25T23:35:34.119" v="2606" actId="1076"/>
          <ac:spMkLst>
            <pc:docMk/>
            <pc:sldMk cId="3302126290" sldId="359"/>
            <ac:spMk id="13" creationId="{5A6361AB-93A5-499E-8669-E00239992BFF}"/>
          </ac:spMkLst>
        </pc:spChg>
        <pc:spChg chg="add mod">
          <ac:chgData name="TAN Mei Yi [Harrisdale Senior High School]" userId="f9f029c9-d743-4d60-9f2c-e74bdec1ab07" providerId="ADAL" clId="{68EDD772-35A2-4CAE-8401-5FD4265F83C4}" dt="2023-06-25T23:37:06.833" v="2850" actId="20577"/>
          <ac:spMkLst>
            <pc:docMk/>
            <pc:sldMk cId="3302126290" sldId="359"/>
            <ac:spMk id="14" creationId="{015E2A5D-E3A7-7C8A-19C0-C23FCB18C7C3}"/>
          </ac:spMkLst>
        </pc:spChg>
        <pc:spChg chg="add mod">
          <ac:chgData name="TAN Mei Yi [Harrisdale Senior High School]" userId="f9f029c9-d743-4d60-9f2c-e74bdec1ab07" providerId="ADAL" clId="{68EDD772-35A2-4CAE-8401-5FD4265F83C4}" dt="2023-06-26T01:09:15.983" v="5177" actId="1076"/>
          <ac:spMkLst>
            <pc:docMk/>
            <pc:sldMk cId="3302126290" sldId="359"/>
            <ac:spMk id="15" creationId="{FE04B5FD-6C0E-7539-746F-435FFD2BA5E2}"/>
          </ac:spMkLst>
        </pc:spChg>
        <pc:spChg chg="add mod">
          <ac:chgData name="TAN Mei Yi [Harrisdale Senior High School]" userId="f9f029c9-d743-4d60-9f2c-e74bdec1ab07" providerId="ADAL" clId="{68EDD772-35A2-4CAE-8401-5FD4265F83C4}" dt="2023-06-26T01:10:02.256" v="5237" actId="1076"/>
          <ac:spMkLst>
            <pc:docMk/>
            <pc:sldMk cId="3302126290" sldId="359"/>
            <ac:spMk id="16" creationId="{FD531DC8-D479-6C3B-0C62-C78E3A3A4E83}"/>
          </ac:spMkLst>
        </pc:spChg>
        <pc:spChg chg="mod">
          <ac:chgData name="TAN Mei Yi [Harrisdale Senior High School]" userId="f9f029c9-d743-4d60-9f2c-e74bdec1ab07" providerId="ADAL" clId="{68EDD772-35A2-4CAE-8401-5FD4265F83C4}" dt="2023-06-26T01:08:56.392" v="5143" actId="1076"/>
          <ac:spMkLst>
            <pc:docMk/>
            <pc:sldMk cId="3302126290" sldId="359"/>
            <ac:spMk id="17" creationId="{EC0CE4B7-66BD-F094-6B5F-74831C4C4528}"/>
          </ac:spMkLst>
        </pc:spChg>
        <pc:spChg chg="mod">
          <ac:chgData name="TAN Mei Yi [Harrisdale Senior High School]" userId="f9f029c9-d743-4d60-9f2c-e74bdec1ab07" providerId="ADAL" clId="{68EDD772-35A2-4CAE-8401-5FD4265F83C4}" dt="2023-06-26T01:08:59.646" v="5144" actId="1076"/>
          <ac:spMkLst>
            <pc:docMk/>
            <pc:sldMk cId="3302126290" sldId="359"/>
            <ac:spMk id="18" creationId="{F767A6EA-FDF1-17DA-600B-7B4C9713B3EF}"/>
          </ac:spMkLst>
        </pc:spChg>
        <pc:picChg chg="add del">
          <ac:chgData name="TAN Mei Yi [Harrisdale Senior High School]" userId="f9f029c9-d743-4d60-9f2c-e74bdec1ab07" providerId="ADAL" clId="{68EDD772-35A2-4CAE-8401-5FD4265F83C4}" dt="2023-06-24T23:53:33.075" v="1263" actId="22"/>
          <ac:picMkLst>
            <pc:docMk/>
            <pc:sldMk cId="3302126290" sldId="359"/>
            <ac:picMk id="4" creationId="{D990D0CB-ED3A-E98B-2706-9B44C2384F77}"/>
          </ac:picMkLst>
        </pc:picChg>
        <pc:picChg chg="del">
          <ac:chgData name="TAN Mei Yi [Harrisdale Senior High School]" userId="f9f029c9-d743-4d60-9f2c-e74bdec1ab07" providerId="ADAL" clId="{68EDD772-35A2-4CAE-8401-5FD4265F83C4}" dt="2023-06-24T23:53:31.751" v="1261" actId="478"/>
          <ac:picMkLst>
            <pc:docMk/>
            <pc:sldMk cId="3302126290" sldId="359"/>
            <ac:picMk id="5" creationId="{D10C3851-B8CF-E1B5-C93F-DADC0B6DEFB3}"/>
          </ac:picMkLst>
        </pc:picChg>
        <pc:picChg chg="add del mod">
          <ac:chgData name="TAN Mei Yi [Harrisdale Senior High School]" userId="f9f029c9-d743-4d60-9f2c-e74bdec1ab07" providerId="ADAL" clId="{68EDD772-35A2-4CAE-8401-5FD4265F83C4}" dt="2023-06-25T23:37:09.067" v="2851" actId="478"/>
          <ac:picMkLst>
            <pc:docMk/>
            <pc:sldMk cId="3302126290" sldId="359"/>
            <ac:picMk id="8" creationId="{BE522618-1018-C1DD-6481-8B18A7AF5438}"/>
          </ac:picMkLst>
        </pc:picChg>
        <pc:picChg chg="add del mod">
          <ac:chgData name="TAN Mei Yi [Harrisdale Senior High School]" userId="f9f029c9-d743-4d60-9f2c-e74bdec1ab07" providerId="ADAL" clId="{68EDD772-35A2-4CAE-8401-5FD4265F83C4}" dt="2023-06-25T01:59:18.528" v="2586" actId="478"/>
          <ac:picMkLst>
            <pc:docMk/>
            <pc:sldMk cId="3302126290" sldId="359"/>
            <ac:picMk id="10" creationId="{978F0EFF-91C2-4B6C-D759-88E8265E2214}"/>
          </ac:picMkLst>
        </pc:picChg>
        <pc:picChg chg="add del mod">
          <ac:chgData name="TAN Mei Yi [Harrisdale Senior High School]" userId="f9f029c9-d743-4d60-9f2c-e74bdec1ab07" providerId="ADAL" clId="{68EDD772-35A2-4CAE-8401-5FD4265F83C4}" dt="2023-06-25T01:59:15.995" v="2584" actId="478"/>
          <ac:picMkLst>
            <pc:docMk/>
            <pc:sldMk cId="3302126290" sldId="359"/>
            <ac:picMk id="12" creationId="{F05D1A77-5084-6A6D-789C-ED4B9DE6136A}"/>
          </ac:picMkLst>
        </pc:picChg>
      </pc:sldChg>
      <pc:sldChg chg="addSp delSp modSp add mod delAnim modAnim">
        <pc:chgData name="TAN Mei Yi [Harrisdale Senior High School]" userId="f9f029c9-d743-4d60-9f2c-e74bdec1ab07" providerId="ADAL" clId="{68EDD772-35A2-4CAE-8401-5FD4265F83C4}" dt="2023-06-25T23:48:07.246" v="3291" actId="478"/>
        <pc:sldMkLst>
          <pc:docMk/>
          <pc:sldMk cId="1276559418" sldId="360"/>
        </pc:sldMkLst>
        <pc:spChg chg="mod">
          <ac:chgData name="TAN Mei Yi [Harrisdale Senior High School]" userId="f9f029c9-d743-4d60-9f2c-e74bdec1ab07" providerId="ADAL" clId="{68EDD772-35A2-4CAE-8401-5FD4265F83C4}" dt="2023-06-25T00:02:42.388" v="1296" actId="20577"/>
          <ac:spMkLst>
            <pc:docMk/>
            <pc:sldMk cId="1276559418" sldId="360"/>
            <ac:spMk id="3" creationId="{51FC27DD-D18C-C502-C832-4FDF7AFBE3C9}"/>
          </ac:spMkLst>
        </pc:spChg>
        <pc:spChg chg="mod">
          <ac:chgData name="TAN Mei Yi [Harrisdale Senior High School]" userId="f9f029c9-d743-4d60-9f2c-e74bdec1ab07" providerId="ADAL" clId="{68EDD772-35A2-4CAE-8401-5FD4265F83C4}" dt="2023-06-25T23:47:49.826" v="3289" actId="20577"/>
          <ac:spMkLst>
            <pc:docMk/>
            <pc:sldMk cId="1276559418" sldId="360"/>
            <ac:spMk id="7" creationId="{00000000-0000-0000-0000-000000000000}"/>
          </ac:spMkLst>
        </pc:spChg>
        <pc:spChg chg="add mod">
          <ac:chgData name="TAN Mei Yi [Harrisdale Senior High School]" userId="f9f029c9-d743-4d60-9f2c-e74bdec1ab07" providerId="ADAL" clId="{68EDD772-35A2-4CAE-8401-5FD4265F83C4}" dt="2023-06-25T23:46:50.754" v="3270" actId="164"/>
          <ac:spMkLst>
            <pc:docMk/>
            <pc:sldMk cId="1276559418" sldId="360"/>
            <ac:spMk id="9" creationId="{EC99F071-BF0F-84E0-2C9A-D64D546BA992}"/>
          </ac:spMkLst>
        </pc:spChg>
        <pc:spChg chg="add mod">
          <ac:chgData name="TAN Mei Yi [Harrisdale Senior High School]" userId="f9f029c9-d743-4d60-9f2c-e74bdec1ab07" providerId="ADAL" clId="{68EDD772-35A2-4CAE-8401-5FD4265F83C4}" dt="2023-06-25T23:47:12.629" v="3277" actId="1035"/>
          <ac:spMkLst>
            <pc:docMk/>
            <pc:sldMk cId="1276559418" sldId="360"/>
            <ac:spMk id="10" creationId="{B28F3384-1184-9108-57BD-04F3A41324E4}"/>
          </ac:spMkLst>
        </pc:spChg>
        <pc:spChg chg="add mod">
          <ac:chgData name="TAN Mei Yi [Harrisdale Senior High School]" userId="f9f029c9-d743-4d60-9f2c-e74bdec1ab07" providerId="ADAL" clId="{68EDD772-35A2-4CAE-8401-5FD4265F83C4}" dt="2023-06-25T23:47:27.412" v="3282" actId="20577"/>
          <ac:spMkLst>
            <pc:docMk/>
            <pc:sldMk cId="1276559418" sldId="360"/>
            <ac:spMk id="12" creationId="{5528FAA4-452C-9338-0AB3-6BED4D48A45B}"/>
          </ac:spMkLst>
        </pc:spChg>
        <pc:spChg chg="mod">
          <ac:chgData name="TAN Mei Yi [Harrisdale Senior High School]" userId="f9f029c9-d743-4d60-9f2c-e74bdec1ab07" providerId="ADAL" clId="{68EDD772-35A2-4CAE-8401-5FD4265F83C4}" dt="2023-06-25T23:47:21.981" v="3279" actId="1076"/>
          <ac:spMkLst>
            <pc:docMk/>
            <pc:sldMk cId="1276559418" sldId="360"/>
            <ac:spMk id="17" creationId="{EC0CE4B7-66BD-F094-6B5F-74831C4C4528}"/>
          </ac:spMkLst>
        </pc:spChg>
        <pc:spChg chg="del mod">
          <ac:chgData name="TAN Mei Yi [Harrisdale Senior High School]" userId="f9f029c9-d743-4d60-9f2c-e74bdec1ab07" providerId="ADAL" clId="{68EDD772-35A2-4CAE-8401-5FD4265F83C4}" dt="2023-06-25T23:48:07.246" v="3291" actId="478"/>
          <ac:spMkLst>
            <pc:docMk/>
            <pc:sldMk cId="1276559418" sldId="360"/>
            <ac:spMk id="18" creationId="{F767A6EA-FDF1-17DA-600B-7B4C9713B3EF}"/>
          </ac:spMkLst>
        </pc:spChg>
        <pc:grpChg chg="add mod">
          <ac:chgData name="TAN Mei Yi [Harrisdale Senior High School]" userId="f9f029c9-d743-4d60-9f2c-e74bdec1ab07" providerId="ADAL" clId="{68EDD772-35A2-4CAE-8401-5FD4265F83C4}" dt="2023-06-25T23:47:17.442" v="3278" actId="167"/>
          <ac:grpSpMkLst>
            <pc:docMk/>
            <pc:sldMk cId="1276559418" sldId="360"/>
            <ac:grpSpMk id="11" creationId="{E7E0DFCE-1F0B-9598-F32C-757A54BCEDB2}"/>
          </ac:grpSpMkLst>
        </pc:grpChg>
        <pc:picChg chg="add del mod">
          <ac:chgData name="TAN Mei Yi [Harrisdale Senior High School]" userId="f9f029c9-d743-4d60-9f2c-e74bdec1ab07" providerId="ADAL" clId="{68EDD772-35A2-4CAE-8401-5FD4265F83C4}" dt="2023-06-25T23:40:42.828" v="3079" actId="478"/>
          <ac:picMkLst>
            <pc:docMk/>
            <pc:sldMk cId="1276559418" sldId="360"/>
            <ac:picMk id="4" creationId="{D364B16C-78C5-D841-7CEF-C3376F9D8FD1}"/>
          </ac:picMkLst>
        </pc:picChg>
        <pc:picChg chg="del">
          <ac:chgData name="TAN Mei Yi [Harrisdale Senior High School]" userId="f9f029c9-d743-4d60-9f2c-e74bdec1ab07" providerId="ADAL" clId="{68EDD772-35A2-4CAE-8401-5FD4265F83C4}" dt="2023-06-24T23:55:35.494" v="1271" actId="478"/>
          <ac:picMkLst>
            <pc:docMk/>
            <pc:sldMk cId="1276559418" sldId="360"/>
            <ac:picMk id="5" creationId="{D10C3851-B8CF-E1B5-C93F-DADC0B6DEFB3}"/>
          </ac:picMkLst>
        </pc:picChg>
        <pc:picChg chg="add del mod">
          <ac:chgData name="TAN Mei Yi [Harrisdale Senior High School]" userId="f9f029c9-d743-4d60-9f2c-e74bdec1ab07" providerId="ADAL" clId="{68EDD772-35A2-4CAE-8401-5FD4265F83C4}" dt="2023-06-25T23:47:55.029" v="3290" actId="478"/>
          <ac:picMkLst>
            <pc:docMk/>
            <pc:sldMk cId="1276559418" sldId="360"/>
            <ac:picMk id="8" creationId="{63112DE1-4F8E-48C5-9B9E-E7469832E6A5}"/>
          </ac:picMkLst>
        </pc:picChg>
        <pc:picChg chg="add del mod">
          <ac:chgData name="TAN Mei Yi [Harrisdale Senior High School]" userId="f9f029c9-d743-4d60-9f2c-e74bdec1ab07" providerId="ADAL" clId="{68EDD772-35A2-4CAE-8401-5FD4265F83C4}" dt="2023-06-25T23:40:44.628" v="3080" actId="478"/>
          <ac:picMkLst>
            <pc:docMk/>
            <pc:sldMk cId="1276559418" sldId="360"/>
            <ac:picMk id="1026" creationId="{656D5F06-C449-4F3E-8A06-AAC85F931CF9}"/>
          </ac:picMkLst>
        </pc:picChg>
        <pc:picChg chg="add mod">
          <ac:chgData name="TAN Mei Yi [Harrisdale Senior High School]" userId="f9f029c9-d743-4d60-9f2c-e74bdec1ab07" providerId="ADAL" clId="{68EDD772-35A2-4CAE-8401-5FD4265F83C4}" dt="2023-06-25T23:46:50.754" v="3270" actId="164"/>
          <ac:picMkLst>
            <pc:docMk/>
            <pc:sldMk cId="1276559418" sldId="360"/>
            <ac:picMk id="1028" creationId="{737673BF-1FC3-187C-A60C-D53466B905ED}"/>
          </ac:picMkLst>
        </pc:picChg>
      </pc:sldChg>
      <pc:sldChg chg="addSp delSp modSp add mod modAnim">
        <pc:chgData name="TAN Mei Yi [Harrisdale Senior High School]" userId="f9f029c9-d743-4d60-9f2c-e74bdec1ab07" providerId="ADAL" clId="{68EDD772-35A2-4CAE-8401-5FD4265F83C4}" dt="2023-06-26T01:15:26.746" v="5422" actId="1076"/>
        <pc:sldMkLst>
          <pc:docMk/>
          <pc:sldMk cId="971590549" sldId="361"/>
        </pc:sldMkLst>
        <pc:spChg chg="add mod">
          <ac:chgData name="TAN Mei Yi [Harrisdale Senior High School]" userId="f9f029c9-d743-4d60-9f2c-e74bdec1ab07" providerId="ADAL" clId="{68EDD772-35A2-4CAE-8401-5FD4265F83C4}" dt="2023-06-26T01:11:22.256" v="5291" actId="1076"/>
          <ac:spMkLst>
            <pc:docMk/>
            <pc:sldMk cId="971590549" sldId="361"/>
            <ac:spMk id="5" creationId="{00A1C1EA-E0BE-B55E-2E77-AB19E27DDE9D}"/>
          </ac:spMkLst>
        </pc:spChg>
        <pc:spChg chg="mod">
          <ac:chgData name="TAN Mei Yi [Harrisdale Senior High School]" userId="f9f029c9-d743-4d60-9f2c-e74bdec1ab07" providerId="ADAL" clId="{68EDD772-35A2-4CAE-8401-5FD4265F83C4}" dt="2023-06-25T23:51:19.501" v="3461" actId="20577"/>
          <ac:spMkLst>
            <pc:docMk/>
            <pc:sldMk cId="971590549" sldId="361"/>
            <ac:spMk id="6" creationId="{15E6C7E4-A5BD-67D6-FF2A-4EB548671E39}"/>
          </ac:spMkLst>
        </pc:spChg>
        <pc:spChg chg="add mod">
          <ac:chgData name="TAN Mei Yi [Harrisdale Senior High School]" userId="f9f029c9-d743-4d60-9f2c-e74bdec1ab07" providerId="ADAL" clId="{68EDD772-35A2-4CAE-8401-5FD4265F83C4}" dt="2023-06-26T01:11:38.798" v="5302" actId="1076"/>
          <ac:spMkLst>
            <pc:docMk/>
            <pc:sldMk cId="971590549" sldId="361"/>
            <ac:spMk id="7" creationId="{3391DEB3-6927-D64A-55DF-432FEBC6865F}"/>
          </ac:spMkLst>
        </pc:spChg>
        <pc:spChg chg="add mod">
          <ac:chgData name="TAN Mei Yi [Harrisdale Senior High School]" userId="f9f029c9-d743-4d60-9f2c-e74bdec1ab07" providerId="ADAL" clId="{68EDD772-35A2-4CAE-8401-5FD4265F83C4}" dt="2023-06-26T01:12:31.591" v="5333" actId="1076"/>
          <ac:spMkLst>
            <pc:docMk/>
            <pc:sldMk cId="971590549" sldId="361"/>
            <ac:spMk id="8" creationId="{BB415A99-561D-26F5-6BC3-25363F3D0BC2}"/>
          </ac:spMkLst>
        </pc:spChg>
        <pc:spChg chg="add mod">
          <ac:chgData name="TAN Mei Yi [Harrisdale Senior High School]" userId="f9f029c9-d743-4d60-9f2c-e74bdec1ab07" providerId="ADAL" clId="{68EDD772-35A2-4CAE-8401-5FD4265F83C4}" dt="2023-06-26T01:12:46.423" v="5340" actId="20577"/>
          <ac:spMkLst>
            <pc:docMk/>
            <pc:sldMk cId="971590549" sldId="361"/>
            <ac:spMk id="9" creationId="{52CE4DDB-6DDB-C721-C38D-8F5CB1020177}"/>
          </ac:spMkLst>
        </pc:spChg>
        <pc:spChg chg="add mod">
          <ac:chgData name="TAN Mei Yi [Harrisdale Senior High School]" userId="f9f029c9-d743-4d60-9f2c-e74bdec1ab07" providerId="ADAL" clId="{68EDD772-35A2-4CAE-8401-5FD4265F83C4}" dt="2023-06-26T01:13:00.151" v="5347" actId="20577"/>
          <ac:spMkLst>
            <pc:docMk/>
            <pc:sldMk cId="971590549" sldId="361"/>
            <ac:spMk id="10" creationId="{4E61FC9E-DEBB-2C37-A523-2CE5661D302E}"/>
          </ac:spMkLst>
        </pc:spChg>
        <pc:spChg chg="add mod">
          <ac:chgData name="TAN Mei Yi [Harrisdale Senior High School]" userId="f9f029c9-d743-4d60-9f2c-e74bdec1ab07" providerId="ADAL" clId="{68EDD772-35A2-4CAE-8401-5FD4265F83C4}" dt="2023-06-26T01:13:08.774" v="5355" actId="20577"/>
          <ac:spMkLst>
            <pc:docMk/>
            <pc:sldMk cId="971590549" sldId="361"/>
            <ac:spMk id="11" creationId="{A7F7ACDB-D4F3-A54A-3D38-6A3A762EF487}"/>
          </ac:spMkLst>
        </pc:spChg>
        <pc:spChg chg="add mod">
          <ac:chgData name="TAN Mei Yi [Harrisdale Senior High School]" userId="f9f029c9-d743-4d60-9f2c-e74bdec1ab07" providerId="ADAL" clId="{68EDD772-35A2-4CAE-8401-5FD4265F83C4}" dt="2023-06-26T01:13:23.372" v="5364" actId="1076"/>
          <ac:spMkLst>
            <pc:docMk/>
            <pc:sldMk cId="971590549" sldId="361"/>
            <ac:spMk id="12" creationId="{FB3A8900-2597-897E-7214-85991F20A1B6}"/>
          </ac:spMkLst>
        </pc:spChg>
        <pc:spChg chg="add mod">
          <ac:chgData name="TAN Mei Yi [Harrisdale Senior High School]" userId="f9f029c9-d743-4d60-9f2c-e74bdec1ab07" providerId="ADAL" clId="{68EDD772-35A2-4CAE-8401-5FD4265F83C4}" dt="2023-06-26T01:14:07.489" v="5380" actId="20577"/>
          <ac:spMkLst>
            <pc:docMk/>
            <pc:sldMk cId="971590549" sldId="361"/>
            <ac:spMk id="13" creationId="{67CE2F3D-0547-066B-6A1F-151978EDF389}"/>
          </ac:spMkLst>
        </pc:spChg>
        <pc:spChg chg="add mod">
          <ac:chgData name="TAN Mei Yi [Harrisdale Senior High School]" userId="f9f029c9-d743-4d60-9f2c-e74bdec1ab07" providerId="ADAL" clId="{68EDD772-35A2-4CAE-8401-5FD4265F83C4}" dt="2023-06-26T01:14:33.206" v="5404" actId="20577"/>
          <ac:spMkLst>
            <pc:docMk/>
            <pc:sldMk cId="971590549" sldId="361"/>
            <ac:spMk id="16" creationId="{BC0F57E0-8DCA-E314-0805-B34BFF9C26E8}"/>
          </ac:spMkLst>
        </pc:spChg>
        <pc:spChg chg="mod">
          <ac:chgData name="TAN Mei Yi [Harrisdale Senior High School]" userId="f9f029c9-d743-4d60-9f2c-e74bdec1ab07" providerId="ADAL" clId="{68EDD772-35A2-4CAE-8401-5FD4265F83C4}" dt="2023-06-26T01:10:57.203" v="5264" actId="1076"/>
          <ac:spMkLst>
            <pc:docMk/>
            <pc:sldMk cId="971590549" sldId="361"/>
            <ac:spMk id="17" creationId="{EC0CE4B7-66BD-F094-6B5F-74831C4C4528}"/>
          </ac:spMkLst>
        </pc:spChg>
        <pc:spChg chg="mod">
          <ac:chgData name="TAN Mei Yi [Harrisdale Senior High School]" userId="f9f029c9-d743-4d60-9f2c-e74bdec1ab07" providerId="ADAL" clId="{68EDD772-35A2-4CAE-8401-5FD4265F83C4}" dt="2023-06-26T01:10:57.203" v="5264" actId="1076"/>
          <ac:spMkLst>
            <pc:docMk/>
            <pc:sldMk cId="971590549" sldId="361"/>
            <ac:spMk id="18" creationId="{F767A6EA-FDF1-17DA-600B-7B4C9713B3EF}"/>
          </ac:spMkLst>
        </pc:spChg>
        <pc:spChg chg="add mod">
          <ac:chgData name="TAN Mei Yi [Harrisdale Senior High School]" userId="f9f029c9-d743-4d60-9f2c-e74bdec1ab07" providerId="ADAL" clId="{68EDD772-35A2-4CAE-8401-5FD4265F83C4}" dt="2023-06-26T01:15:26.746" v="5422" actId="1076"/>
          <ac:spMkLst>
            <pc:docMk/>
            <pc:sldMk cId="971590549" sldId="361"/>
            <ac:spMk id="19" creationId="{D45851F3-06E2-1EDE-12C0-065796E2AC7E}"/>
          </ac:spMkLst>
        </pc:spChg>
        <pc:picChg chg="add del mod">
          <ac:chgData name="TAN Mei Yi [Harrisdale Senior High School]" userId="f9f029c9-d743-4d60-9f2c-e74bdec1ab07" providerId="ADAL" clId="{68EDD772-35A2-4CAE-8401-5FD4265F83C4}" dt="2023-06-25T23:51:30.324" v="3462" actId="478"/>
          <ac:picMkLst>
            <pc:docMk/>
            <pc:sldMk cId="971590549" sldId="361"/>
            <ac:picMk id="4" creationId="{5BB44D0D-5F27-BF5C-4D48-9F61F6C7B730}"/>
          </ac:picMkLst>
        </pc:picChg>
        <pc:picChg chg="add mod">
          <ac:chgData name="TAN Mei Yi [Harrisdale Senior High School]" userId="f9f029c9-d743-4d60-9f2c-e74bdec1ab07" providerId="ADAL" clId="{68EDD772-35A2-4CAE-8401-5FD4265F83C4}" dt="2023-06-26T01:13:51.828" v="5369" actId="1076"/>
          <ac:picMkLst>
            <pc:docMk/>
            <pc:sldMk cId="971590549" sldId="361"/>
            <ac:picMk id="15" creationId="{6448AE96-A55E-C5DD-0921-96494E179EBC}"/>
          </ac:picMkLst>
        </pc:picChg>
      </pc:sldChg>
      <pc:sldChg chg="addSp delSp modSp add del mod">
        <pc:chgData name="TAN Mei Yi [Harrisdale Senior High School]" userId="f9f029c9-d743-4d60-9f2c-e74bdec1ab07" providerId="ADAL" clId="{68EDD772-35A2-4CAE-8401-5FD4265F83C4}" dt="2023-06-26T01:08:29.125" v="5098" actId="47"/>
        <pc:sldMkLst>
          <pc:docMk/>
          <pc:sldMk cId="1445736168" sldId="362"/>
        </pc:sldMkLst>
        <pc:spChg chg="mod">
          <ac:chgData name="TAN Mei Yi [Harrisdale Senior High School]" userId="f9f029c9-d743-4d60-9f2c-e74bdec1ab07" providerId="ADAL" clId="{68EDD772-35A2-4CAE-8401-5FD4265F83C4}" dt="2023-06-25T23:55:19.742" v="3707" actId="20577"/>
          <ac:spMkLst>
            <pc:docMk/>
            <pc:sldMk cId="1445736168" sldId="362"/>
            <ac:spMk id="6" creationId="{15E6C7E4-A5BD-67D6-FF2A-4EB548671E39}"/>
          </ac:spMkLst>
        </pc:spChg>
        <pc:picChg chg="del">
          <ac:chgData name="TAN Mei Yi [Harrisdale Senior High School]" userId="f9f029c9-d743-4d60-9f2c-e74bdec1ab07" providerId="ADAL" clId="{68EDD772-35A2-4CAE-8401-5FD4265F83C4}" dt="2023-06-25T23:49:16.691" v="3296" actId="478"/>
          <ac:picMkLst>
            <pc:docMk/>
            <pc:sldMk cId="1445736168" sldId="362"/>
            <ac:picMk id="4" creationId="{5BB44D0D-5F27-BF5C-4D48-9F61F6C7B730}"/>
          </ac:picMkLst>
        </pc:picChg>
        <pc:picChg chg="add del mod">
          <ac:chgData name="TAN Mei Yi [Harrisdale Senior High School]" userId="f9f029c9-d743-4d60-9f2c-e74bdec1ab07" providerId="ADAL" clId="{68EDD772-35A2-4CAE-8401-5FD4265F83C4}" dt="2023-06-25T23:55:21.160" v="3708" actId="478"/>
          <ac:picMkLst>
            <pc:docMk/>
            <pc:sldMk cId="1445736168" sldId="362"/>
            <ac:picMk id="5" creationId="{80254908-D8B3-8131-226A-7AEB4EB82667}"/>
          </ac:picMkLst>
        </pc:picChg>
      </pc:sldChg>
    </pc:docChg>
  </pc:docChgLst>
  <pc:docChgLst>
    <pc:chgData name="TAN Mei Yi [Harrisdale Senior High School]" userId="f9f029c9-d743-4d60-9f2c-e74bdec1ab07" providerId="ADAL" clId="{788AB1A8-10FF-452C-8FE7-DA7F1FFFB155}"/>
    <pc:docChg chg="undo custSel addSld delSld modSld">
      <pc:chgData name="TAN Mei Yi [Harrisdale Senior High School]" userId="f9f029c9-d743-4d60-9f2c-e74bdec1ab07" providerId="ADAL" clId="{788AB1A8-10FF-452C-8FE7-DA7F1FFFB155}" dt="2023-07-03T08:26:08.894" v="759" actId="207"/>
      <pc:docMkLst>
        <pc:docMk/>
      </pc:docMkLst>
      <pc:sldChg chg="del">
        <pc:chgData name="TAN Mei Yi [Harrisdale Senior High School]" userId="f9f029c9-d743-4d60-9f2c-e74bdec1ab07" providerId="ADAL" clId="{788AB1A8-10FF-452C-8FE7-DA7F1FFFB155}" dt="2023-07-03T07:46:36.566" v="0" actId="47"/>
        <pc:sldMkLst>
          <pc:docMk/>
          <pc:sldMk cId="4251048839" sldId="257"/>
        </pc:sldMkLst>
      </pc:sldChg>
      <pc:sldChg chg="del">
        <pc:chgData name="TAN Mei Yi [Harrisdale Senior High School]" userId="f9f029c9-d743-4d60-9f2c-e74bdec1ab07" providerId="ADAL" clId="{788AB1A8-10FF-452C-8FE7-DA7F1FFFB155}" dt="2023-07-03T07:46:36.566" v="0" actId="47"/>
        <pc:sldMkLst>
          <pc:docMk/>
          <pc:sldMk cId="3823073659" sldId="258"/>
        </pc:sldMkLst>
      </pc:sldChg>
      <pc:sldChg chg="del">
        <pc:chgData name="TAN Mei Yi [Harrisdale Senior High School]" userId="f9f029c9-d743-4d60-9f2c-e74bdec1ab07" providerId="ADAL" clId="{788AB1A8-10FF-452C-8FE7-DA7F1FFFB155}" dt="2023-07-03T07:46:36.566" v="0" actId="47"/>
        <pc:sldMkLst>
          <pc:docMk/>
          <pc:sldMk cId="802619986" sldId="261"/>
        </pc:sldMkLst>
      </pc:sldChg>
      <pc:sldChg chg="modSp mod">
        <pc:chgData name="TAN Mei Yi [Harrisdale Senior High School]" userId="f9f029c9-d743-4d60-9f2c-e74bdec1ab07" providerId="ADAL" clId="{788AB1A8-10FF-452C-8FE7-DA7F1FFFB155}" dt="2023-07-03T07:53:37.699" v="218" actId="113"/>
        <pc:sldMkLst>
          <pc:docMk/>
          <pc:sldMk cId="3611197957" sldId="265"/>
        </pc:sldMkLst>
        <pc:spChg chg="mod">
          <ac:chgData name="TAN Mei Yi [Harrisdale Senior High School]" userId="f9f029c9-d743-4d60-9f2c-e74bdec1ab07" providerId="ADAL" clId="{788AB1A8-10FF-452C-8FE7-DA7F1FFFB155}" dt="2023-07-03T07:53:37.699" v="218" actId="113"/>
          <ac:spMkLst>
            <pc:docMk/>
            <pc:sldMk cId="3611197957" sldId="265"/>
            <ac:spMk id="3" creationId="{00000000-0000-0000-0000-000000000000}"/>
          </ac:spMkLst>
        </pc:spChg>
        <pc:spChg chg="mod">
          <ac:chgData name="TAN Mei Yi [Harrisdale Senior High School]" userId="f9f029c9-d743-4d60-9f2c-e74bdec1ab07" providerId="ADAL" clId="{788AB1A8-10FF-452C-8FE7-DA7F1FFFB155}" dt="2023-07-03T07:53:01.669" v="208" actId="208"/>
          <ac:spMkLst>
            <pc:docMk/>
            <pc:sldMk cId="3611197957" sldId="265"/>
            <ac:spMk id="8" creationId="{5A7CFA6B-1AAB-4DC1-AAC9-D756A52E6EB8}"/>
          </ac:spMkLst>
        </pc:spChg>
      </pc:sldChg>
      <pc:sldChg chg="addSp delSp modSp mod modAnim">
        <pc:chgData name="TAN Mei Yi [Harrisdale Senior High School]" userId="f9f029c9-d743-4d60-9f2c-e74bdec1ab07" providerId="ADAL" clId="{788AB1A8-10FF-452C-8FE7-DA7F1FFFB155}" dt="2023-07-03T07:52:41.068" v="201" actId="1076"/>
        <pc:sldMkLst>
          <pc:docMk/>
          <pc:sldMk cId="2466740768" sldId="266"/>
        </pc:sldMkLst>
        <pc:spChg chg="add mod">
          <ac:chgData name="TAN Mei Yi [Harrisdale Senior High School]" userId="f9f029c9-d743-4d60-9f2c-e74bdec1ab07" providerId="ADAL" clId="{788AB1A8-10FF-452C-8FE7-DA7F1FFFB155}" dt="2023-07-03T07:52:22.975" v="196"/>
          <ac:spMkLst>
            <pc:docMk/>
            <pc:sldMk cId="2466740768" sldId="266"/>
            <ac:spMk id="2" creationId="{7A085D3D-A820-68CE-A669-A272F62D6A2A}"/>
          </ac:spMkLst>
        </pc:spChg>
        <pc:spChg chg="mod">
          <ac:chgData name="TAN Mei Yi [Harrisdale Senior High School]" userId="f9f029c9-d743-4d60-9f2c-e74bdec1ab07" providerId="ADAL" clId="{788AB1A8-10FF-452C-8FE7-DA7F1FFFB155}" dt="2023-07-03T07:52:41.068" v="201" actId="1076"/>
          <ac:spMkLst>
            <pc:docMk/>
            <pc:sldMk cId="2466740768" sldId="266"/>
            <ac:spMk id="3" creationId="{598E8825-FBE1-45CC-B69E-7CE7633DA43E}"/>
          </ac:spMkLst>
        </pc:spChg>
        <pc:spChg chg="del">
          <ac:chgData name="TAN Mei Yi [Harrisdale Senior High School]" userId="f9f029c9-d743-4d60-9f2c-e74bdec1ab07" providerId="ADAL" clId="{788AB1A8-10FF-452C-8FE7-DA7F1FFFB155}" dt="2023-07-03T07:52:22.716" v="195" actId="478"/>
          <ac:spMkLst>
            <pc:docMk/>
            <pc:sldMk cId="2466740768" sldId="266"/>
            <ac:spMk id="4" creationId="{2CF14392-D549-4AF3-8417-7837DC938A57}"/>
          </ac:spMkLst>
        </pc:spChg>
      </pc:sldChg>
      <pc:sldChg chg="addSp delSp modSp mod">
        <pc:chgData name="TAN Mei Yi [Harrisdale Senior High School]" userId="f9f029c9-d743-4d60-9f2c-e74bdec1ab07" providerId="ADAL" clId="{788AB1A8-10FF-452C-8FE7-DA7F1FFFB155}" dt="2023-07-03T07:52:55.456" v="206" actId="207"/>
        <pc:sldMkLst>
          <pc:docMk/>
          <pc:sldMk cId="2644722646" sldId="267"/>
        </pc:sldMkLst>
        <pc:spChg chg="add mod">
          <ac:chgData name="TAN Mei Yi [Harrisdale Senior High School]" userId="f9f029c9-d743-4d60-9f2c-e74bdec1ab07" providerId="ADAL" clId="{788AB1A8-10FF-452C-8FE7-DA7F1FFFB155}" dt="2023-07-03T07:52:44.472" v="203"/>
          <ac:spMkLst>
            <pc:docMk/>
            <pc:sldMk cId="2644722646" sldId="267"/>
            <ac:spMk id="2" creationId="{71B93203-2B50-9F30-CA7F-C92E92E3BE5F}"/>
          </ac:spMkLst>
        </pc:spChg>
        <pc:spChg chg="mod">
          <ac:chgData name="TAN Mei Yi [Harrisdale Senior High School]" userId="f9f029c9-d743-4d60-9f2c-e74bdec1ab07" providerId="ADAL" clId="{788AB1A8-10FF-452C-8FE7-DA7F1FFFB155}" dt="2023-07-03T07:52:55.456" v="206" actId="207"/>
          <ac:spMkLst>
            <pc:docMk/>
            <pc:sldMk cId="2644722646" sldId="267"/>
            <ac:spMk id="3" creationId="{598E8825-FBE1-45CC-B69E-7CE7633DA43E}"/>
          </ac:spMkLst>
        </pc:spChg>
        <pc:spChg chg="del">
          <ac:chgData name="TAN Mei Yi [Harrisdale Senior High School]" userId="f9f029c9-d743-4d60-9f2c-e74bdec1ab07" providerId="ADAL" clId="{788AB1A8-10FF-452C-8FE7-DA7F1FFFB155}" dt="2023-07-03T07:52:44.187" v="202" actId="478"/>
          <ac:spMkLst>
            <pc:docMk/>
            <pc:sldMk cId="2644722646" sldId="267"/>
            <ac:spMk id="4" creationId="{2CF14392-D549-4AF3-8417-7837DC938A57}"/>
          </ac:spMkLst>
        </pc:spChg>
      </pc:sldChg>
      <pc:sldChg chg="modSp mod modAnim">
        <pc:chgData name="TAN Mei Yi [Harrisdale Senior High School]" userId="f9f029c9-d743-4d60-9f2c-e74bdec1ab07" providerId="ADAL" clId="{788AB1A8-10FF-452C-8FE7-DA7F1FFFB155}" dt="2023-07-03T08:07:09.786" v="334" actId="6549"/>
        <pc:sldMkLst>
          <pc:docMk/>
          <pc:sldMk cId="3507693593" sldId="269"/>
        </pc:sldMkLst>
        <pc:spChg chg="mod ord">
          <ac:chgData name="TAN Mei Yi [Harrisdale Senior High School]" userId="f9f029c9-d743-4d60-9f2c-e74bdec1ab07" providerId="ADAL" clId="{788AB1A8-10FF-452C-8FE7-DA7F1FFFB155}" dt="2023-07-03T08:07:09.786" v="334" actId="6549"/>
          <ac:spMkLst>
            <pc:docMk/>
            <pc:sldMk cId="3507693593" sldId="269"/>
            <ac:spMk id="3" creationId="{B79B0AEE-4896-4FB4-80AC-188F4701D991}"/>
          </ac:spMkLst>
        </pc:spChg>
        <pc:spChg chg="mod ord">
          <ac:chgData name="TAN Mei Yi [Harrisdale Senior High School]" userId="f9f029c9-d743-4d60-9f2c-e74bdec1ab07" providerId="ADAL" clId="{788AB1A8-10FF-452C-8FE7-DA7F1FFFB155}" dt="2023-07-03T08:05:07.635" v="293" actId="167"/>
          <ac:spMkLst>
            <pc:docMk/>
            <pc:sldMk cId="3507693593" sldId="269"/>
            <ac:spMk id="5" creationId="{AE80D79D-AC41-4E00-932B-E017C075869F}"/>
          </ac:spMkLst>
        </pc:spChg>
        <pc:spChg chg="mod ord">
          <ac:chgData name="TAN Mei Yi [Harrisdale Senior High School]" userId="f9f029c9-d743-4d60-9f2c-e74bdec1ab07" providerId="ADAL" clId="{788AB1A8-10FF-452C-8FE7-DA7F1FFFB155}" dt="2023-07-03T08:05:07.635" v="293" actId="167"/>
          <ac:spMkLst>
            <pc:docMk/>
            <pc:sldMk cId="3507693593" sldId="269"/>
            <ac:spMk id="6" creationId="{6D6AAAD9-2F3E-4584-82F1-128B8FC1A07A}"/>
          </ac:spMkLst>
        </pc:spChg>
        <pc:spChg chg="mod">
          <ac:chgData name="TAN Mei Yi [Harrisdale Senior High School]" userId="f9f029c9-d743-4d60-9f2c-e74bdec1ab07" providerId="ADAL" clId="{788AB1A8-10FF-452C-8FE7-DA7F1FFFB155}" dt="2023-07-03T08:04:05.334" v="280" actId="208"/>
          <ac:spMkLst>
            <pc:docMk/>
            <pc:sldMk cId="3507693593" sldId="269"/>
            <ac:spMk id="8" creationId="{7F4B7F7A-02A2-499E-8422-0731DA84C2D3}"/>
          </ac:spMkLst>
        </pc:spChg>
      </pc:sldChg>
      <pc:sldChg chg="modSp mod modAnim">
        <pc:chgData name="TAN Mei Yi [Harrisdale Senior High School]" userId="f9f029c9-d743-4d60-9f2c-e74bdec1ab07" providerId="ADAL" clId="{788AB1A8-10FF-452C-8FE7-DA7F1FFFB155}" dt="2023-07-03T08:07:22.517" v="345" actId="6549"/>
        <pc:sldMkLst>
          <pc:docMk/>
          <pc:sldMk cId="618851266" sldId="270"/>
        </pc:sldMkLst>
        <pc:spChg chg="mod ord">
          <ac:chgData name="TAN Mei Yi [Harrisdale Senior High School]" userId="f9f029c9-d743-4d60-9f2c-e74bdec1ab07" providerId="ADAL" clId="{788AB1A8-10FF-452C-8FE7-DA7F1FFFB155}" dt="2023-07-03T08:07:22.517" v="345" actId="6549"/>
          <ac:spMkLst>
            <pc:docMk/>
            <pc:sldMk cId="618851266" sldId="270"/>
            <ac:spMk id="3" creationId="{B79B0AEE-4896-4FB4-80AC-188F4701D991}"/>
          </ac:spMkLst>
        </pc:spChg>
        <pc:spChg chg="mod ord">
          <ac:chgData name="TAN Mei Yi [Harrisdale Senior High School]" userId="f9f029c9-d743-4d60-9f2c-e74bdec1ab07" providerId="ADAL" clId="{788AB1A8-10FF-452C-8FE7-DA7F1FFFB155}" dt="2023-07-03T08:06:19.946" v="303" actId="167"/>
          <ac:spMkLst>
            <pc:docMk/>
            <pc:sldMk cId="618851266" sldId="270"/>
            <ac:spMk id="5" creationId="{AE80D79D-AC41-4E00-932B-E017C075869F}"/>
          </ac:spMkLst>
        </pc:spChg>
        <pc:spChg chg="mod ord">
          <ac:chgData name="TAN Mei Yi [Harrisdale Senior High School]" userId="f9f029c9-d743-4d60-9f2c-e74bdec1ab07" providerId="ADAL" clId="{788AB1A8-10FF-452C-8FE7-DA7F1FFFB155}" dt="2023-07-03T08:06:19.946" v="303" actId="167"/>
          <ac:spMkLst>
            <pc:docMk/>
            <pc:sldMk cId="618851266" sldId="270"/>
            <ac:spMk id="6" creationId="{6D6AAAD9-2F3E-4584-82F1-128B8FC1A07A}"/>
          </ac:spMkLst>
        </pc:spChg>
        <pc:spChg chg="mod">
          <ac:chgData name="TAN Mei Yi [Harrisdale Senior High School]" userId="f9f029c9-d743-4d60-9f2c-e74bdec1ab07" providerId="ADAL" clId="{788AB1A8-10FF-452C-8FE7-DA7F1FFFB155}" dt="2023-07-03T08:04:11.242" v="282" actId="208"/>
          <ac:spMkLst>
            <pc:docMk/>
            <pc:sldMk cId="618851266" sldId="270"/>
            <ac:spMk id="8" creationId="{9BD6FB13-C5A4-4BD5-8230-299BCE7051ED}"/>
          </ac:spMkLst>
        </pc:spChg>
      </pc:sldChg>
      <pc:sldChg chg="addSp modSp mod modAnim">
        <pc:chgData name="TAN Mei Yi [Harrisdale Senior High School]" userId="f9f029c9-d743-4d60-9f2c-e74bdec1ab07" providerId="ADAL" clId="{788AB1A8-10FF-452C-8FE7-DA7F1FFFB155}" dt="2023-07-03T08:08:44.864" v="368"/>
        <pc:sldMkLst>
          <pc:docMk/>
          <pc:sldMk cId="3402585912" sldId="271"/>
        </pc:sldMkLst>
        <pc:spChg chg="add mod ord">
          <ac:chgData name="TAN Mei Yi [Harrisdale Senior High School]" userId="f9f029c9-d743-4d60-9f2c-e74bdec1ab07" providerId="ADAL" clId="{788AB1A8-10FF-452C-8FE7-DA7F1FFFB155}" dt="2023-07-03T08:08:18.989" v="362" actId="167"/>
          <ac:spMkLst>
            <pc:docMk/>
            <pc:sldMk cId="3402585912" sldId="271"/>
            <ac:spMk id="2" creationId="{10676E5C-9F5A-ECAD-307D-AFD94C6382D3}"/>
          </ac:spMkLst>
        </pc:spChg>
        <pc:spChg chg="mod">
          <ac:chgData name="TAN Mei Yi [Harrisdale Senior High School]" userId="f9f029c9-d743-4d60-9f2c-e74bdec1ab07" providerId="ADAL" clId="{788AB1A8-10FF-452C-8FE7-DA7F1FFFB155}" dt="2023-07-03T08:07:32.315" v="347" actId="207"/>
          <ac:spMkLst>
            <pc:docMk/>
            <pc:sldMk cId="3402585912" sldId="271"/>
            <ac:spMk id="4" creationId="{44191269-A10A-43AA-8C80-E75E97D31EC4}"/>
          </ac:spMkLst>
        </pc:spChg>
        <pc:spChg chg="mod">
          <ac:chgData name="TAN Mei Yi [Harrisdale Senior High School]" userId="f9f029c9-d743-4d60-9f2c-e74bdec1ab07" providerId="ADAL" clId="{788AB1A8-10FF-452C-8FE7-DA7F1FFFB155}" dt="2023-07-03T08:07:53.146" v="356" actId="113"/>
          <ac:spMkLst>
            <pc:docMk/>
            <pc:sldMk cId="3402585912" sldId="271"/>
            <ac:spMk id="7" creationId="{ECADDC36-BECA-48E6-848F-D164324D94C1}"/>
          </ac:spMkLst>
        </pc:spChg>
      </pc:sldChg>
      <pc:sldChg chg="addSp delSp modSp add del mod">
        <pc:chgData name="TAN Mei Yi [Harrisdale Senior High School]" userId="f9f029c9-d743-4d60-9f2c-e74bdec1ab07" providerId="ADAL" clId="{788AB1A8-10FF-452C-8FE7-DA7F1FFFB155}" dt="2023-07-03T08:10:41.021" v="387" actId="47"/>
        <pc:sldMkLst>
          <pc:docMk/>
          <pc:sldMk cId="1162497586" sldId="272"/>
        </pc:sldMkLst>
        <pc:spChg chg="add mod">
          <ac:chgData name="TAN Mei Yi [Harrisdale Senior High School]" userId="f9f029c9-d743-4d60-9f2c-e74bdec1ab07" providerId="ADAL" clId="{788AB1A8-10FF-452C-8FE7-DA7F1FFFB155}" dt="2023-07-03T07:52:09.266" v="192"/>
          <ac:spMkLst>
            <pc:docMk/>
            <pc:sldMk cId="1162497586" sldId="272"/>
            <ac:spMk id="2" creationId="{FE877AED-F505-7D3D-B65B-4E7CCB571A03}"/>
          </ac:spMkLst>
        </pc:spChg>
        <pc:spChg chg="mod">
          <ac:chgData name="TAN Mei Yi [Harrisdale Senior High School]" userId="f9f029c9-d743-4d60-9f2c-e74bdec1ab07" providerId="ADAL" clId="{788AB1A8-10FF-452C-8FE7-DA7F1FFFB155}" dt="2023-07-03T08:09:53.085" v="381" actId="113"/>
          <ac:spMkLst>
            <pc:docMk/>
            <pc:sldMk cId="1162497586" sldId="272"/>
            <ac:spMk id="3" creationId="{00000000-0000-0000-0000-000000000000}"/>
          </ac:spMkLst>
        </pc:spChg>
        <pc:spChg chg="del">
          <ac:chgData name="TAN Mei Yi [Harrisdale Senior High School]" userId="f9f029c9-d743-4d60-9f2c-e74bdec1ab07" providerId="ADAL" clId="{788AB1A8-10FF-452C-8FE7-DA7F1FFFB155}" dt="2023-07-03T07:52:08.977" v="191" actId="478"/>
          <ac:spMkLst>
            <pc:docMk/>
            <pc:sldMk cId="1162497586" sldId="272"/>
            <ac:spMk id="8" creationId="{5A7CFA6B-1AAB-4DC1-AAC9-D756A52E6EB8}"/>
          </ac:spMkLst>
        </pc:spChg>
      </pc:sldChg>
      <pc:sldChg chg="modSp mod">
        <pc:chgData name="TAN Mei Yi [Harrisdale Senior High School]" userId="f9f029c9-d743-4d60-9f2c-e74bdec1ab07" providerId="ADAL" clId="{788AB1A8-10FF-452C-8FE7-DA7F1FFFB155}" dt="2023-07-03T08:09:07.011" v="376" actId="207"/>
        <pc:sldMkLst>
          <pc:docMk/>
          <pc:sldMk cId="2472200206" sldId="273"/>
        </pc:sldMkLst>
        <pc:spChg chg="mod">
          <ac:chgData name="TAN Mei Yi [Harrisdale Senior High School]" userId="f9f029c9-d743-4d60-9f2c-e74bdec1ab07" providerId="ADAL" clId="{788AB1A8-10FF-452C-8FE7-DA7F1FFFB155}" dt="2023-07-03T08:08:53.181" v="370" actId="208"/>
          <ac:spMkLst>
            <pc:docMk/>
            <pc:sldMk cId="2472200206" sldId="273"/>
            <ac:spMk id="4" creationId="{0B0BDFF9-9D97-4B6F-AEFC-4C2712C3F971}"/>
          </ac:spMkLst>
        </pc:spChg>
        <pc:spChg chg="mod">
          <ac:chgData name="TAN Mei Yi [Harrisdale Senior High School]" userId="f9f029c9-d743-4d60-9f2c-e74bdec1ab07" providerId="ADAL" clId="{788AB1A8-10FF-452C-8FE7-DA7F1FFFB155}" dt="2023-07-03T08:09:07.011" v="376" actId="207"/>
          <ac:spMkLst>
            <pc:docMk/>
            <pc:sldMk cId="2472200206" sldId="273"/>
            <ac:spMk id="276" creationId="{31FD7A2D-B33E-42A4-86CD-4E7EADDAF6C9}"/>
          </ac:spMkLst>
        </pc:spChg>
      </pc:sldChg>
      <pc:sldChg chg="modSp mod">
        <pc:chgData name="TAN Mei Yi [Harrisdale Senior High School]" userId="f9f029c9-d743-4d60-9f2c-e74bdec1ab07" providerId="ADAL" clId="{788AB1A8-10FF-452C-8FE7-DA7F1FFFB155}" dt="2023-07-03T08:09:43.307" v="380" actId="207"/>
        <pc:sldMkLst>
          <pc:docMk/>
          <pc:sldMk cId="3511714352" sldId="274"/>
        </pc:sldMkLst>
        <pc:spChg chg="mod">
          <ac:chgData name="TAN Mei Yi [Harrisdale Senior High School]" userId="f9f029c9-d743-4d60-9f2c-e74bdec1ab07" providerId="ADAL" clId="{788AB1A8-10FF-452C-8FE7-DA7F1FFFB155}" dt="2023-07-03T07:52:14.519" v="194" actId="208"/>
          <ac:spMkLst>
            <pc:docMk/>
            <pc:sldMk cId="3511714352" sldId="274"/>
            <ac:spMk id="4" creationId="{88AAA618-2A96-4C50-9C86-EBB3E232C4F0}"/>
          </ac:spMkLst>
        </pc:spChg>
        <pc:spChg chg="mod">
          <ac:chgData name="TAN Mei Yi [Harrisdale Senior High School]" userId="f9f029c9-d743-4d60-9f2c-e74bdec1ab07" providerId="ADAL" clId="{788AB1A8-10FF-452C-8FE7-DA7F1FFFB155}" dt="2023-07-03T08:09:43.307" v="380" actId="207"/>
          <ac:spMkLst>
            <pc:docMk/>
            <pc:sldMk cId="3511714352" sldId="274"/>
            <ac:spMk id="29" creationId="{1E7D0E3B-A162-4EAC-9D83-5342D1E75E61}"/>
          </ac:spMkLst>
        </pc:spChg>
        <pc:spChg chg="mod">
          <ac:chgData name="TAN Mei Yi [Harrisdale Senior High School]" userId="f9f029c9-d743-4d60-9f2c-e74bdec1ab07" providerId="ADAL" clId="{788AB1A8-10FF-452C-8FE7-DA7F1FFFB155}" dt="2023-07-03T08:09:32.255" v="379" actId="123"/>
          <ac:spMkLst>
            <pc:docMk/>
            <pc:sldMk cId="3511714352" sldId="274"/>
            <ac:spMk id="39" creationId="{8757ECEC-8C2F-4B91-8B56-3384B7987AF7}"/>
          </ac:spMkLst>
        </pc:spChg>
      </pc:sldChg>
      <pc:sldChg chg="modSp mod">
        <pc:chgData name="TAN Mei Yi [Harrisdale Senior High School]" userId="f9f029c9-d743-4d60-9f2c-e74bdec1ab07" providerId="ADAL" clId="{788AB1A8-10FF-452C-8FE7-DA7F1FFFB155}" dt="2023-07-03T07:51:56.734" v="186" actId="20577"/>
        <pc:sldMkLst>
          <pc:docMk/>
          <pc:sldMk cId="3000480193" sldId="288"/>
        </pc:sldMkLst>
        <pc:spChg chg="mod">
          <ac:chgData name="TAN Mei Yi [Harrisdale Senior High School]" userId="f9f029c9-d743-4d60-9f2c-e74bdec1ab07" providerId="ADAL" clId="{788AB1A8-10FF-452C-8FE7-DA7F1FFFB155}" dt="2023-07-03T07:51:56.734" v="186" actId="20577"/>
          <ac:spMkLst>
            <pc:docMk/>
            <pc:sldMk cId="3000480193" sldId="288"/>
            <ac:spMk id="5" creationId="{00000000-0000-0000-0000-000000000000}"/>
          </ac:spMkLst>
        </pc:spChg>
      </pc:sldChg>
      <pc:sldChg chg="modSp modAnim">
        <pc:chgData name="TAN Mei Yi [Harrisdale Senior High School]" userId="f9f029c9-d743-4d60-9f2c-e74bdec1ab07" providerId="ADAL" clId="{788AB1A8-10FF-452C-8FE7-DA7F1FFFB155}" dt="2023-07-03T07:48:44.396" v="41" actId="113"/>
        <pc:sldMkLst>
          <pc:docMk/>
          <pc:sldMk cId="464567761" sldId="375"/>
        </pc:sldMkLst>
        <pc:spChg chg="mod">
          <ac:chgData name="TAN Mei Yi [Harrisdale Senior High School]" userId="f9f029c9-d743-4d60-9f2c-e74bdec1ab07" providerId="ADAL" clId="{788AB1A8-10FF-452C-8FE7-DA7F1FFFB155}" dt="2023-07-03T07:48:44.396" v="41" actId="113"/>
          <ac:spMkLst>
            <pc:docMk/>
            <pc:sldMk cId="464567761" sldId="375"/>
            <ac:spMk id="7" creationId="{B205F74F-2CC8-4692-A950-7EDC736A50DC}"/>
          </ac:spMkLst>
        </pc:spChg>
      </pc:sldChg>
      <pc:sldChg chg="modSp mod modAnim">
        <pc:chgData name="TAN Mei Yi [Harrisdale Senior High School]" userId="f9f029c9-d743-4d60-9f2c-e74bdec1ab07" providerId="ADAL" clId="{788AB1A8-10FF-452C-8FE7-DA7F1FFFB155}" dt="2023-07-03T07:51:15.614" v="180" actId="208"/>
        <pc:sldMkLst>
          <pc:docMk/>
          <pc:sldMk cId="2441809470" sldId="376"/>
        </pc:sldMkLst>
        <pc:spChg chg="mod">
          <ac:chgData name="TAN Mei Yi [Harrisdale Senior High School]" userId="f9f029c9-d743-4d60-9f2c-e74bdec1ab07" providerId="ADAL" clId="{788AB1A8-10FF-452C-8FE7-DA7F1FFFB155}" dt="2023-07-03T07:51:15.614" v="180" actId="208"/>
          <ac:spMkLst>
            <pc:docMk/>
            <pc:sldMk cId="2441809470" sldId="376"/>
            <ac:spMk id="6" creationId="{072EBDF9-ADC3-4BA7-A2BC-C1D47ABB07E6}"/>
          </ac:spMkLst>
        </pc:spChg>
        <pc:spChg chg="mod">
          <ac:chgData name="TAN Mei Yi [Harrisdale Senior High School]" userId="f9f029c9-d743-4d60-9f2c-e74bdec1ab07" providerId="ADAL" clId="{788AB1A8-10FF-452C-8FE7-DA7F1FFFB155}" dt="2023-07-03T07:51:02.307" v="178" actId="207"/>
          <ac:spMkLst>
            <pc:docMk/>
            <pc:sldMk cId="2441809470" sldId="376"/>
            <ac:spMk id="8" creationId="{322E9AC5-74E8-4E81-89F8-38BDFB8A940D}"/>
          </ac:spMkLst>
        </pc:spChg>
      </pc:sldChg>
      <pc:sldChg chg="modSp mod">
        <pc:chgData name="TAN Mei Yi [Harrisdale Senior High School]" userId="f9f029c9-d743-4d60-9f2c-e74bdec1ab07" providerId="ADAL" clId="{788AB1A8-10FF-452C-8FE7-DA7F1FFFB155}" dt="2023-07-03T07:51:20.298" v="182" actId="208"/>
        <pc:sldMkLst>
          <pc:docMk/>
          <pc:sldMk cId="2974890177" sldId="377"/>
        </pc:sldMkLst>
        <pc:spChg chg="mod">
          <ac:chgData name="TAN Mei Yi [Harrisdale Senior High School]" userId="f9f029c9-d743-4d60-9f2c-e74bdec1ab07" providerId="ADAL" clId="{788AB1A8-10FF-452C-8FE7-DA7F1FFFB155}" dt="2023-07-03T07:51:20.298" v="182" actId="208"/>
          <ac:spMkLst>
            <pc:docMk/>
            <pc:sldMk cId="2974890177" sldId="377"/>
            <ac:spMk id="8" creationId="{5A7CFA6B-1AAB-4DC1-AAC9-D756A52E6EB8}"/>
          </ac:spMkLst>
        </pc:spChg>
      </pc:sldChg>
      <pc:sldChg chg="addSp modSp mod modAnim">
        <pc:chgData name="TAN Mei Yi [Harrisdale Senior High School]" userId="f9f029c9-d743-4d60-9f2c-e74bdec1ab07" providerId="ADAL" clId="{788AB1A8-10FF-452C-8FE7-DA7F1FFFB155}" dt="2023-07-03T08:06:56.094" v="332" actId="6549"/>
        <pc:sldMkLst>
          <pc:docMk/>
          <pc:sldMk cId="179947832" sldId="378"/>
        </pc:sldMkLst>
        <pc:spChg chg="mod ord">
          <ac:chgData name="TAN Mei Yi [Harrisdale Senior High School]" userId="f9f029c9-d743-4d60-9f2c-e74bdec1ab07" providerId="ADAL" clId="{788AB1A8-10FF-452C-8FE7-DA7F1FFFB155}" dt="2023-07-03T08:06:56.094" v="332" actId="6549"/>
          <ac:spMkLst>
            <pc:docMk/>
            <pc:sldMk cId="179947832" sldId="378"/>
            <ac:spMk id="3" creationId="{B79B0AEE-4896-4FB4-80AC-188F4701D991}"/>
          </ac:spMkLst>
        </pc:spChg>
        <pc:spChg chg="mod ord">
          <ac:chgData name="TAN Mei Yi [Harrisdale Senior High School]" userId="f9f029c9-d743-4d60-9f2c-e74bdec1ab07" providerId="ADAL" clId="{788AB1A8-10FF-452C-8FE7-DA7F1FFFB155}" dt="2023-07-03T07:54:36.625" v="229" actId="167"/>
          <ac:spMkLst>
            <pc:docMk/>
            <pc:sldMk cId="179947832" sldId="378"/>
            <ac:spMk id="4" creationId="{71F4111C-F534-4226-A6B0-4C384F037199}"/>
          </ac:spMkLst>
        </pc:spChg>
        <pc:spChg chg="mod ord">
          <ac:chgData name="TAN Mei Yi [Harrisdale Senior High School]" userId="f9f029c9-d743-4d60-9f2c-e74bdec1ab07" providerId="ADAL" clId="{788AB1A8-10FF-452C-8FE7-DA7F1FFFB155}" dt="2023-07-03T07:55:04.254" v="234" actId="208"/>
          <ac:spMkLst>
            <pc:docMk/>
            <pc:sldMk cId="179947832" sldId="378"/>
            <ac:spMk id="5" creationId="{59AF9EB6-5408-40D0-9DBD-382B6C12DAAF}"/>
          </ac:spMkLst>
        </pc:spChg>
        <pc:spChg chg="mod">
          <ac:chgData name="TAN Mei Yi [Harrisdale Senior High School]" userId="f9f029c9-d743-4d60-9f2c-e74bdec1ab07" providerId="ADAL" clId="{788AB1A8-10FF-452C-8FE7-DA7F1FFFB155}" dt="2023-07-03T08:04:00.884" v="278" actId="208"/>
          <ac:spMkLst>
            <pc:docMk/>
            <pc:sldMk cId="179947832" sldId="378"/>
            <ac:spMk id="7" creationId="{6F948951-47F2-4800-B0D6-A5E18FF9E9C5}"/>
          </ac:spMkLst>
        </pc:spChg>
        <pc:picChg chg="mod">
          <ac:chgData name="TAN Mei Yi [Harrisdale Senior High School]" userId="f9f029c9-d743-4d60-9f2c-e74bdec1ab07" providerId="ADAL" clId="{788AB1A8-10FF-452C-8FE7-DA7F1FFFB155}" dt="2023-07-03T07:58:30.600" v="236" actId="1076"/>
          <ac:picMkLst>
            <pc:docMk/>
            <pc:sldMk cId="179947832" sldId="378"/>
            <ac:picMk id="2" creationId="{75CE7790-58FF-C789-40F2-89A900FC848A}"/>
          </ac:picMkLst>
        </pc:picChg>
        <pc:picChg chg="add mod">
          <ac:chgData name="TAN Mei Yi [Harrisdale Senior High School]" userId="f9f029c9-d743-4d60-9f2c-e74bdec1ab07" providerId="ADAL" clId="{788AB1A8-10FF-452C-8FE7-DA7F1FFFB155}" dt="2023-07-03T07:59:43.639" v="264" actId="1076"/>
          <ac:picMkLst>
            <pc:docMk/>
            <pc:sldMk cId="179947832" sldId="378"/>
            <ac:picMk id="6" creationId="{578F93CC-70A3-05E6-5459-206BA1E0A55E}"/>
          </ac:picMkLst>
        </pc:picChg>
      </pc:sldChg>
      <pc:sldChg chg="addSp delSp modSp mod addAnim delAnim modAnim">
        <pc:chgData name="TAN Mei Yi [Harrisdale Senior High School]" userId="f9f029c9-d743-4d60-9f2c-e74bdec1ab07" providerId="ADAL" clId="{788AB1A8-10FF-452C-8FE7-DA7F1FFFB155}" dt="2023-07-03T08:15:05.544" v="503" actId="20577"/>
        <pc:sldMkLst>
          <pc:docMk/>
          <pc:sldMk cId="526742295" sldId="379"/>
        </pc:sldMkLst>
        <pc:spChg chg="add mod">
          <ac:chgData name="TAN Mei Yi [Harrisdale Senior High School]" userId="f9f029c9-d743-4d60-9f2c-e74bdec1ab07" providerId="ADAL" clId="{788AB1A8-10FF-452C-8FE7-DA7F1FFFB155}" dt="2023-07-03T07:52:05.426" v="190"/>
          <ac:spMkLst>
            <pc:docMk/>
            <pc:sldMk cId="526742295" sldId="379"/>
            <ac:spMk id="2" creationId="{AC79F1A5-B20A-DE8F-2294-B577B71D20AE}"/>
          </ac:spMkLst>
        </pc:spChg>
        <pc:spChg chg="mod">
          <ac:chgData name="TAN Mei Yi [Harrisdale Senior High School]" userId="f9f029c9-d743-4d60-9f2c-e74bdec1ab07" providerId="ADAL" clId="{788AB1A8-10FF-452C-8FE7-DA7F1FFFB155}" dt="2023-07-03T08:11:18.728" v="402" actId="6549"/>
          <ac:spMkLst>
            <pc:docMk/>
            <pc:sldMk cId="526742295" sldId="379"/>
            <ac:spMk id="3" creationId="{00000000-0000-0000-0000-000000000000}"/>
          </ac:spMkLst>
        </pc:spChg>
        <pc:spChg chg="add mod">
          <ac:chgData name="TAN Mei Yi [Harrisdale Senior High School]" userId="f9f029c9-d743-4d60-9f2c-e74bdec1ab07" providerId="ADAL" clId="{788AB1A8-10FF-452C-8FE7-DA7F1FFFB155}" dt="2023-07-03T08:11:34.802" v="413" actId="1076"/>
          <ac:spMkLst>
            <pc:docMk/>
            <pc:sldMk cId="526742295" sldId="379"/>
            <ac:spMk id="4" creationId="{43BD73AA-6A4C-D4D3-8D0D-291619386377}"/>
          </ac:spMkLst>
        </pc:spChg>
        <pc:spChg chg="del">
          <ac:chgData name="TAN Mei Yi [Harrisdale Senior High School]" userId="f9f029c9-d743-4d60-9f2c-e74bdec1ab07" providerId="ADAL" clId="{788AB1A8-10FF-452C-8FE7-DA7F1FFFB155}" dt="2023-07-03T07:52:05.214" v="189" actId="478"/>
          <ac:spMkLst>
            <pc:docMk/>
            <pc:sldMk cId="526742295" sldId="379"/>
            <ac:spMk id="8" creationId="{5A7CFA6B-1AAB-4DC1-AAC9-D756A52E6EB8}"/>
          </ac:spMkLst>
        </pc:spChg>
        <pc:spChg chg="add mod">
          <ac:chgData name="TAN Mei Yi [Harrisdale Senior High School]" userId="f9f029c9-d743-4d60-9f2c-e74bdec1ab07" providerId="ADAL" clId="{788AB1A8-10FF-452C-8FE7-DA7F1FFFB155}" dt="2023-07-03T08:15:05.544" v="503" actId="20577"/>
          <ac:spMkLst>
            <pc:docMk/>
            <pc:sldMk cId="526742295" sldId="379"/>
            <ac:spMk id="143" creationId="{0D81F108-A91A-51F4-E3EC-CDD34D5ECE71}"/>
          </ac:spMkLst>
        </pc:spChg>
        <pc:grpChg chg="del">
          <ac:chgData name="TAN Mei Yi [Harrisdale Senior High School]" userId="f9f029c9-d743-4d60-9f2c-e74bdec1ab07" providerId="ADAL" clId="{788AB1A8-10FF-452C-8FE7-DA7F1FFFB155}" dt="2023-07-03T08:10:56.597" v="393" actId="478"/>
          <ac:grpSpMkLst>
            <pc:docMk/>
            <pc:sldMk cId="526742295" sldId="379"/>
            <ac:grpSpMk id="32" creationId="{59008B0C-DE82-ECD0-8EAE-BF588BEA9B82}"/>
          </ac:grpSpMkLst>
        </pc:grpChg>
        <pc:grpChg chg="del mod">
          <ac:chgData name="TAN Mei Yi [Harrisdale Senior High School]" userId="f9f029c9-d743-4d60-9f2c-e74bdec1ab07" providerId="ADAL" clId="{788AB1A8-10FF-452C-8FE7-DA7F1FFFB155}" dt="2023-07-03T08:12:22.454" v="421"/>
          <ac:grpSpMkLst>
            <pc:docMk/>
            <pc:sldMk cId="526742295" sldId="379"/>
            <ac:grpSpMk id="40" creationId="{5EAE7FF1-ECC7-7068-4E60-95C713CF9C16}"/>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48" creationId="{60C4161B-F524-DB4E-E679-4EBC9964F6BB}"/>
          </ac:grpSpMkLst>
        </pc:grpChg>
        <pc:grpChg chg="del mod">
          <ac:chgData name="TAN Mei Yi [Harrisdale Senior High School]" userId="f9f029c9-d743-4d60-9f2c-e74bdec1ab07" providerId="ADAL" clId="{788AB1A8-10FF-452C-8FE7-DA7F1FFFB155}" dt="2023-07-03T08:12:25.813" v="426"/>
          <ac:grpSpMkLst>
            <pc:docMk/>
            <pc:sldMk cId="526742295" sldId="379"/>
            <ac:grpSpMk id="50" creationId="{E011CE4B-C2E7-0319-37A0-F506C118898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3" creationId="{B96C13CB-758D-7AFD-9959-33879630397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9" creationId="{FC978A15-6C02-D829-6B64-D4E57F9DEA4F}"/>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96" creationId="{49C8138D-2A4E-07F2-8330-46F013D5201B}"/>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4" creationId="{AC7D8887-9E62-FDA5-FFD3-78ED38597AEA}"/>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7" creationId="{8B704382-E2E4-56EF-B5B8-C0C1DB425833}"/>
          </ac:grpSpMkLst>
        </pc:grpChg>
        <pc:grpChg chg="mod">
          <ac:chgData name="TAN Mei Yi [Harrisdale Senior High School]" userId="f9f029c9-d743-4d60-9f2c-e74bdec1ab07" providerId="ADAL" clId="{788AB1A8-10FF-452C-8FE7-DA7F1FFFB155}" dt="2023-07-03T08:13:47.343" v="459" actId="164"/>
          <ac:grpSpMkLst>
            <pc:docMk/>
            <pc:sldMk cId="526742295" sldId="379"/>
            <ac:grpSpMk id="115" creationId="{2DA47FD6-CEB1-7B51-0C7E-A7F9037FDAD3}"/>
          </ac:grpSpMkLst>
        </pc:grpChg>
        <pc:grpChg chg="add mod ord">
          <ac:chgData name="TAN Mei Yi [Harrisdale Senior High School]" userId="f9f029c9-d743-4d60-9f2c-e74bdec1ab07" providerId="ADAL" clId="{788AB1A8-10FF-452C-8FE7-DA7F1FFFB155}" dt="2023-07-03T08:14:01.541" v="463" actId="167"/>
          <ac:grpSpMkLst>
            <pc:docMk/>
            <pc:sldMk cId="526742295" sldId="379"/>
            <ac:grpSpMk id="116" creationId="{4E8267E2-0EED-562F-FF3D-70C683E9CA17}"/>
          </ac:grpSpMkLst>
        </pc:grpChg>
        <pc:grpChg chg="del mod">
          <ac:chgData name="TAN Mei Yi [Harrisdale Senior High School]" userId="f9f029c9-d743-4d60-9f2c-e74bdec1ab07" providerId="ADAL" clId="{788AB1A8-10FF-452C-8FE7-DA7F1FFFB155}" dt="2023-07-03T08:14:39.497" v="492"/>
          <ac:grpSpMkLst>
            <pc:docMk/>
            <pc:sldMk cId="526742295" sldId="379"/>
            <ac:grpSpMk id="127" creationId="{DFA723F1-352F-4598-37E2-D8F1AFF8F2B6}"/>
          </ac:grpSpMkLst>
        </pc:grpChg>
        <pc:grpChg chg="mod">
          <ac:chgData name="TAN Mei Yi [Harrisdale Senior High School]" userId="f9f029c9-d743-4d60-9f2c-e74bdec1ab07" providerId="ADAL" clId="{788AB1A8-10FF-452C-8FE7-DA7F1FFFB155}" dt="2023-07-03T08:14:50.040" v="494" actId="164"/>
          <ac:grpSpMkLst>
            <pc:docMk/>
            <pc:sldMk cId="526742295" sldId="379"/>
            <ac:grpSpMk id="140" creationId="{CF99D17E-9557-C57D-4B5B-6CD766E6EB27}"/>
          </ac:grpSpMkLst>
        </pc:grpChg>
        <pc:grpChg chg="add mod">
          <ac:chgData name="TAN Mei Yi [Harrisdale Senior High School]" userId="f9f029c9-d743-4d60-9f2c-e74bdec1ab07" providerId="ADAL" clId="{788AB1A8-10FF-452C-8FE7-DA7F1FFFB155}" dt="2023-07-03T08:14:50.040" v="494" actId="164"/>
          <ac:grpSpMkLst>
            <pc:docMk/>
            <pc:sldMk cId="526742295" sldId="379"/>
            <ac:grpSpMk id="142" creationId="{0F7AC02C-9A1F-8C52-1CEF-E48B14EB2EAC}"/>
          </ac:grpSpMkLst>
        </pc:grpChg>
        <pc:picChg chg="add mod ord">
          <ac:chgData name="TAN Mei Yi [Harrisdale Senior High School]" userId="f9f029c9-d743-4d60-9f2c-e74bdec1ab07" providerId="ADAL" clId="{788AB1A8-10FF-452C-8FE7-DA7F1FFFB155}" dt="2023-07-03T08:14:01.541" v="463" actId="167"/>
          <ac:picMkLst>
            <pc:docMk/>
            <pc:sldMk cId="526742295" sldId="379"/>
            <ac:picMk id="53" creationId="{52097FC1-705D-09A8-85F3-A00A2FA637DB}"/>
          </ac:picMkLst>
        </pc:picChg>
        <pc:picChg chg="add del mod">
          <ac:chgData name="TAN Mei Yi [Harrisdale Senior High School]" userId="f9f029c9-d743-4d60-9f2c-e74bdec1ab07" providerId="ADAL" clId="{788AB1A8-10FF-452C-8FE7-DA7F1FFFB155}" dt="2023-07-03T08:14:17.017" v="469" actId="478"/>
          <ac:picMkLst>
            <pc:docMk/>
            <pc:sldMk cId="526742295" sldId="379"/>
            <ac:picMk id="117" creationId="{9180AD57-230A-A047-C384-A272E266A99B}"/>
          </ac:picMkLst>
        </pc:picChg>
        <pc:inkChg chg="del">
          <ac:chgData name="TAN Mei Yi [Harrisdale Senior High School]" userId="f9f029c9-d743-4d60-9f2c-e74bdec1ab07" providerId="ADAL" clId="{788AB1A8-10FF-452C-8FE7-DA7F1FFFB155}" dt="2023-07-03T08:10:56.597" v="393" actId="478"/>
          <ac:inkMkLst>
            <pc:docMk/>
            <pc:sldMk cId="526742295" sldId="379"/>
            <ac:inkMk id="5" creationId="{4FACF09E-CD33-1FD2-9E76-B76BCBFCA3B6}"/>
          </ac:inkMkLst>
        </pc:inkChg>
        <pc:inkChg chg="del">
          <ac:chgData name="TAN Mei Yi [Harrisdale Senior High School]" userId="f9f029c9-d743-4d60-9f2c-e74bdec1ab07" providerId="ADAL" clId="{788AB1A8-10FF-452C-8FE7-DA7F1FFFB155}" dt="2023-07-03T08:10:56.597" v="393" actId="478"/>
          <ac:inkMkLst>
            <pc:docMk/>
            <pc:sldMk cId="526742295" sldId="379"/>
            <ac:inkMk id="6" creationId="{5031D9A6-BBCC-C94F-FBA8-6D54DA3330C7}"/>
          </ac:inkMkLst>
        </pc:inkChg>
        <pc:inkChg chg="del">
          <ac:chgData name="TAN Mei Yi [Harrisdale Senior High School]" userId="f9f029c9-d743-4d60-9f2c-e74bdec1ab07" providerId="ADAL" clId="{788AB1A8-10FF-452C-8FE7-DA7F1FFFB155}" dt="2023-07-03T08:10:56.597" v="393" actId="478"/>
          <ac:inkMkLst>
            <pc:docMk/>
            <pc:sldMk cId="526742295" sldId="379"/>
            <ac:inkMk id="7" creationId="{827CEA6E-97C1-0D5A-30E0-AB744BFB4875}"/>
          </ac:inkMkLst>
        </pc:inkChg>
        <pc:inkChg chg="del">
          <ac:chgData name="TAN Mei Yi [Harrisdale Senior High School]" userId="f9f029c9-d743-4d60-9f2c-e74bdec1ab07" providerId="ADAL" clId="{788AB1A8-10FF-452C-8FE7-DA7F1FFFB155}" dt="2023-07-03T08:10:56.597" v="393" actId="478"/>
          <ac:inkMkLst>
            <pc:docMk/>
            <pc:sldMk cId="526742295" sldId="379"/>
            <ac:inkMk id="9" creationId="{74CB618D-9744-E305-2B3F-AC31C0167EF8}"/>
          </ac:inkMkLst>
        </pc:inkChg>
        <pc:inkChg chg="del">
          <ac:chgData name="TAN Mei Yi [Harrisdale Senior High School]" userId="f9f029c9-d743-4d60-9f2c-e74bdec1ab07" providerId="ADAL" clId="{788AB1A8-10FF-452C-8FE7-DA7F1FFFB155}" dt="2023-07-03T08:10:56.597" v="393" actId="478"/>
          <ac:inkMkLst>
            <pc:docMk/>
            <pc:sldMk cId="526742295" sldId="379"/>
            <ac:inkMk id="10" creationId="{A32474B6-BA6A-CCB2-1984-D3411A2D1445}"/>
          </ac:inkMkLst>
        </pc:inkChg>
        <pc:inkChg chg="del">
          <ac:chgData name="TAN Mei Yi [Harrisdale Senior High School]" userId="f9f029c9-d743-4d60-9f2c-e74bdec1ab07" providerId="ADAL" clId="{788AB1A8-10FF-452C-8FE7-DA7F1FFFB155}" dt="2023-07-03T08:10:56.597" v="393" actId="478"/>
          <ac:inkMkLst>
            <pc:docMk/>
            <pc:sldMk cId="526742295" sldId="379"/>
            <ac:inkMk id="11" creationId="{FB189479-6D5C-988E-3553-3899227E99B8}"/>
          </ac:inkMkLst>
        </pc:inkChg>
        <pc:inkChg chg="add del mod">
          <ac:chgData name="TAN Mei Yi [Harrisdale Senior High School]" userId="f9f029c9-d743-4d60-9f2c-e74bdec1ab07" providerId="ADAL" clId="{788AB1A8-10FF-452C-8FE7-DA7F1FFFB155}" dt="2023-07-03T08:12:25.813" v="427"/>
          <ac:inkMkLst>
            <pc:docMk/>
            <pc:sldMk cId="526742295" sldId="379"/>
            <ac:inkMk id="12" creationId="{95067955-3933-9E6E-5CF7-873095AAA261}"/>
          </ac:inkMkLst>
        </pc:inkChg>
        <pc:inkChg chg="add del mod">
          <ac:chgData name="TAN Mei Yi [Harrisdale Senior High School]" userId="f9f029c9-d743-4d60-9f2c-e74bdec1ab07" providerId="ADAL" clId="{788AB1A8-10FF-452C-8FE7-DA7F1FFFB155}" dt="2023-07-03T08:12:25.813" v="426"/>
          <ac:inkMkLst>
            <pc:docMk/>
            <pc:sldMk cId="526742295" sldId="379"/>
            <ac:inkMk id="13" creationId="{7691AB16-9F8F-7B8A-7AFC-C1943BF9E8F1}"/>
          </ac:inkMkLst>
        </pc:inkChg>
        <pc:inkChg chg="del">
          <ac:chgData name="TAN Mei Yi [Harrisdale Senior High School]" userId="f9f029c9-d743-4d60-9f2c-e74bdec1ab07" providerId="ADAL" clId="{788AB1A8-10FF-452C-8FE7-DA7F1FFFB155}" dt="2023-07-03T08:10:56.597" v="393" actId="478"/>
          <ac:inkMkLst>
            <pc:docMk/>
            <pc:sldMk cId="526742295" sldId="379"/>
            <ac:inkMk id="14" creationId="{5F6B29C6-DAD8-7056-CAA4-2C67B81AAF94}"/>
          </ac:inkMkLst>
        </pc:inkChg>
        <pc:inkChg chg="del">
          <ac:chgData name="TAN Mei Yi [Harrisdale Senior High School]" userId="f9f029c9-d743-4d60-9f2c-e74bdec1ab07" providerId="ADAL" clId="{788AB1A8-10FF-452C-8FE7-DA7F1FFFB155}" dt="2023-07-03T08:10:56.597" v="393" actId="478"/>
          <ac:inkMkLst>
            <pc:docMk/>
            <pc:sldMk cId="526742295" sldId="379"/>
            <ac:inkMk id="15" creationId="{D4F6E0A7-98D9-65DF-DA57-A8A9AF156B95}"/>
          </ac:inkMkLst>
        </pc:inkChg>
        <pc:inkChg chg="del">
          <ac:chgData name="TAN Mei Yi [Harrisdale Senior High School]" userId="f9f029c9-d743-4d60-9f2c-e74bdec1ab07" providerId="ADAL" clId="{788AB1A8-10FF-452C-8FE7-DA7F1FFFB155}" dt="2023-07-03T08:10:56.597" v="393" actId="478"/>
          <ac:inkMkLst>
            <pc:docMk/>
            <pc:sldMk cId="526742295" sldId="379"/>
            <ac:inkMk id="16" creationId="{B4C3FB5B-C21E-79CA-2933-293D17784418}"/>
          </ac:inkMkLst>
        </pc:inkChg>
        <pc:inkChg chg="add del mod">
          <ac:chgData name="TAN Mei Yi [Harrisdale Senior High School]" userId="f9f029c9-d743-4d60-9f2c-e74bdec1ab07" providerId="ADAL" clId="{788AB1A8-10FF-452C-8FE7-DA7F1FFFB155}" dt="2023-07-03T08:12:25.812" v="425"/>
          <ac:inkMkLst>
            <pc:docMk/>
            <pc:sldMk cId="526742295" sldId="379"/>
            <ac:inkMk id="17" creationId="{FE737225-617B-A3FE-E2E5-2718B1D4D406}"/>
          </ac:inkMkLst>
        </pc:inkChg>
        <pc:inkChg chg="del">
          <ac:chgData name="TAN Mei Yi [Harrisdale Senior High School]" userId="f9f029c9-d743-4d60-9f2c-e74bdec1ab07" providerId="ADAL" clId="{788AB1A8-10FF-452C-8FE7-DA7F1FFFB155}" dt="2023-07-03T08:10:56.597" v="393" actId="478"/>
          <ac:inkMkLst>
            <pc:docMk/>
            <pc:sldMk cId="526742295" sldId="379"/>
            <ac:inkMk id="18" creationId="{30EA2318-60AD-ABF1-2331-0DAEDEF69598}"/>
          </ac:inkMkLst>
        </pc:inkChg>
        <pc:inkChg chg="del">
          <ac:chgData name="TAN Mei Yi [Harrisdale Senior High School]" userId="f9f029c9-d743-4d60-9f2c-e74bdec1ab07" providerId="ADAL" clId="{788AB1A8-10FF-452C-8FE7-DA7F1FFFB155}" dt="2023-07-03T08:10:56.597" v="393" actId="478"/>
          <ac:inkMkLst>
            <pc:docMk/>
            <pc:sldMk cId="526742295" sldId="379"/>
            <ac:inkMk id="19" creationId="{D657235E-0C55-4F0E-5C98-EF2CCB8F0985}"/>
          </ac:inkMkLst>
        </pc:inkChg>
        <pc:inkChg chg="del">
          <ac:chgData name="TAN Mei Yi [Harrisdale Senior High School]" userId="f9f029c9-d743-4d60-9f2c-e74bdec1ab07" providerId="ADAL" clId="{788AB1A8-10FF-452C-8FE7-DA7F1FFFB155}" dt="2023-07-03T08:10:56.597" v="393" actId="478"/>
          <ac:inkMkLst>
            <pc:docMk/>
            <pc:sldMk cId="526742295" sldId="379"/>
            <ac:inkMk id="20" creationId="{DE00938C-8ED1-C4B5-DB56-6403665C844A}"/>
          </ac:inkMkLst>
        </pc:inkChg>
        <pc:inkChg chg="del">
          <ac:chgData name="TAN Mei Yi [Harrisdale Senior High School]" userId="f9f029c9-d743-4d60-9f2c-e74bdec1ab07" providerId="ADAL" clId="{788AB1A8-10FF-452C-8FE7-DA7F1FFFB155}" dt="2023-07-03T08:10:56.597" v="393" actId="478"/>
          <ac:inkMkLst>
            <pc:docMk/>
            <pc:sldMk cId="526742295" sldId="379"/>
            <ac:inkMk id="21" creationId="{385219F1-D507-9C7A-48F1-11E9DE55EA6C}"/>
          </ac:inkMkLst>
        </pc:inkChg>
        <pc:inkChg chg="add del mod">
          <ac:chgData name="TAN Mei Yi [Harrisdale Senior High School]" userId="f9f029c9-d743-4d60-9f2c-e74bdec1ab07" providerId="ADAL" clId="{788AB1A8-10FF-452C-8FE7-DA7F1FFFB155}" dt="2023-07-03T08:12:25.811" v="423"/>
          <ac:inkMkLst>
            <pc:docMk/>
            <pc:sldMk cId="526742295" sldId="379"/>
            <ac:inkMk id="22" creationId="{9E65B790-BC03-00F7-511B-1DE2074DDD11}"/>
          </ac:inkMkLst>
        </pc:inkChg>
        <pc:inkChg chg="add del mod">
          <ac:chgData name="TAN Mei Yi [Harrisdale Senior High School]" userId="f9f029c9-d743-4d60-9f2c-e74bdec1ab07" providerId="ADAL" clId="{788AB1A8-10FF-452C-8FE7-DA7F1FFFB155}" dt="2023-07-03T08:12:25.812" v="424"/>
          <ac:inkMkLst>
            <pc:docMk/>
            <pc:sldMk cId="526742295" sldId="379"/>
            <ac:inkMk id="28" creationId="{8C69367D-4B50-7897-F8A2-B1D9A2089DEE}"/>
          </ac:inkMkLst>
        </pc:inkChg>
        <pc:inkChg chg="add del mod">
          <ac:chgData name="TAN Mei Yi [Harrisdale Senior High School]" userId="f9f029c9-d743-4d60-9f2c-e74bdec1ab07" providerId="ADAL" clId="{788AB1A8-10FF-452C-8FE7-DA7F1FFFB155}" dt="2023-07-03T08:12:22.725" v="422"/>
          <ac:inkMkLst>
            <pc:docMk/>
            <pc:sldMk cId="526742295" sldId="379"/>
            <ac:inkMk id="49" creationId="{E58BB827-467A-136F-BFE7-2BFF8BB32CC7}"/>
          </ac:inkMkLst>
        </pc:inkChg>
        <pc:inkChg chg="del">
          <ac:chgData name="TAN Mei Yi [Harrisdale Senior High School]" userId="f9f029c9-d743-4d60-9f2c-e74bdec1ab07" providerId="ADAL" clId="{788AB1A8-10FF-452C-8FE7-DA7F1FFFB155}" dt="2023-07-03T08:10:56.597" v="393" actId="478"/>
          <ac:inkMkLst>
            <pc:docMk/>
            <pc:sldMk cId="526742295" sldId="379"/>
            <ac:inkMk id="52" creationId="{D1788734-169A-B7D1-64B9-21B8947C214E}"/>
          </ac:inkMkLst>
        </pc:inkChg>
        <pc:inkChg chg="add">
          <ac:chgData name="TAN Mei Yi [Harrisdale Senior High School]" userId="f9f029c9-d743-4d60-9f2c-e74bdec1ab07" providerId="ADAL" clId="{788AB1A8-10FF-452C-8FE7-DA7F1FFFB155}" dt="2023-07-03T08:13:17.448" v="432" actId="9405"/>
          <ac:inkMkLst>
            <pc:docMk/>
            <pc:sldMk cId="526742295" sldId="379"/>
            <ac:inkMk id="56" creationId="{A13B0240-9625-1CB2-CA54-9EA3A04A79E0}"/>
          </ac:inkMkLst>
        </pc:inkChg>
        <pc:inkChg chg="add del">
          <ac:chgData name="TAN Mei Yi [Harrisdale Senior High School]" userId="f9f029c9-d743-4d60-9f2c-e74bdec1ab07" providerId="ADAL" clId="{788AB1A8-10FF-452C-8FE7-DA7F1FFFB155}" dt="2023-07-03T08:13:20.379" v="434" actId="9405"/>
          <ac:inkMkLst>
            <pc:docMk/>
            <pc:sldMk cId="526742295" sldId="379"/>
            <ac:inkMk id="58" creationId="{F10B5C47-15B0-C38E-A889-98F43E6DDAC4}"/>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1" creationId="{D9912446-48DF-DC88-5069-CB86A8E5E1E9}"/>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8" creationId="{57DA1682-1E39-2723-82C1-D91B1A5A2EF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78" creationId="{6734083F-69BC-B659-4D45-2CDC7BBB87F2}"/>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5" creationId="{9FD873B5-20A0-B03B-8788-17B8764A8570}"/>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8" creationId="{310EB772-B395-E116-8845-766661D6F46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7" creationId="{977F6ED0-8D41-8330-7E0E-CB7740142626}"/>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8" creationId="{3782F116-6FAD-5F62-71CC-56AF63648FBF}"/>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9" creationId="{4E8F7657-75DC-657F-1E97-E07F305EE619}"/>
          </ac:inkMkLst>
        </pc:inkChg>
        <pc:inkChg chg="add mod">
          <ac:chgData name="TAN Mei Yi [Harrisdale Senior High School]" userId="f9f029c9-d743-4d60-9f2c-e74bdec1ab07" providerId="ADAL" clId="{788AB1A8-10FF-452C-8FE7-DA7F1FFFB155}" dt="2023-07-03T08:13:38.615" v="458"/>
          <ac:inkMkLst>
            <pc:docMk/>
            <pc:sldMk cId="526742295" sldId="379"/>
            <ac:inkMk id="100" creationId="{47C25FA1-AF0E-A873-0DD1-5A252EB28D55}"/>
          </ac:inkMkLst>
        </pc:inkChg>
        <pc:inkChg chg="add mod">
          <ac:chgData name="TAN Mei Yi [Harrisdale Senior High School]" userId="f9f029c9-d743-4d60-9f2c-e74bdec1ab07" providerId="ADAL" clId="{788AB1A8-10FF-452C-8FE7-DA7F1FFFB155}" dt="2023-07-03T08:13:38.615" v="458"/>
          <ac:inkMkLst>
            <pc:docMk/>
            <pc:sldMk cId="526742295" sldId="379"/>
            <ac:inkMk id="101" creationId="{673CC6F6-CFF7-DE93-C363-D8BDB84FB799}"/>
          </ac:inkMkLst>
        </pc:inkChg>
        <pc:inkChg chg="add mod">
          <ac:chgData name="TAN Mei Yi [Harrisdale Senior High School]" userId="f9f029c9-d743-4d60-9f2c-e74bdec1ab07" providerId="ADAL" clId="{788AB1A8-10FF-452C-8FE7-DA7F1FFFB155}" dt="2023-07-03T08:13:38.615" v="458"/>
          <ac:inkMkLst>
            <pc:docMk/>
            <pc:sldMk cId="526742295" sldId="379"/>
            <ac:inkMk id="102" creationId="{A8FB8379-CD37-F3CF-BA93-67171D500EB1}"/>
          </ac:inkMkLst>
        </pc:inkChg>
        <pc:inkChg chg="add mod">
          <ac:chgData name="TAN Mei Yi [Harrisdale Senior High School]" userId="f9f029c9-d743-4d60-9f2c-e74bdec1ab07" providerId="ADAL" clId="{788AB1A8-10FF-452C-8FE7-DA7F1FFFB155}" dt="2023-07-03T08:13:38.615" v="458"/>
          <ac:inkMkLst>
            <pc:docMk/>
            <pc:sldMk cId="526742295" sldId="379"/>
            <ac:inkMk id="103" creationId="{A24ABA95-EC31-524E-05FB-06CC5C8BEEA8}"/>
          </ac:inkMkLst>
        </pc:inkChg>
        <pc:inkChg chg="add mod">
          <ac:chgData name="TAN Mei Yi [Harrisdale Senior High School]" userId="f9f029c9-d743-4d60-9f2c-e74bdec1ab07" providerId="ADAL" clId="{788AB1A8-10FF-452C-8FE7-DA7F1FFFB155}" dt="2023-07-03T08:13:38.615" v="458"/>
          <ac:inkMkLst>
            <pc:docMk/>
            <pc:sldMk cId="526742295" sldId="379"/>
            <ac:inkMk id="105" creationId="{4EF4BA3B-50E2-A4CC-AC5B-ACAC81F0BA16}"/>
          </ac:inkMkLst>
        </pc:inkChg>
        <pc:inkChg chg="add mod">
          <ac:chgData name="TAN Mei Yi [Harrisdale Senior High School]" userId="f9f029c9-d743-4d60-9f2c-e74bdec1ab07" providerId="ADAL" clId="{788AB1A8-10FF-452C-8FE7-DA7F1FFFB155}" dt="2023-07-03T08:13:38.615" v="458"/>
          <ac:inkMkLst>
            <pc:docMk/>
            <pc:sldMk cId="526742295" sldId="379"/>
            <ac:inkMk id="106" creationId="{6C08E60E-9EB6-AFD0-BB00-7F63E5161979}"/>
          </ac:inkMkLst>
        </pc:inkChg>
        <pc:inkChg chg="add mod">
          <ac:chgData name="TAN Mei Yi [Harrisdale Senior High School]" userId="f9f029c9-d743-4d60-9f2c-e74bdec1ab07" providerId="ADAL" clId="{788AB1A8-10FF-452C-8FE7-DA7F1FFFB155}" dt="2023-07-03T08:13:38.615" v="458"/>
          <ac:inkMkLst>
            <pc:docMk/>
            <pc:sldMk cId="526742295" sldId="379"/>
            <ac:inkMk id="108" creationId="{C8BBEC41-AA8E-B80D-19AB-FC13B926C085}"/>
          </ac:inkMkLst>
        </pc:inkChg>
        <pc:inkChg chg="add mod">
          <ac:chgData name="TAN Mei Yi [Harrisdale Senior High School]" userId="f9f029c9-d743-4d60-9f2c-e74bdec1ab07" providerId="ADAL" clId="{788AB1A8-10FF-452C-8FE7-DA7F1FFFB155}" dt="2023-07-03T08:13:38.615" v="458"/>
          <ac:inkMkLst>
            <pc:docMk/>
            <pc:sldMk cId="526742295" sldId="379"/>
            <ac:inkMk id="109" creationId="{F71E034A-A5D8-22F5-CACF-1E364077773F}"/>
          </ac:inkMkLst>
        </pc:inkChg>
        <pc:inkChg chg="add mod">
          <ac:chgData name="TAN Mei Yi [Harrisdale Senior High School]" userId="f9f029c9-d743-4d60-9f2c-e74bdec1ab07" providerId="ADAL" clId="{788AB1A8-10FF-452C-8FE7-DA7F1FFFB155}" dt="2023-07-03T08:13:38.615" v="458"/>
          <ac:inkMkLst>
            <pc:docMk/>
            <pc:sldMk cId="526742295" sldId="379"/>
            <ac:inkMk id="110" creationId="{9D838809-D0C9-33E6-8D9B-73EC68DC7533}"/>
          </ac:inkMkLst>
        </pc:inkChg>
        <pc:inkChg chg="add mod">
          <ac:chgData name="TAN Mei Yi [Harrisdale Senior High School]" userId="f9f029c9-d743-4d60-9f2c-e74bdec1ab07" providerId="ADAL" clId="{788AB1A8-10FF-452C-8FE7-DA7F1FFFB155}" dt="2023-07-03T08:13:38.615" v="458"/>
          <ac:inkMkLst>
            <pc:docMk/>
            <pc:sldMk cId="526742295" sldId="379"/>
            <ac:inkMk id="111" creationId="{9FA0AED2-FDB0-4984-9F2E-483580F201E9}"/>
          </ac:inkMkLst>
        </pc:inkChg>
        <pc:inkChg chg="add mod">
          <ac:chgData name="TAN Mei Yi [Harrisdale Senior High School]" userId="f9f029c9-d743-4d60-9f2c-e74bdec1ab07" providerId="ADAL" clId="{788AB1A8-10FF-452C-8FE7-DA7F1FFFB155}" dt="2023-07-03T08:13:38.615" v="458"/>
          <ac:inkMkLst>
            <pc:docMk/>
            <pc:sldMk cId="526742295" sldId="379"/>
            <ac:inkMk id="112" creationId="{28BE4ABC-8309-5DD2-50B9-D8AC40A8FF1F}"/>
          </ac:inkMkLst>
        </pc:inkChg>
        <pc:inkChg chg="add mod">
          <ac:chgData name="TAN Mei Yi [Harrisdale Senior High School]" userId="f9f029c9-d743-4d60-9f2c-e74bdec1ab07" providerId="ADAL" clId="{788AB1A8-10FF-452C-8FE7-DA7F1FFFB155}" dt="2023-07-03T08:13:38.615" v="458"/>
          <ac:inkMkLst>
            <pc:docMk/>
            <pc:sldMk cId="526742295" sldId="379"/>
            <ac:inkMk id="113" creationId="{F638CCA8-0C29-643A-6D66-012B36ABA0E8}"/>
          </ac:inkMkLst>
        </pc:inkChg>
        <pc:inkChg chg="add mod">
          <ac:chgData name="TAN Mei Yi [Harrisdale Senior High School]" userId="f9f029c9-d743-4d60-9f2c-e74bdec1ab07" providerId="ADAL" clId="{788AB1A8-10FF-452C-8FE7-DA7F1FFFB155}" dt="2023-07-03T08:13:38.615" v="458"/>
          <ac:inkMkLst>
            <pc:docMk/>
            <pc:sldMk cId="526742295" sldId="379"/>
            <ac:inkMk id="114" creationId="{D0CBCE18-1135-B1B9-FA5F-DAA13B7BCD36}"/>
          </ac:inkMkLst>
        </pc:inkChg>
        <pc:inkChg chg="add mod">
          <ac:chgData name="TAN Mei Yi [Harrisdale Senior High School]" userId="f9f029c9-d743-4d60-9f2c-e74bdec1ab07" providerId="ADAL" clId="{788AB1A8-10FF-452C-8FE7-DA7F1FFFB155}" dt="2023-07-03T08:14:39.497" v="492"/>
          <ac:inkMkLst>
            <pc:docMk/>
            <pc:sldMk cId="526742295" sldId="379"/>
            <ac:inkMk id="118" creationId="{35DAD066-9B8B-8DF8-D920-3AF365AA520E}"/>
          </ac:inkMkLst>
        </pc:inkChg>
        <pc:inkChg chg="add mod">
          <ac:chgData name="TAN Mei Yi [Harrisdale Senior High School]" userId="f9f029c9-d743-4d60-9f2c-e74bdec1ab07" providerId="ADAL" clId="{788AB1A8-10FF-452C-8FE7-DA7F1FFFB155}" dt="2023-07-03T08:14:39.497" v="492"/>
          <ac:inkMkLst>
            <pc:docMk/>
            <pc:sldMk cId="526742295" sldId="379"/>
            <ac:inkMk id="119" creationId="{9D3A2EB7-D13F-D1D5-847E-AAFE2A6C1AB8}"/>
          </ac:inkMkLst>
        </pc:inkChg>
        <pc:inkChg chg="add mod">
          <ac:chgData name="TAN Mei Yi [Harrisdale Senior High School]" userId="f9f029c9-d743-4d60-9f2c-e74bdec1ab07" providerId="ADAL" clId="{788AB1A8-10FF-452C-8FE7-DA7F1FFFB155}" dt="2023-07-03T08:14:39.497" v="492"/>
          <ac:inkMkLst>
            <pc:docMk/>
            <pc:sldMk cId="526742295" sldId="379"/>
            <ac:inkMk id="120" creationId="{A78364A7-8784-6D32-5BC8-9F0DA27D837C}"/>
          </ac:inkMkLst>
        </pc:inkChg>
        <pc:inkChg chg="add mod">
          <ac:chgData name="TAN Mei Yi [Harrisdale Senior High School]" userId="f9f029c9-d743-4d60-9f2c-e74bdec1ab07" providerId="ADAL" clId="{788AB1A8-10FF-452C-8FE7-DA7F1FFFB155}" dt="2023-07-03T08:14:39.497" v="492"/>
          <ac:inkMkLst>
            <pc:docMk/>
            <pc:sldMk cId="526742295" sldId="379"/>
            <ac:inkMk id="121" creationId="{84144347-74D6-24B0-25BF-6478BF716FA7}"/>
          </ac:inkMkLst>
        </pc:inkChg>
        <pc:inkChg chg="add mod">
          <ac:chgData name="TAN Mei Yi [Harrisdale Senior High School]" userId="f9f029c9-d743-4d60-9f2c-e74bdec1ab07" providerId="ADAL" clId="{788AB1A8-10FF-452C-8FE7-DA7F1FFFB155}" dt="2023-07-03T08:14:39.497" v="492"/>
          <ac:inkMkLst>
            <pc:docMk/>
            <pc:sldMk cId="526742295" sldId="379"/>
            <ac:inkMk id="122" creationId="{D5A4FE2A-1900-82D0-9F31-0E338EE429AF}"/>
          </ac:inkMkLst>
        </pc:inkChg>
        <pc:inkChg chg="add mod">
          <ac:chgData name="TAN Mei Yi [Harrisdale Senior High School]" userId="f9f029c9-d743-4d60-9f2c-e74bdec1ab07" providerId="ADAL" clId="{788AB1A8-10FF-452C-8FE7-DA7F1FFFB155}" dt="2023-07-03T08:14:39.497" v="492"/>
          <ac:inkMkLst>
            <pc:docMk/>
            <pc:sldMk cId="526742295" sldId="379"/>
            <ac:inkMk id="123" creationId="{1BB057CE-0B2F-15E7-444D-31F94EECA244}"/>
          </ac:inkMkLst>
        </pc:inkChg>
        <pc:inkChg chg="add mod">
          <ac:chgData name="TAN Mei Yi [Harrisdale Senior High School]" userId="f9f029c9-d743-4d60-9f2c-e74bdec1ab07" providerId="ADAL" clId="{788AB1A8-10FF-452C-8FE7-DA7F1FFFB155}" dt="2023-07-03T08:14:39.497" v="492"/>
          <ac:inkMkLst>
            <pc:docMk/>
            <pc:sldMk cId="526742295" sldId="379"/>
            <ac:inkMk id="124" creationId="{FA9029F3-11D0-A5C4-EAD0-FEAC8E1A7C06}"/>
          </ac:inkMkLst>
        </pc:inkChg>
        <pc:inkChg chg="add mod">
          <ac:chgData name="TAN Mei Yi [Harrisdale Senior High School]" userId="f9f029c9-d743-4d60-9f2c-e74bdec1ab07" providerId="ADAL" clId="{788AB1A8-10FF-452C-8FE7-DA7F1FFFB155}" dt="2023-07-03T08:14:39.497" v="492"/>
          <ac:inkMkLst>
            <pc:docMk/>
            <pc:sldMk cId="526742295" sldId="379"/>
            <ac:inkMk id="125" creationId="{0980148A-29B9-8676-11F8-16FE340ECD49}"/>
          </ac:inkMkLst>
        </pc:inkChg>
        <pc:inkChg chg="add mod">
          <ac:chgData name="TAN Mei Yi [Harrisdale Senior High School]" userId="f9f029c9-d743-4d60-9f2c-e74bdec1ab07" providerId="ADAL" clId="{788AB1A8-10FF-452C-8FE7-DA7F1FFFB155}" dt="2023-07-03T08:14:39.497" v="492"/>
          <ac:inkMkLst>
            <pc:docMk/>
            <pc:sldMk cId="526742295" sldId="379"/>
            <ac:inkMk id="126" creationId="{76A315C1-CC57-894A-AD18-15E7B455E296}"/>
          </ac:inkMkLst>
        </pc:inkChg>
        <pc:inkChg chg="add mod">
          <ac:chgData name="TAN Mei Yi [Harrisdale Senior High School]" userId="f9f029c9-d743-4d60-9f2c-e74bdec1ab07" providerId="ADAL" clId="{788AB1A8-10FF-452C-8FE7-DA7F1FFFB155}" dt="2023-07-03T08:14:39.497" v="492"/>
          <ac:inkMkLst>
            <pc:docMk/>
            <pc:sldMk cId="526742295" sldId="379"/>
            <ac:inkMk id="128" creationId="{3847CF31-7F90-BD0F-07B5-FC0EAED23B4C}"/>
          </ac:inkMkLst>
        </pc:inkChg>
        <pc:inkChg chg="add mod">
          <ac:chgData name="TAN Mei Yi [Harrisdale Senior High School]" userId="f9f029c9-d743-4d60-9f2c-e74bdec1ab07" providerId="ADAL" clId="{788AB1A8-10FF-452C-8FE7-DA7F1FFFB155}" dt="2023-07-03T08:14:39.497" v="492"/>
          <ac:inkMkLst>
            <pc:docMk/>
            <pc:sldMk cId="526742295" sldId="379"/>
            <ac:inkMk id="129" creationId="{22662F6C-50FE-A3C8-D68A-A7DE028A4026}"/>
          </ac:inkMkLst>
        </pc:inkChg>
        <pc:inkChg chg="add mod">
          <ac:chgData name="TAN Mei Yi [Harrisdale Senior High School]" userId="f9f029c9-d743-4d60-9f2c-e74bdec1ab07" providerId="ADAL" clId="{788AB1A8-10FF-452C-8FE7-DA7F1FFFB155}" dt="2023-07-03T08:14:39.497" v="492"/>
          <ac:inkMkLst>
            <pc:docMk/>
            <pc:sldMk cId="526742295" sldId="379"/>
            <ac:inkMk id="130" creationId="{9C75BF8D-4A2D-E352-2272-A48AA6FF3FD9}"/>
          </ac:inkMkLst>
        </pc:inkChg>
        <pc:inkChg chg="add mod">
          <ac:chgData name="TAN Mei Yi [Harrisdale Senior High School]" userId="f9f029c9-d743-4d60-9f2c-e74bdec1ab07" providerId="ADAL" clId="{788AB1A8-10FF-452C-8FE7-DA7F1FFFB155}" dt="2023-07-03T08:14:39.497" v="492"/>
          <ac:inkMkLst>
            <pc:docMk/>
            <pc:sldMk cId="526742295" sldId="379"/>
            <ac:inkMk id="131" creationId="{1D6068C2-B9A6-4E35-37F0-0EB2F08F1D7C}"/>
          </ac:inkMkLst>
        </pc:inkChg>
        <pc:inkChg chg="add mod">
          <ac:chgData name="TAN Mei Yi [Harrisdale Senior High School]" userId="f9f029c9-d743-4d60-9f2c-e74bdec1ab07" providerId="ADAL" clId="{788AB1A8-10FF-452C-8FE7-DA7F1FFFB155}" dt="2023-07-03T08:14:39.497" v="492"/>
          <ac:inkMkLst>
            <pc:docMk/>
            <pc:sldMk cId="526742295" sldId="379"/>
            <ac:inkMk id="132" creationId="{15B8565B-A1A9-5581-B139-0F79FE93AE68}"/>
          </ac:inkMkLst>
        </pc:inkChg>
        <pc:inkChg chg="add mod">
          <ac:chgData name="TAN Mei Yi [Harrisdale Senior High School]" userId="f9f029c9-d743-4d60-9f2c-e74bdec1ab07" providerId="ADAL" clId="{788AB1A8-10FF-452C-8FE7-DA7F1FFFB155}" dt="2023-07-03T08:14:39.497" v="492"/>
          <ac:inkMkLst>
            <pc:docMk/>
            <pc:sldMk cId="526742295" sldId="379"/>
            <ac:inkMk id="133" creationId="{4C6719C4-3367-CA79-1081-BFC5C0355C67}"/>
          </ac:inkMkLst>
        </pc:inkChg>
        <pc:inkChg chg="add mod">
          <ac:chgData name="TAN Mei Yi [Harrisdale Senior High School]" userId="f9f029c9-d743-4d60-9f2c-e74bdec1ab07" providerId="ADAL" clId="{788AB1A8-10FF-452C-8FE7-DA7F1FFFB155}" dt="2023-07-03T08:14:39.497" v="492"/>
          <ac:inkMkLst>
            <pc:docMk/>
            <pc:sldMk cId="526742295" sldId="379"/>
            <ac:inkMk id="134" creationId="{FC061932-DFBD-72BA-248F-57C80E7E6218}"/>
          </ac:inkMkLst>
        </pc:inkChg>
        <pc:inkChg chg="add mod">
          <ac:chgData name="TAN Mei Yi [Harrisdale Senior High School]" userId="f9f029c9-d743-4d60-9f2c-e74bdec1ab07" providerId="ADAL" clId="{788AB1A8-10FF-452C-8FE7-DA7F1FFFB155}" dt="2023-07-03T08:14:39.497" v="492"/>
          <ac:inkMkLst>
            <pc:docMk/>
            <pc:sldMk cId="526742295" sldId="379"/>
            <ac:inkMk id="135" creationId="{C863FB0C-DA6F-B189-D501-65DE00214123}"/>
          </ac:inkMkLst>
        </pc:inkChg>
        <pc:inkChg chg="add mod">
          <ac:chgData name="TAN Mei Yi [Harrisdale Senior High School]" userId="f9f029c9-d743-4d60-9f2c-e74bdec1ab07" providerId="ADAL" clId="{788AB1A8-10FF-452C-8FE7-DA7F1FFFB155}" dt="2023-07-03T08:14:39.497" v="492"/>
          <ac:inkMkLst>
            <pc:docMk/>
            <pc:sldMk cId="526742295" sldId="379"/>
            <ac:inkMk id="136" creationId="{65A7949F-8115-6583-C960-8AFAF6B91BBB}"/>
          </ac:inkMkLst>
        </pc:inkChg>
        <pc:inkChg chg="add mod">
          <ac:chgData name="TAN Mei Yi [Harrisdale Senior High School]" userId="f9f029c9-d743-4d60-9f2c-e74bdec1ab07" providerId="ADAL" clId="{788AB1A8-10FF-452C-8FE7-DA7F1FFFB155}" dt="2023-07-03T08:14:39.497" v="492"/>
          <ac:inkMkLst>
            <pc:docMk/>
            <pc:sldMk cId="526742295" sldId="379"/>
            <ac:inkMk id="137" creationId="{06E5A5D8-98B7-F737-9200-AF8059FD65E4}"/>
          </ac:inkMkLst>
        </pc:inkChg>
        <pc:inkChg chg="add mod">
          <ac:chgData name="TAN Mei Yi [Harrisdale Senior High School]" userId="f9f029c9-d743-4d60-9f2c-e74bdec1ab07" providerId="ADAL" clId="{788AB1A8-10FF-452C-8FE7-DA7F1FFFB155}" dt="2023-07-03T08:14:39.497" v="492"/>
          <ac:inkMkLst>
            <pc:docMk/>
            <pc:sldMk cId="526742295" sldId="379"/>
            <ac:inkMk id="138" creationId="{B6A7AAC8-699B-FD68-7EAF-2F28B7F28116}"/>
          </ac:inkMkLst>
        </pc:inkChg>
        <pc:inkChg chg="add mod">
          <ac:chgData name="TAN Mei Yi [Harrisdale Senior High School]" userId="f9f029c9-d743-4d60-9f2c-e74bdec1ab07" providerId="ADAL" clId="{788AB1A8-10FF-452C-8FE7-DA7F1FFFB155}" dt="2023-07-03T08:14:39.497" v="492"/>
          <ac:inkMkLst>
            <pc:docMk/>
            <pc:sldMk cId="526742295" sldId="379"/>
            <ac:inkMk id="139" creationId="{330EDB04-2B2F-6E07-7FF8-3524BE3124BC}"/>
          </ac:inkMkLst>
        </pc:inkChg>
        <pc:inkChg chg="add mod">
          <ac:chgData name="TAN Mei Yi [Harrisdale Senior High School]" userId="f9f029c9-d743-4d60-9f2c-e74bdec1ab07" providerId="ADAL" clId="{788AB1A8-10FF-452C-8FE7-DA7F1FFFB155}" dt="2023-07-03T08:14:50.040" v="494" actId="164"/>
          <ac:inkMkLst>
            <pc:docMk/>
            <pc:sldMk cId="526742295" sldId="379"/>
            <ac:inkMk id="141" creationId="{16AF8009-887C-7709-74FA-D04B29588176}"/>
          </ac:inkMkLst>
        </pc:inkChg>
      </pc:sldChg>
      <pc:sldChg chg="addSp delSp modSp mod modAnim">
        <pc:chgData name="TAN Mei Yi [Harrisdale Senior High School]" userId="f9f029c9-d743-4d60-9f2c-e74bdec1ab07" providerId="ADAL" clId="{788AB1A8-10FF-452C-8FE7-DA7F1FFFB155}" dt="2023-07-03T08:25:24.444" v="751" actId="207"/>
        <pc:sldMkLst>
          <pc:docMk/>
          <pc:sldMk cId="1154259196" sldId="380"/>
        </pc:sldMkLst>
        <pc:spChg chg="add mod">
          <ac:chgData name="TAN Mei Yi [Harrisdale Senior High School]" userId="f9f029c9-d743-4d60-9f2c-e74bdec1ab07" providerId="ADAL" clId="{788AB1A8-10FF-452C-8FE7-DA7F1FFFB155}" dt="2023-07-03T07:52:02.554" v="188"/>
          <ac:spMkLst>
            <pc:docMk/>
            <pc:sldMk cId="1154259196" sldId="380"/>
            <ac:spMk id="2" creationId="{76F42F76-8E5A-04BB-07B1-4E045B5B036E}"/>
          </ac:spMkLst>
        </pc:spChg>
        <pc:spChg chg="del">
          <ac:chgData name="TAN Mei Yi [Harrisdale Senior High School]" userId="f9f029c9-d743-4d60-9f2c-e74bdec1ab07" providerId="ADAL" clId="{788AB1A8-10FF-452C-8FE7-DA7F1FFFB155}" dt="2023-07-03T07:52:02.078" v="187" actId="478"/>
          <ac:spMkLst>
            <pc:docMk/>
            <pc:sldMk cId="1154259196" sldId="380"/>
            <ac:spMk id="4" creationId="{ECF1E5FC-59AC-4917-9D39-A880EE6F7B82}"/>
          </ac:spMkLst>
        </pc:spChg>
        <pc:spChg chg="mod">
          <ac:chgData name="TAN Mei Yi [Harrisdale Senior High School]" userId="f9f029c9-d743-4d60-9f2c-e74bdec1ab07" providerId="ADAL" clId="{788AB1A8-10FF-452C-8FE7-DA7F1FFFB155}" dt="2023-07-03T08:25:14.701" v="748" actId="207"/>
          <ac:spMkLst>
            <pc:docMk/>
            <pc:sldMk cId="1154259196" sldId="380"/>
            <ac:spMk id="7" creationId="{863F30D8-0985-4A9D-B7E4-7D6E0066BC84}"/>
          </ac:spMkLst>
        </pc:spChg>
        <pc:spChg chg="mod">
          <ac:chgData name="TAN Mei Yi [Harrisdale Senior High School]" userId="f9f029c9-d743-4d60-9f2c-e74bdec1ab07" providerId="ADAL" clId="{788AB1A8-10FF-452C-8FE7-DA7F1FFFB155}" dt="2023-07-03T08:25:24.444" v="751" actId="207"/>
          <ac:spMkLst>
            <pc:docMk/>
            <pc:sldMk cId="1154259196" sldId="380"/>
            <ac:spMk id="8" creationId="{C260C4FC-A134-412C-B0EC-CA43841B401B}"/>
          </ac:spMkLst>
        </pc:spChg>
      </pc:sldChg>
      <pc:sldChg chg="modSp modAnim">
        <pc:chgData name="TAN Mei Yi [Harrisdale Senior High School]" userId="f9f029c9-d743-4d60-9f2c-e74bdec1ab07" providerId="ADAL" clId="{788AB1A8-10FF-452C-8FE7-DA7F1FFFB155}" dt="2023-07-03T08:26:08.894" v="759" actId="207"/>
        <pc:sldMkLst>
          <pc:docMk/>
          <pc:sldMk cId="607756734" sldId="381"/>
        </pc:sldMkLst>
        <pc:spChg chg="mod">
          <ac:chgData name="TAN Mei Yi [Harrisdale Senior High School]" userId="f9f029c9-d743-4d60-9f2c-e74bdec1ab07" providerId="ADAL" clId="{788AB1A8-10FF-452C-8FE7-DA7F1FFFB155}" dt="2023-07-03T08:25:36.258" v="753" actId="207"/>
          <ac:spMkLst>
            <pc:docMk/>
            <pc:sldMk cId="607756734" sldId="381"/>
            <ac:spMk id="7" creationId="{863F30D8-0985-4A9D-B7E4-7D6E0066BC84}"/>
          </ac:spMkLst>
        </pc:spChg>
        <pc:spChg chg="mod">
          <ac:chgData name="TAN Mei Yi [Harrisdale Senior High School]" userId="f9f029c9-d743-4d60-9f2c-e74bdec1ab07" providerId="ADAL" clId="{788AB1A8-10FF-452C-8FE7-DA7F1FFFB155}" dt="2023-07-03T08:25:48.750" v="755" actId="113"/>
          <ac:spMkLst>
            <pc:docMk/>
            <pc:sldMk cId="607756734" sldId="381"/>
            <ac:spMk id="10" creationId="{6835DF95-A5C6-4E2D-A2B6-FF29CB4D31F5}"/>
          </ac:spMkLst>
        </pc:spChg>
        <pc:spChg chg="mod">
          <ac:chgData name="TAN Mei Yi [Harrisdale Senior High School]" userId="f9f029c9-d743-4d60-9f2c-e74bdec1ab07" providerId="ADAL" clId="{788AB1A8-10FF-452C-8FE7-DA7F1FFFB155}" dt="2023-07-03T08:26:08.894" v="759" actId="207"/>
          <ac:spMkLst>
            <pc:docMk/>
            <pc:sldMk cId="607756734" sldId="381"/>
            <ac:spMk id="11" creationId="{D6321890-8E89-4BB9-98C5-C88E9DE69B39}"/>
          </ac:spMkLst>
        </pc:spChg>
      </pc:sldChg>
      <pc:sldChg chg="modSp mod">
        <pc:chgData name="TAN Mei Yi [Harrisdale Senior High School]" userId="f9f029c9-d743-4d60-9f2c-e74bdec1ab07" providerId="ADAL" clId="{788AB1A8-10FF-452C-8FE7-DA7F1FFFB155}" dt="2023-07-03T07:46:56.066" v="18" actId="14100"/>
        <pc:sldMkLst>
          <pc:docMk/>
          <pc:sldMk cId="1924933596" sldId="382"/>
        </pc:sldMkLst>
        <pc:spChg chg="mod">
          <ac:chgData name="TAN Mei Yi [Harrisdale Senior High School]" userId="f9f029c9-d743-4d60-9f2c-e74bdec1ab07" providerId="ADAL" clId="{788AB1A8-10FF-452C-8FE7-DA7F1FFFB155}" dt="2023-07-03T07:46:56.066" v="18" actId="14100"/>
          <ac:spMkLst>
            <pc:docMk/>
            <pc:sldMk cId="1924933596" sldId="382"/>
            <ac:spMk id="5" creationId="{EABB06D3-2530-4057-8F80-FA252CB1FDFA}"/>
          </ac:spMkLst>
        </pc:spChg>
      </pc:sldChg>
      <pc:sldChg chg="modSp mod">
        <pc:chgData name="TAN Mei Yi [Harrisdale Senior High School]" userId="f9f029c9-d743-4d60-9f2c-e74bdec1ab07" providerId="ADAL" clId="{788AB1A8-10FF-452C-8FE7-DA7F1FFFB155}" dt="2023-07-03T07:46:48.099" v="9" actId="14100"/>
        <pc:sldMkLst>
          <pc:docMk/>
          <pc:sldMk cId="2552015853" sldId="383"/>
        </pc:sldMkLst>
        <pc:spChg chg="mod">
          <ac:chgData name="TAN Mei Yi [Harrisdale Senior High School]" userId="f9f029c9-d743-4d60-9f2c-e74bdec1ab07" providerId="ADAL" clId="{788AB1A8-10FF-452C-8FE7-DA7F1FFFB155}" dt="2023-07-03T07:46:48.099" v="9" actId="14100"/>
          <ac:spMkLst>
            <pc:docMk/>
            <pc:sldMk cId="2552015853" sldId="383"/>
            <ac:spMk id="9" creationId="{7BB790FB-B7E1-F7AB-16F2-AF96FA5668A8}"/>
          </ac:spMkLst>
        </pc:spChg>
      </pc:sldChg>
      <pc:sldChg chg="add del">
        <pc:chgData name="TAN Mei Yi [Harrisdale Senior High School]" userId="f9f029c9-d743-4d60-9f2c-e74bdec1ab07" providerId="ADAL" clId="{788AB1A8-10FF-452C-8FE7-DA7F1FFFB155}" dt="2023-07-03T08:10:39.664" v="385"/>
        <pc:sldMkLst>
          <pc:docMk/>
          <pc:sldMk cId="975720952" sldId="384"/>
        </pc:sldMkLst>
      </pc:sldChg>
      <pc:sldChg chg="addSp delSp modSp add mod delAnim modAnim">
        <pc:chgData name="TAN Mei Yi [Harrisdale Senior High School]" userId="f9f029c9-d743-4d60-9f2c-e74bdec1ab07" providerId="ADAL" clId="{788AB1A8-10FF-452C-8FE7-DA7F1FFFB155}" dt="2023-07-03T08:24:59.973" v="746" actId="1076"/>
        <pc:sldMkLst>
          <pc:docMk/>
          <pc:sldMk cId="1240637389" sldId="384"/>
        </pc:sldMkLst>
        <pc:spChg chg="mod">
          <ac:chgData name="TAN Mei Yi [Harrisdale Senior High School]" userId="f9f029c9-d743-4d60-9f2c-e74bdec1ab07" providerId="ADAL" clId="{788AB1A8-10FF-452C-8FE7-DA7F1FFFB155}" dt="2023-07-03T08:22:15.841" v="689" actId="20577"/>
          <ac:spMkLst>
            <pc:docMk/>
            <pc:sldMk cId="1240637389" sldId="384"/>
            <ac:spMk id="3" creationId="{00000000-0000-0000-0000-000000000000}"/>
          </ac:spMkLst>
        </pc:spChg>
        <pc:spChg chg="add mod">
          <ac:chgData name="TAN Mei Yi [Harrisdale Senior High School]" userId="f9f029c9-d743-4d60-9f2c-e74bdec1ab07" providerId="ADAL" clId="{788AB1A8-10FF-452C-8FE7-DA7F1FFFB155}" dt="2023-07-03T08:22:42.946" v="705" actId="1076"/>
          <ac:spMkLst>
            <pc:docMk/>
            <pc:sldMk cId="1240637389" sldId="384"/>
            <ac:spMk id="138" creationId="{543E3872-0370-B110-7B47-08F3326FDA47}"/>
          </ac:spMkLst>
        </pc:spChg>
        <pc:spChg chg="add mod">
          <ac:chgData name="TAN Mei Yi [Harrisdale Senior High School]" userId="f9f029c9-d743-4d60-9f2c-e74bdec1ab07" providerId="ADAL" clId="{788AB1A8-10FF-452C-8FE7-DA7F1FFFB155}" dt="2023-07-03T08:24:59.973" v="746" actId="1076"/>
          <ac:spMkLst>
            <pc:docMk/>
            <pc:sldMk cId="1240637389" sldId="384"/>
            <ac:spMk id="166" creationId="{F8EB04A6-50EA-125D-BB6E-C38CE1201775}"/>
          </ac:spMkLst>
        </pc:spChg>
        <pc:grpChg chg="del">
          <ac:chgData name="TAN Mei Yi [Harrisdale Senior High School]" userId="f9f029c9-d743-4d60-9f2c-e74bdec1ab07" providerId="ADAL" clId="{788AB1A8-10FF-452C-8FE7-DA7F1FFFB155}" dt="2023-07-03T08:20:30.131" v="614" actId="478"/>
          <ac:grpSpMkLst>
            <pc:docMk/>
            <pc:sldMk cId="1240637389" sldId="384"/>
            <ac:grpSpMk id="32" creationId="{59008B0C-DE82-ECD0-8EAE-BF588BEA9B82}"/>
          </ac:grpSpMkLst>
        </pc:grpChg>
        <pc:grpChg chg="del">
          <ac:chgData name="TAN Mei Yi [Harrisdale Senior High School]" userId="f9f029c9-d743-4d60-9f2c-e74bdec1ab07" providerId="ADAL" clId="{788AB1A8-10FF-452C-8FE7-DA7F1FFFB155}" dt="2023-07-03T08:20:30.131" v="614" actId="478"/>
          <ac:grpSpMkLst>
            <pc:docMk/>
            <pc:sldMk cId="1240637389" sldId="384"/>
            <ac:grpSpMk id="48" creationId="{60C4161B-F524-DB4E-E679-4EBC9964F6BB}"/>
          </ac:grpSpMkLst>
        </pc:grpChg>
        <pc:grpChg chg="del mod">
          <ac:chgData name="TAN Mei Yi [Harrisdale Senior High School]" userId="f9f029c9-d743-4d60-9f2c-e74bdec1ab07" providerId="ADAL" clId="{788AB1A8-10FF-452C-8FE7-DA7F1FFFB155}" dt="2023-07-03T08:20:58.126" v="639"/>
          <ac:grpSpMkLst>
            <pc:docMk/>
            <pc:sldMk cId="1240637389" sldId="384"/>
            <ac:grpSpMk id="49" creationId="{264B717D-71F1-032C-441D-9412F16B92A5}"/>
          </ac:grpSpMkLst>
        </pc:grpChg>
        <pc:grpChg chg="del mod">
          <ac:chgData name="TAN Mei Yi [Harrisdale Senior High School]" userId="f9f029c9-d743-4d60-9f2c-e74bdec1ab07" providerId="ADAL" clId="{788AB1A8-10FF-452C-8FE7-DA7F1FFFB155}" dt="2023-07-03T08:20:58.126" v="639"/>
          <ac:grpSpMkLst>
            <pc:docMk/>
            <pc:sldMk cId="1240637389" sldId="384"/>
            <ac:grpSpMk id="56" creationId="{A4FDDF65-7587-0F2B-A0A5-870B7BA57EFC}"/>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3" creationId="{B96C13CB-758D-7AFD-9959-33879630397D}"/>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9" creationId="{FC978A15-6C02-D829-6B64-D4E57F9DEA4F}"/>
          </ac:grpSpMkLst>
        </pc:grpChg>
        <pc:grpChg chg="mod">
          <ac:chgData name="TAN Mei Yi [Harrisdale Senior High School]" userId="f9f029c9-d743-4d60-9f2c-e74bdec1ab07" providerId="ADAL" clId="{788AB1A8-10FF-452C-8FE7-DA7F1FFFB155}" dt="2023-07-03T08:20:58.126" v="639"/>
          <ac:grpSpMkLst>
            <pc:docMk/>
            <pc:sldMk cId="1240637389" sldId="384"/>
            <ac:grpSpMk id="88" creationId="{430C82DD-2B23-C01A-1E91-FBB45C9C2AAE}"/>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96" creationId="{49C8138D-2A4E-07F2-8330-46F013D5201B}"/>
          </ac:grpSpMkLst>
        </pc:grpChg>
        <pc:grpChg chg="del mod">
          <ac:chgData name="TAN Mei Yi [Harrisdale Senior High School]" userId="f9f029c9-d743-4d60-9f2c-e74bdec1ab07" providerId="ADAL" clId="{788AB1A8-10FF-452C-8FE7-DA7F1FFFB155}" dt="2023-07-03T08:21:27.465" v="658"/>
          <ac:grpSpMkLst>
            <pc:docMk/>
            <pc:sldMk cId="1240637389" sldId="384"/>
            <ac:grpSpMk id="102" creationId="{E9D9A075-245B-80D0-8137-14FB23D6078B}"/>
          </ac:grpSpMkLst>
        </pc:grpChg>
        <pc:grpChg chg="mod">
          <ac:chgData name="TAN Mei Yi [Harrisdale Senior High School]" userId="f9f029c9-d743-4d60-9f2c-e74bdec1ab07" providerId="ADAL" clId="{788AB1A8-10FF-452C-8FE7-DA7F1FFFB155}" dt="2023-07-03T08:21:33.949" v="659" actId="164"/>
          <ac:grpSpMkLst>
            <pc:docMk/>
            <pc:sldMk cId="1240637389" sldId="384"/>
            <ac:grpSpMk id="112" creationId="{B1125811-208E-413E-98FA-C3F1F8386049}"/>
          </ac:grpSpMkLst>
        </pc:grpChg>
        <pc:grpChg chg="add mod">
          <ac:chgData name="TAN Mei Yi [Harrisdale Senior High School]" userId="f9f029c9-d743-4d60-9f2c-e74bdec1ab07" providerId="ADAL" clId="{788AB1A8-10FF-452C-8FE7-DA7F1FFFB155}" dt="2023-07-03T08:21:33.949" v="659" actId="164"/>
          <ac:grpSpMkLst>
            <pc:docMk/>
            <pc:sldMk cId="1240637389" sldId="384"/>
            <ac:grpSpMk id="113" creationId="{66F3A314-F121-991F-7F1B-EFE9F2B984B3}"/>
          </ac:grpSpMkLst>
        </pc:grpChg>
        <pc:grpChg chg="del mod">
          <ac:chgData name="TAN Mei Yi [Harrisdale Senior High School]" userId="f9f029c9-d743-4d60-9f2c-e74bdec1ab07" providerId="ADAL" clId="{788AB1A8-10FF-452C-8FE7-DA7F1FFFB155}" dt="2023-07-03T08:21:46.587" v="667"/>
          <ac:grpSpMkLst>
            <pc:docMk/>
            <pc:sldMk cId="1240637389" sldId="384"/>
            <ac:grpSpMk id="118" creationId="{9A92142F-6782-5D1C-B5E9-5011A502D9A9}"/>
          </ac:grpSpMkLst>
        </pc:grpChg>
        <pc:grpChg chg="del mod">
          <ac:chgData name="TAN Mei Yi [Harrisdale Senior High School]" userId="f9f029c9-d743-4d60-9f2c-e74bdec1ab07" providerId="ADAL" clId="{788AB1A8-10FF-452C-8FE7-DA7F1FFFB155}" dt="2023-07-03T08:21:55.393" v="683"/>
          <ac:grpSpMkLst>
            <pc:docMk/>
            <pc:sldMk cId="1240637389" sldId="384"/>
            <ac:grpSpMk id="120" creationId="{9088CA0C-E8F1-6C90-E8FC-F85B83AED829}"/>
          </ac:grpSpMkLst>
        </pc:grpChg>
        <pc:grpChg chg="mod">
          <ac:chgData name="TAN Mei Yi [Harrisdale Senior High School]" userId="f9f029c9-d743-4d60-9f2c-e74bdec1ab07" providerId="ADAL" clId="{788AB1A8-10FF-452C-8FE7-DA7F1FFFB155}" dt="2023-07-03T08:21:55.393" v="683"/>
          <ac:grpSpMkLst>
            <pc:docMk/>
            <pc:sldMk cId="1240637389" sldId="384"/>
            <ac:grpSpMk id="136" creationId="{57CEF083-FA1E-B623-5A6E-7FFB6D25C643}"/>
          </ac:grpSpMkLst>
        </pc:grpChg>
        <pc:grpChg chg="mod">
          <ac:chgData name="TAN Mei Yi [Harrisdale Senior High School]" userId="f9f029c9-d743-4d60-9f2c-e74bdec1ab07" providerId="ADAL" clId="{788AB1A8-10FF-452C-8FE7-DA7F1FFFB155}" dt="2023-07-03T08:23:25.297" v="715"/>
          <ac:grpSpMkLst>
            <pc:docMk/>
            <pc:sldMk cId="1240637389" sldId="384"/>
            <ac:grpSpMk id="146" creationId="{9438DFCB-F9AD-0633-F44F-28BEED375085}"/>
          </ac:grpSpMkLst>
        </pc:grpChg>
        <pc:grpChg chg="mod">
          <ac:chgData name="TAN Mei Yi [Harrisdale Senior High School]" userId="f9f029c9-d743-4d60-9f2c-e74bdec1ab07" providerId="ADAL" clId="{788AB1A8-10FF-452C-8FE7-DA7F1FFFB155}" dt="2023-07-03T08:23:46.732" v="729"/>
          <ac:grpSpMkLst>
            <pc:docMk/>
            <pc:sldMk cId="1240637389" sldId="384"/>
            <ac:grpSpMk id="159" creationId="{851D937C-D27E-66B2-AB1C-AF1861FB7CDF}"/>
          </ac:grpSpMkLst>
        </pc:grpChg>
        <pc:grpChg chg="mod">
          <ac:chgData name="TAN Mei Yi [Harrisdale Senior High School]" userId="f9f029c9-d743-4d60-9f2c-e74bdec1ab07" providerId="ADAL" clId="{788AB1A8-10FF-452C-8FE7-DA7F1FFFB155}" dt="2023-07-03T08:23:53.774" v="735"/>
          <ac:grpSpMkLst>
            <pc:docMk/>
            <pc:sldMk cId="1240637389" sldId="384"/>
            <ac:grpSpMk id="165" creationId="{CD23E245-94BC-7728-1391-C10C7E28E65F}"/>
          </ac:grpSpMkLst>
        </pc:grpChg>
        <pc:picChg chg="add mod">
          <ac:chgData name="TAN Mei Yi [Harrisdale Senior High School]" userId="f9f029c9-d743-4d60-9f2c-e74bdec1ab07" providerId="ADAL" clId="{788AB1A8-10FF-452C-8FE7-DA7F1FFFB155}" dt="2023-07-03T08:20:44.326" v="622" actId="1076"/>
          <ac:picMkLst>
            <pc:docMk/>
            <pc:sldMk cId="1240637389" sldId="384"/>
            <ac:picMk id="8" creationId="{0E1CA407-AB38-8769-302E-92FFF17C88AE}"/>
          </ac:picMkLst>
        </pc:picChg>
        <pc:picChg chg="add mod">
          <ac:chgData name="TAN Mei Yi [Harrisdale Senior High School]" userId="f9f029c9-d743-4d60-9f2c-e74bdec1ab07" providerId="ADAL" clId="{788AB1A8-10FF-452C-8FE7-DA7F1FFFB155}" dt="2023-07-03T08:23:11.094" v="709" actId="1076"/>
          <ac:picMkLst>
            <pc:docMk/>
            <pc:sldMk cId="1240637389" sldId="384"/>
            <ac:picMk id="140" creationId="{91C60DA0-566E-5684-0021-9D0A0CA71DA5}"/>
          </ac:picMkLst>
        </pc:picChg>
        <pc:inkChg chg="del">
          <ac:chgData name="TAN Mei Yi [Harrisdale Senior High School]" userId="f9f029c9-d743-4d60-9f2c-e74bdec1ab07" providerId="ADAL" clId="{788AB1A8-10FF-452C-8FE7-DA7F1FFFB155}" dt="2023-07-03T08:20:30.131" v="614" actId="478"/>
          <ac:inkMkLst>
            <pc:docMk/>
            <pc:sldMk cId="1240637389" sldId="384"/>
            <ac:inkMk id="5" creationId="{4FACF09E-CD33-1FD2-9E76-B76BCBFCA3B6}"/>
          </ac:inkMkLst>
        </pc:inkChg>
        <pc:inkChg chg="del">
          <ac:chgData name="TAN Mei Yi [Harrisdale Senior High School]" userId="f9f029c9-d743-4d60-9f2c-e74bdec1ab07" providerId="ADAL" clId="{788AB1A8-10FF-452C-8FE7-DA7F1FFFB155}" dt="2023-07-03T08:20:30.131" v="614" actId="478"/>
          <ac:inkMkLst>
            <pc:docMk/>
            <pc:sldMk cId="1240637389" sldId="384"/>
            <ac:inkMk id="6" creationId="{5031D9A6-BBCC-C94F-FBA8-6D54DA3330C7}"/>
          </ac:inkMkLst>
        </pc:inkChg>
        <pc:inkChg chg="del">
          <ac:chgData name="TAN Mei Yi [Harrisdale Senior High School]" userId="f9f029c9-d743-4d60-9f2c-e74bdec1ab07" providerId="ADAL" clId="{788AB1A8-10FF-452C-8FE7-DA7F1FFFB155}" dt="2023-07-03T08:20:30.131" v="614" actId="478"/>
          <ac:inkMkLst>
            <pc:docMk/>
            <pc:sldMk cId="1240637389" sldId="384"/>
            <ac:inkMk id="7" creationId="{827CEA6E-97C1-0D5A-30E0-AB744BFB4875}"/>
          </ac:inkMkLst>
        </pc:inkChg>
        <pc:inkChg chg="del">
          <ac:chgData name="TAN Mei Yi [Harrisdale Senior High School]" userId="f9f029c9-d743-4d60-9f2c-e74bdec1ab07" providerId="ADAL" clId="{788AB1A8-10FF-452C-8FE7-DA7F1FFFB155}" dt="2023-07-03T08:20:30.131" v="614" actId="478"/>
          <ac:inkMkLst>
            <pc:docMk/>
            <pc:sldMk cId="1240637389" sldId="384"/>
            <ac:inkMk id="9" creationId="{74CB618D-9744-E305-2B3F-AC31C0167EF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0" creationId="{A32474B6-BA6A-CCB2-1984-D3411A2D144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1" creationId="{FB189479-6D5C-988E-3553-3899227E99B8}"/>
          </ac:inkMkLst>
        </pc:inkChg>
        <pc:inkChg chg="add mod">
          <ac:chgData name="TAN Mei Yi [Harrisdale Senior High School]" userId="f9f029c9-d743-4d60-9f2c-e74bdec1ab07" providerId="ADAL" clId="{788AB1A8-10FF-452C-8FE7-DA7F1FFFB155}" dt="2023-07-03T08:20:58.126" v="639"/>
          <ac:inkMkLst>
            <pc:docMk/>
            <pc:sldMk cId="1240637389" sldId="384"/>
            <ac:inkMk id="12" creationId="{5D647905-6FC0-4BF0-83A5-716CCC48B1E5}"/>
          </ac:inkMkLst>
        </pc:inkChg>
        <pc:inkChg chg="add mod">
          <ac:chgData name="TAN Mei Yi [Harrisdale Senior High School]" userId="f9f029c9-d743-4d60-9f2c-e74bdec1ab07" providerId="ADAL" clId="{788AB1A8-10FF-452C-8FE7-DA7F1FFFB155}" dt="2023-07-03T08:20:58.126" v="639"/>
          <ac:inkMkLst>
            <pc:docMk/>
            <pc:sldMk cId="1240637389" sldId="384"/>
            <ac:inkMk id="13" creationId="{7D7AAAA1-432E-3D28-4BDF-FD860F80E681}"/>
          </ac:inkMkLst>
        </pc:inkChg>
        <pc:inkChg chg="del">
          <ac:chgData name="TAN Mei Yi [Harrisdale Senior High School]" userId="f9f029c9-d743-4d60-9f2c-e74bdec1ab07" providerId="ADAL" clId="{788AB1A8-10FF-452C-8FE7-DA7F1FFFB155}" dt="2023-07-03T08:20:30.131" v="614" actId="478"/>
          <ac:inkMkLst>
            <pc:docMk/>
            <pc:sldMk cId="1240637389" sldId="384"/>
            <ac:inkMk id="14" creationId="{5F6B29C6-DAD8-7056-CAA4-2C67B81AAF94}"/>
          </ac:inkMkLst>
        </pc:inkChg>
        <pc:inkChg chg="del">
          <ac:chgData name="TAN Mei Yi [Harrisdale Senior High School]" userId="f9f029c9-d743-4d60-9f2c-e74bdec1ab07" providerId="ADAL" clId="{788AB1A8-10FF-452C-8FE7-DA7F1FFFB155}" dt="2023-07-03T08:20:30.131" v="614" actId="478"/>
          <ac:inkMkLst>
            <pc:docMk/>
            <pc:sldMk cId="1240637389" sldId="384"/>
            <ac:inkMk id="15" creationId="{D4F6E0A7-98D9-65DF-DA57-A8A9AF156B9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6" creationId="{B4C3FB5B-C21E-79CA-2933-293D17784418}"/>
          </ac:inkMkLst>
        </pc:inkChg>
        <pc:inkChg chg="add mod">
          <ac:chgData name="TAN Mei Yi [Harrisdale Senior High School]" userId="f9f029c9-d743-4d60-9f2c-e74bdec1ab07" providerId="ADAL" clId="{788AB1A8-10FF-452C-8FE7-DA7F1FFFB155}" dt="2023-07-03T08:20:58.126" v="639"/>
          <ac:inkMkLst>
            <pc:docMk/>
            <pc:sldMk cId="1240637389" sldId="384"/>
            <ac:inkMk id="17" creationId="{1E5614F6-1646-11BF-F08D-59F84CBB1CBE}"/>
          </ac:inkMkLst>
        </pc:inkChg>
        <pc:inkChg chg="del">
          <ac:chgData name="TAN Mei Yi [Harrisdale Senior High School]" userId="f9f029c9-d743-4d60-9f2c-e74bdec1ab07" providerId="ADAL" clId="{788AB1A8-10FF-452C-8FE7-DA7F1FFFB155}" dt="2023-07-03T08:20:30.131" v="614" actId="478"/>
          <ac:inkMkLst>
            <pc:docMk/>
            <pc:sldMk cId="1240637389" sldId="384"/>
            <ac:inkMk id="18" creationId="{30EA2318-60AD-ABF1-2331-0DAEDEF6959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9" creationId="{D657235E-0C55-4F0E-5C98-EF2CCB8F0985}"/>
          </ac:inkMkLst>
        </pc:inkChg>
        <pc:inkChg chg="del">
          <ac:chgData name="TAN Mei Yi [Harrisdale Senior High School]" userId="f9f029c9-d743-4d60-9f2c-e74bdec1ab07" providerId="ADAL" clId="{788AB1A8-10FF-452C-8FE7-DA7F1FFFB155}" dt="2023-07-03T08:20:30.131" v="614" actId="478"/>
          <ac:inkMkLst>
            <pc:docMk/>
            <pc:sldMk cId="1240637389" sldId="384"/>
            <ac:inkMk id="20" creationId="{DE00938C-8ED1-C4B5-DB56-6403665C844A}"/>
          </ac:inkMkLst>
        </pc:inkChg>
        <pc:inkChg chg="del">
          <ac:chgData name="TAN Mei Yi [Harrisdale Senior High School]" userId="f9f029c9-d743-4d60-9f2c-e74bdec1ab07" providerId="ADAL" clId="{788AB1A8-10FF-452C-8FE7-DA7F1FFFB155}" dt="2023-07-03T08:20:30.131" v="614" actId="478"/>
          <ac:inkMkLst>
            <pc:docMk/>
            <pc:sldMk cId="1240637389" sldId="384"/>
            <ac:inkMk id="21" creationId="{385219F1-D507-9C7A-48F1-11E9DE55EA6C}"/>
          </ac:inkMkLst>
        </pc:inkChg>
        <pc:inkChg chg="add mod">
          <ac:chgData name="TAN Mei Yi [Harrisdale Senior High School]" userId="f9f029c9-d743-4d60-9f2c-e74bdec1ab07" providerId="ADAL" clId="{788AB1A8-10FF-452C-8FE7-DA7F1FFFB155}" dt="2023-07-03T08:20:58.126" v="639"/>
          <ac:inkMkLst>
            <pc:docMk/>
            <pc:sldMk cId="1240637389" sldId="384"/>
            <ac:inkMk id="22" creationId="{3783DE3A-8D07-1176-DAFA-0D99EEDC5E49}"/>
          </ac:inkMkLst>
        </pc:inkChg>
        <pc:inkChg chg="add mod">
          <ac:chgData name="TAN Mei Yi [Harrisdale Senior High School]" userId="f9f029c9-d743-4d60-9f2c-e74bdec1ab07" providerId="ADAL" clId="{788AB1A8-10FF-452C-8FE7-DA7F1FFFB155}" dt="2023-07-03T08:20:58.126" v="639"/>
          <ac:inkMkLst>
            <pc:docMk/>
            <pc:sldMk cId="1240637389" sldId="384"/>
            <ac:inkMk id="28" creationId="{4124AFC6-C462-84A8-3329-187DC60741FE}"/>
          </ac:inkMkLst>
        </pc:inkChg>
        <pc:inkChg chg="add mod">
          <ac:chgData name="TAN Mei Yi [Harrisdale Senior High School]" userId="f9f029c9-d743-4d60-9f2c-e74bdec1ab07" providerId="ADAL" clId="{788AB1A8-10FF-452C-8FE7-DA7F1FFFB155}" dt="2023-07-03T08:20:58.126" v="639"/>
          <ac:inkMkLst>
            <pc:docMk/>
            <pc:sldMk cId="1240637389" sldId="384"/>
            <ac:inkMk id="40" creationId="{9A98A08C-3B5E-9081-4B13-EA53BFE70425}"/>
          </ac:inkMkLst>
        </pc:inkChg>
        <pc:inkChg chg="add mod">
          <ac:chgData name="TAN Mei Yi [Harrisdale Senior High School]" userId="f9f029c9-d743-4d60-9f2c-e74bdec1ab07" providerId="ADAL" clId="{788AB1A8-10FF-452C-8FE7-DA7F1FFFB155}" dt="2023-07-03T08:20:58.126" v="639"/>
          <ac:inkMkLst>
            <pc:docMk/>
            <pc:sldMk cId="1240637389" sldId="384"/>
            <ac:inkMk id="50" creationId="{E6000D8C-2379-5797-E195-77E9CBF22192}"/>
          </ac:inkMkLst>
        </pc:inkChg>
        <pc:inkChg chg="add mod">
          <ac:chgData name="TAN Mei Yi [Harrisdale Senior High School]" userId="f9f029c9-d743-4d60-9f2c-e74bdec1ab07" providerId="ADAL" clId="{788AB1A8-10FF-452C-8FE7-DA7F1FFFB155}" dt="2023-07-03T08:20:58.126" v="639"/>
          <ac:inkMkLst>
            <pc:docMk/>
            <pc:sldMk cId="1240637389" sldId="384"/>
            <ac:inkMk id="51" creationId="{0A8FB97A-A68E-509E-AAB7-428EBE773A68}"/>
          </ac:inkMkLst>
        </pc:inkChg>
        <pc:inkChg chg="del">
          <ac:chgData name="TAN Mei Yi [Harrisdale Senior High School]" userId="f9f029c9-d743-4d60-9f2c-e74bdec1ab07" providerId="ADAL" clId="{788AB1A8-10FF-452C-8FE7-DA7F1FFFB155}" dt="2023-07-03T08:20:39.652" v="619" actId="478"/>
          <ac:inkMkLst>
            <pc:docMk/>
            <pc:sldMk cId="1240637389" sldId="384"/>
            <ac:inkMk id="52" creationId="{D1788734-169A-B7D1-64B9-21B8947C214E}"/>
          </ac:inkMkLst>
        </pc:inkChg>
        <pc:inkChg chg="add mod">
          <ac:chgData name="TAN Mei Yi [Harrisdale Senior High School]" userId="f9f029c9-d743-4d60-9f2c-e74bdec1ab07" providerId="ADAL" clId="{788AB1A8-10FF-452C-8FE7-DA7F1FFFB155}" dt="2023-07-03T08:20:58.126" v="639"/>
          <ac:inkMkLst>
            <pc:docMk/>
            <pc:sldMk cId="1240637389" sldId="384"/>
            <ac:inkMk id="53" creationId="{E33F49A2-8617-56CB-F12A-7F12DA9D9A51}"/>
          </ac:inkMkLst>
        </pc:inkChg>
        <pc:inkChg chg="add mod">
          <ac:chgData name="TAN Mei Yi [Harrisdale Senior High School]" userId="f9f029c9-d743-4d60-9f2c-e74bdec1ab07" providerId="ADAL" clId="{788AB1A8-10FF-452C-8FE7-DA7F1FFFB155}" dt="2023-07-03T08:20:58.126" v="639"/>
          <ac:inkMkLst>
            <pc:docMk/>
            <pc:sldMk cId="1240637389" sldId="384"/>
            <ac:inkMk id="58" creationId="{92B27E4C-ECFD-C5C5-4558-AAB176C640EF}"/>
          </ac:inkMkLst>
        </pc:inkChg>
        <pc:inkChg chg="add mod">
          <ac:chgData name="TAN Mei Yi [Harrisdale Senior High School]" userId="f9f029c9-d743-4d60-9f2c-e74bdec1ab07" providerId="ADAL" clId="{788AB1A8-10FF-452C-8FE7-DA7F1FFFB155}" dt="2023-07-03T08:20:58.126" v="639"/>
          <ac:inkMkLst>
            <pc:docMk/>
            <pc:sldMk cId="1240637389" sldId="384"/>
            <ac:inkMk id="61" creationId="{AC81255E-EF71-253B-74DD-0F3074AB6690}"/>
          </ac:inkMkLst>
        </pc:inkChg>
        <pc:inkChg chg="add mod">
          <ac:chgData name="TAN Mei Yi [Harrisdale Senior High School]" userId="f9f029c9-d743-4d60-9f2c-e74bdec1ab07" providerId="ADAL" clId="{788AB1A8-10FF-452C-8FE7-DA7F1FFFB155}" dt="2023-07-03T08:20:58.126" v="639"/>
          <ac:inkMkLst>
            <pc:docMk/>
            <pc:sldMk cId="1240637389" sldId="384"/>
            <ac:inkMk id="68" creationId="{6D758606-4179-ADD9-95FD-D85F678CF865}"/>
          </ac:inkMkLst>
        </pc:inkChg>
        <pc:inkChg chg="add mod">
          <ac:chgData name="TAN Mei Yi [Harrisdale Senior High School]" userId="f9f029c9-d743-4d60-9f2c-e74bdec1ab07" providerId="ADAL" clId="{788AB1A8-10FF-452C-8FE7-DA7F1FFFB155}" dt="2023-07-03T08:20:58.126" v="639"/>
          <ac:inkMkLst>
            <pc:docMk/>
            <pc:sldMk cId="1240637389" sldId="384"/>
            <ac:inkMk id="78" creationId="{4D572C36-7358-2207-1E6E-1F8767EEDDB0}"/>
          </ac:inkMkLst>
        </pc:inkChg>
        <pc:inkChg chg="add mod">
          <ac:chgData name="TAN Mei Yi [Harrisdale Senior High School]" userId="f9f029c9-d743-4d60-9f2c-e74bdec1ab07" providerId="ADAL" clId="{788AB1A8-10FF-452C-8FE7-DA7F1FFFB155}" dt="2023-07-03T08:20:58.126" v="639"/>
          <ac:inkMkLst>
            <pc:docMk/>
            <pc:sldMk cId="1240637389" sldId="384"/>
            <ac:inkMk id="85" creationId="{C004A372-5E8F-C6EE-D4F5-54DD847AF86B}"/>
          </ac:inkMkLst>
        </pc:inkChg>
        <pc:inkChg chg="add mod">
          <ac:chgData name="TAN Mei Yi [Harrisdale Senior High School]" userId="f9f029c9-d743-4d60-9f2c-e74bdec1ab07" providerId="ADAL" clId="{788AB1A8-10FF-452C-8FE7-DA7F1FFFB155}" dt="2023-07-03T08:21:33.949" v="659" actId="164"/>
          <ac:inkMkLst>
            <pc:docMk/>
            <pc:sldMk cId="1240637389" sldId="384"/>
            <ac:inkMk id="97" creationId="{DF00B964-4107-E122-A306-1BCF6AA948D5}"/>
          </ac:inkMkLst>
        </pc:inkChg>
        <pc:inkChg chg="add del">
          <ac:chgData name="TAN Mei Yi [Harrisdale Senior High School]" userId="f9f029c9-d743-4d60-9f2c-e74bdec1ab07" providerId="ADAL" clId="{788AB1A8-10FF-452C-8FE7-DA7F1FFFB155}" dt="2023-07-03T08:21:20.056" v="644" actId="9405"/>
          <ac:inkMkLst>
            <pc:docMk/>
            <pc:sldMk cId="1240637389" sldId="384"/>
            <ac:inkMk id="98" creationId="{56135553-8C52-5FE2-28D8-E684C166ABE3}"/>
          </ac:inkMkLst>
        </pc:inkChg>
        <pc:inkChg chg="add mod">
          <ac:chgData name="TAN Mei Yi [Harrisdale Senior High School]" userId="f9f029c9-d743-4d60-9f2c-e74bdec1ab07" providerId="ADAL" clId="{788AB1A8-10FF-452C-8FE7-DA7F1FFFB155}" dt="2023-07-03T08:21:27.465" v="658"/>
          <ac:inkMkLst>
            <pc:docMk/>
            <pc:sldMk cId="1240637389" sldId="384"/>
            <ac:inkMk id="99" creationId="{A92A7A5D-9F9D-2477-42D8-D02D6624C51E}"/>
          </ac:inkMkLst>
        </pc:inkChg>
        <pc:inkChg chg="add mod">
          <ac:chgData name="TAN Mei Yi [Harrisdale Senior High School]" userId="f9f029c9-d743-4d60-9f2c-e74bdec1ab07" providerId="ADAL" clId="{788AB1A8-10FF-452C-8FE7-DA7F1FFFB155}" dt="2023-07-03T08:21:27.465" v="658"/>
          <ac:inkMkLst>
            <pc:docMk/>
            <pc:sldMk cId="1240637389" sldId="384"/>
            <ac:inkMk id="100" creationId="{380CA0C4-527A-B087-41A1-9E82928E0B2E}"/>
          </ac:inkMkLst>
        </pc:inkChg>
        <pc:inkChg chg="add mod">
          <ac:chgData name="TAN Mei Yi [Harrisdale Senior High School]" userId="f9f029c9-d743-4d60-9f2c-e74bdec1ab07" providerId="ADAL" clId="{788AB1A8-10FF-452C-8FE7-DA7F1FFFB155}" dt="2023-07-03T08:21:27.465" v="658"/>
          <ac:inkMkLst>
            <pc:docMk/>
            <pc:sldMk cId="1240637389" sldId="384"/>
            <ac:inkMk id="101" creationId="{6EF8C659-56A2-A6C1-4D0C-2E7081A6FBA3}"/>
          </ac:inkMkLst>
        </pc:inkChg>
        <pc:inkChg chg="add mod">
          <ac:chgData name="TAN Mei Yi [Harrisdale Senior High School]" userId="f9f029c9-d743-4d60-9f2c-e74bdec1ab07" providerId="ADAL" clId="{788AB1A8-10FF-452C-8FE7-DA7F1FFFB155}" dt="2023-07-03T08:21:27.465" v="658"/>
          <ac:inkMkLst>
            <pc:docMk/>
            <pc:sldMk cId="1240637389" sldId="384"/>
            <ac:inkMk id="103" creationId="{B5589F09-7B7E-A6B8-DEDD-1506586F8DB3}"/>
          </ac:inkMkLst>
        </pc:inkChg>
        <pc:inkChg chg="add mod">
          <ac:chgData name="TAN Mei Yi [Harrisdale Senior High School]" userId="f9f029c9-d743-4d60-9f2c-e74bdec1ab07" providerId="ADAL" clId="{788AB1A8-10FF-452C-8FE7-DA7F1FFFB155}" dt="2023-07-03T08:21:27.465" v="658"/>
          <ac:inkMkLst>
            <pc:docMk/>
            <pc:sldMk cId="1240637389" sldId="384"/>
            <ac:inkMk id="104" creationId="{1A5522E7-2E95-5990-543E-0B39759D7C61}"/>
          </ac:inkMkLst>
        </pc:inkChg>
        <pc:inkChg chg="add mod">
          <ac:chgData name="TAN Mei Yi [Harrisdale Senior High School]" userId="f9f029c9-d743-4d60-9f2c-e74bdec1ab07" providerId="ADAL" clId="{788AB1A8-10FF-452C-8FE7-DA7F1FFFB155}" dt="2023-07-03T08:21:27.465" v="658"/>
          <ac:inkMkLst>
            <pc:docMk/>
            <pc:sldMk cId="1240637389" sldId="384"/>
            <ac:inkMk id="105" creationId="{3BFC6FB9-D5A4-714B-F2B4-3C20C744D69A}"/>
          </ac:inkMkLst>
        </pc:inkChg>
        <pc:inkChg chg="add mod">
          <ac:chgData name="TAN Mei Yi [Harrisdale Senior High School]" userId="f9f029c9-d743-4d60-9f2c-e74bdec1ab07" providerId="ADAL" clId="{788AB1A8-10FF-452C-8FE7-DA7F1FFFB155}" dt="2023-07-03T08:21:27.465" v="658"/>
          <ac:inkMkLst>
            <pc:docMk/>
            <pc:sldMk cId="1240637389" sldId="384"/>
            <ac:inkMk id="106" creationId="{825AE0D1-23CC-8D8F-DB51-07C898A772C1}"/>
          </ac:inkMkLst>
        </pc:inkChg>
        <pc:inkChg chg="add mod">
          <ac:chgData name="TAN Mei Yi [Harrisdale Senior High School]" userId="f9f029c9-d743-4d60-9f2c-e74bdec1ab07" providerId="ADAL" clId="{788AB1A8-10FF-452C-8FE7-DA7F1FFFB155}" dt="2023-07-03T08:21:27.465" v="658"/>
          <ac:inkMkLst>
            <pc:docMk/>
            <pc:sldMk cId="1240637389" sldId="384"/>
            <ac:inkMk id="107" creationId="{FCDC82A5-E288-35DC-49BD-3D4845C8D0B4}"/>
          </ac:inkMkLst>
        </pc:inkChg>
        <pc:inkChg chg="add mod">
          <ac:chgData name="TAN Mei Yi [Harrisdale Senior High School]" userId="f9f029c9-d743-4d60-9f2c-e74bdec1ab07" providerId="ADAL" clId="{788AB1A8-10FF-452C-8FE7-DA7F1FFFB155}" dt="2023-07-03T08:21:27.465" v="658"/>
          <ac:inkMkLst>
            <pc:docMk/>
            <pc:sldMk cId="1240637389" sldId="384"/>
            <ac:inkMk id="108" creationId="{D1BF9810-1060-6A87-B94B-F876E5984380}"/>
          </ac:inkMkLst>
        </pc:inkChg>
        <pc:inkChg chg="add mod">
          <ac:chgData name="TAN Mei Yi [Harrisdale Senior High School]" userId="f9f029c9-d743-4d60-9f2c-e74bdec1ab07" providerId="ADAL" clId="{788AB1A8-10FF-452C-8FE7-DA7F1FFFB155}" dt="2023-07-03T08:21:27.465" v="658"/>
          <ac:inkMkLst>
            <pc:docMk/>
            <pc:sldMk cId="1240637389" sldId="384"/>
            <ac:inkMk id="109" creationId="{3C7EF82F-5E54-25D9-D34F-9D15B5FBA0B4}"/>
          </ac:inkMkLst>
        </pc:inkChg>
        <pc:inkChg chg="add mod">
          <ac:chgData name="TAN Mei Yi [Harrisdale Senior High School]" userId="f9f029c9-d743-4d60-9f2c-e74bdec1ab07" providerId="ADAL" clId="{788AB1A8-10FF-452C-8FE7-DA7F1FFFB155}" dt="2023-07-03T08:21:27.465" v="658"/>
          <ac:inkMkLst>
            <pc:docMk/>
            <pc:sldMk cId="1240637389" sldId="384"/>
            <ac:inkMk id="110" creationId="{439F11F3-8A6C-2193-DEAB-787D8329E63B}"/>
          </ac:inkMkLst>
        </pc:inkChg>
        <pc:inkChg chg="add mod">
          <ac:chgData name="TAN Mei Yi [Harrisdale Senior High School]" userId="f9f029c9-d743-4d60-9f2c-e74bdec1ab07" providerId="ADAL" clId="{788AB1A8-10FF-452C-8FE7-DA7F1FFFB155}" dt="2023-07-03T08:21:27.465" v="658"/>
          <ac:inkMkLst>
            <pc:docMk/>
            <pc:sldMk cId="1240637389" sldId="384"/>
            <ac:inkMk id="111" creationId="{1BD65C06-5DB2-7630-6782-BDFB48447444}"/>
          </ac:inkMkLst>
        </pc:inkChg>
        <pc:inkChg chg="add mod">
          <ac:chgData name="TAN Mei Yi [Harrisdale Senior High School]" userId="f9f029c9-d743-4d60-9f2c-e74bdec1ab07" providerId="ADAL" clId="{788AB1A8-10FF-452C-8FE7-DA7F1FFFB155}" dt="2023-07-03T08:21:55.393" v="683"/>
          <ac:inkMkLst>
            <pc:docMk/>
            <pc:sldMk cId="1240637389" sldId="384"/>
            <ac:inkMk id="114" creationId="{86A64CC0-3DB0-AE30-4009-A11D6DB04E38}"/>
          </ac:inkMkLst>
        </pc:inkChg>
        <pc:inkChg chg="add mod">
          <ac:chgData name="TAN Mei Yi [Harrisdale Senior High School]" userId="f9f029c9-d743-4d60-9f2c-e74bdec1ab07" providerId="ADAL" clId="{788AB1A8-10FF-452C-8FE7-DA7F1FFFB155}" dt="2023-07-03T08:21:55.393" v="683"/>
          <ac:inkMkLst>
            <pc:docMk/>
            <pc:sldMk cId="1240637389" sldId="384"/>
            <ac:inkMk id="115" creationId="{1F4503AB-37F7-A8B7-2F11-1B438B41AB2A}"/>
          </ac:inkMkLst>
        </pc:inkChg>
        <pc:inkChg chg="add mod">
          <ac:chgData name="TAN Mei Yi [Harrisdale Senior High School]" userId="f9f029c9-d743-4d60-9f2c-e74bdec1ab07" providerId="ADAL" clId="{788AB1A8-10FF-452C-8FE7-DA7F1FFFB155}" dt="2023-07-03T08:21:55.393" v="683"/>
          <ac:inkMkLst>
            <pc:docMk/>
            <pc:sldMk cId="1240637389" sldId="384"/>
            <ac:inkMk id="116" creationId="{BA137249-29F1-E69E-588E-84FFBCF2AFF1}"/>
          </ac:inkMkLst>
        </pc:inkChg>
        <pc:inkChg chg="add mod">
          <ac:chgData name="TAN Mei Yi [Harrisdale Senior High School]" userId="f9f029c9-d743-4d60-9f2c-e74bdec1ab07" providerId="ADAL" clId="{788AB1A8-10FF-452C-8FE7-DA7F1FFFB155}" dt="2023-07-03T08:21:55.393" v="683"/>
          <ac:inkMkLst>
            <pc:docMk/>
            <pc:sldMk cId="1240637389" sldId="384"/>
            <ac:inkMk id="117" creationId="{8044BAA3-9C9C-B990-7081-009C053D91A5}"/>
          </ac:inkMkLst>
        </pc:inkChg>
        <pc:inkChg chg="add mod">
          <ac:chgData name="TAN Mei Yi [Harrisdale Senior High School]" userId="f9f029c9-d743-4d60-9f2c-e74bdec1ab07" providerId="ADAL" clId="{788AB1A8-10FF-452C-8FE7-DA7F1FFFB155}" dt="2023-07-03T08:21:55.393" v="683"/>
          <ac:inkMkLst>
            <pc:docMk/>
            <pc:sldMk cId="1240637389" sldId="384"/>
            <ac:inkMk id="119" creationId="{535B430F-A266-B67E-95B0-98186DB748E1}"/>
          </ac:inkMkLst>
        </pc:inkChg>
        <pc:inkChg chg="add mod">
          <ac:chgData name="TAN Mei Yi [Harrisdale Senior High School]" userId="f9f029c9-d743-4d60-9f2c-e74bdec1ab07" providerId="ADAL" clId="{788AB1A8-10FF-452C-8FE7-DA7F1FFFB155}" dt="2023-07-03T08:21:55.393" v="683"/>
          <ac:inkMkLst>
            <pc:docMk/>
            <pc:sldMk cId="1240637389" sldId="384"/>
            <ac:inkMk id="121" creationId="{18E2CF6F-7971-5AC8-8F00-4B232738AA24}"/>
          </ac:inkMkLst>
        </pc:inkChg>
        <pc:inkChg chg="add mod">
          <ac:chgData name="TAN Mei Yi [Harrisdale Senior High School]" userId="f9f029c9-d743-4d60-9f2c-e74bdec1ab07" providerId="ADAL" clId="{788AB1A8-10FF-452C-8FE7-DA7F1FFFB155}" dt="2023-07-03T08:21:55.393" v="683"/>
          <ac:inkMkLst>
            <pc:docMk/>
            <pc:sldMk cId="1240637389" sldId="384"/>
            <ac:inkMk id="122" creationId="{D835CF66-DE9B-8662-9D39-82026C9A0C5E}"/>
          </ac:inkMkLst>
        </pc:inkChg>
        <pc:inkChg chg="add mod">
          <ac:chgData name="TAN Mei Yi [Harrisdale Senior High School]" userId="f9f029c9-d743-4d60-9f2c-e74bdec1ab07" providerId="ADAL" clId="{788AB1A8-10FF-452C-8FE7-DA7F1FFFB155}" dt="2023-07-03T08:21:55.393" v="683"/>
          <ac:inkMkLst>
            <pc:docMk/>
            <pc:sldMk cId="1240637389" sldId="384"/>
            <ac:inkMk id="123" creationId="{106D839E-11CF-6FEA-3AA9-5DCA9DC50D38}"/>
          </ac:inkMkLst>
        </pc:inkChg>
        <pc:inkChg chg="add mod">
          <ac:chgData name="TAN Mei Yi [Harrisdale Senior High School]" userId="f9f029c9-d743-4d60-9f2c-e74bdec1ab07" providerId="ADAL" clId="{788AB1A8-10FF-452C-8FE7-DA7F1FFFB155}" dt="2023-07-03T08:21:55.393" v="683"/>
          <ac:inkMkLst>
            <pc:docMk/>
            <pc:sldMk cId="1240637389" sldId="384"/>
            <ac:inkMk id="124" creationId="{9761A08C-89EB-9A49-8EDE-F03965C7894F}"/>
          </ac:inkMkLst>
        </pc:inkChg>
        <pc:inkChg chg="add mod">
          <ac:chgData name="TAN Mei Yi [Harrisdale Senior High School]" userId="f9f029c9-d743-4d60-9f2c-e74bdec1ab07" providerId="ADAL" clId="{788AB1A8-10FF-452C-8FE7-DA7F1FFFB155}" dt="2023-07-03T08:21:55.393" v="683"/>
          <ac:inkMkLst>
            <pc:docMk/>
            <pc:sldMk cId="1240637389" sldId="384"/>
            <ac:inkMk id="125" creationId="{72932DF9-FC2B-5F38-0740-E33FEC46ACA5}"/>
          </ac:inkMkLst>
        </pc:inkChg>
        <pc:inkChg chg="add mod">
          <ac:chgData name="TAN Mei Yi [Harrisdale Senior High School]" userId="f9f029c9-d743-4d60-9f2c-e74bdec1ab07" providerId="ADAL" clId="{788AB1A8-10FF-452C-8FE7-DA7F1FFFB155}" dt="2023-07-03T08:21:55.393" v="683"/>
          <ac:inkMkLst>
            <pc:docMk/>
            <pc:sldMk cId="1240637389" sldId="384"/>
            <ac:inkMk id="126" creationId="{9678086F-3DE6-8C1B-89AA-1282C27E7CA7}"/>
          </ac:inkMkLst>
        </pc:inkChg>
        <pc:inkChg chg="add mod">
          <ac:chgData name="TAN Mei Yi [Harrisdale Senior High School]" userId="f9f029c9-d743-4d60-9f2c-e74bdec1ab07" providerId="ADAL" clId="{788AB1A8-10FF-452C-8FE7-DA7F1FFFB155}" dt="2023-07-03T08:21:55.393" v="683"/>
          <ac:inkMkLst>
            <pc:docMk/>
            <pc:sldMk cId="1240637389" sldId="384"/>
            <ac:inkMk id="127" creationId="{B50AEFF1-4910-B81D-0B30-8A0BBC73DFA6}"/>
          </ac:inkMkLst>
        </pc:inkChg>
        <pc:inkChg chg="add mod">
          <ac:chgData name="TAN Mei Yi [Harrisdale Senior High School]" userId="f9f029c9-d743-4d60-9f2c-e74bdec1ab07" providerId="ADAL" clId="{788AB1A8-10FF-452C-8FE7-DA7F1FFFB155}" dt="2023-07-03T08:21:55.393" v="683"/>
          <ac:inkMkLst>
            <pc:docMk/>
            <pc:sldMk cId="1240637389" sldId="384"/>
            <ac:inkMk id="128" creationId="{E8BB51CD-9A2D-76C3-24A3-878F1C5A5656}"/>
          </ac:inkMkLst>
        </pc:inkChg>
        <pc:inkChg chg="add mod">
          <ac:chgData name="TAN Mei Yi [Harrisdale Senior High School]" userId="f9f029c9-d743-4d60-9f2c-e74bdec1ab07" providerId="ADAL" clId="{788AB1A8-10FF-452C-8FE7-DA7F1FFFB155}" dt="2023-07-03T08:21:55.393" v="683"/>
          <ac:inkMkLst>
            <pc:docMk/>
            <pc:sldMk cId="1240637389" sldId="384"/>
            <ac:inkMk id="129" creationId="{A1FE9DD7-957D-B447-E101-362D3FF4A78A}"/>
          </ac:inkMkLst>
        </pc:inkChg>
        <pc:inkChg chg="add mod">
          <ac:chgData name="TAN Mei Yi [Harrisdale Senior High School]" userId="f9f029c9-d743-4d60-9f2c-e74bdec1ab07" providerId="ADAL" clId="{788AB1A8-10FF-452C-8FE7-DA7F1FFFB155}" dt="2023-07-03T08:21:55.393" v="683"/>
          <ac:inkMkLst>
            <pc:docMk/>
            <pc:sldMk cId="1240637389" sldId="384"/>
            <ac:inkMk id="130" creationId="{9EAC71DA-8DF6-C7EB-E6D5-F5FA4BB11B53}"/>
          </ac:inkMkLst>
        </pc:inkChg>
        <pc:inkChg chg="add mod">
          <ac:chgData name="TAN Mei Yi [Harrisdale Senior High School]" userId="f9f029c9-d743-4d60-9f2c-e74bdec1ab07" providerId="ADAL" clId="{788AB1A8-10FF-452C-8FE7-DA7F1FFFB155}" dt="2023-07-03T08:21:55.393" v="683"/>
          <ac:inkMkLst>
            <pc:docMk/>
            <pc:sldMk cId="1240637389" sldId="384"/>
            <ac:inkMk id="131" creationId="{0CFA1C1F-5788-BD94-28B1-0E43CDCA15D0}"/>
          </ac:inkMkLst>
        </pc:inkChg>
        <pc:inkChg chg="add mod">
          <ac:chgData name="TAN Mei Yi [Harrisdale Senior High School]" userId="f9f029c9-d743-4d60-9f2c-e74bdec1ab07" providerId="ADAL" clId="{788AB1A8-10FF-452C-8FE7-DA7F1FFFB155}" dt="2023-07-03T08:21:55.393" v="683"/>
          <ac:inkMkLst>
            <pc:docMk/>
            <pc:sldMk cId="1240637389" sldId="384"/>
            <ac:inkMk id="132" creationId="{B8773C65-FF13-BE9B-6903-DE539A605DC9}"/>
          </ac:inkMkLst>
        </pc:inkChg>
        <pc:inkChg chg="add mod">
          <ac:chgData name="TAN Mei Yi [Harrisdale Senior High School]" userId="f9f029c9-d743-4d60-9f2c-e74bdec1ab07" providerId="ADAL" clId="{788AB1A8-10FF-452C-8FE7-DA7F1FFFB155}" dt="2023-07-03T08:21:55.393" v="683"/>
          <ac:inkMkLst>
            <pc:docMk/>
            <pc:sldMk cId="1240637389" sldId="384"/>
            <ac:inkMk id="133" creationId="{9E7C7B33-CBBD-22C2-43D9-60A45269E84A}"/>
          </ac:inkMkLst>
        </pc:inkChg>
        <pc:inkChg chg="add mod">
          <ac:chgData name="TAN Mei Yi [Harrisdale Senior High School]" userId="f9f029c9-d743-4d60-9f2c-e74bdec1ab07" providerId="ADAL" clId="{788AB1A8-10FF-452C-8FE7-DA7F1FFFB155}" dt="2023-07-03T08:21:55.393" v="683"/>
          <ac:inkMkLst>
            <pc:docMk/>
            <pc:sldMk cId="1240637389" sldId="384"/>
            <ac:inkMk id="134" creationId="{8F8A1AFC-94F5-BA65-D287-5789CC2D24B5}"/>
          </ac:inkMkLst>
        </pc:inkChg>
        <pc:inkChg chg="add mod">
          <ac:chgData name="TAN Mei Yi [Harrisdale Senior High School]" userId="f9f029c9-d743-4d60-9f2c-e74bdec1ab07" providerId="ADAL" clId="{788AB1A8-10FF-452C-8FE7-DA7F1FFFB155}" dt="2023-07-03T08:21:55.393" v="683"/>
          <ac:inkMkLst>
            <pc:docMk/>
            <pc:sldMk cId="1240637389" sldId="384"/>
            <ac:inkMk id="135" creationId="{76B539B1-9EDF-EAE2-303A-9CBA4F5A315F}"/>
          </ac:inkMkLst>
        </pc:inkChg>
        <pc:inkChg chg="add del">
          <ac:chgData name="TAN Mei Yi [Harrisdale Senior High School]" userId="f9f029c9-d743-4d60-9f2c-e74bdec1ab07" providerId="ADAL" clId="{788AB1A8-10FF-452C-8FE7-DA7F1FFFB155}" dt="2023-07-03T08:21:59.197" v="685" actId="9405"/>
          <ac:inkMkLst>
            <pc:docMk/>
            <pc:sldMk cId="1240637389" sldId="384"/>
            <ac:inkMk id="137" creationId="{681CE9A8-D0B7-2F90-2C72-721205A76337}"/>
          </ac:inkMkLst>
        </pc:inkChg>
        <pc:inkChg chg="add mod">
          <ac:chgData name="TAN Mei Yi [Harrisdale Senior High School]" userId="f9f029c9-d743-4d60-9f2c-e74bdec1ab07" providerId="ADAL" clId="{788AB1A8-10FF-452C-8FE7-DA7F1FFFB155}" dt="2023-07-03T08:23:25.297" v="715"/>
          <ac:inkMkLst>
            <pc:docMk/>
            <pc:sldMk cId="1240637389" sldId="384"/>
            <ac:inkMk id="141" creationId="{B8AC2D6A-0ADE-CC7A-C1F0-4128713EC8F8}"/>
          </ac:inkMkLst>
        </pc:inkChg>
        <pc:inkChg chg="add mod">
          <ac:chgData name="TAN Mei Yi [Harrisdale Senior High School]" userId="f9f029c9-d743-4d60-9f2c-e74bdec1ab07" providerId="ADAL" clId="{788AB1A8-10FF-452C-8FE7-DA7F1FFFB155}" dt="2023-07-03T08:23:25.297" v="715"/>
          <ac:inkMkLst>
            <pc:docMk/>
            <pc:sldMk cId="1240637389" sldId="384"/>
            <ac:inkMk id="142" creationId="{93DE645F-8459-502D-2580-527C3FB21787}"/>
          </ac:inkMkLst>
        </pc:inkChg>
        <pc:inkChg chg="add mod">
          <ac:chgData name="TAN Mei Yi [Harrisdale Senior High School]" userId="f9f029c9-d743-4d60-9f2c-e74bdec1ab07" providerId="ADAL" clId="{788AB1A8-10FF-452C-8FE7-DA7F1FFFB155}" dt="2023-07-03T08:23:25.297" v="715"/>
          <ac:inkMkLst>
            <pc:docMk/>
            <pc:sldMk cId="1240637389" sldId="384"/>
            <ac:inkMk id="143" creationId="{1713DBA9-215C-81B6-EB1D-5E1B59079DD1}"/>
          </ac:inkMkLst>
        </pc:inkChg>
        <pc:inkChg chg="add mod">
          <ac:chgData name="TAN Mei Yi [Harrisdale Senior High School]" userId="f9f029c9-d743-4d60-9f2c-e74bdec1ab07" providerId="ADAL" clId="{788AB1A8-10FF-452C-8FE7-DA7F1FFFB155}" dt="2023-07-03T08:23:25.297" v="715"/>
          <ac:inkMkLst>
            <pc:docMk/>
            <pc:sldMk cId="1240637389" sldId="384"/>
            <ac:inkMk id="144" creationId="{341F73F6-DB67-032C-9E70-DDD807F63F33}"/>
          </ac:inkMkLst>
        </pc:inkChg>
        <pc:inkChg chg="add mod">
          <ac:chgData name="TAN Mei Yi [Harrisdale Senior High School]" userId="f9f029c9-d743-4d60-9f2c-e74bdec1ab07" providerId="ADAL" clId="{788AB1A8-10FF-452C-8FE7-DA7F1FFFB155}" dt="2023-07-03T08:23:25.297" v="715"/>
          <ac:inkMkLst>
            <pc:docMk/>
            <pc:sldMk cId="1240637389" sldId="384"/>
            <ac:inkMk id="145" creationId="{13EF2844-2681-6222-951E-553544DC3DBD}"/>
          </ac:inkMkLst>
        </pc:inkChg>
        <pc:inkChg chg="add mod">
          <ac:chgData name="TAN Mei Yi [Harrisdale Senior High School]" userId="f9f029c9-d743-4d60-9f2c-e74bdec1ab07" providerId="ADAL" clId="{788AB1A8-10FF-452C-8FE7-DA7F1FFFB155}" dt="2023-07-03T08:23:46.732" v="729"/>
          <ac:inkMkLst>
            <pc:docMk/>
            <pc:sldMk cId="1240637389" sldId="384"/>
            <ac:inkMk id="147" creationId="{91B3B369-38A8-0F3B-C1C7-D8C6C64A7C07}"/>
          </ac:inkMkLst>
        </pc:inkChg>
        <pc:inkChg chg="add mod">
          <ac:chgData name="TAN Mei Yi [Harrisdale Senior High School]" userId="f9f029c9-d743-4d60-9f2c-e74bdec1ab07" providerId="ADAL" clId="{788AB1A8-10FF-452C-8FE7-DA7F1FFFB155}" dt="2023-07-03T08:23:46.732" v="729"/>
          <ac:inkMkLst>
            <pc:docMk/>
            <pc:sldMk cId="1240637389" sldId="384"/>
            <ac:inkMk id="148" creationId="{74A92F14-B350-9754-E5F6-FFBFAC5CAAAA}"/>
          </ac:inkMkLst>
        </pc:inkChg>
        <pc:inkChg chg="add mod">
          <ac:chgData name="TAN Mei Yi [Harrisdale Senior High School]" userId="f9f029c9-d743-4d60-9f2c-e74bdec1ab07" providerId="ADAL" clId="{788AB1A8-10FF-452C-8FE7-DA7F1FFFB155}" dt="2023-07-03T08:23:46.732" v="729"/>
          <ac:inkMkLst>
            <pc:docMk/>
            <pc:sldMk cId="1240637389" sldId="384"/>
            <ac:inkMk id="149" creationId="{AA1CC671-75EC-D654-E1A7-AC59A20325B0}"/>
          </ac:inkMkLst>
        </pc:inkChg>
        <pc:inkChg chg="add mod">
          <ac:chgData name="TAN Mei Yi [Harrisdale Senior High School]" userId="f9f029c9-d743-4d60-9f2c-e74bdec1ab07" providerId="ADAL" clId="{788AB1A8-10FF-452C-8FE7-DA7F1FFFB155}" dt="2023-07-03T08:23:46.732" v="729"/>
          <ac:inkMkLst>
            <pc:docMk/>
            <pc:sldMk cId="1240637389" sldId="384"/>
            <ac:inkMk id="150" creationId="{869C75BF-567C-0121-31D3-76FCD75FE1A4}"/>
          </ac:inkMkLst>
        </pc:inkChg>
        <pc:inkChg chg="add mod">
          <ac:chgData name="TAN Mei Yi [Harrisdale Senior High School]" userId="f9f029c9-d743-4d60-9f2c-e74bdec1ab07" providerId="ADAL" clId="{788AB1A8-10FF-452C-8FE7-DA7F1FFFB155}" dt="2023-07-03T08:23:46.732" v="729"/>
          <ac:inkMkLst>
            <pc:docMk/>
            <pc:sldMk cId="1240637389" sldId="384"/>
            <ac:inkMk id="151" creationId="{69D23CF1-38DE-0952-FD57-F744C8E9B391}"/>
          </ac:inkMkLst>
        </pc:inkChg>
        <pc:inkChg chg="add mod">
          <ac:chgData name="TAN Mei Yi [Harrisdale Senior High School]" userId="f9f029c9-d743-4d60-9f2c-e74bdec1ab07" providerId="ADAL" clId="{788AB1A8-10FF-452C-8FE7-DA7F1FFFB155}" dt="2023-07-03T08:23:46.732" v="729"/>
          <ac:inkMkLst>
            <pc:docMk/>
            <pc:sldMk cId="1240637389" sldId="384"/>
            <ac:inkMk id="152" creationId="{8E144636-200C-F97F-5799-FC049D21DD62}"/>
          </ac:inkMkLst>
        </pc:inkChg>
        <pc:inkChg chg="add mod">
          <ac:chgData name="TAN Mei Yi [Harrisdale Senior High School]" userId="f9f029c9-d743-4d60-9f2c-e74bdec1ab07" providerId="ADAL" clId="{788AB1A8-10FF-452C-8FE7-DA7F1FFFB155}" dt="2023-07-03T08:23:46.732" v="729"/>
          <ac:inkMkLst>
            <pc:docMk/>
            <pc:sldMk cId="1240637389" sldId="384"/>
            <ac:inkMk id="153" creationId="{E585460A-3E4E-9966-3A1F-4439FD891838}"/>
          </ac:inkMkLst>
        </pc:inkChg>
        <pc:inkChg chg="add mod">
          <ac:chgData name="TAN Mei Yi [Harrisdale Senior High School]" userId="f9f029c9-d743-4d60-9f2c-e74bdec1ab07" providerId="ADAL" clId="{788AB1A8-10FF-452C-8FE7-DA7F1FFFB155}" dt="2023-07-03T08:23:46.732" v="729"/>
          <ac:inkMkLst>
            <pc:docMk/>
            <pc:sldMk cId="1240637389" sldId="384"/>
            <ac:inkMk id="154" creationId="{8A87F97E-ACC6-E3A0-D113-B606FCBE11CA}"/>
          </ac:inkMkLst>
        </pc:inkChg>
        <pc:inkChg chg="add mod">
          <ac:chgData name="TAN Mei Yi [Harrisdale Senior High School]" userId="f9f029c9-d743-4d60-9f2c-e74bdec1ab07" providerId="ADAL" clId="{788AB1A8-10FF-452C-8FE7-DA7F1FFFB155}" dt="2023-07-03T08:23:46.732" v="729"/>
          <ac:inkMkLst>
            <pc:docMk/>
            <pc:sldMk cId="1240637389" sldId="384"/>
            <ac:inkMk id="155" creationId="{3FBA6BFC-4DAD-96C8-7D9F-12F1ABF2F99C}"/>
          </ac:inkMkLst>
        </pc:inkChg>
        <pc:inkChg chg="add mod">
          <ac:chgData name="TAN Mei Yi [Harrisdale Senior High School]" userId="f9f029c9-d743-4d60-9f2c-e74bdec1ab07" providerId="ADAL" clId="{788AB1A8-10FF-452C-8FE7-DA7F1FFFB155}" dt="2023-07-03T08:23:46.732" v="729"/>
          <ac:inkMkLst>
            <pc:docMk/>
            <pc:sldMk cId="1240637389" sldId="384"/>
            <ac:inkMk id="156" creationId="{DBB6E8A5-7F45-6265-9466-F9CD321BFE6F}"/>
          </ac:inkMkLst>
        </pc:inkChg>
        <pc:inkChg chg="add mod">
          <ac:chgData name="TAN Mei Yi [Harrisdale Senior High School]" userId="f9f029c9-d743-4d60-9f2c-e74bdec1ab07" providerId="ADAL" clId="{788AB1A8-10FF-452C-8FE7-DA7F1FFFB155}" dt="2023-07-03T08:23:46.732" v="729"/>
          <ac:inkMkLst>
            <pc:docMk/>
            <pc:sldMk cId="1240637389" sldId="384"/>
            <ac:inkMk id="157" creationId="{F488426A-815E-8F94-4389-4D78B82E5CF7}"/>
          </ac:inkMkLst>
        </pc:inkChg>
        <pc:inkChg chg="add mod">
          <ac:chgData name="TAN Mei Yi [Harrisdale Senior High School]" userId="f9f029c9-d743-4d60-9f2c-e74bdec1ab07" providerId="ADAL" clId="{788AB1A8-10FF-452C-8FE7-DA7F1FFFB155}" dt="2023-07-03T08:23:46.732" v="729"/>
          <ac:inkMkLst>
            <pc:docMk/>
            <pc:sldMk cId="1240637389" sldId="384"/>
            <ac:inkMk id="158" creationId="{7E4ACA46-157F-334E-BC03-4C78B15A7735}"/>
          </ac:inkMkLst>
        </pc:inkChg>
        <pc:inkChg chg="add mod">
          <ac:chgData name="TAN Mei Yi [Harrisdale Senior High School]" userId="f9f029c9-d743-4d60-9f2c-e74bdec1ab07" providerId="ADAL" clId="{788AB1A8-10FF-452C-8FE7-DA7F1FFFB155}" dt="2023-07-03T08:23:53.774" v="735"/>
          <ac:inkMkLst>
            <pc:docMk/>
            <pc:sldMk cId="1240637389" sldId="384"/>
            <ac:inkMk id="160" creationId="{39C62477-9A91-DA70-E347-EABBC6BBFB17}"/>
          </ac:inkMkLst>
        </pc:inkChg>
        <pc:inkChg chg="add mod">
          <ac:chgData name="TAN Mei Yi [Harrisdale Senior High School]" userId="f9f029c9-d743-4d60-9f2c-e74bdec1ab07" providerId="ADAL" clId="{788AB1A8-10FF-452C-8FE7-DA7F1FFFB155}" dt="2023-07-03T08:23:53.774" v="735"/>
          <ac:inkMkLst>
            <pc:docMk/>
            <pc:sldMk cId="1240637389" sldId="384"/>
            <ac:inkMk id="161" creationId="{C8DE8F73-BE42-4833-CFDB-DFE4F8F51B26}"/>
          </ac:inkMkLst>
        </pc:inkChg>
        <pc:inkChg chg="add mod">
          <ac:chgData name="TAN Mei Yi [Harrisdale Senior High School]" userId="f9f029c9-d743-4d60-9f2c-e74bdec1ab07" providerId="ADAL" clId="{788AB1A8-10FF-452C-8FE7-DA7F1FFFB155}" dt="2023-07-03T08:23:53.774" v="735"/>
          <ac:inkMkLst>
            <pc:docMk/>
            <pc:sldMk cId="1240637389" sldId="384"/>
            <ac:inkMk id="162" creationId="{44063CC1-5CBA-C7AD-1B4B-66FFE6F21576}"/>
          </ac:inkMkLst>
        </pc:inkChg>
        <pc:inkChg chg="add mod">
          <ac:chgData name="TAN Mei Yi [Harrisdale Senior High School]" userId="f9f029c9-d743-4d60-9f2c-e74bdec1ab07" providerId="ADAL" clId="{788AB1A8-10FF-452C-8FE7-DA7F1FFFB155}" dt="2023-07-03T08:23:53.774" v="735"/>
          <ac:inkMkLst>
            <pc:docMk/>
            <pc:sldMk cId="1240637389" sldId="384"/>
            <ac:inkMk id="163" creationId="{B06885E4-D6AE-1381-3E7F-4C6864B3DD99}"/>
          </ac:inkMkLst>
        </pc:inkChg>
        <pc:inkChg chg="add mod">
          <ac:chgData name="TAN Mei Yi [Harrisdale Senior High School]" userId="f9f029c9-d743-4d60-9f2c-e74bdec1ab07" providerId="ADAL" clId="{788AB1A8-10FF-452C-8FE7-DA7F1FFFB155}" dt="2023-07-03T08:23:53.774" v="735"/>
          <ac:inkMkLst>
            <pc:docMk/>
            <pc:sldMk cId="1240637389" sldId="384"/>
            <ac:inkMk id="164" creationId="{288BF32E-FAB2-144F-9F8F-408C3CBF2AA9}"/>
          </ac:inkMkLst>
        </pc:inkChg>
      </pc:sldChg>
      <pc:sldChg chg="add del">
        <pc:chgData name="TAN Mei Yi [Harrisdale Senior High School]" userId="f9f029c9-d743-4d60-9f2c-e74bdec1ab07" providerId="ADAL" clId="{788AB1A8-10FF-452C-8FE7-DA7F1FFFB155}" dt="2023-07-03T08:10:46.606" v="390"/>
        <pc:sldMkLst>
          <pc:docMk/>
          <pc:sldMk cId="1724667615" sldId="384"/>
        </pc:sldMkLst>
      </pc:sldChg>
      <pc:sldChg chg="del">
        <pc:chgData name="TAN Mei Yi [Harrisdale Senior High School]" userId="f9f029c9-d743-4d60-9f2c-e74bdec1ab07" providerId="ADAL" clId="{788AB1A8-10FF-452C-8FE7-DA7F1FFFB155}" dt="2023-07-03T07:46:41.402" v="1" actId="47"/>
        <pc:sldMkLst>
          <pc:docMk/>
          <pc:sldMk cId="3520224184" sldId="384"/>
        </pc:sldMkLst>
      </pc:sldChg>
      <pc:sldChg chg="del">
        <pc:chgData name="TAN Mei Yi [Harrisdale Senior High School]" userId="f9f029c9-d743-4d60-9f2c-e74bdec1ab07" providerId="ADAL" clId="{788AB1A8-10FF-452C-8FE7-DA7F1FFFB155}" dt="2023-07-03T07:46:41.402" v="1" actId="47"/>
        <pc:sldMkLst>
          <pc:docMk/>
          <pc:sldMk cId="50274170" sldId="385"/>
        </pc:sldMkLst>
      </pc:sldChg>
      <pc:sldChg chg="addSp delSp modSp add mod delAnim modAnim">
        <pc:chgData name="TAN Mei Yi [Harrisdale Senior High School]" userId="f9f029c9-d743-4d60-9f2c-e74bdec1ab07" providerId="ADAL" clId="{788AB1A8-10FF-452C-8FE7-DA7F1FFFB155}" dt="2023-07-03T08:19:26.062" v="593" actId="20577"/>
        <pc:sldMkLst>
          <pc:docMk/>
          <pc:sldMk cId="476426163" sldId="385"/>
        </pc:sldMkLst>
        <pc:spChg chg="mod">
          <ac:chgData name="TAN Mei Yi [Harrisdale Senior High School]" userId="f9f029c9-d743-4d60-9f2c-e74bdec1ab07" providerId="ADAL" clId="{788AB1A8-10FF-452C-8FE7-DA7F1FFFB155}" dt="2023-07-03T08:16:56.506" v="529" actId="20577"/>
          <ac:spMkLst>
            <pc:docMk/>
            <pc:sldMk cId="476426163" sldId="385"/>
            <ac:spMk id="3" creationId="{00000000-0000-0000-0000-000000000000}"/>
          </ac:spMkLst>
        </pc:spChg>
        <pc:spChg chg="mod">
          <ac:chgData name="TAN Mei Yi [Harrisdale Senior High School]" userId="f9f029c9-d743-4d60-9f2c-e74bdec1ab07" providerId="ADAL" clId="{788AB1A8-10FF-452C-8FE7-DA7F1FFFB155}" dt="2023-07-03T08:17:56.755" v="564" actId="20577"/>
          <ac:spMkLst>
            <pc:docMk/>
            <pc:sldMk cId="476426163" sldId="385"/>
            <ac:spMk id="4" creationId="{43BD73AA-6A4C-D4D3-8D0D-291619386377}"/>
          </ac:spMkLst>
        </pc:spChg>
        <pc:spChg chg="mod">
          <ac:chgData name="TAN Mei Yi [Harrisdale Senior High School]" userId="f9f029c9-d743-4d60-9f2c-e74bdec1ab07" providerId="ADAL" clId="{788AB1A8-10FF-452C-8FE7-DA7F1FFFB155}" dt="2023-07-03T08:19:26.062" v="593" actId="20577"/>
          <ac:spMkLst>
            <pc:docMk/>
            <pc:sldMk cId="476426163" sldId="385"/>
            <ac:spMk id="143" creationId="{0D81F108-A91A-51F4-E3EC-CDD34D5ECE71}"/>
          </ac:spMkLst>
        </pc:spChg>
        <pc:grpChg chg="del mod">
          <ac:chgData name="TAN Mei Yi [Harrisdale Senior High School]" userId="f9f029c9-d743-4d60-9f2c-e74bdec1ab07" providerId="ADAL" clId="{788AB1A8-10FF-452C-8FE7-DA7F1FFFB155}" dt="2023-07-03T08:17:24.218" v="545"/>
          <ac:grpSpMkLst>
            <pc:docMk/>
            <pc:sldMk cId="476426163" sldId="385"/>
            <ac:grpSpMk id="15" creationId="{55A8CCC6-382E-7BC9-EEBF-B12D7832A8BA}"/>
          </ac:grpSpMkLst>
        </pc:grpChg>
        <pc:grpChg chg="del mod">
          <ac:chgData name="TAN Mei Yi [Harrisdale Senior High School]" userId="f9f029c9-d743-4d60-9f2c-e74bdec1ab07" providerId="ADAL" clId="{788AB1A8-10FF-452C-8FE7-DA7F1FFFB155}" dt="2023-07-03T08:17:26.593" v="549"/>
          <ac:grpSpMkLst>
            <pc:docMk/>
            <pc:sldMk cId="476426163" sldId="385"/>
            <ac:grpSpMk id="21" creationId="{6711255A-2DCF-FEE5-A1EC-3538AC0EE990}"/>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5" creationId="{4710EEDA-CCB3-775C-2FC4-0B564DE19E7D}"/>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9" creationId="{A1C467E8-955C-8D51-F43E-9E93CAE36FD0}"/>
          </ac:grpSpMkLst>
        </pc:grpChg>
        <pc:grpChg chg="add mod">
          <ac:chgData name="TAN Mei Yi [Harrisdale Senior High School]" userId="f9f029c9-d743-4d60-9f2c-e74bdec1ab07" providerId="ADAL" clId="{788AB1A8-10FF-452C-8FE7-DA7F1FFFB155}" dt="2023-07-03T08:17:39.339" v="556" actId="164"/>
          <ac:grpSpMkLst>
            <pc:docMk/>
            <pc:sldMk cId="476426163" sldId="385"/>
            <ac:grpSpMk id="31" creationId="{9CCF5099-EA43-08A2-1BF3-8CBED15363B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38" creationId="{498ACB48-7E6C-35DB-E6D1-12C55AC3641A}"/>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44" creationId="{D4EF7F64-61AA-75AF-CC7E-D1958406621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50" creationId="{F14D8CAB-0DDE-2A8C-81F6-8B2097EA43AE}"/>
          </ac:grpSpMkLst>
        </pc:grpChg>
        <pc:grpChg chg="add mod">
          <ac:chgData name="TAN Mei Yi [Harrisdale Senior High School]" userId="f9f029c9-d743-4d60-9f2c-e74bdec1ab07" providerId="ADAL" clId="{788AB1A8-10FF-452C-8FE7-DA7F1FFFB155}" dt="2023-07-03T08:19:15.837" v="589" actId="164"/>
          <ac:grpSpMkLst>
            <pc:docMk/>
            <pc:sldMk cId="476426163" sldId="385"/>
            <ac:grpSpMk id="54" creationId="{FD95838A-2701-17A0-67B1-BF3F727CE9C9}"/>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16" creationId="{4E8267E2-0EED-562F-FF3D-70C683E9CA17}"/>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42" creationId="{0F7AC02C-9A1F-8C52-1CEF-E48B14EB2EAC}"/>
          </ac:grpSpMkLst>
        </pc:grpChg>
        <pc:picChg chg="add mod ord">
          <ac:chgData name="TAN Mei Yi [Harrisdale Senior High School]" userId="f9f029c9-d743-4d60-9f2c-e74bdec1ab07" providerId="ADAL" clId="{788AB1A8-10FF-452C-8FE7-DA7F1FFFB155}" dt="2023-07-03T08:16:58.958" v="530" actId="1076"/>
          <ac:picMkLst>
            <pc:docMk/>
            <pc:sldMk cId="476426163" sldId="385"/>
            <ac:picMk id="6" creationId="{BB83605E-5E9B-0EDA-4561-ED6A7988C049}"/>
          </ac:picMkLst>
        </pc:picChg>
        <pc:picChg chg="add mod">
          <ac:chgData name="TAN Mei Yi [Harrisdale Senior High School]" userId="f9f029c9-d743-4d60-9f2c-e74bdec1ab07" providerId="ADAL" clId="{788AB1A8-10FF-452C-8FE7-DA7F1FFFB155}" dt="2023-07-03T08:18:44.050" v="568" actId="14100"/>
          <ac:picMkLst>
            <pc:docMk/>
            <pc:sldMk cId="476426163" sldId="385"/>
            <ac:picMk id="33" creationId="{A257DAEF-4F83-D908-E1B0-09E7FB46A8AD}"/>
          </ac:picMkLst>
        </pc:picChg>
        <pc:picChg chg="del">
          <ac:chgData name="TAN Mei Yi [Harrisdale Senior High School]" userId="f9f029c9-d743-4d60-9f2c-e74bdec1ab07" providerId="ADAL" clId="{788AB1A8-10FF-452C-8FE7-DA7F1FFFB155}" dt="2023-07-03T08:16:13.236" v="505" actId="478"/>
          <ac:picMkLst>
            <pc:docMk/>
            <pc:sldMk cId="476426163" sldId="385"/>
            <ac:picMk id="53" creationId="{52097FC1-705D-09A8-85F3-A00A2FA637DB}"/>
          </ac:picMkLst>
        </pc:picChg>
        <pc:picChg chg="del">
          <ac:chgData name="TAN Mei Yi [Harrisdale Senior High School]" userId="f9f029c9-d743-4d60-9f2c-e74bdec1ab07" providerId="ADAL" clId="{788AB1A8-10FF-452C-8FE7-DA7F1FFFB155}" dt="2023-07-03T08:16:14.295" v="506" actId="478"/>
          <ac:picMkLst>
            <pc:docMk/>
            <pc:sldMk cId="476426163" sldId="385"/>
            <ac:picMk id="117" creationId="{9180AD57-230A-A047-C384-A272E266A99B}"/>
          </ac:picMkLst>
        </pc:picChg>
        <pc:inkChg chg="add mod">
          <ac:chgData name="TAN Mei Yi [Harrisdale Senior High School]" userId="f9f029c9-d743-4d60-9f2c-e74bdec1ab07" providerId="ADAL" clId="{788AB1A8-10FF-452C-8FE7-DA7F1FFFB155}" dt="2023-07-03T08:17:26.593" v="549"/>
          <ac:inkMkLst>
            <pc:docMk/>
            <pc:sldMk cId="476426163" sldId="385"/>
            <ac:inkMk id="7" creationId="{ECDA3420-A527-8CF7-A80B-A971B79FCB78}"/>
          </ac:inkMkLst>
        </pc:inkChg>
        <pc:inkChg chg="add mod">
          <ac:chgData name="TAN Mei Yi [Harrisdale Senior High School]" userId="f9f029c9-d743-4d60-9f2c-e74bdec1ab07" providerId="ADAL" clId="{788AB1A8-10FF-452C-8FE7-DA7F1FFFB155}" dt="2023-07-03T08:17:26.593" v="549"/>
          <ac:inkMkLst>
            <pc:docMk/>
            <pc:sldMk cId="476426163" sldId="385"/>
            <ac:inkMk id="8" creationId="{EB534B47-2566-AA17-E999-7EC780FEE9F7}"/>
          </ac:inkMkLst>
        </pc:inkChg>
        <pc:inkChg chg="add mod">
          <ac:chgData name="TAN Mei Yi [Harrisdale Senior High School]" userId="f9f029c9-d743-4d60-9f2c-e74bdec1ab07" providerId="ADAL" clId="{788AB1A8-10FF-452C-8FE7-DA7F1FFFB155}" dt="2023-07-03T08:17:26.593" v="549"/>
          <ac:inkMkLst>
            <pc:docMk/>
            <pc:sldMk cId="476426163" sldId="385"/>
            <ac:inkMk id="9" creationId="{1536691F-1391-41CF-CB35-D71CCBC4D52A}"/>
          </ac:inkMkLst>
        </pc:inkChg>
        <pc:inkChg chg="add mod">
          <ac:chgData name="TAN Mei Yi [Harrisdale Senior High School]" userId="f9f029c9-d743-4d60-9f2c-e74bdec1ab07" providerId="ADAL" clId="{788AB1A8-10FF-452C-8FE7-DA7F1FFFB155}" dt="2023-07-03T08:17:26.593" v="549"/>
          <ac:inkMkLst>
            <pc:docMk/>
            <pc:sldMk cId="476426163" sldId="385"/>
            <ac:inkMk id="10" creationId="{675235D7-E075-95DC-8B5E-0CAB33F8E617}"/>
          </ac:inkMkLst>
        </pc:inkChg>
        <pc:inkChg chg="add mod">
          <ac:chgData name="TAN Mei Yi [Harrisdale Senior High School]" userId="f9f029c9-d743-4d60-9f2c-e74bdec1ab07" providerId="ADAL" clId="{788AB1A8-10FF-452C-8FE7-DA7F1FFFB155}" dt="2023-07-03T08:17:26.593" v="549"/>
          <ac:inkMkLst>
            <pc:docMk/>
            <pc:sldMk cId="476426163" sldId="385"/>
            <ac:inkMk id="11" creationId="{E2CA9B52-82E4-AF32-30D0-08FEDD5783E1}"/>
          </ac:inkMkLst>
        </pc:inkChg>
        <pc:inkChg chg="add mod">
          <ac:chgData name="TAN Mei Yi [Harrisdale Senior High School]" userId="f9f029c9-d743-4d60-9f2c-e74bdec1ab07" providerId="ADAL" clId="{788AB1A8-10FF-452C-8FE7-DA7F1FFFB155}" dt="2023-07-03T08:17:26.593" v="549"/>
          <ac:inkMkLst>
            <pc:docMk/>
            <pc:sldMk cId="476426163" sldId="385"/>
            <ac:inkMk id="12" creationId="{3B91FE77-9B6D-3207-4555-75CD58CCEA83}"/>
          </ac:inkMkLst>
        </pc:inkChg>
        <pc:inkChg chg="add mod">
          <ac:chgData name="TAN Mei Yi [Harrisdale Senior High School]" userId="f9f029c9-d743-4d60-9f2c-e74bdec1ab07" providerId="ADAL" clId="{788AB1A8-10FF-452C-8FE7-DA7F1FFFB155}" dt="2023-07-03T08:17:26.593" v="549"/>
          <ac:inkMkLst>
            <pc:docMk/>
            <pc:sldMk cId="476426163" sldId="385"/>
            <ac:inkMk id="13" creationId="{9AB5D46D-B67E-BE88-D724-7C89909C9AFA}"/>
          </ac:inkMkLst>
        </pc:inkChg>
        <pc:inkChg chg="add mod">
          <ac:chgData name="TAN Mei Yi [Harrisdale Senior High School]" userId="f9f029c9-d743-4d60-9f2c-e74bdec1ab07" providerId="ADAL" clId="{788AB1A8-10FF-452C-8FE7-DA7F1FFFB155}" dt="2023-07-03T08:17:26.593" v="549"/>
          <ac:inkMkLst>
            <pc:docMk/>
            <pc:sldMk cId="476426163" sldId="385"/>
            <ac:inkMk id="14" creationId="{AFB9C1A2-BA70-351D-3F37-467D043262BE}"/>
          </ac:inkMkLst>
        </pc:inkChg>
        <pc:inkChg chg="add mod">
          <ac:chgData name="TAN Mei Yi [Harrisdale Senior High School]" userId="f9f029c9-d743-4d60-9f2c-e74bdec1ab07" providerId="ADAL" clId="{788AB1A8-10FF-452C-8FE7-DA7F1FFFB155}" dt="2023-07-03T08:17:26.593" v="549"/>
          <ac:inkMkLst>
            <pc:docMk/>
            <pc:sldMk cId="476426163" sldId="385"/>
            <ac:inkMk id="16" creationId="{F77A604D-307F-29CA-FB3C-F04453F86C7B}"/>
          </ac:inkMkLst>
        </pc:inkChg>
        <pc:inkChg chg="add mod">
          <ac:chgData name="TAN Mei Yi [Harrisdale Senior High School]" userId="f9f029c9-d743-4d60-9f2c-e74bdec1ab07" providerId="ADAL" clId="{788AB1A8-10FF-452C-8FE7-DA7F1FFFB155}" dt="2023-07-03T08:17:26.593" v="549"/>
          <ac:inkMkLst>
            <pc:docMk/>
            <pc:sldMk cId="476426163" sldId="385"/>
            <ac:inkMk id="17" creationId="{5211CED6-02A3-E473-7594-ECC7D9DCBA44}"/>
          </ac:inkMkLst>
        </pc:inkChg>
        <pc:inkChg chg="add mod">
          <ac:chgData name="TAN Mei Yi [Harrisdale Senior High School]" userId="f9f029c9-d743-4d60-9f2c-e74bdec1ab07" providerId="ADAL" clId="{788AB1A8-10FF-452C-8FE7-DA7F1FFFB155}" dt="2023-07-03T08:17:26.593" v="549"/>
          <ac:inkMkLst>
            <pc:docMk/>
            <pc:sldMk cId="476426163" sldId="385"/>
            <ac:inkMk id="18" creationId="{75E18E36-00B6-D945-B8E2-38719324E9BE}"/>
          </ac:inkMkLst>
        </pc:inkChg>
        <pc:inkChg chg="add mod">
          <ac:chgData name="TAN Mei Yi [Harrisdale Senior High School]" userId="f9f029c9-d743-4d60-9f2c-e74bdec1ab07" providerId="ADAL" clId="{788AB1A8-10FF-452C-8FE7-DA7F1FFFB155}" dt="2023-07-03T08:17:26.593" v="549"/>
          <ac:inkMkLst>
            <pc:docMk/>
            <pc:sldMk cId="476426163" sldId="385"/>
            <ac:inkMk id="19" creationId="{0EBA651B-0694-B7BF-ECB3-82F8739483A1}"/>
          </ac:inkMkLst>
        </pc:inkChg>
        <pc:inkChg chg="add mod">
          <ac:chgData name="TAN Mei Yi [Harrisdale Senior High School]" userId="f9f029c9-d743-4d60-9f2c-e74bdec1ab07" providerId="ADAL" clId="{788AB1A8-10FF-452C-8FE7-DA7F1FFFB155}" dt="2023-07-03T08:17:26.593" v="549"/>
          <ac:inkMkLst>
            <pc:docMk/>
            <pc:sldMk cId="476426163" sldId="385"/>
            <ac:inkMk id="20" creationId="{825754D5-D343-391E-BD4C-20FC47B3554C}"/>
          </ac:inkMkLst>
        </pc:inkChg>
        <pc:inkChg chg="add mod">
          <ac:chgData name="TAN Mei Yi [Harrisdale Senior High School]" userId="f9f029c9-d743-4d60-9f2c-e74bdec1ab07" providerId="ADAL" clId="{788AB1A8-10FF-452C-8FE7-DA7F1FFFB155}" dt="2023-07-03T08:17:26.593" v="549"/>
          <ac:inkMkLst>
            <pc:docMk/>
            <pc:sldMk cId="476426163" sldId="385"/>
            <ac:inkMk id="22" creationId="{E35B097C-B1BC-BEB9-1627-D54717386104}"/>
          </ac:inkMkLst>
        </pc:inkChg>
        <pc:inkChg chg="add mod">
          <ac:chgData name="TAN Mei Yi [Harrisdale Senior High School]" userId="f9f029c9-d743-4d60-9f2c-e74bdec1ab07" providerId="ADAL" clId="{788AB1A8-10FF-452C-8FE7-DA7F1FFFB155}" dt="2023-07-03T08:17:26.593" v="549"/>
          <ac:inkMkLst>
            <pc:docMk/>
            <pc:sldMk cId="476426163" sldId="385"/>
            <ac:inkMk id="23" creationId="{32F5A520-DB35-A804-179D-0AB6F4BC991F}"/>
          </ac:inkMkLst>
        </pc:inkChg>
        <pc:inkChg chg="add mod">
          <ac:chgData name="TAN Mei Yi [Harrisdale Senior High School]" userId="f9f029c9-d743-4d60-9f2c-e74bdec1ab07" providerId="ADAL" clId="{788AB1A8-10FF-452C-8FE7-DA7F1FFFB155}" dt="2023-07-03T08:17:26.593" v="549"/>
          <ac:inkMkLst>
            <pc:docMk/>
            <pc:sldMk cId="476426163" sldId="385"/>
            <ac:inkMk id="24" creationId="{39DAE0CB-B140-C5EC-0EE1-421E2340E163}"/>
          </ac:inkMkLst>
        </pc:inkChg>
        <pc:inkChg chg="add mod">
          <ac:chgData name="TAN Mei Yi [Harrisdale Senior High School]" userId="f9f029c9-d743-4d60-9f2c-e74bdec1ab07" providerId="ADAL" clId="{788AB1A8-10FF-452C-8FE7-DA7F1FFFB155}" dt="2023-07-03T08:17:39.339" v="556" actId="164"/>
          <ac:inkMkLst>
            <pc:docMk/>
            <pc:sldMk cId="476426163" sldId="385"/>
            <ac:inkMk id="26" creationId="{1AB219AA-2A6E-F0E3-404E-2F20B58FF24A}"/>
          </ac:inkMkLst>
        </pc:inkChg>
        <pc:inkChg chg="add mod">
          <ac:chgData name="TAN Mei Yi [Harrisdale Senior High School]" userId="f9f029c9-d743-4d60-9f2c-e74bdec1ab07" providerId="ADAL" clId="{788AB1A8-10FF-452C-8FE7-DA7F1FFFB155}" dt="2023-07-03T08:17:30.655" v="553"/>
          <ac:inkMkLst>
            <pc:docMk/>
            <pc:sldMk cId="476426163" sldId="385"/>
            <ac:inkMk id="27" creationId="{ED9BBAFA-71C3-6DBA-A18C-B354E7B20DA4}"/>
          </ac:inkMkLst>
        </pc:inkChg>
        <pc:inkChg chg="add mod">
          <ac:chgData name="TAN Mei Yi [Harrisdale Senior High School]" userId="f9f029c9-d743-4d60-9f2c-e74bdec1ab07" providerId="ADAL" clId="{788AB1A8-10FF-452C-8FE7-DA7F1FFFB155}" dt="2023-07-03T08:17:30.655" v="553"/>
          <ac:inkMkLst>
            <pc:docMk/>
            <pc:sldMk cId="476426163" sldId="385"/>
            <ac:inkMk id="28" creationId="{E5011CB8-00DD-7078-A4F2-46A0797F8031}"/>
          </ac:inkMkLst>
        </pc:inkChg>
        <pc:inkChg chg="add del">
          <ac:chgData name="TAN Mei Yi [Harrisdale Senior High School]" userId="f9f029c9-d743-4d60-9f2c-e74bdec1ab07" providerId="ADAL" clId="{788AB1A8-10FF-452C-8FE7-DA7F1FFFB155}" dt="2023-07-03T08:17:33.007" v="555"/>
          <ac:inkMkLst>
            <pc:docMk/>
            <pc:sldMk cId="476426163" sldId="385"/>
            <ac:inkMk id="30" creationId="{21A03174-A638-569C-59C5-21FF2CC5473F}"/>
          </ac:inkMkLst>
        </pc:inkChg>
        <pc:inkChg chg="add">
          <ac:chgData name="TAN Mei Yi [Harrisdale Senior High School]" userId="f9f029c9-d743-4d60-9f2c-e74bdec1ab07" providerId="ADAL" clId="{788AB1A8-10FF-452C-8FE7-DA7F1FFFB155}" dt="2023-07-03T08:18:44.958" v="569" actId="9405"/>
          <ac:inkMkLst>
            <pc:docMk/>
            <pc:sldMk cId="476426163" sldId="385"/>
            <ac:inkMk id="34" creationId="{DE524355-C092-DB97-83D7-520BC89A3BE6}"/>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35" creationId="{51C389E7-E5B7-9F4A-57EA-81794B10A19C}"/>
          </ac:inkMkLst>
        </pc:inkChg>
        <pc:inkChg chg="add mod">
          <ac:chgData name="TAN Mei Yi [Harrisdale Senior High School]" userId="f9f029c9-d743-4d60-9f2c-e74bdec1ab07" providerId="ADAL" clId="{788AB1A8-10FF-452C-8FE7-DA7F1FFFB155}" dt="2023-07-03T08:18:52.605" v="573"/>
          <ac:inkMkLst>
            <pc:docMk/>
            <pc:sldMk cId="476426163" sldId="385"/>
            <ac:inkMk id="36" creationId="{97A37134-94ED-FC8D-326B-F628CA181DB7}"/>
          </ac:inkMkLst>
        </pc:inkChg>
        <pc:inkChg chg="add mod">
          <ac:chgData name="TAN Mei Yi [Harrisdale Senior High School]" userId="f9f029c9-d743-4d60-9f2c-e74bdec1ab07" providerId="ADAL" clId="{788AB1A8-10FF-452C-8FE7-DA7F1FFFB155}" dt="2023-07-03T08:18:52.605" v="573"/>
          <ac:inkMkLst>
            <pc:docMk/>
            <pc:sldMk cId="476426163" sldId="385"/>
            <ac:inkMk id="37" creationId="{8DEB638D-305A-B2CF-3259-142644845929}"/>
          </ac:inkMkLst>
        </pc:inkChg>
        <pc:inkChg chg="add mod">
          <ac:chgData name="TAN Mei Yi [Harrisdale Senior High School]" userId="f9f029c9-d743-4d60-9f2c-e74bdec1ab07" providerId="ADAL" clId="{788AB1A8-10FF-452C-8FE7-DA7F1FFFB155}" dt="2023-07-03T08:18:55.880" v="579"/>
          <ac:inkMkLst>
            <pc:docMk/>
            <pc:sldMk cId="476426163" sldId="385"/>
            <ac:inkMk id="39" creationId="{9C8F1D59-61C6-B6C2-7E74-34B617563D76}"/>
          </ac:inkMkLst>
        </pc:inkChg>
        <pc:inkChg chg="add mod">
          <ac:chgData name="TAN Mei Yi [Harrisdale Senior High School]" userId="f9f029c9-d743-4d60-9f2c-e74bdec1ab07" providerId="ADAL" clId="{788AB1A8-10FF-452C-8FE7-DA7F1FFFB155}" dt="2023-07-03T08:18:55.880" v="579"/>
          <ac:inkMkLst>
            <pc:docMk/>
            <pc:sldMk cId="476426163" sldId="385"/>
            <ac:inkMk id="40" creationId="{3B485975-5711-5F1C-0DE3-80400AEF05F5}"/>
          </ac:inkMkLst>
        </pc:inkChg>
        <pc:inkChg chg="add mod">
          <ac:chgData name="TAN Mei Yi [Harrisdale Senior High School]" userId="f9f029c9-d743-4d60-9f2c-e74bdec1ab07" providerId="ADAL" clId="{788AB1A8-10FF-452C-8FE7-DA7F1FFFB155}" dt="2023-07-03T08:18:55.880" v="579"/>
          <ac:inkMkLst>
            <pc:docMk/>
            <pc:sldMk cId="476426163" sldId="385"/>
            <ac:inkMk id="41" creationId="{C48780D7-DD67-C462-600D-C42E68EA77B5}"/>
          </ac:inkMkLst>
        </pc:inkChg>
        <pc:inkChg chg="add mod">
          <ac:chgData name="TAN Mei Yi [Harrisdale Senior High School]" userId="f9f029c9-d743-4d60-9f2c-e74bdec1ab07" providerId="ADAL" clId="{788AB1A8-10FF-452C-8FE7-DA7F1FFFB155}" dt="2023-07-03T08:18:55.880" v="579"/>
          <ac:inkMkLst>
            <pc:docMk/>
            <pc:sldMk cId="476426163" sldId="385"/>
            <ac:inkMk id="42" creationId="{2ABA4E91-B8FF-7593-FAD7-4531FFB1F4BD}"/>
          </ac:inkMkLst>
        </pc:inkChg>
        <pc:inkChg chg="add mod">
          <ac:chgData name="TAN Mei Yi [Harrisdale Senior High School]" userId="f9f029c9-d743-4d60-9f2c-e74bdec1ab07" providerId="ADAL" clId="{788AB1A8-10FF-452C-8FE7-DA7F1FFFB155}" dt="2023-07-03T08:18:55.880" v="579"/>
          <ac:inkMkLst>
            <pc:docMk/>
            <pc:sldMk cId="476426163" sldId="385"/>
            <ac:inkMk id="43" creationId="{3B1CFB48-90B2-07D4-CF31-2776A1094AB4}"/>
          </ac:inkMkLst>
        </pc:inkChg>
        <pc:inkChg chg="add mod">
          <ac:chgData name="TAN Mei Yi [Harrisdale Senior High School]" userId="f9f029c9-d743-4d60-9f2c-e74bdec1ab07" providerId="ADAL" clId="{788AB1A8-10FF-452C-8FE7-DA7F1FFFB155}" dt="2023-07-03T08:19:03.707" v="585"/>
          <ac:inkMkLst>
            <pc:docMk/>
            <pc:sldMk cId="476426163" sldId="385"/>
            <ac:inkMk id="45" creationId="{BA09B924-1B83-790C-E786-E9D5E0A49405}"/>
          </ac:inkMkLst>
        </pc:inkChg>
        <pc:inkChg chg="add mod">
          <ac:chgData name="TAN Mei Yi [Harrisdale Senior High School]" userId="f9f029c9-d743-4d60-9f2c-e74bdec1ab07" providerId="ADAL" clId="{788AB1A8-10FF-452C-8FE7-DA7F1FFFB155}" dt="2023-07-03T08:19:03.707" v="585"/>
          <ac:inkMkLst>
            <pc:docMk/>
            <pc:sldMk cId="476426163" sldId="385"/>
            <ac:inkMk id="46" creationId="{F4DA8B28-FB60-72ED-5C9D-9583C6D06CBB}"/>
          </ac:inkMkLst>
        </pc:inkChg>
        <pc:inkChg chg="add mod">
          <ac:chgData name="TAN Mei Yi [Harrisdale Senior High School]" userId="f9f029c9-d743-4d60-9f2c-e74bdec1ab07" providerId="ADAL" clId="{788AB1A8-10FF-452C-8FE7-DA7F1FFFB155}" dt="2023-07-03T08:19:03.707" v="585"/>
          <ac:inkMkLst>
            <pc:docMk/>
            <pc:sldMk cId="476426163" sldId="385"/>
            <ac:inkMk id="47" creationId="{4F071BF3-746B-7089-F66F-EC4BFEE33CD6}"/>
          </ac:inkMkLst>
        </pc:inkChg>
        <pc:inkChg chg="add mod">
          <ac:chgData name="TAN Mei Yi [Harrisdale Senior High School]" userId="f9f029c9-d743-4d60-9f2c-e74bdec1ab07" providerId="ADAL" clId="{788AB1A8-10FF-452C-8FE7-DA7F1FFFB155}" dt="2023-07-03T08:19:03.707" v="585"/>
          <ac:inkMkLst>
            <pc:docMk/>
            <pc:sldMk cId="476426163" sldId="385"/>
            <ac:inkMk id="48" creationId="{685A7BB1-41D2-E52B-4484-8847C85129B7}"/>
          </ac:inkMkLst>
        </pc:inkChg>
        <pc:inkChg chg="add mod">
          <ac:chgData name="TAN Mei Yi [Harrisdale Senior High School]" userId="f9f029c9-d743-4d60-9f2c-e74bdec1ab07" providerId="ADAL" clId="{788AB1A8-10FF-452C-8FE7-DA7F1FFFB155}" dt="2023-07-03T08:19:03.707" v="585"/>
          <ac:inkMkLst>
            <pc:docMk/>
            <pc:sldMk cId="476426163" sldId="385"/>
            <ac:inkMk id="49" creationId="{BE0844DC-0246-9E62-77B4-AA7EB691626A}"/>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1" creationId="{BE137D2D-DDCE-F1A6-C294-CDA5F53259AD}"/>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2" creationId="{8B62C77E-ECAA-715D-5C58-7E63CCA8EAD2}"/>
          </ac:inkMkLst>
        </pc:inkChg>
      </pc:sldChg>
    </pc:docChg>
  </pc:docChgLst>
  <pc:docChgLst>
    <pc:chgData name="TAN Mei Yi [Harrisdale Senior High School]" userId="f9f029c9-d743-4d60-9f2c-e74bdec1ab07" providerId="ADAL" clId="{126E44A2-7D64-41B3-B942-CEE52912B8F5}"/>
    <pc:docChg chg="undo custSel addSld delSld modSld">
      <pc:chgData name="TAN Mei Yi [Harrisdale Senior High School]" userId="f9f029c9-d743-4d60-9f2c-e74bdec1ab07" providerId="ADAL" clId="{126E44A2-7D64-41B3-B942-CEE52912B8F5}" dt="2023-07-04T04:12:56.128" v="2814" actId="20577"/>
      <pc:docMkLst>
        <pc:docMk/>
      </pc:docMkLst>
      <pc:sldChg chg="modSp add mod">
        <pc:chgData name="TAN Mei Yi [Harrisdale Senior High School]" userId="f9f029c9-d743-4d60-9f2c-e74bdec1ab07" providerId="ADAL" clId="{126E44A2-7D64-41B3-B942-CEE52912B8F5}" dt="2023-07-04T01:47:01.300" v="61" actId="113"/>
        <pc:sldMkLst>
          <pc:docMk/>
          <pc:sldMk cId="1812356141" sldId="257"/>
        </pc:sldMkLst>
        <pc:spChg chg="mod">
          <ac:chgData name="TAN Mei Yi [Harrisdale Senior High School]" userId="f9f029c9-d743-4d60-9f2c-e74bdec1ab07" providerId="ADAL" clId="{126E44A2-7D64-41B3-B942-CEE52912B8F5}" dt="2023-07-04T01:47:01.300" v="61" actId="113"/>
          <ac:spMkLst>
            <pc:docMk/>
            <pc:sldMk cId="1812356141" sldId="257"/>
            <ac:spMk id="3" creationId="{D34869E1-8DC1-40AD-9E5E-CE34E0706954}"/>
          </ac:spMkLst>
        </pc:spChg>
        <pc:spChg chg="mod">
          <ac:chgData name="TAN Mei Yi [Harrisdale Senior High School]" userId="f9f029c9-d743-4d60-9f2c-e74bdec1ab07" providerId="ADAL" clId="{126E44A2-7D64-41B3-B942-CEE52912B8F5}" dt="2023-07-04T01:46:56.134" v="60" actId="208"/>
          <ac:spMkLst>
            <pc:docMk/>
            <pc:sldMk cId="1812356141" sldId="257"/>
            <ac:spMk id="4" creationId="{C2D1ED27-C2F2-44C5-B221-E807DD042381}"/>
          </ac:spMkLst>
        </pc:spChg>
      </pc:sldChg>
      <pc:sldChg chg="modSp add mod">
        <pc:chgData name="TAN Mei Yi [Harrisdale Senior High School]" userId="f9f029c9-d743-4d60-9f2c-e74bdec1ab07" providerId="ADAL" clId="{126E44A2-7D64-41B3-B942-CEE52912B8F5}" dt="2023-07-04T01:49:31.749" v="99" actId="20577"/>
        <pc:sldMkLst>
          <pc:docMk/>
          <pc:sldMk cId="1633110243" sldId="258"/>
        </pc:sldMkLst>
        <pc:spChg chg="mod">
          <ac:chgData name="TAN Mei Yi [Harrisdale Senior High School]" userId="f9f029c9-d743-4d60-9f2c-e74bdec1ab07" providerId="ADAL" clId="{126E44A2-7D64-41B3-B942-CEE52912B8F5}" dt="2023-07-04T01:49:31.749" v="99" actId="20577"/>
          <ac:spMkLst>
            <pc:docMk/>
            <pc:sldMk cId="1633110243" sldId="258"/>
            <ac:spMk id="3" creationId="{5D559105-3C03-4443-BC52-822E20B84FE1}"/>
          </ac:spMkLst>
        </pc:spChg>
        <pc:spChg chg="mod">
          <ac:chgData name="TAN Mei Yi [Harrisdale Senior High School]" userId="f9f029c9-d743-4d60-9f2c-e74bdec1ab07" providerId="ADAL" clId="{126E44A2-7D64-41B3-B942-CEE52912B8F5}" dt="2023-07-04T01:49:19.961" v="86" actId="208"/>
          <ac:spMkLst>
            <pc:docMk/>
            <pc:sldMk cId="1633110243" sldId="258"/>
            <ac:spMk id="5" creationId="{3D821BEA-1B92-4067-A355-4A9D4875CC35}"/>
          </ac:spMkLst>
        </pc:spChg>
      </pc:sldChg>
      <pc:sldChg chg="del">
        <pc:chgData name="TAN Mei Yi [Harrisdale Senior High School]" userId="f9f029c9-d743-4d60-9f2c-e74bdec1ab07" providerId="ADAL" clId="{126E44A2-7D64-41B3-B942-CEE52912B8F5}" dt="2023-07-04T02:16:24.338" v="618" actId="47"/>
        <pc:sldMkLst>
          <pc:docMk/>
          <pc:sldMk cId="1484752608" sldId="259"/>
        </pc:sldMkLst>
      </pc:sldChg>
      <pc:sldChg chg="addSp delSp modSp add mod modAnim">
        <pc:chgData name="TAN Mei Yi [Harrisdale Senior High School]" userId="f9f029c9-d743-4d60-9f2c-e74bdec1ab07" providerId="ADAL" clId="{126E44A2-7D64-41B3-B942-CEE52912B8F5}" dt="2023-07-04T01:47:48.761" v="69" actId="207"/>
        <pc:sldMkLst>
          <pc:docMk/>
          <pc:sldMk cId="3711339055" sldId="260"/>
        </pc:sldMkLst>
        <pc:spChg chg="add mod">
          <ac:chgData name="TAN Mei Yi [Harrisdale Senior High School]" userId="f9f029c9-d743-4d60-9f2c-e74bdec1ab07" providerId="ADAL" clId="{126E44A2-7D64-41B3-B942-CEE52912B8F5}" dt="2023-07-04T01:47:30.501" v="63"/>
          <ac:spMkLst>
            <pc:docMk/>
            <pc:sldMk cId="3711339055" sldId="260"/>
            <ac:spMk id="2" creationId="{0ED45284-396E-62EC-5033-91CA523AFEF5}"/>
          </ac:spMkLst>
        </pc:spChg>
        <pc:spChg chg="mod">
          <ac:chgData name="TAN Mei Yi [Harrisdale Senior High School]" userId="f9f029c9-d743-4d60-9f2c-e74bdec1ab07" providerId="ADAL" clId="{126E44A2-7D64-41B3-B942-CEE52912B8F5}" dt="2023-07-04T01:47:48.761" v="69" actId="207"/>
          <ac:spMkLst>
            <pc:docMk/>
            <pc:sldMk cId="3711339055" sldId="260"/>
            <ac:spMk id="3" creationId="{D34869E1-8DC1-40AD-9E5E-CE34E0706954}"/>
          </ac:spMkLst>
        </pc:spChg>
        <pc:spChg chg="del">
          <ac:chgData name="TAN Mei Yi [Harrisdale Senior High School]" userId="f9f029c9-d743-4d60-9f2c-e74bdec1ab07" providerId="ADAL" clId="{126E44A2-7D64-41B3-B942-CEE52912B8F5}" dt="2023-07-04T01:47:30.131" v="62" actId="478"/>
          <ac:spMkLst>
            <pc:docMk/>
            <pc:sldMk cId="3711339055" sldId="260"/>
            <ac:spMk id="4" creationId="{C2D1ED27-C2F2-44C5-B221-E807DD042381}"/>
          </ac:spMkLst>
        </pc:spChg>
      </pc:sldChg>
      <pc:sldChg chg="addSp delSp modSp add mod">
        <pc:chgData name="TAN Mei Yi [Harrisdale Senior High School]" userId="f9f029c9-d743-4d60-9f2c-e74bdec1ab07" providerId="ADAL" clId="{126E44A2-7D64-41B3-B942-CEE52912B8F5}" dt="2023-07-04T01:48:25.095" v="73"/>
        <pc:sldMkLst>
          <pc:docMk/>
          <pc:sldMk cId="527997840" sldId="261"/>
        </pc:sldMkLst>
        <pc:spChg chg="add mod">
          <ac:chgData name="TAN Mei Yi [Harrisdale Senior High School]" userId="f9f029c9-d743-4d60-9f2c-e74bdec1ab07" providerId="ADAL" clId="{126E44A2-7D64-41B3-B942-CEE52912B8F5}" dt="2023-07-04T01:48:25.095" v="73"/>
          <ac:spMkLst>
            <pc:docMk/>
            <pc:sldMk cId="527997840" sldId="261"/>
            <ac:spMk id="2" creationId="{59917557-C04E-AA31-605A-1011547291D2}"/>
          </ac:spMkLst>
        </pc:spChg>
        <pc:spChg chg="mod">
          <ac:chgData name="TAN Mei Yi [Harrisdale Senior High School]" userId="f9f029c9-d743-4d60-9f2c-e74bdec1ab07" providerId="ADAL" clId="{126E44A2-7D64-41B3-B942-CEE52912B8F5}" dt="2023-07-04T01:48:18.141" v="71" actId="207"/>
          <ac:spMkLst>
            <pc:docMk/>
            <pc:sldMk cId="527997840" sldId="261"/>
            <ac:spMk id="3" creationId="{D34869E1-8DC1-40AD-9E5E-CE34E0706954}"/>
          </ac:spMkLst>
        </pc:spChg>
        <pc:spChg chg="del">
          <ac:chgData name="TAN Mei Yi [Harrisdale Senior High School]" userId="f9f029c9-d743-4d60-9f2c-e74bdec1ab07" providerId="ADAL" clId="{126E44A2-7D64-41B3-B942-CEE52912B8F5}" dt="2023-07-04T01:48:24.853" v="72" actId="478"/>
          <ac:spMkLst>
            <pc:docMk/>
            <pc:sldMk cId="527997840" sldId="261"/>
            <ac:spMk id="4" creationId="{C2D1ED27-C2F2-44C5-B221-E807DD042381}"/>
          </ac:spMkLst>
        </pc:spChg>
      </pc:sldChg>
      <pc:sldChg chg="addSp delSp modSp add mod modAnim">
        <pc:chgData name="TAN Mei Yi [Harrisdale Senior High School]" userId="f9f029c9-d743-4d60-9f2c-e74bdec1ab07" providerId="ADAL" clId="{126E44A2-7D64-41B3-B942-CEE52912B8F5}" dt="2023-07-04T01:48:43.812" v="79"/>
        <pc:sldMkLst>
          <pc:docMk/>
          <pc:sldMk cId="849625981" sldId="262"/>
        </pc:sldMkLst>
        <pc:spChg chg="add mod">
          <ac:chgData name="TAN Mei Yi [Harrisdale Senior High School]" userId="f9f029c9-d743-4d60-9f2c-e74bdec1ab07" providerId="ADAL" clId="{126E44A2-7D64-41B3-B942-CEE52912B8F5}" dt="2023-07-04T01:48:29.745" v="75"/>
          <ac:spMkLst>
            <pc:docMk/>
            <pc:sldMk cId="849625981" sldId="262"/>
            <ac:spMk id="2" creationId="{9C0DD1E0-5C5C-898A-2893-94962DDA7240}"/>
          </ac:spMkLst>
        </pc:spChg>
        <pc:spChg chg="mod">
          <ac:chgData name="TAN Mei Yi [Harrisdale Senior High School]" userId="f9f029c9-d743-4d60-9f2c-e74bdec1ab07" providerId="ADAL" clId="{126E44A2-7D64-41B3-B942-CEE52912B8F5}" dt="2023-07-04T01:48:35.871" v="77" actId="207"/>
          <ac:spMkLst>
            <pc:docMk/>
            <pc:sldMk cId="849625981" sldId="262"/>
            <ac:spMk id="3" creationId="{D34869E1-8DC1-40AD-9E5E-CE34E0706954}"/>
          </ac:spMkLst>
        </pc:spChg>
        <pc:spChg chg="del">
          <ac:chgData name="TAN Mei Yi [Harrisdale Senior High School]" userId="f9f029c9-d743-4d60-9f2c-e74bdec1ab07" providerId="ADAL" clId="{126E44A2-7D64-41B3-B942-CEE52912B8F5}" dt="2023-07-04T01:48:29.534" v="74" actId="478"/>
          <ac:spMkLst>
            <pc:docMk/>
            <pc:sldMk cId="849625981" sldId="262"/>
            <ac:spMk id="4" creationId="{C2D1ED27-C2F2-44C5-B221-E807DD042381}"/>
          </ac:spMkLst>
        </pc:spChg>
      </pc:sldChg>
      <pc:sldChg chg="addSp delSp modSp add mod addAnim delAnim modAnim">
        <pc:chgData name="TAN Mei Yi [Harrisdale Senior High School]" userId="f9f029c9-d743-4d60-9f2c-e74bdec1ab07" providerId="ADAL" clId="{126E44A2-7D64-41B3-B942-CEE52912B8F5}" dt="2023-07-04T02:09:47.638" v="558"/>
        <pc:sldMkLst>
          <pc:docMk/>
          <pc:sldMk cId="762776809" sldId="263"/>
        </pc:sldMkLst>
        <pc:spChg chg="mod">
          <ac:chgData name="TAN Mei Yi [Harrisdale Senior High School]" userId="f9f029c9-d743-4d60-9f2c-e74bdec1ab07" providerId="ADAL" clId="{126E44A2-7D64-41B3-B942-CEE52912B8F5}" dt="2023-07-04T02:09:27.120" v="554" actId="20577"/>
          <ac:spMkLst>
            <pc:docMk/>
            <pc:sldMk cId="762776809" sldId="263"/>
            <ac:spMk id="3" creationId="{5D559105-3C03-4443-BC52-822E20B84FE1}"/>
          </ac:spMkLst>
        </pc:spChg>
        <pc:spChg chg="add mod">
          <ac:chgData name="TAN Mei Yi [Harrisdale Senior High School]" userId="f9f029c9-d743-4d60-9f2c-e74bdec1ab07" providerId="ADAL" clId="{126E44A2-7D64-41B3-B942-CEE52912B8F5}" dt="2023-07-04T01:58:35.456" v="417" actId="1076"/>
          <ac:spMkLst>
            <pc:docMk/>
            <pc:sldMk cId="762776809" sldId="263"/>
            <ac:spMk id="4" creationId="{76772A2F-E699-4FD6-B982-7855F838000B}"/>
          </ac:spMkLst>
        </pc:spChg>
        <pc:spChg chg="del">
          <ac:chgData name="TAN Mei Yi [Harrisdale Senior High School]" userId="f9f029c9-d743-4d60-9f2c-e74bdec1ab07" providerId="ADAL" clId="{126E44A2-7D64-41B3-B942-CEE52912B8F5}" dt="2023-07-04T01:49:56.198" v="100" actId="478"/>
          <ac:spMkLst>
            <pc:docMk/>
            <pc:sldMk cId="762776809" sldId="263"/>
            <ac:spMk id="5" creationId="{3D821BEA-1B92-4067-A355-4A9D4875CC35}"/>
          </ac:spMkLst>
        </pc:spChg>
        <pc:picChg chg="add del mod">
          <ac:chgData name="TAN Mei Yi [Harrisdale Senior High School]" userId="f9f029c9-d743-4d60-9f2c-e74bdec1ab07" providerId="ADAL" clId="{126E44A2-7D64-41B3-B942-CEE52912B8F5}" dt="2023-07-04T02:03:12.234" v="536" actId="478"/>
          <ac:picMkLst>
            <pc:docMk/>
            <pc:sldMk cId="762776809" sldId="263"/>
            <ac:picMk id="2" creationId="{CAD4280C-3878-4FA4-9108-5C6314864427}"/>
          </ac:picMkLst>
        </pc:picChg>
        <pc:picChg chg="add del mod">
          <ac:chgData name="TAN Mei Yi [Harrisdale Senior High School]" userId="f9f029c9-d743-4d60-9f2c-e74bdec1ab07" providerId="ADAL" clId="{126E44A2-7D64-41B3-B942-CEE52912B8F5}" dt="2023-07-04T02:03:44.143" v="538" actId="478"/>
          <ac:picMkLst>
            <pc:docMk/>
            <pc:sldMk cId="762776809" sldId="263"/>
            <ac:picMk id="6" creationId="{2A4CB12C-4953-03C4-DBB9-0C1A18D1F5CC}"/>
          </ac:picMkLst>
        </pc:picChg>
        <pc:picChg chg="add mod">
          <ac:chgData name="TAN Mei Yi [Harrisdale Senior High School]" userId="f9f029c9-d743-4d60-9f2c-e74bdec1ab07" providerId="ADAL" clId="{126E44A2-7D64-41B3-B942-CEE52912B8F5}" dt="2023-07-04T02:08:42.632" v="543" actId="1076"/>
          <ac:picMkLst>
            <pc:docMk/>
            <pc:sldMk cId="762776809" sldId="263"/>
            <ac:picMk id="7" creationId="{10F26CED-378F-1537-3AAE-3D80A8FC0552}"/>
          </ac:picMkLst>
        </pc:picChg>
      </pc:sldChg>
      <pc:sldChg chg="addSp delSp modSp add mod delAnim modAnim">
        <pc:chgData name="TAN Mei Yi [Harrisdale Senior High School]" userId="f9f029c9-d743-4d60-9f2c-e74bdec1ab07" providerId="ADAL" clId="{126E44A2-7D64-41B3-B942-CEE52912B8F5}" dt="2023-07-04T02:15:16.341" v="610" actId="20577"/>
        <pc:sldMkLst>
          <pc:docMk/>
          <pc:sldMk cId="735571376" sldId="264"/>
        </pc:sldMkLst>
        <pc:spChg chg="add mod">
          <ac:chgData name="TAN Mei Yi [Harrisdale Senior High School]" userId="f9f029c9-d743-4d60-9f2c-e74bdec1ab07" providerId="ADAL" clId="{126E44A2-7D64-41B3-B942-CEE52912B8F5}" dt="2023-07-04T02:09:57.974" v="560"/>
          <ac:spMkLst>
            <pc:docMk/>
            <pc:sldMk cId="735571376" sldId="264"/>
            <ac:spMk id="2" creationId="{61E982FD-951F-C78A-01A8-8C2C04EF414F}"/>
          </ac:spMkLst>
        </pc:spChg>
        <pc:spChg chg="mod">
          <ac:chgData name="TAN Mei Yi [Harrisdale Senior High School]" userId="f9f029c9-d743-4d60-9f2c-e74bdec1ab07" providerId="ADAL" clId="{126E44A2-7D64-41B3-B942-CEE52912B8F5}" dt="2023-07-04T02:15:16.341" v="610" actId="20577"/>
          <ac:spMkLst>
            <pc:docMk/>
            <pc:sldMk cId="735571376" sldId="264"/>
            <ac:spMk id="3" creationId="{5D559105-3C03-4443-BC52-822E20B84FE1}"/>
          </ac:spMkLst>
        </pc:spChg>
        <pc:spChg chg="del">
          <ac:chgData name="TAN Mei Yi [Harrisdale Senior High School]" userId="f9f029c9-d743-4d60-9f2c-e74bdec1ab07" providerId="ADAL" clId="{126E44A2-7D64-41B3-B942-CEE52912B8F5}" dt="2023-07-04T02:09:57.713" v="559" actId="478"/>
          <ac:spMkLst>
            <pc:docMk/>
            <pc:sldMk cId="735571376" sldId="264"/>
            <ac:spMk id="4" creationId="{9C2FE5F9-6CF4-4BDF-A3A5-795EEDB9D47B}"/>
          </ac:spMkLst>
        </pc:spChg>
        <pc:picChg chg="add del mod">
          <ac:chgData name="TAN Mei Yi [Harrisdale Senior High School]" userId="f9f029c9-d743-4d60-9f2c-e74bdec1ab07" providerId="ADAL" clId="{126E44A2-7D64-41B3-B942-CEE52912B8F5}" dt="2023-07-04T02:12:25.221" v="586" actId="478"/>
          <ac:picMkLst>
            <pc:docMk/>
            <pc:sldMk cId="735571376" sldId="264"/>
            <ac:picMk id="5" creationId="{E34D63CB-3876-D550-CFE7-BC44B6670877}"/>
          </ac:picMkLst>
        </pc:picChg>
        <pc:picChg chg="add mod">
          <ac:chgData name="TAN Mei Yi [Harrisdale Senior High School]" userId="f9f029c9-d743-4d60-9f2c-e74bdec1ab07" providerId="ADAL" clId="{126E44A2-7D64-41B3-B942-CEE52912B8F5}" dt="2023-07-04T02:14:46.034" v="603" actId="1076"/>
          <ac:picMkLst>
            <pc:docMk/>
            <pc:sldMk cId="735571376" sldId="264"/>
            <ac:picMk id="6" creationId="{4C64E286-E1E4-13D7-5342-CDA3354CD5A9}"/>
          </ac:picMkLst>
        </pc:picChg>
        <pc:picChg chg="del mod">
          <ac:chgData name="TAN Mei Yi [Harrisdale Senior High School]" userId="f9f029c9-d743-4d60-9f2c-e74bdec1ab07" providerId="ADAL" clId="{126E44A2-7D64-41B3-B942-CEE52912B8F5}" dt="2023-07-04T02:14:34.803" v="599" actId="478"/>
          <ac:picMkLst>
            <pc:docMk/>
            <pc:sldMk cId="735571376" sldId="264"/>
            <ac:picMk id="7" creationId="{92A82EA4-95D2-49C6-8E9C-10FF3B5CCDC1}"/>
          </ac:picMkLst>
        </pc:picChg>
      </pc:sldChg>
      <pc:sldChg chg="del">
        <pc:chgData name="TAN Mei Yi [Harrisdale Senior High School]" userId="f9f029c9-d743-4d60-9f2c-e74bdec1ab07" providerId="ADAL" clId="{126E44A2-7D64-41B3-B942-CEE52912B8F5}" dt="2023-07-04T02:16:24.338" v="618" actId="47"/>
        <pc:sldMkLst>
          <pc:docMk/>
          <pc:sldMk cId="3611197957" sldId="265"/>
        </pc:sldMkLst>
      </pc:sldChg>
      <pc:sldChg chg="del">
        <pc:chgData name="TAN Mei Yi [Harrisdale Senior High School]" userId="f9f029c9-d743-4d60-9f2c-e74bdec1ab07" providerId="ADAL" clId="{126E44A2-7D64-41B3-B942-CEE52912B8F5}" dt="2023-07-04T02:16:24.338" v="618" actId="47"/>
        <pc:sldMkLst>
          <pc:docMk/>
          <pc:sldMk cId="2466740768" sldId="266"/>
        </pc:sldMkLst>
      </pc:sldChg>
      <pc:sldChg chg="del">
        <pc:chgData name="TAN Mei Yi [Harrisdale Senior High School]" userId="f9f029c9-d743-4d60-9f2c-e74bdec1ab07" providerId="ADAL" clId="{126E44A2-7D64-41B3-B942-CEE52912B8F5}" dt="2023-07-04T02:16:24.338" v="618" actId="47"/>
        <pc:sldMkLst>
          <pc:docMk/>
          <pc:sldMk cId="2644722646" sldId="267"/>
        </pc:sldMkLst>
      </pc:sldChg>
      <pc:sldChg chg="add del">
        <pc:chgData name="TAN Mei Yi [Harrisdale Senior High School]" userId="f9f029c9-d743-4d60-9f2c-e74bdec1ab07" providerId="ADAL" clId="{126E44A2-7D64-41B3-B942-CEE52912B8F5}" dt="2023-07-04T03:52:53.300" v="1597"/>
        <pc:sldMkLst>
          <pc:docMk/>
          <pc:sldMk cId="1332153508" sldId="268"/>
        </pc:sldMkLst>
      </pc:sldChg>
      <pc:sldChg chg="add">
        <pc:chgData name="TAN Mei Yi [Harrisdale Senior High School]" userId="f9f029c9-d743-4d60-9f2c-e74bdec1ab07" providerId="ADAL" clId="{126E44A2-7D64-41B3-B942-CEE52912B8F5}" dt="2023-07-04T03:52:57.260" v="1598"/>
        <pc:sldMkLst>
          <pc:docMk/>
          <pc:sldMk cId="2143763498" sldId="268"/>
        </pc:sldMkLst>
      </pc:sldChg>
      <pc:sldChg chg="addSp delSp modSp add del mod">
        <pc:chgData name="TAN Mei Yi [Harrisdale Senior High School]" userId="f9f029c9-d743-4d60-9f2c-e74bdec1ab07" providerId="ADAL" clId="{126E44A2-7D64-41B3-B942-CEE52912B8F5}" dt="2023-07-04T03:52:40.672" v="1595" actId="2696"/>
        <pc:sldMkLst>
          <pc:docMk/>
          <pc:sldMk cId="3796958899" sldId="268"/>
        </pc:sldMkLst>
        <pc:spChg chg="add mod">
          <ac:chgData name="TAN Mei Yi [Harrisdale Senior High School]" userId="f9f029c9-d743-4d60-9f2c-e74bdec1ab07" providerId="ADAL" clId="{126E44A2-7D64-41B3-B942-CEE52912B8F5}" dt="2023-07-04T03:37:19.145" v="1539"/>
          <ac:spMkLst>
            <pc:docMk/>
            <pc:sldMk cId="3796958899" sldId="268"/>
            <ac:spMk id="2" creationId="{A709A0E4-AD93-3EAD-F5AC-CFC00E4F6CF4}"/>
          </ac:spMkLst>
        </pc:spChg>
        <pc:spChg chg="del">
          <ac:chgData name="TAN Mei Yi [Harrisdale Senior High School]" userId="f9f029c9-d743-4d60-9f2c-e74bdec1ab07" providerId="ADAL" clId="{126E44A2-7D64-41B3-B942-CEE52912B8F5}" dt="2023-07-04T03:37:18.775" v="1538" actId="478"/>
          <ac:spMkLst>
            <pc:docMk/>
            <pc:sldMk cId="3796958899" sldId="268"/>
            <ac:spMk id="5" creationId="{5951A905-68EE-4D52-8BE9-4911EB11097F}"/>
          </ac:spMkLst>
        </pc:spChg>
        <pc:spChg chg="mod">
          <ac:chgData name="TAN Mei Yi [Harrisdale Senior High School]" userId="f9f029c9-d743-4d60-9f2c-e74bdec1ab07" providerId="ADAL" clId="{126E44A2-7D64-41B3-B942-CEE52912B8F5}" dt="2023-07-04T03:45:01.603" v="1570" actId="207"/>
          <ac:spMkLst>
            <pc:docMk/>
            <pc:sldMk cId="3796958899" sldId="268"/>
            <ac:spMk id="6" creationId="{EE55BA9D-E266-458E-ADDF-17745AD0236C}"/>
          </ac:spMkLst>
        </pc:spChg>
      </pc:sldChg>
      <pc:sldChg chg="del">
        <pc:chgData name="TAN Mei Yi [Harrisdale Senior High School]" userId="f9f029c9-d743-4d60-9f2c-e74bdec1ab07" providerId="ADAL" clId="{126E44A2-7D64-41B3-B942-CEE52912B8F5}" dt="2023-07-04T02:16:24.338" v="618" actId="47"/>
        <pc:sldMkLst>
          <pc:docMk/>
          <pc:sldMk cId="3507693593" sldId="269"/>
        </pc:sldMkLst>
      </pc:sldChg>
      <pc:sldChg chg="del">
        <pc:chgData name="TAN Mei Yi [Harrisdale Senior High School]" userId="f9f029c9-d743-4d60-9f2c-e74bdec1ab07" providerId="ADAL" clId="{126E44A2-7D64-41B3-B942-CEE52912B8F5}" dt="2023-07-04T02:16:24.338" v="618" actId="47"/>
        <pc:sldMkLst>
          <pc:docMk/>
          <pc:sldMk cId="618851266" sldId="270"/>
        </pc:sldMkLst>
      </pc:sldChg>
      <pc:sldChg chg="del">
        <pc:chgData name="TAN Mei Yi [Harrisdale Senior High School]" userId="f9f029c9-d743-4d60-9f2c-e74bdec1ab07" providerId="ADAL" clId="{126E44A2-7D64-41B3-B942-CEE52912B8F5}" dt="2023-07-04T02:16:24.338" v="618" actId="47"/>
        <pc:sldMkLst>
          <pc:docMk/>
          <pc:sldMk cId="3402585912" sldId="271"/>
        </pc:sldMkLst>
      </pc:sldChg>
      <pc:sldChg chg="del">
        <pc:chgData name="TAN Mei Yi [Harrisdale Senior High School]" userId="f9f029c9-d743-4d60-9f2c-e74bdec1ab07" providerId="ADAL" clId="{126E44A2-7D64-41B3-B942-CEE52912B8F5}" dt="2023-07-04T02:16:24.338" v="618" actId="47"/>
        <pc:sldMkLst>
          <pc:docMk/>
          <pc:sldMk cId="1162497586" sldId="272"/>
        </pc:sldMkLst>
      </pc:sldChg>
      <pc:sldChg chg="del">
        <pc:chgData name="TAN Mei Yi [Harrisdale Senior High School]" userId="f9f029c9-d743-4d60-9f2c-e74bdec1ab07" providerId="ADAL" clId="{126E44A2-7D64-41B3-B942-CEE52912B8F5}" dt="2023-07-04T02:16:24.338" v="618" actId="47"/>
        <pc:sldMkLst>
          <pc:docMk/>
          <pc:sldMk cId="2472200206" sldId="273"/>
        </pc:sldMkLst>
      </pc:sldChg>
      <pc:sldChg chg="del">
        <pc:chgData name="TAN Mei Yi [Harrisdale Senior High School]" userId="f9f029c9-d743-4d60-9f2c-e74bdec1ab07" providerId="ADAL" clId="{126E44A2-7D64-41B3-B942-CEE52912B8F5}" dt="2023-07-04T02:16:24.338" v="618" actId="47"/>
        <pc:sldMkLst>
          <pc:docMk/>
          <pc:sldMk cId="3511714352" sldId="274"/>
        </pc:sldMkLst>
      </pc:sldChg>
      <pc:sldChg chg="add">
        <pc:chgData name="TAN Mei Yi [Harrisdale Senior High School]" userId="f9f029c9-d743-4d60-9f2c-e74bdec1ab07" providerId="ADAL" clId="{126E44A2-7D64-41B3-B942-CEE52912B8F5}" dt="2023-07-04T03:52:57.260" v="1598"/>
        <pc:sldMkLst>
          <pc:docMk/>
          <pc:sldMk cId="1359771492" sldId="275"/>
        </pc:sldMkLst>
      </pc:sldChg>
      <pc:sldChg chg="addSp delSp modSp add del mod modAnim">
        <pc:chgData name="TAN Mei Yi [Harrisdale Senior High School]" userId="f9f029c9-d743-4d60-9f2c-e74bdec1ab07" providerId="ADAL" clId="{126E44A2-7D64-41B3-B942-CEE52912B8F5}" dt="2023-07-04T03:52:40.672" v="1595" actId="2696"/>
        <pc:sldMkLst>
          <pc:docMk/>
          <pc:sldMk cId="1689024103" sldId="275"/>
        </pc:sldMkLst>
        <pc:spChg chg="add mod">
          <ac:chgData name="TAN Mei Yi [Harrisdale Senior High School]" userId="f9f029c9-d743-4d60-9f2c-e74bdec1ab07" providerId="ADAL" clId="{126E44A2-7D64-41B3-B942-CEE52912B8F5}" dt="2023-07-04T03:37:49.790" v="1542"/>
          <ac:spMkLst>
            <pc:docMk/>
            <pc:sldMk cId="1689024103" sldId="275"/>
            <ac:spMk id="2" creationId="{08461D11-BC27-BDE5-B8DD-85E40C89E4C1}"/>
          </ac:spMkLst>
        </pc:spChg>
        <pc:spChg chg="del">
          <ac:chgData name="TAN Mei Yi [Harrisdale Senior High School]" userId="f9f029c9-d743-4d60-9f2c-e74bdec1ab07" providerId="ADAL" clId="{126E44A2-7D64-41B3-B942-CEE52912B8F5}" dt="2023-07-04T03:37:49.427" v="1541" actId="478"/>
          <ac:spMkLst>
            <pc:docMk/>
            <pc:sldMk cId="1689024103" sldId="275"/>
            <ac:spMk id="5" creationId="{5951A905-68EE-4D52-8BE9-4911EB11097F}"/>
          </ac:spMkLst>
        </pc:spChg>
        <pc:spChg chg="mod">
          <ac:chgData name="TAN Mei Yi [Harrisdale Senior High School]" userId="f9f029c9-d743-4d60-9f2c-e74bdec1ab07" providerId="ADAL" clId="{126E44A2-7D64-41B3-B942-CEE52912B8F5}" dt="2023-07-04T03:44:19.356" v="1563" actId="207"/>
          <ac:spMkLst>
            <pc:docMk/>
            <pc:sldMk cId="1689024103" sldId="275"/>
            <ac:spMk id="6" creationId="{EE55BA9D-E266-458E-ADDF-17745AD0236C}"/>
          </ac:spMkLst>
        </pc:spChg>
      </pc:sldChg>
      <pc:sldChg chg="add del">
        <pc:chgData name="TAN Mei Yi [Harrisdale Senior High School]" userId="f9f029c9-d743-4d60-9f2c-e74bdec1ab07" providerId="ADAL" clId="{126E44A2-7D64-41B3-B942-CEE52912B8F5}" dt="2023-07-04T03:52:53.300" v="1597"/>
        <pc:sldMkLst>
          <pc:docMk/>
          <pc:sldMk cId="3137289679" sldId="275"/>
        </pc:sldMkLst>
      </pc:sldChg>
      <pc:sldChg chg="modSp mod">
        <pc:chgData name="TAN Mei Yi [Harrisdale Senior High School]" userId="f9f029c9-d743-4d60-9f2c-e74bdec1ab07" providerId="ADAL" clId="{126E44A2-7D64-41B3-B942-CEE52912B8F5}" dt="2023-07-04T04:12:56.128" v="2814" actId="20577"/>
        <pc:sldMkLst>
          <pc:docMk/>
          <pc:sldMk cId="3000480193" sldId="288"/>
        </pc:sldMkLst>
        <pc:spChg chg="mod">
          <ac:chgData name="TAN Mei Yi [Harrisdale Senior High School]" userId="f9f029c9-d743-4d60-9f2c-e74bdec1ab07" providerId="ADAL" clId="{126E44A2-7D64-41B3-B942-CEE52912B8F5}" dt="2023-07-04T04:12:56.128" v="2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126E44A2-7D64-41B3-B942-CEE52912B8F5}" dt="2023-07-04T01:46:14.231" v="56" actId="20577"/>
        <pc:sldMkLst>
          <pc:docMk/>
          <pc:sldMk cId="2226349418" sldId="292"/>
        </pc:sldMkLst>
        <pc:spChg chg="mod">
          <ac:chgData name="TAN Mei Yi [Harrisdale Senior High School]" userId="f9f029c9-d743-4d60-9f2c-e74bdec1ab07" providerId="ADAL" clId="{126E44A2-7D64-41B3-B942-CEE52912B8F5}" dt="2023-07-04T01:46:14.231" v="56" actId="20577"/>
          <ac:spMkLst>
            <pc:docMk/>
            <pc:sldMk cId="2226349418" sldId="292"/>
            <ac:spMk id="22" creationId="{046BE2BE-401B-43B6-9F59-E6AE635E14BD}"/>
          </ac:spMkLst>
        </pc:spChg>
      </pc:sldChg>
      <pc:sldChg chg="del">
        <pc:chgData name="TAN Mei Yi [Harrisdale Senior High School]" userId="f9f029c9-d743-4d60-9f2c-e74bdec1ab07" providerId="ADAL" clId="{126E44A2-7D64-41B3-B942-CEE52912B8F5}" dt="2023-07-04T02:16:24.338" v="618" actId="47"/>
        <pc:sldMkLst>
          <pc:docMk/>
          <pc:sldMk cId="464567761" sldId="375"/>
        </pc:sldMkLst>
      </pc:sldChg>
      <pc:sldChg chg="del">
        <pc:chgData name="TAN Mei Yi [Harrisdale Senior High School]" userId="f9f029c9-d743-4d60-9f2c-e74bdec1ab07" providerId="ADAL" clId="{126E44A2-7D64-41B3-B942-CEE52912B8F5}" dt="2023-07-04T02:16:24.338" v="618" actId="47"/>
        <pc:sldMkLst>
          <pc:docMk/>
          <pc:sldMk cId="2441809470" sldId="376"/>
        </pc:sldMkLst>
      </pc:sldChg>
      <pc:sldChg chg="del">
        <pc:chgData name="TAN Mei Yi [Harrisdale Senior High School]" userId="f9f029c9-d743-4d60-9f2c-e74bdec1ab07" providerId="ADAL" clId="{126E44A2-7D64-41B3-B942-CEE52912B8F5}" dt="2023-07-04T02:16:24.338" v="618" actId="47"/>
        <pc:sldMkLst>
          <pc:docMk/>
          <pc:sldMk cId="2974890177" sldId="377"/>
        </pc:sldMkLst>
      </pc:sldChg>
      <pc:sldChg chg="del">
        <pc:chgData name="TAN Mei Yi [Harrisdale Senior High School]" userId="f9f029c9-d743-4d60-9f2c-e74bdec1ab07" providerId="ADAL" clId="{126E44A2-7D64-41B3-B942-CEE52912B8F5}" dt="2023-07-04T02:16:24.338" v="618" actId="47"/>
        <pc:sldMkLst>
          <pc:docMk/>
          <pc:sldMk cId="179947832" sldId="378"/>
        </pc:sldMkLst>
      </pc:sldChg>
      <pc:sldChg chg="del">
        <pc:chgData name="TAN Mei Yi [Harrisdale Senior High School]" userId="f9f029c9-d743-4d60-9f2c-e74bdec1ab07" providerId="ADAL" clId="{126E44A2-7D64-41B3-B942-CEE52912B8F5}" dt="2023-07-04T02:16:24.338" v="618" actId="47"/>
        <pc:sldMkLst>
          <pc:docMk/>
          <pc:sldMk cId="526742295" sldId="379"/>
        </pc:sldMkLst>
      </pc:sldChg>
      <pc:sldChg chg="del">
        <pc:chgData name="TAN Mei Yi [Harrisdale Senior High School]" userId="f9f029c9-d743-4d60-9f2c-e74bdec1ab07" providerId="ADAL" clId="{126E44A2-7D64-41B3-B942-CEE52912B8F5}" dt="2023-07-04T02:16:24.338" v="618" actId="47"/>
        <pc:sldMkLst>
          <pc:docMk/>
          <pc:sldMk cId="1154259196" sldId="380"/>
        </pc:sldMkLst>
      </pc:sldChg>
      <pc:sldChg chg="del">
        <pc:chgData name="TAN Mei Yi [Harrisdale Senior High School]" userId="f9f029c9-d743-4d60-9f2c-e74bdec1ab07" providerId="ADAL" clId="{126E44A2-7D64-41B3-B942-CEE52912B8F5}" dt="2023-07-04T02:16:24.338" v="618" actId="47"/>
        <pc:sldMkLst>
          <pc:docMk/>
          <pc:sldMk cId="607756734" sldId="381"/>
        </pc:sldMkLst>
      </pc:sldChg>
      <pc:sldChg chg="del">
        <pc:chgData name="TAN Mei Yi [Harrisdale Senior High School]" userId="f9f029c9-d743-4d60-9f2c-e74bdec1ab07" providerId="ADAL" clId="{126E44A2-7D64-41B3-B942-CEE52912B8F5}" dt="2023-07-04T01:48:54.366" v="82" actId="47"/>
        <pc:sldMkLst>
          <pc:docMk/>
          <pc:sldMk cId="1924933596" sldId="382"/>
        </pc:sldMkLst>
      </pc:sldChg>
      <pc:sldChg chg="add del">
        <pc:chgData name="TAN Mei Yi [Harrisdale Senior High School]" userId="f9f029c9-d743-4d60-9f2c-e74bdec1ab07" providerId="ADAL" clId="{126E44A2-7D64-41B3-B942-CEE52912B8F5}" dt="2023-07-04T01:48:49.327" v="81" actId="47"/>
        <pc:sldMkLst>
          <pc:docMk/>
          <pc:sldMk cId="2552015853" sldId="383"/>
        </pc:sldMkLst>
      </pc:sldChg>
      <pc:sldChg chg="del">
        <pc:chgData name="TAN Mei Yi [Harrisdale Senior High School]" userId="f9f029c9-d743-4d60-9f2c-e74bdec1ab07" providerId="ADAL" clId="{126E44A2-7D64-41B3-B942-CEE52912B8F5}" dt="2023-07-04T02:16:24.338" v="618" actId="47"/>
        <pc:sldMkLst>
          <pc:docMk/>
          <pc:sldMk cId="1240637389" sldId="384"/>
        </pc:sldMkLst>
      </pc:sldChg>
      <pc:sldChg chg="del">
        <pc:chgData name="TAN Mei Yi [Harrisdale Senior High School]" userId="f9f029c9-d743-4d60-9f2c-e74bdec1ab07" providerId="ADAL" clId="{126E44A2-7D64-41B3-B942-CEE52912B8F5}" dt="2023-07-04T02:16:24.338" v="618" actId="47"/>
        <pc:sldMkLst>
          <pc:docMk/>
          <pc:sldMk cId="476426163" sldId="385"/>
        </pc:sldMkLst>
      </pc:sldChg>
      <pc:sldChg chg="add del">
        <pc:chgData name="TAN Mei Yi [Harrisdale Senior High School]" userId="f9f029c9-d743-4d60-9f2c-e74bdec1ab07" providerId="ADAL" clId="{126E44A2-7D64-41B3-B942-CEE52912B8F5}" dt="2023-07-04T01:46:49" v="58" actId="47"/>
        <pc:sldMkLst>
          <pc:docMk/>
          <pc:sldMk cId="530427585" sldId="386"/>
        </pc:sldMkLst>
      </pc:sldChg>
      <pc:sldChg chg="addSp delSp modSp add mod delAnim modAnim">
        <pc:chgData name="TAN Mei Yi [Harrisdale Senior High School]" userId="f9f029c9-d743-4d60-9f2c-e74bdec1ab07" providerId="ADAL" clId="{126E44A2-7D64-41B3-B942-CEE52912B8F5}" dt="2023-07-04T02:25:44.230" v="802"/>
        <pc:sldMkLst>
          <pc:docMk/>
          <pc:sldMk cId="1179057067" sldId="386"/>
        </pc:sldMkLst>
        <pc:spChg chg="add del mod">
          <ac:chgData name="TAN Mei Yi [Harrisdale Senior High School]" userId="f9f029c9-d743-4d60-9f2c-e74bdec1ab07" providerId="ADAL" clId="{126E44A2-7D64-41B3-B942-CEE52912B8F5}" dt="2023-07-04T02:15:49.473" v="616" actId="478"/>
          <ac:spMkLst>
            <pc:docMk/>
            <pc:sldMk cId="1179057067" sldId="386"/>
            <ac:spMk id="2" creationId="{C2968780-84C7-4CC0-BBE3-4616EDBF634B}"/>
          </ac:spMkLst>
        </pc:spChg>
        <pc:spChg chg="add del mod">
          <ac:chgData name="TAN Mei Yi [Harrisdale Senior High School]" userId="f9f029c9-d743-4d60-9f2c-e74bdec1ab07" providerId="ADAL" clId="{126E44A2-7D64-41B3-B942-CEE52912B8F5}" dt="2023-07-04T02:15:24.202" v="613"/>
          <ac:spMkLst>
            <pc:docMk/>
            <pc:sldMk cId="1179057067" sldId="386"/>
            <ac:spMk id="3" creationId="{13A58237-F999-C1B1-E0EF-FD3A931828EA}"/>
          </ac:spMkLst>
        </pc:spChg>
        <pc:spChg chg="add mod">
          <ac:chgData name="TAN Mei Yi [Harrisdale Senior High School]" userId="f9f029c9-d743-4d60-9f2c-e74bdec1ab07" providerId="ADAL" clId="{126E44A2-7D64-41B3-B942-CEE52912B8F5}" dt="2023-07-04T02:15:49.776" v="617"/>
          <ac:spMkLst>
            <pc:docMk/>
            <pc:sldMk cId="1179057067" sldId="386"/>
            <ac:spMk id="4" creationId="{4C0FAD0D-6344-D5E3-5A6C-4988B7EF11A7}"/>
          </ac:spMkLst>
        </pc:spChg>
        <pc:spChg chg="mod">
          <ac:chgData name="TAN Mei Yi [Harrisdale Senior High School]" userId="f9f029c9-d743-4d60-9f2c-e74bdec1ab07" providerId="ADAL" clId="{126E44A2-7D64-41B3-B942-CEE52912B8F5}" dt="2023-07-04T02:24:35.156" v="792" actId="12"/>
          <ac:spMkLst>
            <pc:docMk/>
            <pc:sldMk cId="1179057067" sldId="386"/>
            <ac:spMk id="5" creationId="{9B6FEBAC-3644-4A03-A3B9-5937307EC0B3}"/>
          </ac:spMkLst>
        </pc:spChg>
        <pc:picChg chg="del mod">
          <ac:chgData name="TAN Mei Yi [Harrisdale Senior High School]" userId="f9f029c9-d743-4d60-9f2c-e74bdec1ab07" providerId="ADAL" clId="{126E44A2-7D64-41B3-B942-CEE52912B8F5}" dt="2023-07-04T02:23:55.282" v="775" actId="478"/>
          <ac:picMkLst>
            <pc:docMk/>
            <pc:sldMk cId="1179057067" sldId="386"/>
            <ac:picMk id="6" creationId="{7A8C93AE-7D3C-482E-9F9E-2B708F974FB8}"/>
          </ac:picMkLst>
        </pc:picChg>
        <pc:picChg chg="add mod">
          <ac:chgData name="TAN Mei Yi [Harrisdale Senior High School]" userId="f9f029c9-d743-4d60-9f2c-e74bdec1ab07" providerId="ADAL" clId="{126E44A2-7D64-41B3-B942-CEE52912B8F5}" dt="2023-07-04T02:23:53.609" v="774" actId="1076"/>
          <ac:picMkLst>
            <pc:docMk/>
            <pc:sldMk cId="1179057067" sldId="386"/>
            <ac:picMk id="7" creationId="{CAB460FF-E097-4652-62C1-4DC02D04DCAB}"/>
          </ac:picMkLst>
        </pc:picChg>
        <pc:picChg chg="add mod">
          <ac:chgData name="TAN Mei Yi [Harrisdale Senior High School]" userId="f9f029c9-d743-4d60-9f2c-e74bdec1ab07" providerId="ADAL" clId="{126E44A2-7D64-41B3-B942-CEE52912B8F5}" dt="2023-07-04T02:25:35.700" v="800" actId="1076"/>
          <ac:picMkLst>
            <pc:docMk/>
            <pc:sldMk cId="1179057067" sldId="386"/>
            <ac:picMk id="9" creationId="{959BC65C-151B-17A9-234B-75A48A6AB7EA}"/>
          </ac:picMkLst>
        </pc:picChg>
      </pc:sldChg>
      <pc:sldChg chg="addSp delSp modSp add del mod">
        <pc:chgData name="TAN Mei Yi [Harrisdale Senior High School]" userId="f9f029c9-d743-4d60-9f2c-e74bdec1ab07" providerId="ADAL" clId="{126E44A2-7D64-41B3-B942-CEE52912B8F5}" dt="2023-07-04T04:12:52.087" v="2808" actId="47"/>
        <pc:sldMkLst>
          <pc:docMk/>
          <pc:sldMk cId="1401028217" sldId="387"/>
        </pc:sldMkLst>
        <pc:spChg chg="add mod">
          <ac:chgData name="TAN Mei Yi [Harrisdale Senior High School]" userId="f9f029c9-d743-4d60-9f2c-e74bdec1ab07" providerId="ADAL" clId="{126E44A2-7D64-41B3-B942-CEE52912B8F5}" dt="2023-07-04T03:35:49.692" v="1522"/>
          <ac:spMkLst>
            <pc:docMk/>
            <pc:sldMk cId="1401028217" sldId="387"/>
            <ac:spMk id="2" creationId="{21C0E4D4-B4FA-3971-F142-70210992F1A5}"/>
          </ac:spMkLst>
        </pc:spChg>
        <pc:spChg chg="del">
          <ac:chgData name="TAN Mei Yi [Harrisdale Senior High School]" userId="f9f029c9-d743-4d60-9f2c-e74bdec1ab07" providerId="ADAL" clId="{126E44A2-7D64-41B3-B942-CEE52912B8F5}" dt="2023-07-04T03:35:49.419" v="1521" actId="478"/>
          <ac:spMkLst>
            <pc:docMk/>
            <pc:sldMk cId="1401028217" sldId="387"/>
            <ac:spMk id="5" creationId="{0D1A3E37-A6F1-4723-8E28-9DEDCE692566}"/>
          </ac:spMkLst>
        </pc:spChg>
        <pc:spChg chg="mod">
          <ac:chgData name="TAN Mei Yi [Harrisdale Senior High School]" userId="f9f029c9-d743-4d60-9f2c-e74bdec1ab07" providerId="ADAL" clId="{126E44A2-7D64-41B3-B942-CEE52912B8F5}" dt="2023-07-04T03:35:52.531" v="1523" actId="113"/>
          <ac:spMkLst>
            <pc:docMk/>
            <pc:sldMk cId="1401028217" sldId="387"/>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234000101" sldId="388"/>
        </pc:sldMkLst>
        <pc:spChg chg="add mod">
          <ac:chgData name="TAN Mei Yi [Harrisdale Senior High School]" userId="f9f029c9-d743-4d60-9f2c-e74bdec1ab07" providerId="ADAL" clId="{126E44A2-7D64-41B3-B942-CEE52912B8F5}" dt="2023-07-04T03:36:46.212" v="1525"/>
          <ac:spMkLst>
            <pc:docMk/>
            <pc:sldMk cId="4234000101" sldId="388"/>
            <ac:spMk id="3" creationId="{EBB11AA3-0BB5-2F38-18CD-35E1BF6FFB6F}"/>
          </ac:spMkLst>
        </pc:spChg>
        <pc:spChg chg="del">
          <ac:chgData name="TAN Mei Yi [Harrisdale Senior High School]" userId="f9f029c9-d743-4d60-9f2c-e74bdec1ab07" providerId="ADAL" clId="{126E44A2-7D64-41B3-B942-CEE52912B8F5}" dt="2023-07-04T03:36:45.955" v="1524" actId="478"/>
          <ac:spMkLst>
            <pc:docMk/>
            <pc:sldMk cId="4234000101" sldId="388"/>
            <ac:spMk id="5" creationId="{0D1A3E37-A6F1-4723-8E28-9DEDCE692566}"/>
          </ac:spMkLst>
        </pc:spChg>
        <pc:spChg chg="mod">
          <ac:chgData name="TAN Mei Yi [Harrisdale Senior High School]" userId="f9f029c9-d743-4d60-9f2c-e74bdec1ab07" providerId="ADAL" clId="{126E44A2-7D64-41B3-B942-CEE52912B8F5}" dt="2023-07-04T03:45:17.120" v="1571" actId="207"/>
          <ac:spMkLst>
            <pc:docMk/>
            <pc:sldMk cId="4234000101" sldId="388"/>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858361198" sldId="389"/>
        </pc:sldMkLst>
        <pc:spChg chg="add mod">
          <ac:chgData name="TAN Mei Yi [Harrisdale Senior High School]" userId="f9f029c9-d743-4d60-9f2c-e74bdec1ab07" providerId="ADAL" clId="{126E44A2-7D64-41B3-B942-CEE52912B8F5}" dt="2023-07-04T03:36:49.713" v="1527"/>
          <ac:spMkLst>
            <pc:docMk/>
            <pc:sldMk cId="3858361198" sldId="389"/>
            <ac:spMk id="3" creationId="{C92631EE-7895-7B0B-B937-526C5C9154D1}"/>
          </ac:spMkLst>
        </pc:spChg>
        <pc:spChg chg="del">
          <ac:chgData name="TAN Mei Yi [Harrisdale Senior High School]" userId="f9f029c9-d743-4d60-9f2c-e74bdec1ab07" providerId="ADAL" clId="{126E44A2-7D64-41B3-B942-CEE52912B8F5}" dt="2023-07-04T03:36:49.468" v="1526" actId="478"/>
          <ac:spMkLst>
            <pc:docMk/>
            <pc:sldMk cId="3858361198" sldId="389"/>
            <ac:spMk id="5" creationId="{0D1A3E37-A6F1-4723-8E28-9DEDCE692566}"/>
          </ac:spMkLst>
        </pc:spChg>
        <pc:spChg chg="mod">
          <ac:chgData name="TAN Mei Yi [Harrisdale Senior High School]" userId="f9f029c9-d743-4d60-9f2c-e74bdec1ab07" providerId="ADAL" clId="{126E44A2-7D64-41B3-B942-CEE52912B8F5}" dt="2023-07-04T03:45:50.394" v="1576" actId="207"/>
          <ac:spMkLst>
            <pc:docMk/>
            <pc:sldMk cId="3858361198" sldId="389"/>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580763871" sldId="390"/>
        </pc:sldMkLst>
        <pc:spChg chg="del">
          <ac:chgData name="TAN Mei Yi [Harrisdale Senior High School]" userId="f9f029c9-d743-4d60-9f2c-e74bdec1ab07" providerId="ADAL" clId="{126E44A2-7D64-41B3-B942-CEE52912B8F5}" dt="2023-07-04T03:36:55.857" v="1529" actId="478"/>
          <ac:spMkLst>
            <pc:docMk/>
            <pc:sldMk cId="3580763871" sldId="390"/>
            <ac:spMk id="5" creationId="{0D1A3E37-A6F1-4723-8E28-9DEDCE692566}"/>
          </ac:spMkLst>
        </pc:spChg>
        <pc:spChg chg="mod">
          <ac:chgData name="TAN Mei Yi [Harrisdale Senior High School]" userId="f9f029c9-d743-4d60-9f2c-e74bdec1ab07" providerId="ADAL" clId="{126E44A2-7D64-41B3-B942-CEE52912B8F5}" dt="2023-07-04T03:36:59.368" v="1531" actId="113"/>
          <ac:spMkLst>
            <pc:docMk/>
            <pc:sldMk cId="3580763871" sldId="390"/>
            <ac:spMk id="6" creationId="{5AB9FA4B-779D-48FD-8F04-FC9C8A803C26}"/>
          </ac:spMkLst>
        </pc:spChg>
        <pc:spChg chg="add mod">
          <ac:chgData name="TAN Mei Yi [Harrisdale Senior High School]" userId="f9f029c9-d743-4d60-9f2c-e74bdec1ab07" providerId="ADAL" clId="{126E44A2-7D64-41B3-B942-CEE52912B8F5}" dt="2023-07-04T03:36:57.302" v="1530"/>
          <ac:spMkLst>
            <pc:docMk/>
            <pc:sldMk cId="3580763871" sldId="390"/>
            <ac:spMk id="7" creationId="{5535012B-7F58-CC1F-1ED5-EE20375D5F31}"/>
          </ac:spMkLst>
        </pc:spChg>
        <pc:spChg chg="mod">
          <ac:chgData name="TAN Mei Yi [Harrisdale Senior High School]" userId="f9f029c9-d743-4d60-9f2c-e74bdec1ab07" providerId="ADAL" clId="{126E44A2-7D64-41B3-B942-CEE52912B8F5}" dt="2023-07-04T03:46:19.601" v="1583" actId="113"/>
          <ac:spMkLst>
            <pc:docMk/>
            <pc:sldMk cId="3580763871" sldId="390"/>
            <ac:spMk id="19" creationId="{9938C829-7275-4DC2-B718-66A601E541B7}"/>
          </ac:spMkLst>
        </pc:spChg>
        <pc:spChg chg="mod">
          <ac:chgData name="TAN Mei Yi [Harrisdale Senior High School]" userId="f9f029c9-d743-4d60-9f2c-e74bdec1ab07" providerId="ADAL" clId="{126E44A2-7D64-41B3-B942-CEE52912B8F5}" dt="2023-07-04T03:46:19.601" v="1583" actId="113"/>
          <ac:spMkLst>
            <pc:docMk/>
            <pc:sldMk cId="3580763871" sldId="390"/>
            <ac:spMk id="20" creationId="{DC030556-41B9-4AB6-805D-5EA3EEF00A77}"/>
          </ac:spMkLst>
        </pc:spChg>
        <pc:spChg chg="mod">
          <ac:chgData name="TAN Mei Yi [Harrisdale Senior High School]" userId="f9f029c9-d743-4d60-9f2c-e74bdec1ab07" providerId="ADAL" clId="{126E44A2-7D64-41B3-B942-CEE52912B8F5}" dt="2023-07-04T03:46:19.601" v="1583" actId="113"/>
          <ac:spMkLst>
            <pc:docMk/>
            <pc:sldMk cId="3580763871" sldId="390"/>
            <ac:spMk id="25" creationId="{1FA623CD-B719-47A3-A082-E3B559F8BADB}"/>
          </ac:spMkLst>
        </pc:spChg>
        <pc:spChg chg="mod">
          <ac:chgData name="TAN Mei Yi [Harrisdale Senior High School]" userId="f9f029c9-d743-4d60-9f2c-e74bdec1ab07" providerId="ADAL" clId="{126E44A2-7D64-41B3-B942-CEE52912B8F5}" dt="2023-07-04T03:46:19.601" v="1583" actId="113"/>
          <ac:spMkLst>
            <pc:docMk/>
            <pc:sldMk cId="3580763871" sldId="390"/>
            <ac:spMk id="30" creationId="{504702AE-280E-414A-828F-C3FE8FA8F0E0}"/>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45004113" sldId="391"/>
        </pc:sldMkLst>
        <pc:spChg chg="del">
          <ac:chgData name="TAN Mei Yi [Harrisdale Senior High School]" userId="f9f029c9-d743-4d60-9f2c-e74bdec1ab07" providerId="ADAL" clId="{126E44A2-7D64-41B3-B942-CEE52912B8F5}" dt="2023-07-04T03:37:04.313" v="1532" actId="478"/>
          <ac:spMkLst>
            <pc:docMk/>
            <pc:sldMk cId="445004113" sldId="391"/>
            <ac:spMk id="5" creationId="{0D1A3E37-A6F1-4723-8E28-9DEDCE692566}"/>
          </ac:spMkLst>
        </pc:spChg>
        <pc:spChg chg="mod">
          <ac:chgData name="TAN Mei Yi [Harrisdale Senior High School]" userId="f9f029c9-d743-4d60-9f2c-e74bdec1ab07" providerId="ADAL" clId="{126E44A2-7D64-41B3-B942-CEE52912B8F5}" dt="2023-07-04T03:51:35.664" v="1584" actId="207"/>
          <ac:spMkLst>
            <pc:docMk/>
            <pc:sldMk cId="445004113" sldId="391"/>
            <ac:spMk id="6" creationId="{5AB9FA4B-779D-48FD-8F04-FC9C8A803C26}"/>
          </ac:spMkLst>
        </pc:spChg>
        <pc:spChg chg="add mod">
          <ac:chgData name="TAN Mei Yi [Harrisdale Senior High School]" userId="f9f029c9-d743-4d60-9f2c-e74bdec1ab07" providerId="ADAL" clId="{126E44A2-7D64-41B3-B942-CEE52912B8F5}" dt="2023-07-04T03:37:04.579" v="1533"/>
          <ac:spMkLst>
            <pc:docMk/>
            <pc:sldMk cId="445004113" sldId="391"/>
            <ac:spMk id="8" creationId="{F2C38776-6840-1AFD-C5D1-F7FED6BAB8FE}"/>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123336957" sldId="392"/>
        </pc:sldMkLst>
        <pc:spChg chg="add mod">
          <ac:chgData name="TAN Mei Yi [Harrisdale Senior High School]" userId="f9f029c9-d743-4d60-9f2c-e74bdec1ab07" providerId="ADAL" clId="{126E44A2-7D64-41B3-B942-CEE52912B8F5}" dt="2023-07-04T03:37:12.569" v="1536"/>
          <ac:spMkLst>
            <pc:docMk/>
            <pc:sldMk cId="3123336957" sldId="392"/>
            <ac:spMk id="2" creationId="{A6B44206-698D-B670-3614-5CC54038347E}"/>
          </ac:spMkLst>
        </pc:spChg>
        <pc:spChg chg="del">
          <ac:chgData name="TAN Mei Yi [Harrisdale Senior High School]" userId="f9f029c9-d743-4d60-9f2c-e74bdec1ab07" providerId="ADAL" clId="{126E44A2-7D64-41B3-B942-CEE52912B8F5}" dt="2023-07-04T03:37:12.282" v="1535" actId="478"/>
          <ac:spMkLst>
            <pc:docMk/>
            <pc:sldMk cId="3123336957" sldId="392"/>
            <ac:spMk id="5" creationId="{0D1A3E37-A6F1-4723-8E28-9DEDCE692566}"/>
          </ac:spMkLst>
        </pc:spChg>
        <pc:spChg chg="mod">
          <ac:chgData name="TAN Mei Yi [Harrisdale Senior High School]" userId="f9f029c9-d743-4d60-9f2c-e74bdec1ab07" providerId="ADAL" clId="{126E44A2-7D64-41B3-B942-CEE52912B8F5}" dt="2023-07-04T03:52:12.079" v="1590" actId="207"/>
          <ac:spMkLst>
            <pc:docMk/>
            <pc:sldMk cId="3123336957" sldId="392"/>
            <ac:spMk id="6" creationId="{5AB9FA4B-779D-48FD-8F04-FC9C8A803C26}"/>
          </ac:spMkLst>
        </pc:spChg>
      </pc:sldChg>
      <pc:sldChg chg="addSp delSp modSp add mod">
        <pc:chgData name="TAN Mei Yi [Harrisdale Senior High School]" userId="f9f029c9-d743-4d60-9f2c-e74bdec1ab07" providerId="ADAL" clId="{126E44A2-7D64-41B3-B942-CEE52912B8F5}" dt="2023-07-04T01:55:52.019" v="285" actId="1076"/>
        <pc:sldMkLst>
          <pc:docMk/>
          <pc:sldMk cId="3950974144" sldId="393"/>
        </pc:sldMkLst>
        <pc:spChg chg="add mod">
          <ac:chgData name="TAN Mei Yi [Harrisdale Senior High School]" userId="f9f029c9-d743-4d60-9f2c-e74bdec1ab07" providerId="ADAL" clId="{126E44A2-7D64-41B3-B942-CEE52912B8F5}" dt="2023-07-04T01:53:50.487" v="220" actId="20577"/>
          <ac:spMkLst>
            <pc:docMk/>
            <pc:sldMk cId="3950974144" sldId="393"/>
            <ac:spMk id="4" creationId="{68E4366B-D0EB-49E8-E803-F802C997FF36}"/>
          </ac:spMkLst>
        </pc:spChg>
        <pc:spChg chg="del">
          <ac:chgData name="TAN Mei Yi [Harrisdale Senior High School]" userId="f9f029c9-d743-4d60-9f2c-e74bdec1ab07" providerId="ADAL" clId="{126E44A2-7D64-41B3-B942-CEE52912B8F5}" dt="2023-07-04T01:51:51.485" v="122" actId="478"/>
          <ac:spMkLst>
            <pc:docMk/>
            <pc:sldMk cId="3950974144" sldId="393"/>
            <ac:spMk id="5" creationId="{EABB06D3-2530-4057-8F80-FA252CB1FDFA}"/>
          </ac:spMkLst>
        </pc:spChg>
        <pc:spChg chg="add mod">
          <ac:chgData name="TAN Mei Yi [Harrisdale Senior High School]" userId="f9f029c9-d743-4d60-9f2c-e74bdec1ab07" providerId="ADAL" clId="{126E44A2-7D64-41B3-B942-CEE52912B8F5}" dt="2023-07-04T01:55:08.969" v="271" actId="20577"/>
          <ac:spMkLst>
            <pc:docMk/>
            <pc:sldMk cId="3950974144" sldId="393"/>
            <ac:spMk id="6" creationId="{8AC0C3C8-B11E-1F58-BE25-E7FF50562A63}"/>
          </ac:spMkLst>
        </pc:spChg>
        <pc:spChg chg="add mod">
          <ac:chgData name="TAN Mei Yi [Harrisdale Senior High School]" userId="f9f029c9-d743-4d60-9f2c-e74bdec1ab07" providerId="ADAL" clId="{126E44A2-7D64-41B3-B942-CEE52912B8F5}" dt="2023-07-04T01:55:22.279" v="273" actId="1076"/>
          <ac:spMkLst>
            <pc:docMk/>
            <pc:sldMk cId="3950974144" sldId="393"/>
            <ac:spMk id="7" creationId="{C2E3FFEF-14A6-4B58-8476-B6CA24FD46CE}"/>
          </ac:spMkLst>
        </pc:spChg>
        <pc:spChg chg="add mod">
          <ac:chgData name="TAN Mei Yi [Harrisdale Senior High School]" userId="f9f029c9-d743-4d60-9f2c-e74bdec1ab07" providerId="ADAL" clId="{126E44A2-7D64-41B3-B942-CEE52912B8F5}" dt="2023-07-04T01:55:39.844" v="278" actId="14100"/>
          <ac:spMkLst>
            <pc:docMk/>
            <pc:sldMk cId="3950974144" sldId="393"/>
            <ac:spMk id="8" creationId="{D71AA7DA-0AB1-FA60-4434-EF382FBFF361}"/>
          </ac:spMkLst>
        </pc:spChg>
        <pc:spChg chg="mod">
          <ac:chgData name="TAN Mei Yi [Harrisdale Senior High School]" userId="f9f029c9-d743-4d60-9f2c-e74bdec1ab07" providerId="ADAL" clId="{126E44A2-7D64-41B3-B942-CEE52912B8F5}" dt="2023-07-04T01:52:26.827" v="131" actId="14100"/>
          <ac:spMkLst>
            <pc:docMk/>
            <pc:sldMk cId="3950974144" sldId="393"/>
            <ac:spMk id="9" creationId="{7BB790FB-B7E1-F7AB-16F2-AF96FA5668A8}"/>
          </ac:spMkLst>
        </pc:spChg>
        <pc:spChg chg="del">
          <ac:chgData name="TAN Mei Yi [Harrisdale Senior High School]" userId="f9f029c9-d743-4d60-9f2c-e74bdec1ab07" providerId="ADAL" clId="{126E44A2-7D64-41B3-B942-CEE52912B8F5}" dt="2023-07-04T01:51:53.555" v="123" actId="478"/>
          <ac:spMkLst>
            <pc:docMk/>
            <pc:sldMk cId="3950974144" sldId="393"/>
            <ac:spMk id="10" creationId="{A274B028-1312-90F6-22AC-1B4ACB8C77BD}"/>
          </ac:spMkLst>
        </pc:spChg>
        <pc:spChg chg="add mod">
          <ac:chgData name="TAN Mei Yi [Harrisdale Senior High School]" userId="f9f029c9-d743-4d60-9f2c-e74bdec1ab07" providerId="ADAL" clId="{126E44A2-7D64-41B3-B942-CEE52912B8F5}" dt="2023-07-04T01:55:52.019" v="285" actId="1076"/>
          <ac:spMkLst>
            <pc:docMk/>
            <pc:sldMk cId="3950974144" sldId="393"/>
            <ac:spMk id="11" creationId="{BBDEB31F-AB59-5AB5-C84D-BCD106BE1860}"/>
          </ac:spMkLst>
        </pc:spChg>
        <pc:spChg chg="mod">
          <ac:chgData name="TAN Mei Yi [Harrisdale Senior High School]" userId="f9f029c9-d743-4d60-9f2c-e74bdec1ab07" providerId="ADAL" clId="{126E44A2-7D64-41B3-B942-CEE52912B8F5}" dt="2023-07-04T01:53:20.810" v="206" actId="1076"/>
          <ac:spMkLst>
            <pc:docMk/>
            <pc:sldMk cId="3950974144" sldId="393"/>
            <ac:spMk id="13" creationId="{D0A6C382-0ED3-5915-13A1-8FB11A041BEA}"/>
          </ac:spMkLst>
        </pc:spChg>
        <pc:spChg chg="del mod">
          <ac:chgData name="TAN Mei Yi [Harrisdale Senior High School]" userId="f9f029c9-d743-4d60-9f2c-e74bdec1ab07" providerId="ADAL" clId="{126E44A2-7D64-41B3-B942-CEE52912B8F5}" dt="2023-07-04T01:53:00.405" v="157" actId="478"/>
          <ac:spMkLst>
            <pc:docMk/>
            <pc:sldMk cId="3950974144" sldId="393"/>
            <ac:spMk id="14" creationId="{BD240DBE-CC91-98DE-D62D-FB83ED9C4803}"/>
          </ac:spMkLst>
        </pc:spChg>
        <pc:spChg chg="del mod">
          <ac:chgData name="TAN Mei Yi [Harrisdale Senior High School]" userId="f9f029c9-d743-4d60-9f2c-e74bdec1ab07" providerId="ADAL" clId="{126E44A2-7D64-41B3-B942-CEE52912B8F5}" dt="2023-07-04T01:53:04.338" v="159" actId="478"/>
          <ac:spMkLst>
            <pc:docMk/>
            <pc:sldMk cId="3950974144" sldId="393"/>
            <ac:spMk id="15" creationId="{1ADDF382-4FE4-9BC3-0D78-8E164F603629}"/>
          </ac:spMkLst>
        </pc:spChg>
        <pc:spChg chg="mod">
          <ac:chgData name="TAN Mei Yi [Harrisdale Senior High School]" userId="f9f029c9-d743-4d60-9f2c-e74bdec1ab07" providerId="ADAL" clId="{126E44A2-7D64-41B3-B942-CEE52912B8F5}" dt="2023-07-04T01:53:22.993" v="207" actId="20577"/>
          <ac:spMkLst>
            <pc:docMk/>
            <pc:sldMk cId="3950974144" sldId="393"/>
            <ac:spMk id="16" creationId="{A4DE0F46-8711-366C-F15E-856A7A42C756}"/>
          </ac:spMkLst>
        </pc:spChg>
        <pc:spChg chg="del">
          <ac:chgData name="TAN Mei Yi [Harrisdale Senior High School]" userId="f9f029c9-d743-4d60-9f2c-e74bdec1ab07" providerId="ADAL" clId="{126E44A2-7D64-41B3-B942-CEE52912B8F5}" dt="2023-07-04T01:53:06.271" v="160" actId="478"/>
          <ac:spMkLst>
            <pc:docMk/>
            <pc:sldMk cId="3950974144" sldId="393"/>
            <ac:spMk id="17" creationId="{7F6717A0-5075-0954-D7C2-69D762394160}"/>
          </ac:spMkLst>
        </pc:spChg>
        <pc:spChg chg="del mod">
          <ac:chgData name="TAN Mei Yi [Harrisdale Senior High School]" userId="f9f029c9-d743-4d60-9f2c-e74bdec1ab07" providerId="ADAL" clId="{126E44A2-7D64-41B3-B942-CEE52912B8F5}" dt="2023-07-04T01:53:34.461" v="209" actId="478"/>
          <ac:spMkLst>
            <pc:docMk/>
            <pc:sldMk cId="3950974144" sldId="393"/>
            <ac:spMk id="18" creationId="{271386CA-E4E9-F6E4-4CD5-5EDDBB626B33}"/>
          </ac:spMkLst>
        </pc:spChg>
        <pc:picChg chg="add mod ord">
          <ac:chgData name="TAN Mei Yi [Harrisdale Senior High School]" userId="f9f029c9-d743-4d60-9f2c-e74bdec1ab07" providerId="ADAL" clId="{126E44A2-7D64-41B3-B942-CEE52912B8F5}" dt="2023-07-04T01:53:10.536" v="162" actId="1076"/>
          <ac:picMkLst>
            <pc:docMk/>
            <pc:sldMk cId="3950974144" sldId="393"/>
            <ac:picMk id="3" creationId="{DED78AF1-FC2C-FF02-1812-2410FE0BE137}"/>
          </ac:picMkLst>
        </pc:picChg>
        <pc:picChg chg="del">
          <ac:chgData name="TAN Mei Yi [Harrisdale Senior High School]" userId="f9f029c9-d743-4d60-9f2c-e74bdec1ab07" providerId="ADAL" clId="{126E44A2-7D64-41B3-B942-CEE52912B8F5}" dt="2023-07-04T01:51:54.367" v="124" actId="478"/>
          <ac:picMkLst>
            <pc:docMk/>
            <pc:sldMk cId="3950974144" sldId="393"/>
            <ac:picMk id="1026" creationId="{8C41CA39-A0FB-9914-BD40-D0A886849FC5}"/>
          </ac:picMkLst>
        </pc:picChg>
      </pc:sldChg>
      <pc:sldChg chg="addSp delSp modSp add del mod delAnim modAnim">
        <pc:chgData name="TAN Mei Yi [Harrisdale Senior High School]" userId="f9f029c9-d743-4d60-9f2c-e74bdec1ab07" providerId="ADAL" clId="{126E44A2-7D64-41B3-B942-CEE52912B8F5}" dt="2023-07-04T02:34:37.548" v="1065"/>
        <pc:sldMkLst>
          <pc:docMk/>
          <pc:sldMk cId="3416514645" sldId="394"/>
        </pc:sldMkLst>
        <pc:spChg chg="mod">
          <ac:chgData name="TAN Mei Yi [Harrisdale Senior High School]" userId="f9f029c9-d743-4d60-9f2c-e74bdec1ab07" providerId="ADAL" clId="{126E44A2-7D64-41B3-B942-CEE52912B8F5}" dt="2023-07-04T02:34:01.547" v="1056" actId="255"/>
          <ac:spMkLst>
            <pc:docMk/>
            <pc:sldMk cId="3416514645" sldId="394"/>
            <ac:spMk id="5" creationId="{9B6FEBAC-3644-4A03-A3B9-5937307EC0B3}"/>
          </ac:spMkLst>
        </pc:spChg>
        <pc:spChg chg="add mod">
          <ac:chgData name="TAN Mei Yi [Harrisdale Senior High School]" userId="f9f029c9-d743-4d60-9f2c-e74bdec1ab07" providerId="ADAL" clId="{126E44A2-7D64-41B3-B942-CEE52912B8F5}" dt="2023-07-04T02:34:15.073" v="1058" actId="1076"/>
          <ac:spMkLst>
            <pc:docMk/>
            <pc:sldMk cId="3416514645" sldId="394"/>
            <ac:spMk id="6" creationId="{28BF8BDD-D183-CDE4-87C3-D2E543F587C7}"/>
          </ac:spMkLst>
        </pc:spChg>
        <pc:spChg chg="add del mod">
          <ac:chgData name="TAN Mei Yi [Harrisdale Senior High School]" userId="f9f029c9-d743-4d60-9f2c-e74bdec1ab07" providerId="ADAL" clId="{126E44A2-7D64-41B3-B942-CEE52912B8F5}" dt="2023-07-04T02:30:23.492" v="999" actId="478"/>
          <ac:spMkLst>
            <pc:docMk/>
            <pc:sldMk cId="3416514645" sldId="394"/>
            <ac:spMk id="8" creationId="{5584E9F2-8242-490E-A5FD-D16796489655}"/>
          </ac:spMkLst>
        </pc:spChg>
        <pc:picChg chg="add mod ord modCrop">
          <ac:chgData name="TAN Mei Yi [Harrisdale Senior High School]" userId="f9f029c9-d743-4d60-9f2c-e74bdec1ab07" providerId="ADAL" clId="{126E44A2-7D64-41B3-B942-CEE52912B8F5}" dt="2023-07-04T02:34:11.050" v="1057" actId="1076"/>
          <ac:picMkLst>
            <pc:docMk/>
            <pc:sldMk cId="3416514645" sldId="394"/>
            <ac:picMk id="3" creationId="{31C1052E-4637-4BA1-E012-BE3F98BC6CA0}"/>
          </ac:picMkLst>
        </pc:picChg>
        <pc:picChg chg="del">
          <ac:chgData name="TAN Mei Yi [Harrisdale Senior High School]" userId="f9f029c9-d743-4d60-9f2c-e74bdec1ab07" providerId="ADAL" clId="{126E44A2-7D64-41B3-B942-CEE52912B8F5}" dt="2023-07-04T02:32:07.039" v="1004" actId="478"/>
          <ac:picMkLst>
            <pc:docMk/>
            <pc:sldMk cId="3416514645" sldId="394"/>
            <ac:picMk id="7" creationId="{CAB460FF-E097-4652-62C1-4DC02D04DCAB}"/>
          </ac:picMkLst>
        </pc:picChg>
        <pc:picChg chg="del">
          <ac:chgData name="TAN Mei Yi [Harrisdale Senior High School]" userId="f9f029c9-d743-4d60-9f2c-e74bdec1ab07" providerId="ADAL" clId="{126E44A2-7D64-41B3-B942-CEE52912B8F5}" dt="2023-07-04T02:27:50.911" v="962" actId="478"/>
          <ac:picMkLst>
            <pc:docMk/>
            <pc:sldMk cId="3416514645" sldId="394"/>
            <ac:picMk id="9" creationId="{959BC65C-151B-17A9-234B-75A48A6AB7EA}"/>
          </ac:picMkLst>
        </pc:picChg>
        <pc:picChg chg="add mod">
          <ac:chgData name="TAN Mei Yi [Harrisdale Senior High School]" userId="f9f029c9-d743-4d60-9f2c-e74bdec1ab07" providerId="ADAL" clId="{126E44A2-7D64-41B3-B942-CEE52912B8F5}" dt="2023-07-04T02:32:57.064" v="1008" actId="1076"/>
          <ac:picMkLst>
            <pc:docMk/>
            <pc:sldMk cId="3416514645" sldId="394"/>
            <ac:picMk id="10" creationId="{96E030E9-FC82-9BF4-8DF2-A112989880B9}"/>
          </ac:picMkLst>
        </pc:picChg>
      </pc:sldChg>
      <pc:sldChg chg="addSp delSp modSp add mod delAnim modAnim">
        <pc:chgData name="TAN Mei Yi [Harrisdale Senior High School]" userId="f9f029c9-d743-4d60-9f2c-e74bdec1ab07" providerId="ADAL" clId="{126E44A2-7D64-41B3-B942-CEE52912B8F5}" dt="2023-07-04T02:46:23.108" v="1520"/>
        <pc:sldMkLst>
          <pc:docMk/>
          <pc:sldMk cId="2962161198" sldId="395"/>
        </pc:sldMkLst>
        <pc:spChg chg="add mod">
          <ac:chgData name="TAN Mei Yi [Harrisdale Senior High School]" userId="f9f029c9-d743-4d60-9f2c-e74bdec1ab07" providerId="ADAL" clId="{126E44A2-7D64-41B3-B942-CEE52912B8F5}" dt="2023-07-04T02:39:29.362" v="1344" actId="20577"/>
          <ac:spMkLst>
            <pc:docMk/>
            <pc:sldMk cId="2962161198" sldId="395"/>
            <ac:spMk id="2" creationId="{21CD8060-DB7D-2551-52FD-BE2982CA09D3}"/>
          </ac:spMkLst>
        </pc:spChg>
        <pc:spChg chg="mod">
          <ac:chgData name="TAN Mei Yi [Harrisdale Senior High School]" userId="f9f029c9-d743-4d60-9f2c-e74bdec1ab07" providerId="ADAL" clId="{126E44A2-7D64-41B3-B942-CEE52912B8F5}" dt="2023-07-04T02:46:03.511" v="1518" actId="20577"/>
          <ac:spMkLst>
            <pc:docMk/>
            <pc:sldMk cId="2962161198" sldId="395"/>
            <ac:spMk id="5" creationId="{9B6FEBAC-3644-4A03-A3B9-5937307EC0B3}"/>
          </ac:spMkLst>
        </pc:spChg>
        <pc:spChg chg="del">
          <ac:chgData name="TAN Mei Yi [Harrisdale Senior High School]" userId="f9f029c9-d743-4d60-9f2c-e74bdec1ab07" providerId="ADAL" clId="{126E44A2-7D64-41B3-B942-CEE52912B8F5}" dt="2023-07-04T02:35:09.460" v="1074" actId="478"/>
          <ac:spMkLst>
            <pc:docMk/>
            <pc:sldMk cId="2962161198" sldId="395"/>
            <ac:spMk id="6" creationId="{28BF8BDD-D183-CDE4-87C3-D2E543F587C7}"/>
          </ac:spMkLst>
        </pc:spChg>
        <pc:spChg chg="add mod">
          <ac:chgData name="TAN Mei Yi [Harrisdale Senior High School]" userId="f9f029c9-d743-4d60-9f2c-e74bdec1ab07" providerId="ADAL" clId="{126E44A2-7D64-41B3-B942-CEE52912B8F5}" dt="2023-07-04T02:41:19.802" v="1388" actId="6549"/>
          <ac:spMkLst>
            <pc:docMk/>
            <pc:sldMk cId="2962161198" sldId="395"/>
            <ac:spMk id="7" creationId="{FB27139D-F39C-3A4F-FE87-36D8540C5611}"/>
          </ac:spMkLst>
        </pc:spChg>
        <pc:spChg chg="add mod">
          <ac:chgData name="TAN Mei Yi [Harrisdale Senior High School]" userId="f9f029c9-d743-4d60-9f2c-e74bdec1ab07" providerId="ADAL" clId="{126E44A2-7D64-41B3-B942-CEE52912B8F5}" dt="2023-07-04T02:41:54.250" v="1408" actId="20577"/>
          <ac:spMkLst>
            <pc:docMk/>
            <pc:sldMk cId="2962161198" sldId="395"/>
            <ac:spMk id="17" creationId="{74B4CAA3-48EC-FF66-AC74-BE9745DEF481}"/>
          </ac:spMkLst>
        </pc:spChg>
        <pc:spChg chg="add mod">
          <ac:chgData name="TAN Mei Yi [Harrisdale Senior High School]" userId="f9f029c9-d743-4d60-9f2c-e74bdec1ab07" providerId="ADAL" clId="{126E44A2-7D64-41B3-B942-CEE52912B8F5}" dt="2023-07-04T02:42:57.719" v="1445" actId="1076"/>
          <ac:spMkLst>
            <pc:docMk/>
            <pc:sldMk cId="2962161198" sldId="395"/>
            <ac:spMk id="22" creationId="{9513CF60-B7F1-D4BE-1F01-A5D300DAC0B8}"/>
          </ac:spMkLst>
        </pc:spChg>
        <pc:spChg chg="add del mod">
          <ac:chgData name="TAN Mei Yi [Harrisdale Senior High School]" userId="f9f029c9-d743-4d60-9f2c-e74bdec1ab07" providerId="ADAL" clId="{126E44A2-7D64-41B3-B942-CEE52912B8F5}" dt="2023-07-04T02:42:59.563" v="1447"/>
          <ac:spMkLst>
            <pc:docMk/>
            <pc:sldMk cId="2962161198" sldId="395"/>
            <ac:spMk id="23" creationId="{661DA3A8-ADB7-1E28-1D6B-95521D82D14B}"/>
          </ac:spMkLst>
        </pc:spChg>
        <pc:spChg chg="add mod">
          <ac:chgData name="TAN Mei Yi [Harrisdale Senior High School]" userId="f9f029c9-d743-4d60-9f2c-e74bdec1ab07" providerId="ADAL" clId="{126E44A2-7D64-41B3-B942-CEE52912B8F5}" dt="2023-07-04T02:43:27.209" v="1456" actId="1076"/>
          <ac:spMkLst>
            <pc:docMk/>
            <pc:sldMk cId="2962161198" sldId="395"/>
            <ac:spMk id="24" creationId="{93C6C85C-8F44-C896-64AF-CD99690A09E7}"/>
          </ac:spMkLst>
        </pc:spChg>
        <pc:spChg chg="add mod">
          <ac:chgData name="TAN Mei Yi [Harrisdale Senior High School]" userId="f9f029c9-d743-4d60-9f2c-e74bdec1ab07" providerId="ADAL" clId="{126E44A2-7D64-41B3-B942-CEE52912B8F5}" dt="2023-07-04T02:43:53.221" v="1468" actId="20577"/>
          <ac:spMkLst>
            <pc:docMk/>
            <pc:sldMk cId="2962161198" sldId="395"/>
            <ac:spMk id="25" creationId="{A1D8D07A-15F7-7F85-B41E-277391F08382}"/>
          </ac:spMkLst>
        </pc:spChg>
        <pc:spChg chg="add mod">
          <ac:chgData name="TAN Mei Yi [Harrisdale Senior High School]" userId="f9f029c9-d743-4d60-9f2c-e74bdec1ab07" providerId="ADAL" clId="{126E44A2-7D64-41B3-B942-CEE52912B8F5}" dt="2023-07-04T02:44:57.640" v="1488" actId="1076"/>
          <ac:spMkLst>
            <pc:docMk/>
            <pc:sldMk cId="2962161198" sldId="395"/>
            <ac:spMk id="30" creationId="{19B0FB04-BBA7-EECA-D0BE-B2D2C4EDC669}"/>
          </ac:spMkLst>
        </pc:spChg>
        <pc:spChg chg="add mod">
          <ac:chgData name="TAN Mei Yi [Harrisdale Senior High School]" userId="f9f029c9-d743-4d60-9f2c-e74bdec1ab07" providerId="ADAL" clId="{126E44A2-7D64-41B3-B942-CEE52912B8F5}" dt="2023-07-04T02:45:14.379" v="1497" actId="20577"/>
          <ac:spMkLst>
            <pc:docMk/>
            <pc:sldMk cId="2962161198" sldId="395"/>
            <ac:spMk id="31" creationId="{21DD3368-D121-82A7-D044-A22259DA215F}"/>
          </ac:spMkLst>
        </pc:spChg>
        <pc:spChg chg="add mod">
          <ac:chgData name="TAN Mei Yi [Harrisdale Senior High School]" userId="f9f029c9-d743-4d60-9f2c-e74bdec1ab07" providerId="ADAL" clId="{126E44A2-7D64-41B3-B942-CEE52912B8F5}" dt="2023-07-04T02:45:58.750" v="1515" actId="20577"/>
          <ac:spMkLst>
            <pc:docMk/>
            <pc:sldMk cId="2962161198" sldId="395"/>
            <ac:spMk id="36" creationId="{0D39E20A-C9B7-5F9D-55EB-AD57DD7FF44C}"/>
          </ac:spMkLst>
        </pc:spChg>
        <pc:picChg chg="del">
          <ac:chgData name="TAN Mei Yi [Harrisdale Senior High School]" userId="f9f029c9-d743-4d60-9f2c-e74bdec1ab07" providerId="ADAL" clId="{126E44A2-7D64-41B3-B942-CEE52912B8F5}" dt="2023-07-04T02:35:07.798" v="1072" actId="478"/>
          <ac:picMkLst>
            <pc:docMk/>
            <pc:sldMk cId="2962161198" sldId="395"/>
            <ac:picMk id="3" creationId="{31C1052E-4637-4BA1-E012-BE3F98BC6CA0}"/>
          </ac:picMkLst>
        </pc:picChg>
        <pc:picChg chg="add del mod">
          <ac:chgData name="TAN Mei Yi [Harrisdale Senior High School]" userId="f9f029c9-d743-4d60-9f2c-e74bdec1ab07" providerId="ADAL" clId="{126E44A2-7D64-41B3-B942-CEE52912B8F5}" dt="2023-07-04T02:39:52.953" v="1345" actId="478"/>
          <ac:picMkLst>
            <pc:docMk/>
            <pc:sldMk cId="2962161198" sldId="395"/>
            <ac:picMk id="9" creationId="{3769DF79-3D0D-2C19-25FC-78F72FE7D17F}"/>
          </ac:picMkLst>
        </pc:picChg>
        <pc:picChg chg="del">
          <ac:chgData name="TAN Mei Yi [Harrisdale Senior High School]" userId="f9f029c9-d743-4d60-9f2c-e74bdec1ab07" providerId="ADAL" clId="{126E44A2-7D64-41B3-B942-CEE52912B8F5}" dt="2023-07-04T02:35:08.322" v="1073" actId="478"/>
          <ac:picMkLst>
            <pc:docMk/>
            <pc:sldMk cId="2962161198" sldId="395"/>
            <ac:picMk id="10" creationId="{96E030E9-FC82-9BF4-8DF2-A112989880B9}"/>
          </ac:picMkLst>
        </pc:picChg>
        <pc:picChg chg="add del mod">
          <ac:chgData name="TAN Mei Yi [Harrisdale Senior High School]" userId="f9f029c9-d743-4d60-9f2c-e74bdec1ab07" providerId="ADAL" clId="{126E44A2-7D64-41B3-B942-CEE52912B8F5}" dt="2023-07-04T02:40:09.798" v="1350" actId="478"/>
          <ac:picMkLst>
            <pc:docMk/>
            <pc:sldMk cId="2962161198" sldId="395"/>
            <ac:picMk id="12" creationId="{90E758A7-4BC2-A6C7-A957-171CB74DF1E4}"/>
          </ac:picMkLst>
        </pc:picChg>
        <pc:picChg chg="add mod">
          <ac:chgData name="TAN Mei Yi [Harrisdale Senior High School]" userId="f9f029c9-d743-4d60-9f2c-e74bdec1ab07" providerId="ADAL" clId="{126E44A2-7D64-41B3-B942-CEE52912B8F5}" dt="2023-07-04T02:39:58.947" v="1349" actId="14100"/>
          <ac:picMkLst>
            <pc:docMk/>
            <pc:sldMk cId="2962161198" sldId="395"/>
            <ac:picMk id="14" creationId="{A51CAA69-2515-A541-7A31-92BF2351FD1B}"/>
          </ac:picMkLst>
        </pc:picChg>
        <pc:picChg chg="add mod">
          <ac:chgData name="TAN Mei Yi [Harrisdale Senior High School]" userId="f9f029c9-d743-4d60-9f2c-e74bdec1ab07" providerId="ADAL" clId="{126E44A2-7D64-41B3-B942-CEE52912B8F5}" dt="2023-07-04T02:40:17.276" v="1354" actId="14100"/>
          <ac:picMkLst>
            <pc:docMk/>
            <pc:sldMk cId="2962161198" sldId="395"/>
            <ac:picMk id="16" creationId="{3CF724DB-9F4D-8F5A-A040-F488377E1F96}"/>
          </ac:picMkLst>
        </pc:picChg>
        <pc:picChg chg="add mod">
          <ac:chgData name="TAN Mei Yi [Harrisdale Senior High School]" userId="f9f029c9-d743-4d60-9f2c-e74bdec1ab07" providerId="ADAL" clId="{126E44A2-7D64-41B3-B942-CEE52912B8F5}" dt="2023-07-04T02:42:20.097" v="1411" actId="1076"/>
          <ac:picMkLst>
            <pc:docMk/>
            <pc:sldMk cId="2962161198" sldId="395"/>
            <ac:picMk id="19" creationId="{A2EDE267-2D56-15BE-3F9A-AF50B53660D0}"/>
          </ac:picMkLst>
        </pc:picChg>
        <pc:picChg chg="add mod">
          <ac:chgData name="TAN Mei Yi [Harrisdale Senior High School]" userId="f9f029c9-d743-4d60-9f2c-e74bdec1ab07" providerId="ADAL" clId="{126E44A2-7D64-41B3-B942-CEE52912B8F5}" dt="2023-07-04T02:42:37.566" v="1414" actId="1076"/>
          <ac:picMkLst>
            <pc:docMk/>
            <pc:sldMk cId="2962161198" sldId="395"/>
            <ac:picMk id="21" creationId="{BAFA0433-A69D-D5EA-6E30-1124B241E320}"/>
          </ac:picMkLst>
        </pc:picChg>
        <pc:picChg chg="add mod">
          <ac:chgData name="TAN Mei Yi [Harrisdale Senior High School]" userId="f9f029c9-d743-4d60-9f2c-e74bdec1ab07" providerId="ADAL" clId="{126E44A2-7D64-41B3-B942-CEE52912B8F5}" dt="2023-07-04T02:44:23.440" v="1471" actId="1076"/>
          <ac:picMkLst>
            <pc:docMk/>
            <pc:sldMk cId="2962161198" sldId="395"/>
            <ac:picMk id="27" creationId="{3E622097-09E4-ABD2-3CB2-52BC2FBE1EF0}"/>
          </ac:picMkLst>
        </pc:picChg>
        <pc:picChg chg="add mod">
          <ac:chgData name="TAN Mei Yi [Harrisdale Senior High School]" userId="f9f029c9-d743-4d60-9f2c-e74bdec1ab07" providerId="ADAL" clId="{126E44A2-7D64-41B3-B942-CEE52912B8F5}" dt="2023-07-04T02:44:34.159" v="1474" actId="1076"/>
          <ac:picMkLst>
            <pc:docMk/>
            <pc:sldMk cId="2962161198" sldId="395"/>
            <ac:picMk id="29" creationId="{C47F1667-F102-3604-1BA2-396124DAEEA3}"/>
          </ac:picMkLst>
        </pc:picChg>
        <pc:picChg chg="add mod">
          <ac:chgData name="TAN Mei Yi [Harrisdale Senior High School]" userId="f9f029c9-d743-4d60-9f2c-e74bdec1ab07" providerId="ADAL" clId="{126E44A2-7D64-41B3-B942-CEE52912B8F5}" dt="2023-07-04T02:45:30.146" v="1502" actId="1076"/>
          <ac:picMkLst>
            <pc:docMk/>
            <pc:sldMk cId="2962161198" sldId="395"/>
            <ac:picMk id="33" creationId="{76C7A040-22D2-DD69-6672-9EF42B1C39E2}"/>
          </ac:picMkLst>
        </pc:picChg>
        <pc:picChg chg="add mod">
          <ac:chgData name="TAN Mei Yi [Harrisdale Senior High School]" userId="f9f029c9-d743-4d60-9f2c-e74bdec1ab07" providerId="ADAL" clId="{126E44A2-7D64-41B3-B942-CEE52912B8F5}" dt="2023-07-04T02:45:46.348" v="1506" actId="14100"/>
          <ac:picMkLst>
            <pc:docMk/>
            <pc:sldMk cId="2962161198" sldId="395"/>
            <ac:picMk id="35" creationId="{3851B5DA-4C31-E9A6-5890-8D83B4FC55DC}"/>
          </ac:picMkLst>
        </pc:picChg>
      </pc:sldChg>
      <pc:sldChg chg="addSp modSp add mod modAnim">
        <pc:chgData name="TAN Mei Yi [Harrisdale Senior High School]" userId="f9f029c9-d743-4d60-9f2c-e74bdec1ab07" providerId="ADAL" clId="{126E44A2-7D64-41B3-B942-CEE52912B8F5}" dt="2023-07-04T04:02:56.725" v="2259" actId="20577"/>
        <pc:sldMkLst>
          <pc:docMk/>
          <pc:sldMk cId="2631265018" sldId="396"/>
        </pc:sldMkLst>
        <pc:spChg chg="add mod">
          <ac:chgData name="TAN Mei Yi [Harrisdale Senior High School]" userId="f9f029c9-d743-4d60-9f2c-e74bdec1ab07" providerId="ADAL" clId="{126E44A2-7D64-41B3-B942-CEE52912B8F5}" dt="2023-07-04T03:56:08.762" v="2098" actId="20577"/>
          <ac:spMkLst>
            <pc:docMk/>
            <pc:sldMk cId="2631265018" sldId="396"/>
            <ac:spMk id="3" creationId="{4F8649C0-D3C9-3356-20C0-F5A4D8907E6E}"/>
          </ac:spMkLst>
        </pc:spChg>
        <pc:spChg chg="add mod">
          <ac:chgData name="TAN Mei Yi [Harrisdale Senior High School]" userId="f9f029c9-d743-4d60-9f2c-e74bdec1ab07" providerId="ADAL" clId="{126E44A2-7D64-41B3-B942-CEE52912B8F5}" dt="2023-07-04T03:59:17.099" v="2125" actId="20577"/>
          <ac:spMkLst>
            <pc:docMk/>
            <pc:sldMk cId="2631265018" sldId="396"/>
            <ac:spMk id="4" creationId="{D33D6496-773B-8C93-8758-8040946138D7}"/>
          </ac:spMkLst>
        </pc:spChg>
        <pc:spChg chg="add mod">
          <ac:chgData name="TAN Mei Yi [Harrisdale Senior High School]" userId="f9f029c9-d743-4d60-9f2c-e74bdec1ab07" providerId="ADAL" clId="{126E44A2-7D64-41B3-B942-CEE52912B8F5}" dt="2023-07-04T03:59:18.650" v="2127" actId="20577"/>
          <ac:spMkLst>
            <pc:docMk/>
            <pc:sldMk cId="2631265018" sldId="396"/>
            <ac:spMk id="5" creationId="{3231A1B7-A81A-3523-7520-D3BB0DD877C1}"/>
          </ac:spMkLst>
        </pc:spChg>
        <pc:spChg chg="mod">
          <ac:chgData name="TAN Mei Yi [Harrisdale Senior High School]" userId="f9f029c9-d743-4d60-9f2c-e74bdec1ab07" providerId="ADAL" clId="{126E44A2-7D64-41B3-B942-CEE52912B8F5}" dt="2023-07-04T03:55:52.776" v="2089" actId="14100"/>
          <ac:spMkLst>
            <pc:docMk/>
            <pc:sldMk cId="2631265018" sldId="396"/>
            <ac:spMk id="6" creationId="{EE55BA9D-E266-458E-ADDF-17745AD0236C}"/>
          </ac:spMkLst>
        </pc:spChg>
        <pc:spChg chg="add mod">
          <ac:chgData name="TAN Mei Yi [Harrisdale Senior High School]" userId="f9f029c9-d743-4d60-9f2c-e74bdec1ab07" providerId="ADAL" clId="{126E44A2-7D64-41B3-B942-CEE52912B8F5}" dt="2023-07-04T04:00:35.096" v="2172" actId="20577"/>
          <ac:spMkLst>
            <pc:docMk/>
            <pc:sldMk cId="2631265018" sldId="396"/>
            <ac:spMk id="7" creationId="{EC166DFC-3229-D78D-F9D9-093984AA3FA4}"/>
          </ac:spMkLst>
        </pc:spChg>
        <pc:spChg chg="add mod">
          <ac:chgData name="TAN Mei Yi [Harrisdale Senior High School]" userId="f9f029c9-d743-4d60-9f2c-e74bdec1ab07" providerId="ADAL" clId="{126E44A2-7D64-41B3-B942-CEE52912B8F5}" dt="2023-07-04T04:01:17.549" v="2205" actId="1076"/>
          <ac:spMkLst>
            <pc:docMk/>
            <pc:sldMk cId="2631265018" sldId="396"/>
            <ac:spMk id="8" creationId="{2DA3F49E-FEB4-4FCA-6715-B17947F90CFE}"/>
          </ac:spMkLst>
        </pc:spChg>
        <pc:spChg chg="add mod">
          <ac:chgData name="TAN Mei Yi [Harrisdale Senior High School]" userId="f9f029c9-d743-4d60-9f2c-e74bdec1ab07" providerId="ADAL" clId="{126E44A2-7D64-41B3-B942-CEE52912B8F5}" dt="2023-07-04T04:01:34.520" v="2215" actId="20577"/>
          <ac:spMkLst>
            <pc:docMk/>
            <pc:sldMk cId="2631265018" sldId="396"/>
            <ac:spMk id="9" creationId="{7005D048-EF4D-685E-6D6D-ACB11BF913A9}"/>
          </ac:spMkLst>
        </pc:spChg>
        <pc:spChg chg="add mod">
          <ac:chgData name="TAN Mei Yi [Harrisdale Senior High School]" userId="f9f029c9-d743-4d60-9f2c-e74bdec1ab07" providerId="ADAL" clId="{126E44A2-7D64-41B3-B942-CEE52912B8F5}" dt="2023-07-04T04:02:16.932" v="2226" actId="1076"/>
          <ac:spMkLst>
            <pc:docMk/>
            <pc:sldMk cId="2631265018" sldId="396"/>
            <ac:spMk id="10" creationId="{C18FF180-48E3-977C-481B-BC3A03F329DF}"/>
          </ac:spMkLst>
        </pc:spChg>
        <pc:spChg chg="add mod">
          <ac:chgData name="TAN Mei Yi [Harrisdale Senior High School]" userId="f9f029c9-d743-4d60-9f2c-e74bdec1ab07" providerId="ADAL" clId="{126E44A2-7D64-41B3-B942-CEE52912B8F5}" dt="2023-07-04T04:02:30.168" v="2245" actId="1076"/>
          <ac:spMkLst>
            <pc:docMk/>
            <pc:sldMk cId="2631265018" sldId="396"/>
            <ac:spMk id="11" creationId="{402C465B-B5A9-1940-46EE-EA6254690B94}"/>
          </ac:spMkLst>
        </pc:spChg>
        <pc:spChg chg="add mod">
          <ac:chgData name="TAN Mei Yi [Harrisdale Senior High School]" userId="f9f029c9-d743-4d60-9f2c-e74bdec1ab07" providerId="ADAL" clId="{126E44A2-7D64-41B3-B942-CEE52912B8F5}" dt="2023-07-04T04:02:41.743" v="2252" actId="20577"/>
          <ac:spMkLst>
            <pc:docMk/>
            <pc:sldMk cId="2631265018" sldId="396"/>
            <ac:spMk id="12" creationId="{EA095293-14E2-EC12-1390-724A677A5A88}"/>
          </ac:spMkLst>
        </pc:spChg>
        <pc:spChg chg="add mod">
          <ac:chgData name="TAN Mei Yi [Harrisdale Senior High School]" userId="f9f029c9-d743-4d60-9f2c-e74bdec1ab07" providerId="ADAL" clId="{126E44A2-7D64-41B3-B942-CEE52912B8F5}" dt="2023-07-04T04:02:56.725" v="2259" actId="20577"/>
          <ac:spMkLst>
            <pc:docMk/>
            <pc:sldMk cId="2631265018" sldId="396"/>
            <ac:spMk id="13" creationId="{BBAA2649-7DB9-232A-CD1B-4BE7AD799628}"/>
          </ac:spMkLst>
        </pc:spChg>
      </pc:sldChg>
      <pc:sldChg chg="addSp delSp modSp add mod delAnim modAnim">
        <pc:chgData name="TAN Mei Yi [Harrisdale Senior High School]" userId="f9f029c9-d743-4d60-9f2c-e74bdec1ab07" providerId="ADAL" clId="{126E44A2-7D64-41B3-B942-CEE52912B8F5}" dt="2023-07-04T04:11:38.076" v="2807" actId="20577"/>
        <pc:sldMkLst>
          <pc:docMk/>
          <pc:sldMk cId="408398381" sldId="397"/>
        </pc:sldMkLst>
        <pc:spChg chg="mod">
          <ac:chgData name="TAN Mei Yi [Harrisdale Senior High School]" userId="f9f029c9-d743-4d60-9f2c-e74bdec1ab07" providerId="ADAL" clId="{126E44A2-7D64-41B3-B942-CEE52912B8F5}" dt="2023-07-04T04:04:13.601" v="2477" actId="20577"/>
          <ac:spMkLst>
            <pc:docMk/>
            <pc:sldMk cId="408398381" sldId="397"/>
            <ac:spMk id="3" creationId="{4F8649C0-D3C9-3356-20C0-F5A4D8907E6E}"/>
          </ac:spMkLst>
        </pc:spChg>
        <pc:spChg chg="mod">
          <ac:chgData name="TAN Mei Yi [Harrisdale Senior High School]" userId="f9f029c9-d743-4d60-9f2c-e74bdec1ab07" providerId="ADAL" clId="{126E44A2-7D64-41B3-B942-CEE52912B8F5}" dt="2023-07-04T04:04:38.205" v="2489" actId="1076"/>
          <ac:spMkLst>
            <pc:docMk/>
            <pc:sldMk cId="408398381" sldId="397"/>
            <ac:spMk id="4" creationId="{D33D6496-773B-8C93-8758-8040946138D7}"/>
          </ac:spMkLst>
        </pc:spChg>
        <pc:spChg chg="mod">
          <ac:chgData name="TAN Mei Yi [Harrisdale Senior High School]" userId="f9f029c9-d743-4d60-9f2c-e74bdec1ab07" providerId="ADAL" clId="{126E44A2-7D64-41B3-B942-CEE52912B8F5}" dt="2023-07-04T04:06:54.389" v="2627" actId="1076"/>
          <ac:spMkLst>
            <pc:docMk/>
            <pc:sldMk cId="408398381" sldId="397"/>
            <ac:spMk id="5" creationId="{3231A1B7-A81A-3523-7520-D3BB0DD877C1}"/>
          </ac:spMkLst>
        </pc:spChg>
        <pc:spChg chg="mod">
          <ac:chgData name="TAN Mei Yi [Harrisdale Senior High School]" userId="f9f029c9-d743-4d60-9f2c-e74bdec1ab07" providerId="ADAL" clId="{126E44A2-7D64-41B3-B942-CEE52912B8F5}" dt="2023-07-04T04:04:04.126" v="2464" actId="27636"/>
          <ac:spMkLst>
            <pc:docMk/>
            <pc:sldMk cId="408398381" sldId="397"/>
            <ac:spMk id="6" creationId="{EE55BA9D-E266-458E-ADDF-17745AD0236C}"/>
          </ac:spMkLst>
        </pc:spChg>
        <pc:spChg chg="mod">
          <ac:chgData name="TAN Mei Yi [Harrisdale Senior High School]" userId="f9f029c9-d743-4d60-9f2c-e74bdec1ab07" providerId="ADAL" clId="{126E44A2-7D64-41B3-B942-CEE52912B8F5}" dt="2023-07-04T04:06:56.334" v="2628" actId="1076"/>
          <ac:spMkLst>
            <pc:docMk/>
            <pc:sldMk cId="408398381" sldId="397"/>
            <ac:spMk id="7" creationId="{EC166DFC-3229-D78D-F9D9-093984AA3FA4}"/>
          </ac:spMkLst>
        </pc:spChg>
        <pc:spChg chg="mod">
          <ac:chgData name="TAN Mei Yi [Harrisdale Senior High School]" userId="f9f029c9-d743-4d60-9f2c-e74bdec1ab07" providerId="ADAL" clId="{126E44A2-7D64-41B3-B942-CEE52912B8F5}" dt="2023-07-04T04:08:19.452" v="2674" actId="1076"/>
          <ac:spMkLst>
            <pc:docMk/>
            <pc:sldMk cId="408398381" sldId="397"/>
            <ac:spMk id="8" creationId="{2DA3F49E-FEB4-4FCA-6715-B17947F90CFE}"/>
          </ac:spMkLst>
        </pc:spChg>
        <pc:spChg chg="del">
          <ac:chgData name="TAN Mei Yi [Harrisdale Senior High School]" userId="f9f029c9-d743-4d60-9f2c-e74bdec1ab07" providerId="ADAL" clId="{126E44A2-7D64-41B3-B942-CEE52912B8F5}" dt="2023-07-04T04:07:16.802" v="2652" actId="478"/>
          <ac:spMkLst>
            <pc:docMk/>
            <pc:sldMk cId="408398381" sldId="397"/>
            <ac:spMk id="9" creationId="{7005D048-EF4D-685E-6D6D-ACB11BF913A9}"/>
          </ac:spMkLst>
        </pc:spChg>
        <pc:spChg chg="del">
          <ac:chgData name="TAN Mei Yi [Harrisdale Senior High School]" userId="f9f029c9-d743-4d60-9f2c-e74bdec1ab07" providerId="ADAL" clId="{126E44A2-7D64-41B3-B942-CEE52912B8F5}" dt="2023-07-04T04:07:16.802" v="2652" actId="478"/>
          <ac:spMkLst>
            <pc:docMk/>
            <pc:sldMk cId="408398381" sldId="397"/>
            <ac:spMk id="10" creationId="{C18FF180-48E3-977C-481B-BC3A03F329DF}"/>
          </ac:spMkLst>
        </pc:spChg>
        <pc:spChg chg="del">
          <ac:chgData name="TAN Mei Yi [Harrisdale Senior High School]" userId="f9f029c9-d743-4d60-9f2c-e74bdec1ab07" providerId="ADAL" clId="{126E44A2-7D64-41B3-B942-CEE52912B8F5}" dt="2023-07-04T04:07:16.802" v="2652" actId="478"/>
          <ac:spMkLst>
            <pc:docMk/>
            <pc:sldMk cId="408398381" sldId="397"/>
            <ac:spMk id="11" creationId="{402C465B-B5A9-1940-46EE-EA6254690B94}"/>
          </ac:spMkLst>
        </pc:spChg>
        <pc:spChg chg="del">
          <ac:chgData name="TAN Mei Yi [Harrisdale Senior High School]" userId="f9f029c9-d743-4d60-9f2c-e74bdec1ab07" providerId="ADAL" clId="{126E44A2-7D64-41B3-B942-CEE52912B8F5}" dt="2023-07-04T04:07:16.802" v="2652" actId="478"/>
          <ac:spMkLst>
            <pc:docMk/>
            <pc:sldMk cId="408398381" sldId="397"/>
            <ac:spMk id="12" creationId="{EA095293-14E2-EC12-1390-724A677A5A88}"/>
          </ac:spMkLst>
        </pc:spChg>
        <pc:spChg chg="del">
          <ac:chgData name="TAN Mei Yi [Harrisdale Senior High School]" userId="f9f029c9-d743-4d60-9f2c-e74bdec1ab07" providerId="ADAL" clId="{126E44A2-7D64-41B3-B942-CEE52912B8F5}" dt="2023-07-04T04:07:16.802" v="2652" actId="478"/>
          <ac:spMkLst>
            <pc:docMk/>
            <pc:sldMk cId="408398381" sldId="397"/>
            <ac:spMk id="13" creationId="{BBAA2649-7DB9-232A-CD1B-4BE7AD799628}"/>
          </ac:spMkLst>
        </pc:spChg>
        <pc:spChg chg="add mod">
          <ac:chgData name="TAN Mei Yi [Harrisdale Senior High School]" userId="f9f029c9-d743-4d60-9f2c-e74bdec1ab07" providerId="ADAL" clId="{126E44A2-7D64-41B3-B942-CEE52912B8F5}" dt="2023-07-04T04:08:19.452" v="2674" actId="1076"/>
          <ac:spMkLst>
            <pc:docMk/>
            <pc:sldMk cId="408398381" sldId="397"/>
            <ac:spMk id="14" creationId="{59E89E54-C796-18A4-3910-C48A300B47D5}"/>
          </ac:spMkLst>
        </pc:spChg>
        <pc:spChg chg="add mod">
          <ac:chgData name="TAN Mei Yi [Harrisdale Senior High School]" userId="f9f029c9-d743-4d60-9f2c-e74bdec1ab07" providerId="ADAL" clId="{126E44A2-7D64-41B3-B942-CEE52912B8F5}" dt="2023-07-04T04:08:13.545" v="2672" actId="1076"/>
          <ac:spMkLst>
            <pc:docMk/>
            <pc:sldMk cId="408398381" sldId="397"/>
            <ac:spMk id="17" creationId="{B6622E16-BB4F-CC23-6284-D2D599817502}"/>
          </ac:spMkLst>
        </pc:spChg>
        <pc:spChg chg="add mod">
          <ac:chgData name="TAN Mei Yi [Harrisdale Senior High School]" userId="f9f029c9-d743-4d60-9f2c-e74bdec1ab07" providerId="ADAL" clId="{126E44A2-7D64-41B3-B942-CEE52912B8F5}" dt="2023-07-04T04:10:09.543" v="2718" actId="6549"/>
          <ac:spMkLst>
            <pc:docMk/>
            <pc:sldMk cId="408398381" sldId="397"/>
            <ac:spMk id="20" creationId="{D899147C-A5CA-0AD9-4925-C5C2FA75EBB1}"/>
          </ac:spMkLst>
        </pc:spChg>
        <pc:spChg chg="add mod">
          <ac:chgData name="TAN Mei Yi [Harrisdale Senior High School]" userId="f9f029c9-d743-4d60-9f2c-e74bdec1ab07" providerId="ADAL" clId="{126E44A2-7D64-41B3-B942-CEE52912B8F5}" dt="2023-07-04T04:11:10.077" v="2761" actId="20577"/>
          <ac:spMkLst>
            <pc:docMk/>
            <pc:sldMk cId="408398381" sldId="397"/>
            <ac:spMk id="21" creationId="{8BD9A073-6E00-15F0-B812-B302F09CE01D}"/>
          </ac:spMkLst>
        </pc:spChg>
        <pc:spChg chg="add mod">
          <ac:chgData name="TAN Mei Yi [Harrisdale Senior High School]" userId="f9f029c9-d743-4d60-9f2c-e74bdec1ab07" providerId="ADAL" clId="{126E44A2-7D64-41B3-B942-CEE52912B8F5}" dt="2023-07-04T04:10:34.434" v="2753" actId="6549"/>
          <ac:spMkLst>
            <pc:docMk/>
            <pc:sldMk cId="408398381" sldId="397"/>
            <ac:spMk id="22" creationId="{0804AF76-B09E-3A49-4B49-07A04E8EECFF}"/>
          </ac:spMkLst>
        </pc:spChg>
        <pc:spChg chg="add mod">
          <ac:chgData name="TAN Mei Yi [Harrisdale Senior High School]" userId="f9f029c9-d743-4d60-9f2c-e74bdec1ab07" providerId="ADAL" clId="{126E44A2-7D64-41B3-B942-CEE52912B8F5}" dt="2023-07-04T04:11:38.076" v="2807" actId="20577"/>
          <ac:spMkLst>
            <pc:docMk/>
            <pc:sldMk cId="408398381" sldId="397"/>
            <ac:spMk id="27" creationId="{5935458E-047B-FA9D-F2CB-7A61430C9802}"/>
          </ac:spMkLst>
        </pc:spChg>
        <pc:picChg chg="add mod">
          <ac:chgData name="TAN Mei Yi [Harrisdale Senior High School]" userId="f9f029c9-d743-4d60-9f2c-e74bdec1ab07" providerId="ADAL" clId="{126E44A2-7D64-41B3-B942-CEE52912B8F5}" dt="2023-07-04T04:08:19.452" v="2674" actId="1076"/>
          <ac:picMkLst>
            <pc:docMk/>
            <pc:sldMk cId="408398381" sldId="397"/>
            <ac:picMk id="16" creationId="{9F54483A-4CF0-B87E-F349-020EAE203D7B}"/>
          </ac:picMkLst>
        </pc:picChg>
        <pc:picChg chg="add mod">
          <ac:chgData name="TAN Mei Yi [Harrisdale Senior High School]" userId="f9f029c9-d743-4d60-9f2c-e74bdec1ab07" providerId="ADAL" clId="{126E44A2-7D64-41B3-B942-CEE52912B8F5}" dt="2023-07-04T04:08:48.308" v="2679" actId="1076"/>
          <ac:picMkLst>
            <pc:docMk/>
            <pc:sldMk cId="408398381" sldId="397"/>
            <ac:picMk id="19" creationId="{5B9C1301-7D74-B5F1-C9B8-87DCA158BA40}"/>
          </ac:picMkLst>
        </pc:picChg>
        <pc:picChg chg="add del">
          <ac:chgData name="TAN Mei Yi [Harrisdale Senior High School]" userId="f9f029c9-d743-4d60-9f2c-e74bdec1ab07" providerId="ADAL" clId="{126E44A2-7D64-41B3-B942-CEE52912B8F5}" dt="2023-07-04T04:10:55.370" v="2755" actId="22"/>
          <ac:picMkLst>
            <pc:docMk/>
            <pc:sldMk cId="408398381" sldId="397"/>
            <ac:picMk id="24" creationId="{49DFED1B-A8F8-FC37-9512-882A858F5716}"/>
          </ac:picMkLst>
        </pc:picChg>
        <pc:picChg chg="add mod">
          <ac:chgData name="TAN Mei Yi [Harrisdale Senior High School]" userId="f9f029c9-d743-4d60-9f2c-e74bdec1ab07" providerId="ADAL" clId="{126E44A2-7D64-41B3-B942-CEE52912B8F5}" dt="2023-07-04T04:11:04.652" v="2758" actId="1076"/>
          <ac:picMkLst>
            <pc:docMk/>
            <pc:sldMk cId="408398381" sldId="397"/>
            <ac:picMk id="26" creationId="{38F1C4F2-18BC-24E7-FB1C-0C1F64A86208}"/>
          </ac:picMkLst>
        </pc:picChg>
      </pc:sldChg>
    </pc:docChg>
  </pc:docChgLst>
  <pc:docChgLst>
    <pc:chgData name="TAN Mei Yi [Harrisdale Senior High School]" userId="f9f029c9-d743-4d60-9f2c-e74bdec1ab07" providerId="ADAL" clId="{6F2F8AAA-B1AE-4DAF-A659-2AF59A7FA8DA}"/>
    <pc:docChg chg="custSel addSld delSld modSld">
      <pc:chgData name="TAN Mei Yi [Harrisdale Senior High School]" userId="f9f029c9-d743-4d60-9f2c-e74bdec1ab07" providerId="ADAL" clId="{6F2F8AAA-B1AE-4DAF-A659-2AF59A7FA8DA}" dt="2023-03-23T01:41:48.675" v="1455" actId="207"/>
      <pc:docMkLst>
        <pc:docMk/>
      </pc:docMkLst>
      <pc:sldChg chg="del">
        <pc:chgData name="TAN Mei Yi [Harrisdale Senior High School]" userId="f9f029c9-d743-4d60-9f2c-e74bdec1ab07" providerId="ADAL" clId="{6F2F8AAA-B1AE-4DAF-A659-2AF59A7FA8DA}" dt="2023-03-23T00:20:38.657" v="115" actId="47"/>
        <pc:sldMkLst>
          <pc:docMk/>
          <pc:sldMk cId="312250097" sldId="257"/>
        </pc:sldMkLst>
      </pc:sldChg>
      <pc:sldChg chg="del">
        <pc:chgData name="TAN Mei Yi [Harrisdale Senior High School]" userId="f9f029c9-d743-4d60-9f2c-e74bdec1ab07" providerId="ADAL" clId="{6F2F8AAA-B1AE-4DAF-A659-2AF59A7FA8DA}" dt="2023-03-23T00:20:38.657" v="115" actId="47"/>
        <pc:sldMkLst>
          <pc:docMk/>
          <pc:sldMk cId="857879338" sldId="258"/>
        </pc:sldMkLst>
      </pc:sldChg>
      <pc:sldChg chg="del">
        <pc:chgData name="TAN Mei Yi [Harrisdale Senior High School]" userId="f9f029c9-d743-4d60-9f2c-e74bdec1ab07" providerId="ADAL" clId="{6F2F8AAA-B1AE-4DAF-A659-2AF59A7FA8DA}" dt="2023-03-23T00:20:38.657" v="115" actId="47"/>
        <pc:sldMkLst>
          <pc:docMk/>
          <pc:sldMk cId="4242319994" sldId="259"/>
        </pc:sldMkLst>
      </pc:sldChg>
      <pc:sldChg chg="del">
        <pc:chgData name="TAN Mei Yi [Harrisdale Senior High School]" userId="f9f029c9-d743-4d60-9f2c-e74bdec1ab07" providerId="ADAL" clId="{6F2F8AAA-B1AE-4DAF-A659-2AF59A7FA8DA}" dt="2023-03-23T00:20:38.657" v="115" actId="47"/>
        <pc:sldMkLst>
          <pc:docMk/>
          <pc:sldMk cId="2452684759" sldId="260"/>
        </pc:sldMkLst>
      </pc:sldChg>
      <pc:sldChg chg="add">
        <pc:chgData name="TAN Mei Yi [Harrisdale Senior High School]" userId="f9f029c9-d743-4d60-9f2c-e74bdec1ab07" providerId="ADAL" clId="{6F2F8AAA-B1AE-4DAF-A659-2AF59A7FA8DA}" dt="2023-03-23T00:20:10.413" v="112"/>
        <pc:sldMkLst>
          <pc:docMk/>
          <pc:sldMk cId="3240852924" sldId="261"/>
        </pc:sldMkLst>
      </pc:sldChg>
      <pc:sldChg chg="modSp add mod modAnim">
        <pc:chgData name="TAN Mei Yi [Harrisdale Senior High School]" userId="f9f029c9-d743-4d60-9f2c-e74bdec1ab07" providerId="ADAL" clId="{6F2F8AAA-B1AE-4DAF-A659-2AF59A7FA8DA}" dt="2023-03-23T01:37:48.025" v="1405" actId="20577"/>
        <pc:sldMkLst>
          <pc:docMk/>
          <pc:sldMk cId="1919956621" sldId="262"/>
        </pc:sldMkLst>
        <pc:spChg chg="mod">
          <ac:chgData name="TAN Mei Yi [Harrisdale Senior High School]" userId="f9f029c9-d743-4d60-9f2c-e74bdec1ab07" providerId="ADAL" clId="{6F2F8AAA-B1AE-4DAF-A659-2AF59A7FA8DA}" dt="2023-03-23T01:37:48.025" v="1405" actId="20577"/>
          <ac:spMkLst>
            <pc:docMk/>
            <pc:sldMk cId="1919956621" sldId="262"/>
            <ac:spMk id="3" creationId="{00000000-0000-0000-0000-000000000000}"/>
          </ac:spMkLst>
        </pc:spChg>
        <pc:spChg chg="mod">
          <ac:chgData name="TAN Mei Yi [Harrisdale Senior High School]" userId="f9f029c9-d743-4d60-9f2c-e74bdec1ab07" providerId="ADAL" clId="{6F2F8AAA-B1AE-4DAF-A659-2AF59A7FA8DA}" dt="2023-03-23T01:31:43.343" v="783" actId="207"/>
          <ac:spMkLst>
            <pc:docMk/>
            <pc:sldMk cId="1919956621" sldId="262"/>
            <ac:spMk id="6" creationId="{064607AF-9CAC-45BB-81A2-D18DDC9CA6C4}"/>
          </ac:spMkLst>
        </pc:spChg>
      </pc:sldChg>
      <pc:sldChg chg="del">
        <pc:chgData name="TAN Mei Yi [Harrisdale Senior High School]" userId="f9f029c9-d743-4d60-9f2c-e74bdec1ab07" providerId="ADAL" clId="{6F2F8AAA-B1AE-4DAF-A659-2AF59A7FA8DA}" dt="2023-03-23T00:20:38.657" v="115" actId="47"/>
        <pc:sldMkLst>
          <pc:docMk/>
          <pc:sldMk cId="3177470751" sldId="264"/>
        </pc:sldMkLst>
      </pc:sldChg>
      <pc:sldChg chg="modSp add mod">
        <pc:chgData name="TAN Mei Yi [Harrisdale Senior High School]" userId="f9f029c9-d743-4d60-9f2c-e74bdec1ab07" providerId="ADAL" clId="{6F2F8AAA-B1AE-4DAF-A659-2AF59A7FA8DA}" dt="2023-03-23T01:41:48.675" v="1455" actId="207"/>
        <pc:sldMkLst>
          <pc:docMk/>
          <pc:sldMk cId="829320255" sldId="265"/>
        </pc:sldMkLst>
        <pc:spChg chg="mod">
          <ac:chgData name="TAN Mei Yi [Harrisdale Senior High School]" userId="f9f029c9-d743-4d60-9f2c-e74bdec1ab07" providerId="ADAL" clId="{6F2F8AAA-B1AE-4DAF-A659-2AF59A7FA8DA}" dt="2023-03-23T01:41:48.675" v="1455" actId="207"/>
          <ac:spMkLst>
            <pc:docMk/>
            <pc:sldMk cId="829320255" sldId="265"/>
            <ac:spMk id="7" creationId="{305583B1-1C4A-4F34-9458-A66DD53FA03B}"/>
          </ac:spMkLst>
        </pc:spChg>
      </pc:sldChg>
      <pc:sldChg chg="modSp add mod modAnim">
        <pc:chgData name="TAN Mei Yi [Harrisdale Senior High School]" userId="f9f029c9-d743-4d60-9f2c-e74bdec1ab07" providerId="ADAL" clId="{6F2F8AAA-B1AE-4DAF-A659-2AF59A7FA8DA}" dt="2023-03-23T01:12:11.283" v="299" actId="20577"/>
        <pc:sldMkLst>
          <pc:docMk/>
          <pc:sldMk cId="4092383297" sldId="266"/>
        </pc:sldMkLst>
        <pc:spChg chg="mod">
          <ac:chgData name="TAN Mei Yi [Harrisdale Senior High School]" userId="f9f029c9-d743-4d60-9f2c-e74bdec1ab07" providerId="ADAL" clId="{6F2F8AAA-B1AE-4DAF-A659-2AF59A7FA8DA}" dt="2023-03-23T01:09:50.193" v="213" actId="207"/>
          <ac:spMkLst>
            <pc:docMk/>
            <pc:sldMk cId="4092383297" sldId="266"/>
            <ac:spMk id="4" creationId="{6A044F7B-ABF6-4279-BE6D-1C56E755086E}"/>
          </ac:spMkLst>
        </pc:spChg>
        <pc:spChg chg="mod">
          <ac:chgData name="TAN Mei Yi [Harrisdale Senior High School]" userId="f9f029c9-d743-4d60-9f2c-e74bdec1ab07" providerId="ADAL" clId="{6F2F8AAA-B1AE-4DAF-A659-2AF59A7FA8DA}" dt="2023-03-23T01:12:11.283" v="299" actId="20577"/>
          <ac:spMkLst>
            <pc:docMk/>
            <pc:sldMk cId="4092383297" sldId="266"/>
            <ac:spMk id="5" creationId="{6A3CC27E-B26F-42B8-B9D2-714D0866A25B}"/>
          </ac:spMkLst>
        </pc:spChg>
      </pc:sldChg>
      <pc:sldChg chg="modSp add mod">
        <pc:chgData name="TAN Mei Yi [Harrisdale Senior High School]" userId="f9f029c9-d743-4d60-9f2c-e74bdec1ab07" providerId="ADAL" clId="{6F2F8AAA-B1AE-4DAF-A659-2AF59A7FA8DA}" dt="2023-03-23T01:31:26.597" v="782" actId="113"/>
        <pc:sldMkLst>
          <pc:docMk/>
          <pc:sldMk cId="2203080594" sldId="267"/>
        </pc:sldMkLst>
        <pc:spChg chg="mod">
          <ac:chgData name="TAN Mei Yi [Harrisdale Senior High School]" userId="f9f029c9-d743-4d60-9f2c-e74bdec1ab07" providerId="ADAL" clId="{6F2F8AAA-B1AE-4DAF-A659-2AF59A7FA8DA}" dt="2023-03-23T01:30:52.309" v="691" actId="207"/>
          <ac:spMkLst>
            <pc:docMk/>
            <pc:sldMk cId="2203080594" sldId="267"/>
            <ac:spMk id="4" creationId="{6A044F7B-ABF6-4279-BE6D-1C56E755086E}"/>
          </ac:spMkLst>
        </pc:spChg>
        <pc:spChg chg="mod">
          <ac:chgData name="TAN Mei Yi [Harrisdale Senior High School]" userId="f9f029c9-d743-4d60-9f2c-e74bdec1ab07" providerId="ADAL" clId="{6F2F8AAA-B1AE-4DAF-A659-2AF59A7FA8DA}" dt="2023-03-23T01:31:26.597" v="782" actId="113"/>
          <ac:spMkLst>
            <pc:docMk/>
            <pc:sldMk cId="2203080594" sldId="267"/>
            <ac:spMk id="5" creationId="{6A3CC27E-B26F-42B8-B9D2-714D0866A25B}"/>
          </ac:spMkLst>
        </pc:spChg>
      </pc:sldChg>
      <pc:sldChg chg="modSp add mod">
        <pc:chgData name="TAN Mei Yi [Harrisdale Senior High School]" userId="f9f029c9-d743-4d60-9f2c-e74bdec1ab07" providerId="ADAL" clId="{6F2F8AAA-B1AE-4DAF-A659-2AF59A7FA8DA}" dt="2023-03-23T01:10:05.935" v="214" actId="207"/>
        <pc:sldMkLst>
          <pc:docMk/>
          <pc:sldMk cId="3899071999" sldId="268"/>
        </pc:sldMkLst>
        <pc:spChg chg="mod">
          <ac:chgData name="TAN Mei Yi [Harrisdale Senior High School]" userId="f9f029c9-d743-4d60-9f2c-e74bdec1ab07" providerId="ADAL" clId="{6F2F8AAA-B1AE-4DAF-A659-2AF59A7FA8DA}" dt="2023-03-23T01:10:05.935" v="214" actId="207"/>
          <ac:spMkLst>
            <pc:docMk/>
            <pc:sldMk cId="3899071999" sldId="268"/>
            <ac:spMk id="4" creationId="{57963401-2F95-45E5-A447-EB7207109D0A}"/>
          </ac:spMkLst>
        </pc:spChg>
      </pc:sldChg>
      <pc:sldChg chg="modSp add mod">
        <pc:chgData name="TAN Mei Yi [Harrisdale Senior High School]" userId="f9f029c9-d743-4d60-9f2c-e74bdec1ab07" providerId="ADAL" clId="{6F2F8AAA-B1AE-4DAF-A659-2AF59A7FA8DA}" dt="2023-03-23T01:12:41.036" v="301" actId="113"/>
        <pc:sldMkLst>
          <pc:docMk/>
          <pc:sldMk cId="1258261986" sldId="269"/>
        </pc:sldMkLst>
        <pc:spChg chg="mod">
          <ac:chgData name="TAN Mei Yi [Harrisdale Senior High School]" userId="f9f029c9-d743-4d60-9f2c-e74bdec1ab07" providerId="ADAL" clId="{6F2F8AAA-B1AE-4DAF-A659-2AF59A7FA8DA}" dt="2023-03-23T01:12:37.121" v="300" actId="113"/>
          <ac:spMkLst>
            <pc:docMk/>
            <pc:sldMk cId="1258261986" sldId="269"/>
            <ac:spMk id="3" creationId="{00000000-0000-0000-0000-000000000000}"/>
          </ac:spMkLst>
        </pc:spChg>
        <pc:spChg chg="mod">
          <ac:chgData name="TAN Mei Yi [Harrisdale Senior High School]" userId="f9f029c9-d743-4d60-9f2c-e74bdec1ab07" providerId="ADAL" clId="{6F2F8AAA-B1AE-4DAF-A659-2AF59A7FA8DA}" dt="2023-03-23T01:10:11.011" v="215" actId="207"/>
          <ac:spMkLst>
            <pc:docMk/>
            <pc:sldMk cId="1258261986" sldId="269"/>
            <ac:spMk id="7" creationId="{EBF4CA8C-33CE-4731-BAEE-B1A5B02B6C8F}"/>
          </ac:spMkLst>
        </pc:spChg>
        <pc:graphicFrameChg chg="mod">
          <ac:chgData name="TAN Mei Yi [Harrisdale Senior High School]" userId="f9f029c9-d743-4d60-9f2c-e74bdec1ab07" providerId="ADAL" clId="{6F2F8AAA-B1AE-4DAF-A659-2AF59A7FA8DA}" dt="2023-03-23T01:12:41.036" v="301" actId="113"/>
          <ac:graphicFrameMkLst>
            <pc:docMk/>
            <pc:sldMk cId="1258261986" sldId="269"/>
            <ac:graphicFrameMk id="4" creationId="{00000000-0000-0000-0000-000000000000}"/>
          </ac:graphicFrameMkLst>
        </pc:graphicFrameChg>
      </pc:sldChg>
      <pc:sldChg chg="del">
        <pc:chgData name="TAN Mei Yi [Harrisdale Senior High School]" userId="f9f029c9-d743-4d60-9f2c-e74bdec1ab07" providerId="ADAL" clId="{6F2F8AAA-B1AE-4DAF-A659-2AF59A7FA8DA}" dt="2023-03-23T00:20:38.657" v="115" actId="47"/>
        <pc:sldMkLst>
          <pc:docMk/>
          <pc:sldMk cId="2282620154" sldId="272"/>
        </pc:sldMkLst>
      </pc:sldChg>
      <pc:sldChg chg="del">
        <pc:chgData name="TAN Mei Yi [Harrisdale Senior High School]" userId="f9f029c9-d743-4d60-9f2c-e74bdec1ab07" providerId="ADAL" clId="{6F2F8AAA-B1AE-4DAF-A659-2AF59A7FA8DA}" dt="2023-03-23T00:20:38.657" v="115" actId="47"/>
        <pc:sldMkLst>
          <pc:docMk/>
          <pc:sldMk cId="637278288" sldId="273"/>
        </pc:sldMkLst>
      </pc:sldChg>
      <pc:sldChg chg="del">
        <pc:chgData name="TAN Mei Yi [Harrisdale Senior High School]" userId="f9f029c9-d743-4d60-9f2c-e74bdec1ab07" providerId="ADAL" clId="{6F2F8AAA-B1AE-4DAF-A659-2AF59A7FA8DA}" dt="2023-03-23T00:20:38.657" v="115" actId="47"/>
        <pc:sldMkLst>
          <pc:docMk/>
          <pc:sldMk cId="2679515338" sldId="274"/>
        </pc:sldMkLst>
      </pc:sldChg>
      <pc:sldChg chg="del">
        <pc:chgData name="TAN Mei Yi [Harrisdale Senior High School]" userId="f9f029c9-d743-4d60-9f2c-e74bdec1ab07" providerId="ADAL" clId="{6F2F8AAA-B1AE-4DAF-A659-2AF59A7FA8DA}" dt="2023-03-23T00:20:38.657" v="115" actId="47"/>
        <pc:sldMkLst>
          <pc:docMk/>
          <pc:sldMk cId="2917536085" sldId="275"/>
        </pc:sldMkLst>
      </pc:sldChg>
      <pc:sldChg chg="del">
        <pc:chgData name="TAN Mei Yi [Harrisdale Senior High School]" userId="f9f029c9-d743-4d60-9f2c-e74bdec1ab07" providerId="ADAL" clId="{6F2F8AAA-B1AE-4DAF-A659-2AF59A7FA8DA}" dt="2023-03-23T00:20:38.657" v="115" actId="47"/>
        <pc:sldMkLst>
          <pc:docMk/>
          <pc:sldMk cId="3484255928" sldId="276"/>
        </pc:sldMkLst>
      </pc:sldChg>
      <pc:sldChg chg="del">
        <pc:chgData name="TAN Mei Yi [Harrisdale Senior High School]" userId="f9f029c9-d743-4d60-9f2c-e74bdec1ab07" providerId="ADAL" clId="{6F2F8AAA-B1AE-4DAF-A659-2AF59A7FA8DA}" dt="2023-03-23T00:20:38.657" v="115" actId="47"/>
        <pc:sldMkLst>
          <pc:docMk/>
          <pc:sldMk cId="834836457" sldId="277"/>
        </pc:sldMkLst>
      </pc:sldChg>
      <pc:sldChg chg="del">
        <pc:chgData name="TAN Mei Yi [Harrisdale Senior High School]" userId="f9f029c9-d743-4d60-9f2c-e74bdec1ab07" providerId="ADAL" clId="{6F2F8AAA-B1AE-4DAF-A659-2AF59A7FA8DA}" dt="2023-03-23T00:20:38.657" v="115" actId="47"/>
        <pc:sldMkLst>
          <pc:docMk/>
          <pc:sldMk cId="219490777" sldId="278"/>
        </pc:sldMkLst>
      </pc:sldChg>
      <pc:sldChg chg="del">
        <pc:chgData name="TAN Mei Yi [Harrisdale Senior High School]" userId="f9f029c9-d743-4d60-9f2c-e74bdec1ab07" providerId="ADAL" clId="{6F2F8AAA-B1AE-4DAF-A659-2AF59A7FA8DA}" dt="2023-03-23T00:20:38.657" v="115" actId="47"/>
        <pc:sldMkLst>
          <pc:docMk/>
          <pc:sldMk cId="3116987951" sldId="280"/>
        </pc:sldMkLst>
      </pc:sldChg>
      <pc:sldChg chg="del">
        <pc:chgData name="TAN Mei Yi [Harrisdale Senior High School]" userId="f9f029c9-d743-4d60-9f2c-e74bdec1ab07" providerId="ADAL" clId="{6F2F8AAA-B1AE-4DAF-A659-2AF59A7FA8DA}" dt="2023-03-23T00:20:38.657" v="115" actId="47"/>
        <pc:sldMkLst>
          <pc:docMk/>
          <pc:sldMk cId="1910779787" sldId="281"/>
        </pc:sldMkLst>
      </pc:sldChg>
      <pc:sldChg chg="del">
        <pc:chgData name="TAN Mei Yi [Harrisdale Senior High School]" userId="f9f029c9-d743-4d60-9f2c-e74bdec1ab07" providerId="ADAL" clId="{6F2F8AAA-B1AE-4DAF-A659-2AF59A7FA8DA}" dt="2023-03-23T00:20:38.657" v="115" actId="47"/>
        <pc:sldMkLst>
          <pc:docMk/>
          <pc:sldMk cId="167395316" sldId="282"/>
        </pc:sldMkLst>
      </pc:sldChg>
      <pc:sldChg chg="del">
        <pc:chgData name="TAN Mei Yi [Harrisdale Senior High School]" userId="f9f029c9-d743-4d60-9f2c-e74bdec1ab07" providerId="ADAL" clId="{6F2F8AAA-B1AE-4DAF-A659-2AF59A7FA8DA}" dt="2023-03-23T00:20:38.657" v="115" actId="47"/>
        <pc:sldMkLst>
          <pc:docMk/>
          <pc:sldMk cId="1019456348" sldId="283"/>
        </pc:sldMkLst>
      </pc:sldChg>
      <pc:sldChg chg="del">
        <pc:chgData name="TAN Mei Yi [Harrisdale Senior High School]" userId="f9f029c9-d743-4d60-9f2c-e74bdec1ab07" providerId="ADAL" clId="{6F2F8AAA-B1AE-4DAF-A659-2AF59A7FA8DA}" dt="2023-03-23T00:20:38.657" v="115" actId="47"/>
        <pc:sldMkLst>
          <pc:docMk/>
          <pc:sldMk cId="1613852838" sldId="284"/>
        </pc:sldMkLst>
      </pc:sldChg>
      <pc:sldChg chg="addSp delSp modSp add mod">
        <pc:chgData name="TAN Mei Yi [Harrisdale Senior High School]" userId="f9f029c9-d743-4d60-9f2c-e74bdec1ab07" providerId="ADAL" clId="{6F2F8AAA-B1AE-4DAF-A659-2AF59A7FA8DA}" dt="2023-03-23T00:23:20.361" v="182"/>
        <pc:sldMkLst>
          <pc:docMk/>
          <pc:sldMk cId="72819990" sldId="285"/>
        </pc:sldMkLst>
        <pc:spChg chg="add mod">
          <ac:chgData name="TAN Mei Yi [Harrisdale Senior High School]" userId="f9f029c9-d743-4d60-9f2c-e74bdec1ab07" providerId="ADAL" clId="{6F2F8AAA-B1AE-4DAF-A659-2AF59A7FA8DA}" dt="2023-03-23T00:23:20.361" v="182"/>
          <ac:spMkLst>
            <pc:docMk/>
            <pc:sldMk cId="72819990" sldId="285"/>
            <ac:spMk id="3" creationId="{AB1F60F5-1079-6BCF-B458-D43E6363B2B7}"/>
          </ac:spMkLst>
        </pc:spChg>
        <pc:spChg chg="del">
          <ac:chgData name="TAN Mei Yi [Harrisdale Senior High School]" userId="f9f029c9-d743-4d60-9f2c-e74bdec1ab07" providerId="ADAL" clId="{6F2F8AAA-B1AE-4DAF-A659-2AF59A7FA8DA}" dt="2023-03-23T00:23:20.054" v="181" actId="478"/>
          <ac:spMkLst>
            <pc:docMk/>
            <pc:sldMk cId="72819990" sldId="285"/>
            <ac:spMk id="4" creationId="{087A652B-87AE-44AC-9127-17BDD4DB5CE1}"/>
          </ac:spMkLst>
        </pc:spChg>
      </pc:sldChg>
      <pc:sldChg chg="del">
        <pc:chgData name="TAN Mei Yi [Harrisdale Senior High School]" userId="f9f029c9-d743-4d60-9f2c-e74bdec1ab07" providerId="ADAL" clId="{6F2F8AAA-B1AE-4DAF-A659-2AF59A7FA8DA}" dt="2023-03-23T00:20:38.657" v="115" actId="47"/>
        <pc:sldMkLst>
          <pc:docMk/>
          <pc:sldMk cId="1372932503" sldId="286"/>
        </pc:sldMkLst>
      </pc:sldChg>
      <pc:sldChg chg="del">
        <pc:chgData name="TAN Mei Yi [Harrisdale Senior High School]" userId="f9f029c9-d743-4d60-9f2c-e74bdec1ab07" providerId="ADAL" clId="{6F2F8AAA-B1AE-4DAF-A659-2AF59A7FA8DA}" dt="2023-03-23T00:20:38.657" v="115" actId="47"/>
        <pc:sldMkLst>
          <pc:docMk/>
          <pc:sldMk cId="3591943428" sldId="287"/>
        </pc:sldMkLst>
      </pc:sldChg>
      <pc:sldChg chg="modSp mod">
        <pc:chgData name="TAN Mei Yi [Harrisdale Senior High School]" userId="f9f029c9-d743-4d60-9f2c-e74bdec1ab07" providerId="ADAL" clId="{6F2F8AAA-B1AE-4DAF-A659-2AF59A7FA8DA}" dt="2023-03-23T00:20:43.308" v="119" actId="20577"/>
        <pc:sldMkLst>
          <pc:docMk/>
          <pc:sldMk cId="3000480193" sldId="288"/>
        </pc:sldMkLst>
        <pc:spChg chg="mod">
          <ac:chgData name="TAN Mei Yi [Harrisdale Senior High School]" userId="f9f029c9-d743-4d60-9f2c-e74bdec1ab07" providerId="ADAL" clId="{6F2F8AAA-B1AE-4DAF-A659-2AF59A7FA8DA}" dt="2023-03-23T00:20:43.308" v="119" actId="20577"/>
          <ac:spMkLst>
            <pc:docMk/>
            <pc:sldMk cId="3000480193" sldId="288"/>
            <ac:spMk id="5" creationId="{00000000-0000-0000-0000-000000000000}"/>
          </ac:spMkLst>
        </pc:spChg>
      </pc:sldChg>
      <pc:sldChg chg="addSp delSp modSp add mod">
        <pc:chgData name="TAN Mei Yi [Harrisdale Senior High School]" userId="f9f029c9-d743-4d60-9f2c-e74bdec1ab07" providerId="ADAL" clId="{6F2F8AAA-B1AE-4DAF-A659-2AF59A7FA8DA}" dt="2023-03-23T00:22:11.424" v="171" actId="1076"/>
        <pc:sldMkLst>
          <pc:docMk/>
          <pc:sldMk cId="64366166" sldId="289"/>
        </pc:sldMkLst>
        <pc:spChg chg="add mod">
          <ac:chgData name="TAN Mei Yi [Harrisdale Senior High School]" userId="f9f029c9-d743-4d60-9f2c-e74bdec1ab07" providerId="ADAL" clId="{6F2F8AAA-B1AE-4DAF-A659-2AF59A7FA8DA}" dt="2023-03-23T00:22:11.424" v="171" actId="1076"/>
          <ac:spMkLst>
            <pc:docMk/>
            <pc:sldMk cId="64366166" sldId="289"/>
            <ac:spMk id="3" creationId="{D21BB0F4-0D28-1483-BD11-A13D989BB239}"/>
          </ac:spMkLst>
        </pc:spChg>
        <pc:spChg chg="del">
          <ac:chgData name="TAN Mei Yi [Harrisdale Senior High School]" userId="f9f029c9-d743-4d60-9f2c-e74bdec1ab07" providerId="ADAL" clId="{6F2F8AAA-B1AE-4DAF-A659-2AF59A7FA8DA}" dt="2023-03-23T00:22:08.365" v="170" actId="478"/>
          <ac:spMkLst>
            <pc:docMk/>
            <pc:sldMk cId="64366166" sldId="289"/>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41.490" v="178"/>
        <pc:sldMkLst>
          <pc:docMk/>
          <pc:sldMk cId="1267642608" sldId="290"/>
        </pc:sldMkLst>
        <pc:spChg chg="add del mod">
          <ac:chgData name="TAN Mei Yi [Harrisdale Senior High School]" userId="f9f029c9-d743-4d60-9f2c-e74bdec1ab07" providerId="ADAL" clId="{6F2F8AAA-B1AE-4DAF-A659-2AF59A7FA8DA}" dt="2023-03-23T00:22:41.304" v="177" actId="478"/>
          <ac:spMkLst>
            <pc:docMk/>
            <pc:sldMk cId="1267642608" sldId="290"/>
            <ac:spMk id="2" creationId="{02A4B6DC-FBBB-72D4-CE2D-DF15E2A82542}"/>
          </ac:spMkLst>
        </pc:spChg>
        <pc:spChg chg="del">
          <ac:chgData name="TAN Mei Yi [Harrisdale Senior High School]" userId="f9f029c9-d743-4d60-9f2c-e74bdec1ab07" providerId="ADAL" clId="{6F2F8AAA-B1AE-4DAF-A659-2AF59A7FA8DA}" dt="2023-03-23T00:20:49.216" v="120" actId="478"/>
          <ac:spMkLst>
            <pc:docMk/>
            <pc:sldMk cId="1267642608" sldId="290"/>
            <ac:spMk id="4" creationId="{087A652B-87AE-44AC-9127-17BDD4DB5CE1}"/>
          </ac:spMkLst>
        </pc:spChg>
        <pc:spChg chg="add mod">
          <ac:chgData name="TAN Mei Yi [Harrisdale Senior High School]" userId="f9f029c9-d743-4d60-9f2c-e74bdec1ab07" providerId="ADAL" clId="{6F2F8AAA-B1AE-4DAF-A659-2AF59A7FA8DA}" dt="2023-03-23T00:22:41.490" v="178"/>
          <ac:spMkLst>
            <pc:docMk/>
            <pc:sldMk cId="1267642608" sldId="290"/>
            <ac:spMk id="8" creationId="{0FDFC319-1CB2-753D-94E1-E85C1BF1BB9E}"/>
          </ac:spMkLst>
        </pc:spChg>
      </pc:sldChg>
      <pc:sldChg chg="addSp delSp modSp add mod">
        <pc:chgData name="TAN Mei Yi [Harrisdale Senior High School]" userId="f9f029c9-d743-4d60-9f2c-e74bdec1ab07" providerId="ADAL" clId="{6F2F8AAA-B1AE-4DAF-A659-2AF59A7FA8DA}" dt="2023-03-23T00:22:45.065" v="180"/>
        <pc:sldMkLst>
          <pc:docMk/>
          <pc:sldMk cId="2734597158" sldId="291"/>
        </pc:sldMkLst>
        <pc:spChg chg="add del mod">
          <ac:chgData name="TAN Mei Yi [Harrisdale Senior High School]" userId="f9f029c9-d743-4d60-9f2c-e74bdec1ab07" providerId="ADAL" clId="{6F2F8AAA-B1AE-4DAF-A659-2AF59A7FA8DA}" dt="2023-03-23T00:22:44.764" v="179" actId="478"/>
          <ac:spMkLst>
            <pc:docMk/>
            <pc:sldMk cId="2734597158" sldId="291"/>
            <ac:spMk id="2" creationId="{A9C4F693-7416-5133-DCD4-7C65BC13025D}"/>
          </ac:spMkLst>
        </pc:spChg>
        <pc:spChg chg="add mod">
          <ac:chgData name="TAN Mei Yi [Harrisdale Senior High School]" userId="f9f029c9-d743-4d60-9f2c-e74bdec1ab07" providerId="ADAL" clId="{6F2F8AAA-B1AE-4DAF-A659-2AF59A7FA8DA}" dt="2023-03-23T00:22:45.065" v="180"/>
          <ac:spMkLst>
            <pc:docMk/>
            <pc:sldMk cId="2734597158" sldId="291"/>
            <ac:spMk id="3" creationId="{3C6C124D-0C68-A2F1-F776-F602746BA8EF}"/>
          </ac:spMkLst>
        </pc:spChg>
        <pc:spChg chg="del">
          <ac:chgData name="TAN Mei Yi [Harrisdale Senior High School]" userId="f9f029c9-d743-4d60-9f2c-e74bdec1ab07" providerId="ADAL" clId="{6F2F8AAA-B1AE-4DAF-A659-2AF59A7FA8DA}" dt="2023-03-23T00:20:23.601" v="113" actId="478"/>
          <ac:spMkLst>
            <pc:docMk/>
            <pc:sldMk cId="2734597158" sldId="291"/>
            <ac:spMk id="4" creationId="{087A652B-87AE-44AC-9127-17BDD4DB5CE1}"/>
          </ac:spMkLst>
        </pc:spChg>
      </pc:sldChg>
      <pc:sldChg chg="modSp mod">
        <pc:chgData name="TAN Mei Yi [Harrisdale Senior High School]" userId="f9f029c9-d743-4d60-9f2c-e74bdec1ab07" providerId="ADAL" clId="{6F2F8AAA-B1AE-4DAF-A659-2AF59A7FA8DA}" dt="2023-03-23T00:18:46.755" v="111" actId="255"/>
        <pc:sldMkLst>
          <pc:docMk/>
          <pc:sldMk cId="2226349418" sldId="292"/>
        </pc:sldMkLst>
        <pc:spChg chg="mod">
          <ac:chgData name="TAN Mei Yi [Harrisdale Senior High School]" userId="f9f029c9-d743-4d60-9f2c-e74bdec1ab07" providerId="ADAL" clId="{6F2F8AAA-B1AE-4DAF-A659-2AF59A7FA8DA}" dt="2023-03-23T00:18:46.755" v="111" actId="255"/>
          <ac:spMkLst>
            <pc:docMk/>
            <pc:sldMk cId="2226349418" sldId="292"/>
            <ac:spMk id="21" creationId="{8E7845BC-DC72-44E1-BABF-6AFB4DC3022D}"/>
          </ac:spMkLst>
        </pc:spChg>
        <pc:spChg chg="mod">
          <ac:chgData name="TAN Mei Yi [Harrisdale Senior High School]" userId="f9f029c9-d743-4d60-9f2c-e74bdec1ab07" providerId="ADAL" clId="{6F2F8AAA-B1AE-4DAF-A659-2AF59A7FA8DA}" dt="2023-03-23T00:18:37.773" v="109" actId="313"/>
          <ac:spMkLst>
            <pc:docMk/>
            <pc:sldMk cId="2226349418" sldId="292"/>
            <ac:spMk id="22" creationId="{046BE2BE-401B-43B6-9F59-E6AE635E14BD}"/>
          </ac:spMkLst>
        </pc:spChg>
      </pc:sldChg>
      <pc:sldChg chg="modSp add mod">
        <pc:chgData name="TAN Mei Yi [Harrisdale Senior High School]" userId="f9f029c9-d743-4d60-9f2c-e74bdec1ab07" providerId="ADAL" clId="{6F2F8AAA-B1AE-4DAF-A659-2AF59A7FA8DA}" dt="2023-03-23T01:38:03.402" v="1406" actId="207"/>
        <pc:sldMkLst>
          <pc:docMk/>
          <pc:sldMk cId="4243988199" sldId="293"/>
        </pc:sldMkLst>
        <pc:spChg chg="mod">
          <ac:chgData name="TAN Mei Yi [Harrisdale Senior High School]" userId="f9f029c9-d743-4d60-9f2c-e74bdec1ab07" providerId="ADAL" clId="{6F2F8AAA-B1AE-4DAF-A659-2AF59A7FA8DA}" dt="2023-03-23T01:38:03.402" v="1406" actId="207"/>
          <ac:spMkLst>
            <pc:docMk/>
            <pc:sldMk cId="4243988199" sldId="293"/>
            <ac:spMk id="6" creationId="{064607AF-9CAC-45BB-81A2-D18DDC9CA6C4}"/>
          </ac:spMkLst>
        </pc:spChg>
      </pc:sldChg>
      <pc:sldChg chg="addSp delSp modSp add mod modAnim">
        <pc:chgData name="TAN Mei Yi [Harrisdale Senior High School]" userId="f9f029c9-d743-4d60-9f2c-e74bdec1ab07" providerId="ADAL" clId="{6F2F8AAA-B1AE-4DAF-A659-2AF59A7FA8DA}" dt="2023-03-23T01:41:36.842" v="1454" actId="1076"/>
        <pc:sldMkLst>
          <pc:docMk/>
          <pc:sldMk cId="3456251725" sldId="294"/>
        </pc:sldMkLst>
        <pc:spChg chg="add mod">
          <ac:chgData name="TAN Mei Yi [Harrisdale Senior High School]" userId="f9f029c9-d743-4d60-9f2c-e74bdec1ab07" providerId="ADAL" clId="{6F2F8AAA-B1AE-4DAF-A659-2AF59A7FA8DA}" dt="2023-03-23T00:23:42.271" v="188"/>
          <ac:spMkLst>
            <pc:docMk/>
            <pc:sldMk cId="3456251725" sldId="294"/>
            <ac:spMk id="2" creationId="{1B6B8DD8-4144-89F7-C247-6F6A765FC6A2}"/>
          </ac:spMkLst>
        </pc:spChg>
        <pc:spChg chg="mod">
          <ac:chgData name="TAN Mei Yi [Harrisdale Senior High School]" userId="f9f029c9-d743-4d60-9f2c-e74bdec1ab07" providerId="ADAL" clId="{6F2F8AAA-B1AE-4DAF-A659-2AF59A7FA8DA}" dt="2023-03-23T01:41:34.886" v="1453" actId="20577"/>
          <ac:spMkLst>
            <pc:docMk/>
            <pc:sldMk cId="3456251725" sldId="294"/>
            <ac:spMk id="3" creationId="{00000000-0000-0000-0000-000000000000}"/>
          </ac:spMkLst>
        </pc:spChg>
        <pc:spChg chg="del">
          <ac:chgData name="TAN Mei Yi [Harrisdale Senior High School]" userId="f9f029c9-d743-4d60-9f2c-e74bdec1ab07" providerId="ADAL" clId="{6F2F8AAA-B1AE-4DAF-A659-2AF59A7FA8DA}" dt="2023-03-23T00:23:42.020" v="187" actId="478"/>
          <ac:spMkLst>
            <pc:docMk/>
            <pc:sldMk cId="3456251725" sldId="294"/>
            <ac:spMk id="15" creationId="{2D937339-2154-4C4D-98A2-41F80670C525}"/>
          </ac:spMkLst>
        </pc:spChg>
        <pc:picChg chg="add mod">
          <ac:chgData name="TAN Mei Yi [Harrisdale Senior High School]" userId="f9f029c9-d743-4d60-9f2c-e74bdec1ab07" providerId="ADAL" clId="{6F2F8AAA-B1AE-4DAF-A659-2AF59A7FA8DA}" dt="2023-03-23T01:41:36.842" v="1454" actId="1076"/>
          <ac:picMkLst>
            <pc:docMk/>
            <pc:sldMk cId="3456251725" sldId="294"/>
            <ac:picMk id="4" creationId="{9BD78ABF-CD91-1E7F-7728-4775F1051FE1}"/>
          </ac:picMkLst>
        </pc:picChg>
      </pc:sldChg>
      <pc:sldChg chg="addSp delSp modSp add mod">
        <pc:chgData name="TAN Mei Yi [Harrisdale Senior High School]" userId="f9f029c9-d743-4d60-9f2c-e74bdec1ab07" providerId="ADAL" clId="{6F2F8AAA-B1AE-4DAF-A659-2AF59A7FA8DA}" dt="2023-03-23T00:23:38.658" v="186"/>
        <pc:sldMkLst>
          <pc:docMk/>
          <pc:sldMk cId="1230942062" sldId="295"/>
        </pc:sldMkLst>
        <pc:spChg chg="add mod">
          <ac:chgData name="TAN Mei Yi [Harrisdale Senior High School]" userId="f9f029c9-d743-4d60-9f2c-e74bdec1ab07" providerId="ADAL" clId="{6F2F8AAA-B1AE-4DAF-A659-2AF59A7FA8DA}" dt="2023-03-23T00:23:38.658" v="186"/>
          <ac:spMkLst>
            <pc:docMk/>
            <pc:sldMk cId="1230942062" sldId="295"/>
            <ac:spMk id="2" creationId="{29FA50C2-1400-7357-06E7-0E37C178E3B2}"/>
          </ac:spMkLst>
        </pc:spChg>
        <pc:spChg chg="del">
          <ac:chgData name="TAN Mei Yi [Harrisdale Senior High School]" userId="f9f029c9-d743-4d60-9f2c-e74bdec1ab07" providerId="ADAL" clId="{6F2F8AAA-B1AE-4DAF-A659-2AF59A7FA8DA}" dt="2023-03-23T00:23:38.410" v="185" actId="478"/>
          <ac:spMkLst>
            <pc:docMk/>
            <pc:sldMk cId="1230942062" sldId="295"/>
            <ac:spMk id="15" creationId="{2D937339-2154-4C4D-98A2-41F80670C525}"/>
          </ac:spMkLst>
        </pc:spChg>
      </pc:sldChg>
      <pc:sldChg chg="del">
        <pc:chgData name="TAN Mei Yi [Harrisdale Senior High School]" userId="f9f029c9-d743-4d60-9f2c-e74bdec1ab07" providerId="ADAL" clId="{6F2F8AAA-B1AE-4DAF-A659-2AF59A7FA8DA}" dt="2023-03-23T00:20:38.657" v="115" actId="47"/>
        <pc:sldMkLst>
          <pc:docMk/>
          <pc:sldMk cId="1878992383" sldId="296"/>
        </pc:sldMkLst>
      </pc:sldChg>
      <pc:sldChg chg="del">
        <pc:chgData name="TAN Mei Yi [Harrisdale Senior High School]" userId="f9f029c9-d743-4d60-9f2c-e74bdec1ab07" providerId="ADAL" clId="{6F2F8AAA-B1AE-4DAF-A659-2AF59A7FA8DA}" dt="2023-03-23T00:20:38.657" v="115" actId="47"/>
        <pc:sldMkLst>
          <pc:docMk/>
          <pc:sldMk cId="4044487715" sldId="297"/>
        </pc:sldMkLst>
      </pc:sldChg>
      <pc:sldChg chg="del">
        <pc:chgData name="TAN Mei Yi [Harrisdale Senior High School]" userId="f9f029c9-d743-4d60-9f2c-e74bdec1ab07" providerId="ADAL" clId="{6F2F8AAA-B1AE-4DAF-A659-2AF59A7FA8DA}" dt="2023-03-23T00:20:38.657" v="115" actId="47"/>
        <pc:sldMkLst>
          <pc:docMk/>
          <pc:sldMk cId="580639594" sldId="298"/>
        </pc:sldMkLst>
      </pc:sldChg>
      <pc:sldChg chg="del">
        <pc:chgData name="TAN Mei Yi [Harrisdale Senior High School]" userId="f9f029c9-d743-4d60-9f2c-e74bdec1ab07" providerId="ADAL" clId="{6F2F8AAA-B1AE-4DAF-A659-2AF59A7FA8DA}" dt="2023-03-23T00:20:38.657" v="115" actId="47"/>
        <pc:sldMkLst>
          <pc:docMk/>
          <pc:sldMk cId="2853611958" sldId="299"/>
        </pc:sldMkLst>
      </pc:sldChg>
      <pc:sldChg chg="del">
        <pc:chgData name="TAN Mei Yi [Harrisdale Senior High School]" userId="f9f029c9-d743-4d60-9f2c-e74bdec1ab07" providerId="ADAL" clId="{6F2F8AAA-B1AE-4DAF-A659-2AF59A7FA8DA}" dt="2023-03-23T00:20:38.657" v="115" actId="47"/>
        <pc:sldMkLst>
          <pc:docMk/>
          <pc:sldMk cId="3114966878" sldId="300"/>
        </pc:sldMkLst>
      </pc:sldChg>
      <pc:sldChg chg="del">
        <pc:chgData name="TAN Mei Yi [Harrisdale Senior High School]" userId="f9f029c9-d743-4d60-9f2c-e74bdec1ab07" providerId="ADAL" clId="{6F2F8AAA-B1AE-4DAF-A659-2AF59A7FA8DA}" dt="2023-03-23T00:20:38.657" v="115" actId="47"/>
        <pc:sldMkLst>
          <pc:docMk/>
          <pc:sldMk cId="1230475780" sldId="302"/>
        </pc:sldMkLst>
      </pc:sldChg>
      <pc:sldChg chg="del">
        <pc:chgData name="TAN Mei Yi [Harrisdale Senior High School]" userId="f9f029c9-d743-4d60-9f2c-e74bdec1ab07" providerId="ADAL" clId="{6F2F8AAA-B1AE-4DAF-A659-2AF59A7FA8DA}" dt="2023-03-23T00:20:38.657" v="115" actId="47"/>
        <pc:sldMkLst>
          <pc:docMk/>
          <pc:sldMk cId="338124706" sldId="303"/>
        </pc:sldMkLst>
      </pc:sldChg>
      <pc:sldChg chg="del">
        <pc:chgData name="TAN Mei Yi [Harrisdale Senior High School]" userId="f9f029c9-d743-4d60-9f2c-e74bdec1ab07" providerId="ADAL" clId="{6F2F8AAA-B1AE-4DAF-A659-2AF59A7FA8DA}" dt="2023-03-23T00:20:38.657" v="115" actId="47"/>
        <pc:sldMkLst>
          <pc:docMk/>
          <pc:sldMk cId="1374517155" sldId="304"/>
        </pc:sldMkLst>
      </pc:sldChg>
      <pc:sldChg chg="del">
        <pc:chgData name="TAN Mei Yi [Harrisdale Senior High School]" userId="f9f029c9-d743-4d60-9f2c-e74bdec1ab07" providerId="ADAL" clId="{6F2F8AAA-B1AE-4DAF-A659-2AF59A7FA8DA}" dt="2023-03-23T00:20:38.657" v="115" actId="47"/>
        <pc:sldMkLst>
          <pc:docMk/>
          <pc:sldMk cId="1605016054" sldId="305"/>
        </pc:sldMkLst>
      </pc:sldChg>
      <pc:sldChg chg="modSp add mod modAnim">
        <pc:chgData name="TAN Mei Yi [Harrisdale Senior High School]" userId="f9f029c9-d743-4d60-9f2c-e74bdec1ab07" providerId="ADAL" clId="{6F2F8AAA-B1AE-4DAF-A659-2AF59A7FA8DA}" dt="2023-03-23T01:14:06.315" v="325"/>
        <pc:sldMkLst>
          <pc:docMk/>
          <pc:sldMk cId="1539773210" sldId="306"/>
        </pc:sldMkLst>
        <pc:spChg chg="mod">
          <ac:chgData name="TAN Mei Yi [Harrisdale Senior High School]" userId="f9f029c9-d743-4d60-9f2c-e74bdec1ab07" providerId="ADAL" clId="{6F2F8AAA-B1AE-4DAF-A659-2AF59A7FA8DA}" dt="2023-03-23T01:13:59.848" v="323" actId="255"/>
          <ac:spMkLst>
            <pc:docMk/>
            <pc:sldMk cId="1539773210" sldId="306"/>
            <ac:spMk id="5" creationId="{20055495-76E9-438F-940B-B33D69B1DB34}"/>
          </ac:spMkLst>
        </pc:spChg>
        <pc:spChg chg="mod">
          <ac:chgData name="TAN Mei Yi [Harrisdale Senior High School]" userId="f9f029c9-d743-4d60-9f2c-e74bdec1ab07" providerId="ADAL" clId="{6F2F8AAA-B1AE-4DAF-A659-2AF59A7FA8DA}" dt="2023-03-23T01:10:18.517" v="216" actId="207"/>
          <ac:spMkLst>
            <pc:docMk/>
            <pc:sldMk cId="1539773210" sldId="306"/>
            <ac:spMk id="7" creationId="{C49F4337-60A7-4B72-9017-58875CFBE021}"/>
          </ac:spMkLst>
        </pc:spChg>
        <pc:graphicFrameChg chg="mod">
          <ac:chgData name="TAN Mei Yi [Harrisdale Senior High School]" userId="f9f029c9-d743-4d60-9f2c-e74bdec1ab07" providerId="ADAL" clId="{6F2F8AAA-B1AE-4DAF-A659-2AF59A7FA8DA}" dt="2023-03-23T01:12:46.233" v="302" actId="113"/>
          <ac:graphicFrameMkLst>
            <pc:docMk/>
            <pc:sldMk cId="1539773210" sldId="306"/>
            <ac:graphicFrameMk id="6" creationId="{1FBC3E46-D39B-42F8-8D20-477CF30387C9}"/>
          </ac:graphicFrameMkLst>
        </pc:graphicFrameChg>
      </pc:sldChg>
      <pc:sldChg chg="addSp delSp modSp add mod delAnim modAnim">
        <pc:chgData name="TAN Mei Yi [Harrisdale Senior High School]" userId="f9f029c9-d743-4d60-9f2c-e74bdec1ab07" providerId="ADAL" clId="{6F2F8AAA-B1AE-4DAF-A659-2AF59A7FA8DA}" dt="2023-03-23T01:20:00.737" v="537"/>
        <pc:sldMkLst>
          <pc:docMk/>
          <pc:sldMk cId="3106532549" sldId="307"/>
        </pc:sldMkLst>
        <pc:spChg chg="mod">
          <ac:chgData name="TAN Mei Yi [Harrisdale Senior High School]" userId="f9f029c9-d743-4d60-9f2c-e74bdec1ab07" providerId="ADAL" clId="{6F2F8AAA-B1AE-4DAF-A659-2AF59A7FA8DA}" dt="2023-03-23T01:19:22.469" v="525" actId="27636"/>
          <ac:spMkLst>
            <pc:docMk/>
            <pc:sldMk cId="3106532549" sldId="307"/>
            <ac:spMk id="3" creationId="{00000000-0000-0000-0000-000000000000}"/>
          </ac:spMkLst>
        </pc:spChg>
        <pc:spChg chg="add mod">
          <ac:chgData name="TAN Mei Yi [Harrisdale Senior High School]" userId="f9f029c9-d743-4d60-9f2c-e74bdec1ab07" providerId="ADAL" clId="{6F2F8AAA-B1AE-4DAF-A659-2AF59A7FA8DA}" dt="2023-03-23T01:16:44.746" v="376" actId="1076"/>
          <ac:spMkLst>
            <pc:docMk/>
            <pc:sldMk cId="3106532549" sldId="307"/>
            <ac:spMk id="6" creationId="{267D289D-A18A-5B97-E974-8001F2493EAF}"/>
          </ac:spMkLst>
        </pc:spChg>
        <pc:spChg chg="add mod">
          <ac:chgData name="TAN Mei Yi [Harrisdale Senior High School]" userId="f9f029c9-d743-4d60-9f2c-e74bdec1ab07" providerId="ADAL" clId="{6F2F8AAA-B1AE-4DAF-A659-2AF59A7FA8DA}" dt="2023-03-23T01:16:54.072" v="383" actId="1076"/>
          <ac:spMkLst>
            <pc:docMk/>
            <pc:sldMk cId="3106532549" sldId="307"/>
            <ac:spMk id="7" creationId="{669F34F9-8A22-E52E-0DDE-435648437EE3}"/>
          </ac:spMkLst>
        </pc:spChg>
        <pc:spChg chg="mod">
          <ac:chgData name="TAN Mei Yi [Harrisdale Senior High School]" userId="f9f029c9-d743-4d60-9f2c-e74bdec1ab07" providerId="ADAL" clId="{6F2F8AAA-B1AE-4DAF-A659-2AF59A7FA8DA}" dt="2023-03-23T01:14:18.557" v="326" actId="207"/>
          <ac:spMkLst>
            <pc:docMk/>
            <pc:sldMk cId="3106532549" sldId="307"/>
            <ac:spMk id="8" creationId="{3BBD2681-D5C4-494E-B015-9D689E33A334}"/>
          </ac:spMkLst>
        </pc:spChg>
        <pc:spChg chg="add mod">
          <ac:chgData name="TAN Mei Yi [Harrisdale Senior High School]" userId="f9f029c9-d743-4d60-9f2c-e74bdec1ab07" providerId="ADAL" clId="{6F2F8AAA-B1AE-4DAF-A659-2AF59A7FA8DA}" dt="2023-03-23T01:17:25.534" v="404" actId="1076"/>
          <ac:spMkLst>
            <pc:docMk/>
            <pc:sldMk cId="3106532549" sldId="307"/>
            <ac:spMk id="9" creationId="{623D5CC7-C28D-4484-D747-D635D38881F7}"/>
          </ac:spMkLst>
        </pc:spChg>
        <pc:spChg chg="add mod">
          <ac:chgData name="TAN Mei Yi [Harrisdale Senior High School]" userId="f9f029c9-d743-4d60-9f2c-e74bdec1ab07" providerId="ADAL" clId="{6F2F8AAA-B1AE-4DAF-A659-2AF59A7FA8DA}" dt="2023-03-23T01:17:51.315" v="421" actId="1076"/>
          <ac:spMkLst>
            <pc:docMk/>
            <pc:sldMk cId="3106532549" sldId="307"/>
            <ac:spMk id="10" creationId="{30A52750-A68C-5B9B-BB93-CC0C5459733E}"/>
          </ac:spMkLst>
        </pc:spChg>
        <pc:spChg chg="add mod">
          <ac:chgData name="TAN Mei Yi [Harrisdale Senior High School]" userId="f9f029c9-d743-4d60-9f2c-e74bdec1ab07" providerId="ADAL" clId="{6F2F8AAA-B1AE-4DAF-A659-2AF59A7FA8DA}" dt="2023-03-23T01:18:05.702" v="427" actId="1076"/>
          <ac:spMkLst>
            <pc:docMk/>
            <pc:sldMk cId="3106532549" sldId="307"/>
            <ac:spMk id="11" creationId="{0DD02B0C-9A48-5699-EE61-3B998802AF5F}"/>
          </ac:spMkLst>
        </pc:spChg>
        <pc:spChg chg="add mod">
          <ac:chgData name="TAN Mei Yi [Harrisdale Senior High School]" userId="f9f029c9-d743-4d60-9f2c-e74bdec1ab07" providerId="ADAL" clId="{6F2F8AAA-B1AE-4DAF-A659-2AF59A7FA8DA}" dt="2023-03-23T01:19:43.476" v="532" actId="1076"/>
          <ac:spMkLst>
            <pc:docMk/>
            <pc:sldMk cId="3106532549" sldId="307"/>
            <ac:spMk id="12" creationId="{E4FAB985-DAEA-AD91-4193-80C26FD6E1A7}"/>
          </ac:spMkLst>
        </pc:spChg>
        <pc:picChg chg="add del mod">
          <ac:chgData name="TAN Mei Yi [Harrisdale Senior High School]" userId="f9f029c9-d743-4d60-9f2c-e74bdec1ab07" providerId="ADAL" clId="{6F2F8AAA-B1AE-4DAF-A659-2AF59A7FA8DA}" dt="2023-03-23T01:14:41.785" v="333"/>
          <ac:picMkLst>
            <pc:docMk/>
            <pc:sldMk cId="3106532549" sldId="307"/>
            <ac:picMk id="2" creationId="{3BC34CB4-E0A7-FE76-2253-9E113A5FCFBB}"/>
          </ac:picMkLst>
        </pc:picChg>
        <pc:picChg chg="del mod">
          <ac:chgData name="TAN Mei Yi [Harrisdale Senior High School]" userId="f9f029c9-d743-4d60-9f2c-e74bdec1ab07" providerId="ADAL" clId="{6F2F8AAA-B1AE-4DAF-A659-2AF59A7FA8DA}" dt="2023-03-23T01:18:07.221" v="428" actId="478"/>
          <ac:picMkLst>
            <pc:docMk/>
            <pc:sldMk cId="3106532549" sldId="307"/>
            <ac:picMk id="4" creationId="{00000000-0000-0000-0000-000000000000}"/>
          </ac:picMkLst>
        </pc:picChg>
        <pc:picChg chg="add mod modCrop">
          <ac:chgData name="TAN Mei Yi [Harrisdale Senior High School]" userId="f9f029c9-d743-4d60-9f2c-e74bdec1ab07" providerId="ADAL" clId="{6F2F8AAA-B1AE-4DAF-A659-2AF59A7FA8DA}" dt="2023-03-23T01:15:46.152" v="345" actId="1076"/>
          <ac:picMkLst>
            <pc:docMk/>
            <pc:sldMk cId="3106532549" sldId="307"/>
            <ac:picMk id="5" creationId="{460F9480-8C7C-9EE7-788E-C64EAB86367A}"/>
          </ac:picMkLst>
        </pc:picChg>
        <pc:picChg chg="add mod ord modCrop">
          <ac:chgData name="TAN Mei Yi [Harrisdale Senior High School]" userId="f9f029c9-d743-4d60-9f2c-e74bdec1ab07" providerId="ADAL" clId="{6F2F8AAA-B1AE-4DAF-A659-2AF59A7FA8DA}" dt="2023-03-23T01:19:57.286" v="536" actId="167"/>
          <ac:picMkLst>
            <pc:docMk/>
            <pc:sldMk cId="3106532549" sldId="307"/>
            <ac:picMk id="14" creationId="{CA64A197-494D-68D5-6B5C-A7A92245D770}"/>
          </ac:picMkLst>
        </pc:picChg>
      </pc:sldChg>
      <pc:sldChg chg="addSp delSp modSp add mod modAnim">
        <pc:chgData name="TAN Mei Yi [Harrisdale Senior High School]" userId="f9f029c9-d743-4d60-9f2c-e74bdec1ab07" providerId="ADAL" clId="{6F2F8AAA-B1AE-4DAF-A659-2AF59A7FA8DA}" dt="2023-03-23T01:30:32.076" v="690"/>
        <pc:sldMkLst>
          <pc:docMk/>
          <pc:sldMk cId="1240092391" sldId="308"/>
        </pc:sldMkLst>
        <pc:spChg chg="add mod">
          <ac:chgData name="TAN Mei Yi [Harrisdale Senior High School]" userId="f9f029c9-d743-4d60-9f2c-e74bdec1ab07" providerId="ADAL" clId="{6F2F8AAA-B1AE-4DAF-A659-2AF59A7FA8DA}" dt="2023-03-23T01:09:12.588" v="202"/>
          <ac:spMkLst>
            <pc:docMk/>
            <pc:sldMk cId="1240092391" sldId="308"/>
            <ac:spMk id="2" creationId="{50CD3334-F051-DE7F-B362-CE4D714539E1}"/>
          </ac:spMkLst>
        </pc:spChg>
        <pc:spChg chg="mod">
          <ac:chgData name="TAN Mei Yi [Harrisdale Senior High School]" userId="f9f029c9-d743-4d60-9f2c-e74bdec1ab07" providerId="ADAL" clId="{6F2F8AAA-B1AE-4DAF-A659-2AF59A7FA8DA}" dt="2023-03-23T01:30:24.953" v="688" actId="207"/>
          <ac:spMkLst>
            <pc:docMk/>
            <pc:sldMk cId="1240092391" sldId="308"/>
            <ac:spMk id="3" creationId="{23909C2E-C777-42C9-BBBA-294F95EEBE20}"/>
          </ac:spMkLst>
        </pc:spChg>
        <pc:spChg chg="del">
          <ac:chgData name="TAN Mei Yi [Harrisdale Senior High School]" userId="f9f029c9-d743-4d60-9f2c-e74bdec1ab07" providerId="ADAL" clId="{6F2F8AAA-B1AE-4DAF-A659-2AF59A7FA8DA}" dt="2023-03-23T01:09:12.336" v="201" actId="478"/>
          <ac:spMkLst>
            <pc:docMk/>
            <pc:sldMk cId="1240092391" sldId="308"/>
            <ac:spMk id="4" creationId="{7D688933-35AE-47EC-9CE8-9EA8D6FBAED5}"/>
          </ac:spMkLst>
        </pc:spChg>
      </pc:sldChg>
      <pc:sldChg chg="addSp delSp modSp add mod modAnim">
        <pc:chgData name="TAN Mei Yi [Harrisdale Senior High School]" userId="f9f029c9-d743-4d60-9f2c-e74bdec1ab07" providerId="ADAL" clId="{6F2F8AAA-B1AE-4DAF-A659-2AF59A7FA8DA}" dt="2023-03-23T01:40:15.327" v="1425" actId="21"/>
        <pc:sldMkLst>
          <pc:docMk/>
          <pc:sldMk cId="4041022850" sldId="309"/>
        </pc:sldMkLst>
        <pc:spChg chg="mod">
          <ac:chgData name="TAN Mei Yi [Harrisdale Senior High School]" userId="f9f029c9-d743-4d60-9f2c-e74bdec1ab07" providerId="ADAL" clId="{6F2F8AAA-B1AE-4DAF-A659-2AF59A7FA8DA}" dt="2023-03-23T01:40:07.337" v="1422" actId="113"/>
          <ac:spMkLst>
            <pc:docMk/>
            <pc:sldMk cId="4041022850" sldId="309"/>
            <ac:spMk id="3"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9"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1"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3" creationId="{00000000-0000-0000-0000-000000000000}"/>
          </ac:spMkLst>
        </pc:spChg>
        <pc:spChg chg="mod">
          <ac:chgData name="TAN Mei Yi [Harrisdale Senior High School]" userId="f9f029c9-d743-4d60-9f2c-e74bdec1ab07" providerId="ADAL" clId="{6F2F8AAA-B1AE-4DAF-A659-2AF59A7FA8DA}" dt="2023-03-23T01:38:53.403" v="1413" actId="113"/>
          <ac:spMkLst>
            <pc:docMk/>
            <pc:sldMk cId="4041022850" sldId="309"/>
            <ac:spMk id="15" creationId="{2D937339-2154-4C4D-98A2-41F80670C525}"/>
          </ac:spMkLst>
        </pc:spChg>
        <pc:picChg chg="add del mod">
          <ac:chgData name="TAN Mei Yi [Harrisdale Senior High School]" userId="f9f029c9-d743-4d60-9f2c-e74bdec1ab07" providerId="ADAL" clId="{6F2F8AAA-B1AE-4DAF-A659-2AF59A7FA8DA}" dt="2023-03-23T01:40:15.327" v="1425" actId="21"/>
          <ac:picMkLst>
            <pc:docMk/>
            <pc:sldMk cId="4041022850" sldId="309"/>
            <ac:picMk id="5" creationId="{B2B9A227-9913-F6BE-71E1-559F66B54792}"/>
          </ac:picMkLst>
        </pc:picChg>
        <pc:cxnChg chg="mod">
          <ac:chgData name="TAN Mei Yi [Harrisdale Senior High School]" userId="f9f029c9-d743-4d60-9f2c-e74bdec1ab07" providerId="ADAL" clId="{6F2F8AAA-B1AE-4DAF-A659-2AF59A7FA8DA}" dt="2023-03-23T01:38:47.951" v="1411" actId="208"/>
          <ac:cxnSpMkLst>
            <pc:docMk/>
            <pc:sldMk cId="4041022850" sldId="309"/>
            <ac:cxnSpMk id="8"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0"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4" creationId="{00000000-0000-0000-0000-000000000000}"/>
          </ac:cxnSpMkLst>
        </pc:cxnChg>
      </pc:sldChg>
      <pc:sldChg chg="addSp delSp modSp add mod modAnim">
        <pc:chgData name="TAN Mei Yi [Harrisdale Senior High School]" userId="f9f029c9-d743-4d60-9f2c-e74bdec1ab07" providerId="ADAL" clId="{6F2F8AAA-B1AE-4DAF-A659-2AF59A7FA8DA}" dt="2023-03-23T01:40:24.500" v="1429" actId="1076"/>
        <pc:sldMkLst>
          <pc:docMk/>
          <pc:sldMk cId="591745041" sldId="310"/>
        </pc:sldMkLst>
        <pc:spChg chg="add mod">
          <ac:chgData name="TAN Mei Yi [Harrisdale Senior High School]" userId="f9f029c9-d743-4d60-9f2c-e74bdec1ab07" providerId="ADAL" clId="{6F2F8AAA-B1AE-4DAF-A659-2AF59A7FA8DA}" dt="2023-03-23T01:09:42.184" v="212"/>
          <ac:spMkLst>
            <pc:docMk/>
            <pc:sldMk cId="591745041" sldId="310"/>
            <ac:spMk id="2" creationId="{8A8F5AD2-8164-6414-96F4-299405C73CA3}"/>
          </ac:spMkLst>
        </pc:spChg>
        <pc:spChg chg="mod">
          <ac:chgData name="TAN Mei Yi [Harrisdale Senior High School]" userId="f9f029c9-d743-4d60-9f2c-e74bdec1ab07" providerId="ADAL" clId="{6F2F8AAA-B1AE-4DAF-A659-2AF59A7FA8DA}" dt="2023-03-23T01:39:26.409" v="1419" actId="207"/>
          <ac:spMkLst>
            <pc:docMk/>
            <pc:sldMk cId="591745041" sldId="310"/>
            <ac:spMk id="3" creationId="{00000000-0000-0000-0000-000000000000}"/>
          </ac:spMkLst>
        </pc:spChg>
        <pc:spChg chg="del">
          <ac:chgData name="TAN Mei Yi [Harrisdale Senior High School]" userId="f9f029c9-d743-4d60-9f2c-e74bdec1ab07" providerId="ADAL" clId="{6F2F8AAA-B1AE-4DAF-A659-2AF59A7FA8DA}" dt="2023-03-23T01:09:41.065" v="211" actId="478"/>
          <ac:spMkLst>
            <pc:docMk/>
            <pc:sldMk cId="591745041" sldId="310"/>
            <ac:spMk id="15" creationId="{2D937339-2154-4C4D-98A2-41F80670C525}"/>
          </ac:spMkLst>
        </pc:spChg>
        <pc:picChg chg="add mod">
          <ac:chgData name="TAN Mei Yi [Harrisdale Senior High School]" userId="f9f029c9-d743-4d60-9f2c-e74bdec1ab07" providerId="ADAL" clId="{6F2F8AAA-B1AE-4DAF-A659-2AF59A7FA8DA}" dt="2023-03-23T01:40:24.500" v="1429" actId="1076"/>
          <ac:picMkLst>
            <pc:docMk/>
            <pc:sldMk cId="591745041" sldId="310"/>
            <ac:picMk id="4" creationId="{402DF56B-C466-17FD-F87E-29B53673AAAA}"/>
          </ac:picMkLst>
        </pc:picChg>
      </pc:sldChg>
      <pc:sldChg chg="addSp delSp modSp add mod">
        <pc:chgData name="TAN Mei Yi [Harrisdale Senior High School]" userId="f9f029c9-d743-4d60-9f2c-e74bdec1ab07" providerId="ADAL" clId="{6F2F8AAA-B1AE-4DAF-A659-2AF59A7FA8DA}" dt="2023-03-23T00:23:23.547" v="184"/>
        <pc:sldMkLst>
          <pc:docMk/>
          <pc:sldMk cId="176469213" sldId="311"/>
        </pc:sldMkLst>
        <pc:spChg chg="add mod">
          <ac:chgData name="TAN Mei Yi [Harrisdale Senior High School]" userId="f9f029c9-d743-4d60-9f2c-e74bdec1ab07" providerId="ADAL" clId="{6F2F8AAA-B1AE-4DAF-A659-2AF59A7FA8DA}" dt="2023-03-23T00:23:23.547" v="184"/>
          <ac:spMkLst>
            <pc:docMk/>
            <pc:sldMk cId="176469213" sldId="311"/>
            <ac:spMk id="2" creationId="{F6F69DF6-A716-E951-D41C-16CB08E1FA95}"/>
          </ac:spMkLst>
        </pc:spChg>
        <pc:spChg chg="del">
          <ac:chgData name="TAN Mei Yi [Harrisdale Senior High School]" userId="f9f029c9-d743-4d60-9f2c-e74bdec1ab07" providerId="ADAL" clId="{6F2F8AAA-B1AE-4DAF-A659-2AF59A7FA8DA}" dt="2023-03-23T00:23:23.284" v="183" actId="478"/>
          <ac:spMkLst>
            <pc:docMk/>
            <pc:sldMk cId="176469213" sldId="311"/>
            <ac:spMk id="4" creationId="{FB16AC73-64A1-4CD9-AA61-87BD59746B4D}"/>
          </ac:spMkLst>
        </pc:spChg>
      </pc:sldChg>
      <pc:sldChg chg="addSp delSp modSp add mod">
        <pc:chgData name="TAN Mei Yi [Harrisdale Senior High School]" userId="f9f029c9-d743-4d60-9f2c-e74bdec1ab07" providerId="ADAL" clId="{6F2F8AAA-B1AE-4DAF-A659-2AF59A7FA8DA}" dt="2023-03-23T00:22:32.261" v="174" actId="478"/>
        <pc:sldMkLst>
          <pc:docMk/>
          <pc:sldMk cId="224559464" sldId="312"/>
        </pc:sldMkLst>
        <pc:spChg chg="add mod">
          <ac:chgData name="TAN Mei Yi [Harrisdale Senior High School]" userId="f9f029c9-d743-4d60-9f2c-e74bdec1ab07" providerId="ADAL" clId="{6F2F8AAA-B1AE-4DAF-A659-2AF59A7FA8DA}" dt="2023-03-23T00:22:25.987" v="173"/>
          <ac:spMkLst>
            <pc:docMk/>
            <pc:sldMk cId="224559464" sldId="312"/>
            <ac:spMk id="2" creationId="{224AC5C2-4265-8C5E-C585-08C7C9963093}"/>
          </ac:spMkLst>
        </pc:spChg>
        <pc:spChg chg="del mod">
          <ac:chgData name="TAN Mei Yi [Harrisdale Senior High School]" userId="f9f029c9-d743-4d60-9f2c-e74bdec1ab07" providerId="ADAL" clId="{6F2F8AAA-B1AE-4DAF-A659-2AF59A7FA8DA}" dt="2023-03-23T00:22:32.261" v="174" actId="478"/>
          <ac:spMkLst>
            <pc:docMk/>
            <pc:sldMk cId="224559464" sldId="312"/>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35.832" v="176"/>
        <pc:sldMkLst>
          <pc:docMk/>
          <pc:sldMk cId="3601221498" sldId="313"/>
        </pc:sldMkLst>
        <pc:spChg chg="add mod">
          <ac:chgData name="TAN Mei Yi [Harrisdale Senior High School]" userId="f9f029c9-d743-4d60-9f2c-e74bdec1ab07" providerId="ADAL" clId="{6F2F8AAA-B1AE-4DAF-A659-2AF59A7FA8DA}" dt="2023-03-23T00:22:35.832" v="176"/>
          <ac:spMkLst>
            <pc:docMk/>
            <pc:sldMk cId="3601221498" sldId="313"/>
            <ac:spMk id="2" creationId="{AC92FA2A-B80B-391D-19DE-40BF49442660}"/>
          </ac:spMkLst>
        </pc:spChg>
        <pc:spChg chg="del">
          <ac:chgData name="TAN Mei Yi [Harrisdale Senior High School]" userId="f9f029c9-d743-4d60-9f2c-e74bdec1ab07" providerId="ADAL" clId="{6F2F8AAA-B1AE-4DAF-A659-2AF59A7FA8DA}" dt="2023-03-23T00:22:35.624" v="175" actId="478"/>
          <ac:spMkLst>
            <pc:docMk/>
            <pc:sldMk cId="3601221498" sldId="313"/>
            <ac:spMk id="4" creationId="{087A652B-87AE-44AC-9127-17BDD4DB5CE1}"/>
          </ac:spMkLst>
        </pc:spChg>
      </pc:sldChg>
      <pc:sldChg chg="modSp add del modAnim">
        <pc:chgData name="TAN Mei Yi [Harrisdale Senior High School]" userId="f9f029c9-d743-4d60-9f2c-e74bdec1ab07" providerId="ADAL" clId="{6F2F8AAA-B1AE-4DAF-A659-2AF59A7FA8DA}" dt="2023-03-23T01:29:51.398" v="685" actId="47"/>
        <pc:sldMkLst>
          <pc:docMk/>
          <pc:sldMk cId="1988727048" sldId="314"/>
        </pc:sldMkLst>
        <pc:spChg chg="mod">
          <ac:chgData name="TAN Mei Yi [Harrisdale Senior High School]" userId="f9f029c9-d743-4d60-9f2c-e74bdec1ab07" providerId="ADAL" clId="{6F2F8AAA-B1AE-4DAF-A659-2AF59A7FA8DA}" dt="2023-03-23T01:22:23.436" v="684" actId="20577"/>
          <ac:spMkLst>
            <pc:docMk/>
            <pc:sldMk cId="1988727048" sldId="314"/>
            <ac:spMk id="3" creationId="{23909C2E-C777-42C9-BBBA-294F95EEBE20}"/>
          </ac:spMkLst>
        </pc:spChg>
      </pc:sldChg>
    </pc:docChg>
  </pc:docChgLst>
  <pc:docChgLst>
    <pc:chgData name="TAN Mei Yi [Harrisdale Senior High School]" userId="f9f029c9-d743-4d60-9f2c-e74bdec1ab07" providerId="ADAL" clId="{C4D0E93F-951D-4A31-8F97-7C3E28EDA5CE}"/>
    <pc:docChg chg="undo custSel addSld delSld modSld sldOrd">
      <pc:chgData name="TAN Mei Yi [Harrisdale Senior High School]" userId="f9f029c9-d743-4d60-9f2c-e74bdec1ab07" providerId="ADAL" clId="{C4D0E93F-951D-4A31-8F97-7C3E28EDA5CE}" dt="2023-08-07T05:29:45.159" v="5368"/>
      <pc:docMkLst>
        <pc:docMk/>
      </pc:docMkLst>
      <pc:sldChg chg="del">
        <pc:chgData name="TAN Mei Yi [Harrisdale Senior High School]" userId="f9f029c9-d743-4d60-9f2c-e74bdec1ab07" providerId="ADAL" clId="{C4D0E93F-951D-4A31-8F97-7C3E28EDA5CE}" dt="2023-08-03T04:31:21.786" v="86" actId="47"/>
        <pc:sldMkLst>
          <pc:docMk/>
          <pc:sldMk cId="141135197" sldId="258"/>
        </pc:sldMkLst>
      </pc:sldChg>
      <pc:sldChg chg="del">
        <pc:chgData name="TAN Mei Yi [Harrisdale Senior High School]" userId="f9f029c9-d743-4d60-9f2c-e74bdec1ab07" providerId="ADAL" clId="{C4D0E93F-951D-4A31-8F97-7C3E28EDA5CE}" dt="2023-08-03T04:31:21.786" v="86" actId="47"/>
        <pc:sldMkLst>
          <pc:docMk/>
          <pc:sldMk cId="1418505735" sldId="260"/>
        </pc:sldMkLst>
      </pc:sldChg>
      <pc:sldChg chg="del">
        <pc:chgData name="TAN Mei Yi [Harrisdale Senior High School]" userId="f9f029c9-d743-4d60-9f2c-e74bdec1ab07" providerId="ADAL" clId="{C4D0E93F-951D-4A31-8F97-7C3E28EDA5CE}" dt="2023-08-03T04:31:21.786" v="86" actId="47"/>
        <pc:sldMkLst>
          <pc:docMk/>
          <pc:sldMk cId="1025179346" sldId="262"/>
        </pc:sldMkLst>
      </pc:sldChg>
      <pc:sldChg chg="del">
        <pc:chgData name="TAN Mei Yi [Harrisdale Senior High School]" userId="f9f029c9-d743-4d60-9f2c-e74bdec1ab07" providerId="ADAL" clId="{C4D0E93F-951D-4A31-8F97-7C3E28EDA5CE}" dt="2023-08-03T04:31:21.786" v="86" actId="47"/>
        <pc:sldMkLst>
          <pc:docMk/>
          <pc:sldMk cId="1273836146" sldId="264"/>
        </pc:sldMkLst>
      </pc:sldChg>
      <pc:sldChg chg="del">
        <pc:chgData name="TAN Mei Yi [Harrisdale Senior High School]" userId="f9f029c9-d743-4d60-9f2c-e74bdec1ab07" providerId="ADAL" clId="{C4D0E93F-951D-4A31-8F97-7C3E28EDA5CE}" dt="2023-08-03T04:31:21.786" v="86" actId="47"/>
        <pc:sldMkLst>
          <pc:docMk/>
          <pc:sldMk cId="4082306545" sldId="265"/>
        </pc:sldMkLst>
      </pc:sldChg>
      <pc:sldChg chg="del">
        <pc:chgData name="TAN Mei Yi [Harrisdale Senior High School]" userId="f9f029c9-d743-4d60-9f2c-e74bdec1ab07" providerId="ADAL" clId="{C4D0E93F-951D-4A31-8F97-7C3E28EDA5CE}" dt="2023-08-03T04:31:21.786" v="86" actId="47"/>
        <pc:sldMkLst>
          <pc:docMk/>
          <pc:sldMk cId="3060007406" sldId="266"/>
        </pc:sldMkLst>
      </pc:sldChg>
      <pc:sldChg chg="del">
        <pc:chgData name="TAN Mei Yi [Harrisdale Senior High School]" userId="f9f029c9-d743-4d60-9f2c-e74bdec1ab07" providerId="ADAL" clId="{C4D0E93F-951D-4A31-8F97-7C3E28EDA5CE}" dt="2023-08-03T04:31:21.786" v="86" actId="47"/>
        <pc:sldMkLst>
          <pc:docMk/>
          <pc:sldMk cId="13227278" sldId="267"/>
        </pc:sldMkLst>
      </pc:sldChg>
      <pc:sldChg chg="del">
        <pc:chgData name="TAN Mei Yi [Harrisdale Senior High School]" userId="f9f029c9-d743-4d60-9f2c-e74bdec1ab07" providerId="ADAL" clId="{C4D0E93F-951D-4A31-8F97-7C3E28EDA5CE}" dt="2023-08-03T04:31:21.786" v="86" actId="47"/>
        <pc:sldMkLst>
          <pc:docMk/>
          <pc:sldMk cId="1148942275" sldId="268"/>
        </pc:sldMkLst>
      </pc:sldChg>
      <pc:sldChg chg="del">
        <pc:chgData name="TAN Mei Yi [Harrisdale Senior High School]" userId="f9f029c9-d743-4d60-9f2c-e74bdec1ab07" providerId="ADAL" clId="{C4D0E93F-951D-4A31-8F97-7C3E28EDA5CE}" dt="2023-08-03T04:31:21.786" v="86" actId="47"/>
        <pc:sldMkLst>
          <pc:docMk/>
          <pc:sldMk cId="1289733801" sldId="269"/>
        </pc:sldMkLst>
      </pc:sldChg>
      <pc:sldChg chg="del">
        <pc:chgData name="TAN Mei Yi [Harrisdale Senior High School]" userId="f9f029c9-d743-4d60-9f2c-e74bdec1ab07" providerId="ADAL" clId="{C4D0E93F-951D-4A31-8F97-7C3E28EDA5CE}" dt="2023-08-05T02:57:37.894" v="2007" actId="47"/>
        <pc:sldMkLst>
          <pc:docMk/>
          <pc:sldMk cId="1089441419" sldId="270"/>
        </pc:sldMkLst>
      </pc:sldChg>
      <pc:sldChg chg="del">
        <pc:chgData name="TAN Mei Yi [Harrisdale Senior High School]" userId="f9f029c9-d743-4d60-9f2c-e74bdec1ab07" providerId="ADAL" clId="{C4D0E93F-951D-4A31-8F97-7C3E28EDA5CE}" dt="2023-08-05T02:57:37.894" v="2007" actId="47"/>
        <pc:sldMkLst>
          <pc:docMk/>
          <pc:sldMk cId="3478059241" sldId="271"/>
        </pc:sldMkLst>
      </pc:sldChg>
      <pc:sldChg chg="add del">
        <pc:chgData name="TAN Mei Yi [Harrisdale Senior High School]" userId="f9f029c9-d743-4d60-9f2c-e74bdec1ab07" providerId="ADAL" clId="{C4D0E93F-951D-4A31-8F97-7C3E28EDA5CE}" dt="2023-08-05T02:50:44.219" v="1563"/>
        <pc:sldMkLst>
          <pc:docMk/>
          <pc:sldMk cId="247917883" sldId="272"/>
        </pc:sldMkLst>
      </pc:sldChg>
      <pc:sldChg chg="add del">
        <pc:chgData name="TAN Mei Yi [Harrisdale Senior High School]" userId="f9f029c9-d743-4d60-9f2c-e74bdec1ab07" providerId="ADAL" clId="{C4D0E93F-951D-4A31-8F97-7C3E28EDA5CE}" dt="2023-08-05T02:50:44.219" v="1563"/>
        <pc:sldMkLst>
          <pc:docMk/>
          <pc:sldMk cId="1127069596" sldId="274"/>
        </pc:sldMkLst>
      </pc:sldChg>
      <pc:sldChg chg="add del">
        <pc:chgData name="TAN Mei Yi [Harrisdale Senior High School]" userId="f9f029c9-d743-4d60-9f2c-e74bdec1ab07" providerId="ADAL" clId="{C4D0E93F-951D-4A31-8F97-7C3E28EDA5CE}" dt="2023-08-05T02:50:44.219" v="1563"/>
        <pc:sldMkLst>
          <pc:docMk/>
          <pc:sldMk cId="248115118" sldId="275"/>
        </pc:sldMkLst>
      </pc:sldChg>
      <pc:sldChg chg="add del">
        <pc:chgData name="TAN Mei Yi [Harrisdale Senior High School]" userId="f9f029c9-d743-4d60-9f2c-e74bdec1ab07" providerId="ADAL" clId="{C4D0E93F-951D-4A31-8F97-7C3E28EDA5CE}" dt="2023-08-05T02:50:44.219" v="1563"/>
        <pc:sldMkLst>
          <pc:docMk/>
          <pc:sldMk cId="3375839066" sldId="276"/>
        </pc:sldMkLst>
      </pc:sldChg>
      <pc:sldChg chg="add del">
        <pc:chgData name="TAN Mei Yi [Harrisdale Senior High School]" userId="f9f029c9-d743-4d60-9f2c-e74bdec1ab07" providerId="ADAL" clId="{C4D0E93F-951D-4A31-8F97-7C3E28EDA5CE}" dt="2023-08-05T02:50:44.219" v="1563"/>
        <pc:sldMkLst>
          <pc:docMk/>
          <pc:sldMk cId="2176912138" sldId="277"/>
        </pc:sldMkLst>
      </pc:sldChg>
      <pc:sldChg chg="add del">
        <pc:chgData name="TAN Mei Yi [Harrisdale Senior High School]" userId="f9f029c9-d743-4d60-9f2c-e74bdec1ab07" providerId="ADAL" clId="{C4D0E93F-951D-4A31-8F97-7C3E28EDA5CE}" dt="2023-08-05T02:50:44.219" v="1563"/>
        <pc:sldMkLst>
          <pc:docMk/>
          <pc:sldMk cId="3261069384" sldId="278"/>
        </pc:sldMkLst>
      </pc:sldChg>
      <pc:sldChg chg="modSp mod">
        <pc:chgData name="TAN Mei Yi [Harrisdale Senior High School]" userId="f9f029c9-d743-4d60-9f2c-e74bdec1ab07" providerId="ADAL" clId="{C4D0E93F-951D-4A31-8F97-7C3E28EDA5CE}" dt="2023-08-05T06:37:31.834" v="5348" actId="20577"/>
        <pc:sldMkLst>
          <pc:docMk/>
          <pc:sldMk cId="3000480193" sldId="288"/>
        </pc:sldMkLst>
        <pc:spChg chg="mod">
          <ac:chgData name="TAN Mei Yi [Harrisdale Senior High School]" userId="f9f029c9-d743-4d60-9f2c-e74bdec1ab07" providerId="ADAL" clId="{C4D0E93F-951D-4A31-8F97-7C3E28EDA5CE}" dt="2023-08-05T06:37:31.834" v="5348" actId="20577"/>
          <ac:spMkLst>
            <pc:docMk/>
            <pc:sldMk cId="3000480193" sldId="288"/>
            <ac:spMk id="5" creationId="{00000000-0000-0000-0000-000000000000}"/>
          </ac:spMkLst>
        </pc:spChg>
      </pc:sldChg>
      <pc:sldChg chg="add del">
        <pc:chgData name="TAN Mei Yi [Harrisdale Senior High School]" userId="f9f029c9-d743-4d60-9f2c-e74bdec1ab07" providerId="ADAL" clId="{C4D0E93F-951D-4A31-8F97-7C3E28EDA5CE}" dt="2023-08-05T02:50:44.219" v="1563"/>
        <pc:sldMkLst>
          <pc:docMk/>
          <pc:sldMk cId="1976731551" sldId="291"/>
        </pc:sldMkLst>
      </pc:sldChg>
      <pc:sldChg chg="modSp mod">
        <pc:chgData name="TAN Mei Yi [Harrisdale Senior High School]" userId="f9f029c9-d743-4d60-9f2c-e74bdec1ab07" providerId="ADAL" clId="{C4D0E93F-951D-4A31-8F97-7C3E28EDA5CE}" dt="2023-08-05T06:38:48.742" v="5349" actId="20577"/>
        <pc:sldMkLst>
          <pc:docMk/>
          <pc:sldMk cId="2226349418" sldId="292"/>
        </pc:sldMkLst>
        <pc:spChg chg="mod">
          <ac:chgData name="TAN Mei Yi [Harrisdale Senior High School]" userId="f9f029c9-d743-4d60-9f2c-e74bdec1ab07" providerId="ADAL" clId="{C4D0E93F-951D-4A31-8F97-7C3E28EDA5CE}" dt="2023-08-05T06:38:48.742" v="5349" actId="20577"/>
          <ac:spMkLst>
            <pc:docMk/>
            <pc:sldMk cId="2226349418" sldId="292"/>
            <ac:spMk id="21" creationId="{8E7845BC-DC72-44E1-BABF-6AFB4DC3022D}"/>
          </ac:spMkLst>
        </pc:spChg>
        <pc:spChg chg="mod">
          <ac:chgData name="TAN Mei Yi [Harrisdale Senior High School]" userId="f9f029c9-d743-4d60-9f2c-e74bdec1ab07" providerId="ADAL" clId="{C4D0E93F-951D-4A31-8F97-7C3E28EDA5CE}" dt="2023-08-03T04:21:29.871" v="85" actId="20577"/>
          <ac:spMkLst>
            <pc:docMk/>
            <pc:sldMk cId="2226349418" sldId="292"/>
            <ac:spMk id="22" creationId="{046BE2BE-401B-43B6-9F59-E6AE635E14BD}"/>
          </ac:spMkLst>
        </pc:spChg>
      </pc:sldChg>
      <pc:sldChg chg="modSp add del mod">
        <pc:chgData name="TAN Mei Yi [Harrisdale Senior High School]" userId="f9f029c9-d743-4d60-9f2c-e74bdec1ab07" providerId="ADAL" clId="{C4D0E93F-951D-4A31-8F97-7C3E28EDA5CE}" dt="2023-08-05T07:28:32.625" v="5354" actId="207"/>
        <pc:sldMkLst>
          <pc:docMk/>
          <pc:sldMk cId="182285549" sldId="294"/>
        </pc:sldMkLst>
        <pc:spChg chg="mod">
          <ac:chgData name="TAN Mei Yi [Harrisdale Senior High School]" userId="f9f029c9-d743-4d60-9f2c-e74bdec1ab07" providerId="ADAL" clId="{C4D0E93F-951D-4A31-8F97-7C3E28EDA5CE}" dt="2023-08-05T07:28:25.592" v="5352" actId="113"/>
          <ac:spMkLst>
            <pc:docMk/>
            <pc:sldMk cId="182285549" sldId="294"/>
            <ac:spMk id="3" creationId="{FADB28D6-1050-4DAB-9DE0-36378910CF9F}"/>
          </ac:spMkLst>
        </pc:spChg>
        <pc:spChg chg="mod">
          <ac:chgData name="TAN Mei Yi [Harrisdale Senior High School]" userId="f9f029c9-d743-4d60-9f2c-e74bdec1ab07" providerId="ADAL" clId="{C4D0E93F-951D-4A31-8F97-7C3E28EDA5CE}" dt="2023-08-05T07:28:23.404" v="5351" actId="207"/>
          <ac:spMkLst>
            <pc:docMk/>
            <pc:sldMk cId="182285549" sldId="294"/>
            <ac:spMk id="5" creationId="{AF7ED350-8CCB-41B3-AD05-274E0AC4AE7A}"/>
          </ac:spMkLst>
        </pc:spChg>
        <pc:spChg chg="mod">
          <ac:chgData name="TAN Mei Yi [Harrisdale Senior High School]" userId="f9f029c9-d743-4d60-9f2c-e74bdec1ab07" providerId="ADAL" clId="{C4D0E93F-951D-4A31-8F97-7C3E28EDA5CE}" dt="2023-08-05T07:28:32.625" v="5354" actId="207"/>
          <ac:spMkLst>
            <pc:docMk/>
            <pc:sldMk cId="182285549" sldId="294"/>
            <ac:spMk id="6" creationId="{89D727B0-0F2F-4232-9555-3E3828640DF6}"/>
          </ac:spMkLst>
        </pc:spChg>
        <pc:spChg chg="mod">
          <ac:chgData name="TAN Mei Yi [Harrisdale Senior High School]" userId="f9f029c9-d743-4d60-9f2c-e74bdec1ab07" providerId="ADAL" clId="{C4D0E93F-951D-4A31-8F97-7C3E28EDA5CE}" dt="2023-08-05T07:28:32.625" v="5354" actId="207"/>
          <ac:spMkLst>
            <pc:docMk/>
            <pc:sldMk cId="182285549" sldId="294"/>
            <ac:spMk id="7" creationId="{4E1FE1F4-5DBB-4CFA-9EF7-A03E740B3809}"/>
          </ac:spMkLst>
        </pc:spChg>
        <pc:spChg chg="mod">
          <ac:chgData name="TAN Mei Yi [Harrisdale Senior High School]" userId="f9f029c9-d743-4d60-9f2c-e74bdec1ab07" providerId="ADAL" clId="{C4D0E93F-951D-4A31-8F97-7C3E28EDA5CE}" dt="2023-08-05T07:28:32.625" v="5354" actId="207"/>
          <ac:spMkLst>
            <pc:docMk/>
            <pc:sldMk cId="182285549" sldId="294"/>
            <ac:spMk id="9" creationId="{6491C9F2-0FE8-1025-FB47-375E1DEBA37D}"/>
          </ac:spMkLst>
        </pc:spChg>
        <pc:spChg chg="mod">
          <ac:chgData name="TAN Mei Yi [Harrisdale Senior High School]" userId="f9f029c9-d743-4d60-9f2c-e74bdec1ab07" providerId="ADAL" clId="{C4D0E93F-951D-4A31-8F97-7C3E28EDA5CE}" dt="2023-08-05T07:28:32.625" v="5354" actId="207"/>
          <ac:spMkLst>
            <pc:docMk/>
            <pc:sldMk cId="182285549" sldId="294"/>
            <ac:spMk id="13" creationId="{D1CFAEB5-D10B-575E-34CD-A0600B390DEE}"/>
          </ac:spMkLst>
        </pc:spChg>
        <pc:spChg chg="mod">
          <ac:chgData name="TAN Mei Yi [Harrisdale Senior High School]" userId="f9f029c9-d743-4d60-9f2c-e74bdec1ab07" providerId="ADAL" clId="{C4D0E93F-951D-4A31-8F97-7C3E28EDA5CE}" dt="2023-08-05T07:28:32.625" v="5354" actId="207"/>
          <ac:spMkLst>
            <pc:docMk/>
            <pc:sldMk cId="182285549" sldId="294"/>
            <ac:spMk id="14" creationId="{6C21DBBB-A977-F31F-01C3-3A1CA2076DB8}"/>
          </ac:spMkLst>
        </pc:spChg>
        <pc:spChg chg="mod">
          <ac:chgData name="TAN Mei Yi [Harrisdale Senior High School]" userId="f9f029c9-d743-4d60-9f2c-e74bdec1ab07" providerId="ADAL" clId="{C4D0E93F-951D-4A31-8F97-7C3E28EDA5CE}" dt="2023-08-05T07:28:32.625" v="5354" actId="207"/>
          <ac:spMkLst>
            <pc:docMk/>
            <pc:sldMk cId="182285549" sldId="294"/>
            <ac:spMk id="15" creationId="{84FB4DDD-0510-9499-A0A0-2124E9B4656F}"/>
          </ac:spMkLst>
        </pc:spChg>
        <pc:spChg chg="mod">
          <ac:chgData name="TAN Mei Yi [Harrisdale Senior High School]" userId="f9f029c9-d743-4d60-9f2c-e74bdec1ab07" providerId="ADAL" clId="{C4D0E93F-951D-4A31-8F97-7C3E28EDA5CE}" dt="2023-08-05T07:28:32.625" v="5354" actId="207"/>
          <ac:spMkLst>
            <pc:docMk/>
            <pc:sldMk cId="182285549" sldId="294"/>
            <ac:spMk id="16" creationId="{282EBAB1-3369-00C1-164E-9BEA611D201E}"/>
          </ac:spMkLst>
        </pc:spChg>
      </pc:sldChg>
      <pc:sldChg chg="modSp add del mod">
        <pc:chgData name="TAN Mei Yi [Harrisdale Senior High School]" userId="f9f029c9-d743-4d60-9f2c-e74bdec1ab07" providerId="ADAL" clId="{C4D0E93F-951D-4A31-8F97-7C3E28EDA5CE}" dt="2023-08-05T07:28:54.974" v="5359" actId="207"/>
        <pc:sldMkLst>
          <pc:docMk/>
          <pc:sldMk cId="3013641837" sldId="295"/>
        </pc:sldMkLst>
        <pc:spChg chg="mod">
          <ac:chgData name="TAN Mei Yi [Harrisdale Senior High School]" userId="f9f029c9-d743-4d60-9f2c-e74bdec1ab07" providerId="ADAL" clId="{C4D0E93F-951D-4A31-8F97-7C3E28EDA5CE}" dt="2023-08-05T07:28:40.596" v="5356" actId="113"/>
          <ac:spMkLst>
            <pc:docMk/>
            <pc:sldMk cId="3013641837" sldId="295"/>
            <ac:spMk id="3" creationId="{FADB28D6-1050-4DAB-9DE0-36378910CF9F}"/>
          </ac:spMkLst>
        </pc:spChg>
        <pc:spChg chg="mod">
          <ac:chgData name="TAN Mei Yi [Harrisdale Senior High School]" userId="f9f029c9-d743-4d60-9f2c-e74bdec1ab07" providerId="ADAL" clId="{C4D0E93F-951D-4A31-8F97-7C3E28EDA5CE}" dt="2023-08-05T07:28:37.832" v="5355" actId="207"/>
          <ac:spMkLst>
            <pc:docMk/>
            <pc:sldMk cId="3013641837" sldId="295"/>
            <ac:spMk id="5" creationId="{AF7ED350-8CCB-41B3-AD05-274E0AC4AE7A}"/>
          </ac:spMkLst>
        </pc:spChg>
        <pc:spChg chg="mod">
          <ac:chgData name="TAN Mei Yi [Harrisdale Senior High School]" userId="f9f029c9-d743-4d60-9f2c-e74bdec1ab07" providerId="ADAL" clId="{C4D0E93F-951D-4A31-8F97-7C3E28EDA5CE}" dt="2023-08-05T07:28:54.974" v="5359" actId="207"/>
          <ac:spMkLst>
            <pc:docMk/>
            <pc:sldMk cId="3013641837" sldId="295"/>
            <ac:spMk id="6" creationId="{89D727B0-0F2F-4232-9555-3E3828640DF6}"/>
          </ac:spMkLst>
        </pc:spChg>
        <pc:spChg chg="mod">
          <ac:chgData name="TAN Mei Yi [Harrisdale Senior High School]" userId="f9f029c9-d743-4d60-9f2c-e74bdec1ab07" providerId="ADAL" clId="{C4D0E93F-951D-4A31-8F97-7C3E28EDA5CE}" dt="2023-08-05T07:28:54.974" v="5359" actId="207"/>
          <ac:spMkLst>
            <pc:docMk/>
            <pc:sldMk cId="3013641837" sldId="295"/>
            <ac:spMk id="13" creationId="{D1CFAEB5-D10B-575E-34CD-A0600B390DEE}"/>
          </ac:spMkLst>
        </pc:spChg>
        <pc:spChg chg="mod">
          <ac:chgData name="TAN Mei Yi [Harrisdale Senior High School]" userId="f9f029c9-d743-4d60-9f2c-e74bdec1ab07" providerId="ADAL" clId="{C4D0E93F-951D-4A31-8F97-7C3E28EDA5CE}" dt="2023-08-05T07:28:54.974" v="5359" actId="207"/>
          <ac:spMkLst>
            <pc:docMk/>
            <pc:sldMk cId="3013641837" sldId="295"/>
            <ac:spMk id="16" creationId="{282EBAB1-3369-00C1-164E-9BEA611D201E}"/>
          </ac:spMkLst>
        </pc:spChg>
      </pc:sldChg>
      <pc:sldChg chg="add del">
        <pc:chgData name="TAN Mei Yi [Harrisdale Senior High School]" userId="f9f029c9-d743-4d60-9f2c-e74bdec1ab07" providerId="ADAL" clId="{C4D0E93F-951D-4A31-8F97-7C3E28EDA5CE}" dt="2023-08-05T02:50:44.219" v="1563"/>
        <pc:sldMkLst>
          <pc:docMk/>
          <pc:sldMk cId="1254344215" sldId="296"/>
        </pc:sldMkLst>
      </pc:sldChg>
      <pc:sldChg chg="add del">
        <pc:chgData name="TAN Mei Yi [Harrisdale Senior High School]" userId="f9f029c9-d743-4d60-9f2c-e74bdec1ab07" providerId="ADAL" clId="{C4D0E93F-951D-4A31-8F97-7C3E28EDA5CE}" dt="2023-08-05T02:50:44.219" v="1563"/>
        <pc:sldMkLst>
          <pc:docMk/>
          <pc:sldMk cId="869975432" sldId="297"/>
        </pc:sldMkLst>
      </pc:sldChg>
      <pc:sldChg chg="modSp add del mod">
        <pc:chgData name="TAN Mei Yi [Harrisdale Senior High School]" userId="f9f029c9-d743-4d60-9f2c-e74bdec1ab07" providerId="ADAL" clId="{C4D0E93F-951D-4A31-8F97-7C3E28EDA5CE}" dt="2023-08-05T02:50:44.219" v="1563"/>
        <pc:sldMkLst>
          <pc:docMk/>
          <pc:sldMk cId="4176968861" sldId="298"/>
        </pc:sldMkLst>
        <pc:spChg chg="mod">
          <ac:chgData name="TAN Mei Yi [Harrisdale Senior High School]" userId="f9f029c9-d743-4d60-9f2c-e74bdec1ab07" providerId="ADAL" clId="{C4D0E93F-951D-4A31-8F97-7C3E28EDA5CE}" dt="2023-08-05T02:50:43.589" v="1562" actId="207"/>
          <ac:spMkLst>
            <pc:docMk/>
            <pc:sldMk cId="4176968861" sldId="298"/>
            <ac:spMk id="5" creationId="{FD3D86F4-3766-40BE-ABF3-9C62315AAF7A}"/>
          </ac:spMkLst>
        </pc:spChg>
      </pc:sldChg>
      <pc:sldChg chg="add del">
        <pc:chgData name="TAN Mei Yi [Harrisdale Senior High School]" userId="f9f029c9-d743-4d60-9f2c-e74bdec1ab07" providerId="ADAL" clId="{C4D0E93F-951D-4A31-8F97-7C3E28EDA5CE}" dt="2023-08-05T02:50:44.219" v="1563"/>
        <pc:sldMkLst>
          <pc:docMk/>
          <pc:sldMk cId="4158201386" sldId="299"/>
        </pc:sldMkLst>
      </pc:sldChg>
      <pc:sldChg chg="add del">
        <pc:chgData name="TAN Mei Yi [Harrisdale Senior High School]" userId="f9f029c9-d743-4d60-9f2c-e74bdec1ab07" providerId="ADAL" clId="{C4D0E93F-951D-4A31-8F97-7C3E28EDA5CE}" dt="2023-08-05T02:50:44.219" v="1563"/>
        <pc:sldMkLst>
          <pc:docMk/>
          <pc:sldMk cId="967405901" sldId="300"/>
        </pc:sldMkLst>
      </pc:sldChg>
      <pc:sldChg chg="del">
        <pc:chgData name="TAN Mei Yi [Harrisdale Senior High School]" userId="f9f029c9-d743-4d60-9f2c-e74bdec1ab07" providerId="ADAL" clId="{C4D0E93F-951D-4A31-8F97-7C3E28EDA5CE}" dt="2023-08-03T04:31:21.786" v="86" actId="47"/>
        <pc:sldMkLst>
          <pc:docMk/>
          <pc:sldMk cId="3703332129" sldId="398"/>
        </pc:sldMkLst>
      </pc:sldChg>
      <pc:sldChg chg="del">
        <pc:chgData name="TAN Mei Yi [Harrisdale Senior High School]" userId="f9f029c9-d743-4d60-9f2c-e74bdec1ab07" providerId="ADAL" clId="{C4D0E93F-951D-4A31-8F97-7C3E28EDA5CE}" dt="2023-08-03T04:31:21.786" v="86" actId="47"/>
        <pc:sldMkLst>
          <pc:docMk/>
          <pc:sldMk cId="2223024623" sldId="399"/>
        </pc:sldMkLst>
      </pc:sldChg>
      <pc:sldChg chg="del">
        <pc:chgData name="TAN Mei Yi [Harrisdale Senior High School]" userId="f9f029c9-d743-4d60-9f2c-e74bdec1ab07" providerId="ADAL" clId="{C4D0E93F-951D-4A31-8F97-7C3E28EDA5CE}" dt="2023-08-03T04:31:21.786" v="86" actId="47"/>
        <pc:sldMkLst>
          <pc:docMk/>
          <pc:sldMk cId="3896942429" sldId="400"/>
        </pc:sldMkLst>
      </pc:sldChg>
      <pc:sldChg chg="del">
        <pc:chgData name="TAN Mei Yi [Harrisdale Senior High School]" userId="f9f029c9-d743-4d60-9f2c-e74bdec1ab07" providerId="ADAL" clId="{C4D0E93F-951D-4A31-8F97-7C3E28EDA5CE}" dt="2023-08-03T04:31:21.786" v="86" actId="47"/>
        <pc:sldMkLst>
          <pc:docMk/>
          <pc:sldMk cId="842028698" sldId="401"/>
        </pc:sldMkLst>
      </pc:sldChg>
      <pc:sldChg chg="del">
        <pc:chgData name="TAN Mei Yi [Harrisdale Senior High School]" userId="f9f029c9-d743-4d60-9f2c-e74bdec1ab07" providerId="ADAL" clId="{C4D0E93F-951D-4A31-8F97-7C3E28EDA5CE}" dt="2023-08-03T04:31:21.786" v="86" actId="47"/>
        <pc:sldMkLst>
          <pc:docMk/>
          <pc:sldMk cId="797998984" sldId="402"/>
        </pc:sldMkLst>
      </pc:sldChg>
      <pc:sldChg chg="del">
        <pc:chgData name="TAN Mei Yi [Harrisdale Senior High School]" userId="f9f029c9-d743-4d60-9f2c-e74bdec1ab07" providerId="ADAL" clId="{C4D0E93F-951D-4A31-8F97-7C3E28EDA5CE}" dt="2023-08-03T04:31:21.786" v="86" actId="47"/>
        <pc:sldMkLst>
          <pc:docMk/>
          <pc:sldMk cId="1464856378" sldId="404"/>
        </pc:sldMkLst>
      </pc:sldChg>
      <pc:sldChg chg="del">
        <pc:chgData name="TAN Mei Yi [Harrisdale Senior High School]" userId="f9f029c9-d743-4d60-9f2c-e74bdec1ab07" providerId="ADAL" clId="{C4D0E93F-951D-4A31-8F97-7C3E28EDA5CE}" dt="2023-08-03T04:31:21.786" v="86" actId="47"/>
        <pc:sldMkLst>
          <pc:docMk/>
          <pc:sldMk cId="88597714" sldId="405"/>
        </pc:sldMkLst>
      </pc:sldChg>
      <pc:sldChg chg="del">
        <pc:chgData name="TAN Mei Yi [Harrisdale Senior High School]" userId="f9f029c9-d743-4d60-9f2c-e74bdec1ab07" providerId="ADAL" clId="{C4D0E93F-951D-4A31-8F97-7C3E28EDA5CE}" dt="2023-08-03T04:31:21.786" v="86" actId="47"/>
        <pc:sldMkLst>
          <pc:docMk/>
          <pc:sldMk cId="47181351" sldId="406"/>
        </pc:sldMkLst>
      </pc:sldChg>
      <pc:sldChg chg="del">
        <pc:chgData name="TAN Mei Yi [Harrisdale Senior High School]" userId="f9f029c9-d743-4d60-9f2c-e74bdec1ab07" providerId="ADAL" clId="{C4D0E93F-951D-4A31-8F97-7C3E28EDA5CE}" dt="2023-08-03T04:31:21.786" v="86" actId="47"/>
        <pc:sldMkLst>
          <pc:docMk/>
          <pc:sldMk cId="235596722" sldId="407"/>
        </pc:sldMkLst>
      </pc:sldChg>
      <pc:sldChg chg="del">
        <pc:chgData name="TAN Mei Yi [Harrisdale Senior High School]" userId="f9f029c9-d743-4d60-9f2c-e74bdec1ab07" providerId="ADAL" clId="{C4D0E93F-951D-4A31-8F97-7C3E28EDA5CE}" dt="2023-08-03T04:31:21.786" v="86" actId="47"/>
        <pc:sldMkLst>
          <pc:docMk/>
          <pc:sldMk cId="2654622747" sldId="408"/>
        </pc:sldMkLst>
      </pc:sldChg>
      <pc:sldChg chg="del">
        <pc:chgData name="TAN Mei Yi [Harrisdale Senior High School]" userId="f9f029c9-d743-4d60-9f2c-e74bdec1ab07" providerId="ADAL" clId="{C4D0E93F-951D-4A31-8F97-7C3E28EDA5CE}" dt="2023-08-03T04:31:21.786" v="86" actId="47"/>
        <pc:sldMkLst>
          <pc:docMk/>
          <pc:sldMk cId="496166069" sldId="409"/>
        </pc:sldMkLst>
      </pc:sldChg>
      <pc:sldChg chg="del">
        <pc:chgData name="TAN Mei Yi [Harrisdale Senior High School]" userId="f9f029c9-d743-4d60-9f2c-e74bdec1ab07" providerId="ADAL" clId="{C4D0E93F-951D-4A31-8F97-7C3E28EDA5CE}" dt="2023-08-03T04:31:21.786" v="86" actId="47"/>
        <pc:sldMkLst>
          <pc:docMk/>
          <pc:sldMk cId="3805072023" sldId="410"/>
        </pc:sldMkLst>
      </pc:sldChg>
      <pc:sldChg chg="addSp delSp modSp mod modAnim">
        <pc:chgData name="TAN Mei Yi [Harrisdale Senior High School]" userId="f9f029c9-d743-4d60-9f2c-e74bdec1ab07" providerId="ADAL" clId="{C4D0E93F-951D-4A31-8F97-7C3E28EDA5CE}" dt="2023-08-07T00:21:17.647" v="5365" actId="20577"/>
        <pc:sldMkLst>
          <pc:docMk/>
          <pc:sldMk cId="3074725939" sldId="411"/>
        </pc:sldMkLst>
        <pc:spChg chg="mod">
          <ac:chgData name="TAN Mei Yi [Harrisdale Senior High School]" userId="f9f029c9-d743-4d60-9f2c-e74bdec1ab07" providerId="ADAL" clId="{C4D0E93F-951D-4A31-8F97-7C3E28EDA5CE}" dt="2023-08-04T02:31:18.735" v="265" actId="20577"/>
          <ac:spMkLst>
            <pc:docMk/>
            <pc:sldMk cId="3074725939" sldId="411"/>
            <ac:spMk id="2" creationId="{B6219B9E-6023-4ED2-372C-8FDE3B3D982A}"/>
          </ac:spMkLst>
        </pc:spChg>
        <pc:spChg chg="add del mod">
          <ac:chgData name="TAN Mei Yi [Harrisdale Senior High School]" userId="f9f029c9-d743-4d60-9f2c-e74bdec1ab07" providerId="ADAL" clId="{C4D0E93F-951D-4A31-8F97-7C3E28EDA5CE}" dt="2023-08-04T02:32:03.864" v="292" actId="478"/>
          <ac:spMkLst>
            <pc:docMk/>
            <pc:sldMk cId="3074725939" sldId="411"/>
            <ac:spMk id="3" creationId="{2B2EA1B0-D74C-5B93-63AB-35E4DCAFFC1A}"/>
          </ac:spMkLst>
        </pc:spChg>
        <pc:spChg chg="mod">
          <ac:chgData name="TAN Mei Yi [Harrisdale Senior High School]" userId="f9f029c9-d743-4d60-9f2c-e74bdec1ab07" providerId="ADAL" clId="{C4D0E93F-951D-4A31-8F97-7C3E28EDA5CE}" dt="2023-08-07T00:21:17.647" v="5365" actId="20577"/>
          <ac:spMkLst>
            <pc:docMk/>
            <pc:sldMk cId="3074725939" sldId="411"/>
            <ac:spMk id="4" creationId="{B20D886B-0E9F-C8EA-3DEF-C4C48421E94B}"/>
          </ac:spMkLst>
        </pc:spChg>
      </pc:sldChg>
      <pc:sldChg chg="addSp delSp modSp mod delAnim modAnim">
        <pc:chgData name="TAN Mei Yi [Harrisdale Senior High School]" userId="f9f029c9-d743-4d60-9f2c-e74bdec1ab07" providerId="ADAL" clId="{C4D0E93F-951D-4A31-8F97-7C3E28EDA5CE}" dt="2023-08-05T02:57:19.195" v="2006" actId="1076"/>
        <pc:sldMkLst>
          <pc:docMk/>
          <pc:sldMk cId="3493683123" sldId="412"/>
        </pc:sldMkLst>
        <pc:spChg chg="mod">
          <ac:chgData name="TAN Mei Yi [Harrisdale Senior High School]" userId="f9f029c9-d743-4d60-9f2c-e74bdec1ab07" providerId="ADAL" clId="{C4D0E93F-951D-4A31-8F97-7C3E28EDA5CE}" dt="2023-08-05T02:51:45.142" v="1845" actId="20577"/>
          <ac:spMkLst>
            <pc:docMk/>
            <pc:sldMk cId="3493683123" sldId="412"/>
            <ac:spMk id="3" creationId="{E9F8ACC9-07A8-4519-A0A1-1993DA2AE437}"/>
          </ac:spMkLst>
        </pc:spChg>
        <pc:spChg chg="del mod">
          <ac:chgData name="TAN Mei Yi [Harrisdale Senior High School]" userId="f9f029c9-d743-4d60-9f2c-e74bdec1ab07" providerId="ADAL" clId="{C4D0E93F-951D-4A31-8F97-7C3E28EDA5CE}" dt="2023-08-05T02:52:12.648" v="1847" actId="478"/>
          <ac:spMkLst>
            <pc:docMk/>
            <pc:sldMk cId="3493683123" sldId="412"/>
            <ac:spMk id="4" creationId="{A9B0904E-3094-B4E5-CC78-F6B7243F9B9B}"/>
          </ac:spMkLst>
        </pc:spChg>
        <pc:spChg chg="mod">
          <ac:chgData name="TAN Mei Yi [Harrisdale Senior High School]" userId="f9f029c9-d743-4d60-9f2c-e74bdec1ab07" providerId="ADAL" clId="{C4D0E93F-951D-4A31-8F97-7C3E28EDA5CE}" dt="2023-08-05T02:52:56.955" v="1906" actId="255"/>
          <ac:spMkLst>
            <pc:docMk/>
            <pc:sldMk cId="3493683123" sldId="412"/>
            <ac:spMk id="5" creationId="{53842BE4-556A-B4C2-2140-A8DED34E9B4C}"/>
          </ac:spMkLst>
        </pc:spChg>
        <pc:spChg chg="mod">
          <ac:chgData name="TAN Mei Yi [Harrisdale Senior High School]" userId="f9f029c9-d743-4d60-9f2c-e74bdec1ab07" providerId="ADAL" clId="{C4D0E93F-951D-4A31-8F97-7C3E28EDA5CE}" dt="2023-08-05T02:53:00.451" v="1907" actId="1076"/>
          <ac:spMkLst>
            <pc:docMk/>
            <pc:sldMk cId="3493683123" sldId="412"/>
            <ac:spMk id="6" creationId="{560B7465-10A4-0225-8DFA-5A99C177F689}"/>
          </ac:spMkLst>
        </pc:spChg>
        <pc:spChg chg="add mod">
          <ac:chgData name="TAN Mei Yi [Harrisdale Senior High School]" userId="f9f029c9-d743-4d60-9f2c-e74bdec1ab07" providerId="ADAL" clId="{C4D0E93F-951D-4A31-8F97-7C3E28EDA5CE}" dt="2023-08-05T02:54:32.746" v="1964"/>
          <ac:spMkLst>
            <pc:docMk/>
            <pc:sldMk cId="3493683123" sldId="412"/>
            <ac:spMk id="7" creationId="{BDA9821F-C67B-B2D6-22F3-0FF336125F4B}"/>
          </ac:spMkLst>
        </pc:spChg>
        <pc:spChg chg="add mod">
          <ac:chgData name="TAN Mei Yi [Harrisdale Senior High School]" userId="f9f029c9-d743-4d60-9f2c-e74bdec1ab07" providerId="ADAL" clId="{C4D0E93F-951D-4A31-8F97-7C3E28EDA5CE}" dt="2023-08-05T02:54:53.610" v="1976" actId="1076"/>
          <ac:spMkLst>
            <pc:docMk/>
            <pc:sldMk cId="3493683123" sldId="412"/>
            <ac:spMk id="8" creationId="{A33B2DF4-FD9E-DF4B-3CA9-13A2784757DE}"/>
          </ac:spMkLst>
        </pc:spChg>
        <pc:spChg chg="add mod">
          <ac:chgData name="TAN Mei Yi [Harrisdale Senior High School]" userId="f9f029c9-d743-4d60-9f2c-e74bdec1ab07" providerId="ADAL" clId="{C4D0E93F-951D-4A31-8F97-7C3E28EDA5CE}" dt="2023-08-05T02:57:19.195" v="2006" actId="1076"/>
          <ac:spMkLst>
            <pc:docMk/>
            <pc:sldMk cId="3493683123" sldId="412"/>
            <ac:spMk id="9" creationId="{6BC099D8-FA05-B7BC-DB56-55EEB16DFAAF}"/>
          </ac:spMkLst>
        </pc:spChg>
      </pc:sldChg>
      <pc:sldChg chg="del">
        <pc:chgData name="TAN Mei Yi [Harrisdale Senior High School]" userId="f9f029c9-d743-4d60-9f2c-e74bdec1ab07" providerId="ADAL" clId="{C4D0E93F-951D-4A31-8F97-7C3E28EDA5CE}" dt="2023-08-05T02:57:37.894" v="2007" actId="47"/>
        <pc:sldMkLst>
          <pc:docMk/>
          <pc:sldMk cId="295920318" sldId="413"/>
        </pc:sldMkLst>
      </pc:sldChg>
      <pc:sldChg chg="del">
        <pc:chgData name="TAN Mei Yi [Harrisdale Senior High School]" userId="f9f029c9-d743-4d60-9f2c-e74bdec1ab07" providerId="ADAL" clId="{C4D0E93F-951D-4A31-8F97-7C3E28EDA5CE}" dt="2023-08-05T02:57:37.894" v="2007" actId="47"/>
        <pc:sldMkLst>
          <pc:docMk/>
          <pc:sldMk cId="3200241528" sldId="414"/>
        </pc:sldMkLst>
      </pc:sldChg>
      <pc:sldChg chg="del">
        <pc:chgData name="TAN Mei Yi [Harrisdale Senior High School]" userId="f9f029c9-d743-4d60-9f2c-e74bdec1ab07" providerId="ADAL" clId="{C4D0E93F-951D-4A31-8F97-7C3E28EDA5CE}" dt="2023-08-05T02:57:37.894" v="2007" actId="47"/>
        <pc:sldMkLst>
          <pc:docMk/>
          <pc:sldMk cId="480262328" sldId="415"/>
        </pc:sldMkLst>
      </pc:sldChg>
      <pc:sldChg chg="modSp add mod modAnim">
        <pc:chgData name="TAN Mei Yi [Harrisdale Senior High School]" userId="f9f029c9-d743-4d60-9f2c-e74bdec1ab07" providerId="ADAL" clId="{C4D0E93F-951D-4A31-8F97-7C3E28EDA5CE}" dt="2023-08-07T05:29:45.159" v="5368"/>
        <pc:sldMkLst>
          <pc:docMk/>
          <pc:sldMk cId="3513701004" sldId="416"/>
        </pc:sldMkLst>
        <pc:spChg chg="mod">
          <ac:chgData name="TAN Mei Yi [Harrisdale Senior High School]" userId="f9f029c9-d743-4d60-9f2c-e74bdec1ab07" providerId="ADAL" clId="{C4D0E93F-951D-4A31-8F97-7C3E28EDA5CE}" dt="2023-08-04T02:31:59.385" v="291" actId="20577"/>
          <ac:spMkLst>
            <pc:docMk/>
            <pc:sldMk cId="3513701004" sldId="416"/>
            <ac:spMk id="2" creationId="{B6219B9E-6023-4ED2-372C-8FDE3B3D982A}"/>
          </ac:spMkLst>
        </pc:spChg>
        <pc:spChg chg="mod">
          <ac:chgData name="TAN Mei Yi [Harrisdale Senior High School]" userId="f9f029c9-d743-4d60-9f2c-e74bdec1ab07" providerId="ADAL" clId="{C4D0E93F-951D-4A31-8F97-7C3E28EDA5CE}" dt="2023-08-05T02:39:42.074" v="1248" actId="20577"/>
          <ac:spMkLst>
            <pc:docMk/>
            <pc:sldMk cId="3513701004" sldId="416"/>
            <ac:spMk id="4" creationId="{B20D886B-0E9F-C8EA-3DEF-C4C48421E94B}"/>
          </ac:spMkLst>
        </pc:spChg>
      </pc:sldChg>
      <pc:sldChg chg="modSp add mod modAnim">
        <pc:chgData name="TAN Mei Yi [Harrisdale Senior High School]" userId="f9f029c9-d743-4d60-9f2c-e74bdec1ab07" providerId="ADAL" clId="{C4D0E93F-951D-4A31-8F97-7C3E28EDA5CE}" dt="2023-08-07T05:29:39.758" v="5367"/>
        <pc:sldMkLst>
          <pc:docMk/>
          <pc:sldMk cId="2607197005" sldId="417"/>
        </pc:sldMkLst>
        <pc:spChg chg="mod">
          <ac:chgData name="TAN Mei Yi [Harrisdale Senior High School]" userId="f9f029c9-d743-4d60-9f2c-e74bdec1ab07" providerId="ADAL" clId="{C4D0E93F-951D-4A31-8F97-7C3E28EDA5CE}" dt="2023-08-05T02:42:58.881" v="1262" actId="20577"/>
          <ac:spMkLst>
            <pc:docMk/>
            <pc:sldMk cId="2607197005" sldId="417"/>
            <ac:spMk id="2" creationId="{B6219B9E-6023-4ED2-372C-8FDE3B3D982A}"/>
          </ac:spMkLst>
        </pc:spChg>
        <pc:spChg chg="mod">
          <ac:chgData name="TAN Mei Yi [Harrisdale Senior High School]" userId="f9f029c9-d743-4d60-9f2c-e74bdec1ab07" providerId="ADAL" clId="{C4D0E93F-951D-4A31-8F97-7C3E28EDA5CE}" dt="2023-08-05T02:50:49.123" v="1567" actId="14100"/>
          <ac:spMkLst>
            <pc:docMk/>
            <pc:sldMk cId="2607197005" sldId="417"/>
            <ac:spMk id="4" creationId="{B20D886B-0E9F-C8EA-3DEF-C4C48421E94B}"/>
          </ac:spMkLst>
        </pc:spChg>
      </pc:sldChg>
      <pc:sldChg chg="add del">
        <pc:chgData name="TAN Mei Yi [Harrisdale Senior High School]" userId="f9f029c9-d743-4d60-9f2c-e74bdec1ab07" providerId="ADAL" clId="{C4D0E93F-951D-4A31-8F97-7C3E28EDA5CE}" dt="2023-08-05T02:50:44.219" v="1563"/>
        <pc:sldMkLst>
          <pc:docMk/>
          <pc:sldMk cId="1086380957" sldId="418"/>
        </pc:sldMkLst>
      </pc:sldChg>
      <pc:sldChg chg="modSp add mod">
        <pc:chgData name="TAN Mei Yi [Harrisdale Senior High School]" userId="f9f029c9-d743-4d60-9f2c-e74bdec1ab07" providerId="ADAL" clId="{C4D0E93F-951D-4A31-8F97-7C3E28EDA5CE}" dt="2023-08-05T03:00:37.145" v="2303" actId="20577"/>
        <pc:sldMkLst>
          <pc:docMk/>
          <pc:sldMk cId="3221124783" sldId="418"/>
        </pc:sldMkLst>
        <pc:spChg chg="mod">
          <ac:chgData name="TAN Mei Yi [Harrisdale Senior High School]" userId="f9f029c9-d743-4d60-9f2c-e74bdec1ab07" providerId="ADAL" clId="{C4D0E93F-951D-4A31-8F97-7C3E28EDA5CE}" dt="2023-08-05T02:58:30.255" v="2223" actId="14100"/>
          <ac:spMkLst>
            <pc:docMk/>
            <pc:sldMk cId="3221124783" sldId="418"/>
            <ac:spMk id="3" creationId="{E9F8ACC9-07A8-4519-A0A1-1993DA2AE437}"/>
          </ac:spMkLst>
        </pc:spChg>
        <pc:spChg chg="mod">
          <ac:chgData name="TAN Mei Yi [Harrisdale Senior High School]" userId="f9f029c9-d743-4d60-9f2c-e74bdec1ab07" providerId="ADAL" clId="{C4D0E93F-951D-4A31-8F97-7C3E28EDA5CE}" dt="2023-08-05T03:00:14.351" v="2284" actId="20577"/>
          <ac:spMkLst>
            <pc:docMk/>
            <pc:sldMk cId="3221124783" sldId="418"/>
            <ac:spMk id="5" creationId="{53842BE4-556A-B4C2-2140-A8DED34E9B4C}"/>
          </ac:spMkLst>
        </pc:spChg>
        <pc:spChg chg="mod">
          <ac:chgData name="TAN Mei Yi [Harrisdale Senior High School]" userId="f9f029c9-d743-4d60-9f2c-e74bdec1ab07" providerId="ADAL" clId="{C4D0E93F-951D-4A31-8F97-7C3E28EDA5CE}" dt="2023-08-05T03:00:17.772" v="2287" actId="20577"/>
          <ac:spMkLst>
            <pc:docMk/>
            <pc:sldMk cId="3221124783" sldId="418"/>
            <ac:spMk id="6" creationId="{560B7465-10A4-0225-8DFA-5A99C177F689}"/>
          </ac:spMkLst>
        </pc:spChg>
        <pc:spChg chg="mod">
          <ac:chgData name="TAN Mei Yi [Harrisdale Senior High School]" userId="f9f029c9-d743-4d60-9f2c-e74bdec1ab07" providerId="ADAL" clId="{C4D0E93F-951D-4A31-8F97-7C3E28EDA5CE}" dt="2023-08-05T03:00:29.040" v="2298" actId="20577"/>
          <ac:spMkLst>
            <pc:docMk/>
            <pc:sldMk cId="3221124783" sldId="418"/>
            <ac:spMk id="8" creationId="{A33B2DF4-FD9E-DF4B-3CA9-13A2784757DE}"/>
          </ac:spMkLst>
        </pc:spChg>
        <pc:spChg chg="mod">
          <ac:chgData name="TAN Mei Yi [Harrisdale Senior High School]" userId="f9f029c9-d743-4d60-9f2c-e74bdec1ab07" providerId="ADAL" clId="{C4D0E93F-951D-4A31-8F97-7C3E28EDA5CE}" dt="2023-08-05T03:00:37.145" v="2303" actId="20577"/>
          <ac:spMkLst>
            <pc:docMk/>
            <pc:sldMk cId="3221124783" sldId="418"/>
            <ac:spMk id="9" creationId="{6BC099D8-FA05-B7BC-DB56-55EEB16DFAAF}"/>
          </ac:spMkLst>
        </pc:spChg>
      </pc:sldChg>
      <pc:sldChg chg="addSp delSp modSp add mod ord delAnim modAnim">
        <pc:chgData name="TAN Mei Yi [Harrisdale Senior High School]" userId="f9f029c9-d743-4d60-9f2c-e74bdec1ab07" providerId="ADAL" clId="{C4D0E93F-951D-4A31-8F97-7C3E28EDA5CE}" dt="2023-08-05T06:17:15.628" v="4121" actId="14100"/>
        <pc:sldMkLst>
          <pc:docMk/>
          <pc:sldMk cId="1545142617" sldId="419"/>
        </pc:sldMkLst>
        <pc:spChg chg="mod">
          <ac:chgData name="TAN Mei Yi [Harrisdale Senior High School]" userId="f9f029c9-d743-4d60-9f2c-e74bdec1ab07" providerId="ADAL" clId="{C4D0E93F-951D-4A31-8F97-7C3E28EDA5CE}" dt="2023-08-05T03:18:12.287" v="3573" actId="1076"/>
          <ac:spMkLst>
            <pc:docMk/>
            <pc:sldMk cId="1545142617" sldId="419"/>
            <ac:spMk id="3" creationId="{E9F8ACC9-07A8-4519-A0A1-1993DA2AE437}"/>
          </ac:spMkLst>
        </pc:spChg>
        <pc:spChg chg="mod">
          <ac:chgData name="TAN Mei Yi [Harrisdale Senior High School]" userId="f9f029c9-d743-4d60-9f2c-e74bdec1ab07" providerId="ADAL" clId="{C4D0E93F-951D-4A31-8F97-7C3E28EDA5CE}" dt="2023-08-05T06:05:09.884" v="3833" actId="20577"/>
          <ac:spMkLst>
            <pc:docMk/>
            <pc:sldMk cId="1545142617" sldId="419"/>
            <ac:spMk id="5" creationId="{53842BE4-556A-B4C2-2140-A8DED34E9B4C}"/>
          </ac:spMkLst>
        </pc:spChg>
        <pc:spChg chg="del mod">
          <ac:chgData name="TAN Mei Yi [Harrisdale Senior High School]" userId="f9f029c9-d743-4d60-9f2c-e74bdec1ab07" providerId="ADAL" clId="{C4D0E93F-951D-4A31-8F97-7C3E28EDA5CE}" dt="2023-08-05T06:05:06.407" v="3830" actId="478"/>
          <ac:spMkLst>
            <pc:docMk/>
            <pc:sldMk cId="1545142617" sldId="419"/>
            <ac:spMk id="6" creationId="{560B7465-10A4-0225-8DFA-5A99C177F689}"/>
          </ac:spMkLst>
        </pc:spChg>
        <pc:spChg chg="del mod">
          <ac:chgData name="TAN Mei Yi [Harrisdale Senior High School]" userId="f9f029c9-d743-4d60-9f2c-e74bdec1ab07" providerId="ADAL" clId="{C4D0E93F-951D-4A31-8F97-7C3E28EDA5CE}" dt="2023-08-05T03:27:53.769" v="3823" actId="478"/>
          <ac:spMkLst>
            <pc:docMk/>
            <pc:sldMk cId="1545142617" sldId="419"/>
            <ac:spMk id="7" creationId="{BDA9821F-C67B-B2D6-22F3-0FF336125F4B}"/>
          </ac:spMkLst>
        </pc:spChg>
        <pc:spChg chg="del">
          <ac:chgData name="TAN Mei Yi [Harrisdale Senior High School]" userId="f9f029c9-d743-4d60-9f2c-e74bdec1ab07" providerId="ADAL" clId="{C4D0E93F-951D-4A31-8F97-7C3E28EDA5CE}" dt="2023-08-05T03:03:01.314" v="2308" actId="478"/>
          <ac:spMkLst>
            <pc:docMk/>
            <pc:sldMk cId="1545142617" sldId="419"/>
            <ac:spMk id="8" creationId="{A33B2DF4-FD9E-DF4B-3CA9-13A2784757DE}"/>
          </ac:spMkLst>
        </pc:spChg>
        <pc:spChg chg="del mod">
          <ac:chgData name="TAN Mei Yi [Harrisdale Senior High School]" userId="f9f029c9-d743-4d60-9f2c-e74bdec1ab07" providerId="ADAL" clId="{C4D0E93F-951D-4A31-8F97-7C3E28EDA5CE}" dt="2023-08-05T03:03:01.314" v="2308" actId="478"/>
          <ac:spMkLst>
            <pc:docMk/>
            <pc:sldMk cId="1545142617" sldId="419"/>
            <ac:spMk id="9" creationId="{6BC099D8-FA05-B7BC-DB56-55EEB16DFAAF}"/>
          </ac:spMkLst>
        </pc:spChg>
        <pc:spChg chg="add del mod">
          <ac:chgData name="TAN Mei Yi [Harrisdale Senior High School]" userId="f9f029c9-d743-4d60-9f2c-e74bdec1ab07" providerId="ADAL" clId="{C4D0E93F-951D-4A31-8F97-7C3E28EDA5CE}" dt="2023-08-05T03:27:53.769" v="3823" actId="478"/>
          <ac:spMkLst>
            <pc:docMk/>
            <pc:sldMk cId="1545142617" sldId="419"/>
            <ac:spMk id="11" creationId="{1D54512F-0416-CCCA-3B36-673B4727D8AC}"/>
          </ac:spMkLst>
        </pc:spChg>
        <pc:spChg chg="add mod">
          <ac:chgData name="TAN Mei Yi [Harrisdale Senior High School]" userId="f9f029c9-d743-4d60-9f2c-e74bdec1ab07" providerId="ADAL" clId="{C4D0E93F-951D-4A31-8F97-7C3E28EDA5CE}" dt="2023-08-05T06:05:22.289" v="3839" actId="1076"/>
          <ac:spMkLst>
            <pc:docMk/>
            <pc:sldMk cId="1545142617" sldId="419"/>
            <ac:spMk id="12" creationId="{C2739FC0-8D8D-6C50-3EDB-DBCCD074CE66}"/>
          </ac:spMkLst>
        </pc:spChg>
        <pc:spChg chg="add mod">
          <ac:chgData name="TAN Mei Yi [Harrisdale Senior High School]" userId="f9f029c9-d743-4d60-9f2c-e74bdec1ab07" providerId="ADAL" clId="{C4D0E93F-951D-4A31-8F97-7C3E28EDA5CE}" dt="2023-08-05T06:05:29.661" v="3845" actId="20577"/>
          <ac:spMkLst>
            <pc:docMk/>
            <pc:sldMk cId="1545142617" sldId="419"/>
            <ac:spMk id="13" creationId="{4868D8F7-D39B-9A7E-EF51-42D1EC21B326}"/>
          </ac:spMkLst>
        </pc:spChg>
        <pc:spChg chg="add mod">
          <ac:chgData name="TAN Mei Yi [Harrisdale Senior High School]" userId="f9f029c9-d743-4d60-9f2c-e74bdec1ab07" providerId="ADAL" clId="{C4D0E93F-951D-4A31-8F97-7C3E28EDA5CE}" dt="2023-08-05T06:05:35.041" v="3846" actId="1076"/>
          <ac:spMkLst>
            <pc:docMk/>
            <pc:sldMk cId="1545142617" sldId="419"/>
            <ac:spMk id="14" creationId="{F6999789-EC8B-7A71-F968-F10B1556E5DC}"/>
          </ac:spMkLst>
        </pc:spChg>
        <pc:spChg chg="add mod">
          <ac:chgData name="TAN Mei Yi [Harrisdale Senior High School]" userId="f9f029c9-d743-4d60-9f2c-e74bdec1ab07" providerId="ADAL" clId="{C4D0E93F-951D-4A31-8F97-7C3E28EDA5CE}" dt="2023-08-05T06:17:15.628" v="4121" actId="14100"/>
          <ac:spMkLst>
            <pc:docMk/>
            <pc:sldMk cId="1545142617" sldId="419"/>
            <ac:spMk id="16" creationId="{4FEA3121-0550-ACEE-F71A-8A3079D3CAB9}"/>
          </ac:spMkLst>
        </pc:spChg>
        <pc:graphicFrameChg chg="add mod modGraphic">
          <ac:chgData name="TAN Mei Yi [Harrisdale Senior High School]" userId="f9f029c9-d743-4d60-9f2c-e74bdec1ab07" providerId="ADAL" clId="{C4D0E93F-951D-4A31-8F97-7C3E28EDA5CE}" dt="2023-08-05T06:09:39.526" v="3963" actId="1076"/>
          <ac:graphicFrameMkLst>
            <pc:docMk/>
            <pc:sldMk cId="1545142617" sldId="419"/>
            <ac:graphicFrameMk id="15" creationId="{14A9A6E3-D22D-EDA7-EF1B-E478487B3E1E}"/>
          </ac:graphicFrameMkLst>
        </pc:graphicFrameChg>
        <pc:picChg chg="add del mod">
          <ac:chgData name="TAN Mei Yi [Harrisdale Senior High School]" userId="f9f029c9-d743-4d60-9f2c-e74bdec1ab07" providerId="ADAL" clId="{C4D0E93F-951D-4A31-8F97-7C3E28EDA5CE}" dt="2023-08-05T03:07:57.821" v="3104" actId="478"/>
          <ac:picMkLst>
            <pc:docMk/>
            <pc:sldMk cId="1545142617" sldId="419"/>
            <ac:picMk id="10" creationId="{36842C66-2A6D-A5C0-8057-42CAA8111920}"/>
          </ac:picMkLst>
        </pc:picChg>
      </pc:sldChg>
      <pc:sldChg chg="addSp delSp modSp add mod ord addAnim delAnim modAnim">
        <pc:chgData name="TAN Mei Yi [Harrisdale Senior High School]" userId="f9f029c9-d743-4d60-9f2c-e74bdec1ab07" providerId="ADAL" clId="{C4D0E93F-951D-4A31-8F97-7C3E28EDA5CE}" dt="2023-08-05T06:20:32.996" v="4265" actId="14100"/>
        <pc:sldMkLst>
          <pc:docMk/>
          <pc:sldMk cId="2059124506" sldId="420"/>
        </pc:sldMkLst>
        <pc:spChg chg="mod">
          <ac:chgData name="TAN Mei Yi [Harrisdale Senior High School]" userId="f9f029c9-d743-4d60-9f2c-e74bdec1ab07" providerId="ADAL" clId="{C4D0E93F-951D-4A31-8F97-7C3E28EDA5CE}" dt="2023-08-05T06:10:49.004" v="4018" actId="1076"/>
          <ac:spMkLst>
            <pc:docMk/>
            <pc:sldMk cId="2059124506" sldId="420"/>
            <ac:spMk id="3" creationId="{E9F8ACC9-07A8-4519-A0A1-1993DA2AE437}"/>
          </ac:spMkLst>
        </pc:spChg>
        <pc:spChg chg="mod">
          <ac:chgData name="TAN Mei Yi [Harrisdale Senior High School]" userId="f9f029c9-d743-4d60-9f2c-e74bdec1ab07" providerId="ADAL" clId="{C4D0E93F-951D-4A31-8F97-7C3E28EDA5CE}" dt="2023-08-05T03:25:38.047" v="3785" actId="1076"/>
          <ac:spMkLst>
            <pc:docMk/>
            <pc:sldMk cId="2059124506" sldId="420"/>
            <ac:spMk id="5" creationId="{53842BE4-556A-B4C2-2140-A8DED34E9B4C}"/>
          </ac:spMkLst>
        </pc:spChg>
        <pc:spChg chg="mod">
          <ac:chgData name="TAN Mei Yi [Harrisdale Senior High School]" userId="f9f029c9-d743-4d60-9f2c-e74bdec1ab07" providerId="ADAL" clId="{C4D0E93F-951D-4A31-8F97-7C3E28EDA5CE}" dt="2023-08-05T03:25:40.725" v="3786" actId="1076"/>
          <ac:spMkLst>
            <pc:docMk/>
            <pc:sldMk cId="2059124506" sldId="420"/>
            <ac:spMk id="6" creationId="{560B7465-10A4-0225-8DFA-5A99C177F689}"/>
          </ac:spMkLst>
        </pc:spChg>
        <pc:spChg chg="add del mod">
          <ac:chgData name="TAN Mei Yi [Harrisdale Senior High School]" userId="f9f029c9-d743-4d60-9f2c-e74bdec1ab07" providerId="ADAL" clId="{C4D0E93F-951D-4A31-8F97-7C3E28EDA5CE}" dt="2023-08-05T06:11:08.865" v="4023" actId="20577"/>
          <ac:spMkLst>
            <pc:docMk/>
            <pc:sldMk cId="2059124506" sldId="420"/>
            <ac:spMk id="7" creationId="{BDA9821F-C67B-B2D6-22F3-0FF336125F4B}"/>
          </ac:spMkLst>
        </pc:spChg>
        <pc:spChg chg="add del mod">
          <ac:chgData name="TAN Mei Yi [Harrisdale Senior High School]" userId="f9f029c9-d743-4d60-9f2c-e74bdec1ab07" providerId="ADAL" clId="{C4D0E93F-951D-4A31-8F97-7C3E28EDA5CE}" dt="2023-08-05T06:11:22.350" v="4031" actId="20577"/>
          <ac:spMkLst>
            <pc:docMk/>
            <pc:sldMk cId="2059124506" sldId="420"/>
            <ac:spMk id="11" creationId="{5285B6EB-5268-4128-F704-9E583902BDF2}"/>
          </ac:spMkLst>
        </pc:spChg>
        <pc:spChg chg="add del mod">
          <ac:chgData name="TAN Mei Yi [Harrisdale Senior High School]" userId="f9f029c9-d743-4d60-9f2c-e74bdec1ab07" providerId="ADAL" clId="{C4D0E93F-951D-4A31-8F97-7C3E28EDA5CE}" dt="2023-08-05T06:11:29.396" v="4039" actId="20577"/>
          <ac:spMkLst>
            <pc:docMk/>
            <pc:sldMk cId="2059124506" sldId="420"/>
            <ac:spMk id="12" creationId="{C765E11F-D6A8-8339-BC51-0FC2EF112D01}"/>
          </ac:spMkLst>
        </pc:spChg>
        <pc:spChg chg="add mod">
          <ac:chgData name="TAN Mei Yi [Harrisdale Senior High School]" userId="f9f029c9-d743-4d60-9f2c-e74bdec1ab07" providerId="ADAL" clId="{C4D0E93F-951D-4A31-8F97-7C3E28EDA5CE}" dt="2023-08-05T06:17:34.087" v="4141" actId="20577"/>
          <ac:spMkLst>
            <pc:docMk/>
            <pc:sldMk cId="2059124506" sldId="420"/>
            <ac:spMk id="14" creationId="{0E029C35-AE42-36B6-9F2C-4CB0502ADE2D}"/>
          </ac:spMkLst>
        </pc:spChg>
        <pc:spChg chg="add mod">
          <ac:chgData name="TAN Mei Yi [Harrisdale Senior High School]" userId="f9f029c9-d743-4d60-9f2c-e74bdec1ab07" providerId="ADAL" clId="{C4D0E93F-951D-4A31-8F97-7C3E28EDA5CE}" dt="2023-08-05T06:20:32.996" v="4265" actId="14100"/>
          <ac:spMkLst>
            <pc:docMk/>
            <pc:sldMk cId="2059124506" sldId="420"/>
            <ac:spMk id="15" creationId="{9D519731-E01C-5A05-308B-CD86A126090D}"/>
          </ac:spMkLst>
        </pc:spChg>
        <pc:graphicFrameChg chg="add mod modGraphic">
          <ac:chgData name="TAN Mei Yi [Harrisdale Senior High School]" userId="f9f029c9-d743-4d60-9f2c-e74bdec1ab07" providerId="ADAL" clId="{C4D0E93F-951D-4A31-8F97-7C3E28EDA5CE}" dt="2023-08-05T06:17:06.136" v="4116" actId="20577"/>
          <ac:graphicFrameMkLst>
            <pc:docMk/>
            <pc:sldMk cId="2059124506" sldId="420"/>
            <ac:graphicFrameMk id="13" creationId="{E309423A-613C-CC6F-E3D0-E5487A26BB05}"/>
          </ac:graphicFrameMkLst>
        </pc:graphicFrameChg>
        <pc:picChg chg="add del mod">
          <ac:chgData name="TAN Mei Yi [Harrisdale Senior High School]" userId="f9f029c9-d743-4d60-9f2c-e74bdec1ab07" providerId="ADAL" clId="{C4D0E93F-951D-4A31-8F97-7C3E28EDA5CE}" dt="2023-08-05T03:14:19.232" v="3399" actId="478"/>
          <ac:picMkLst>
            <pc:docMk/>
            <pc:sldMk cId="2059124506" sldId="420"/>
            <ac:picMk id="8" creationId="{2CEC00D3-0324-85CF-6A01-CADAA811A97F}"/>
          </ac:picMkLst>
        </pc:picChg>
        <pc:picChg chg="add del mod">
          <ac:chgData name="TAN Mei Yi [Harrisdale Senior High School]" userId="f9f029c9-d743-4d60-9f2c-e74bdec1ab07" providerId="ADAL" clId="{C4D0E93F-951D-4A31-8F97-7C3E28EDA5CE}" dt="2023-08-05T03:16:49.067" v="3572" actId="478"/>
          <ac:picMkLst>
            <pc:docMk/>
            <pc:sldMk cId="2059124506" sldId="420"/>
            <ac:picMk id="10" creationId="{8566C0D8-7922-461C-5CB6-195DD86B46AC}"/>
          </ac:picMkLst>
        </pc:picChg>
      </pc:sldChg>
      <pc:sldChg chg="addSp delSp modSp add mod ord modAnim">
        <pc:chgData name="TAN Mei Yi [Harrisdale Senior High School]" userId="f9f029c9-d743-4d60-9f2c-e74bdec1ab07" providerId="ADAL" clId="{C4D0E93F-951D-4A31-8F97-7C3E28EDA5CE}" dt="2023-08-05T06:37:23.728" v="5343"/>
        <pc:sldMkLst>
          <pc:docMk/>
          <pc:sldMk cId="1802136063" sldId="421"/>
        </pc:sldMkLst>
        <pc:spChg chg="mod">
          <ac:chgData name="TAN Mei Yi [Harrisdale Senior High School]" userId="f9f029c9-d743-4d60-9f2c-e74bdec1ab07" providerId="ADAL" clId="{C4D0E93F-951D-4A31-8F97-7C3E28EDA5CE}" dt="2023-08-05T06:23:26.646" v="4867" actId="20577"/>
          <ac:spMkLst>
            <pc:docMk/>
            <pc:sldMk cId="1802136063" sldId="421"/>
            <ac:spMk id="3" creationId="{E9F8ACC9-07A8-4519-A0A1-1993DA2AE437}"/>
          </ac:spMkLst>
        </pc:spChg>
        <pc:spChg chg="mod">
          <ac:chgData name="TAN Mei Yi [Harrisdale Senior High School]" userId="f9f029c9-d743-4d60-9f2c-e74bdec1ab07" providerId="ADAL" clId="{C4D0E93F-951D-4A31-8F97-7C3E28EDA5CE}" dt="2023-08-05T06:23:37.542" v="4873" actId="1076"/>
          <ac:spMkLst>
            <pc:docMk/>
            <pc:sldMk cId="1802136063" sldId="421"/>
            <ac:spMk id="5" creationId="{53842BE4-556A-B4C2-2140-A8DED34E9B4C}"/>
          </ac:spMkLst>
        </pc:spChg>
        <pc:spChg chg="mod">
          <ac:chgData name="TAN Mei Yi [Harrisdale Senior High School]" userId="f9f029c9-d743-4d60-9f2c-e74bdec1ab07" providerId="ADAL" clId="{C4D0E93F-951D-4A31-8F97-7C3E28EDA5CE}" dt="2023-08-05T06:25:49.731" v="5080" actId="1076"/>
          <ac:spMkLst>
            <pc:docMk/>
            <pc:sldMk cId="1802136063" sldId="421"/>
            <ac:spMk id="6" creationId="{560B7465-10A4-0225-8DFA-5A99C177F689}"/>
          </ac:spMkLst>
        </pc:spChg>
        <pc:spChg chg="mod">
          <ac:chgData name="TAN Mei Yi [Harrisdale Senior High School]" userId="f9f029c9-d743-4d60-9f2c-e74bdec1ab07" providerId="ADAL" clId="{C4D0E93F-951D-4A31-8F97-7C3E28EDA5CE}" dt="2023-08-05T06:25:47.581" v="5079" actId="14100"/>
          <ac:spMkLst>
            <pc:docMk/>
            <pc:sldMk cId="1802136063" sldId="421"/>
            <ac:spMk id="7" creationId="{BDA9821F-C67B-B2D6-22F3-0FF336125F4B}"/>
          </ac:spMkLst>
        </pc:spChg>
        <pc:spChg chg="add mod">
          <ac:chgData name="TAN Mei Yi [Harrisdale Senior High School]" userId="f9f029c9-d743-4d60-9f2c-e74bdec1ab07" providerId="ADAL" clId="{C4D0E93F-951D-4A31-8F97-7C3E28EDA5CE}" dt="2023-08-05T06:26:14.212" v="5098" actId="1076"/>
          <ac:spMkLst>
            <pc:docMk/>
            <pc:sldMk cId="1802136063" sldId="421"/>
            <ac:spMk id="13" creationId="{A5D70357-490C-003E-5B9B-6AF96A56D2CB}"/>
          </ac:spMkLst>
        </pc:spChg>
        <pc:spChg chg="add mod">
          <ac:chgData name="TAN Mei Yi [Harrisdale Senior High School]" userId="f9f029c9-d743-4d60-9f2c-e74bdec1ab07" providerId="ADAL" clId="{C4D0E93F-951D-4A31-8F97-7C3E28EDA5CE}" dt="2023-08-05T06:28:11.903" v="5174" actId="20577"/>
          <ac:spMkLst>
            <pc:docMk/>
            <pc:sldMk cId="1802136063" sldId="421"/>
            <ac:spMk id="14" creationId="{B12EC2D8-F35A-E3A2-8AB5-FA8382CC6DF6}"/>
          </ac:spMkLst>
        </pc:spChg>
        <pc:spChg chg="add mod">
          <ac:chgData name="TAN Mei Yi [Harrisdale Senior High School]" userId="f9f029c9-d743-4d60-9f2c-e74bdec1ab07" providerId="ADAL" clId="{C4D0E93F-951D-4A31-8F97-7C3E28EDA5CE}" dt="2023-08-05T06:29:48.414" v="5233" actId="1076"/>
          <ac:spMkLst>
            <pc:docMk/>
            <pc:sldMk cId="1802136063" sldId="421"/>
            <ac:spMk id="17" creationId="{CE5BB677-313C-E7B2-4453-5C72D8D0F1C1}"/>
          </ac:spMkLst>
        </pc:spChg>
        <pc:spChg chg="add mod">
          <ac:chgData name="TAN Mei Yi [Harrisdale Senior High School]" userId="f9f029c9-d743-4d60-9f2c-e74bdec1ab07" providerId="ADAL" clId="{C4D0E93F-951D-4A31-8F97-7C3E28EDA5CE}" dt="2023-08-05T06:36:51.169" v="5337" actId="20577"/>
          <ac:spMkLst>
            <pc:docMk/>
            <pc:sldMk cId="1802136063" sldId="421"/>
            <ac:spMk id="18" creationId="{6EEEB5B0-8BBE-70A3-5F99-6D6D6055F999}"/>
          </ac:spMkLst>
        </pc:spChg>
        <pc:spChg chg="add del mod">
          <ac:chgData name="TAN Mei Yi [Harrisdale Senior High School]" userId="f9f029c9-d743-4d60-9f2c-e74bdec1ab07" providerId="ADAL" clId="{C4D0E93F-951D-4A31-8F97-7C3E28EDA5CE}" dt="2023-08-05T06:30:13.314" v="5245"/>
          <ac:spMkLst>
            <pc:docMk/>
            <pc:sldMk cId="1802136063" sldId="421"/>
            <ac:spMk id="19" creationId="{2D3E572B-30BE-8D55-50A2-25695AA178F7}"/>
          </ac:spMkLst>
        </pc:spChg>
        <pc:spChg chg="add mod">
          <ac:chgData name="TAN Mei Yi [Harrisdale Senior High School]" userId="f9f029c9-d743-4d60-9f2c-e74bdec1ab07" providerId="ADAL" clId="{C4D0E93F-951D-4A31-8F97-7C3E28EDA5CE}" dt="2023-08-05T06:37:23.728" v="5343"/>
          <ac:spMkLst>
            <pc:docMk/>
            <pc:sldMk cId="1802136063" sldId="421"/>
            <ac:spMk id="22" creationId="{34897B87-84F2-03DB-D9EA-37890666B734}"/>
          </ac:spMkLst>
        </pc:spChg>
        <pc:picChg chg="add del">
          <ac:chgData name="TAN Mei Yi [Harrisdale Senior High School]" userId="f9f029c9-d743-4d60-9f2c-e74bdec1ab07" providerId="ADAL" clId="{C4D0E93F-951D-4A31-8F97-7C3E28EDA5CE}" dt="2023-08-05T06:21:08.939" v="4268" actId="478"/>
          <ac:picMkLst>
            <pc:docMk/>
            <pc:sldMk cId="1802136063" sldId="421"/>
            <ac:picMk id="8" creationId="{9F737751-10A7-08DE-7651-927EB57F588F}"/>
          </ac:picMkLst>
        </pc:picChg>
        <pc:picChg chg="add del mod">
          <ac:chgData name="TAN Mei Yi [Harrisdale Senior High School]" userId="f9f029c9-d743-4d60-9f2c-e74bdec1ab07" providerId="ADAL" clId="{C4D0E93F-951D-4A31-8F97-7C3E28EDA5CE}" dt="2023-08-05T06:21:38.672" v="4447" actId="478"/>
          <ac:picMkLst>
            <pc:docMk/>
            <pc:sldMk cId="1802136063" sldId="421"/>
            <ac:picMk id="10" creationId="{70285B14-4736-07D4-AAB0-3FD89CDAB2CD}"/>
          </ac:picMkLst>
        </pc:picChg>
        <pc:picChg chg="add del">
          <ac:chgData name="TAN Mei Yi [Harrisdale Senior High School]" userId="f9f029c9-d743-4d60-9f2c-e74bdec1ab07" providerId="ADAL" clId="{C4D0E93F-951D-4A31-8F97-7C3E28EDA5CE}" dt="2023-08-05T06:23:28.215" v="4868" actId="478"/>
          <ac:picMkLst>
            <pc:docMk/>
            <pc:sldMk cId="1802136063" sldId="421"/>
            <ac:picMk id="12" creationId="{6CB26212-57AE-DE3E-36A8-80078CAAB2CC}"/>
          </ac:picMkLst>
        </pc:picChg>
        <pc:picChg chg="add mod">
          <ac:chgData name="TAN Mei Yi [Harrisdale Senior High School]" userId="f9f029c9-d743-4d60-9f2c-e74bdec1ab07" providerId="ADAL" clId="{C4D0E93F-951D-4A31-8F97-7C3E28EDA5CE}" dt="2023-08-05T06:28:20.432" v="5176" actId="1076"/>
          <ac:picMkLst>
            <pc:docMk/>
            <pc:sldMk cId="1802136063" sldId="421"/>
            <ac:picMk id="16" creationId="{3D243EBB-6A26-2FCF-149F-859E1C1E27C6}"/>
          </ac:picMkLst>
        </pc:picChg>
        <pc:picChg chg="add mod">
          <ac:chgData name="TAN Mei Yi [Harrisdale Senior High School]" userId="f9f029c9-d743-4d60-9f2c-e74bdec1ab07" providerId="ADAL" clId="{C4D0E93F-951D-4A31-8F97-7C3E28EDA5CE}" dt="2023-08-05T06:34:55.707" v="5289" actId="1076"/>
          <ac:picMkLst>
            <pc:docMk/>
            <pc:sldMk cId="1802136063" sldId="421"/>
            <ac:picMk id="21" creationId="{E1B344F4-6486-C5B8-E218-5A527436E61D}"/>
          </ac:picMkLst>
        </pc:picChg>
      </pc:sldChg>
    </pc:docChg>
  </pc:docChgLst>
  <pc:docChgLst>
    <pc:chgData name="TAN Mei Yi [Harrisdale Senior High School]" userId="f9f029c9-d743-4d60-9f2c-e74bdec1ab07" providerId="ADAL" clId="{7F989601-9CE3-4F11-BF66-ACE0AA54CB78}"/>
    <pc:docChg chg="undo custSel addSld delSld modSld sldOrd">
      <pc:chgData name="TAN Mei Yi [Harrisdale Senior High School]" userId="f9f029c9-d743-4d60-9f2c-e74bdec1ab07" providerId="ADAL" clId="{7F989601-9CE3-4F11-BF66-ACE0AA54CB78}" dt="2023-04-04T04:19:45.059" v="658"/>
      <pc:docMkLst>
        <pc:docMk/>
      </pc:docMkLst>
      <pc:sldChg chg="modSp">
        <pc:chgData name="TAN Mei Yi [Harrisdale Senior High School]" userId="f9f029c9-d743-4d60-9f2c-e74bdec1ab07" providerId="ADAL" clId="{7F989601-9CE3-4F11-BF66-ACE0AA54CB78}" dt="2023-03-24T02:41:07.786" v="71" actId="113"/>
        <pc:sldMkLst>
          <pc:docMk/>
          <pc:sldMk cId="3240852924" sldId="261"/>
        </pc:sldMkLst>
        <pc:spChg chg="mod">
          <ac:chgData name="TAN Mei Yi [Harrisdale Senior High School]" userId="f9f029c9-d743-4d60-9f2c-e74bdec1ab07" providerId="ADAL" clId="{7F989601-9CE3-4F11-BF66-ACE0AA54CB78}" dt="2023-03-24T02:41:07.786" v="71" actId="113"/>
          <ac:spMkLst>
            <pc:docMk/>
            <pc:sldMk cId="3240852924" sldId="261"/>
            <ac:spMk id="9"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1919956621" sldId="262"/>
        </pc:sldMkLst>
      </pc:sldChg>
      <pc:sldChg chg="modSp add del modAnim">
        <pc:chgData name="TAN Mei Yi [Harrisdale Senior High School]" userId="f9f029c9-d743-4d60-9f2c-e74bdec1ab07" providerId="ADAL" clId="{7F989601-9CE3-4F11-BF66-ACE0AA54CB78}" dt="2023-03-24T02:39:13.468" v="15"/>
        <pc:sldMkLst>
          <pc:docMk/>
          <pc:sldMk cId="829320255" sldId="265"/>
        </pc:sldMkLst>
        <pc:spChg chg="mod">
          <ac:chgData name="TAN Mei Yi [Harrisdale Senior High School]" userId="f9f029c9-d743-4d60-9f2c-e74bdec1ab07" providerId="ADAL" clId="{7F989601-9CE3-4F11-BF66-ACE0AA54CB78}" dt="2023-03-24T02:39:04.702" v="12" actId="207"/>
          <ac:spMkLst>
            <pc:docMk/>
            <pc:sldMk cId="829320255" sldId="265"/>
            <ac:spMk id="3"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2203080594" sldId="267"/>
        </pc:sldMkLst>
      </pc:sldChg>
      <pc:sldChg chg="del">
        <pc:chgData name="TAN Mei Yi [Harrisdale Senior High School]" userId="f9f029c9-d743-4d60-9f2c-e74bdec1ab07" providerId="ADAL" clId="{7F989601-9CE3-4F11-BF66-ACE0AA54CB78}" dt="2023-03-24T02:37:04.419" v="7" actId="47"/>
        <pc:sldMkLst>
          <pc:docMk/>
          <pc:sldMk cId="1258261986" sldId="269"/>
        </pc:sldMkLst>
      </pc:sldChg>
      <pc:sldChg chg="modSp mod">
        <pc:chgData name="TAN Mei Yi [Harrisdale Senior High School]" userId="f9f029c9-d743-4d60-9f2c-e74bdec1ab07" providerId="ADAL" clId="{7F989601-9CE3-4F11-BF66-ACE0AA54CB78}" dt="2023-03-24T02:42:16.417" v="89" actId="207"/>
        <pc:sldMkLst>
          <pc:docMk/>
          <pc:sldMk cId="72819990" sldId="285"/>
        </pc:sldMkLst>
        <pc:spChg chg="mod">
          <ac:chgData name="TAN Mei Yi [Harrisdale Senior High School]" userId="f9f029c9-d743-4d60-9f2c-e74bdec1ab07" providerId="ADAL" clId="{7F989601-9CE3-4F11-BF66-ACE0AA54CB78}" dt="2023-03-24T02:42:16.417" v="89" actId="207"/>
          <ac:spMkLst>
            <pc:docMk/>
            <pc:sldMk cId="72819990" sldId="285"/>
            <ac:spMk id="6" creationId="{214B317D-2B55-4A94-98E1-34D9D65E44AB}"/>
          </ac:spMkLst>
        </pc:spChg>
        <pc:spChg chg="mod">
          <ac:chgData name="TAN Mei Yi [Harrisdale Senior High School]" userId="f9f029c9-d743-4d60-9f2c-e74bdec1ab07" providerId="ADAL" clId="{7F989601-9CE3-4F11-BF66-ACE0AA54CB78}" dt="2023-03-24T02:42:16.417" v="89" actId="207"/>
          <ac:spMkLst>
            <pc:docMk/>
            <pc:sldMk cId="72819990" sldId="285"/>
            <ac:spMk id="7" creationId="{D32FB993-4192-4145-9212-E3C9CA59FE1F}"/>
          </ac:spMkLst>
        </pc:spChg>
        <pc:spChg chg="mod">
          <ac:chgData name="TAN Mei Yi [Harrisdale Senior High School]" userId="f9f029c9-d743-4d60-9f2c-e74bdec1ab07" providerId="ADAL" clId="{7F989601-9CE3-4F11-BF66-ACE0AA54CB78}" dt="2023-03-24T02:42:16.417" v="89" actId="207"/>
          <ac:spMkLst>
            <pc:docMk/>
            <pc:sldMk cId="72819990" sldId="285"/>
            <ac:spMk id="8" creationId="{9E606933-E1B9-4A25-9755-AEBAC48873F1}"/>
          </ac:spMkLst>
        </pc:spChg>
      </pc:sldChg>
      <pc:sldChg chg="modSp mod">
        <pc:chgData name="TAN Mei Yi [Harrisdale Senior High School]" userId="f9f029c9-d743-4d60-9f2c-e74bdec1ab07" providerId="ADAL" clId="{7F989601-9CE3-4F11-BF66-ACE0AA54CB78}" dt="2023-03-30T01:51:09.478" v="628" actId="20577"/>
        <pc:sldMkLst>
          <pc:docMk/>
          <pc:sldMk cId="3000480193" sldId="288"/>
        </pc:sldMkLst>
        <pc:spChg chg="mod">
          <ac:chgData name="TAN Mei Yi [Harrisdale Senior High School]" userId="f9f029c9-d743-4d60-9f2c-e74bdec1ab07" providerId="ADAL" clId="{7F989601-9CE3-4F11-BF66-ACE0AA54CB78}" dt="2023-03-30T01:51:09.478" v="628" actId="20577"/>
          <ac:spMkLst>
            <pc:docMk/>
            <pc:sldMk cId="3000480193" sldId="288"/>
            <ac:spMk id="5" creationId="{00000000-0000-0000-0000-000000000000}"/>
          </ac:spMkLst>
        </pc:spChg>
      </pc:sldChg>
      <pc:sldChg chg="modSp">
        <pc:chgData name="TAN Mei Yi [Harrisdale Senior High School]" userId="f9f029c9-d743-4d60-9f2c-e74bdec1ab07" providerId="ADAL" clId="{7F989601-9CE3-4F11-BF66-ACE0AA54CB78}" dt="2023-03-24T02:43:07.863" v="96" actId="207"/>
        <pc:sldMkLst>
          <pc:docMk/>
          <pc:sldMk cId="64366166" sldId="289"/>
        </pc:sldMkLst>
        <pc:spChg chg="mod">
          <ac:chgData name="TAN Mei Yi [Harrisdale Senior High School]" userId="f9f029c9-d743-4d60-9f2c-e74bdec1ab07" providerId="ADAL" clId="{7F989601-9CE3-4F11-BF66-ACE0AA54CB78}" dt="2023-03-24T02:43:07.863" v="96" actId="207"/>
          <ac:spMkLst>
            <pc:docMk/>
            <pc:sldMk cId="64366166" sldId="289"/>
            <ac:spMk id="5" creationId="{2C6846CF-6B49-4672-B317-7359FFC734D9}"/>
          </ac:spMkLst>
        </pc:spChg>
      </pc:sldChg>
      <pc:sldChg chg="modSp modAnim">
        <pc:chgData name="TAN Mei Yi [Harrisdale Senior High School]" userId="f9f029c9-d743-4d60-9f2c-e74bdec1ab07" providerId="ADAL" clId="{7F989601-9CE3-4F11-BF66-ACE0AA54CB78}" dt="2023-04-03T04:41:29.517" v="656" actId="20577"/>
        <pc:sldMkLst>
          <pc:docMk/>
          <pc:sldMk cId="1267642608" sldId="290"/>
        </pc:sldMkLst>
        <pc:spChg chg="mod">
          <ac:chgData name="TAN Mei Yi [Harrisdale Senior High School]" userId="f9f029c9-d743-4d60-9f2c-e74bdec1ab07" providerId="ADAL" clId="{7F989601-9CE3-4F11-BF66-ACE0AA54CB78}" dt="2023-03-24T02:43:55.146" v="104" actId="207"/>
          <ac:spMkLst>
            <pc:docMk/>
            <pc:sldMk cId="1267642608" sldId="290"/>
            <ac:spMk id="3" creationId="{EB70BCB4-AE4D-4891-BF09-3D06C8A302D3}"/>
          </ac:spMkLst>
        </pc:spChg>
        <pc:spChg chg="mod">
          <ac:chgData name="TAN Mei Yi [Harrisdale Senior High School]" userId="f9f029c9-d743-4d60-9f2c-e74bdec1ab07" providerId="ADAL" clId="{7F989601-9CE3-4F11-BF66-ACE0AA54CB78}" dt="2023-03-24T02:43:49.343" v="102" actId="207"/>
          <ac:spMkLst>
            <pc:docMk/>
            <pc:sldMk cId="1267642608" sldId="290"/>
            <ac:spMk id="5" creationId="{2C6846CF-6B49-4672-B317-7359FFC734D9}"/>
          </ac:spMkLst>
        </pc:spChg>
        <pc:spChg chg="mod">
          <ac:chgData name="TAN Mei Yi [Harrisdale Senior High School]" userId="f9f029c9-d743-4d60-9f2c-e74bdec1ab07" providerId="ADAL" clId="{7F989601-9CE3-4F11-BF66-ACE0AA54CB78}" dt="2023-04-03T04:41:29.517" v="656" actId="20577"/>
          <ac:spMkLst>
            <pc:docMk/>
            <pc:sldMk cId="1267642608" sldId="290"/>
            <ac:spMk id="7" creationId="{0C4FB0F1-15AB-4161-846B-7BA2A834937B}"/>
          </ac:spMkLst>
        </pc:spChg>
        <pc:graphicFrameChg chg="mod">
          <ac:chgData name="TAN Mei Yi [Harrisdale Senior High School]" userId="f9f029c9-d743-4d60-9f2c-e74bdec1ab07" providerId="ADAL" clId="{7F989601-9CE3-4F11-BF66-ACE0AA54CB78}" dt="2023-03-24T02:43:36.426" v="101" actId="207"/>
          <ac:graphicFrameMkLst>
            <pc:docMk/>
            <pc:sldMk cId="1267642608" sldId="290"/>
            <ac:graphicFrameMk id="6" creationId="{1717D947-CC85-40BE-9539-FF69F3AD74BE}"/>
          </ac:graphicFrameMkLst>
        </pc:graphicFrameChg>
      </pc:sldChg>
      <pc:sldChg chg="addSp modSp modAnim">
        <pc:chgData name="TAN Mei Yi [Harrisdale Senior High School]" userId="f9f029c9-d743-4d60-9f2c-e74bdec1ab07" providerId="ADAL" clId="{7F989601-9CE3-4F11-BF66-ACE0AA54CB78}" dt="2023-04-04T04:19:33.782" v="657"/>
        <pc:sldMkLst>
          <pc:docMk/>
          <pc:sldMk cId="2734597158" sldId="291"/>
        </pc:sldMkLst>
        <pc:spChg chg="mod">
          <ac:chgData name="TAN Mei Yi [Harrisdale Senior High School]" userId="f9f029c9-d743-4d60-9f2c-e74bdec1ab07" providerId="ADAL" clId="{7F989601-9CE3-4F11-BF66-ACE0AA54CB78}" dt="2023-03-24T02:44:54.456" v="116" actId="207"/>
          <ac:spMkLst>
            <pc:docMk/>
            <pc:sldMk cId="2734597158" sldId="291"/>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734597158" sldId="291"/>
            <ac:inkMk id="2" creationId="{787E46C5-B5FB-35D4-89C4-F1E874669EDC}"/>
          </ac:inkMkLst>
        </pc:inkChg>
      </pc:sldChg>
      <pc:sldChg chg="add del">
        <pc:chgData name="TAN Mei Yi [Harrisdale Senior High School]" userId="f9f029c9-d743-4d60-9f2c-e74bdec1ab07" providerId="ADAL" clId="{7F989601-9CE3-4F11-BF66-ACE0AA54CB78}" dt="2023-03-24T02:36:47.674" v="5" actId="47"/>
        <pc:sldMkLst>
          <pc:docMk/>
          <pc:sldMk cId="4243988199" sldId="293"/>
        </pc:sldMkLst>
      </pc:sldChg>
      <pc:sldChg chg="add del">
        <pc:chgData name="TAN Mei Yi [Harrisdale Senior High School]" userId="f9f029c9-d743-4d60-9f2c-e74bdec1ab07" providerId="ADAL" clId="{7F989601-9CE3-4F11-BF66-ACE0AA54CB78}" dt="2023-03-24T02:36:42.980" v="4" actId="47"/>
        <pc:sldMkLst>
          <pc:docMk/>
          <pc:sldMk cId="3456251725" sldId="294"/>
        </pc:sldMkLst>
      </pc:sldChg>
      <pc:sldChg chg="add del">
        <pc:chgData name="TAN Mei Yi [Harrisdale Senior High School]" userId="f9f029c9-d743-4d60-9f2c-e74bdec1ab07" providerId="ADAL" clId="{7F989601-9CE3-4F11-BF66-ACE0AA54CB78}" dt="2023-03-24T02:36:42.980" v="4" actId="47"/>
        <pc:sldMkLst>
          <pc:docMk/>
          <pc:sldMk cId="1230942062" sldId="295"/>
        </pc:sldMkLst>
      </pc:sldChg>
      <pc:sldChg chg="del">
        <pc:chgData name="TAN Mei Yi [Harrisdale Senior High School]" userId="f9f029c9-d743-4d60-9f2c-e74bdec1ab07" providerId="ADAL" clId="{7F989601-9CE3-4F11-BF66-ACE0AA54CB78}" dt="2023-03-24T02:37:04.419" v="7" actId="47"/>
        <pc:sldMkLst>
          <pc:docMk/>
          <pc:sldMk cId="1539773210" sldId="306"/>
        </pc:sldMkLst>
      </pc:sldChg>
      <pc:sldChg chg="del">
        <pc:chgData name="TAN Mei Yi [Harrisdale Senior High School]" userId="f9f029c9-d743-4d60-9f2c-e74bdec1ab07" providerId="ADAL" clId="{7F989601-9CE3-4F11-BF66-ACE0AA54CB78}" dt="2023-03-24T02:36:55.323" v="6" actId="47"/>
        <pc:sldMkLst>
          <pc:docMk/>
          <pc:sldMk cId="1240092391" sldId="308"/>
        </pc:sldMkLst>
      </pc:sldChg>
      <pc:sldChg chg="add del">
        <pc:chgData name="TAN Mei Yi [Harrisdale Senior High School]" userId="f9f029c9-d743-4d60-9f2c-e74bdec1ab07" providerId="ADAL" clId="{7F989601-9CE3-4F11-BF66-ACE0AA54CB78}" dt="2023-03-24T02:36:32.499" v="1" actId="47"/>
        <pc:sldMkLst>
          <pc:docMk/>
          <pc:sldMk cId="4041022850" sldId="309"/>
        </pc:sldMkLst>
      </pc:sldChg>
      <pc:sldChg chg="add del">
        <pc:chgData name="TAN Mei Yi [Harrisdale Senior High School]" userId="f9f029c9-d743-4d60-9f2c-e74bdec1ab07" providerId="ADAL" clId="{7F989601-9CE3-4F11-BF66-ACE0AA54CB78}" dt="2023-03-24T02:36:42.980" v="4" actId="47"/>
        <pc:sldMkLst>
          <pc:docMk/>
          <pc:sldMk cId="591745041" sldId="310"/>
        </pc:sldMkLst>
      </pc:sldChg>
      <pc:sldChg chg="modSp mod">
        <pc:chgData name="TAN Mei Yi [Harrisdale Senior High School]" userId="f9f029c9-d743-4d60-9f2c-e74bdec1ab07" providerId="ADAL" clId="{7F989601-9CE3-4F11-BF66-ACE0AA54CB78}" dt="2023-03-24T02:42:01.907" v="87" actId="20577"/>
        <pc:sldMkLst>
          <pc:docMk/>
          <pc:sldMk cId="176469213" sldId="311"/>
        </pc:sldMkLst>
        <pc:spChg chg="mod">
          <ac:chgData name="TAN Mei Yi [Harrisdale Senior High School]" userId="f9f029c9-d743-4d60-9f2c-e74bdec1ab07" providerId="ADAL" clId="{7F989601-9CE3-4F11-BF66-ACE0AA54CB78}" dt="2023-03-24T02:42:01.907" v="87" actId="20577"/>
          <ac:spMkLst>
            <pc:docMk/>
            <pc:sldMk cId="176469213" sldId="311"/>
            <ac:spMk id="3" creationId="{B03C6751-BD41-48DD-937C-9825BA6CA526}"/>
          </ac:spMkLst>
        </pc:spChg>
        <pc:spChg chg="mod">
          <ac:chgData name="TAN Mei Yi [Harrisdale Senior High School]" userId="f9f029c9-d743-4d60-9f2c-e74bdec1ab07" providerId="ADAL" clId="{7F989601-9CE3-4F11-BF66-ACE0AA54CB78}" dt="2023-03-24T02:41:42.213" v="74" actId="207"/>
          <ac:spMkLst>
            <pc:docMk/>
            <pc:sldMk cId="176469213" sldId="311"/>
            <ac:spMk id="6" creationId="{1D986D24-23EE-414D-B144-FEB57BC2BC0E}"/>
          </ac:spMkLst>
        </pc:spChg>
        <pc:spChg chg="mod">
          <ac:chgData name="TAN Mei Yi [Harrisdale Senior High School]" userId="f9f029c9-d743-4d60-9f2c-e74bdec1ab07" providerId="ADAL" clId="{7F989601-9CE3-4F11-BF66-ACE0AA54CB78}" dt="2023-03-24T02:41:42.213" v="74" actId="207"/>
          <ac:spMkLst>
            <pc:docMk/>
            <pc:sldMk cId="176469213" sldId="311"/>
            <ac:spMk id="7" creationId="{2C063F62-9578-4A67-A77A-2CAA05E89FED}"/>
          </ac:spMkLst>
        </pc:spChg>
        <pc:spChg chg="mod">
          <ac:chgData name="TAN Mei Yi [Harrisdale Senior High School]" userId="f9f029c9-d743-4d60-9f2c-e74bdec1ab07" providerId="ADAL" clId="{7F989601-9CE3-4F11-BF66-ACE0AA54CB78}" dt="2023-03-24T02:41:42.213" v="74" actId="207"/>
          <ac:spMkLst>
            <pc:docMk/>
            <pc:sldMk cId="176469213" sldId="311"/>
            <ac:spMk id="8" creationId="{AFF2FC01-A1E5-4BAF-8099-72A4DE9566C3}"/>
          </ac:spMkLst>
        </pc:spChg>
      </pc:sldChg>
      <pc:sldChg chg="addSp modSp">
        <pc:chgData name="TAN Mei Yi [Harrisdale Senior High School]" userId="f9f029c9-d743-4d60-9f2c-e74bdec1ab07" providerId="ADAL" clId="{7F989601-9CE3-4F11-BF66-ACE0AA54CB78}" dt="2023-04-04T04:19:33.782" v="657"/>
        <pc:sldMkLst>
          <pc:docMk/>
          <pc:sldMk cId="224559464" sldId="312"/>
        </pc:sldMkLst>
        <pc:spChg chg="mod">
          <ac:chgData name="TAN Mei Yi [Harrisdale Senior High School]" userId="f9f029c9-d743-4d60-9f2c-e74bdec1ab07" providerId="ADAL" clId="{7F989601-9CE3-4F11-BF66-ACE0AA54CB78}" dt="2023-03-24T02:42:23.292" v="90" actId="113"/>
          <ac:spMkLst>
            <pc:docMk/>
            <pc:sldMk cId="224559464" sldId="312"/>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24559464" sldId="312"/>
            <ac:inkMk id="3" creationId="{3534A271-784E-6E11-0F79-89AB02A5FF92}"/>
          </ac:inkMkLst>
        </pc:inkChg>
      </pc:sldChg>
      <pc:sldChg chg="modSp modAnim">
        <pc:chgData name="TAN Mei Yi [Harrisdale Senior High School]" userId="f9f029c9-d743-4d60-9f2c-e74bdec1ab07" providerId="ADAL" clId="{7F989601-9CE3-4F11-BF66-ACE0AA54CB78}" dt="2023-03-24T02:42:47.797" v="94"/>
        <pc:sldMkLst>
          <pc:docMk/>
          <pc:sldMk cId="3601221498" sldId="313"/>
        </pc:sldMkLst>
        <pc:spChg chg="mod">
          <ac:chgData name="TAN Mei Yi [Harrisdale Senior High School]" userId="f9f029c9-d743-4d60-9f2c-e74bdec1ab07" providerId="ADAL" clId="{7F989601-9CE3-4F11-BF66-ACE0AA54CB78}" dt="2023-03-24T02:42:37.197" v="92" actId="207"/>
          <ac:spMkLst>
            <pc:docMk/>
            <pc:sldMk cId="3601221498" sldId="313"/>
            <ac:spMk id="5" creationId="{2C6846CF-6B49-4672-B317-7359FFC734D9}"/>
          </ac:spMkLst>
        </pc:spChg>
      </pc:sldChg>
      <pc:sldChg chg="addSp delSp modSp add mod ord modAnim">
        <pc:chgData name="TAN Mei Yi [Harrisdale Senior High School]" userId="f9f029c9-d743-4d60-9f2c-e74bdec1ab07" providerId="ADAL" clId="{7F989601-9CE3-4F11-BF66-ACE0AA54CB78}" dt="2023-03-24T02:52:30.859" v="292"/>
        <pc:sldMkLst>
          <pc:docMk/>
          <pc:sldMk cId="499756445" sldId="314"/>
        </pc:sldMkLst>
        <pc:spChg chg="add del">
          <ac:chgData name="TAN Mei Yi [Harrisdale Senior High School]" userId="f9f029c9-d743-4d60-9f2c-e74bdec1ab07" providerId="ADAL" clId="{7F989601-9CE3-4F11-BF66-ACE0AA54CB78}" dt="2023-03-24T02:48:44.082" v="120"/>
          <ac:spMkLst>
            <pc:docMk/>
            <pc:sldMk cId="499756445" sldId="314"/>
            <ac:spMk id="3" creationId="{7A0D3224-C9C3-9F59-C5E6-BEC0B726BA99}"/>
          </ac:spMkLst>
        </pc:spChg>
        <pc:spChg chg="add mod">
          <ac:chgData name="TAN Mei Yi [Harrisdale Senior High School]" userId="f9f029c9-d743-4d60-9f2c-e74bdec1ab07" providerId="ADAL" clId="{7F989601-9CE3-4F11-BF66-ACE0AA54CB78}" dt="2023-03-24T02:49:55.505" v="164" actId="1076"/>
          <ac:spMkLst>
            <pc:docMk/>
            <pc:sldMk cId="499756445" sldId="314"/>
            <ac:spMk id="4" creationId="{90B3B782-4CFD-3917-9673-2F1917DA7A1D}"/>
          </ac:spMkLst>
        </pc:spChg>
        <pc:spChg chg="mod">
          <ac:chgData name="TAN Mei Yi [Harrisdale Senior High School]" userId="f9f029c9-d743-4d60-9f2c-e74bdec1ab07" providerId="ADAL" clId="{7F989601-9CE3-4F11-BF66-ACE0AA54CB78}" dt="2023-03-24T02:49:28.882" v="144" actId="14100"/>
          <ac:spMkLst>
            <pc:docMk/>
            <pc:sldMk cId="499756445" sldId="314"/>
            <ac:spMk id="5" creationId="{2C6846CF-6B49-4672-B317-7359FFC734D9}"/>
          </ac:spMkLst>
        </pc:spChg>
        <pc:spChg chg="add mod">
          <ac:chgData name="TAN Mei Yi [Harrisdale Senior High School]" userId="f9f029c9-d743-4d60-9f2c-e74bdec1ab07" providerId="ADAL" clId="{7F989601-9CE3-4F11-BF66-ACE0AA54CB78}" dt="2023-03-24T02:50:09.866" v="189" actId="1076"/>
          <ac:spMkLst>
            <pc:docMk/>
            <pc:sldMk cId="499756445" sldId="314"/>
            <ac:spMk id="6" creationId="{B3C487B5-99FA-EE68-34EC-EBD1B6820EDE}"/>
          </ac:spMkLst>
        </pc:spChg>
        <pc:spChg chg="add mod">
          <ac:chgData name="TAN Mei Yi [Harrisdale Senior High School]" userId="f9f029c9-d743-4d60-9f2c-e74bdec1ab07" providerId="ADAL" clId="{7F989601-9CE3-4F11-BF66-ACE0AA54CB78}" dt="2023-03-24T02:50:28.064" v="233" actId="1076"/>
          <ac:spMkLst>
            <pc:docMk/>
            <pc:sldMk cId="499756445" sldId="314"/>
            <ac:spMk id="7" creationId="{5E75D362-785B-2871-1846-EF880BDDF4D1}"/>
          </ac:spMkLst>
        </pc:spChg>
        <pc:spChg chg="add mod">
          <ac:chgData name="TAN Mei Yi [Harrisdale Senior High School]" userId="f9f029c9-d743-4d60-9f2c-e74bdec1ab07" providerId="ADAL" clId="{7F989601-9CE3-4F11-BF66-ACE0AA54CB78}" dt="2023-03-24T02:51:18.350" v="269" actId="1076"/>
          <ac:spMkLst>
            <pc:docMk/>
            <pc:sldMk cId="499756445" sldId="314"/>
            <ac:spMk id="8" creationId="{75503CD7-AE6A-0136-4A06-9E9B9F6071CD}"/>
          </ac:spMkLst>
        </pc:spChg>
      </pc:sldChg>
      <pc:sldChg chg="addSp delSp modSp add mod ord modAnim">
        <pc:chgData name="TAN Mei Yi [Harrisdale Senior High School]" userId="f9f029c9-d743-4d60-9f2c-e74bdec1ab07" providerId="ADAL" clId="{7F989601-9CE3-4F11-BF66-ACE0AA54CB78}" dt="2023-03-24T03:01:04.002" v="622" actId="14100"/>
        <pc:sldMkLst>
          <pc:docMk/>
          <pc:sldMk cId="1084010488" sldId="315"/>
        </pc:sldMkLst>
        <pc:spChg chg="add mod">
          <ac:chgData name="TAN Mei Yi [Harrisdale Senior High School]" userId="f9f029c9-d743-4d60-9f2c-e74bdec1ab07" providerId="ADAL" clId="{7F989601-9CE3-4F11-BF66-ACE0AA54CB78}" dt="2023-03-24T02:51:51.958" v="284" actId="20577"/>
          <ac:spMkLst>
            <pc:docMk/>
            <pc:sldMk cId="1084010488" sldId="315"/>
            <ac:spMk id="3" creationId="{7F96206C-8E7D-6F54-FA1B-32E62A485F75}"/>
          </ac:spMkLst>
        </pc:spChg>
        <pc:spChg chg="add mod">
          <ac:chgData name="TAN Mei Yi [Harrisdale Senior High School]" userId="f9f029c9-d743-4d60-9f2c-e74bdec1ab07" providerId="ADAL" clId="{7F989601-9CE3-4F11-BF66-ACE0AA54CB78}" dt="2023-03-24T02:53:02.114" v="317" actId="1076"/>
          <ac:spMkLst>
            <pc:docMk/>
            <pc:sldMk cId="1084010488" sldId="315"/>
            <ac:spMk id="4" creationId="{9FBAB736-0DAE-8587-37C4-21FDBEC452C9}"/>
          </ac:spMkLst>
        </pc:spChg>
        <pc:spChg chg="mod">
          <ac:chgData name="TAN Mei Yi [Harrisdale Senior High School]" userId="f9f029c9-d743-4d60-9f2c-e74bdec1ab07" providerId="ADAL" clId="{7F989601-9CE3-4F11-BF66-ACE0AA54CB78}" dt="2023-03-24T02:51:35.377" v="273" actId="1076"/>
          <ac:spMkLst>
            <pc:docMk/>
            <pc:sldMk cId="1084010488" sldId="315"/>
            <ac:spMk id="5" creationId="{2C6846CF-6B49-4672-B317-7359FFC734D9}"/>
          </ac:spMkLst>
        </pc:spChg>
        <pc:spChg chg="add mod">
          <ac:chgData name="TAN Mei Yi [Harrisdale Senior High School]" userId="f9f029c9-d743-4d60-9f2c-e74bdec1ab07" providerId="ADAL" clId="{7F989601-9CE3-4F11-BF66-ACE0AA54CB78}" dt="2023-03-24T02:57:38.509" v="340" actId="1076"/>
          <ac:spMkLst>
            <pc:docMk/>
            <pc:sldMk cId="1084010488" sldId="315"/>
            <ac:spMk id="6" creationId="{6CBAB265-7108-4B8E-E6CF-72994ECDBE9F}"/>
          </ac:spMkLst>
        </pc:spChg>
        <pc:spChg chg="add mod">
          <ac:chgData name="TAN Mei Yi [Harrisdale Senior High School]" userId="f9f029c9-d743-4d60-9f2c-e74bdec1ab07" providerId="ADAL" clId="{7F989601-9CE3-4F11-BF66-ACE0AA54CB78}" dt="2023-03-24T02:57:41.542" v="341" actId="1076"/>
          <ac:spMkLst>
            <pc:docMk/>
            <pc:sldMk cId="1084010488" sldId="315"/>
            <ac:spMk id="7" creationId="{A084C6E8-5E61-1B35-7A2F-93FB29A9EFBF}"/>
          </ac:spMkLst>
        </pc:spChg>
        <pc:spChg chg="add mod">
          <ac:chgData name="TAN Mei Yi [Harrisdale Senior High School]" userId="f9f029c9-d743-4d60-9f2c-e74bdec1ab07" providerId="ADAL" clId="{7F989601-9CE3-4F11-BF66-ACE0AA54CB78}" dt="2023-03-24T02:58:01.870" v="366" actId="20577"/>
          <ac:spMkLst>
            <pc:docMk/>
            <pc:sldMk cId="1084010488" sldId="315"/>
            <ac:spMk id="8" creationId="{73DF4FAD-BFC2-CB4C-8B07-9B1AADFD41F3}"/>
          </ac:spMkLst>
        </pc:spChg>
        <pc:spChg chg="add mod">
          <ac:chgData name="TAN Mei Yi [Harrisdale Senior High School]" userId="f9f029c9-d743-4d60-9f2c-e74bdec1ab07" providerId="ADAL" clId="{7F989601-9CE3-4F11-BF66-ACE0AA54CB78}" dt="2023-03-24T02:58:46.769" v="399" actId="20577"/>
          <ac:spMkLst>
            <pc:docMk/>
            <pc:sldMk cId="1084010488" sldId="315"/>
            <ac:spMk id="9" creationId="{E66E1C9D-6BBC-1CC4-F661-B4927EE84AFA}"/>
          </ac:spMkLst>
        </pc:spChg>
        <pc:spChg chg="add mod">
          <ac:chgData name="TAN Mei Yi [Harrisdale Senior High School]" userId="f9f029c9-d743-4d60-9f2c-e74bdec1ab07" providerId="ADAL" clId="{7F989601-9CE3-4F11-BF66-ACE0AA54CB78}" dt="2023-03-24T02:59:45.679" v="440" actId="1076"/>
          <ac:spMkLst>
            <pc:docMk/>
            <pc:sldMk cId="1084010488" sldId="315"/>
            <ac:spMk id="10" creationId="{909AD3CA-967B-906B-0F3B-29B29D3F9080}"/>
          </ac:spMkLst>
        </pc:spChg>
        <pc:spChg chg="add del mod">
          <ac:chgData name="TAN Mei Yi [Harrisdale Senior High School]" userId="f9f029c9-d743-4d60-9f2c-e74bdec1ab07" providerId="ADAL" clId="{7F989601-9CE3-4F11-BF66-ACE0AA54CB78}" dt="2023-03-24T02:59:08.040" v="413"/>
          <ac:spMkLst>
            <pc:docMk/>
            <pc:sldMk cId="1084010488" sldId="315"/>
            <ac:spMk id="11" creationId="{1561A449-351A-0C6C-093E-6A4EA97892DB}"/>
          </ac:spMkLst>
        </pc:spChg>
        <pc:spChg chg="add mod">
          <ac:chgData name="TAN Mei Yi [Harrisdale Senior High School]" userId="f9f029c9-d743-4d60-9f2c-e74bdec1ab07" providerId="ADAL" clId="{7F989601-9CE3-4F11-BF66-ACE0AA54CB78}" dt="2023-03-24T03:00:19.283" v="503" actId="1076"/>
          <ac:spMkLst>
            <pc:docMk/>
            <pc:sldMk cId="1084010488" sldId="315"/>
            <ac:spMk id="12" creationId="{F3DB29D0-884F-DED5-C6B7-4B4F068A7B06}"/>
          </ac:spMkLst>
        </pc:spChg>
        <pc:spChg chg="add mod">
          <ac:chgData name="TAN Mei Yi [Harrisdale Senior High School]" userId="f9f029c9-d743-4d60-9f2c-e74bdec1ab07" providerId="ADAL" clId="{7F989601-9CE3-4F11-BF66-ACE0AA54CB78}" dt="2023-03-24T03:01:04.002" v="622" actId="14100"/>
          <ac:spMkLst>
            <pc:docMk/>
            <pc:sldMk cId="1084010488" sldId="315"/>
            <ac:spMk id="13" creationId="{7C2E92F3-219B-B762-6B7A-F1E689A7B31A}"/>
          </ac:spMkLst>
        </pc:spChg>
      </pc:sldChg>
      <pc:sldChg chg="addSp delSp add">
        <pc:chgData name="TAN Mei Yi [Harrisdale Senior High School]" userId="f9f029c9-d743-4d60-9f2c-e74bdec1ab07" providerId="ADAL" clId="{7F989601-9CE3-4F11-BF66-ACE0AA54CB78}" dt="2023-04-04T04:19:45.059" v="658"/>
        <pc:sldMkLst>
          <pc:docMk/>
          <pc:sldMk cId="2921770988" sldId="316"/>
        </pc:sldMkLst>
        <pc:inkChg chg="add del">
          <ac:chgData name="TAN Mei Yi [Harrisdale Senior High School]" userId="f9f029c9-d743-4d60-9f2c-e74bdec1ab07" providerId="ADAL" clId="{7F989601-9CE3-4F11-BF66-ACE0AA54CB78}" dt="2023-04-04T04:19:45.059" v="658"/>
          <ac:inkMkLst>
            <pc:docMk/>
            <pc:sldMk cId="2921770988" sldId="316"/>
            <ac:inkMk id="7" creationId="{B5892C20-0BB2-C3BD-F46E-D90E9E5C3382}"/>
          </ac:inkMkLst>
        </pc:inkChg>
      </pc:sldChg>
    </pc:docChg>
  </pc:docChgLst>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F0C6AAA5-66DC-40A4-BB6A-3D0F93999BDA}"/>
    <pc:docChg chg="undo custSel addSld delSld modSld">
      <pc:chgData name="TAN Mei Yi [Harrisdale Senior High School]" userId="f9f029c9-d743-4d60-9f2c-e74bdec1ab07" providerId="ADAL" clId="{F0C6AAA5-66DC-40A4-BB6A-3D0F93999BDA}" dt="2023-05-24T00:28:59.128" v="1142" actId="20577"/>
      <pc:docMkLst>
        <pc:docMk/>
      </pc:docMkLst>
      <pc:sldChg chg="del">
        <pc:chgData name="TAN Mei Yi [Harrisdale Senior High School]" userId="f9f029c9-d743-4d60-9f2c-e74bdec1ab07" providerId="ADAL" clId="{F0C6AAA5-66DC-40A4-BB6A-3D0F93999BDA}" dt="2023-05-23T23:06:24.754" v="67" actId="47"/>
        <pc:sldMkLst>
          <pc:docMk/>
          <pc:sldMk cId="2620096028" sldId="257"/>
        </pc:sldMkLst>
      </pc:sldChg>
      <pc:sldChg chg="del">
        <pc:chgData name="TAN Mei Yi [Harrisdale Senior High School]" userId="f9f029c9-d743-4d60-9f2c-e74bdec1ab07" providerId="ADAL" clId="{F0C6AAA5-66DC-40A4-BB6A-3D0F93999BDA}" dt="2023-05-23T23:06:24.754" v="67" actId="47"/>
        <pc:sldMkLst>
          <pc:docMk/>
          <pc:sldMk cId="1739513729" sldId="258"/>
        </pc:sldMkLst>
      </pc:sldChg>
      <pc:sldChg chg="del">
        <pc:chgData name="TAN Mei Yi [Harrisdale Senior High School]" userId="f9f029c9-d743-4d60-9f2c-e74bdec1ab07" providerId="ADAL" clId="{F0C6AAA5-66DC-40A4-BB6A-3D0F93999BDA}" dt="2023-05-23T23:06:24.754" v="67" actId="47"/>
        <pc:sldMkLst>
          <pc:docMk/>
          <pc:sldMk cId="161414814" sldId="259"/>
        </pc:sldMkLst>
      </pc:sldChg>
      <pc:sldChg chg="del">
        <pc:chgData name="TAN Mei Yi [Harrisdale Senior High School]" userId="f9f029c9-d743-4d60-9f2c-e74bdec1ab07" providerId="ADAL" clId="{F0C6AAA5-66DC-40A4-BB6A-3D0F93999BDA}" dt="2023-05-23T23:06:24.754" v="67" actId="47"/>
        <pc:sldMkLst>
          <pc:docMk/>
          <pc:sldMk cId="1024533282" sldId="260"/>
        </pc:sldMkLst>
      </pc:sldChg>
      <pc:sldChg chg="addSp delSp modSp add mod modAnim">
        <pc:chgData name="TAN Mei Yi [Harrisdale Senior High School]" userId="f9f029c9-d743-4d60-9f2c-e74bdec1ab07" providerId="ADAL" clId="{F0C6AAA5-66DC-40A4-BB6A-3D0F93999BDA}" dt="2023-05-23T23:16:29.266" v="519" actId="1076"/>
        <pc:sldMkLst>
          <pc:docMk/>
          <pc:sldMk cId="3669853046" sldId="261"/>
        </pc:sldMkLst>
        <pc:spChg chg="add mod">
          <ac:chgData name="TAN Mei Yi [Harrisdale Senior High School]" userId="f9f029c9-d743-4d60-9f2c-e74bdec1ab07" providerId="ADAL" clId="{F0C6AAA5-66DC-40A4-BB6A-3D0F93999BDA}" dt="2023-05-23T23:06:10.854" v="66"/>
          <ac:spMkLst>
            <pc:docMk/>
            <pc:sldMk cId="3669853046" sldId="261"/>
            <ac:spMk id="2" creationId="{6B689BEB-B3D4-B01D-F738-5798598C7F68}"/>
          </ac:spMkLst>
        </pc:spChg>
        <pc:spChg chg="mod">
          <ac:chgData name="TAN Mei Yi [Harrisdale Senior High School]" userId="f9f029c9-d743-4d60-9f2c-e74bdec1ab07" providerId="ADAL" clId="{F0C6AAA5-66DC-40A4-BB6A-3D0F93999BDA}" dt="2023-05-23T23:14:49.554" v="503"/>
          <ac:spMkLst>
            <pc:docMk/>
            <pc:sldMk cId="3669853046" sldId="261"/>
            <ac:spMk id="6" creationId="{00000000-0000-0000-0000-000000000000}"/>
          </ac:spMkLst>
        </pc:spChg>
        <pc:spChg chg="mod">
          <ac:chgData name="TAN Mei Yi [Harrisdale Senior High School]" userId="f9f029c9-d743-4d60-9f2c-e74bdec1ab07" providerId="ADAL" clId="{F0C6AAA5-66DC-40A4-BB6A-3D0F93999BDA}" dt="2023-05-23T23:15:35.694" v="510" actId="20577"/>
          <ac:spMkLst>
            <pc:docMk/>
            <pc:sldMk cId="3669853046" sldId="261"/>
            <ac:spMk id="7" creationId="{00000000-0000-0000-0000-000000000000}"/>
          </ac:spMkLst>
        </pc:spChg>
        <pc:spChg chg="mod">
          <ac:chgData name="TAN Mei Yi [Harrisdale Senior High School]" userId="f9f029c9-d743-4d60-9f2c-e74bdec1ab07" providerId="ADAL" clId="{F0C6AAA5-66DC-40A4-BB6A-3D0F93999BDA}" dt="2023-05-23T23:16:15.672" v="517" actId="20577"/>
          <ac:spMkLst>
            <pc:docMk/>
            <pc:sldMk cId="3669853046" sldId="261"/>
            <ac:spMk id="8" creationId="{00000000-0000-0000-0000-000000000000}"/>
          </ac:spMkLst>
        </pc:spChg>
        <pc:spChg chg="del">
          <ac:chgData name="TAN Mei Yi [Harrisdale Senior High School]" userId="f9f029c9-d743-4d60-9f2c-e74bdec1ab07" providerId="ADAL" clId="{F0C6AAA5-66DC-40A4-BB6A-3D0F93999BDA}" dt="2023-05-23T23:06:10.500" v="65" actId="478"/>
          <ac:spMkLst>
            <pc:docMk/>
            <pc:sldMk cId="3669853046" sldId="261"/>
            <ac:spMk id="9" creationId="{F87C2ABD-CD37-49B5-ACCD-EFC63332B302}"/>
          </ac:spMkLst>
        </pc:spChg>
        <pc:picChg chg="mod">
          <ac:chgData name="TAN Mei Yi [Harrisdale Senior High School]" userId="f9f029c9-d743-4d60-9f2c-e74bdec1ab07" providerId="ADAL" clId="{F0C6AAA5-66DC-40A4-BB6A-3D0F93999BDA}" dt="2023-05-23T23:16:29.266" v="519" actId="1076"/>
          <ac:picMkLst>
            <pc:docMk/>
            <pc:sldMk cId="3669853046" sldId="261"/>
            <ac:picMk id="4" creationId="{00000000-0000-0000-0000-000000000000}"/>
          </ac:picMkLst>
        </pc:picChg>
      </pc:sldChg>
      <pc:sldChg chg="del">
        <pc:chgData name="TAN Mei Yi [Harrisdale Senior High School]" userId="f9f029c9-d743-4d60-9f2c-e74bdec1ab07" providerId="ADAL" clId="{F0C6AAA5-66DC-40A4-BB6A-3D0F93999BDA}" dt="2023-05-23T23:06:24.754" v="67" actId="47"/>
        <pc:sldMkLst>
          <pc:docMk/>
          <pc:sldMk cId="466267259" sldId="262"/>
        </pc:sldMkLst>
      </pc:sldChg>
      <pc:sldChg chg="del">
        <pc:chgData name="TAN Mei Yi [Harrisdale Senior High School]" userId="f9f029c9-d743-4d60-9f2c-e74bdec1ab07" providerId="ADAL" clId="{F0C6AAA5-66DC-40A4-BB6A-3D0F93999BDA}" dt="2023-05-23T23:06:24.754" v="67" actId="47"/>
        <pc:sldMkLst>
          <pc:docMk/>
          <pc:sldMk cId="1809918201" sldId="263"/>
        </pc:sldMkLst>
      </pc:sldChg>
      <pc:sldChg chg="addSp delSp modSp add mod modAnim">
        <pc:chgData name="TAN Mei Yi [Harrisdale Senior High School]" userId="f9f029c9-d743-4d60-9f2c-e74bdec1ab07" providerId="ADAL" clId="{F0C6AAA5-66DC-40A4-BB6A-3D0F93999BDA}" dt="2023-05-23T23:17:07.044" v="527"/>
        <pc:sldMkLst>
          <pc:docMk/>
          <pc:sldMk cId="279211398" sldId="264"/>
        </pc:sldMkLst>
        <pc:spChg chg="add mod">
          <ac:chgData name="TAN Mei Yi [Harrisdale Senior High School]" userId="f9f029c9-d743-4d60-9f2c-e74bdec1ab07" providerId="ADAL" clId="{F0C6AAA5-66DC-40A4-BB6A-3D0F93999BDA}" dt="2023-05-23T23:06:05.771" v="64"/>
          <ac:spMkLst>
            <pc:docMk/>
            <pc:sldMk cId="279211398" sldId="264"/>
            <ac:spMk id="2" creationId="{D4F70E6F-9E16-4B26-5334-3F60B2533AE4}"/>
          </ac:spMkLst>
        </pc:spChg>
        <pc:spChg chg="mod">
          <ac:chgData name="TAN Mei Yi [Harrisdale Senior High School]" userId="f9f029c9-d743-4d60-9f2c-e74bdec1ab07" providerId="ADAL" clId="{F0C6AAA5-66DC-40A4-BB6A-3D0F93999BDA}" dt="2023-05-23T23:16:43.437" v="523" actId="207"/>
          <ac:spMkLst>
            <pc:docMk/>
            <pc:sldMk cId="279211398" sldId="264"/>
            <ac:spMk id="3" creationId="{00000000-0000-0000-0000-000000000000}"/>
          </ac:spMkLst>
        </pc:spChg>
        <pc:spChg chg="del">
          <ac:chgData name="TAN Mei Yi [Harrisdale Senior High School]" userId="f9f029c9-d743-4d60-9f2c-e74bdec1ab07" providerId="ADAL" clId="{F0C6AAA5-66DC-40A4-BB6A-3D0F93999BDA}" dt="2023-05-23T23:06:05.373" v="63" actId="478"/>
          <ac:spMkLst>
            <pc:docMk/>
            <pc:sldMk cId="279211398" sldId="264"/>
            <ac:spMk id="7" creationId="{3C3F6B65-6DF3-4F27-AC3C-3D230B7F2BBB}"/>
          </ac:spMkLst>
        </pc:spChg>
      </pc:sldChg>
      <pc:sldChg chg="del">
        <pc:chgData name="TAN Mei Yi [Harrisdale Senior High School]" userId="f9f029c9-d743-4d60-9f2c-e74bdec1ab07" providerId="ADAL" clId="{F0C6AAA5-66DC-40A4-BB6A-3D0F93999BDA}" dt="2023-05-23T23:06:24.754" v="67" actId="47"/>
        <pc:sldMkLst>
          <pc:docMk/>
          <pc:sldMk cId="2491934182" sldId="265"/>
        </pc:sldMkLst>
      </pc:sldChg>
      <pc:sldChg chg="del">
        <pc:chgData name="TAN Mei Yi [Harrisdale Senior High School]" userId="f9f029c9-d743-4d60-9f2c-e74bdec1ab07" providerId="ADAL" clId="{F0C6AAA5-66DC-40A4-BB6A-3D0F93999BDA}" dt="2023-05-23T23:06:24.754" v="67" actId="47"/>
        <pc:sldMkLst>
          <pc:docMk/>
          <pc:sldMk cId="894130119" sldId="266"/>
        </pc:sldMkLst>
      </pc:sldChg>
      <pc:sldChg chg="del">
        <pc:chgData name="TAN Mei Yi [Harrisdale Senior High School]" userId="f9f029c9-d743-4d60-9f2c-e74bdec1ab07" providerId="ADAL" clId="{F0C6AAA5-66DC-40A4-BB6A-3D0F93999BDA}" dt="2023-05-23T23:06:24.754" v="67" actId="47"/>
        <pc:sldMkLst>
          <pc:docMk/>
          <pc:sldMk cId="2743313187" sldId="268"/>
        </pc:sldMkLst>
      </pc:sldChg>
      <pc:sldChg chg="del">
        <pc:chgData name="TAN Mei Yi [Harrisdale Senior High School]" userId="f9f029c9-d743-4d60-9f2c-e74bdec1ab07" providerId="ADAL" clId="{F0C6AAA5-66DC-40A4-BB6A-3D0F93999BDA}" dt="2023-05-23T23:06:24.754" v="67" actId="47"/>
        <pc:sldMkLst>
          <pc:docMk/>
          <pc:sldMk cId="1960564109" sldId="269"/>
        </pc:sldMkLst>
      </pc:sldChg>
      <pc:sldChg chg="del">
        <pc:chgData name="TAN Mei Yi [Harrisdale Senior High School]" userId="f9f029c9-d743-4d60-9f2c-e74bdec1ab07" providerId="ADAL" clId="{F0C6AAA5-66DC-40A4-BB6A-3D0F93999BDA}" dt="2023-05-23T23:06:24.754" v="67" actId="47"/>
        <pc:sldMkLst>
          <pc:docMk/>
          <pc:sldMk cId="3207275016" sldId="270"/>
        </pc:sldMkLst>
      </pc:sldChg>
      <pc:sldChg chg="del">
        <pc:chgData name="TAN Mei Yi [Harrisdale Senior High School]" userId="f9f029c9-d743-4d60-9f2c-e74bdec1ab07" providerId="ADAL" clId="{F0C6AAA5-66DC-40A4-BB6A-3D0F93999BDA}" dt="2023-05-23T23:06:24.754" v="67" actId="47"/>
        <pc:sldMkLst>
          <pc:docMk/>
          <pc:sldMk cId="1788653357" sldId="271"/>
        </pc:sldMkLst>
      </pc:sldChg>
      <pc:sldChg chg="modSp mod">
        <pc:chgData name="TAN Mei Yi [Harrisdale Senior High School]" userId="f9f029c9-d743-4d60-9f2c-e74bdec1ab07" providerId="ADAL" clId="{F0C6AAA5-66DC-40A4-BB6A-3D0F93999BDA}" dt="2023-05-23T23:13:41.085" v="488" actId="20577"/>
        <pc:sldMkLst>
          <pc:docMk/>
          <pc:sldMk cId="3000480193" sldId="288"/>
        </pc:sldMkLst>
        <pc:spChg chg="mod">
          <ac:chgData name="TAN Mei Yi [Harrisdale Senior High School]" userId="f9f029c9-d743-4d60-9f2c-e74bdec1ab07" providerId="ADAL" clId="{F0C6AAA5-66DC-40A4-BB6A-3D0F93999BDA}" dt="2023-05-23T23:13:41.085" v="488" actId="20577"/>
          <ac:spMkLst>
            <pc:docMk/>
            <pc:sldMk cId="3000480193" sldId="288"/>
            <ac:spMk id="5" creationId="{00000000-0000-0000-0000-000000000000}"/>
          </ac:spMkLst>
        </pc:spChg>
      </pc:sldChg>
      <pc:sldChg chg="modSp mod">
        <pc:chgData name="TAN Mei Yi [Harrisdale Senior High School]" userId="f9f029c9-d743-4d60-9f2c-e74bdec1ab07" providerId="ADAL" clId="{F0C6AAA5-66DC-40A4-BB6A-3D0F93999BDA}" dt="2023-05-23T23:05:38.250" v="62" actId="20577"/>
        <pc:sldMkLst>
          <pc:docMk/>
          <pc:sldMk cId="2226349418" sldId="292"/>
        </pc:sldMkLst>
        <pc:spChg chg="mod">
          <ac:chgData name="TAN Mei Yi [Harrisdale Senior High School]" userId="f9f029c9-d743-4d60-9f2c-e74bdec1ab07" providerId="ADAL" clId="{F0C6AAA5-66DC-40A4-BB6A-3D0F93999BDA}" dt="2023-05-23T23:05:38.250" v="62" actId="20577"/>
          <ac:spMkLst>
            <pc:docMk/>
            <pc:sldMk cId="2226349418" sldId="292"/>
            <ac:spMk id="22" creationId="{046BE2BE-401B-43B6-9F59-E6AE635E14BD}"/>
          </ac:spMkLst>
        </pc:spChg>
      </pc:sldChg>
      <pc:sldChg chg="addSp delSp modSp add mod modAnim">
        <pc:chgData name="TAN Mei Yi [Harrisdale Senior High School]" userId="f9f029c9-d743-4d60-9f2c-e74bdec1ab07" providerId="ADAL" clId="{F0C6AAA5-66DC-40A4-BB6A-3D0F93999BDA}" dt="2023-05-23T23:21:14.202" v="727" actId="1076"/>
        <pc:sldMkLst>
          <pc:docMk/>
          <pc:sldMk cId="3077793519" sldId="293"/>
        </pc:sldMkLst>
        <pc:spChg chg="mod">
          <ac:chgData name="TAN Mei Yi [Harrisdale Senior High School]" userId="f9f029c9-d743-4d60-9f2c-e74bdec1ab07" providerId="ADAL" clId="{F0C6AAA5-66DC-40A4-BB6A-3D0F93999BDA}" dt="2023-05-23T23:20:20.059" v="668" actId="20577"/>
          <ac:spMkLst>
            <pc:docMk/>
            <pc:sldMk cId="3077793519" sldId="293"/>
            <ac:spMk id="3" creationId="{00000000-0000-0000-0000-000000000000}"/>
          </ac:spMkLst>
        </pc:spChg>
        <pc:spChg chg="add mod">
          <ac:chgData name="TAN Mei Yi [Harrisdale Senior High School]" userId="f9f029c9-d743-4d60-9f2c-e74bdec1ab07" providerId="ADAL" clId="{F0C6AAA5-66DC-40A4-BB6A-3D0F93999BDA}" dt="2023-05-23T23:17:57.921" v="558" actId="1076"/>
          <ac:spMkLst>
            <pc:docMk/>
            <pc:sldMk cId="3077793519" sldId="293"/>
            <ac:spMk id="9" creationId="{29699994-25E0-710C-CD89-E190BEA88A7D}"/>
          </ac:spMkLst>
        </pc:spChg>
        <pc:spChg chg="add mod">
          <ac:chgData name="TAN Mei Yi [Harrisdale Senior High School]" userId="f9f029c9-d743-4d60-9f2c-e74bdec1ab07" providerId="ADAL" clId="{F0C6AAA5-66DC-40A4-BB6A-3D0F93999BDA}" dt="2023-05-23T23:18:09.732" v="565" actId="20577"/>
          <ac:spMkLst>
            <pc:docMk/>
            <pc:sldMk cId="3077793519" sldId="293"/>
            <ac:spMk id="10" creationId="{92507F5D-1811-A2D4-3FB4-6B6C92B544FA}"/>
          </ac:spMkLst>
        </pc:spChg>
        <pc:spChg chg="add mod">
          <ac:chgData name="TAN Mei Yi [Harrisdale Senior High School]" userId="f9f029c9-d743-4d60-9f2c-e74bdec1ab07" providerId="ADAL" clId="{F0C6AAA5-66DC-40A4-BB6A-3D0F93999BDA}" dt="2023-05-23T23:18:44.294" v="591" actId="1076"/>
          <ac:spMkLst>
            <pc:docMk/>
            <pc:sldMk cId="3077793519" sldId="293"/>
            <ac:spMk id="11" creationId="{441F0072-7922-86C9-22E7-9AFEDF15437E}"/>
          </ac:spMkLst>
        </pc:spChg>
        <pc:spChg chg="add mod">
          <ac:chgData name="TAN Mei Yi [Harrisdale Senior High School]" userId="f9f029c9-d743-4d60-9f2c-e74bdec1ab07" providerId="ADAL" clId="{F0C6AAA5-66DC-40A4-BB6A-3D0F93999BDA}" dt="2023-05-23T23:18:55.503" v="603" actId="1076"/>
          <ac:spMkLst>
            <pc:docMk/>
            <pc:sldMk cId="3077793519" sldId="293"/>
            <ac:spMk id="12" creationId="{81ECE918-FC92-483F-96A3-9A4A18C3ED2B}"/>
          </ac:spMkLst>
        </pc:spChg>
        <pc:spChg chg="add mod">
          <ac:chgData name="TAN Mei Yi [Harrisdale Senior High School]" userId="f9f029c9-d743-4d60-9f2c-e74bdec1ab07" providerId="ADAL" clId="{F0C6AAA5-66DC-40A4-BB6A-3D0F93999BDA}" dt="2023-05-23T23:19:05.117" v="609" actId="1076"/>
          <ac:spMkLst>
            <pc:docMk/>
            <pc:sldMk cId="3077793519" sldId="293"/>
            <ac:spMk id="13" creationId="{2A864CB1-2D3C-B6C8-6791-8869FDB9F8F9}"/>
          </ac:spMkLst>
        </pc:spChg>
        <pc:spChg chg="add mod">
          <ac:chgData name="TAN Mei Yi [Harrisdale Senior High School]" userId="f9f029c9-d743-4d60-9f2c-e74bdec1ab07" providerId="ADAL" clId="{F0C6AAA5-66DC-40A4-BB6A-3D0F93999BDA}" dt="2023-05-23T23:19:08.666" v="612" actId="20577"/>
          <ac:spMkLst>
            <pc:docMk/>
            <pc:sldMk cId="3077793519" sldId="293"/>
            <ac:spMk id="14" creationId="{3805CB4F-F9E6-1398-0128-D244C3FE3CB4}"/>
          </ac:spMkLst>
        </pc:spChg>
        <pc:spChg chg="add mod">
          <ac:chgData name="TAN Mei Yi [Harrisdale Senior High School]" userId="f9f029c9-d743-4d60-9f2c-e74bdec1ab07" providerId="ADAL" clId="{F0C6AAA5-66DC-40A4-BB6A-3D0F93999BDA}" dt="2023-05-23T23:19:19.196" v="619" actId="1076"/>
          <ac:spMkLst>
            <pc:docMk/>
            <pc:sldMk cId="3077793519" sldId="293"/>
            <ac:spMk id="15" creationId="{DD3BE5A4-8FF6-9943-376F-924AF1260FC5}"/>
          </ac:spMkLst>
        </pc:spChg>
        <pc:spChg chg="add mod">
          <ac:chgData name="TAN Mei Yi [Harrisdale Senior High School]" userId="f9f029c9-d743-4d60-9f2c-e74bdec1ab07" providerId="ADAL" clId="{F0C6AAA5-66DC-40A4-BB6A-3D0F93999BDA}" dt="2023-05-23T23:19:38.293" v="640" actId="1076"/>
          <ac:spMkLst>
            <pc:docMk/>
            <pc:sldMk cId="3077793519" sldId="293"/>
            <ac:spMk id="16" creationId="{10A0FE5F-6C0A-2C35-AFC2-79696763BB7B}"/>
          </ac:spMkLst>
        </pc:spChg>
        <pc:spChg chg="add mod">
          <ac:chgData name="TAN Mei Yi [Harrisdale Senior High School]" userId="f9f029c9-d743-4d60-9f2c-e74bdec1ab07" providerId="ADAL" clId="{F0C6AAA5-66DC-40A4-BB6A-3D0F93999BDA}" dt="2023-05-23T23:19:54.687" v="650" actId="1076"/>
          <ac:spMkLst>
            <pc:docMk/>
            <pc:sldMk cId="3077793519" sldId="293"/>
            <ac:spMk id="17" creationId="{FCF08003-3704-0F6B-9779-9D9441AA2E30}"/>
          </ac:spMkLst>
        </pc:spChg>
        <pc:spChg chg="add mod">
          <ac:chgData name="TAN Mei Yi [Harrisdale Senior High School]" userId="f9f029c9-d743-4d60-9f2c-e74bdec1ab07" providerId="ADAL" clId="{F0C6AAA5-66DC-40A4-BB6A-3D0F93999BDA}" dt="2023-05-23T23:20:12.176" v="662" actId="20577"/>
          <ac:spMkLst>
            <pc:docMk/>
            <pc:sldMk cId="3077793519" sldId="293"/>
            <ac:spMk id="18" creationId="{14465830-AFDF-7082-A5CF-F92AB95EE0A1}"/>
          </ac:spMkLst>
        </pc:spChg>
        <pc:spChg chg="add mod">
          <ac:chgData name="TAN Mei Yi [Harrisdale Senior High School]" userId="f9f029c9-d743-4d60-9f2c-e74bdec1ab07" providerId="ADAL" clId="{F0C6AAA5-66DC-40A4-BB6A-3D0F93999BDA}" dt="2023-05-23T23:21:14.202" v="727" actId="1076"/>
          <ac:spMkLst>
            <pc:docMk/>
            <pc:sldMk cId="3077793519" sldId="293"/>
            <ac:spMk id="19" creationId="{23D1981E-FB4B-2C8C-82B3-561BEFBCA3E0}"/>
          </ac:spMkLst>
        </pc:spChg>
        <pc:graphicFrameChg chg="del">
          <ac:chgData name="TAN Mei Yi [Harrisdale Senior High School]" userId="f9f029c9-d743-4d60-9f2c-e74bdec1ab07" providerId="ADAL" clId="{F0C6AAA5-66DC-40A4-BB6A-3D0F93999BDA}" dt="2023-05-23T23:07:58.177" v="219" actId="478"/>
          <ac:graphicFrameMkLst>
            <pc:docMk/>
            <pc:sldMk cId="3077793519" sldId="293"/>
            <ac:graphicFrameMk id="4" creationId="{00000000-0000-0000-0000-000000000000}"/>
          </ac:graphicFrameMkLst>
        </pc:graphicFrameChg>
        <pc:picChg chg="add mod">
          <ac:chgData name="TAN Mei Yi [Harrisdale Senior High School]" userId="f9f029c9-d743-4d60-9f2c-e74bdec1ab07" providerId="ADAL" clId="{F0C6AAA5-66DC-40A4-BB6A-3D0F93999BDA}" dt="2023-05-23T23:17:29.691" v="532" actId="14100"/>
          <ac:picMkLst>
            <pc:docMk/>
            <pc:sldMk cId="3077793519" sldId="293"/>
            <ac:picMk id="6" creationId="{D3100E5D-466F-90B7-1BDC-3CC8C04267D5}"/>
          </ac:picMkLst>
        </pc:picChg>
        <pc:picChg chg="add del mod">
          <ac:chgData name="TAN Mei Yi [Harrisdale Senior High School]" userId="f9f029c9-d743-4d60-9f2c-e74bdec1ab07" providerId="ADAL" clId="{F0C6AAA5-66DC-40A4-BB6A-3D0F93999BDA}" dt="2023-05-23T23:21:10.223" v="726" actId="478"/>
          <ac:picMkLst>
            <pc:docMk/>
            <pc:sldMk cId="3077793519" sldId="293"/>
            <ac:picMk id="8" creationId="{B045716E-066D-F30C-76D6-D14C77A44738}"/>
          </ac:picMkLst>
        </pc:picChg>
      </pc:sldChg>
      <pc:sldChg chg="addSp delSp modSp add mod modAnim">
        <pc:chgData name="TAN Mei Yi [Harrisdale Senior High School]" userId="f9f029c9-d743-4d60-9f2c-e74bdec1ab07" providerId="ADAL" clId="{F0C6AAA5-66DC-40A4-BB6A-3D0F93999BDA}" dt="2023-05-24T00:24:52.547" v="977" actId="478"/>
        <pc:sldMkLst>
          <pc:docMk/>
          <pc:sldMk cId="3818166448" sldId="294"/>
        </pc:sldMkLst>
        <pc:spChg chg="mod">
          <ac:chgData name="TAN Mei Yi [Harrisdale Senior High School]" userId="f9f029c9-d743-4d60-9f2c-e74bdec1ab07" providerId="ADAL" clId="{F0C6AAA5-66DC-40A4-BB6A-3D0F93999BDA}" dt="2023-05-23T23:21:32.450" v="739" actId="14100"/>
          <ac:spMkLst>
            <pc:docMk/>
            <pc:sldMk cId="3818166448" sldId="294"/>
            <ac:spMk id="3" creationId="{00000000-0000-0000-0000-000000000000}"/>
          </ac:spMkLst>
        </pc:spChg>
        <pc:spChg chg="add mod">
          <ac:chgData name="TAN Mei Yi [Harrisdale Senior High School]" userId="f9f029c9-d743-4d60-9f2c-e74bdec1ab07" providerId="ADAL" clId="{F0C6AAA5-66DC-40A4-BB6A-3D0F93999BDA}" dt="2023-05-23T23:21:46.403" v="749" actId="6549"/>
          <ac:spMkLst>
            <pc:docMk/>
            <pc:sldMk cId="3818166448" sldId="294"/>
            <ac:spMk id="7" creationId="{ED4D22C2-EB11-C735-B5CA-44C39696CA06}"/>
          </ac:spMkLst>
        </pc:spChg>
        <pc:spChg chg="add mod">
          <ac:chgData name="TAN Mei Yi [Harrisdale Senior High School]" userId="f9f029c9-d743-4d60-9f2c-e74bdec1ab07" providerId="ADAL" clId="{F0C6AAA5-66DC-40A4-BB6A-3D0F93999BDA}" dt="2023-05-23T23:21:58.440" v="753" actId="20577"/>
          <ac:spMkLst>
            <pc:docMk/>
            <pc:sldMk cId="3818166448" sldId="294"/>
            <ac:spMk id="8" creationId="{4B9EFD9B-37BB-5F40-DB1F-78965FF029AB}"/>
          </ac:spMkLst>
        </pc:spChg>
        <pc:spChg chg="add mod">
          <ac:chgData name="TAN Mei Yi [Harrisdale Senior High School]" userId="f9f029c9-d743-4d60-9f2c-e74bdec1ab07" providerId="ADAL" clId="{F0C6AAA5-66DC-40A4-BB6A-3D0F93999BDA}" dt="2023-05-23T23:22:44.880" v="797" actId="20577"/>
          <ac:spMkLst>
            <pc:docMk/>
            <pc:sldMk cId="3818166448" sldId="294"/>
            <ac:spMk id="9" creationId="{12C91770-DA92-8129-999B-864B3C983C5A}"/>
          </ac:spMkLst>
        </pc:spChg>
        <pc:spChg chg="add mod">
          <ac:chgData name="TAN Mei Yi [Harrisdale Senior High School]" userId="f9f029c9-d743-4d60-9f2c-e74bdec1ab07" providerId="ADAL" clId="{F0C6AAA5-66DC-40A4-BB6A-3D0F93999BDA}" dt="2023-05-23T23:23:01.473" v="818" actId="1076"/>
          <ac:spMkLst>
            <pc:docMk/>
            <pc:sldMk cId="3818166448" sldId="294"/>
            <ac:spMk id="10" creationId="{C2DC74A0-E07D-D7B4-B95C-CC10F54D0A19}"/>
          </ac:spMkLst>
        </pc:spChg>
        <pc:spChg chg="add mod">
          <ac:chgData name="TAN Mei Yi [Harrisdale Senior High School]" userId="f9f029c9-d743-4d60-9f2c-e74bdec1ab07" providerId="ADAL" clId="{F0C6AAA5-66DC-40A4-BB6A-3D0F93999BDA}" dt="2023-05-23T23:23:19.317" v="838" actId="1076"/>
          <ac:spMkLst>
            <pc:docMk/>
            <pc:sldMk cId="3818166448" sldId="294"/>
            <ac:spMk id="11" creationId="{B5CC3CC8-633A-CD47-60D1-87D0C23D9891}"/>
          </ac:spMkLst>
        </pc:spChg>
        <pc:spChg chg="add mod">
          <ac:chgData name="TAN Mei Yi [Harrisdale Senior High School]" userId="f9f029c9-d743-4d60-9f2c-e74bdec1ab07" providerId="ADAL" clId="{F0C6AAA5-66DC-40A4-BB6A-3D0F93999BDA}" dt="2023-05-23T23:23:30.338" v="852" actId="1076"/>
          <ac:spMkLst>
            <pc:docMk/>
            <pc:sldMk cId="3818166448" sldId="294"/>
            <ac:spMk id="12" creationId="{83996FC9-9FAC-4C90-E554-F5B62B775685}"/>
          </ac:spMkLst>
        </pc:spChg>
        <pc:spChg chg="add mod">
          <ac:chgData name="TAN Mei Yi [Harrisdale Senior High School]" userId="f9f029c9-d743-4d60-9f2c-e74bdec1ab07" providerId="ADAL" clId="{F0C6AAA5-66DC-40A4-BB6A-3D0F93999BDA}" dt="2023-05-23T23:23:50.435" v="874" actId="1076"/>
          <ac:spMkLst>
            <pc:docMk/>
            <pc:sldMk cId="3818166448" sldId="294"/>
            <ac:spMk id="13" creationId="{442A34E1-01EA-9290-78EB-B98211AA9DD1}"/>
          </ac:spMkLst>
        </pc:spChg>
        <pc:spChg chg="add mod">
          <ac:chgData name="TAN Mei Yi [Harrisdale Senior High School]" userId="f9f029c9-d743-4d60-9f2c-e74bdec1ab07" providerId="ADAL" clId="{F0C6AAA5-66DC-40A4-BB6A-3D0F93999BDA}" dt="2023-05-24T00:23:43.918" v="899" actId="20577"/>
          <ac:spMkLst>
            <pc:docMk/>
            <pc:sldMk cId="3818166448" sldId="294"/>
            <ac:spMk id="14" creationId="{D913889E-A9C2-B49C-B2A6-45EE69B1D0CF}"/>
          </ac:spMkLst>
        </pc:spChg>
        <pc:spChg chg="add mod">
          <ac:chgData name="TAN Mei Yi [Harrisdale Senior High School]" userId="f9f029c9-d743-4d60-9f2c-e74bdec1ab07" providerId="ADAL" clId="{F0C6AAA5-66DC-40A4-BB6A-3D0F93999BDA}" dt="2023-05-24T00:23:41.972" v="898" actId="20577"/>
          <ac:spMkLst>
            <pc:docMk/>
            <pc:sldMk cId="3818166448" sldId="294"/>
            <ac:spMk id="15" creationId="{220956DF-0F41-0C36-B68A-4D2B434AB86A}"/>
          </ac:spMkLst>
        </pc:spChg>
        <pc:spChg chg="add mod">
          <ac:chgData name="TAN Mei Yi [Harrisdale Senior High School]" userId="f9f029c9-d743-4d60-9f2c-e74bdec1ab07" providerId="ADAL" clId="{F0C6AAA5-66DC-40A4-BB6A-3D0F93999BDA}" dt="2023-05-24T00:23:46.091" v="900" actId="20577"/>
          <ac:spMkLst>
            <pc:docMk/>
            <pc:sldMk cId="3818166448" sldId="294"/>
            <ac:spMk id="16" creationId="{326B92AB-9763-874F-F12A-A8276D60B179}"/>
          </ac:spMkLst>
        </pc:spChg>
        <pc:spChg chg="add mod">
          <ac:chgData name="TAN Mei Yi [Harrisdale Senior High School]" userId="f9f029c9-d743-4d60-9f2c-e74bdec1ab07" providerId="ADAL" clId="{F0C6AAA5-66DC-40A4-BB6A-3D0F93999BDA}" dt="2023-05-24T00:23:55.190" v="908" actId="20577"/>
          <ac:spMkLst>
            <pc:docMk/>
            <pc:sldMk cId="3818166448" sldId="294"/>
            <ac:spMk id="17" creationId="{0A73E123-4746-A8E8-D1A8-7E35460D2FF5}"/>
          </ac:spMkLst>
        </pc:spChg>
        <pc:spChg chg="add mod">
          <ac:chgData name="TAN Mei Yi [Harrisdale Senior High School]" userId="f9f029c9-d743-4d60-9f2c-e74bdec1ab07" providerId="ADAL" clId="{F0C6AAA5-66DC-40A4-BB6A-3D0F93999BDA}" dt="2023-05-24T00:24:49.595" v="976" actId="20577"/>
          <ac:spMkLst>
            <pc:docMk/>
            <pc:sldMk cId="3818166448" sldId="294"/>
            <ac:spMk id="18" creationId="{CCBE2C21-372B-CC2E-19FD-BA9417E6A91D}"/>
          </ac:spMkLst>
        </pc:spChg>
        <pc:picChg chg="add del mod">
          <ac:chgData name="TAN Mei Yi [Harrisdale Senior High School]" userId="f9f029c9-d743-4d60-9f2c-e74bdec1ab07" providerId="ADAL" clId="{F0C6AAA5-66DC-40A4-BB6A-3D0F93999BDA}" dt="2023-05-24T00:24:52.547" v="977" actId="478"/>
          <ac:picMkLst>
            <pc:docMk/>
            <pc:sldMk cId="3818166448" sldId="294"/>
            <ac:picMk id="5" creationId="{1F973456-211B-1B4A-AA68-6990F46AC735}"/>
          </ac:picMkLst>
        </pc:picChg>
        <pc:picChg chg="del">
          <ac:chgData name="TAN Mei Yi [Harrisdale Senior High School]" userId="f9f029c9-d743-4d60-9f2c-e74bdec1ab07" providerId="ADAL" clId="{F0C6AAA5-66DC-40A4-BB6A-3D0F93999BDA}" dt="2023-05-23T23:11:54.810" v="328" actId="478"/>
          <ac:picMkLst>
            <pc:docMk/>
            <pc:sldMk cId="3818166448" sldId="294"/>
            <ac:picMk id="6" creationId="{D3100E5D-466F-90B7-1BDC-3CC8C04267D5}"/>
          </ac:picMkLst>
        </pc:picChg>
      </pc:sldChg>
      <pc:sldChg chg="addSp delSp modSp add mod modAnim">
        <pc:chgData name="TAN Mei Yi [Harrisdale Senior High School]" userId="f9f029c9-d743-4d60-9f2c-e74bdec1ab07" providerId="ADAL" clId="{F0C6AAA5-66DC-40A4-BB6A-3D0F93999BDA}" dt="2023-05-24T00:28:59.128" v="1142" actId="20577"/>
        <pc:sldMkLst>
          <pc:docMk/>
          <pc:sldMk cId="2560018972" sldId="295"/>
        </pc:sldMkLst>
        <pc:spChg chg="mod">
          <ac:chgData name="TAN Mei Yi [Harrisdale Senior High School]" userId="f9f029c9-d743-4d60-9f2c-e74bdec1ab07" providerId="ADAL" clId="{F0C6AAA5-66DC-40A4-BB6A-3D0F93999BDA}" dt="2023-05-24T00:26:03.034" v="1033" actId="14100"/>
          <ac:spMkLst>
            <pc:docMk/>
            <pc:sldMk cId="2560018972" sldId="295"/>
            <ac:spMk id="3" creationId="{00000000-0000-0000-0000-000000000000}"/>
          </ac:spMkLst>
        </pc:spChg>
        <pc:spChg chg="add mod">
          <ac:chgData name="TAN Mei Yi [Harrisdale Senior High School]" userId="f9f029c9-d743-4d60-9f2c-e74bdec1ab07" providerId="ADAL" clId="{F0C6AAA5-66DC-40A4-BB6A-3D0F93999BDA}" dt="2023-05-24T00:27:21.120" v="1114" actId="1076"/>
          <ac:spMkLst>
            <pc:docMk/>
            <pc:sldMk cId="2560018972" sldId="295"/>
            <ac:spMk id="6" creationId="{95ACB665-3F91-9EF3-5F2E-018ABF42AE39}"/>
          </ac:spMkLst>
        </pc:spChg>
        <pc:spChg chg="add mod">
          <ac:chgData name="TAN Mei Yi [Harrisdale Senior High School]" userId="f9f029c9-d743-4d60-9f2c-e74bdec1ab07" providerId="ADAL" clId="{F0C6AAA5-66DC-40A4-BB6A-3D0F93999BDA}" dt="2023-05-24T00:25:35.496" v="998" actId="20577"/>
          <ac:spMkLst>
            <pc:docMk/>
            <pc:sldMk cId="2560018972" sldId="295"/>
            <ac:spMk id="7" creationId="{7999494F-84FC-B838-6074-7918C57BECB0}"/>
          </ac:spMkLst>
        </pc:spChg>
        <pc:spChg chg="add mod">
          <ac:chgData name="TAN Mei Yi [Harrisdale Senior High School]" userId="f9f029c9-d743-4d60-9f2c-e74bdec1ab07" providerId="ADAL" clId="{F0C6AAA5-66DC-40A4-BB6A-3D0F93999BDA}" dt="2023-05-24T00:25:58.279" v="1032" actId="20577"/>
          <ac:spMkLst>
            <pc:docMk/>
            <pc:sldMk cId="2560018972" sldId="295"/>
            <ac:spMk id="8" creationId="{67747B4F-3474-AEC6-44AF-5E7E329F1C74}"/>
          </ac:spMkLst>
        </pc:spChg>
        <pc:spChg chg="add mod">
          <ac:chgData name="TAN Mei Yi [Harrisdale Senior High School]" userId="f9f029c9-d743-4d60-9f2c-e74bdec1ab07" providerId="ADAL" clId="{F0C6AAA5-66DC-40A4-BB6A-3D0F93999BDA}" dt="2023-05-24T00:26:20.567" v="1041" actId="1076"/>
          <ac:spMkLst>
            <pc:docMk/>
            <pc:sldMk cId="2560018972" sldId="295"/>
            <ac:spMk id="9" creationId="{B84740BB-D42B-DB81-371A-D1F12BBF15CA}"/>
          </ac:spMkLst>
        </pc:spChg>
        <pc:spChg chg="add mod">
          <ac:chgData name="TAN Mei Yi [Harrisdale Senior High School]" userId="f9f029c9-d743-4d60-9f2c-e74bdec1ab07" providerId="ADAL" clId="{F0C6AAA5-66DC-40A4-BB6A-3D0F93999BDA}" dt="2023-05-24T00:26:50.281" v="1079" actId="1076"/>
          <ac:spMkLst>
            <pc:docMk/>
            <pc:sldMk cId="2560018972" sldId="295"/>
            <ac:spMk id="10" creationId="{10ACFAC1-B7A0-2761-B371-C9E9826B0C91}"/>
          </ac:spMkLst>
        </pc:spChg>
        <pc:spChg chg="add mod">
          <ac:chgData name="TAN Mei Yi [Harrisdale Senior High School]" userId="f9f029c9-d743-4d60-9f2c-e74bdec1ab07" providerId="ADAL" clId="{F0C6AAA5-66DC-40A4-BB6A-3D0F93999BDA}" dt="2023-05-24T00:26:58.292" v="1094" actId="20577"/>
          <ac:spMkLst>
            <pc:docMk/>
            <pc:sldMk cId="2560018972" sldId="295"/>
            <ac:spMk id="11" creationId="{6B8CB329-410E-D145-5A00-0970D8CFDA80}"/>
          </ac:spMkLst>
        </pc:spChg>
        <pc:spChg chg="add mod">
          <ac:chgData name="TAN Mei Yi [Harrisdale Senior High School]" userId="f9f029c9-d743-4d60-9f2c-e74bdec1ab07" providerId="ADAL" clId="{F0C6AAA5-66DC-40A4-BB6A-3D0F93999BDA}" dt="2023-05-24T00:27:15.751" v="1111" actId="1076"/>
          <ac:spMkLst>
            <pc:docMk/>
            <pc:sldMk cId="2560018972" sldId="295"/>
            <ac:spMk id="12" creationId="{9CB768E6-F82D-F12A-CE8F-B7AFD9201E23}"/>
          </ac:spMkLst>
        </pc:spChg>
        <pc:spChg chg="add del mod">
          <ac:chgData name="TAN Mei Yi [Harrisdale Senior High School]" userId="f9f029c9-d743-4d60-9f2c-e74bdec1ab07" providerId="ADAL" clId="{F0C6AAA5-66DC-40A4-BB6A-3D0F93999BDA}" dt="2023-05-24T00:27:21.819" v="1115"/>
          <ac:spMkLst>
            <pc:docMk/>
            <pc:sldMk cId="2560018972" sldId="295"/>
            <ac:spMk id="13" creationId="{989F96FC-273C-0DE9-C097-DD0D33619B3E}"/>
          </ac:spMkLst>
        </pc:spChg>
        <pc:spChg chg="add mod">
          <ac:chgData name="TAN Mei Yi [Harrisdale Senior High School]" userId="f9f029c9-d743-4d60-9f2c-e74bdec1ab07" providerId="ADAL" clId="{F0C6AAA5-66DC-40A4-BB6A-3D0F93999BDA}" dt="2023-05-24T00:27:32.398" v="1122" actId="20577"/>
          <ac:spMkLst>
            <pc:docMk/>
            <pc:sldMk cId="2560018972" sldId="295"/>
            <ac:spMk id="14" creationId="{8C723F6F-FB90-9508-2203-7974BA8FFE35}"/>
          </ac:spMkLst>
        </pc:spChg>
        <pc:spChg chg="add mod">
          <ac:chgData name="TAN Mei Yi [Harrisdale Senior High School]" userId="f9f029c9-d743-4d60-9f2c-e74bdec1ab07" providerId="ADAL" clId="{F0C6AAA5-66DC-40A4-BB6A-3D0F93999BDA}" dt="2023-05-24T00:27:39.923" v="1127" actId="20577"/>
          <ac:spMkLst>
            <pc:docMk/>
            <pc:sldMk cId="2560018972" sldId="295"/>
            <ac:spMk id="15" creationId="{3C73D139-1AB5-F363-1C98-B146A959EEC9}"/>
          </ac:spMkLst>
        </pc:spChg>
        <pc:spChg chg="add mod">
          <ac:chgData name="TAN Mei Yi [Harrisdale Senior High School]" userId="f9f029c9-d743-4d60-9f2c-e74bdec1ab07" providerId="ADAL" clId="{F0C6AAA5-66DC-40A4-BB6A-3D0F93999BDA}" dt="2023-05-24T00:28:59.128" v="1142" actId="20577"/>
          <ac:spMkLst>
            <pc:docMk/>
            <pc:sldMk cId="2560018972" sldId="295"/>
            <ac:spMk id="16" creationId="{A628BD14-E342-44DE-41EC-3763897B4FD5}"/>
          </ac:spMkLst>
        </pc:spChg>
        <pc:picChg chg="add del">
          <ac:chgData name="TAN Mei Yi [Harrisdale Senior High School]" userId="f9f029c9-d743-4d60-9f2c-e74bdec1ab07" providerId="ADAL" clId="{F0C6AAA5-66DC-40A4-BB6A-3D0F93999BDA}" dt="2023-05-23T23:13:27.689" v="457" actId="478"/>
          <ac:picMkLst>
            <pc:docMk/>
            <pc:sldMk cId="2560018972" sldId="295"/>
            <ac:picMk id="5" creationId="{50A4A11B-6248-F4D4-F1C1-BC56F91431C6}"/>
          </ac:picMkLst>
        </pc:picChg>
      </pc:sldChg>
      <pc:sldChg chg="del">
        <pc:chgData name="TAN Mei Yi [Harrisdale Senior High School]" userId="f9f029c9-d743-4d60-9f2c-e74bdec1ab07" providerId="ADAL" clId="{F0C6AAA5-66DC-40A4-BB6A-3D0F93999BDA}" dt="2023-05-23T23:06:24.754" v="67" actId="47"/>
        <pc:sldMkLst>
          <pc:docMk/>
          <pc:sldMk cId="479273064" sldId="335"/>
        </pc:sldMkLst>
      </pc:sldChg>
      <pc:sldChg chg="del">
        <pc:chgData name="TAN Mei Yi [Harrisdale Senior High School]" userId="f9f029c9-d743-4d60-9f2c-e74bdec1ab07" providerId="ADAL" clId="{F0C6AAA5-66DC-40A4-BB6A-3D0F93999BDA}" dt="2023-05-23T23:06:24.754" v="67" actId="47"/>
        <pc:sldMkLst>
          <pc:docMk/>
          <pc:sldMk cId="3782581454" sldId="336"/>
        </pc:sldMkLst>
      </pc:sldChg>
      <pc:sldChg chg="del">
        <pc:chgData name="TAN Mei Yi [Harrisdale Senior High School]" userId="f9f029c9-d743-4d60-9f2c-e74bdec1ab07" providerId="ADAL" clId="{F0C6AAA5-66DC-40A4-BB6A-3D0F93999BDA}" dt="2023-05-23T23:06:24.754" v="67" actId="47"/>
        <pc:sldMkLst>
          <pc:docMk/>
          <pc:sldMk cId="2363878270" sldId="337"/>
        </pc:sldMkLst>
      </pc:sldChg>
      <pc:sldChg chg="del">
        <pc:chgData name="TAN Mei Yi [Harrisdale Senior High School]" userId="f9f029c9-d743-4d60-9f2c-e74bdec1ab07" providerId="ADAL" clId="{F0C6AAA5-66DC-40A4-BB6A-3D0F93999BDA}" dt="2023-05-23T23:06:24.754" v="67" actId="47"/>
        <pc:sldMkLst>
          <pc:docMk/>
          <pc:sldMk cId="197883731" sldId="338"/>
        </pc:sldMkLst>
      </pc:sldChg>
      <pc:sldChg chg="del">
        <pc:chgData name="TAN Mei Yi [Harrisdale Senior High School]" userId="f9f029c9-d743-4d60-9f2c-e74bdec1ab07" providerId="ADAL" clId="{F0C6AAA5-66DC-40A4-BB6A-3D0F93999BDA}" dt="2023-05-23T23:06:24.754" v="67" actId="47"/>
        <pc:sldMkLst>
          <pc:docMk/>
          <pc:sldMk cId="2249325393" sldId="339"/>
        </pc:sldMkLst>
      </pc:sldChg>
      <pc:sldChg chg="del">
        <pc:chgData name="TAN Mei Yi [Harrisdale Senior High School]" userId="f9f029c9-d743-4d60-9f2c-e74bdec1ab07" providerId="ADAL" clId="{F0C6AAA5-66DC-40A4-BB6A-3D0F93999BDA}" dt="2023-05-23T23:06:24.754" v="67" actId="47"/>
        <pc:sldMkLst>
          <pc:docMk/>
          <pc:sldMk cId="1195547047" sldId="340"/>
        </pc:sldMkLst>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TAN Mei Yi [Harrisdale Senior High School]" userId="f9f029c9-d743-4d60-9f2c-e74bdec1ab07" providerId="ADAL" clId="{92267D0B-477E-4B62-9618-83268350F2DB}"/>
    <pc:docChg chg="undo custSel addSld delSld modSld">
      <pc:chgData name="TAN Mei Yi [Harrisdale Senior High School]" userId="f9f029c9-d743-4d60-9f2c-e74bdec1ab07" providerId="ADAL" clId="{92267D0B-477E-4B62-9618-83268350F2DB}" dt="2023-07-03T04:19:44.284" v="3157" actId="20577"/>
      <pc:docMkLst>
        <pc:docMk/>
      </pc:docMkLst>
      <pc:sldChg chg="add del">
        <pc:chgData name="TAN Mei Yi [Harrisdale Senior High School]" userId="f9f029c9-d743-4d60-9f2c-e74bdec1ab07" providerId="ADAL" clId="{92267D0B-477E-4B62-9618-83268350F2DB}" dt="2023-07-03T03:12:43.298" v="107" actId="47"/>
        <pc:sldMkLst>
          <pc:docMk/>
          <pc:sldMk cId="2305694551" sldId="258"/>
        </pc:sldMkLst>
      </pc:sldChg>
      <pc:sldChg chg="del">
        <pc:chgData name="TAN Mei Yi [Harrisdale Senior High School]" userId="f9f029c9-d743-4d60-9f2c-e74bdec1ab07" providerId="ADAL" clId="{92267D0B-477E-4B62-9618-83268350F2DB}" dt="2023-07-03T03:15:28.561" v="200" actId="47"/>
        <pc:sldMkLst>
          <pc:docMk/>
          <pc:sldMk cId="3478791116" sldId="259"/>
        </pc:sldMkLst>
      </pc:sldChg>
      <pc:sldChg chg="modSp add mod modAnim">
        <pc:chgData name="TAN Mei Yi [Harrisdale Senior High School]" userId="f9f029c9-d743-4d60-9f2c-e74bdec1ab07" providerId="ADAL" clId="{92267D0B-477E-4B62-9618-83268350F2DB}" dt="2023-07-03T03:20:28.345" v="274" actId="27636"/>
        <pc:sldMkLst>
          <pc:docMk/>
          <pc:sldMk cId="701633433" sldId="260"/>
        </pc:sldMkLst>
        <pc:spChg chg="mod">
          <ac:chgData name="TAN Mei Yi [Harrisdale Senior High School]" userId="f9f029c9-d743-4d60-9f2c-e74bdec1ab07" providerId="ADAL" clId="{92267D0B-477E-4B62-9618-83268350F2DB}" dt="2023-07-03T03:20:28.345" v="274" actId="27636"/>
          <ac:spMkLst>
            <pc:docMk/>
            <pc:sldMk cId="701633433" sldId="260"/>
            <ac:spMk id="3" creationId="{00000000-0000-0000-0000-000000000000}"/>
          </ac:spMkLst>
        </pc:spChg>
        <pc:spChg chg="mod">
          <ac:chgData name="TAN Mei Yi [Harrisdale Senior High School]" userId="f9f029c9-d743-4d60-9f2c-e74bdec1ab07" providerId="ADAL" clId="{92267D0B-477E-4B62-9618-83268350F2DB}" dt="2023-07-03T03:20:25.892" v="272" actId="27636"/>
          <ac:spMkLst>
            <pc:docMk/>
            <pc:sldMk cId="701633433" sldId="260"/>
            <ac:spMk id="8" creationId="{00000000-0000-0000-0000-000000000000}"/>
          </ac:spMkLst>
        </pc:spChg>
        <pc:spChg chg="mod">
          <ac:chgData name="TAN Mei Yi [Harrisdale Senior High School]" userId="f9f029c9-d743-4d60-9f2c-e74bdec1ab07" providerId="ADAL" clId="{92267D0B-477E-4B62-9618-83268350F2DB}" dt="2023-07-03T03:18:23.687" v="235" actId="207"/>
          <ac:spMkLst>
            <pc:docMk/>
            <pc:sldMk cId="701633433" sldId="260"/>
            <ac:spMk id="10" creationId="{45E8BB45-86A1-4495-8EA7-052D0772BD37}"/>
          </ac:spMkLst>
        </pc:spChg>
      </pc:sldChg>
      <pc:sldChg chg="del">
        <pc:chgData name="TAN Mei Yi [Harrisdale Senior High School]" userId="f9f029c9-d743-4d60-9f2c-e74bdec1ab07" providerId="ADAL" clId="{92267D0B-477E-4B62-9618-83268350F2DB}" dt="2023-07-03T03:15:28.561" v="200" actId="47"/>
        <pc:sldMkLst>
          <pc:docMk/>
          <pc:sldMk cId="4243342732" sldId="261"/>
        </pc:sldMkLst>
      </pc:sldChg>
      <pc:sldChg chg="del">
        <pc:chgData name="TAN Mei Yi [Harrisdale Senior High School]" userId="f9f029c9-d743-4d60-9f2c-e74bdec1ab07" providerId="ADAL" clId="{92267D0B-477E-4B62-9618-83268350F2DB}" dt="2023-07-03T03:15:28.561" v="200" actId="47"/>
        <pc:sldMkLst>
          <pc:docMk/>
          <pc:sldMk cId="2227511874" sldId="262"/>
        </pc:sldMkLst>
      </pc:sldChg>
      <pc:sldChg chg="addSp delSp modSp add mod delAnim modAnim">
        <pc:chgData name="TAN Mei Yi [Harrisdale Senior High School]" userId="f9f029c9-d743-4d60-9f2c-e74bdec1ab07" providerId="ADAL" clId="{92267D0B-477E-4B62-9618-83268350F2DB}" dt="2023-07-03T03:44:28.749" v="1285"/>
        <pc:sldMkLst>
          <pc:docMk/>
          <pc:sldMk cId="3175262305" sldId="262"/>
        </pc:sldMkLst>
        <pc:spChg chg="mod">
          <ac:chgData name="TAN Mei Yi [Harrisdale Senior High School]" userId="f9f029c9-d743-4d60-9f2c-e74bdec1ab07" providerId="ADAL" clId="{92267D0B-477E-4B62-9618-83268350F2DB}" dt="2023-07-03T03:43:56.122" v="1278" actId="27636"/>
          <ac:spMkLst>
            <pc:docMk/>
            <pc:sldMk cId="3175262305" sldId="262"/>
            <ac:spMk id="3" creationId="{00000000-0000-0000-0000-000000000000}"/>
          </ac:spMkLst>
        </pc:spChg>
        <pc:spChg chg="mod">
          <ac:chgData name="TAN Mei Yi [Harrisdale Senior High School]" userId="f9f029c9-d743-4d60-9f2c-e74bdec1ab07" providerId="ADAL" clId="{92267D0B-477E-4B62-9618-83268350F2DB}" dt="2023-07-03T03:26:12.200" v="336" actId="20577"/>
          <ac:spMkLst>
            <pc:docMk/>
            <pc:sldMk cId="3175262305" sldId="262"/>
            <ac:spMk id="10" creationId="{57DDF7F5-5381-4231-975F-29B0388E2698}"/>
          </ac:spMkLst>
        </pc:spChg>
        <pc:picChg chg="add del mod">
          <ac:chgData name="TAN Mei Yi [Harrisdale Senior High School]" userId="f9f029c9-d743-4d60-9f2c-e74bdec1ab07" providerId="ADAL" clId="{92267D0B-477E-4B62-9618-83268350F2DB}" dt="2023-07-03T03:37:33.577" v="708" actId="478"/>
          <ac:picMkLst>
            <pc:docMk/>
            <pc:sldMk cId="3175262305" sldId="262"/>
            <ac:picMk id="4" creationId="{38B3EDE1-7837-9DFF-4357-8CEB88FD053E}"/>
          </ac:picMkLst>
        </pc:picChg>
        <pc:picChg chg="del">
          <ac:chgData name="TAN Mei Yi [Harrisdale Senior High School]" userId="f9f029c9-d743-4d60-9f2c-e74bdec1ab07" providerId="ADAL" clId="{92267D0B-477E-4B62-9618-83268350F2DB}" dt="2023-07-03T03:27:02.377" v="347" actId="478"/>
          <ac:picMkLst>
            <pc:docMk/>
            <pc:sldMk cId="3175262305" sldId="262"/>
            <ac:picMk id="5" creationId="{00000000-0000-0000-0000-000000000000}"/>
          </ac:picMkLst>
        </pc:picChg>
        <pc:picChg chg="del">
          <ac:chgData name="TAN Mei Yi [Harrisdale Senior High School]" userId="f9f029c9-d743-4d60-9f2c-e74bdec1ab07" providerId="ADAL" clId="{92267D0B-477E-4B62-9618-83268350F2DB}" dt="2023-07-03T03:27:05.365" v="348" actId="478"/>
          <ac:picMkLst>
            <pc:docMk/>
            <pc:sldMk cId="3175262305" sldId="262"/>
            <ac:picMk id="6" creationId="{00000000-0000-0000-0000-000000000000}"/>
          </ac:picMkLst>
        </pc:picChg>
        <pc:picChg chg="del">
          <ac:chgData name="TAN Mei Yi [Harrisdale Senior High School]" userId="f9f029c9-d743-4d60-9f2c-e74bdec1ab07" providerId="ADAL" clId="{92267D0B-477E-4B62-9618-83268350F2DB}" dt="2023-07-03T03:27:13.020" v="350" actId="478"/>
          <ac:picMkLst>
            <pc:docMk/>
            <pc:sldMk cId="3175262305" sldId="262"/>
            <ac:picMk id="8" creationId="{00000000-0000-0000-0000-000000000000}"/>
          </ac:picMkLst>
        </pc:picChg>
        <pc:picChg chg="del">
          <ac:chgData name="TAN Mei Yi [Harrisdale Senior High School]" userId="f9f029c9-d743-4d60-9f2c-e74bdec1ab07" providerId="ADAL" clId="{92267D0B-477E-4B62-9618-83268350F2DB}" dt="2023-07-03T03:27:14.481" v="351" actId="478"/>
          <ac:picMkLst>
            <pc:docMk/>
            <pc:sldMk cId="3175262305" sldId="262"/>
            <ac:picMk id="9" creationId="{00000000-0000-0000-0000-000000000000}"/>
          </ac:picMkLst>
        </pc:picChg>
        <pc:picChg chg="add mod">
          <ac:chgData name="TAN Mei Yi [Harrisdale Senior High School]" userId="f9f029c9-d743-4d60-9f2c-e74bdec1ab07" providerId="ADAL" clId="{92267D0B-477E-4B62-9618-83268350F2DB}" dt="2023-07-03T03:44:06.004" v="1281" actId="1076"/>
          <ac:picMkLst>
            <pc:docMk/>
            <pc:sldMk cId="3175262305" sldId="262"/>
            <ac:picMk id="11" creationId="{58491E47-BD25-2E10-1028-CD436C3687F2}"/>
          </ac:picMkLst>
        </pc:picChg>
        <pc:picChg chg="add mod ord modCrop">
          <ac:chgData name="TAN Mei Yi [Harrisdale Senior High School]" userId="f9f029c9-d743-4d60-9f2c-e74bdec1ab07" providerId="ADAL" clId="{92267D0B-477E-4B62-9618-83268350F2DB}" dt="2023-07-03T03:39:43.849" v="961" actId="1076"/>
          <ac:picMkLst>
            <pc:docMk/>
            <pc:sldMk cId="3175262305" sldId="262"/>
            <ac:picMk id="13" creationId="{0B60A453-65A8-4C29-9454-B0D38249F16B}"/>
          </ac:picMkLst>
        </pc:picChg>
      </pc:sldChg>
      <pc:sldChg chg="addSp delSp modSp add mod">
        <pc:chgData name="TAN Mei Yi [Harrisdale Senior High School]" userId="f9f029c9-d743-4d60-9f2c-e74bdec1ab07" providerId="ADAL" clId="{92267D0B-477E-4B62-9618-83268350F2DB}" dt="2023-07-03T03:13:53.778" v="157"/>
        <pc:sldMkLst>
          <pc:docMk/>
          <pc:sldMk cId="715680316" sldId="263"/>
        </pc:sldMkLst>
        <pc:spChg chg="add mod">
          <ac:chgData name="TAN Mei Yi [Harrisdale Senior High School]" userId="f9f029c9-d743-4d60-9f2c-e74bdec1ab07" providerId="ADAL" clId="{92267D0B-477E-4B62-9618-83268350F2DB}" dt="2023-07-03T03:13:53.778" v="157"/>
          <ac:spMkLst>
            <pc:docMk/>
            <pc:sldMk cId="715680316" sldId="263"/>
            <ac:spMk id="3" creationId="{9E05888A-99C1-5865-36AE-07F96006683E}"/>
          </ac:spMkLst>
        </pc:spChg>
        <pc:spChg chg="del">
          <ac:chgData name="TAN Mei Yi [Harrisdale Senior High School]" userId="f9f029c9-d743-4d60-9f2c-e74bdec1ab07" providerId="ADAL" clId="{92267D0B-477E-4B62-9618-83268350F2DB}" dt="2023-07-03T03:13:53.506" v="156" actId="478"/>
          <ac:spMkLst>
            <pc:docMk/>
            <pc:sldMk cId="715680316" sldId="263"/>
            <ac:spMk id="8" creationId="{D09E858C-EEE5-4806-A3F0-B674F296DBCF}"/>
          </ac:spMkLst>
        </pc:spChg>
      </pc:sldChg>
      <pc:sldChg chg="del">
        <pc:chgData name="TAN Mei Yi [Harrisdale Senior High School]" userId="f9f029c9-d743-4d60-9f2c-e74bdec1ab07" providerId="ADAL" clId="{92267D0B-477E-4B62-9618-83268350F2DB}" dt="2023-07-03T03:15:28.561" v="200" actId="47"/>
        <pc:sldMkLst>
          <pc:docMk/>
          <pc:sldMk cId="2872980922" sldId="264"/>
        </pc:sldMkLst>
      </pc:sldChg>
      <pc:sldChg chg="addSp delSp modSp add mod modAnim">
        <pc:chgData name="TAN Mei Yi [Harrisdale Senior High School]" userId="f9f029c9-d743-4d60-9f2c-e74bdec1ab07" providerId="ADAL" clId="{92267D0B-477E-4B62-9618-83268350F2DB}" dt="2023-07-03T03:55:46.363" v="1938" actId="20577"/>
        <pc:sldMkLst>
          <pc:docMk/>
          <pc:sldMk cId="3598725235" sldId="264"/>
        </pc:sldMkLst>
        <pc:spChg chg="del topLvl">
          <ac:chgData name="TAN Mei Yi [Harrisdale Senior High School]" userId="f9f029c9-d743-4d60-9f2c-e74bdec1ab07" providerId="ADAL" clId="{92267D0B-477E-4B62-9618-83268350F2DB}" dt="2023-07-03T03:55:15.352" v="1913" actId="478"/>
          <ac:spMkLst>
            <pc:docMk/>
            <pc:sldMk cId="3598725235" sldId="264"/>
            <ac:spMk id="2" creationId="{66B56B03-9DB9-3B2D-A800-0B585E9EFD12}"/>
          </ac:spMkLst>
        </pc:spChg>
        <pc:spChg chg="add mod">
          <ac:chgData name="TAN Mei Yi [Harrisdale Senior High School]" userId="f9f029c9-d743-4d60-9f2c-e74bdec1ab07" providerId="ADAL" clId="{92267D0B-477E-4B62-9618-83268350F2DB}" dt="2023-07-03T03:55:29.168" v="1920" actId="20577"/>
          <ac:spMkLst>
            <pc:docMk/>
            <pc:sldMk cId="3598725235" sldId="264"/>
            <ac:spMk id="5" creationId="{8C37886B-56AA-8D1B-D0FC-8B030FB08147}"/>
          </ac:spMkLst>
        </pc:spChg>
        <pc:spChg chg="mod">
          <ac:chgData name="TAN Mei Yi [Harrisdale Senior High School]" userId="f9f029c9-d743-4d60-9f2c-e74bdec1ab07" providerId="ADAL" clId="{92267D0B-477E-4B62-9618-83268350F2DB}" dt="2023-07-03T03:55:46.363" v="1938" actId="20577"/>
          <ac:spMkLst>
            <pc:docMk/>
            <pc:sldMk cId="3598725235" sldId="264"/>
            <ac:spMk id="6" creationId="{09F2B165-1021-4900-9439-20475645974D}"/>
          </ac:spMkLst>
        </pc:spChg>
        <pc:grpChg chg="del mod">
          <ac:chgData name="TAN Mei Yi [Harrisdale Senior High School]" userId="f9f029c9-d743-4d60-9f2c-e74bdec1ab07" providerId="ADAL" clId="{92267D0B-477E-4B62-9618-83268350F2DB}" dt="2023-07-03T03:55:15.352" v="1913" actId="478"/>
          <ac:grpSpMkLst>
            <pc:docMk/>
            <pc:sldMk cId="3598725235" sldId="264"/>
            <ac:grpSpMk id="3" creationId="{B65F4366-7E59-068C-DBEA-4CFC506A9215}"/>
          </ac:grpSpMkLst>
        </pc:grpChg>
        <pc:picChg chg="mod topLvl modCrop">
          <ac:chgData name="TAN Mei Yi [Harrisdale Senior High School]" userId="f9f029c9-d743-4d60-9f2c-e74bdec1ab07" providerId="ADAL" clId="{92267D0B-477E-4B62-9618-83268350F2DB}" dt="2023-07-03T03:55:34.377" v="1923" actId="1076"/>
          <ac:picMkLst>
            <pc:docMk/>
            <pc:sldMk cId="3598725235" sldId="264"/>
            <ac:picMk id="4" creationId="{00000000-0000-0000-0000-000000000000}"/>
          </ac:picMkLst>
        </pc:picChg>
      </pc:sldChg>
      <pc:sldChg chg="modSp add mod">
        <pc:chgData name="TAN Mei Yi [Harrisdale Senior High School]" userId="f9f029c9-d743-4d60-9f2c-e74bdec1ab07" providerId="ADAL" clId="{92267D0B-477E-4B62-9618-83268350F2DB}" dt="2023-07-03T03:18:17.702" v="234" actId="207"/>
        <pc:sldMkLst>
          <pc:docMk/>
          <pc:sldMk cId="929278771" sldId="268"/>
        </pc:sldMkLst>
        <pc:spChg chg="mod">
          <ac:chgData name="TAN Mei Yi [Harrisdale Senior High School]" userId="f9f029c9-d743-4d60-9f2c-e74bdec1ab07" providerId="ADAL" clId="{92267D0B-477E-4B62-9618-83268350F2DB}" dt="2023-07-03T03:18:17.702" v="234" actId="207"/>
          <ac:spMkLst>
            <pc:docMk/>
            <pc:sldMk cId="929278771" sldId="268"/>
            <ac:spMk id="4" creationId="{FBDC67FD-C5E7-46F4-9A43-894A6A1D2F1C}"/>
          </ac:spMkLst>
        </pc:spChg>
      </pc:sldChg>
      <pc:sldChg chg="del">
        <pc:chgData name="TAN Mei Yi [Harrisdale Senior High School]" userId="f9f029c9-d743-4d60-9f2c-e74bdec1ab07" providerId="ADAL" clId="{92267D0B-477E-4B62-9618-83268350F2DB}" dt="2023-07-03T03:15:28.561" v="200" actId="47"/>
        <pc:sldMkLst>
          <pc:docMk/>
          <pc:sldMk cId="982449205" sldId="270"/>
        </pc:sldMkLst>
      </pc:sldChg>
      <pc:sldChg chg="del">
        <pc:chgData name="TAN Mei Yi [Harrisdale Senior High School]" userId="f9f029c9-d743-4d60-9f2c-e74bdec1ab07" providerId="ADAL" clId="{92267D0B-477E-4B62-9618-83268350F2DB}" dt="2023-07-03T03:15:28.561" v="200" actId="47"/>
        <pc:sldMkLst>
          <pc:docMk/>
          <pc:sldMk cId="455453148" sldId="271"/>
        </pc:sldMkLst>
      </pc:sldChg>
      <pc:sldChg chg="del">
        <pc:chgData name="TAN Mei Yi [Harrisdale Senior High School]" userId="f9f029c9-d743-4d60-9f2c-e74bdec1ab07" providerId="ADAL" clId="{92267D0B-477E-4B62-9618-83268350F2DB}" dt="2023-07-03T03:15:28.561" v="200" actId="47"/>
        <pc:sldMkLst>
          <pc:docMk/>
          <pc:sldMk cId="2535233102" sldId="272"/>
        </pc:sldMkLst>
      </pc:sldChg>
      <pc:sldChg chg="del">
        <pc:chgData name="TAN Mei Yi [Harrisdale Senior High School]" userId="f9f029c9-d743-4d60-9f2c-e74bdec1ab07" providerId="ADAL" clId="{92267D0B-477E-4B62-9618-83268350F2DB}" dt="2023-07-03T03:15:28.561" v="200" actId="47"/>
        <pc:sldMkLst>
          <pc:docMk/>
          <pc:sldMk cId="4263864761" sldId="273"/>
        </pc:sldMkLst>
      </pc:sldChg>
      <pc:sldChg chg="del">
        <pc:chgData name="TAN Mei Yi [Harrisdale Senior High School]" userId="f9f029c9-d743-4d60-9f2c-e74bdec1ab07" providerId="ADAL" clId="{92267D0B-477E-4B62-9618-83268350F2DB}" dt="2023-07-03T03:15:28.561" v="200" actId="47"/>
        <pc:sldMkLst>
          <pc:docMk/>
          <pc:sldMk cId="598541306" sldId="274"/>
        </pc:sldMkLst>
      </pc:sldChg>
      <pc:sldChg chg="addSp delSp modSp add mod modAnim">
        <pc:chgData name="TAN Mei Yi [Harrisdale Senior High School]" userId="f9f029c9-d743-4d60-9f2c-e74bdec1ab07" providerId="ADAL" clId="{92267D0B-477E-4B62-9618-83268350F2DB}" dt="2023-07-03T03:23:50.219" v="325" actId="207"/>
        <pc:sldMkLst>
          <pc:docMk/>
          <pc:sldMk cId="4093183526" sldId="275"/>
        </pc:sldMkLst>
        <pc:spChg chg="add mod">
          <ac:chgData name="TAN Mei Yi [Harrisdale Senior High School]" userId="f9f029c9-d743-4d60-9f2c-e74bdec1ab07" providerId="ADAL" clId="{92267D0B-477E-4B62-9618-83268350F2DB}" dt="2023-07-03T03:19:24.495" v="257" actId="14100"/>
          <ac:spMkLst>
            <pc:docMk/>
            <pc:sldMk cId="4093183526" sldId="275"/>
            <ac:spMk id="2" creationId="{9A76052A-63F1-5ED2-21B9-2A6D29EA79D7}"/>
          </ac:spMkLst>
        </pc:spChg>
        <pc:spChg chg="del">
          <ac:chgData name="TAN Mei Yi [Harrisdale Senior High School]" userId="f9f029c9-d743-4d60-9f2c-e74bdec1ab07" providerId="ADAL" clId="{92267D0B-477E-4B62-9618-83268350F2DB}" dt="2023-07-03T03:14:50.238" v="190" actId="478"/>
          <ac:spMkLst>
            <pc:docMk/>
            <pc:sldMk cId="4093183526" sldId="275"/>
            <ac:spMk id="4" creationId="{1374A935-994D-45C9-8B4F-06B4CB17A188}"/>
          </ac:spMkLst>
        </pc:spChg>
        <pc:spChg chg="mod">
          <ac:chgData name="TAN Mei Yi [Harrisdale Senior High School]" userId="f9f029c9-d743-4d60-9f2c-e74bdec1ab07" providerId="ADAL" clId="{92267D0B-477E-4B62-9618-83268350F2DB}" dt="2023-07-03T03:23:50.219" v="325" actId="207"/>
          <ac:spMkLst>
            <pc:docMk/>
            <pc:sldMk cId="4093183526" sldId="275"/>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12.390" v="329" actId="207"/>
        <pc:sldMkLst>
          <pc:docMk/>
          <pc:sldMk cId="524052782" sldId="276"/>
        </pc:sldMkLst>
        <pc:spChg chg="add mod">
          <ac:chgData name="TAN Mei Yi [Harrisdale Senior High School]" userId="f9f029c9-d743-4d60-9f2c-e74bdec1ab07" providerId="ADAL" clId="{92267D0B-477E-4B62-9618-83268350F2DB}" dt="2023-07-03T03:15:20.635" v="199"/>
          <ac:spMkLst>
            <pc:docMk/>
            <pc:sldMk cId="524052782" sldId="276"/>
            <ac:spMk id="2" creationId="{E95E7CCE-E285-4E40-97A9-F9200E7BC438}"/>
          </ac:spMkLst>
        </pc:spChg>
        <pc:spChg chg="del">
          <ac:chgData name="TAN Mei Yi [Harrisdale Senior High School]" userId="f9f029c9-d743-4d60-9f2c-e74bdec1ab07" providerId="ADAL" clId="{92267D0B-477E-4B62-9618-83268350F2DB}" dt="2023-07-03T03:15:20.242" v="198" actId="478"/>
          <ac:spMkLst>
            <pc:docMk/>
            <pc:sldMk cId="524052782" sldId="276"/>
            <ac:spMk id="4" creationId="{1374A935-994D-45C9-8B4F-06B4CB17A188}"/>
          </ac:spMkLst>
        </pc:spChg>
        <pc:spChg chg="mod">
          <ac:chgData name="TAN Mei Yi [Harrisdale Senior High School]" userId="f9f029c9-d743-4d60-9f2c-e74bdec1ab07" providerId="ADAL" clId="{92267D0B-477E-4B62-9618-83268350F2DB}" dt="2023-07-03T03:24:12.390" v="329" actId="207"/>
          <ac:spMkLst>
            <pc:docMk/>
            <pc:sldMk cId="524052782" sldId="276"/>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00.795" v="327" actId="207"/>
        <pc:sldMkLst>
          <pc:docMk/>
          <pc:sldMk cId="1709204774" sldId="277"/>
        </pc:sldMkLst>
        <pc:spChg chg="add mod">
          <ac:chgData name="TAN Mei Yi [Harrisdale Senior High School]" userId="f9f029c9-d743-4d60-9f2c-e74bdec1ab07" providerId="ADAL" clId="{92267D0B-477E-4B62-9618-83268350F2DB}" dt="2023-07-03T03:19:29.124" v="259" actId="207"/>
          <ac:spMkLst>
            <pc:docMk/>
            <pc:sldMk cId="1709204774" sldId="277"/>
            <ac:spMk id="2" creationId="{B07C3440-B231-4CBB-6CA0-84AA301A7CA5}"/>
          </ac:spMkLst>
        </pc:spChg>
        <pc:spChg chg="del">
          <ac:chgData name="TAN Mei Yi [Harrisdale Senior High School]" userId="f9f029c9-d743-4d60-9f2c-e74bdec1ab07" providerId="ADAL" clId="{92267D0B-477E-4B62-9618-83268350F2DB}" dt="2023-07-03T03:15:02.546" v="195" actId="478"/>
          <ac:spMkLst>
            <pc:docMk/>
            <pc:sldMk cId="1709204774" sldId="277"/>
            <ac:spMk id="4" creationId="{1374A935-994D-45C9-8B4F-06B4CB17A188}"/>
          </ac:spMkLst>
        </pc:spChg>
        <pc:spChg chg="mod">
          <ac:chgData name="TAN Mei Yi [Harrisdale Senior High School]" userId="f9f029c9-d743-4d60-9f2c-e74bdec1ab07" providerId="ADAL" clId="{92267D0B-477E-4B62-9618-83268350F2DB}" dt="2023-07-03T03:24:00.795" v="327" actId="207"/>
          <ac:spMkLst>
            <pc:docMk/>
            <pc:sldMk cId="1709204774" sldId="277"/>
            <ac:spMk id="5" creationId="{240D0FDA-E5A9-453C-98D2-6FF69B1E0E11}"/>
          </ac:spMkLst>
        </pc:spChg>
      </pc:sldChg>
      <pc:sldChg chg="modSp mod">
        <pc:chgData name="TAN Mei Yi [Harrisdale Senior High School]" userId="f9f029c9-d743-4d60-9f2c-e74bdec1ab07" providerId="ADAL" clId="{92267D0B-477E-4B62-9618-83268350F2DB}" dt="2023-07-03T04:19:44.284" v="3157" actId="20577"/>
        <pc:sldMkLst>
          <pc:docMk/>
          <pc:sldMk cId="3000480193" sldId="288"/>
        </pc:sldMkLst>
        <pc:spChg chg="mod">
          <ac:chgData name="TAN Mei Yi [Harrisdale Senior High School]" userId="f9f029c9-d743-4d60-9f2c-e74bdec1ab07" providerId="ADAL" clId="{92267D0B-477E-4B62-9618-83268350F2DB}" dt="2023-07-03T04:19:44.284" v="3157" actId="20577"/>
          <ac:spMkLst>
            <pc:docMk/>
            <pc:sldMk cId="3000480193" sldId="288"/>
            <ac:spMk id="5" creationId="{00000000-0000-0000-0000-000000000000}"/>
          </ac:spMkLst>
        </pc:spChg>
      </pc:sldChg>
      <pc:sldChg chg="modSp mod">
        <pc:chgData name="TAN Mei Yi [Harrisdale Senior High School]" userId="f9f029c9-d743-4d60-9f2c-e74bdec1ab07" providerId="ADAL" clId="{92267D0B-477E-4B62-9618-83268350F2DB}" dt="2023-07-03T03:10:46.114" v="105" actId="20577"/>
        <pc:sldMkLst>
          <pc:docMk/>
          <pc:sldMk cId="2226349418" sldId="292"/>
        </pc:sldMkLst>
        <pc:spChg chg="mod">
          <ac:chgData name="TAN Mei Yi [Harrisdale Senior High School]" userId="f9f029c9-d743-4d60-9f2c-e74bdec1ab07" providerId="ADAL" clId="{92267D0B-477E-4B62-9618-83268350F2DB}" dt="2023-07-03T03:10:18.042" v="0"/>
          <ac:spMkLst>
            <pc:docMk/>
            <pc:sldMk cId="2226349418" sldId="292"/>
            <ac:spMk id="21" creationId="{8E7845BC-DC72-44E1-BABF-6AFB4DC3022D}"/>
          </ac:spMkLst>
        </pc:spChg>
        <pc:spChg chg="mod">
          <ac:chgData name="TAN Mei Yi [Harrisdale Senior High School]" userId="f9f029c9-d743-4d60-9f2c-e74bdec1ab07" providerId="ADAL" clId="{92267D0B-477E-4B62-9618-83268350F2DB}" dt="2023-07-03T03:10:46.114" v="105" actId="20577"/>
          <ac:spMkLst>
            <pc:docMk/>
            <pc:sldMk cId="2226349418" sldId="292"/>
            <ac:spMk id="22" creationId="{046BE2BE-401B-43B6-9F59-E6AE635E14BD}"/>
          </ac:spMkLst>
        </pc:spChg>
      </pc:sldChg>
      <pc:sldChg chg="del">
        <pc:chgData name="TAN Mei Yi [Harrisdale Senior High School]" userId="f9f029c9-d743-4d60-9f2c-e74bdec1ab07" providerId="ADAL" clId="{92267D0B-477E-4B62-9618-83268350F2DB}" dt="2023-07-03T03:15:28.561" v="200" actId="47"/>
        <pc:sldMkLst>
          <pc:docMk/>
          <pc:sldMk cId="2701224179" sldId="362"/>
        </pc:sldMkLst>
      </pc:sldChg>
      <pc:sldChg chg="modSp add del mod">
        <pc:chgData name="TAN Mei Yi [Harrisdale Senior High School]" userId="f9f029c9-d743-4d60-9f2c-e74bdec1ab07" providerId="ADAL" clId="{92267D0B-477E-4B62-9618-83268350F2DB}" dt="2023-07-03T03:13:40.785" v="137" actId="47"/>
        <pc:sldMkLst>
          <pc:docMk/>
          <pc:sldMk cId="2680905843" sldId="363"/>
        </pc:sldMkLst>
        <pc:spChg chg="mod">
          <ac:chgData name="TAN Mei Yi [Harrisdale Senior High School]" userId="f9f029c9-d743-4d60-9f2c-e74bdec1ab07" providerId="ADAL" clId="{92267D0B-477E-4B62-9618-83268350F2DB}" dt="2023-07-03T03:13:10.481" v="135" actId="208"/>
          <ac:spMkLst>
            <pc:docMk/>
            <pc:sldMk cId="2680905843" sldId="363"/>
            <ac:spMk id="8" creationId="{6739CE50-1663-4769-8B92-11312BCE5596}"/>
          </ac:spMkLst>
        </pc:spChg>
      </pc:sldChg>
      <pc:sldChg chg="addSp delSp modSp add mod">
        <pc:chgData name="TAN Mei Yi [Harrisdale Senior High School]" userId="f9f029c9-d743-4d60-9f2c-e74bdec1ab07" providerId="ADAL" clId="{92267D0B-477E-4B62-9618-83268350F2DB}" dt="2023-07-03T03:20:47.698" v="276" actId="14100"/>
        <pc:sldMkLst>
          <pc:docMk/>
          <pc:sldMk cId="1493485716" sldId="364"/>
        </pc:sldMkLst>
        <pc:spChg chg="del">
          <ac:chgData name="TAN Mei Yi [Harrisdale Senior High School]" userId="f9f029c9-d743-4d60-9f2c-e74bdec1ab07" providerId="ADAL" clId="{92267D0B-477E-4B62-9618-83268350F2DB}" dt="2023-07-03T03:14:14.618" v="160" actId="478"/>
          <ac:spMkLst>
            <pc:docMk/>
            <pc:sldMk cId="1493485716" sldId="364"/>
            <ac:spMk id="4" creationId="{1374A935-994D-45C9-8B4F-06B4CB17A188}"/>
          </ac:spMkLst>
        </pc:spChg>
        <pc:spChg chg="mod">
          <ac:chgData name="TAN Mei Yi [Harrisdale Senior High School]" userId="f9f029c9-d743-4d60-9f2c-e74bdec1ab07" providerId="ADAL" clId="{92267D0B-477E-4B62-9618-83268350F2DB}" dt="2023-07-03T03:20:47.698" v="276" actId="14100"/>
          <ac:spMkLst>
            <pc:docMk/>
            <pc:sldMk cId="1493485716" sldId="364"/>
            <ac:spMk id="5" creationId="{240D0FDA-E5A9-453C-98D2-6FF69B1E0E11}"/>
          </ac:spMkLst>
        </pc:spChg>
        <pc:spChg chg="add mod">
          <ac:chgData name="TAN Mei Yi [Harrisdale Senior High School]" userId="f9f029c9-d743-4d60-9f2c-e74bdec1ab07" providerId="ADAL" clId="{92267D0B-477E-4B62-9618-83268350F2DB}" dt="2023-07-03T03:14:15.091" v="161"/>
          <ac:spMkLst>
            <pc:docMk/>
            <pc:sldMk cId="1493485716" sldId="364"/>
            <ac:spMk id="6" creationId="{0A00CE35-6548-E4FA-8759-74D73C430599}"/>
          </ac:spMkLst>
        </pc:spChg>
      </pc:sldChg>
      <pc:sldChg chg="addSp delSp modSp add mod modAnim">
        <pc:chgData name="TAN Mei Yi [Harrisdale Senior High School]" userId="f9f029c9-d743-4d60-9f2c-e74bdec1ab07" providerId="ADAL" clId="{92267D0B-477E-4B62-9618-83268350F2DB}" dt="2023-07-03T03:21:31.737" v="284" actId="207"/>
        <pc:sldMkLst>
          <pc:docMk/>
          <pc:sldMk cId="1942444677" sldId="365"/>
        </pc:sldMkLst>
        <pc:spChg chg="add mod">
          <ac:chgData name="TAN Mei Yi [Harrisdale Senior High School]" userId="f9f029c9-d743-4d60-9f2c-e74bdec1ab07" providerId="ADAL" clId="{92267D0B-477E-4B62-9618-83268350F2DB}" dt="2023-07-03T03:14:19.968" v="163"/>
          <ac:spMkLst>
            <pc:docMk/>
            <pc:sldMk cId="1942444677" sldId="365"/>
            <ac:spMk id="3" creationId="{0C68637C-5A8A-BC2B-8F26-21132EC90DA4}"/>
          </ac:spMkLst>
        </pc:spChg>
        <pc:spChg chg="del">
          <ac:chgData name="TAN Mei Yi [Harrisdale Senior High School]" userId="f9f029c9-d743-4d60-9f2c-e74bdec1ab07" providerId="ADAL" clId="{92267D0B-477E-4B62-9618-83268350F2DB}" dt="2023-07-03T03:14:19.668" v="162" actId="478"/>
          <ac:spMkLst>
            <pc:docMk/>
            <pc:sldMk cId="1942444677" sldId="365"/>
            <ac:spMk id="4" creationId="{1374A935-994D-45C9-8B4F-06B4CB17A188}"/>
          </ac:spMkLst>
        </pc:spChg>
        <pc:spChg chg="mod">
          <ac:chgData name="TAN Mei Yi [Harrisdale Senior High School]" userId="f9f029c9-d743-4d60-9f2c-e74bdec1ab07" providerId="ADAL" clId="{92267D0B-477E-4B62-9618-83268350F2DB}" dt="2023-07-03T03:21:08.010" v="278" actId="207"/>
          <ac:spMkLst>
            <pc:docMk/>
            <pc:sldMk cId="1942444677" sldId="365"/>
            <ac:spMk id="5" creationId="{240D0FDA-E5A9-453C-98D2-6FF69B1E0E11}"/>
          </ac:spMkLst>
        </pc:spChg>
        <pc:spChg chg="mod">
          <ac:chgData name="TAN Mei Yi [Harrisdale Senior High School]" userId="f9f029c9-d743-4d60-9f2c-e74bdec1ab07" providerId="ADAL" clId="{92267D0B-477E-4B62-9618-83268350F2DB}" dt="2023-07-03T03:21:31.737" v="284" actId="207"/>
          <ac:spMkLst>
            <pc:docMk/>
            <pc:sldMk cId="1942444677" sldId="365"/>
            <ac:spMk id="8" creationId="{D2B5B055-DD41-4172-8E91-26183149C31A}"/>
          </ac:spMkLst>
        </pc:spChg>
      </pc:sldChg>
      <pc:sldChg chg="addSp delSp modSp add mod modAnim">
        <pc:chgData name="TAN Mei Yi [Harrisdale Senior High School]" userId="f9f029c9-d743-4d60-9f2c-e74bdec1ab07" providerId="ADAL" clId="{92267D0B-477E-4B62-9618-83268350F2DB}" dt="2023-07-03T03:22:46.489" v="315"/>
        <pc:sldMkLst>
          <pc:docMk/>
          <pc:sldMk cId="3219769157" sldId="366"/>
        </pc:sldMkLst>
        <pc:spChg chg="add del mod">
          <ac:chgData name="TAN Mei Yi [Harrisdale Senior High School]" userId="f9f029c9-d743-4d60-9f2c-e74bdec1ab07" providerId="ADAL" clId="{92267D0B-477E-4B62-9618-83268350F2DB}" dt="2023-07-03T03:14:28.533" v="166"/>
          <ac:spMkLst>
            <pc:docMk/>
            <pc:sldMk cId="3219769157" sldId="366"/>
            <ac:spMk id="2" creationId="{EC5F3CD1-A93F-ABAC-59B5-5527CC290DF8}"/>
          </ac:spMkLst>
        </pc:spChg>
        <pc:spChg chg="add del">
          <ac:chgData name="TAN Mei Yi [Harrisdale Senior High School]" userId="f9f029c9-d743-4d60-9f2c-e74bdec1ab07" providerId="ADAL" clId="{92267D0B-477E-4B62-9618-83268350F2DB}" dt="2023-07-03T03:14:31.010" v="168" actId="478"/>
          <ac:spMkLst>
            <pc:docMk/>
            <pc:sldMk cId="3219769157" sldId="366"/>
            <ac:spMk id="4" creationId="{1374A935-994D-45C9-8B4F-06B4CB17A188}"/>
          </ac:spMkLst>
        </pc:spChg>
        <pc:spChg chg="mod">
          <ac:chgData name="TAN Mei Yi [Harrisdale Senior High School]" userId="f9f029c9-d743-4d60-9f2c-e74bdec1ab07" providerId="ADAL" clId="{92267D0B-477E-4B62-9618-83268350F2DB}" dt="2023-07-03T03:22:46.489" v="315"/>
          <ac:spMkLst>
            <pc:docMk/>
            <pc:sldMk cId="3219769157" sldId="366"/>
            <ac:spMk id="5" creationId="{240D0FDA-E5A9-453C-98D2-6FF69B1E0E11}"/>
          </ac:spMkLst>
        </pc:spChg>
        <pc:spChg chg="add mod">
          <ac:chgData name="TAN Mei Yi [Harrisdale Senior High School]" userId="f9f029c9-d743-4d60-9f2c-e74bdec1ab07" providerId="ADAL" clId="{92267D0B-477E-4B62-9618-83268350F2DB}" dt="2023-07-03T03:14:31.560" v="169"/>
          <ac:spMkLst>
            <pc:docMk/>
            <pc:sldMk cId="3219769157" sldId="366"/>
            <ac:spMk id="6" creationId="{29890C29-88AB-DDCE-E87A-28C1995FCF7A}"/>
          </ac:spMkLst>
        </pc:spChg>
      </pc:sldChg>
      <pc:sldChg chg="modSp add mod">
        <pc:chgData name="TAN Mei Yi [Harrisdale Senior High School]" userId="f9f029c9-d743-4d60-9f2c-e74bdec1ab07" providerId="ADAL" clId="{92267D0B-477E-4B62-9618-83268350F2DB}" dt="2023-07-03T03:23:04.079" v="319" actId="1076"/>
        <pc:sldMkLst>
          <pc:docMk/>
          <pc:sldMk cId="1169665818" sldId="367"/>
        </pc:sldMkLst>
        <pc:spChg chg="mod">
          <ac:chgData name="TAN Mei Yi [Harrisdale Senior High School]" userId="f9f029c9-d743-4d60-9f2c-e74bdec1ab07" providerId="ADAL" clId="{92267D0B-477E-4B62-9618-83268350F2DB}" dt="2023-07-03T03:22:58.502" v="317" actId="207"/>
          <ac:spMkLst>
            <pc:docMk/>
            <pc:sldMk cId="1169665818" sldId="367"/>
            <ac:spMk id="5" creationId="{240D0FDA-E5A9-453C-98D2-6FF69B1E0E11}"/>
          </ac:spMkLst>
        </pc:spChg>
        <pc:spChg chg="mod">
          <ac:chgData name="TAN Mei Yi [Harrisdale Senior High School]" userId="f9f029c9-d743-4d60-9f2c-e74bdec1ab07" providerId="ADAL" clId="{92267D0B-477E-4B62-9618-83268350F2DB}" dt="2023-07-03T03:19:17.664" v="255" actId="207"/>
          <ac:spMkLst>
            <pc:docMk/>
            <pc:sldMk cId="1169665818" sldId="367"/>
            <ac:spMk id="6" creationId="{70B1F65E-F9F5-4227-8552-DE7A19247490}"/>
          </ac:spMkLst>
        </pc:spChg>
        <pc:picChg chg="mod">
          <ac:chgData name="TAN Mei Yi [Harrisdale Senior High School]" userId="f9f029c9-d743-4d60-9f2c-e74bdec1ab07" providerId="ADAL" clId="{92267D0B-477E-4B62-9618-83268350F2DB}" dt="2023-07-03T03:23:04.079" v="319" actId="1076"/>
          <ac:picMkLst>
            <pc:docMk/>
            <pc:sldMk cId="1169665818" sldId="367"/>
            <ac:picMk id="2" creationId="{6DD2ECCD-E119-83DD-17BB-9E2829F475A0}"/>
          </ac:picMkLst>
        </pc:picChg>
      </pc:sldChg>
      <pc:sldChg chg="addSp delSp modSp add mod modAnim">
        <pc:chgData name="TAN Mei Yi [Harrisdale Senior High School]" userId="f9f029c9-d743-4d60-9f2c-e74bdec1ab07" providerId="ADAL" clId="{92267D0B-477E-4B62-9618-83268350F2DB}" dt="2023-07-03T03:23:22.654" v="323"/>
        <pc:sldMkLst>
          <pc:docMk/>
          <pc:sldMk cId="1818352" sldId="368"/>
        </pc:sldMkLst>
        <pc:spChg chg="add mod">
          <ac:chgData name="TAN Mei Yi [Harrisdale Senior High School]" userId="f9f029c9-d743-4d60-9f2c-e74bdec1ab07" providerId="ADAL" clId="{92267D0B-477E-4B62-9618-83268350F2DB}" dt="2023-07-03T03:15:15.570" v="197" actId="207"/>
          <ac:spMkLst>
            <pc:docMk/>
            <pc:sldMk cId="1818352" sldId="368"/>
            <ac:spMk id="2" creationId="{50C3FA1C-86BE-0011-F656-35707D4EC16B}"/>
          </ac:spMkLst>
        </pc:spChg>
        <pc:spChg chg="del">
          <ac:chgData name="TAN Mei Yi [Harrisdale Senior High School]" userId="f9f029c9-d743-4d60-9f2c-e74bdec1ab07" providerId="ADAL" clId="{92267D0B-477E-4B62-9618-83268350F2DB}" dt="2023-07-03T03:14:45.710" v="188" actId="478"/>
          <ac:spMkLst>
            <pc:docMk/>
            <pc:sldMk cId="1818352" sldId="368"/>
            <ac:spMk id="4" creationId="{1374A935-994D-45C9-8B4F-06B4CB17A188}"/>
          </ac:spMkLst>
        </pc:spChg>
        <pc:spChg chg="mod">
          <ac:chgData name="TAN Mei Yi [Harrisdale Senior High School]" userId="f9f029c9-d743-4d60-9f2c-e74bdec1ab07" providerId="ADAL" clId="{92267D0B-477E-4B62-9618-83268350F2DB}" dt="2023-07-03T03:23:18.350" v="321" actId="207"/>
          <ac:spMkLst>
            <pc:docMk/>
            <pc:sldMk cId="1818352" sldId="368"/>
            <ac:spMk id="5" creationId="{240D0FDA-E5A9-453C-98D2-6FF69B1E0E11}"/>
          </ac:spMkLst>
        </pc:spChg>
      </pc:sldChg>
      <pc:sldChg chg="modSp add mod">
        <pc:chgData name="TAN Mei Yi [Harrisdale Senior High School]" userId="f9f029c9-d743-4d60-9f2c-e74bdec1ab07" providerId="ADAL" clId="{92267D0B-477E-4B62-9618-83268350F2DB}" dt="2023-07-03T03:19:04.080" v="254" actId="1076"/>
        <pc:sldMkLst>
          <pc:docMk/>
          <pc:sldMk cId="3282682577" sldId="369"/>
        </pc:sldMkLst>
        <pc:spChg chg="mod">
          <ac:chgData name="TAN Mei Yi [Harrisdale Senior High School]" userId="f9f029c9-d743-4d60-9f2c-e74bdec1ab07" providerId="ADAL" clId="{92267D0B-477E-4B62-9618-83268350F2DB}" dt="2023-07-03T03:13:46.778" v="155" actId="20577"/>
          <ac:spMkLst>
            <pc:docMk/>
            <pc:sldMk cId="3282682577" sldId="369"/>
            <ac:spMk id="2" creationId="{CB8E2933-DD4B-1A63-BF25-6CDF6EB7E55B}"/>
          </ac:spMkLst>
        </pc:spChg>
        <pc:spChg chg="mod">
          <ac:chgData name="TAN Mei Yi [Harrisdale Senior High School]" userId="f9f029c9-d743-4d60-9f2c-e74bdec1ab07" providerId="ADAL" clId="{92267D0B-477E-4B62-9618-83268350F2DB}" dt="2023-07-03T03:18:55.619" v="250" actId="113"/>
          <ac:spMkLst>
            <pc:docMk/>
            <pc:sldMk cId="3282682577" sldId="369"/>
            <ac:spMk id="3" creationId="{71953FFC-D3C2-D32C-5A58-90D8CC547DAC}"/>
          </ac:spMkLst>
        </pc:spChg>
        <pc:spChg chg="mod">
          <ac:chgData name="TAN Mei Yi [Harrisdale Senior High School]" userId="f9f029c9-d743-4d60-9f2c-e74bdec1ab07" providerId="ADAL" clId="{92267D0B-477E-4B62-9618-83268350F2DB}" dt="2023-07-03T03:19:04.080" v="254" actId="1076"/>
          <ac:spMkLst>
            <pc:docMk/>
            <pc:sldMk cId="3282682577" sldId="369"/>
            <ac:spMk id="11" creationId="{AE63BB47-12E5-7484-F6A7-CD6DFA78349C}"/>
          </ac:spMkLst>
        </pc:spChg>
      </pc:sldChg>
      <pc:sldChg chg="delSp modSp add mod delAnim modAnim">
        <pc:chgData name="TAN Mei Yi [Harrisdale Senior High School]" userId="f9f029c9-d743-4d60-9f2c-e74bdec1ab07" providerId="ADAL" clId="{92267D0B-477E-4B62-9618-83268350F2DB}" dt="2023-07-03T03:50:43.276" v="1521"/>
        <pc:sldMkLst>
          <pc:docMk/>
          <pc:sldMk cId="2441694177" sldId="370"/>
        </pc:sldMkLst>
        <pc:spChg chg="mod">
          <ac:chgData name="TAN Mei Yi [Harrisdale Senior High School]" userId="f9f029c9-d743-4d60-9f2c-e74bdec1ab07" providerId="ADAL" clId="{92267D0B-477E-4B62-9618-83268350F2DB}" dt="2023-07-03T03:49:21.205" v="1499" actId="20577"/>
          <ac:spMkLst>
            <pc:docMk/>
            <pc:sldMk cId="2441694177" sldId="370"/>
            <ac:spMk id="3" creationId="{00000000-0000-0000-0000-000000000000}"/>
          </ac:spMkLst>
        </pc:spChg>
        <pc:spChg chg="mod">
          <ac:chgData name="TAN Mei Yi [Harrisdale Senior High School]" userId="f9f029c9-d743-4d60-9f2c-e74bdec1ab07" providerId="ADAL" clId="{92267D0B-477E-4B62-9618-83268350F2DB}" dt="2023-07-03T03:26:15.991" v="337" actId="20577"/>
          <ac:spMkLst>
            <pc:docMk/>
            <pc:sldMk cId="2441694177" sldId="370"/>
            <ac:spMk id="10" creationId="{57DDF7F5-5381-4231-975F-29B0388E2698}"/>
          </ac:spMkLst>
        </pc:spChg>
        <pc:picChg chg="del mod">
          <ac:chgData name="TAN Mei Yi [Harrisdale Senior High School]" userId="f9f029c9-d743-4d60-9f2c-e74bdec1ab07" providerId="ADAL" clId="{92267D0B-477E-4B62-9618-83268350F2DB}" dt="2023-07-03T03:47:41.545" v="1438" actId="478"/>
          <ac:picMkLst>
            <pc:docMk/>
            <pc:sldMk cId="2441694177" sldId="370"/>
            <ac:picMk id="5" creationId="{00000000-0000-0000-0000-000000000000}"/>
          </ac:picMkLst>
        </pc:picChg>
        <pc:picChg chg="mod">
          <ac:chgData name="TAN Mei Yi [Harrisdale Senior High School]" userId="f9f029c9-d743-4d60-9f2c-e74bdec1ab07" providerId="ADAL" clId="{92267D0B-477E-4B62-9618-83268350F2DB}" dt="2023-07-03T03:46:22.711" v="1376" actId="1076"/>
          <ac:picMkLst>
            <pc:docMk/>
            <pc:sldMk cId="2441694177" sldId="370"/>
            <ac:picMk id="6" creationId="{00000000-0000-0000-0000-000000000000}"/>
          </ac:picMkLst>
        </pc:picChg>
        <pc:picChg chg="del mod">
          <ac:chgData name="TAN Mei Yi [Harrisdale Senior High School]" userId="f9f029c9-d743-4d60-9f2c-e74bdec1ab07" providerId="ADAL" clId="{92267D0B-477E-4B62-9618-83268350F2DB}" dt="2023-07-03T03:47:34.256" v="1433" actId="478"/>
          <ac:picMkLst>
            <pc:docMk/>
            <pc:sldMk cId="2441694177" sldId="370"/>
            <ac:picMk id="8" creationId="{00000000-0000-0000-0000-000000000000}"/>
          </ac:picMkLst>
        </pc:picChg>
        <pc:picChg chg="del mod">
          <ac:chgData name="TAN Mei Yi [Harrisdale Senior High School]" userId="f9f029c9-d743-4d60-9f2c-e74bdec1ab07" providerId="ADAL" clId="{92267D0B-477E-4B62-9618-83268350F2DB}" dt="2023-07-03T03:49:18.889" v="1498" actId="478"/>
          <ac:picMkLst>
            <pc:docMk/>
            <pc:sldMk cId="2441694177" sldId="370"/>
            <ac:picMk id="9"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3:53:45.307" v="1781"/>
        <pc:sldMkLst>
          <pc:docMk/>
          <pc:sldMk cId="920097026" sldId="371"/>
        </pc:sldMkLst>
        <pc:spChg chg="mod">
          <ac:chgData name="TAN Mei Yi [Harrisdale Senior High School]" userId="f9f029c9-d743-4d60-9f2c-e74bdec1ab07" providerId="ADAL" clId="{92267D0B-477E-4B62-9618-83268350F2DB}" dt="2023-07-03T03:53:25.023" v="1775" actId="20577"/>
          <ac:spMkLst>
            <pc:docMk/>
            <pc:sldMk cId="920097026" sldId="371"/>
            <ac:spMk id="3" creationId="{00000000-0000-0000-0000-000000000000}"/>
          </ac:spMkLst>
        </pc:spChg>
        <pc:spChg chg="mod">
          <ac:chgData name="TAN Mei Yi [Harrisdale Senior High School]" userId="f9f029c9-d743-4d60-9f2c-e74bdec1ab07" providerId="ADAL" clId="{92267D0B-477E-4B62-9618-83268350F2DB}" dt="2023-07-03T03:51:02.561" v="1524" actId="20577"/>
          <ac:spMkLst>
            <pc:docMk/>
            <pc:sldMk cId="920097026" sldId="371"/>
            <ac:spMk id="10" creationId="{57DDF7F5-5381-4231-975F-29B0388E2698}"/>
          </ac:spMkLst>
        </pc:spChg>
        <pc:picChg chg="add mod">
          <ac:chgData name="TAN Mei Yi [Harrisdale Senior High School]" userId="f9f029c9-d743-4d60-9f2c-e74bdec1ab07" providerId="ADAL" clId="{92267D0B-477E-4B62-9618-83268350F2DB}" dt="2023-07-03T03:53:41.188" v="1779" actId="1076"/>
          <ac:picMkLst>
            <pc:docMk/>
            <pc:sldMk cId="920097026" sldId="371"/>
            <ac:picMk id="2" creationId="{DE5B2E56-6E58-075A-7FDB-C8DDE9968D14}"/>
          </ac:picMkLst>
        </pc:picChg>
        <pc:picChg chg="del">
          <ac:chgData name="TAN Mei Yi [Harrisdale Senior High School]" userId="f9f029c9-d743-4d60-9f2c-e74bdec1ab07" providerId="ADAL" clId="{92267D0B-477E-4B62-9618-83268350F2DB}" dt="2023-07-03T03:51:09.129" v="1527" actId="478"/>
          <ac:picMkLst>
            <pc:docMk/>
            <pc:sldMk cId="920097026" sldId="371"/>
            <ac:picMk id="6"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4:08:26.929" v="2628" actId="1076"/>
        <pc:sldMkLst>
          <pc:docMk/>
          <pc:sldMk cId="1051699222" sldId="372"/>
        </pc:sldMkLst>
        <pc:spChg chg="mod">
          <ac:chgData name="TAN Mei Yi [Harrisdale Senior High School]" userId="f9f029c9-d743-4d60-9f2c-e74bdec1ab07" providerId="ADAL" clId="{92267D0B-477E-4B62-9618-83268350F2DB}" dt="2023-07-03T04:02:14.942" v="2329" actId="20577"/>
          <ac:spMkLst>
            <pc:docMk/>
            <pc:sldMk cId="1051699222" sldId="372"/>
            <ac:spMk id="5" creationId="{8C37886B-56AA-8D1B-D0FC-8B030FB08147}"/>
          </ac:spMkLst>
        </pc:spChg>
        <pc:spChg chg="add mod">
          <ac:chgData name="TAN Mei Yi [Harrisdale Senior High School]" userId="f9f029c9-d743-4d60-9f2c-e74bdec1ab07" providerId="ADAL" clId="{92267D0B-477E-4B62-9618-83268350F2DB}" dt="2023-07-03T04:03:27.004" v="2371" actId="1076"/>
          <ac:spMkLst>
            <pc:docMk/>
            <pc:sldMk cId="1051699222" sldId="372"/>
            <ac:spMk id="7" creationId="{4B334F50-1D8A-9F31-4928-EC37BF27349D}"/>
          </ac:spMkLst>
        </pc:spChg>
        <pc:spChg chg="add mod">
          <ac:chgData name="TAN Mei Yi [Harrisdale Senior High School]" userId="f9f029c9-d743-4d60-9f2c-e74bdec1ab07" providerId="ADAL" clId="{92267D0B-477E-4B62-9618-83268350F2DB}" dt="2023-07-03T04:03:59.637" v="2396" actId="1076"/>
          <ac:spMkLst>
            <pc:docMk/>
            <pc:sldMk cId="1051699222" sldId="372"/>
            <ac:spMk id="8" creationId="{53409093-A19A-0C4D-5483-BC64A64D3330}"/>
          </ac:spMkLst>
        </pc:spChg>
        <pc:spChg chg="mod">
          <ac:chgData name="TAN Mei Yi [Harrisdale Senior High School]" userId="f9f029c9-d743-4d60-9f2c-e74bdec1ab07" providerId="ADAL" clId="{92267D0B-477E-4B62-9618-83268350F2DB}" dt="2023-07-03T04:03:03.690" v="2357" actId="404"/>
          <ac:spMkLst>
            <pc:docMk/>
            <pc:sldMk cId="1051699222" sldId="372"/>
            <ac:spMk id="9" creationId="{66471667-B24A-9AE4-D443-593F8155AFAF}"/>
          </ac:spMkLst>
        </pc:spChg>
        <pc:spChg chg="mod">
          <ac:chgData name="TAN Mei Yi [Harrisdale Senior High School]" userId="f9f029c9-d743-4d60-9f2c-e74bdec1ab07" providerId="ADAL" clId="{92267D0B-477E-4B62-9618-83268350F2DB}" dt="2023-07-03T04:03:06.271" v="2358" actId="1076"/>
          <ac:spMkLst>
            <pc:docMk/>
            <pc:sldMk cId="1051699222" sldId="372"/>
            <ac:spMk id="10" creationId="{7861D6A5-2577-6D9C-A245-7E0C5EF388CF}"/>
          </ac:spMkLst>
        </pc:spChg>
        <pc:spChg chg="del">
          <ac:chgData name="TAN Mei Yi [Harrisdale Senior High School]" userId="f9f029c9-d743-4d60-9f2c-e74bdec1ab07" providerId="ADAL" clId="{92267D0B-477E-4B62-9618-83268350F2DB}" dt="2023-07-03T03:58:12.667" v="1950" actId="478"/>
          <ac:spMkLst>
            <pc:docMk/>
            <pc:sldMk cId="1051699222" sldId="372"/>
            <ac:spMk id="11" creationId="{8A8AD56B-02F8-F48C-1AAE-E8D0DE84775D}"/>
          </ac:spMkLst>
        </pc:spChg>
        <pc:spChg chg="del">
          <ac:chgData name="TAN Mei Yi [Harrisdale Senior High School]" userId="f9f029c9-d743-4d60-9f2c-e74bdec1ab07" providerId="ADAL" clId="{92267D0B-477E-4B62-9618-83268350F2DB}" dt="2023-07-03T03:58:12.667" v="1950" actId="478"/>
          <ac:spMkLst>
            <pc:docMk/>
            <pc:sldMk cId="1051699222" sldId="372"/>
            <ac:spMk id="12" creationId="{FD3D83A1-44A8-9017-A756-FC3BF7A0CB54}"/>
          </ac:spMkLst>
        </pc:spChg>
        <pc:spChg chg="del">
          <ac:chgData name="TAN Mei Yi [Harrisdale Senior High School]" userId="f9f029c9-d743-4d60-9f2c-e74bdec1ab07" providerId="ADAL" clId="{92267D0B-477E-4B62-9618-83268350F2DB}" dt="2023-07-03T03:58:12.667" v="1950" actId="478"/>
          <ac:spMkLst>
            <pc:docMk/>
            <pc:sldMk cId="1051699222" sldId="372"/>
            <ac:spMk id="13" creationId="{E3A99994-ADA1-D1CF-4239-E07DE92E3386}"/>
          </ac:spMkLst>
        </pc:spChg>
        <pc:spChg chg="add mod">
          <ac:chgData name="TAN Mei Yi [Harrisdale Senior High School]" userId="f9f029c9-d743-4d60-9f2c-e74bdec1ab07" providerId="ADAL" clId="{92267D0B-477E-4B62-9618-83268350F2DB}" dt="2023-07-03T04:04:14.615" v="2405" actId="1076"/>
          <ac:spMkLst>
            <pc:docMk/>
            <pc:sldMk cId="1051699222" sldId="372"/>
            <ac:spMk id="14" creationId="{0EF9D846-ED7F-B996-42AC-F3CDD6110829}"/>
          </ac:spMkLst>
        </pc:spChg>
        <pc:spChg chg="add mod">
          <ac:chgData name="TAN Mei Yi [Harrisdale Senior High School]" userId="f9f029c9-d743-4d60-9f2c-e74bdec1ab07" providerId="ADAL" clId="{92267D0B-477E-4B62-9618-83268350F2DB}" dt="2023-07-03T04:04:26.529" v="2415" actId="1076"/>
          <ac:spMkLst>
            <pc:docMk/>
            <pc:sldMk cId="1051699222" sldId="372"/>
            <ac:spMk id="15" creationId="{4B69DB84-85A8-5462-2945-35505DFA72D0}"/>
          </ac:spMkLst>
        </pc:spChg>
        <pc:spChg chg="add mod">
          <ac:chgData name="TAN Mei Yi [Harrisdale Senior High School]" userId="f9f029c9-d743-4d60-9f2c-e74bdec1ab07" providerId="ADAL" clId="{92267D0B-477E-4B62-9618-83268350F2DB}" dt="2023-07-03T04:06:01.086" v="2479" actId="1076"/>
          <ac:spMkLst>
            <pc:docMk/>
            <pc:sldMk cId="1051699222" sldId="372"/>
            <ac:spMk id="16" creationId="{0E7FAC1B-DD3C-52CB-5A34-9E188DF3C2AA}"/>
          </ac:spMkLst>
        </pc:spChg>
        <pc:spChg chg="add mod">
          <ac:chgData name="TAN Mei Yi [Harrisdale Senior High School]" userId="f9f029c9-d743-4d60-9f2c-e74bdec1ab07" providerId="ADAL" clId="{92267D0B-477E-4B62-9618-83268350F2DB}" dt="2023-07-03T04:06:25.384" v="2504" actId="14100"/>
          <ac:spMkLst>
            <pc:docMk/>
            <pc:sldMk cId="1051699222" sldId="372"/>
            <ac:spMk id="17" creationId="{0145CDF1-60B1-908E-E254-5665E33A828C}"/>
          </ac:spMkLst>
        </pc:spChg>
        <pc:spChg chg="add mod">
          <ac:chgData name="TAN Mei Yi [Harrisdale Senior High School]" userId="f9f029c9-d743-4d60-9f2c-e74bdec1ab07" providerId="ADAL" clId="{92267D0B-477E-4B62-9618-83268350F2DB}" dt="2023-07-03T04:06:59.227" v="2530" actId="1076"/>
          <ac:spMkLst>
            <pc:docMk/>
            <pc:sldMk cId="1051699222" sldId="372"/>
            <ac:spMk id="18" creationId="{633378EA-FADA-26E4-B14A-10137BE60094}"/>
          </ac:spMkLst>
        </pc:spChg>
        <pc:spChg chg="add mod">
          <ac:chgData name="TAN Mei Yi [Harrisdale Senior High School]" userId="f9f029c9-d743-4d60-9f2c-e74bdec1ab07" providerId="ADAL" clId="{92267D0B-477E-4B62-9618-83268350F2DB}" dt="2023-07-03T04:07:16.124" v="2548" actId="1076"/>
          <ac:spMkLst>
            <pc:docMk/>
            <pc:sldMk cId="1051699222" sldId="372"/>
            <ac:spMk id="19" creationId="{3462EC08-04ED-BC4D-BFF2-0EB7ED0AE740}"/>
          </ac:spMkLst>
        </pc:spChg>
        <pc:spChg chg="add mod">
          <ac:chgData name="TAN Mei Yi [Harrisdale Senior High School]" userId="f9f029c9-d743-4d60-9f2c-e74bdec1ab07" providerId="ADAL" clId="{92267D0B-477E-4B62-9618-83268350F2DB}" dt="2023-07-03T04:07:56.863" v="2593" actId="1076"/>
          <ac:spMkLst>
            <pc:docMk/>
            <pc:sldMk cId="1051699222" sldId="372"/>
            <ac:spMk id="20" creationId="{12FBFD7A-B392-5CDC-EF5E-14FD58151FD8}"/>
          </ac:spMkLst>
        </pc:spChg>
        <pc:spChg chg="add mod">
          <ac:chgData name="TAN Mei Yi [Harrisdale Senior High School]" userId="f9f029c9-d743-4d60-9f2c-e74bdec1ab07" providerId="ADAL" clId="{92267D0B-477E-4B62-9618-83268350F2DB}" dt="2023-07-03T04:08:26.929" v="2628" actId="1076"/>
          <ac:spMkLst>
            <pc:docMk/>
            <pc:sldMk cId="1051699222" sldId="372"/>
            <ac:spMk id="21" creationId="{F17F966A-F737-E56F-2BBE-CFB1F20ABE14}"/>
          </ac:spMkLst>
        </pc:spChg>
        <pc:picChg chg="add del mod">
          <ac:chgData name="TAN Mei Yi [Harrisdale Senior High School]" userId="f9f029c9-d743-4d60-9f2c-e74bdec1ab07" providerId="ADAL" clId="{92267D0B-477E-4B62-9618-83268350F2DB}" dt="2023-07-03T04:01:10.288" v="2311" actId="478"/>
          <ac:picMkLst>
            <pc:docMk/>
            <pc:sldMk cId="1051699222" sldId="372"/>
            <ac:picMk id="3" creationId="{7D7B615B-0CAE-7A74-78A5-8987E58FF061}"/>
          </ac:picMkLst>
        </pc:picChg>
        <pc:picChg chg="del">
          <ac:chgData name="TAN Mei Yi [Harrisdale Senior High School]" userId="f9f029c9-d743-4d60-9f2c-e74bdec1ab07" providerId="ADAL" clId="{92267D0B-477E-4B62-9618-83268350F2DB}" dt="2023-07-03T03:58:00.277" v="1948" actId="478"/>
          <ac:picMkLst>
            <pc:docMk/>
            <pc:sldMk cId="1051699222" sldId="372"/>
            <ac:picMk id="4" creationId="{00000000-0000-0000-0000-000000000000}"/>
          </ac:picMkLst>
        </pc:picChg>
      </pc:sldChg>
      <pc:sldChg chg="addSp delSp modSp add del mod delAnim modAnim">
        <pc:chgData name="TAN Mei Yi [Harrisdale Senior High School]" userId="f9f029c9-d743-4d60-9f2c-e74bdec1ab07" providerId="ADAL" clId="{92267D0B-477E-4B62-9618-83268350F2DB}" dt="2023-07-03T04:12:31.134" v="2831" actId="1076"/>
        <pc:sldMkLst>
          <pc:docMk/>
          <pc:sldMk cId="2446875390" sldId="373"/>
        </pc:sldMkLst>
        <pc:spChg chg="mod">
          <ac:chgData name="TAN Mei Yi [Harrisdale Senior High School]" userId="f9f029c9-d743-4d60-9f2c-e74bdec1ab07" providerId="ADAL" clId="{92267D0B-477E-4B62-9618-83268350F2DB}" dt="2023-07-03T04:10:44.268" v="2750" actId="20577"/>
          <ac:spMkLst>
            <pc:docMk/>
            <pc:sldMk cId="2446875390" sldId="373"/>
            <ac:spMk id="5" creationId="{8C37886B-56AA-8D1B-D0FC-8B030FB08147}"/>
          </ac:spMkLst>
        </pc:spChg>
        <pc:spChg chg="add mod">
          <ac:chgData name="TAN Mei Yi [Harrisdale Senior High School]" userId="f9f029c9-d743-4d60-9f2c-e74bdec1ab07" providerId="ADAL" clId="{92267D0B-477E-4B62-9618-83268350F2DB}" dt="2023-07-03T04:11:31.469" v="2791" actId="1076"/>
          <ac:spMkLst>
            <pc:docMk/>
            <pc:sldMk cId="2446875390" sldId="373"/>
            <ac:spMk id="8" creationId="{D5817C6D-F091-AB2B-82C2-6862E2E13FBA}"/>
          </ac:spMkLst>
        </pc:spChg>
        <pc:spChg chg="mod">
          <ac:chgData name="TAN Mei Yi [Harrisdale Senior High School]" userId="f9f029c9-d743-4d60-9f2c-e74bdec1ab07" providerId="ADAL" clId="{92267D0B-477E-4B62-9618-83268350F2DB}" dt="2023-07-03T04:11:13.815" v="2780" actId="255"/>
          <ac:spMkLst>
            <pc:docMk/>
            <pc:sldMk cId="2446875390" sldId="373"/>
            <ac:spMk id="9" creationId="{66471667-B24A-9AE4-D443-593F8155AFAF}"/>
          </ac:spMkLst>
        </pc:spChg>
        <pc:spChg chg="mod">
          <ac:chgData name="TAN Mei Yi [Harrisdale Senior High School]" userId="f9f029c9-d743-4d60-9f2c-e74bdec1ab07" providerId="ADAL" clId="{92267D0B-477E-4B62-9618-83268350F2DB}" dt="2023-07-03T04:11:22.960" v="2783" actId="1076"/>
          <ac:spMkLst>
            <pc:docMk/>
            <pc:sldMk cId="2446875390" sldId="373"/>
            <ac:spMk id="10" creationId="{7861D6A5-2577-6D9C-A245-7E0C5EF388CF}"/>
          </ac:spMkLst>
        </pc:spChg>
        <pc:spChg chg="del">
          <ac:chgData name="TAN Mei Yi [Harrisdale Senior High School]" userId="f9f029c9-d743-4d60-9f2c-e74bdec1ab07" providerId="ADAL" clId="{92267D0B-477E-4B62-9618-83268350F2DB}" dt="2023-07-03T04:08:49.294" v="2633" actId="478"/>
          <ac:spMkLst>
            <pc:docMk/>
            <pc:sldMk cId="2446875390" sldId="373"/>
            <ac:spMk id="11" creationId="{8A8AD56B-02F8-F48C-1AAE-E8D0DE84775D}"/>
          </ac:spMkLst>
        </pc:spChg>
        <pc:spChg chg="del">
          <ac:chgData name="TAN Mei Yi [Harrisdale Senior High School]" userId="f9f029c9-d743-4d60-9f2c-e74bdec1ab07" providerId="ADAL" clId="{92267D0B-477E-4B62-9618-83268350F2DB}" dt="2023-07-03T04:08:49.294" v="2633" actId="478"/>
          <ac:spMkLst>
            <pc:docMk/>
            <pc:sldMk cId="2446875390" sldId="373"/>
            <ac:spMk id="12" creationId="{FD3D83A1-44A8-9017-A756-FC3BF7A0CB54}"/>
          </ac:spMkLst>
        </pc:spChg>
        <pc:spChg chg="del">
          <ac:chgData name="TAN Mei Yi [Harrisdale Senior High School]" userId="f9f029c9-d743-4d60-9f2c-e74bdec1ab07" providerId="ADAL" clId="{92267D0B-477E-4B62-9618-83268350F2DB}" dt="2023-07-03T04:08:49.294" v="2633" actId="478"/>
          <ac:spMkLst>
            <pc:docMk/>
            <pc:sldMk cId="2446875390" sldId="373"/>
            <ac:spMk id="13" creationId="{E3A99994-ADA1-D1CF-4239-E07DE92E3386}"/>
          </ac:spMkLst>
        </pc:spChg>
        <pc:spChg chg="add mod">
          <ac:chgData name="TAN Mei Yi [Harrisdale Senior High School]" userId="f9f029c9-d743-4d60-9f2c-e74bdec1ab07" providerId="ADAL" clId="{92267D0B-477E-4B62-9618-83268350F2DB}" dt="2023-07-03T04:12:31.134" v="2831" actId="1076"/>
          <ac:spMkLst>
            <pc:docMk/>
            <pc:sldMk cId="2446875390" sldId="373"/>
            <ac:spMk id="14" creationId="{647E70A4-FD27-085E-51BC-EBC5A266AB3D}"/>
          </ac:spMkLst>
        </pc:spChg>
        <pc:picChg chg="del">
          <ac:chgData name="TAN Mei Yi [Harrisdale Senior High School]" userId="f9f029c9-d743-4d60-9f2c-e74bdec1ab07" providerId="ADAL" clId="{92267D0B-477E-4B62-9618-83268350F2DB}" dt="2023-07-03T03:57:19.283" v="1944" actId="478"/>
          <ac:picMkLst>
            <pc:docMk/>
            <pc:sldMk cId="2446875390" sldId="373"/>
            <ac:picMk id="3" creationId="{7D7B615B-0CAE-7A74-78A5-8987E58FF061}"/>
          </ac:picMkLst>
        </pc:picChg>
        <pc:picChg chg="del">
          <ac:chgData name="TAN Mei Yi [Harrisdale Senior High School]" userId="f9f029c9-d743-4d60-9f2c-e74bdec1ab07" providerId="ADAL" clId="{92267D0B-477E-4B62-9618-83268350F2DB}" dt="2023-07-03T04:08:50.001" v="2634" actId="478"/>
          <ac:picMkLst>
            <pc:docMk/>
            <pc:sldMk cId="2446875390" sldId="373"/>
            <ac:picMk id="4" creationId="{00000000-0000-0000-0000-000000000000}"/>
          </ac:picMkLst>
        </pc:picChg>
        <pc:picChg chg="add del">
          <ac:chgData name="TAN Mei Yi [Harrisdale Senior High School]" userId="f9f029c9-d743-4d60-9f2c-e74bdec1ab07" providerId="ADAL" clId="{92267D0B-477E-4B62-9618-83268350F2DB}" dt="2023-07-03T03:57:54.239" v="1947" actId="478"/>
          <ac:picMkLst>
            <pc:docMk/>
            <pc:sldMk cId="2446875390" sldId="373"/>
            <ac:picMk id="7" creationId="{223D0759-CE62-D42C-BF48-80E9AC3B925E}"/>
          </ac:picMkLst>
        </pc:picChg>
      </pc:sldChg>
      <pc:sldChg chg="addSp delSp modSp add mod delAnim modAnim">
        <pc:chgData name="TAN Mei Yi [Harrisdale Senior High School]" userId="f9f029c9-d743-4d60-9f2c-e74bdec1ab07" providerId="ADAL" clId="{92267D0B-477E-4B62-9618-83268350F2DB}" dt="2023-07-03T04:19:26.238" v="3143" actId="1076"/>
        <pc:sldMkLst>
          <pc:docMk/>
          <pc:sldMk cId="3636324491" sldId="374"/>
        </pc:sldMkLst>
        <pc:spChg chg="add del mod">
          <ac:chgData name="TAN Mei Yi [Harrisdale Senior High School]" userId="f9f029c9-d743-4d60-9f2c-e74bdec1ab07" providerId="ADAL" clId="{92267D0B-477E-4B62-9618-83268350F2DB}" dt="2023-07-03T04:13:20.676" v="2839" actId="478"/>
          <ac:spMkLst>
            <pc:docMk/>
            <pc:sldMk cId="3636324491" sldId="374"/>
            <ac:spMk id="3" creationId="{97A8D9B8-1F02-E93F-1A4E-5102D23643CE}"/>
          </ac:spMkLst>
        </pc:spChg>
        <pc:spChg chg="del mod">
          <ac:chgData name="TAN Mei Yi [Harrisdale Senior High School]" userId="f9f029c9-d743-4d60-9f2c-e74bdec1ab07" providerId="ADAL" clId="{92267D0B-477E-4B62-9618-83268350F2DB}" dt="2023-07-03T04:13:18.283" v="2837" actId="478"/>
          <ac:spMkLst>
            <pc:docMk/>
            <pc:sldMk cId="3636324491" sldId="374"/>
            <ac:spMk id="5" creationId="{8C37886B-56AA-8D1B-D0FC-8B030FB08147}"/>
          </ac:spMkLst>
        </pc:spChg>
        <pc:spChg chg="add mod">
          <ac:chgData name="TAN Mei Yi [Harrisdale Senior High School]" userId="f9f029c9-d743-4d60-9f2c-e74bdec1ab07" providerId="ADAL" clId="{92267D0B-477E-4B62-9618-83268350F2DB}" dt="2023-07-03T04:14:45.450" v="2972" actId="20577"/>
          <ac:spMkLst>
            <pc:docMk/>
            <pc:sldMk cId="3636324491" sldId="374"/>
            <ac:spMk id="8" creationId="{5F884C13-122B-6D41-A566-BD2B8AB9239A}"/>
          </ac:spMkLst>
        </pc:spChg>
        <pc:spChg chg="del">
          <ac:chgData name="TAN Mei Yi [Harrisdale Senior High School]" userId="f9f029c9-d743-4d60-9f2c-e74bdec1ab07" providerId="ADAL" clId="{92267D0B-477E-4B62-9618-83268350F2DB}" dt="2023-07-03T04:13:27.368" v="2840" actId="478"/>
          <ac:spMkLst>
            <pc:docMk/>
            <pc:sldMk cId="3636324491" sldId="374"/>
            <ac:spMk id="9" creationId="{66471667-B24A-9AE4-D443-593F8155AFAF}"/>
          </ac:spMkLst>
        </pc:spChg>
        <pc:spChg chg="mod">
          <ac:chgData name="TAN Mei Yi [Harrisdale Senior High School]" userId="f9f029c9-d743-4d60-9f2c-e74bdec1ab07" providerId="ADAL" clId="{92267D0B-477E-4B62-9618-83268350F2DB}" dt="2023-07-03T04:16:34.825" v="3003" actId="1076"/>
          <ac:spMkLst>
            <pc:docMk/>
            <pc:sldMk cId="3636324491" sldId="374"/>
            <ac:spMk id="10" creationId="{7861D6A5-2577-6D9C-A245-7E0C5EF388CF}"/>
          </ac:spMkLst>
        </pc:spChg>
        <pc:spChg chg="del">
          <ac:chgData name="TAN Mei Yi [Harrisdale Senior High School]" userId="f9f029c9-d743-4d60-9f2c-e74bdec1ab07" providerId="ADAL" clId="{92267D0B-477E-4B62-9618-83268350F2DB}" dt="2023-07-03T04:13:27.368" v="2840" actId="478"/>
          <ac:spMkLst>
            <pc:docMk/>
            <pc:sldMk cId="3636324491" sldId="374"/>
            <ac:spMk id="11" creationId="{8A8AD56B-02F8-F48C-1AAE-E8D0DE84775D}"/>
          </ac:spMkLst>
        </pc:spChg>
        <pc:spChg chg="del">
          <ac:chgData name="TAN Mei Yi [Harrisdale Senior High School]" userId="f9f029c9-d743-4d60-9f2c-e74bdec1ab07" providerId="ADAL" clId="{92267D0B-477E-4B62-9618-83268350F2DB}" dt="2023-07-03T04:13:27.368" v="2840" actId="478"/>
          <ac:spMkLst>
            <pc:docMk/>
            <pc:sldMk cId="3636324491" sldId="374"/>
            <ac:spMk id="12" creationId="{FD3D83A1-44A8-9017-A756-FC3BF7A0CB54}"/>
          </ac:spMkLst>
        </pc:spChg>
        <pc:spChg chg="del">
          <ac:chgData name="TAN Mei Yi [Harrisdale Senior High School]" userId="f9f029c9-d743-4d60-9f2c-e74bdec1ab07" providerId="ADAL" clId="{92267D0B-477E-4B62-9618-83268350F2DB}" dt="2023-07-03T04:13:27.368" v="2840" actId="478"/>
          <ac:spMkLst>
            <pc:docMk/>
            <pc:sldMk cId="3636324491" sldId="374"/>
            <ac:spMk id="13" creationId="{E3A99994-ADA1-D1CF-4239-E07DE92E3386}"/>
          </ac:spMkLst>
        </pc:spChg>
        <pc:spChg chg="add mod">
          <ac:chgData name="TAN Mei Yi [Harrisdale Senior High School]" userId="f9f029c9-d743-4d60-9f2c-e74bdec1ab07" providerId="ADAL" clId="{92267D0B-477E-4B62-9618-83268350F2DB}" dt="2023-07-03T04:16:54.244" v="3022" actId="20577"/>
          <ac:spMkLst>
            <pc:docMk/>
            <pc:sldMk cId="3636324491" sldId="374"/>
            <ac:spMk id="14" creationId="{19E3B69A-5D4F-DBB0-635F-61E8791FA3A1}"/>
          </ac:spMkLst>
        </pc:spChg>
        <pc:spChg chg="add mod">
          <ac:chgData name="TAN Mei Yi [Harrisdale Senior High School]" userId="f9f029c9-d743-4d60-9f2c-e74bdec1ab07" providerId="ADAL" clId="{92267D0B-477E-4B62-9618-83268350F2DB}" dt="2023-07-03T04:17:09.166" v="3036" actId="14100"/>
          <ac:spMkLst>
            <pc:docMk/>
            <pc:sldMk cId="3636324491" sldId="374"/>
            <ac:spMk id="15" creationId="{183259D9-4093-962E-1CB9-5BC0A61B7384}"/>
          </ac:spMkLst>
        </pc:spChg>
        <pc:spChg chg="add mod">
          <ac:chgData name="TAN Mei Yi [Harrisdale Senior High School]" userId="f9f029c9-d743-4d60-9f2c-e74bdec1ab07" providerId="ADAL" clId="{92267D0B-477E-4B62-9618-83268350F2DB}" dt="2023-07-03T04:17:19.888" v="3045" actId="1076"/>
          <ac:spMkLst>
            <pc:docMk/>
            <pc:sldMk cId="3636324491" sldId="374"/>
            <ac:spMk id="16" creationId="{A7C7A65A-C0C1-CADF-41E4-CF90A3114824}"/>
          </ac:spMkLst>
        </pc:spChg>
        <pc:spChg chg="add mod">
          <ac:chgData name="TAN Mei Yi [Harrisdale Senior High School]" userId="f9f029c9-d743-4d60-9f2c-e74bdec1ab07" providerId="ADAL" clId="{92267D0B-477E-4B62-9618-83268350F2DB}" dt="2023-07-03T04:17:28.413" v="3052" actId="1076"/>
          <ac:spMkLst>
            <pc:docMk/>
            <pc:sldMk cId="3636324491" sldId="374"/>
            <ac:spMk id="17" creationId="{108B3145-0678-DA28-EFA5-E238E24D1AAF}"/>
          </ac:spMkLst>
        </pc:spChg>
        <pc:spChg chg="add mod">
          <ac:chgData name="TAN Mei Yi [Harrisdale Senior High School]" userId="f9f029c9-d743-4d60-9f2c-e74bdec1ab07" providerId="ADAL" clId="{92267D0B-477E-4B62-9618-83268350F2DB}" dt="2023-07-03T04:17:52.017" v="3078" actId="1076"/>
          <ac:spMkLst>
            <pc:docMk/>
            <pc:sldMk cId="3636324491" sldId="374"/>
            <ac:spMk id="18" creationId="{F77E3CD1-7502-4E27-FF15-6909C7BFB330}"/>
          </ac:spMkLst>
        </pc:spChg>
        <pc:spChg chg="add mod">
          <ac:chgData name="TAN Mei Yi [Harrisdale Senior High School]" userId="f9f029c9-d743-4d60-9f2c-e74bdec1ab07" providerId="ADAL" clId="{92267D0B-477E-4B62-9618-83268350F2DB}" dt="2023-07-03T04:18:07.725" v="3086" actId="1076"/>
          <ac:spMkLst>
            <pc:docMk/>
            <pc:sldMk cId="3636324491" sldId="374"/>
            <ac:spMk id="19" creationId="{46E7F803-74E2-F7FC-5D5D-44F4DAE8731D}"/>
          </ac:spMkLst>
        </pc:spChg>
        <pc:spChg chg="add mod">
          <ac:chgData name="TAN Mei Yi [Harrisdale Senior High School]" userId="f9f029c9-d743-4d60-9f2c-e74bdec1ab07" providerId="ADAL" clId="{92267D0B-477E-4B62-9618-83268350F2DB}" dt="2023-07-03T04:18:16.118" v="3092" actId="20577"/>
          <ac:spMkLst>
            <pc:docMk/>
            <pc:sldMk cId="3636324491" sldId="374"/>
            <ac:spMk id="20" creationId="{3318B478-FCA6-DFA2-0EE4-DD77555581B4}"/>
          </ac:spMkLst>
        </pc:spChg>
        <pc:spChg chg="add mod">
          <ac:chgData name="TAN Mei Yi [Harrisdale Senior High School]" userId="f9f029c9-d743-4d60-9f2c-e74bdec1ab07" providerId="ADAL" clId="{92267D0B-477E-4B62-9618-83268350F2DB}" dt="2023-07-03T04:18:30.910" v="3099" actId="1076"/>
          <ac:spMkLst>
            <pc:docMk/>
            <pc:sldMk cId="3636324491" sldId="374"/>
            <ac:spMk id="21" creationId="{A88F78BE-8EF5-4073-EAC6-93BFD30C0980}"/>
          </ac:spMkLst>
        </pc:spChg>
        <pc:spChg chg="add mod">
          <ac:chgData name="TAN Mei Yi [Harrisdale Senior High School]" userId="f9f029c9-d743-4d60-9f2c-e74bdec1ab07" providerId="ADAL" clId="{92267D0B-477E-4B62-9618-83268350F2DB}" dt="2023-07-03T04:18:39.891" v="3105" actId="20577"/>
          <ac:spMkLst>
            <pc:docMk/>
            <pc:sldMk cId="3636324491" sldId="374"/>
            <ac:spMk id="22" creationId="{B9A67B3B-A6F2-22CE-807B-0862BB451476}"/>
          </ac:spMkLst>
        </pc:spChg>
        <pc:spChg chg="add mod">
          <ac:chgData name="TAN Mei Yi [Harrisdale Senior High School]" userId="f9f029c9-d743-4d60-9f2c-e74bdec1ab07" providerId="ADAL" clId="{92267D0B-477E-4B62-9618-83268350F2DB}" dt="2023-07-03T04:18:53.337" v="3114" actId="1076"/>
          <ac:spMkLst>
            <pc:docMk/>
            <pc:sldMk cId="3636324491" sldId="374"/>
            <ac:spMk id="23" creationId="{37C898B0-DDF6-7549-2DF3-CAA71A5E000F}"/>
          </ac:spMkLst>
        </pc:spChg>
        <pc:spChg chg="add mod">
          <ac:chgData name="TAN Mei Yi [Harrisdale Senior High School]" userId="f9f029c9-d743-4d60-9f2c-e74bdec1ab07" providerId="ADAL" clId="{92267D0B-477E-4B62-9618-83268350F2DB}" dt="2023-07-03T04:19:01.801" v="3120" actId="20577"/>
          <ac:spMkLst>
            <pc:docMk/>
            <pc:sldMk cId="3636324491" sldId="374"/>
            <ac:spMk id="24" creationId="{DDF94E30-C4A3-739B-BE7B-2B2EBC08EDF9}"/>
          </ac:spMkLst>
        </pc:spChg>
        <pc:spChg chg="add mod">
          <ac:chgData name="TAN Mei Yi [Harrisdale Senior High School]" userId="f9f029c9-d743-4d60-9f2c-e74bdec1ab07" providerId="ADAL" clId="{92267D0B-477E-4B62-9618-83268350F2DB}" dt="2023-07-03T04:19:26.238" v="3143" actId="1076"/>
          <ac:spMkLst>
            <pc:docMk/>
            <pc:sldMk cId="3636324491" sldId="374"/>
            <ac:spMk id="25" creationId="{CC17DBFA-F1CF-02D8-D527-9D12D39A0F56}"/>
          </ac:spMkLst>
        </pc:spChg>
        <pc:picChg chg="del">
          <ac:chgData name="TAN Mei Yi [Harrisdale Senior High School]" userId="f9f029c9-d743-4d60-9f2c-e74bdec1ab07" providerId="ADAL" clId="{92267D0B-477E-4B62-9618-83268350F2DB}" dt="2023-07-03T04:13:18.896" v="2838" actId="478"/>
          <ac:picMkLst>
            <pc:docMk/>
            <pc:sldMk cId="3636324491" sldId="374"/>
            <ac:picMk id="4" creationId="{00000000-0000-0000-0000-000000000000}"/>
          </ac:picMkLst>
        </pc:picChg>
        <pc:picChg chg="del mod">
          <ac:chgData name="TAN Mei Yi [Harrisdale Senior High School]" userId="f9f029c9-d743-4d60-9f2c-e74bdec1ab07" providerId="ADAL" clId="{92267D0B-477E-4B62-9618-83268350F2DB}" dt="2023-07-03T04:16:27.925" v="2998" actId="478"/>
          <ac:picMkLst>
            <pc:docMk/>
            <pc:sldMk cId="3636324491" sldId="374"/>
            <ac:picMk id="7" creationId="{223D0759-CE62-D42C-BF48-80E9AC3B925E}"/>
          </ac:picMkLst>
        </pc:picChg>
      </pc:sldChg>
    </pc:docChg>
  </pc:docChgLst>
  <pc:docChgLst>
    <pc:chgData name="TAN Mei Yi [Harrisdale Senior High School]" userId="f9f029c9-d743-4d60-9f2c-e74bdec1ab07" providerId="ADAL" clId="{41E2DC4D-F5A7-44C2-80AB-A6ABC97E6929}"/>
    <pc:docChg chg="undo custSel addSld delSld modSld sldOrd">
      <pc:chgData name="TAN Mei Yi [Harrisdale Senior High School]" userId="f9f029c9-d743-4d60-9f2c-e74bdec1ab07" providerId="ADAL" clId="{41E2DC4D-F5A7-44C2-80AB-A6ABC97E6929}" dt="2023-06-23T02:36:13.865" v="2298" actId="20577"/>
      <pc:docMkLst>
        <pc:docMk/>
      </pc:docMkLst>
      <pc:sldChg chg="modSp add mod">
        <pc:chgData name="TAN Mei Yi [Harrisdale Senior High School]" userId="f9f029c9-d743-4d60-9f2c-e74bdec1ab07" providerId="ADAL" clId="{41E2DC4D-F5A7-44C2-80AB-A6ABC97E6929}" dt="2023-06-22T07:26:06.264" v="114" actId="208"/>
        <pc:sldMkLst>
          <pc:docMk/>
          <pc:sldMk cId="103752923" sldId="257"/>
        </pc:sldMkLst>
        <pc:spChg chg="mod">
          <ac:chgData name="TAN Mei Yi [Harrisdale Senior High School]" userId="f9f029c9-d743-4d60-9f2c-e74bdec1ab07" providerId="ADAL" clId="{41E2DC4D-F5A7-44C2-80AB-A6ABC97E6929}" dt="2023-06-22T07:26:06.264" v="114" actId="208"/>
          <ac:spMkLst>
            <pc:docMk/>
            <pc:sldMk cId="103752923" sldId="257"/>
            <ac:spMk id="6" creationId="{C0D9F14A-7572-4A53-A7A9-161DEDA40E59}"/>
          </ac:spMkLst>
        </pc:spChg>
        <pc:spChg chg="mod">
          <ac:chgData name="TAN Mei Yi [Harrisdale Senior High School]" userId="f9f029c9-d743-4d60-9f2c-e74bdec1ab07" providerId="ADAL" clId="{41E2DC4D-F5A7-44C2-80AB-A6ABC97E6929}" dt="2023-06-22T07:26:06.264" v="114" actId="208"/>
          <ac:spMkLst>
            <pc:docMk/>
            <pc:sldMk cId="103752923" sldId="257"/>
            <ac:spMk id="7" creationId="{D3646DC6-1B70-4277-BA3A-E102B4578DA3}"/>
          </ac:spMkLst>
        </pc:spChg>
        <pc:spChg chg="mod">
          <ac:chgData name="TAN Mei Yi [Harrisdale Senior High School]" userId="f9f029c9-d743-4d60-9f2c-e74bdec1ab07" providerId="ADAL" clId="{41E2DC4D-F5A7-44C2-80AB-A6ABC97E6929}" dt="2023-06-22T07:26:06.264" v="114" actId="208"/>
          <ac:spMkLst>
            <pc:docMk/>
            <pc:sldMk cId="103752923" sldId="257"/>
            <ac:spMk id="8" creationId="{FA6518D4-309A-4650-9C4F-6D52F610BBF1}"/>
          </ac:spMkLst>
        </pc:spChg>
        <pc:spChg chg="mod">
          <ac:chgData name="TAN Mei Yi [Harrisdale Senior High School]" userId="f9f029c9-d743-4d60-9f2c-e74bdec1ab07" providerId="ADAL" clId="{41E2DC4D-F5A7-44C2-80AB-A6ABC97E6929}" dt="2023-06-22T07:26:06.264" v="114" actId="208"/>
          <ac:spMkLst>
            <pc:docMk/>
            <pc:sldMk cId="103752923" sldId="257"/>
            <ac:spMk id="9" creationId="{80D2D864-40A6-4E1A-A67E-2189858C22E0}"/>
          </ac:spMkLst>
        </pc:spChg>
        <pc:spChg chg="mod">
          <ac:chgData name="TAN Mei Yi [Harrisdale Senior High School]" userId="f9f029c9-d743-4d60-9f2c-e74bdec1ab07" providerId="ADAL" clId="{41E2DC4D-F5A7-44C2-80AB-A6ABC97E6929}" dt="2023-06-22T07:26:06.264" v="114" actId="208"/>
          <ac:spMkLst>
            <pc:docMk/>
            <pc:sldMk cId="103752923" sldId="257"/>
            <ac:spMk id="10" creationId="{2FCA8BD4-775F-46DF-9C85-91F757C4B76C}"/>
          </ac:spMkLst>
        </pc:spChg>
        <pc:spChg chg="mod">
          <ac:chgData name="TAN Mei Yi [Harrisdale Senior High School]" userId="f9f029c9-d743-4d60-9f2c-e74bdec1ab07" providerId="ADAL" clId="{41E2DC4D-F5A7-44C2-80AB-A6ABC97E6929}" dt="2023-06-22T07:26:06.264" v="114" actId="208"/>
          <ac:spMkLst>
            <pc:docMk/>
            <pc:sldMk cId="103752923" sldId="257"/>
            <ac:spMk id="11" creationId="{95BDEDB6-B914-46D4-B5EB-94CE0ABECE86}"/>
          </ac:spMkLst>
        </pc:spChg>
        <pc:spChg chg="mod">
          <ac:chgData name="TAN Mei Yi [Harrisdale Senior High School]" userId="f9f029c9-d743-4d60-9f2c-e74bdec1ab07" providerId="ADAL" clId="{41E2DC4D-F5A7-44C2-80AB-A6ABC97E6929}" dt="2023-06-22T07:26:06.264" v="114" actId="208"/>
          <ac:spMkLst>
            <pc:docMk/>
            <pc:sldMk cId="103752923" sldId="257"/>
            <ac:spMk id="13" creationId="{AEFE5FD9-C255-4BDE-86B0-88EA56ECCCA7}"/>
          </ac:spMkLst>
        </pc:spChg>
        <pc:spChg chg="mod">
          <ac:chgData name="TAN Mei Yi [Harrisdale Senior High School]" userId="f9f029c9-d743-4d60-9f2c-e74bdec1ab07" providerId="ADAL" clId="{41E2DC4D-F5A7-44C2-80AB-A6ABC97E6929}" dt="2023-06-22T07:26:06.264" v="114" actId="208"/>
          <ac:spMkLst>
            <pc:docMk/>
            <pc:sldMk cId="103752923" sldId="257"/>
            <ac:spMk id="15" creationId="{513B67F1-4872-47B4-8755-A029D2A9F3A9}"/>
          </ac:spMkLst>
        </pc:spChg>
        <pc:spChg chg="mod">
          <ac:chgData name="TAN Mei Yi [Harrisdale Senior High School]" userId="f9f029c9-d743-4d60-9f2c-e74bdec1ab07" providerId="ADAL" clId="{41E2DC4D-F5A7-44C2-80AB-A6ABC97E6929}" dt="2023-06-22T07:26:06.264" v="114" actId="208"/>
          <ac:spMkLst>
            <pc:docMk/>
            <pc:sldMk cId="103752923" sldId="257"/>
            <ac:spMk id="16" creationId="{9A8EE62A-EE71-4FC8-AF6B-C4247E8D4686}"/>
          </ac:spMkLst>
        </pc:spChg>
        <pc:spChg chg="mod">
          <ac:chgData name="TAN Mei Yi [Harrisdale Senior High School]" userId="f9f029c9-d743-4d60-9f2c-e74bdec1ab07" providerId="ADAL" clId="{41E2DC4D-F5A7-44C2-80AB-A6ABC97E6929}" dt="2023-06-22T07:26:06.264" v="114" actId="208"/>
          <ac:spMkLst>
            <pc:docMk/>
            <pc:sldMk cId="103752923" sldId="257"/>
            <ac:spMk id="17" creationId="{74F9E58A-C739-443B-91F6-92DAE7C13D12}"/>
          </ac:spMkLst>
        </pc:spChg>
        <pc:graphicFrameChg chg="modGraphic">
          <ac:chgData name="TAN Mei Yi [Harrisdale Senior High School]" userId="f9f029c9-d743-4d60-9f2c-e74bdec1ab07" providerId="ADAL" clId="{41E2DC4D-F5A7-44C2-80AB-A6ABC97E6929}" dt="2023-06-22T07:25:51.490" v="111" actId="12385"/>
          <ac:graphicFrameMkLst>
            <pc:docMk/>
            <pc:sldMk cId="103752923" sldId="257"/>
            <ac:graphicFrameMk id="5" creationId="{0518B55F-3826-4E64-8DDC-55E4E7E2D7E2}"/>
          </ac:graphicFrameMkLst>
        </pc:graphicFrameChg>
      </pc:sldChg>
      <pc:sldChg chg="addSp delSp modSp add mod modAnim">
        <pc:chgData name="TAN Mei Yi [Harrisdale Senior High School]" userId="f9f029c9-d743-4d60-9f2c-e74bdec1ab07" providerId="ADAL" clId="{41E2DC4D-F5A7-44C2-80AB-A6ABC97E6929}" dt="2023-06-22T08:26:47.393" v="950" actId="207"/>
        <pc:sldMkLst>
          <pc:docMk/>
          <pc:sldMk cId="2383967886" sldId="258"/>
        </pc:sldMkLst>
        <pc:spChg chg="mod ord">
          <ac:chgData name="TAN Mei Yi [Harrisdale Senior High School]" userId="f9f029c9-d743-4d60-9f2c-e74bdec1ab07" providerId="ADAL" clId="{41E2DC4D-F5A7-44C2-80AB-A6ABC97E6929}" dt="2023-06-22T08:26:47.393" v="950" actId="207"/>
          <ac:spMkLst>
            <pc:docMk/>
            <pc:sldMk cId="2383967886" sldId="258"/>
            <ac:spMk id="3" creationId="{0A3F7536-9113-4C5A-870B-06C8B27386A9}"/>
          </ac:spMkLst>
        </pc:spChg>
        <pc:spChg chg="mod">
          <ac:chgData name="TAN Mei Yi [Harrisdale Senior High School]" userId="f9f029c9-d743-4d60-9f2c-e74bdec1ab07" providerId="ADAL" clId="{41E2DC4D-F5A7-44C2-80AB-A6ABC97E6929}" dt="2023-06-22T08:12:48.755" v="566" actId="207"/>
          <ac:spMkLst>
            <pc:docMk/>
            <pc:sldMk cId="2383967886" sldId="258"/>
            <ac:spMk id="4" creationId="{1D32C551-B652-46F7-B206-8AF89B1A3F2A}"/>
          </ac:spMkLst>
        </pc:spChg>
        <pc:spChg chg="del">
          <ac:chgData name="TAN Mei Yi [Harrisdale Senior High School]" userId="f9f029c9-d743-4d60-9f2c-e74bdec1ab07" providerId="ADAL" clId="{41E2DC4D-F5A7-44C2-80AB-A6ABC97E6929}" dt="2023-06-22T08:12:57.841" v="568" actId="478"/>
          <ac:spMkLst>
            <pc:docMk/>
            <pc:sldMk cId="2383967886" sldId="258"/>
            <ac:spMk id="5" creationId="{F20AD1F7-618B-445D-9939-56E88474E4F5}"/>
          </ac:spMkLst>
        </pc:spChg>
        <pc:picChg chg="add mod modCrop">
          <ac:chgData name="TAN Mei Yi [Harrisdale Senior High School]" userId="f9f029c9-d743-4d60-9f2c-e74bdec1ab07" providerId="ADAL" clId="{41E2DC4D-F5A7-44C2-80AB-A6ABC97E6929}" dt="2023-06-22T08:26:43.882" v="949" actId="1076"/>
          <ac:picMkLst>
            <pc:docMk/>
            <pc:sldMk cId="2383967886" sldId="258"/>
            <ac:picMk id="6" creationId="{22FC5B41-7F33-230C-4E0E-6BEA0F3AE474}"/>
          </ac:picMkLst>
        </pc:picChg>
        <pc:picChg chg="add del mod">
          <ac:chgData name="TAN Mei Yi [Harrisdale Senior High School]" userId="f9f029c9-d743-4d60-9f2c-e74bdec1ab07" providerId="ADAL" clId="{41E2DC4D-F5A7-44C2-80AB-A6ABC97E6929}" dt="2023-06-22T08:26:40.842" v="948" actId="478"/>
          <ac:picMkLst>
            <pc:docMk/>
            <pc:sldMk cId="2383967886" sldId="258"/>
            <ac:picMk id="8" creationId="{A2451417-7A06-A069-E8E2-71F126E53F52}"/>
          </ac:picMkLst>
        </pc:picChg>
        <pc:picChg chg="add del">
          <ac:chgData name="TAN Mei Yi [Harrisdale Senior High School]" userId="f9f029c9-d743-4d60-9f2c-e74bdec1ab07" providerId="ADAL" clId="{41E2DC4D-F5A7-44C2-80AB-A6ABC97E6929}" dt="2023-06-22T08:25:20.478" v="880" actId="22"/>
          <ac:picMkLst>
            <pc:docMk/>
            <pc:sldMk cId="2383967886" sldId="258"/>
            <ac:picMk id="10" creationId="{3A806D1F-51CE-944B-E919-E4FD421CD31C}"/>
          </ac:picMkLst>
        </pc:picChg>
      </pc:sldChg>
      <pc:sldChg chg="modSp add mod modAnim">
        <pc:chgData name="TAN Mei Yi [Harrisdale Senior High School]" userId="f9f029c9-d743-4d60-9f2c-e74bdec1ab07" providerId="ADAL" clId="{41E2DC4D-F5A7-44C2-80AB-A6ABC97E6929}" dt="2023-06-22T07:25:17.970" v="109" actId="115"/>
        <pc:sldMkLst>
          <pc:docMk/>
          <pc:sldMk cId="2434177787" sldId="259"/>
        </pc:sldMkLst>
        <pc:spChg chg="mod">
          <ac:chgData name="TAN Mei Yi [Harrisdale Senior High School]" userId="f9f029c9-d743-4d60-9f2c-e74bdec1ab07" providerId="ADAL" clId="{41E2DC4D-F5A7-44C2-80AB-A6ABC97E6929}" dt="2023-06-22T07:25:17.970" v="109" actId="115"/>
          <ac:spMkLst>
            <pc:docMk/>
            <pc:sldMk cId="2434177787" sldId="259"/>
            <ac:spMk id="3" creationId="{0A3F7536-9113-4C5A-870B-06C8B27386A9}"/>
          </ac:spMkLst>
        </pc:spChg>
        <pc:spChg chg="mod">
          <ac:chgData name="TAN Mei Yi [Harrisdale Senior High School]" userId="f9f029c9-d743-4d60-9f2c-e74bdec1ab07" providerId="ADAL" clId="{41E2DC4D-F5A7-44C2-80AB-A6ABC97E6929}" dt="2023-06-22T07:24:21.369" v="95" actId="208"/>
          <ac:spMkLst>
            <pc:docMk/>
            <pc:sldMk cId="2434177787" sldId="259"/>
            <ac:spMk id="4" creationId="{1D32C551-B652-46F7-B206-8AF89B1A3F2A}"/>
          </ac:spMkLst>
        </pc:spChg>
      </pc:sldChg>
      <pc:sldChg chg="addSp delSp modSp add mod modAnim">
        <pc:chgData name="TAN Mei Yi [Harrisdale Senior High School]" userId="f9f029c9-d743-4d60-9f2c-e74bdec1ab07" providerId="ADAL" clId="{41E2DC4D-F5A7-44C2-80AB-A6ABC97E6929}" dt="2023-06-23T00:30:28.621" v="1462" actId="1076"/>
        <pc:sldMkLst>
          <pc:docMk/>
          <pc:sldMk cId="2641317372" sldId="260"/>
        </pc:sldMkLst>
        <pc:spChg chg="add mod">
          <ac:chgData name="TAN Mei Yi [Harrisdale Senior High School]" userId="f9f029c9-d743-4d60-9f2c-e74bdec1ab07" providerId="ADAL" clId="{41E2DC4D-F5A7-44C2-80AB-A6ABC97E6929}" dt="2023-06-22T08:57:12.275" v="967"/>
          <ac:spMkLst>
            <pc:docMk/>
            <pc:sldMk cId="2641317372" sldId="260"/>
            <ac:spMk id="2" creationId="{2CE204DA-A7F7-3FE7-F41E-A23BCD11589B}"/>
          </ac:spMkLst>
        </pc:spChg>
        <pc:spChg chg="mod">
          <ac:chgData name="TAN Mei Yi [Harrisdale Senior High School]" userId="f9f029c9-d743-4d60-9f2c-e74bdec1ab07" providerId="ADAL" clId="{41E2DC4D-F5A7-44C2-80AB-A6ABC97E6929}" dt="2023-06-23T00:30:28.621" v="1462" actId="1076"/>
          <ac:spMkLst>
            <pc:docMk/>
            <pc:sldMk cId="2641317372" sldId="260"/>
            <ac:spMk id="3" creationId="{00000000-0000-0000-0000-000000000000}"/>
          </ac:spMkLst>
        </pc:spChg>
        <pc:spChg chg="mod">
          <ac:chgData name="TAN Mei Yi [Harrisdale Senior High School]" userId="f9f029c9-d743-4d60-9f2c-e74bdec1ab07" providerId="ADAL" clId="{41E2DC4D-F5A7-44C2-80AB-A6ABC97E6929}" dt="2023-06-22T08:57:30.299" v="971" actId="207"/>
          <ac:spMkLst>
            <pc:docMk/>
            <pc:sldMk cId="2641317372" sldId="260"/>
            <ac:spMk id="4" creationId="{00000000-0000-0000-0000-000000000000}"/>
          </ac:spMkLst>
        </pc:spChg>
        <pc:spChg chg="mod">
          <ac:chgData name="TAN Mei Yi [Harrisdale Senior High School]" userId="f9f029c9-d743-4d60-9f2c-e74bdec1ab07" providerId="ADAL" clId="{41E2DC4D-F5A7-44C2-80AB-A6ABC97E6929}" dt="2023-06-23T00:30:28.621" v="1462" actId="1076"/>
          <ac:spMkLst>
            <pc:docMk/>
            <pc:sldMk cId="2641317372" sldId="260"/>
            <ac:spMk id="5" creationId="{B5BEDCFF-CCEB-446C-B7EA-A47FD554444C}"/>
          </ac:spMkLst>
        </pc:spChg>
        <pc:spChg chg="del">
          <ac:chgData name="TAN Mei Yi [Harrisdale Senior High School]" userId="f9f029c9-d743-4d60-9f2c-e74bdec1ab07" providerId="ADAL" clId="{41E2DC4D-F5A7-44C2-80AB-A6ABC97E6929}" dt="2023-06-22T08:57:10.955" v="966" actId="478"/>
          <ac:spMkLst>
            <pc:docMk/>
            <pc:sldMk cId="2641317372" sldId="260"/>
            <ac:spMk id="6" creationId="{97DDF32D-75DA-4EDA-88BF-B3078C3AD4E1}"/>
          </ac:spMkLst>
        </pc:spChg>
        <pc:spChg chg="add del">
          <ac:chgData name="TAN Mei Yi [Harrisdale Senior High School]" userId="f9f029c9-d743-4d60-9f2c-e74bdec1ab07" providerId="ADAL" clId="{41E2DC4D-F5A7-44C2-80AB-A6ABC97E6929}" dt="2023-06-23T00:26:02.632" v="1224" actId="22"/>
          <ac:spMkLst>
            <pc:docMk/>
            <pc:sldMk cId="2641317372" sldId="260"/>
            <ac:spMk id="7" creationId="{8F9A44CC-B59D-98F4-E70C-C54A1CE87DD0}"/>
          </ac:spMkLst>
        </pc:spChg>
        <pc:spChg chg="add mod">
          <ac:chgData name="TAN Mei Yi [Harrisdale Senior High School]" userId="f9f029c9-d743-4d60-9f2c-e74bdec1ab07" providerId="ADAL" clId="{41E2DC4D-F5A7-44C2-80AB-A6ABC97E6929}" dt="2023-06-23T00:30:15.610" v="1461" actId="6549"/>
          <ac:spMkLst>
            <pc:docMk/>
            <pc:sldMk cId="2641317372" sldId="260"/>
            <ac:spMk id="8" creationId="{94C836D3-BECE-CE8C-5479-C11708D541CF}"/>
          </ac:spMkLst>
        </pc:spChg>
        <pc:picChg chg="del">
          <ac:chgData name="TAN Mei Yi [Harrisdale Senior High School]" userId="f9f029c9-d743-4d60-9f2c-e74bdec1ab07" providerId="ADAL" clId="{41E2DC4D-F5A7-44C2-80AB-A6ABC97E6929}" dt="2023-06-23T00:28:37.907" v="1457" actId="478"/>
          <ac:picMkLst>
            <pc:docMk/>
            <pc:sldMk cId="2641317372" sldId="260"/>
            <ac:picMk id="3074" creationId="{00000000-0000-0000-0000-000000000000}"/>
          </ac:picMkLst>
        </pc:picChg>
      </pc:sldChg>
      <pc:sldChg chg="addSp delSp modSp add mod modAnim">
        <pc:chgData name="TAN Mei Yi [Harrisdale Senior High School]" userId="f9f029c9-d743-4d60-9f2c-e74bdec1ab07" providerId="ADAL" clId="{41E2DC4D-F5A7-44C2-80AB-A6ABC97E6929}" dt="2023-06-22T08:57:03.702" v="965" actId="207"/>
        <pc:sldMkLst>
          <pc:docMk/>
          <pc:sldMk cId="679059391" sldId="261"/>
        </pc:sldMkLst>
        <pc:spChg chg="add mod">
          <ac:chgData name="TAN Mei Yi [Harrisdale Senior High School]" userId="f9f029c9-d743-4d60-9f2c-e74bdec1ab07" providerId="ADAL" clId="{41E2DC4D-F5A7-44C2-80AB-A6ABC97E6929}" dt="2023-06-22T08:56:28.558" v="962"/>
          <ac:spMkLst>
            <pc:docMk/>
            <pc:sldMk cId="679059391" sldId="261"/>
            <ac:spMk id="2" creationId="{2E6E7EDE-B1CF-B6EE-B831-D5AFE2815E91}"/>
          </ac:spMkLst>
        </pc:spChg>
        <pc:spChg chg="mod">
          <ac:chgData name="TAN Mei Yi [Harrisdale Senior High School]" userId="f9f029c9-d743-4d60-9f2c-e74bdec1ab07" providerId="ADAL" clId="{41E2DC4D-F5A7-44C2-80AB-A6ABC97E6929}" dt="2023-06-22T08:57:03.702" v="965" actId="207"/>
          <ac:spMkLst>
            <pc:docMk/>
            <pc:sldMk cId="679059391" sldId="261"/>
            <ac:spMk id="3" creationId="{00000000-0000-0000-0000-000000000000}"/>
          </ac:spMkLst>
        </pc:spChg>
        <pc:spChg chg="del">
          <ac:chgData name="TAN Mei Yi [Harrisdale Senior High School]" userId="f9f029c9-d743-4d60-9f2c-e74bdec1ab07" providerId="ADAL" clId="{41E2DC4D-F5A7-44C2-80AB-A6ABC97E6929}" dt="2023-06-22T08:56:28.069" v="961" actId="478"/>
          <ac:spMkLst>
            <pc:docMk/>
            <pc:sldMk cId="679059391" sldId="261"/>
            <ac:spMk id="5" creationId="{15BAE6F7-0372-4DD8-85B0-685DA2234F7E}"/>
          </ac:spMkLst>
        </pc:spChg>
        <pc:spChg chg="mod">
          <ac:chgData name="TAN Mei Yi [Harrisdale Senior High School]" userId="f9f029c9-d743-4d60-9f2c-e74bdec1ab07" providerId="ADAL" clId="{41E2DC4D-F5A7-44C2-80AB-A6ABC97E6929}" dt="2023-06-22T08:56:39.082" v="963" actId="113"/>
          <ac:spMkLst>
            <pc:docMk/>
            <pc:sldMk cId="679059391" sldId="261"/>
            <ac:spMk id="6" creationId="{00000000-0000-0000-0000-000000000000}"/>
          </ac:spMkLst>
        </pc:spChg>
      </pc:sldChg>
      <pc:sldChg chg="modSp add mod">
        <pc:chgData name="TAN Mei Yi [Harrisdale Senior High School]" userId="f9f029c9-d743-4d60-9f2c-e74bdec1ab07" providerId="ADAL" clId="{41E2DC4D-F5A7-44C2-80AB-A6ABC97E6929}" dt="2023-06-22T07:28:02.836" v="137" actId="167"/>
        <pc:sldMkLst>
          <pc:docMk/>
          <pc:sldMk cId="3752622076" sldId="265"/>
        </pc:sldMkLst>
        <pc:spChg chg="mod">
          <ac:chgData name="TAN Mei Yi [Harrisdale Senior High School]" userId="f9f029c9-d743-4d60-9f2c-e74bdec1ab07" providerId="ADAL" clId="{41E2DC4D-F5A7-44C2-80AB-A6ABC97E6929}" dt="2023-06-22T07:27:55.158" v="135" actId="20577"/>
          <ac:spMkLst>
            <pc:docMk/>
            <pc:sldMk cId="3752622076" sldId="265"/>
            <ac:spMk id="3" creationId="{0A3F7536-9113-4C5A-870B-06C8B27386A9}"/>
          </ac:spMkLst>
        </pc:spChg>
        <pc:spChg chg="mod">
          <ac:chgData name="TAN Mei Yi [Harrisdale Senior High School]" userId="f9f029c9-d743-4d60-9f2c-e74bdec1ab07" providerId="ADAL" clId="{41E2DC4D-F5A7-44C2-80AB-A6ABC97E6929}" dt="2023-06-22T07:24:12.645" v="92" actId="207"/>
          <ac:spMkLst>
            <pc:docMk/>
            <pc:sldMk cId="3752622076" sldId="265"/>
            <ac:spMk id="4" creationId="{1D32C551-B652-46F7-B206-8AF89B1A3F2A}"/>
          </ac:spMkLst>
        </pc:spChg>
        <pc:picChg chg="mod ord">
          <ac:chgData name="TAN Mei Yi [Harrisdale Senior High School]" userId="f9f029c9-d743-4d60-9f2c-e74bdec1ab07" providerId="ADAL" clId="{41E2DC4D-F5A7-44C2-80AB-A6ABC97E6929}" dt="2023-06-22T07:28:02.836" v="137" actId="167"/>
          <ac:picMkLst>
            <pc:docMk/>
            <pc:sldMk cId="3752622076" sldId="265"/>
            <ac:picMk id="5" creationId="{8648715B-48CF-4243-932D-A22504EC93D3}"/>
          </ac:picMkLst>
        </pc:picChg>
      </pc:sldChg>
      <pc:sldChg chg="addSp delSp modSp add mod">
        <pc:chgData name="TAN Mei Yi [Harrisdale Senior High School]" userId="f9f029c9-d743-4d60-9f2c-e74bdec1ab07" providerId="ADAL" clId="{41E2DC4D-F5A7-44C2-80AB-A6ABC97E6929}" dt="2023-06-22T07:30:27.835" v="141" actId="20577"/>
        <pc:sldMkLst>
          <pc:docMk/>
          <pc:sldMk cId="1873093485" sldId="268"/>
        </pc:sldMkLst>
        <pc:spChg chg="add mod">
          <ac:chgData name="TAN Mei Yi [Harrisdale Senior High School]" userId="f9f029c9-d743-4d60-9f2c-e74bdec1ab07" providerId="ADAL" clId="{41E2DC4D-F5A7-44C2-80AB-A6ABC97E6929}" dt="2023-06-22T07:23:50.803" v="86"/>
          <ac:spMkLst>
            <pc:docMk/>
            <pc:sldMk cId="1873093485" sldId="268"/>
            <ac:spMk id="2" creationId="{585AA676-DD8C-421E-43B1-057281CAA2EB}"/>
          </ac:spMkLst>
        </pc:spChg>
        <pc:spChg chg="mod">
          <ac:chgData name="TAN Mei Yi [Harrisdale Senior High School]" userId="f9f029c9-d743-4d60-9f2c-e74bdec1ab07" providerId="ADAL" clId="{41E2DC4D-F5A7-44C2-80AB-A6ABC97E6929}" dt="2023-06-22T07:30:27.835" v="141" actId="20577"/>
          <ac:spMkLst>
            <pc:docMk/>
            <pc:sldMk cId="1873093485" sldId="268"/>
            <ac:spMk id="3" creationId="{3538EDBE-9072-4203-8EC9-5F564B770271}"/>
          </ac:spMkLst>
        </pc:spChg>
        <pc:spChg chg="del">
          <ac:chgData name="TAN Mei Yi [Harrisdale Senior High School]" userId="f9f029c9-d743-4d60-9f2c-e74bdec1ab07" providerId="ADAL" clId="{41E2DC4D-F5A7-44C2-80AB-A6ABC97E6929}" dt="2023-06-22T07:23:50.540" v="85" actId="478"/>
          <ac:spMkLst>
            <pc:docMk/>
            <pc:sldMk cId="1873093485" sldId="268"/>
            <ac:spMk id="4" creationId="{245C0A7D-D7F1-445D-9DDB-5C70B5C432FD}"/>
          </ac:spMkLst>
        </pc:spChg>
        <pc:picChg chg="mod">
          <ac:chgData name="TAN Mei Yi [Harrisdale Senior High School]" userId="f9f029c9-d743-4d60-9f2c-e74bdec1ab07" providerId="ADAL" clId="{41E2DC4D-F5A7-44C2-80AB-A6ABC97E6929}" dt="2023-06-22T07:30:26.050" v="140" actId="1076"/>
          <ac:picMkLst>
            <pc:docMk/>
            <pc:sldMk cId="1873093485" sldId="268"/>
            <ac:picMk id="5" creationId="{412968DE-5550-40AA-8218-8F52CD425FC7}"/>
          </ac:picMkLst>
        </pc:picChg>
      </pc:sldChg>
      <pc:sldChg chg="del">
        <pc:chgData name="TAN Mei Yi [Harrisdale Senior High School]" userId="f9f029c9-d743-4d60-9f2c-e74bdec1ab07" providerId="ADAL" clId="{41E2DC4D-F5A7-44C2-80AB-A6ABC97E6929}" dt="2023-06-22T07:26:17.179" v="115" actId="47"/>
        <pc:sldMkLst>
          <pc:docMk/>
          <pc:sldMk cId="1318951816" sldId="269"/>
        </pc:sldMkLst>
      </pc:sldChg>
      <pc:sldChg chg="del">
        <pc:chgData name="TAN Mei Yi [Harrisdale Senior High School]" userId="f9f029c9-d743-4d60-9f2c-e74bdec1ab07" providerId="ADAL" clId="{41E2DC4D-F5A7-44C2-80AB-A6ABC97E6929}" dt="2023-06-22T07:26:17.179" v="115" actId="47"/>
        <pc:sldMkLst>
          <pc:docMk/>
          <pc:sldMk cId="2239862296" sldId="270"/>
        </pc:sldMkLst>
      </pc:sldChg>
      <pc:sldChg chg="addSp delSp modSp add mod ord modAnim">
        <pc:chgData name="TAN Mei Yi [Harrisdale Senior High School]" userId="f9f029c9-d743-4d60-9f2c-e74bdec1ab07" providerId="ADAL" clId="{41E2DC4D-F5A7-44C2-80AB-A6ABC97E6929}" dt="2023-06-23T00:03:35.649" v="1202" actId="404"/>
        <pc:sldMkLst>
          <pc:docMk/>
          <pc:sldMk cId="3977380611" sldId="270"/>
        </pc:sldMkLst>
        <pc:spChg chg="mod">
          <ac:chgData name="TAN Mei Yi [Harrisdale Senior High School]" userId="f9f029c9-d743-4d60-9f2c-e74bdec1ab07" providerId="ADAL" clId="{41E2DC4D-F5A7-44C2-80AB-A6ABC97E6929}" dt="2023-06-22T08:57:55.176" v="977" actId="207"/>
          <ac:spMkLst>
            <pc:docMk/>
            <pc:sldMk cId="3977380611" sldId="270"/>
            <ac:spMk id="3" creationId="{00000000-0000-0000-0000-000000000000}"/>
          </ac:spMkLst>
        </pc:spChg>
        <pc:spChg chg="add mod">
          <ac:chgData name="TAN Mei Yi [Harrisdale Senior High School]" userId="f9f029c9-d743-4d60-9f2c-e74bdec1ab07" providerId="ADAL" clId="{41E2DC4D-F5A7-44C2-80AB-A6ABC97E6929}" dt="2023-06-22T08:57:39.504" v="973"/>
          <ac:spMkLst>
            <pc:docMk/>
            <pc:sldMk cId="3977380611" sldId="270"/>
            <ac:spMk id="4" creationId="{C1BD9743-AE42-AB55-B939-F1517B577A0E}"/>
          </ac:spMkLst>
        </pc:spChg>
        <pc:spChg chg="add mod">
          <ac:chgData name="TAN Mei Yi [Harrisdale Senior High School]" userId="f9f029c9-d743-4d60-9f2c-e74bdec1ab07" providerId="ADAL" clId="{41E2DC4D-F5A7-44C2-80AB-A6ABC97E6929}" dt="2023-06-23T00:03:35.649" v="1202" actId="404"/>
          <ac:spMkLst>
            <pc:docMk/>
            <pc:sldMk cId="3977380611" sldId="270"/>
            <ac:spMk id="5" creationId="{0FD55F1D-A876-410D-8A23-52D2FE3741B4}"/>
          </ac:spMkLst>
        </pc:spChg>
        <pc:spChg chg="del">
          <ac:chgData name="TAN Mei Yi [Harrisdale Senior High School]" userId="f9f029c9-d743-4d60-9f2c-e74bdec1ab07" providerId="ADAL" clId="{41E2DC4D-F5A7-44C2-80AB-A6ABC97E6929}" dt="2023-06-22T08:57:38.081" v="972" actId="478"/>
          <ac:spMkLst>
            <pc:docMk/>
            <pc:sldMk cId="3977380611" sldId="270"/>
            <ac:spMk id="6" creationId="{97DDF32D-75DA-4EDA-88BF-B3078C3AD4E1}"/>
          </ac:spMkLst>
        </pc:spChg>
        <pc:picChg chg="del">
          <ac:chgData name="TAN Mei Yi [Harrisdale Senior High School]" userId="f9f029c9-d743-4d60-9f2c-e74bdec1ab07" providerId="ADAL" clId="{41E2DC4D-F5A7-44C2-80AB-A6ABC97E6929}" dt="2023-06-23T00:03:30.813" v="1200" actId="478"/>
          <ac:picMkLst>
            <pc:docMk/>
            <pc:sldMk cId="3977380611" sldId="270"/>
            <ac:picMk id="2" creationId="{BEAF43AB-EDB6-B939-C508-819F455C72C8}"/>
          </ac:picMkLst>
        </pc:picChg>
      </pc:sldChg>
      <pc:sldChg chg="del">
        <pc:chgData name="TAN Mei Yi [Harrisdale Senior High School]" userId="f9f029c9-d743-4d60-9f2c-e74bdec1ab07" providerId="ADAL" clId="{41E2DC4D-F5A7-44C2-80AB-A6ABC97E6929}" dt="2023-06-22T07:26:17.179" v="115" actId="47"/>
        <pc:sldMkLst>
          <pc:docMk/>
          <pc:sldMk cId="1481058828" sldId="271"/>
        </pc:sldMkLst>
      </pc:sldChg>
      <pc:sldChg chg="addSp delSp modSp add mod modAnim">
        <pc:chgData name="TAN Mei Yi [Harrisdale Senior High School]" userId="f9f029c9-d743-4d60-9f2c-e74bdec1ab07" providerId="ADAL" clId="{41E2DC4D-F5A7-44C2-80AB-A6ABC97E6929}" dt="2023-06-23T00:31:58.956" v="1595"/>
        <pc:sldMkLst>
          <pc:docMk/>
          <pc:sldMk cId="2095205418" sldId="271"/>
        </pc:sldMkLst>
        <pc:spChg chg="add mod">
          <ac:chgData name="TAN Mei Yi [Harrisdale Senior High School]" userId="f9f029c9-d743-4d60-9f2c-e74bdec1ab07" providerId="ADAL" clId="{41E2DC4D-F5A7-44C2-80AB-A6ABC97E6929}" dt="2023-06-22T08:58:02.113" v="979"/>
          <ac:spMkLst>
            <pc:docMk/>
            <pc:sldMk cId="2095205418" sldId="271"/>
            <ac:spMk id="2" creationId="{8AD8E2F2-ED3F-CB18-F9C4-5F9211F5D3DF}"/>
          </ac:spMkLst>
        </pc:spChg>
        <pc:spChg chg="mod">
          <ac:chgData name="TAN Mei Yi [Harrisdale Senior High School]" userId="f9f029c9-d743-4d60-9f2c-e74bdec1ab07" providerId="ADAL" clId="{41E2DC4D-F5A7-44C2-80AB-A6ABC97E6929}" dt="2023-06-23T00:30:49.985" v="1463" actId="207"/>
          <ac:spMkLst>
            <pc:docMk/>
            <pc:sldMk cId="2095205418" sldId="271"/>
            <ac:spMk id="3" creationId="{00000000-0000-0000-0000-000000000000}"/>
          </ac:spMkLst>
        </pc:spChg>
        <pc:spChg chg="add del">
          <ac:chgData name="TAN Mei Yi [Harrisdale Senior High School]" userId="f9f029c9-d743-4d60-9f2c-e74bdec1ab07" providerId="ADAL" clId="{41E2DC4D-F5A7-44C2-80AB-A6ABC97E6929}" dt="2023-06-23T00:30:57.214" v="1466" actId="22"/>
          <ac:spMkLst>
            <pc:docMk/>
            <pc:sldMk cId="2095205418" sldId="271"/>
            <ac:spMk id="6" creationId="{3B13F52B-E4A0-C363-950A-CABFF13FD410}"/>
          </ac:spMkLst>
        </pc:spChg>
        <pc:spChg chg="del">
          <ac:chgData name="TAN Mei Yi [Harrisdale Senior High School]" userId="f9f029c9-d743-4d60-9f2c-e74bdec1ab07" providerId="ADAL" clId="{41E2DC4D-F5A7-44C2-80AB-A6ABC97E6929}" dt="2023-06-22T08:58:01.855" v="978" actId="478"/>
          <ac:spMkLst>
            <pc:docMk/>
            <pc:sldMk cId="2095205418" sldId="271"/>
            <ac:spMk id="6" creationId="{97DDF32D-75DA-4EDA-88BF-B3078C3AD4E1}"/>
          </ac:spMkLst>
        </pc:spChg>
        <pc:spChg chg="mod">
          <ac:chgData name="TAN Mei Yi [Harrisdale Senior High School]" userId="f9f029c9-d743-4d60-9f2c-e74bdec1ab07" providerId="ADAL" clId="{41E2DC4D-F5A7-44C2-80AB-A6ABC97E6929}" dt="2023-06-23T00:30:49.985" v="1463" actId="207"/>
          <ac:spMkLst>
            <pc:docMk/>
            <pc:sldMk cId="2095205418" sldId="271"/>
            <ac:spMk id="7" creationId="{F305A834-CE8D-7D89-EBC9-21DA39C78738}"/>
          </ac:spMkLst>
        </pc:spChg>
        <pc:spChg chg="mod">
          <ac:chgData name="TAN Mei Yi [Harrisdale Senior High School]" userId="f9f029c9-d743-4d60-9f2c-e74bdec1ab07" providerId="ADAL" clId="{41E2DC4D-F5A7-44C2-80AB-A6ABC97E6929}" dt="2023-06-23T00:30:49.985" v="1463" actId="207"/>
          <ac:spMkLst>
            <pc:docMk/>
            <pc:sldMk cId="2095205418" sldId="271"/>
            <ac:spMk id="8" creationId="{C1CBA402-9E85-A7F5-97B4-A180A7E07B33}"/>
          </ac:spMkLst>
        </pc:spChg>
        <pc:spChg chg="mod">
          <ac:chgData name="TAN Mei Yi [Harrisdale Senior High School]" userId="f9f029c9-d743-4d60-9f2c-e74bdec1ab07" providerId="ADAL" clId="{41E2DC4D-F5A7-44C2-80AB-A6ABC97E6929}" dt="2023-06-23T00:30:49.985" v="1463" actId="207"/>
          <ac:spMkLst>
            <pc:docMk/>
            <pc:sldMk cId="2095205418" sldId="271"/>
            <ac:spMk id="9" creationId="{A5635893-9AFD-B943-3697-F2ABF869E496}"/>
          </ac:spMkLst>
        </pc:spChg>
        <pc:spChg chg="add mod">
          <ac:chgData name="TAN Mei Yi [Harrisdale Senior High School]" userId="f9f029c9-d743-4d60-9f2c-e74bdec1ab07" providerId="ADAL" clId="{41E2DC4D-F5A7-44C2-80AB-A6ABC97E6929}" dt="2023-06-23T00:31:37.342" v="1591" actId="14100"/>
          <ac:spMkLst>
            <pc:docMk/>
            <pc:sldMk cId="2095205418" sldId="271"/>
            <ac:spMk id="10" creationId="{EB559582-912A-5BA6-011A-CBB1D4320EEF}"/>
          </ac:spMkLst>
        </pc:spChg>
        <pc:spChg chg="mod">
          <ac:chgData name="TAN Mei Yi [Harrisdale Senior High School]" userId="f9f029c9-d743-4d60-9f2c-e74bdec1ab07" providerId="ADAL" clId="{41E2DC4D-F5A7-44C2-80AB-A6ABC97E6929}" dt="2023-06-23T00:30:49.985" v="1463" actId="207"/>
          <ac:spMkLst>
            <pc:docMk/>
            <pc:sldMk cId="2095205418" sldId="271"/>
            <ac:spMk id="11" creationId="{7C702422-75B8-0BB9-3CB6-B81410391AB2}"/>
          </ac:spMkLst>
        </pc:spChg>
        <pc:spChg chg="mod">
          <ac:chgData name="TAN Mei Yi [Harrisdale Senior High School]" userId="f9f029c9-d743-4d60-9f2c-e74bdec1ab07" providerId="ADAL" clId="{41E2DC4D-F5A7-44C2-80AB-A6ABC97E6929}" dt="2023-06-23T00:30:49.985" v="1463" actId="207"/>
          <ac:spMkLst>
            <pc:docMk/>
            <pc:sldMk cId="2095205418" sldId="271"/>
            <ac:spMk id="12" creationId="{552D2F31-5149-67F9-243B-D05D7C20BDCD}"/>
          </ac:spMkLst>
        </pc:spChg>
        <pc:spChg chg="mod">
          <ac:chgData name="TAN Mei Yi [Harrisdale Senior High School]" userId="f9f029c9-d743-4d60-9f2c-e74bdec1ab07" providerId="ADAL" clId="{41E2DC4D-F5A7-44C2-80AB-A6ABC97E6929}" dt="2023-06-23T00:30:49.985" v="1463" actId="207"/>
          <ac:spMkLst>
            <pc:docMk/>
            <pc:sldMk cId="2095205418" sldId="271"/>
            <ac:spMk id="13" creationId="{048511B5-5B37-E782-B6B3-7EBA16D5FD15}"/>
          </ac:spMkLst>
        </pc:spChg>
        <pc:spChg chg="mod">
          <ac:chgData name="TAN Mei Yi [Harrisdale Senior High School]" userId="f9f029c9-d743-4d60-9f2c-e74bdec1ab07" providerId="ADAL" clId="{41E2DC4D-F5A7-44C2-80AB-A6ABC97E6929}" dt="2023-06-23T00:30:49.985" v="1463" actId="207"/>
          <ac:spMkLst>
            <pc:docMk/>
            <pc:sldMk cId="2095205418" sldId="271"/>
            <ac:spMk id="14" creationId="{4ED04D20-8326-BB80-F054-282E61927C46}"/>
          </ac:spMkLst>
        </pc:spChg>
        <pc:spChg chg="mod">
          <ac:chgData name="TAN Mei Yi [Harrisdale Senior High School]" userId="f9f029c9-d743-4d60-9f2c-e74bdec1ab07" providerId="ADAL" clId="{41E2DC4D-F5A7-44C2-80AB-A6ABC97E6929}" dt="2023-06-23T00:30:49.985" v="1463" actId="207"/>
          <ac:spMkLst>
            <pc:docMk/>
            <pc:sldMk cId="2095205418" sldId="271"/>
            <ac:spMk id="15" creationId="{1E6D7B47-2B10-2972-D594-3F5CC0C2FB24}"/>
          </ac:spMkLst>
        </pc:spChg>
        <pc:spChg chg="mod">
          <ac:chgData name="TAN Mei Yi [Harrisdale Senior High School]" userId="f9f029c9-d743-4d60-9f2c-e74bdec1ab07" providerId="ADAL" clId="{41E2DC4D-F5A7-44C2-80AB-A6ABC97E6929}" dt="2023-06-23T00:30:49.985" v="1463" actId="207"/>
          <ac:spMkLst>
            <pc:docMk/>
            <pc:sldMk cId="2095205418" sldId="271"/>
            <ac:spMk id="16" creationId="{8ED53044-ACE3-6C3A-C401-A912D4AC1D79}"/>
          </ac:spMkLst>
        </pc:spChg>
        <pc:spChg chg="mod">
          <ac:chgData name="TAN Mei Yi [Harrisdale Senior High School]" userId="f9f029c9-d743-4d60-9f2c-e74bdec1ab07" providerId="ADAL" clId="{41E2DC4D-F5A7-44C2-80AB-A6ABC97E6929}" dt="2023-06-23T00:30:49.985" v="1463" actId="207"/>
          <ac:spMkLst>
            <pc:docMk/>
            <pc:sldMk cId="2095205418" sldId="271"/>
            <ac:spMk id="17" creationId="{17E5B637-0386-B2BC-EA8E-357D251FD1C4}"/>
          </ac:spMkLst>
        </pc:spChg>
        <pc:picChg chg="mod modCrop">
          <ac:chgData name="TAN Mei Yi [Harrisdale Senior High School]" userId="f9f029c9-d743-4d60-9f2c-e74bdec1ab07" providerId="ADAL" clId="{41E2DC4D-F5A7-44C2-80AB-A6ABC97E6929}" dt="2023-06-23T00:31:58.956" v="1595"/>
          <ac:picMkLst>
            <pc:docMk/>
            <pc:sldMk cId="2095205418" sldId="271"/>
            <ac:picMk id="5" creationId="{985C436B-9F21-50B9-059A-D6ECCEBE9DF5}"/>
          </ac:picMkLst>
        </pc:picChg>
      </pc:sldChg>
      <pc:sldChg chg="del">
        <pc:chgData name="TAN Mei Yi [Harrisdale Senior High School]" userId="f9f029c9-d743-4d60-9f2c-e74bdec1ab07" providerId="ADAL" clId="{41E2DC4D-F5A7-44C2-80AB-A6ABC97E6929}" dt="2023-06-22T07:26:17.179" v="115" actId="47"/>
        <pc:sldMkLst>
          <pc:docMk/>
          <pc:sldMk cId="1803954934" sldId="274"/>
        </pc:sldMkLst>
      </pc:sldChg>
      <pc:sldChg chg="modSp mod">
        <pc:chgData name="TAN Mei Yi [Harrisdale Senior High School]" userId="f9f029c9-d743-4d60-9f2c-e74bdec1ab07" providerId="ADAL" clId="{41E2DC4D-F5A7-44C2-80AB-A6ABC97E6929}" dt="2023-06-22T09:00:50.418" v="1011" actId="20577"/>
        <pc:sldMkLst>
          <pc:docMk/>
          <pc:sldMk cId="3000480193" sldId="288"/>
        </pc:sldMkLst>
        <pc:spChg chg="mod">
          <ac:chgData name="TAN Mei Yi [Harrisdale Senior High School]" userId="f9f029c9-d743-4d60-9f2c-e74bdec1ab07" providerId="ADAL" clId="{41E2DC4D-F5A7-44C2-80AB-A6ABC97E6929}" dt="2023-06-22T09:00:50.418" v="1011" actId="20577"/>
          <ac:spMkLst>
            <pc:docMk/>
            <pc:sldMk cId="3000480193" sldId="288"/>
            <ac:spMk id="5" creationId="{00000000-0000-0000-0000-000000000000}"/>
          </ac:spMkLst>
        </pc:spChg>
      </pc:sldChg>
      <pc:sldChg chg="addSp delSp modSp mod">
        <pc:chgData name="TAN Mei Yi [Harrisdale Senior High School]" userId="f9f029c9-d743-4d60-9f2c-e74bdec1ab07" providerId="ADAL" clId="{41E2DC4D-F5A7-44C2-80AB-A6ABC97E6929}" dt="2023-06-22T07:23:15.790" v="81" actId="20577"/>
        <pc:sldMkLst>
          <pc:docMk/>
          <pc:sldMk cId="2226349418" sldId="292"/>
        </pc:sldMkLst>
        <pc:spChg chg="mod">
          <ac:chgData name="TAN Mei Yi [Harrisdale Senior High School]" userId="f9f029c9-d743-4d60-9f2c-e74bdec1ab07" providerId="ADAL" clId="{41E2DC4D-F5A7-44C2-80AB-A6ABC97E6929}" dt="2023-06-22T07:22:58.740" v="17" actId="20577"/>
          <ac:spMkLst>
            <pc:docMk/>
            <pc:sldMk cId="2226349418" sldId="292"/>
            <ac:spMk id="21" creationId="{8E7845BC-DC72-44E1-BABF-6AFB4DC3022D}"/>
          </ac:spMkLst>
        </pc:spChg>
        <pc:spChg chg="mod">
          <ac:chgData name="TAN Mei Yi [Harrisdale Senior High School]" userId="f9f029c9-d743-4d60-9f2c-e74bdec1ab07" providerId="ADAL" clId="{41E2DC4D-F5A7-44C2-80AB-A6ABC97E6929}" dt="2023-06-22T07:23:15.790" v="81" actId="20577"/>
          <ac:spMkLst>
            <pc:docMk/>
            <pc:sldMk cId="2226349418" sldId="292"/>
            <ac:spMk id="22" creationId="{046BE2BE-401B-43B6-9F59-E6AE635E14BD}"/>
          </ac:spMkLst>
        </pc:spChg>
        <pc:graphicFrameChg chg="add del mod">
          <ac:chgData name="TAN Mei Yi [Harrisdale Senior High School]" userId="f9f029c9-d743-4d60-9f2c-e74bdec1ab07" providerId="ADAL" clId="{41E2DC4D-F5A7-44C2-80AB-A6ABC97E6929}" dt="2023-06-22T07:22:26.678" v="1" actId="478"/>
          <ac:graphicFrameMkLst>
            <pc:docMk/>
            <pc:sldMk cId="2226349418" sldId="292"/>
            <ac:graphicFrameMk id="2" creationId="{578E8EEC-BC2D-BB4C-5028-5C255F99BB78}"/>
          </ac:graphicFrameMkLst>
        </pc:graphicFrameChg>
      </pc:sldChg>
      <pc:sldChg chg="del">
        <pc:chgData name="TAN Mei Yi [Harrisdale Senior High School]" userId="f9f029c9-d743-4d60-9f2c-e74bdec1ab07" providerId="ADAL" clId="{41E2DC4D-F5A7-44C2-80AB-A6ABC97E6929}" dt="2023-06-22T07:26:17.179" v="115" actId="47"/>
        <pc:sldMkLst>
          <pc:docMk/>
          <pc:sldMk cId="297318505" sldId="308"/>
        </pc:sldMkLst>
      </pc:sldChg>
      <pc:sldChg chg="del">
        <pc:chgData name="TAN Mei Yi [Harrisdale Senior High School]" userId="f9f029c9-d743-4d60-9f2c-e74bdec1ab07" providerId="ADAL" clId="{41E2DC4D-F5A7-44C2-80AB-A6ABC97E6929}" dt="2023-06-22T07:26:17.179" v="115" actId="47"/>
        <pc:sldMkLst>
          <pc:docMk/>
          <pc:sldMk cId="938807537" sldId="309"/>
        </pc:sldMkLst>
      </pc:sldChg>
      <pc:sldChg chg="del">
        <pc:chgData name="TAN Mei Yi [Harrisdale Senior High School]" userId="f9f029c9-d743-4d60-9f2c-e74bdec1ab07" providerId="ADAL" clId="{41E2DC4D-F5A7-44C2-80AB-A6ABC97E6929}" dt="2023-06-22T07:26:17.179" v="115" actId="47"/>
        <pc:sldMkLst>
          <pc:docMk/>
          <pc:sldMk cId="116718190" sldId="340"/>
        </pc:sldMkLst>
      </pc:sldChg>
      <pc:sldChg chg="del">
        <pc:chgData name="TAN Mei Yi [Harrisdale Senior High School]" userId="f9f029c9-d743-4d60-9f2c-e74bdec1ab07" providerId="ADAL" clId="{41E2DC4D-F5A7-44C2-80AB-A6ABC97E6929}" dt="2023-06-22T07:26:17.179" v="115" actId="47"/>
        <pc:sldMkLst>
          <pc:docMk/>
          <pc:sldMk cId="2660949895" sldId="341"/>
        </pc:sldMkLst>
      </pc:sldChg>
      <pc:sldChg chg="addSp delSp modSp add mod modAnim">
        <pc:chgData name="TAN Mei Yi [Harrisdale Senior High School]" userId="f9f029c9-d743-4d60-9f2c-e74bdec1ab07" providerId="ADAL" clId="{41E2DC4D-F5A7-44C2-80AB-A6ABC97E6929}" dt="2023-06-22T07:27:08.309" v="122"/>
        <pc:sldMkLst>
          <pc:docMk/>
          <pc:sldMk cId="1171885929" sldId="342"/>
        </pc:sldMkLst>
        <pc:spChg chg="add mod">
          <ac:chgData name="TAN Mei Yi [Harrisdale Senior High School]" userId="f9f029c9-d743-4d60-9f2c-e74bdec1ab07" providerId="ADAL" clId="{41E2DC4D-F5A7-44C2-80AB-A6ABC97E6929}" dt="2023-06-22T07:24:02.481" v="91"/>
          <ac:spMkLst>
            <pc:docMk/>
            <pc:sldMk cId="1171885929" sldId="342"/>
            <ac:spMk id="2" creationId="{66B7A932-45F5-5B9E-5218-179B34C7E12E}"/>
          </ac:spMkLst>
        </pc:spChg>
        <pc:spChg chg="mod">
          <ac:chgData name="TAN Mei Yi [Harrisdale Senior High School]" userId="f9f029c9-d743-4d60-9f2c-e74bdec1ab07" providerId="ADAL" clId="{41E2DC4D-F5A7-44C2-80AB-A6ABC97E6929}" dt="2023-06-22T07:27:03.536" v="121" actId="207"/>
          <ac:spMkLst>
            <pc:docMk/>
            <pc:sldMk cId="1171885929" sldId="342"/>
            <ac:spMk id="3" creationId="{3538EDBE-9072-4203-8EC9-5F564B770271}"/>
          </ac:spMkLst>
        </pc:spChg>
        <pc:spChg chg="del">
          <ac:chgData name="TAN Mei Yi [Harrisdale Senior High School]" userId="f9f029c9-d743-4d60-9f2c-e74bdec1ab07" providerId="ADAL" clId="{41E2DC4D-F5A7-44C2-80AB-A6ABC97E6929}" dt="2023-06-22T07:24:01.661" v="90" actId="478"/>
          <ac:spMkLst>
            <pc:docMk/>
            <pc:sldMk cId="1171885929" sldId="342"/>
            <ac:spMk id="4" creationId="{245C0A7D-D7F1-445D-9DDB-5C70B5C432FD}"/>
          </ac:spMkLst>
        </pc:spChg>
        <pc:spChg chg="mod">
          <ac:chgData name="TAN Mei Yi [Harrisdale Senior High School]" userId="f9f029c9-d743-4d60-9f2c-e74bdec1ab07" providerId="ADAL" clId="{41E2DC4D-F5A7-44C2-80AB-A6ABC97E6929}" dt="2023-06-22T07:26:45.932" v="118" actId="207"/>
          <ac:spMkLst>
            <pc:docMk/>
            <pc:sldMk cId="1171885929" sldId="342"/>
            <ac:spMk id="6" creationId="{CDEB31D1-A000-4842-8332-79C320826BAC}"/>
          </ac:spMkLst>
        </pc:spChg>
      </pc:sldChg>
      <pc:sldChg chg="addSp delSp modSp add mod delAnim modAnim">
        <pc:chgData name="TAN Mei Yi [Harrisdale Senior High School]" userId="f9f029c9-d743-4d60-9f2c-e74bdec1ab07" providerId="ADAL" clId="{41E2DC4D-F5A7-44C2-80AB-A6ABC97E6929}" dt="2023-06-22T08:09:35.936" v="562"/>
        <pc:sldMkLst>
          <pc:docMk/>
          <pc:sldMk cId="6328878" sldId="343"/>
        </pc:sldMkLst>
        <pc:spChg chg="del">
          <ac:chgData name="TAN Mei Yi [Harrisdale Senior High School]" userId="f9f029c9-d743-4d60-9f2c-e74bdec1ab07" providerId="ADAL" clId="{41E2DC4D-F5A7-44C2-80AB-A6ABC97E6929}" dt="2023-06-22T07:59:04.815" v="146" actId="478"/>
          <ac:spMkLst>
            <pc:docMk/>
            <pc:sldMk cId="6328878" sldId="343"/>
            <ac:spMk id="3" creationId="{3538EDBE-9072-4203-8EC9-5F564B770271}"/>
          </ac:spMkLst>
        </pc:spChg>
        <pc:spChg chg="del">
          <ac:chgData name="TAN Mei Yi [Harrisdale Senior High School]" userId="f9f029c9-d743-4d60-9f2c-e74bdec1ab07" providerId="ADAL" clId="{41E2DC4D-F5A7-44C2-80AB-A6ABC97E6929}" dt="2023-06-22T07:59:00.244" v="144" actId="478"/>
          <ac:spMkLst>
            <pc:docMk/>
            <pc:sldMk cId="6328878" sldId="343"/>
            <ac:spMk id="6" creationId="{CDEB31D1-A000-4842-8332-79C320826BAC}"/>
          </ac:spMkLst>
        </pc:spChg>
        <pc:spChg chg="add del mod">
          <ac:chgData name="TAN Mei Yi [Harrisdale Senior High School]" userId="f9f029c9-d743-4d60-9f2c-e74bdec1ab07" providerId="ADAL" clId="{41E2DC4D-F5A7-44C2-80AB-A6ABC97E6929}" dt="2023-06-22T07:59:07.282" v="147" actId="478"/>
          <ac:spMkLst>
            <pc:docMk/>
            <pc:sldMk cId="6328878" sldId="343"/>
            <ac:spMk id="9" creationId="{8980A111-CB86-84DE-1DA1-5E19BA225F2E}"/>
          </ac:spMkLst>
        </pc:spChg>
        <pc:spChg chg="add mod ord">
          <ac:chgData name="TAN Mei Yi [Harrisdale Senior High School]" userId="f9f029c9-d743-4d60-9f2c-e74bdec1ab07" providerId="ADAL" clId="{41E2DC4D-F5A7-44C2-80AB-A6ABC97E6929}" dt="2023-06-22T08:02:51.598" v="490" actId="167"/>
          <ac:spMkLst>
            <pc:docMk/>
            <pc:sldMk cId="6328878" sldId="343"/>
            <ac:spMk id="10" creationId="{FC638C4C-582A-22EF-ACB3-4AB60C721E9D}"/>
          </ac:spMkLst>
        </pc:spChg>
        <pc:spChg chg="add mod">
          <ac:chgData name="TAN Mei Yi [Harrisdale Senior High School]" userId="f9f029c9-d743-4d60-9f2c-e74bdec1ab07" providerId="ADAL" clId="{41E2DC4D-F5A7-44C2-80AB-A6ABC97E6929}" dt="2023-06-22T08:09:33.221" v="561" actId="20577"/>
          <ac:spMkLst>
            <pc:docMk/>
            <pc:sldMk cId="6328878" sldId="343"/>
            <ac:spMk id="11" creationId="{64C16A54-43FE-8B71-79E8-E2869D358CFB}"/>
          </ac:spMkLst>
        </pc:spChg>
        <pc:spChg chg="add mod">
          <ac:chgData name="TAN Mei Yi [Harrisdale Senior High School]" userId="f9f029c9-d743-4d60-9f2c-e74bdec1ab07" providerId="ADAL" clId="{41E2DC4D-F5A7-44C2-80AB-A6ABC97E6929}" dt="2023-06-22T08:09:30.090" v="560" actId="20577"/>
          <ac:spMkLst>
            <pc:docMk/>
            <pc:sldMk cId="6328878" sldId="343"/>
            <ac:spMk id="12" creationId="{C17686EA-1560-1733-A0BC-20D1CA163001}"/>
          </ac:spMkLst>
        </pc:spChg>
        <pc:picChg chg="del">
          <ac:chgData name="TAN Mei Yi [Harrisdale Senior High School]" userId="f9f029c9-d743-4d60-9f2c-e74bdec1ab07" providerId="ADAL" clId="{41E2DC4D-F5A7-44C2-80AB-A6ABC97E6929}" dt="2023-06-22T07:58:57.075" v="143" actId="478"/>
          <ac:picMkLst>
            <pc:docMk/>
            <pc:sldMk cId="6328878" sldId="343"/>
            <ac:picMk id="5" creationId="{412968DE-5550-40AA-8218-8F52CD425FC7}"/>
          </ac:picMkLst>
        </pc:picChg>
        <pc:picChg chg="add mod ord modCrop">
          <ac:chgData name="TAN Mei Yi [Harrisdale Senior High School]" userId="f9f029c9-d743-4d60-9f2c-e74bdec1ab07" providerId="ADAL" clId="{41E2DC4D-F5A7-44C2-80AB-A6ABC97E6929}" dt="2023-06-22T08:03:02.524" v="493" actId="167"/>
          <ac:picMkLst>
            <pc:docMk/>
            <pc:sldMk cId="6328878" sldId="343"/>
            <ac:picMk id="7" creationId="{888607D7-0030-48A4-829E-12BAC5354875}"/>
          </ac:picMkLst>
        </pc:picChg>
      </pc:sldChg>
      <pc:sldChg chg="modSp add mod ord modAnim">
        <pc:chgData name="TAN Mei Yi [Harrisdale Senior High School]" userId="f9f029c9-d743-4d60-9f2c-e74bdec1ab07" providerId="ADAL" clId="{41E2DC4D-F5A7-44C2-80AB-A6ABC97E6929}" dt="2023-06-22T08:21:55.602" v="745" actId="20577"/>
        <pc:sldMkLst>
          <pc:docMk/>
          <pc:sldMk cId="2535872552" sldId="344"/>
        </pc:sldMkLst>
        <pc:spChg chg="mod">
          <ac:chgData name="TAN Mei Yi [Harrisdale Senior High School]" userId="f9f029c9-d743-4d60-9f2c-e74bdec1ab07" providerId="ADAL" clId="{41E2DC4D-F5A7-44C2-80AB-A6ABC97E6929}" dt="2023-06-22T08:21:55.602" v="745" actId="20577"/>
          <ac:spMkLst>
            <pc:docMk/>
            <pc:sldMk cId="2535872552" sldId="344"/>
            <ac:spMk id="3" creationId="{0A3F7536-9113-4C5A-870B-06C8B27386A9}"/>
          </ac:spMkLst>
        </pc:spChg>
      </pc:sldChg>
      <pc:sldChg chg="addSp delSp modSp add mod addAnim delAnim modAnim">
        <pc:chgData name="TAN Mei Yi [Harrisdale Senior High School]" userId="f9f029c9-d743-4d60-9f2c-e74bdec1ab07" providerId="ADAL" clId="{41E2DC4D-F5A7-44C2-80AB-A6ABC97E6929}" dt="2023-06-23T00:25:19.840" v="1222"/>
        <pc:sldMkLst>
          <pc:docMk/>
          <pc:sldMk cId="1848725851" sldId="345"/>
        </pc:sldMkLst>
        <pc:spChg chg="add del mod">
          <ac:chgData name="TAN Mei Yi [Harrisdale Senior High School]" userId="f9f029c9-d743-4d60-9f2c-e74bdec1ab07" providerId="ADAL" clId="{41E2DC4D-F5A7-44C2-80AB-A6ABC97E6929}" dt="2023-06-23T00:25:04.235" v="1220" actId="164"/>
          <ac:spMkLst>
            <pc:docMk/>
            <pc:sldMk cId="1848725851" sldId="345"/>
            <ac:spMk id="2" creationId="{CF9B3B0C-247E-4E55-9ADF-939253956667}"/>
          </ac:spMkLst>
        </pc:spChg>
        <pc:spChg chg="mod">
          <ac:chgData name="TAN Mei Yi [Harrisdale Senior High School]" userId="f9f029c9-d743-4d60-9f2c-e74bdec1ab07" providerId="ADAL" clId="{41E2DC4D-F5A7-44C2-80AB-A6ABC97E6929}" dt="2023-06-22T09:05:18.551" v="1053" actId="20577"/>
          <ac:spMkLst>
            <pc:docMk/>
            <pc:sldMk cId="1848725851" sldId="345"/>
            <ac:spMk id="3" creationId="{00000000-0000-0000-0000-000000000000}"/>
          </ac:spMkLst>
        </pc:spChg>
        <pc:spChg chg="add mod">
          <ac:chgData name="TAN Mei Yi [Harrisdale Senior High School]" userId="f9f029c9-d743-4d60-9f2c-e74bdec1ab07" providerId="ADAL" clId="{41E2DC4D-F5A7-44C2-80AB-A6ABC97E6929}" dt="2023-06-22T08:29:40.598" v="954"/>
          <ac:spMkLst>
            <pc:docMk/>
            <pc:sldMk cId="1848725851" sldId="345"/>
            <ac:spMk id="4" creationId="{7BC4DBEE-B0B5-5C0D-5233-A7B025621A45}"/>
          </ac:spMkLst>
        </pc:spChg>
        <pc:spChg chg="mod">
          <ac:chgData name="TAN Mei Yi [Harrisdale Senior High School]" userId="f9f029c9-d743-4d60-9f2c-e74bdec1ab07" providerId="ADAL" clId="{41E2DC4D-F5A7-44C2-80AB-A6ABC97E6929}" dt="2023-06-23T00:24:56" v="1217" actId="20577"/>
          <ac:spMkLst>
            <pc:docMk/>
            <pc:sldMk cId="1848725851" sldId="345"/>
            <ac:spMk id="6" creationId="{00000000-0000-0000-0000-000000000000}"/>
          </ac:spMkLst>
        </pc:spChg>
        <pc:spChg chg="del">
          <ac:chgData name="TAN Mei Yi [Harrisdale Senior High School]" userId="f9f029c9-d743-4d60-9f2c-e74bdec1ab07" providerId="ADAL" clId="{41E2DC4D-F5A7-44C2-80AB-A6ABC97E6929}" dt="2023-06-22T08:29:40.304" v="953" actId="478"/>
          <ac:spMkLst>
            <pc:docMk/>
            <pc:sldMk cId="1848725851" sldId="345"/>
            <ac:spMk id="7" creationId="{B30E0EBF-6A14-4D22-AD17-EE0D872A1031}"/>
          </ac:spMkLst>
        </pc:spChg>
        <pc:spChg chg="mod">
          <ac:chgData name="TAN Mei Yi [Harrisdale Senior High School]" userId="f9f029c9-d743-4d60-9f2c-e74bdec1ab07" providerId="ADAL" clId="{41E2DC4D-F5A7-44C2-80AB-A6ABC97E6929}" dt="2023-06-23T00:25:10.980" v="1221" actId="164"/>
          <ac:spMkLst>
            <pc:docMk/>
            <pc:sldMk cId="1848725851" sldId="345"/>
            <ac:spMk id="9" creationId="{927F3717-1B30-48B9-80FB-836CBC06D884}"/>
          </ac:spMkLst>
        </pc:spChg>
        <pc:grpChg chg="add mod">
          <ac:chgData name="TAN Mei Yi [Harrisdale Senior High School]" userId="f9f029c9-d743-4d60-9f2c-e74bdec1ab07" providerId="ADAL" clId="{41E2DC4D-F5A7-44C2-80AB-A6ABC97E6929}" dt="2023-06-23T00:25:10.980" v="1221" actId="164"/>
          <ac:grpSpMkLst>
            <pc:docMk/>
            <pc:sldMk cId="1848725851" sldId="345"/>
            <ac:grpSpMk id="5" creationId="{6F554977-3762-3B56-05C9-85A6C3E051D3}"/>
          </ac:grpSpMkLst>
        </pc:grpChg>
        <pc:grpChg chg="add mod">
          <ac:chgData name="TAN Mei Yi [Harrisdale Senior High School]" userId="f9f029c9-d743-4d60-9f2c-e74bdec1ab07" providerId="ADAL" clId="{41E2DC4D-F5A7-44C2-80AB-A6ABC97E6929}" dt="2023-06-23T00:25:10.980" v="1221" actId="164"/>
          <ac:grpSpMkLst>
            <pc:docMk/>
            <pc:sldMk cId="1848725851" sldId="345"/>
            <ac:grpSpMk id="7" creationId="{A194CE0D-8CCF-8B06-3F7C-47CE7808D65F}"/>
          </ac:grpSpMkLst>
        </pc:grpChg>
        <pc:picChg chg="mod">
          <ac:chgData name="TAN Mei Yi [Harrisdale Senior High School]" userId="f9f029c9-d743-4d60-9f2c-e74bdec1ab07" providerId="ADAL" clId="{41E2DC4D-F5A7-44C2-80AB-A6ABC97E6929}" dt="2023-06-23T00:25:04.235" v="1220" actId="164"/>
          <ac:picMkLst>
            <pc:docMk/>
            <pc:sldMk cId="1848725851" sldId="345"/>
            <ac:picMk id="1026" creationId="{00000000-0000-0000-0000-000000000000}"/>
          </ac:picMkLst>
        </pc:picChg>
      </pc:sldChg>
      <pc:sldChg chg="add del">
        <pc:chgData name="TAN Mei Yi [Harrisdale Senior High School]" userId="f9f029c9-d743-4d60-9f2c-e74bdec1ab07" providerId="ADAL" clId="{41E2DC4D-F5A7-44C2-80AB-A6ABC97E6929}" dt="2023-06-22T08:27:34.253" v="951" actId="47"/>
        <pc:sldMkLst>
          <pc:docMk/>
          <pc:sldMk cId="3272475681" sldId="345"/>
        </pc:sldMkLst>
      </pc:sldChg>
      <pc:sldChg chg="addSp delSp modSp add mod delAnim modAnim">
        <pc:chgData name="TAN Mei Yi [Harrisdale Senior High School]" userId="f9f029c9-d743-4d60-9f2c-e74bdec1ab07" providerId="ADAL" clId="{41E2DC4D-F5A7-44C2-80AB-A6ABC97E6929}" dt="2023-06-23T02:26:45.843" v="2011" actId="20577"/>
        <pc:sldMkLst>
          <pc:docMk/>
          <pc:sldMk cId="501310011" sldId="346"/>
        </pc:sldMkLst>
        <pc:spChg chg="del">
          <ac:chgData name="TAN Mei Yi [Harrisdale Senior High School]" userId="f9f029c9-d743-4d60-9f2c-e74bdec1ab07" providerId="ADAL" clId="{41E2DC4D-F5A7-44C2-80AB-A6ABC97E6929}" dt="2023-06-22T08:59:16.357" v="981" actId="478"/>
          <ac:spMkLst>
            <pc:docMk/>
            <pc:sldMk cId="501310011" sldId="346"/>
            <ac:spMk id="3" creationId="{00000000-0000-0000-0000-000000000000}"/>
          </ac:spMkLst>
        </pc:spChg>
        <pc:spChg chg="add mod">
          <ac:chgData name="TAN Mei Yi [Harrisdale Senior High School]" userId="f9f029c9-d743-4d60-9f2c-e74bdec1ab07" providerId="ADAL" clId="{41E2DC4D-F5A7-44C2-80AB-A6ABC97E6929}" dt="2023-06-23T01:58:15.055" v="1680" actId="403"/>
          <ac:spMkLst>
            <pc:docMk/>
            <pc:sldMk cId="501310011" sldId="346"/>
            <ac:spMk id="3" creationId="{351E8F32-F50F-DA83-E3E1-BC633CC0D6BA}"/>
          </ac:spMkLst>
        </pc:spChg>
        <pc:spChg chg="add mod">
          <ac:chgData name="TAN Mei Yi [Harrisdale Senior High School]" userId="f9f029c9-d743-4d60-9f2c-e74bdec1ab07" providerId="ADAL" clId="{41E2DC4D-F5A7-44C2-80AB-A6ABC97E6929}" dt="2023-06-23T02:04:21.560" v="1941" actId="1076"/>
          <ac:spMkLst>
            <pc:docMk/>
            <pc:sldMk cId="501310011" sldId="346"/>
            <ac:spMk id="4" creationId="{E6BA0CC7-F154-5712-4EA3-570D1D3C41D6}"/>
          </ac:spMkLst>
        </pc:spChg>
        <pc:spChg chg="add mod">
          <ac:chgData name="TAN Mei Yi [Harrisdale Senior High School]" userId="f9f029c9-d743-4d60-9f2c-e74bdec1ab07" providerId="ADAL" clId="{41E2DC4D-F5A7-44C2-80AB-A6ABC97E6929}" dt="2023-06-23T02:08:27.842" v="1967" actId="1076"/>
          <ac:spMkLst>
            <pc:docMk/>
            <pc:sldMk cId="501310011" sldId="346"/>
            <ac:spMk id="5" creationId="{3BDC48ED-E2D2-3FFE-33B7-3CF6649E652B}"/>
          </ac:spMkLst>
        </pc:spChg>
        <pc:spChg chg="add mod">
          <ac:chgData name="TAN Mei Yi [Harrisdale Senior High School]" userId="f9f029c9-d743-4d60-9f2c-e74bdec1ab07" providerId="ADAL" clId="{41E2DC4D-F5A7-44C2-80AB-A6ABC97E6929}" dt="2023-06-23T02:09:13.664" v="1998" actId="1076"/>
          <ac:spMkLst>
            <pc:docMk/>
            <pc:sldMk cId="501310011" sldId="346"/>
            <ac:spMk id="6" creationId="{9564BC91-12B9-D169-ADEC-3ECB6ADAA483}"/>
          </ac:spMkLst>
        </pc:spChg>
        <pc:spChg chg="add del mod">
          <ac:chgData name="TAN Mei Yi [Harrisdale Senior High School]" userId="f9f029c9-d743-4d60-9f2c-e74bdec1ab07" providerId="ADAL" clId="{41E2DC4D-F5A7-44C2-80AB-A6ABC97E6929}" dt="2023-06-22T08:59:22.015" v="984" actId="478"/>
          <ac:spMkLst>
            <pc:docMk/>
            <pc:sldMk cId="501310011" sldId="346"/>
            <ac:spMk id="6" creationId="{D0ED2BCA-FBF6-7238-0C77-32BC360DBB71}"/>
          </ac:spMkLst>
        </pc:spChg>
        <pc:spChg chg="add mod">
          <ac:chgData name="TAN Mei Yi [Harrisdale Senior High School]" userId="f9f029c9-d743-4d60-9f2c-e74bdec1ab07" providerId="ADAL" clId="{41E2DC4D-F5A7-44C2-80AB-A6ABC97E6929}" dt="2023-06-23T02:26:45.843" v="2011" actId="20577"/>
          <ac:spMkLst>
            <pc:docMk/>
            <pc:sldMk cId="501310011" sldId="346"/>
            <ac:spMk id="7" creationId="{B76179DA-4DC8-96E3-472B-A53F5DB44D31}"/>
          </ac:spMkLst>
        </pc:spChg>
        <pc:spChg chg="del">
          <ac:chgData name="TAN Mei Yi [Harrisdale Senior High School]" userId="f9f029c9-d743-4d60-9f2c-e74bdec1ab07" providerId="ADAL" clId="{41E2DC4D-F5A7-44C2-80AB-A6ABC97E6929}" dt="2023-06-22T08:59:16.357" v="981" actId="478"/>
          <ac:spMkLst>
            <pc:docMk/>
            <pc:sldMk cId="501310011" sldId="346"/>
            <ac:spMk id="7" creationId="{F305A834-CE8D-7D89-EBC9-21DA39C78738}"/>
          </ac:spMkLst>
        </pc:spChg>
        <pc:spChg chg="del">
          <ac:chgData name="TAN Mei Yi [Harrisdale Senior High School]" userId="f9f029c9-d743-4d60-9f2c-e74bdec1ab07" providerId="ADAL" clId="{41E2DC4D-F5A7-44C2-80AB-A6ABC97E6929}" dt="2023-06-22T08:59:16.357" v="981" actId="478"/>
          <ac:spMkLst>
            <pc:docMk/>
            <pc:sldMk cId="501310011" sldId="346"/>
            <ac:spMk id="8" creationId="{C1CBA402-9E85-A7F5-97B4-A180A7E07B33}"/>
          </ac:spMkLst>
        </pc:spChg>
        <pc:spChg chg="del">
          <ac:chgData name="TAN Mei Yi [Harrisdale Senior High School]" userId="f9f029c9-d743-4d60-9f2c-e74bdec1ab07" providerId="ADAL" clId="{41E2DC4D-F5A7-44C2-80AB-A6ABC97E6929}" dt="2023-06-22T08:59:16.357" v="981" actId="478"/>
          <ac:spMkLst>
            <pc:docMk/>
            <pc:sldMk cId="501310011" sldId="346"/>
            <ac:spMk id="9" creationId="{A5635893-9AFD-B943-3697-F2ABF869E496}"/>
          </ac:spMkLst>
        </pc:spChg>
        <pc:spChg chg="del">
          <ac:chgData name="TAN Mei Yi [Harrisdale Senior High School]" userId="f9f029c9-d743-4d60-9f2c-e74bdec1ab07" providerId="ADAL" clId="{41E2DC4D-F5A7-44C2-80AB-A6ABC97E6929}" dt="2023-06-22T08:59:16.357" v="981" actId="478"/>
          <ac:spMkLst>
            <pc:docMk/>
            <pc:sldMk cId="501310011" sldId="346"/>
            <ac:spMk id="11" creationId="{7C702422-75B8-0BB9-3CB6-B81410391AB2}"/>
          </ac:spMkLst>
        </pc:spChg>
        <pc:spChg chg="del">
          <ac:chgData name="TAN Mei Yi [Harrisdale Senior High School]" userId="f9f029c9-d743-4d60-9f2c-e74bdec1ab07" providerId="ADAL" clId="{41E2DC4D-F5A7-44C2-80AB-A6ABC97E6929}" dt="2023-06-22T08:59:16.357" v="981" actId="478"/>
          <ac:spMkLst>
            <pc:docMk/>
            <pc:sldMk cId="501310011" sldId="346"/>
            <ac:spMk id="12" creationId="{552D2F31-5149-67F9-243B-D05D7C20BDCD}"/>
          </ac:spMkLst>
        </pc:spChg>
        <pc:spChg chg="del">
          <ac:chgData name="TAN Mei Yi [Harrisdale Senior High School]" userId="f9f029c9-d743-4d60-9f2c-e74bdec1ab07" providerId="ADAL" clId="{41E2DC4D-F5A7-44C2-80AB-A6ABC97E6929}" dt="2023-06-22T08:59:16.357" v="981" actId="478"/>
          <ac:spMkLst>
            <pc:docMk/>
            <pc:sldMk cId="501310011" sldId="346"/>
            <ac:spMk id="13" creationId="{048511B5-5B37-E782-B6B3-7EBA16D5FD15}"/>
          </ac:spMkLst>
        </pc:spChg>
        <pc:spChg chg="del">
          <ac:chgData name="TAN Mei Yi [Harrisdale Senior High School]" userId="f9f029c9-d743-4d60-9f2c-e74bdec1ab07" providerId="ADAL" clId="{41E2DC4D-F5A7-44C2-80AB-A6ABC97E6929}" dt="2023-06-22T08:59:16.357" v="981" actId="478"/>
          <ac:spMkLst>
            <pc:docMk/>
            <pc:sldMk cId="501310011" sldId="346"/>
            <ac:spMk id="14" creationId="{4ED04D20-8326-BB80-F054-282E61927C46}"/>
          </ac:spMkLst>
        </pc:spChg>
        <pc:spChg chg="del">
          <ac:chgData name="TAN Mei Yi [Harrisdale Senior High School]" userId="f9f029c9-d743-4d60-9f2c-e74bdec1ab07" providerId="ADAL" clId="{41E2DC4D-F5A7-44C2-80AB-A6ABC97E6929}" dt="2023-06-22T08:59:16.357" v="981" actId="478"/>
          <ac:spMkLst>
            <pc:docMk/>
            <pc:sldMk cId="501310011" sldId="346"/>
            <ac:spMk id="15" creationId="{1E6D7B47-2B10-2972-D594-3F5CC0C2FB24}"/>
          </ac:spMkLst>
        </pc:spChg>
        <pc:spChg chg="del">
          <ac:chgData name="TAN Mei Yi [Harrisdale Senior High School]" userId="f9f029c9-d743-4d60-9f2c-e74bdec1ab07" providerId="ADAL" clId="{41E2DC4D-F5A7-44C2-80AB-A6ABC97E6929}" dt="2023-06-22T08:59:16.357" v="981" actId="478"/>
          <ac:spMkLst>
            <pc:docMk/>
            <pc:sldMk cId="501310011" sldId="346"/>
            <ac:spMk id="16" creationId="{8ED53044-ACE3-6C3A-C401-A912D4AC1D79}"/>
          </ac:spMkLst>
        </pc:spChg>
        <pc:spChg chg="del">
          <ac:chgData name="TAN Mei Yi [Harrisdale Senior High School]" userId="f9f029c9-d743-4d60-9f2c-e74bdec1ab07" providerId="ADAL" clId="{41E2DC4D-F5A7-44C2-80AB-A6ABC97E6929}" dt="2023-06-22T08:59:16.357" v="981" actId="478"/>
          <ac:spMkLst>
            <pc:docMk/>
            <pc:sldMk cId="501310011" sldId="346"/>
            <ac:spMk id="17" creationId="{17E5B637-0386-B2BC-EA8E-357D251FD1C4}"/>
          </ac:spMkLst>
        </pc:spChg>
        <pc:picChg chg="del">
          <ac:chgData name="TAN Mei Yi [Harrisdale Senior High School]" userId="f9f029c9-d743-4d60-9f2c-e74bdec1ab07" providerId="ADAL" clId="{41E2DC4D-F5A7-44C2-80AB-A6ABC97E6929}" dt="2023-06-22T08:59:16.357" v="981" actId="478"/>
          <ac:picMkLst>
            <pc:docMk/>
            <pc:sldMk cId="501310011" sldId="346"/>
            <ac:picMk id="5" creationId="{985C436B-9F21-50B9-059A-D6ECCEBE9DF5}"/>
          </ac:picMkLst>
        </pc:picChg>
        <pc:picChg chg="add del mod">
          <ac:chgData name="TAN Mei Yi [Harrisdale Senior High School]" userId="f9f029c9-d743-4d60-9f2c-e74bdec1ab07" providerId="ADAL" clId="{41E2DC4D-F5A7-44C2-80AB-A6ABC97E6929}" dt="2023-06-23T01:58:11.269" v="1678" actId="478"/>
          <ac:picMkLst>
            <pc:docMk/>
            <pc:sldMk cId="501310011" sldId="346"/>
            <ac:picMk id="18" creationId="{10CB874F-8742-3C66-1D91-979306838271}"/>
          </ac:picMkLst>
        </pc:picChg>
      </pc:sldChg>
      <pc:sldChg chg="add del">
        <pc:chgData name="TAN Mei Yi [Harrisdale Senior High School]" userId="f9f029c9-d743-4d60-9f2c-e74bdec1ab07" providerId="ADAL" clId="{41E2DC4D-F5A7-44C2-80AB-A6ABC97E6929}" dt="2023-06-22T08:20:29.015" v="664"/>
        <pc:sldMkLst>
          <pc:docMk/>
          <pc:sldMk cId="2160615398" sldId="346"/>
        </pc:sldMkLst>
      </pc:sldChg>
      <pc:sldChg chg="addSp delSp modSp add mod modAnim">
        <pc:chgData name="TAN Mei Yi [Harrisdale Senior High School]" userId="f9f029c9-d743-4d60-9f2c-e74bdec1ab07" providerId="ADAL" clId="{41E2DC4D-F5A7-44C2-80AB-A6ABC97E6929}" dt="2023-06-23T02:31:52.545" v="2109" actId="20577"/>
        <pc:sldMkLst>
          <pc:docMk/>
          <pc:sldMk cId="1892799905" sldId="347"/>
        </pc:sldMkLst>
        <pc:spChg chg="add mod">
          <ac:chgData name="TAN Mei Yi [Harrisdale Senior High School]" userId="f9f029c9-d743-4d60-9f2c-e74bdec1ab07" providerId="ADAL" clId="{41E2DC4D-F5A7-44C2-80AB-A6ABC97E6929}" dt="2023-06-23T02:00:34.613" v="1806" actId="1076"/>
          <ac:spMkLst>
            <pc:docMk/>
            <pc:sldMk cId="1892799905" sldId="347"/>
            <ac:spMk id="3" creationId="{41224A99-0721-ACE9-A305-800CC326E081}"/>
          </ac:spMkLst>
        </pc:spChg>
        <pc:spChg chg="add mod">
          <ac:chgData name="TAN Mei Yi [Harrisdale Senior High School]" userId="f9f029c9-d743-4d60-9f2c-e74bdec1ab07" providerId="ADAL" clId="{41E2DC4D-F5A7-44C2-80AB-A6ABC97E6929}" dt="2023-06-23T02:28:17.168" v="2029" actId="1076"/>
          <ac:spMkLst>
            <pc:docMk/>
            <pc:sldMk cId="1892799905" sldId="347"/>
            <ac:spMk id="5" creationId="{2E704AD4-D300-A3F9-2496-CEA2E92DCDAB}"/>
          </ac:spMkLst>
        </pc:spChg>
        <pc:spChg chg="add mod">
          <ac:chgData name="TAN Mei Yi [Harrisdale Senior High School]" userId="f9f029c9-d743-4d60-9f2c-e74bdec1ab07" providerId="ADAL" clId="{41E2DC4D-F5A7-44C2-80AB-A6ABC97E6929}" dt="2023-06-23T02:30:20.126" v="2060" actId="1076"/>
          <ac:spMkLst>
            <pc:docMk/>
            <pc:sldMk cId="1892799905" sldId="347"/>
            <ac:spMk id="6" creationId="{E9508C45-A0A4-45AC-8CAB-75961FE760C0}"/>
          </ac:spMkLst>
        </pc:spChg>
        <pc:spChg chg="add mod">
          <ac:chgData name="TAN Mei Yi [Harrisdale Senior High School]" userId="f9f029c9-d743-4d60-9f2c-e74bdec1ab07" providerId="ADAL" clId="{41E2DC4D-F5A7-44C2-80AB-A6ABC97E6929}" dt="2023-06-23T02:30:38.766" v="2077" actId="1076"/>
          <ac:spMkLst>
            <pc:docMk/>
            <pc:sldMk cId="1892799905" sldId="347"/>
            <ac:spMk id="7" creationId="{B290DBA1-3886-B7CA-1AFA-53904476EF7E}"/>
          </ac:spMkLst>
        </pc:spChg>
        <pc:spChg chg="add mod">
          <ac:chgData name="TAN Mei Yi [Harrisdale Senior High School]" userId="f9f029c9-d743-4d60-9f2c-e74bdec1ab07" providerId="ADAL" clId="{41E2DC4D-F5A7-44C2-80AB-A6ABC97E6929}" dt="2023-06-23T02:31:01.310" v="2096" actId="1076"/>
          <ac:spMkLst>
            <pc:docMk/>
            <pc:sldMk cId="1892799905" sldId="347"/>
            <ac:spMk id="8" creationId="{FB5B23F8-326A-30CD-15EA-1467E53B0AA1}"/>
          </ac:spMkLst>
        </pc:spChg>
        <pc:spChg chg="add mod">
          <ac:chgData name="TAN Mei Yi [Harrisdale Senior High School]" userId="f9f029c9-d743-4d60-9f2c-e74bdec1ab07" providerId="ADAL" clId="{41E2DC4D-F5A7-44C2-80AB-A6ABC97E6929}" dt="2023-06-23T02:31:41.553" v="2104" actId="20577"/>
          <ac:spMkLst>
            <pc:docMk/>
            <pc:sldMk cId="1892799905" sldId="347"/>
            <ac:spMk id="9" creationId="{ECC85D77-FF20-42DF-6CA9-28DF44ED073B}"/>
          </ac:spMkLst>
        </pc:spChg>
        <pc:spChg chg="add mod">
          <ac:chgData name="TAN Mei Yi [Harrisdale Senior High School]" userId="f9f029c9-d743-4d60-9f2c-e74bdec1ab07" providerId="ADAL" clId="{41E2DC4D-F5A7-44C2-80AB-A6ABC97E6929}" dt="2023-06-23T02:31:52.545" v="2109" actId="20577"/>
          <ac:spMkLst>
            <pc:docMk/>
            <pc:sldMk cId="1892799905" sldId="347"/>
            <ac:spMk id="10" creationId="{4CF88ACB-095F-FDE0-2314-EC614DBACE4F}"/>
          </ac:spMkLst>
        </pc:spChg>
        <pc:picChg chg="add del mod">
          <ac:chgData name="TAN Mei Yi [Harrisdale Senior High School]" userId="f9f029c9-d743-4d60-9f2c-e74bdec1ab07" providerId="ADAL" clId="{41E2DC4D-F5A7-44C2-80AB-A6ABC97E6929}" dt="2023-06-23T02:00:31.519" v="1805" actId="478"/>
          <ac:picMkLst>
            <pc:docMk/>
            <pc:sldMk cId="1892799905" sldId="347"/>
            <ac:picMk id="4" creationId="{8F1B6E38-0785-5D23-9085-9952470F9CB1}"/>
          </ac:picMkLst>
        </pc:picChg>
        <pc:picChg chg="del">
          <ac:chgData name="TAN Mei Yi [Harrisdale Senior High School]" userId="f9f029c9-d743-4d60-9f2c-e74bdec1ab07" providerId="ADAL" clId="{41E2DC4D-F5A7-44C2-80AB-A6ABC97E6929}" dt="2023-06-22T08:59:49.698" v="986" actId="478"/>
          <ac:picMkLst>
            <pc:docMk/>
            <pc:sldMk cId="1892799905" sldId="347"/>
            <ac:picMk id="18" creationId="{10CB874F-8742-3C66-1D91-979306838271}"/>
          </ac:picMkLst>
        </pc:picChg>
      </pc:sldChg>
      <pc:sldChg chg="addSp delSp modSp add mod modAnim">
        <pc:chgData name="TAN Mei Yi [Harrisdale Senior High School]" userId="f9f029c9-d743-4d60-9f2c-e74bdec1ab07" providerId="ADAL" clId="{41E2DC4D-F5A7-44C2-80AB-A6ABC97E6929}" dt="2023-06-23T02:36:13.865" v="2298" actId="20577"/>
        <pc:sldMkLst>
          <pc:docMk/>
          <pc:sldMk cId="1405830947" sldId="348"/>
        </pc:sldMkLst>
        <pc:spChg chg="add mod">
          <ac:chgData name="TAN Mei Yi [Harrisdale Senior High School]" userId="f9f029c9-d743-4d60-9f2c-e74bdec1ab07" providerId="ADAL" clId="{41E2DC4D-F5A7-44C2-80AB-A6ABC97E6929}" dt="2023-06-23T02:01:55.613" v="1904" actId="1076"/>
          <ac:spMkLst>
            <pc:docMk/>
            <pc:sldMk cId="1405830947" sldId="348"/>
            <ac:spMk id="3" creationId="{5AB4DC27-2534-8BAC-A92C-6CF8E2AA65C5}"/>
          </ac:spMkLst>
        </pc:spChg>
        <pc:spChg chg="add mod">
          <ac:chgData name="TAN Mei Yi [Harrisdale Senior High School]" userId="f9f029c9-d743-4d60-9f2c-e74bdec1ab07" providerId="ADAL" clId="{41E2DC4D-F5A7-44C2-80AB-A6ABC97E6929}" dt="2023-06-23T02:33:06.323" v="2128" actId="20577"/>
          <ac:spMkLst>
            <pc:docMk/>
            <pc:sldMk cId="1405830947" sldId="348"/>
            <ac:spMk id="4" creationId="{ABDC4C39-2606-AE3D-30D9-0A2618F96371}"/>
          </ac:spMkLst>
        </pc:spChg>
        <pc:spChg chg="add mod">
          <ac:chgData name="TAN Mei Yi [Harrisdale Senior High School]" userId="f9f029c9-d743-4d60-9f2c-e74bdec1ab07" providerId="ADAL" clId="{41E2DC4D-F5A7-44C2-80AB-A6ABC97E6929}" dt="2023-06-23T02:33:58.639" v="2189" actId="20577"/>
          <ac:spMkLst>
            <pc:docMk/>
            <pc:sldMk cId="1405830947" sldId="348"/>
            <ac:spMk id="6" creationId="{98C0FFF9-D13E-59CE-2D9F-0A44BA0E2341}"/>
          </ac:spMkLst>
        </pc:spChg>
        <pc:spChg chg="add mod">
          <ac:chgData name="TAN Mei Yi [Harrisdale Senior High School]" userId="f9f029c9-d743-4d60-9f2c-e74bdec1ab07" providerId="ADAL" clId="{41E2DC4D-F5A7-44C2-80AB-A6ABC97E6929}" dt="2023-06-23T02:34:26.299" v="2205" actId="20577"/>
          <ac:spMkLst>
            <pc:docMk/>
            <pc:sldMk cId="1405830947" sldId="348"/>
            <ac:spMk id="7" creationId="{4920B762-F575-EF68-3103-E170D8C5B258}"/>
          </ac:spMkLst>
        </pc:spChg>
        <pc:spChg chg="add mod">
          <ac:chgData name="TAN Mei Yi [Harrisdale Senior High School]" userId="f9f029c9-d743-4d60-9f2c-e74bdec1ab07" providerId="ADAL" clId="{41E2DC4D-F5A7-44C2-80AB-A6ABC97E6929}" dt="2023-06-23T02:34:42.761" v="2239" actId="1076"/>
          <ac:spMkLst>
            <pc:docMk/>
            <pc:sldMk cId="1405830947" sldId="348"/>
            <ac:spMk id="8" creationId="{B6A839C7-EA2F-AABC-820E-1DAAD3D89FB0}"/>
          </ac:spMkLst>
        </pc:spChg>
        <pc:spChg chg="add mod">
          <ac:chgData name="TAN Mei Yi [Harrisdale Senior High School]" userId="f9f029c9-d743-4d60-9f2c-e74bdec1ab07" providerId="ADAL" clId="{41E2DC4D-F5A7-44C2-80AB-A6ABC97E6929}" dt="2023-06-23T02:35:19.382" v="2254" actId="20577"/>
          <ac:spMkLst>
            <pc:docMk/>
            <pc:sldMk cId="1405830947" sldId="348"/>
            <ac:spMk id="9" creationId="{156D3FA0-8B1D-FE9D-FBEA-B46DB13DA753}"/>
          </ac:spMkLst>
        </pc:spChg>
        <pc:spChg chg="add mod">
          <ac:chgData name="TAN Mei Yi [Harrisdale Senior High School]" userId="f9f029c9-d743-4d60-9f2c-e74bdec1ab07" providerId="ADAL" clId="{41E2DC4D-F5A7-44C2-80AB-A6ABC97E6929}" dt="2023-06-23T02:35:32.985" v="2263" actId="1076"/>
          <ac:spMkLst>
            <pc:docMk/>
            <pc:sldMk cId="1405830947" sldId="348"/>
            <ac:spMk id="10" creationId="{D7ABEF89-6D0C-806C-EDB9-57007644B240}"/>
          </ac:spMkLst>
        </pc:spChg>
        <pc:spChg chg="add mod">
          <ac:chgData name="TAN Mei Yi [Harrisdale Senior High School]" userId="f9f029c9-d743-4d60-9f2c-e74bdec1ab07" providerId="ADAL" clId="{41E2DC4D-F5A7-44C2-80AB-A6ABC97E6929}" dt="2023-06-23T02:36:13.865" v="2298" actId="20577"/>
          <ac:spMkLst>
            <pc:docMk/>
            <pc:sldMk cId="1405830947" sldId="348"/>
            <ac:spMk id="11" creationId="{7242328C-2229-7B56-3F74-C658060F2FBC}"/>
          </ac:spMkLst>
        </pc:spChg>
        <pc:picChg chg="del">
          <ac:chgData name="TAN Mei Yi [Harrisdale Senior High School]" userId="f9f029c9-d743-4d60-9f2c-e74bdec1ab07" providerId="ADAL" clId="{41E2DC4D-F5A7-44C2-80AB-A6ABC97E6929}" dt="2023-06-22T09:00:12.181" v="990" actId="478"/>
          <ac:picMkLst>
            <pc:docMk/>
            <pc:sldMk cId="1405830947" sldId="348"/>
            <ac:picMk id="4" creationId="{8F1B6E38-0785-5D23-9085-9952470F9CB1}"/>
          </ac:picMkLst>
        </pc:picChg>
        <pc:picChg chg="add del mod">
          <ac:chgData name="TAN Mei Yi [Harrisdale Senior High School]" userId="f9f029c9-d743-4d60-9f2c-e74bdec1ab07" providerId="ADAL" clId="{41E2DC4D-F5A7-44C2-80AB-A6ABC97E6929}" dt="2023-06-23T02:01:51.561" v="1903" actId="478"/>
          <ac:picMkLst>
            <pc:docMk/>
            <pc:sldMk cId="1405830947" sldId="348"/>
            <ac:picMk id="5" creationId="{AC8443EC-B113-30E7-06B7-CD0087118586}"/>
          </ac:picMkLst>
        </pc:picChg>
      </pc:sldChg>
      <pc:sldChg chg="addSp delSp modSp add del mod">
        <pc:chgData name="TAN Mei Yi [Harrisdale Senior High School]" userId="f9f029c9-d743-4d60-9f2c-e74bdec1ab07" providerId="ADAL" clId="{41E2DC4D-F5A7-44C2-80AB-A6ABC97E6929}" dt="2023-06-23T02:02:46.976" v="1907" actId="47"/>
        <pc:sldMkLst>
          <pc:docMk/>
          <pc:sldMk cId="3530422619" sldId="349"/>
        </pc:sldMkLst>
        <pc:spChg chg="add mod">
          <ac:chgData name="TAN Mei Yi [Harrisdale Senior High School]" userId="f9f029c9-d743-4d60-9f2c-e74bdec1ab07" providerId="ADAL" clId="{41E2DC4D-F5A7-44C2-80AB-A6ABC97E6929}" dt="2023-06-23T02:02:30.754" v="1905"/>
          <ac:spMkLst>
            <pc:docMk/>
            <pc:sldMk cId="3530422619" sldId="349"/>
            <ac:spMk id="3" creationId="{001A89E4-40E1-8786-47BD-14927024E6E0}"/>
          </ac:spMkLst>
        </pc:spChg>
        <pc:picChg chg="add mod">
          <ac:chgData name="TAN Mei Yi [Harrisdale Senior High School]" userId="f9f029c9-d743-4d60-9f2c-e74bdec1ab07" providerId="ADAL" clId="{41E2DC4D-F5A7-44C2-80AB-A6ABC97E6929}" dt="2023-06-23T02:02:34.411" v="1906" actId="1076"/>
          <ac:picMkLst>
            <pc:docMk/>
            <pc:sldMk cId="3530422619" sldId="349"/>
            <ac:picMk id="4" creationId="{E717CE2A-781E-4FB7-4A6E-74C47EDAFA31}"/>
          </ac:picMkLst>
        </pc:picChg>
        <pc:picChg chg="del">
          <ac:chgData name="TAN Mei Yi [Harrisdale Senior High School]" userId="f9f029c9-d743-4d60-9f2c-e74bdec1ab07" providerId="ADAL" clId="{41E2DC4D-F5A7-44C2-80AB-A6ABC97E6929}" dt="2023-06-22T09:00:42.529" v="994" actId="478"/>
          <ac:picMkLst>
            <pc:docMk/>
            <pc:sldMk cId="3530422619" sldId="349"/>
            <ac:picMk id="5" creationId="{AC8443EC-B113-30E7-06B7-CD0087118586}"/>
          </ac:picMkLst>
        </pc:picChg>
      </pc:sldChg>
    </pc:docChg>
  </pc:docChgLst>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F0142A14-160A-9149-A5D1-E05B0C264B89}"/>
    <pc:docChg chg="modSld">
      <pc:chgData name="TAN Mei Yi [Harrisdale Senior High School]" userId="f9f029c9-d743-4d60-9f2c-e74bdec1ab07" providerId="ADAL" clId="{F0142A14-160A-9149-A5D1-E05B0C264B89}" dt="2023-03-24T13:00:41.095" v="1"/>
      <pc:docMkLst>
        <pc:docMk/>
      </pc:docMkLst>
      <pc:sldChg chg="addSp delSp">
        <pc:chgData name="TAN Mei Yi [Harrisdale Senior High School]" userId="f9f029c9-d743-4d60-9f2c-e74bdec1ab07" providerId="ADAL" clId="{F0142A14-160A-9149-A5D1-E05B0C264B89}" dt="2023-03-24T13:00:41.095" v="1"/>
        <pc:sldMkLst>
          <pc:docMk/>
          <pc:sldMk cId="3000480193" sldId="288"/>
        </pc:sldMkLst>
        <pc:inkChg chg="add del">
          <ac:chgData name="TAN Mei Yi [Harrisdale Senior High School]" userId="f9f029c9-d743-4d60-9f2c-e74bdec1ab07" providerId="ADAL" clId="{F0142A14-160A-9149-A5D1-E05B0C264B89}" dt="2023-03-24T13:00:41.095" v="1"/>
          <ac:inkMkLst>
            <pc:docMk/>
            <pc:sldMk cId="3000480193" sldId="288"/>
            <ac:inkMk id="2" creationId="{9ED75C05-87DF-DE2B-5041-5390F2B5363A}"/>
          </ac:inkMkLst>
        </pc:ink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1T02:34:35.678" v="1242" actId="20577"/>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01:53:33.486" v="31" actId="20577"/>
        <pc:sldMkLst>
          <pc:docMk/>
          <pc:sldMk cId="2226349418" sldId="292"/>
        </pc:sldMkLst>
        <pc:spChg chg="mod">
          <ac:chgData name="TAN Mei Yi [Harrisdale Senior High School]" userId="f9f029c9-d743-4d60-9f2c-e74bdec1ab07" providerId="ADAL" clId="{9C903BBF-100E-4DC9-84D4-A2D447277C9F}" dt="2023-03-21T01:53:33.486" v="31"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1T02:14:44.021" v="719"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1T02:08:29.403" v="443" actId="1076"/>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1T02:34:11.523" v="1240" actId="1076"/>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docChgLst>
    <pc:chgData name="TAN Mei Yi [Harrisdale Senior High School]" userId="f9f029c9-d743-4d60-9f2c-e74bdec1ab07" providerId="ADAL" clId="{EC486DBA-5717-4048-AFE4-2990C473D674}"/>
    <pc:docChg chg="undo custSel addSld delSld modSld sldOrd">
      <pc:chgData name="TAN Mei Yi [Harrisdale Senior High School]" userId="f9f029c9-d743-4d60-9f2c-e74bdec1ab07" providerId="ADAL" clId="{EC486DBA-5717-4048-AFE4-2990C473D674}" dt="2023-03-21T22:59:46.522" v="2405"/>
      <pc:docMkLst>
        <pc:docMk/>
      </pc:docMkLst>
      <pc:sldChg chg="modSp add del mod">
        <pc:chgData name="TAN Mei Yi [Harrisdale Senior High School]" userId="f9f029c9-d743-4d60-9f2c-e74bdec1ab07" providerId="ADAL" clId="{EC486DBA-5717-4048-AFE4-2990C473D674}" dt="2023-03-21T04:33:54.863" v="976" actId="47"/>
        <pc:sldMkLst>
          <pc:docMk/>
          <pc:sldMk cId="857879338" sldId="258"/>
        </pc:sldMkLst>
        <pc:spChg chg="mod">
          <ac:chgData name="TAN Mei Yi [Harrisdale Senior High School]" userId="f9f029c9-d743-4d60-9f2c-e74bdec1ab07" providerId="ADAL" clId="{EC486DBA-5717-4048-AFE4-2990C473D674}" dt="2023-03-21T02:47:13.476" v="217" actId="113"/>
          <ac:spMkLst>
            <pc:docMk/>
            <pc:sldMk cId="857879338" sldId="258"/>
            <ac:spMk id="4" creationId="{5F1EA2FE-0E83-4CD1-8601-1F14B9553255}"/>
          </ac:spMkLst>
        </pc:spChg>
        <pc:spChg chg="mod">
          <ac:chgData name="TAN Mei Yi [Harrisdale Senior High School]" userId="f9f029c9-d743-4d60-9f2c-e74bdec1ab07" providerId="ADAL" clId="{EC486DBA-5717-4048-AFE4-2990C473D674}" dt="2023-03-21T02:52:42.203" v="286" actId="113"/>
          <ac:spMkLst>
            <pc:docMk/>
            <pc:sldMk cId="857879338" sldId="258"/>
            <ac:spMk id="5" creationId="{F1594D03-1B56-45CF-95E0-45E5A38E51E9}"/>
          </ac:spMkLst>
        </pc:spChg>
      </pc:sldChg>
      <pc:sldChg chg="modSp add del mod">
        <pc:chgData name="TAN Mei Yi [Harrisdale Senior High School]" userId="f9f029c9-d743-4d60-9f2c-e74bdec1ab07" providerId="ADAL" clId="{EC486DBA-5717-4048-AFE4-2990C473D674}" dt="2023-03-21T04:33:54.863" v="976" actId="47"/>
        <pc:sldMkLst>
          <pc:docMk/>
          <pc:sldMk cId="1878992383" sldId="259"/>
        </pc:sldMkLst>
        <pc:spChg chg="mod">
          <ac:chgData name="TAN Mei Yi [Harrisdale Senior High School]" userId="f9f029c9-d743-4d60-9f2c-e74bdec1ab07" providerId="ADAL" clId="{EC486DBA-5717-4048-AFE4-2990C473D674}" dt="2023-03-21T02:46:43.911" v="213" actId="208"/>
          <ac:spMkLst>
            <pc:docMk/>
            <pc:sldMk cId="1878992383" sldId="259"/>
            <ac:spMk id="5" creationId="{F6BA34A1-8934-46F8-9DA4-4ADCF44AA800}"/>
          </ac:spMkLst>
        </pc:spChg>
      </pc:sldChg>
      <pc:sldChg chg="modSp add del mod">
        <pc:chgData name="TAN Mei Yi [Harrisdale Senior High School]" userId="f9f029c9-d743-4d60-9f2c-e74bdec1ab07" providerId="ADAL" clId="{EC486DBA-5717-4048-AFE4-2990C473D674}" dt="2023-03-21T04:33:54.863" v="976" actId="47"/>
        <pc:sldMkLst>
          <pc:docMk/>
          <pc:sldMk cId="2769207268" sldId="260"/>
        </pc:sldMkLst>
        <pc:spChg chg="mod">
          <ac:chgData name="TAN Mei Yi [Harrisdale Senior High School]" userId="f9f029c9-d743-4d60-9f2c-e74bdec1ab07" providerId="ADAL" clId="{EC486DBA-5717-4048-AFE4-2990C473D674}" dt="2023-03-21T02:46:49.677" v="215" actId="208"/>
          <ac:spMkLst>
            <pc:docMk/>
            <pc:sldMk cId="2769207268" sldId="260"/>
            <ac:spMk id="5" creationId="{D348877A-2F02-4454-ACF2-75400B6026DA}"/>
          </ac:spMkLst>
        </pc:spChg>
      </pc:sldChg>
      <pc:sldChg chg="addSp delSp modSp add mod modAnim">
        <pc:chgData name="TAN Mei Yi [Harrisdale Senior High School]" userId="f9f029c9-d743-4d60-9f2c-e74bdec1ab07" providerId="ADAL" clId="{EC486DBA-5717-4048-AFE4-2990C473D674}" dt="2023-03-21T04:54:46.925" v="1416" actId="20577"/>
        <pc:sldMkLst>
          <pc:docMk/>
          <pc:sldMk cId="3613507355" sldId="261"/>
        </pc:sldMkLst>
        <pc:spChg chg="add mod">
          <ac:chgData name="TAN Mei Yi [Harrisdale Senior High School]" userId="f9f029c9-d743-4d60-9f2c-e74bdec1ab07" providerId="ADAL" clId="{EC486DBA-5717-4048-AFE4-2990C473D674}" dt="2023-03-21T02:47:55.696" v="224"/>
          <ac:spMkLst>
            <pc:docMk/>
            <pc:sldMk cId="3613507355" sldId="261"/>
            <ac:spMk id="2" creationId="{D3A4EE4E-0A8C-75D9-9B59-F628F5DA6716}"/>
          </ac:spMkLst>
        </pc:spChg>
        <pc:spChg chg="mod">
          <ac:chgData name="TAN Mei Yi [Harrisdale Senior High School]" userId="f9f029c9-d743-4d60-9f2c-e74bdec1ab07" providerId="ADAL" clId="{EC486DBA-5717-4048-AFE4-2990C473D674}" dt="2023-03-21T04:45:31.287" v="1233" actId="14100"/>
          <ac:spMkLst>
            <pc:docMk/>
            <pc:sldMk cId="3613507355" sldId="261"/>
            <ac:spMk id="4" creationId="{24F0FCCC-18BE-4626-A628-761556E71901}"/>
          </ac:spMkLst>
        </pc:spChg>
        <pc:spChg chg="add del">
          <ac:chgData name="TAN Mei Yi [Harrisdale Senior High School]" userId="f9f029c9-d743-4d60-9f2c-e74bdec1ab07" providerId="ADAL" clId="{EC486DBA-5717-4048-AFE4-2990C473D674}" dt="2023-03-21T04:45:38.630" v="1235" actId="22"/>
          <ac:spMkLst>
            <pc:docMk/>
            <pc:sldMk cId="3613507355" sldId="261"/>
            <ac:spMk id="6" creationId="{DED50FE2-7B58-D339-BFC2-0E77B4EE1070}"/>
          </ac:spMkLst>
        </pc:spChg>
        <pc:spChg chg="add mod">
          <ac:chgData name="TAN Mei Yi [Harrisdale Senior High School]" userId="f9f029c9-d743-4d60-9f2c-e74bdec1ab07" providerId="ADAL" clId="{EC486DBA-5717-4048-AFE4-2990C473D674}" dt="2023-03-21T04:53:53.070" v="1363" actId="20577"/>
          <ac:spMkLst>
            <pc:docMk/>
            <pc:sldMk cId="3613507355" sldId="261"/>
            <ac:spMk id="8" creationId="{FB871E63-4066-5E52-C6DD-49E1DE77426E}"/>
          </ac:spMkLst>
        </pc:spChg>
        <pc:spChg chg="add mod">
          <ac:chgData name="TAN Mei Yi [Harrisdale Senior High School]" userId="f9f029c9-d743-4d60-9f2c-e74bdec1ab07" providerId="ADAL" clId="{EC486DBA-5717-4048-AFE4-2990C473D674}" dt="2023-03-21T04:54:46.925" v="1416" actId="20577"/>
          <ac:spMkLst>
            <pc:docMk/>
            <pc:sldMk cId="3613507355" sldId="261"/>
            <ac:spMk id="9" creationId="{11A43D98-42C6-A8A8-B26F-D31184266DBF}"/>
          </ac:spMkLst>
        </pc:spChg>
        <pc:spChg chg="del">
          <ac:chgData name="TAN Mei Yi [Harrisdale Senior High School]" userId="f9f029c9-d743-4d60-9f2c-e74bdec1ab07" providerId="ADAL" clId="{EC486DBA-5717-4048-AFE4-2990C473D674}" dt="2023-03-21T02:47:55.442" v="223" actId="478"/>
          <ac:spMkLst>
            <pc:docMk/>
            <pc:sldMk cId="3613507355" sldId="261"/>
            <ac:spMk id="11" creationId="{AF5C1421-D5F0-4114-ADBF-AB99F070D418}"/>
          </ac:spMkLst>
        </pc:spChg>
        <pc:graphicFrameChg chg="del">
          <ac:chgData name="TAN Mei Yi [Harrisdale Senior High School]" userId="f9f029c9-d743-4d60-9f2c-e74bdec1ab07" providerId="ADAL" clId="{EC486DBA-5717-4048-AFE4-2990C473D674}" dt="2023-03-21T04:45:23.762" v="1229" actId="478"/>
          <ac:graphicFrameMkLst>
            <pc:docMk/>
            <pc:sldMk cId="3613507355" sldId="261"/>
            <ac:graphicFrameMk id="5" creationId="{FD2F9DA5-5934-46CB-9EE3-B03FB0735D9E}"/>
          </ac:graphicFrameMkLst>
        </pc:graphicFrameChg>
        <pc:graphicFrameChg chg="add mod modGraphic">
          <ac:chgData name="TAN Mei Yi [Harrisdale Senior High School]" userId="f9f029c9-d743-4d60-9f2c-e74bdec1ab07" providerId="ADAL" clId="{EC486DBA-5717-4048-AFE4-2990C473D674}" dt="2023-03-21T04:52:24.710" v="1257" actId="1076"/>
          <ac:graphicFrameMkLst>
            <pc:docMk/>
            <pc:sldMk cId="3613507355" sldId="261"/>
            <ac:graphicFrameMk id="7" creationId="{2D51195B-F5CD-693B-8CD1-C5EB3AE5D0F6}"/>
          </ac:graphicFrameMkLst>
        </pc:graphicFrameChg>
      </pc:sldChg>
      <pc:sldChg chg="addSp delSp modSp add mod modAnim">
        <pc:chgData name="TAN Mei Yi [Harrisdale Senior High School]" userId="f9f029c9-d743-4d60-9f2c-e74bdec1ab07" providerId="ADAL" clId="{EC486DBA-5717-4048-AFE4-2990C473D674}" dt="2023-03-21T04:36:09.298" v="987" actId="1076"/>
        <pc:sldMkLst>
          <pc:docMk/>
          <pc:sldMk cId="1712966024" sldId="262"/>
        </pc:sldMkLst>
        <pc:spChg chg="mod">
          <ac:chgData name="TAN Mei Yi [Harrisdale Senior High School]" userId="f9f029c9-d743-4d60-9f2c-e74bdec1ab07" providerId="ADAL" clId="{EC486DBA-5717-4048-AFE4-2990C473D674}" dt="2023-03-21T04:36:09.298" v="987" actId="1076"/>
          <ac:spMkLst>
            <pc:docMk/>
            <pc:sldMk cId="1712966024" sldId="262"/>
            <ac:spMk id="2" creationId="{034B83EF-7145-46A1-A297-F89EDB2EDF63}"/>
          </ac:spMkLst>
        </pc:spChg>
        <pc:spChg chg="add mod">
          <ac:chgData name="TAN Mei Yi [Harrisdale Senior High School]" userId="f9f029c9-d743-4d60-9f2c-e74bdec1ab07" providerId="ADAL" clId="{EC486DBA-5717-4048-AFE4-2990C473D674}" dt="2023-03-21T02:47:17.502" v="220" actId="113"/>
          <ac:spMkLst>
            <pc:docMk/>
            <pc:sldMk cId="1712966024" sldId="262"/>
            <ac:spMk id="3" creationId="{89647CBC-9907-0573-3F2B-90BE75EB7304}"/>
          </ac:spMkLst>
        </pc:spChg>
        <pc:spChg chg="mod">
          <ac:chgData name="TAN Mei Yi [Harrisdale Senior High School]" userId="f9f029c9-d743-4d60-9f2c-e74bdec1ab07" providerId="ADAL" clId="{EC486DBA-5717-4048-AFE4-2990C473D674}" dt="2023-03-21T04:36:01.849" v="986" actId="207"/>
          <ac:spMkLst>
            <pc:docMk/>
            <pc:sldMk cId="1712966024" sldId="262"/>
            <ac:spMk id="4" creationId="{9E76DECC-2E56-4E5C-9633-E08EC6E764FC}"/>
          </ac:spMkLst>
        </pc:spChg>
        <pc:spChg chg="mod">
          <ac:chgData name="TAN Mei Yi [Harrisdale Senior High School]" userId="f9f029c9-d743-4d60-9f2c-e74bdec1ab07" providerId="ADAL" clId="{EC486DBA-5717-4048-AFE4-2990C473D674}" dt="2023-03-21T04:35:16.668" v="979" actId="207"/>
          <ac:spMkLst>
            <pc:docMk/>
            <pc:sldMk cId="1712966024" sldId="262"/>
            <ac:spMk id="6" creationId="{24EB6648-BB1F-4C8F-85C4-4EDD067ACD67}"/>
          </ac:spMkLst>
        </pc:spChg>
        <pc:spChg chg="mod">
          <ac:chgData name="TAN Mei Yi [Harrisdale Senior High School]" userId="f9f029c9-d743-4d60-9f2c-e74bdec1ab07" providerId="ADAL" clId="{EC486DBA-5717-4048-AFE4-2990C473D674}" dt="2023-03-21T04:35:16.668" v="979" actId="207"/>
          <ac:spMkLst>
            <pc:docMk/>
            <pc:sldMk cId="1712966024" sldId="262"/>
            <ac:spMk id="7" creationId="{5BCCB85D-FDCD-4AEA-8399-9BD6993232D7}"/>
          </ac:spMkLst>
        </pc:spChg>
        <pc:spChg chg="mod">
          <ac:chgData name="TAN Mei Yi [Harrisdale Senior High School]" userId="f9f029c9-d743-4d60-9f2c-e74bdec1ab07" providerId="ADAL" clId="{EC486DBA-5717-4048-AFE4-2990C473D674}" dt="2023-03-21T04:35:16.668" v="979" actId="207"/>
          <ac:spMkLst>
            <pc:docMk/>
            <pc:sldMk cId="1712966024" sldId="262"/>
            <ac:spMk id="8" creationId="{104BC84B-B557-4F58-A04B-1E5B31525896}"/>
          </ac:spMkLst>
        </pc:spChg>
        <pc:spChg chg="mod">
          <ac:chgData name="TAN Mei Yi [Harrisdale Senior High School]" userId="f9f029c9-d743-4d60-9f2c-e74bdec1ab07" providerId="ADAL" clId="{EC486DBA-5717-4048-AFE4-2990C473D674}" dt="2023-03-21T04:35:16.668" v="979" actId="207"/>
          <ac:spMkLst>
            <pc:docMk/>
            <pc:sldMk cId="1712966024" sldId="262"/>
            <ac:spMk id="9" creationId="{858F4AEA-3067-4B29-B7A0-C541C384496F}"/>
          </ac:spMkLst>
        </pc:spChg>
        <pc:spChg chg="del">
          <ac:chgData name="TAN Mei Yi [Harrisdale Senior High School]" userId="f9f029c9-d743-4d60-9f2c-e74bdec1ab07" providerId="ADAL" clId="{EC486DBA-5717-4048-AFE4-2990C473D674}" dt="2023-03-21T02:47:16.117" v="218" actId="478"/>
          <ac:spMkLst>
            <pc:docMk/>
            <pc:sldMk cId="1712966024" sldId="262"/>
            <ac:spMk id="10" creationId="{D21EEB9C-A6F4-4C89-8B7C-E8725D20DBEB}"/>
          </ac:spMkLst>
        </pc:spChg>
        <pc:spChg chg="mod">
          <ac:chgData name="TAN Mei Yi [Harrisdale Senior High School]" userId="f9f029c9-d743-4d60-9f2c-e74bdec1ab07" providerId="ADAL" clId="{EC486DBA-5717-4048-AFE4-2990C473D674}" dt="2023-03-21T04:36:09.298" v="987" actId="1076"/>
          <ac:spMkLst>
            <pc:docMk/>
            <pc:sldMk cId="1712966024" sldId="262"/>
            <ac:spMk id="11" creationId="{5EC52A82-FF44-4179-90A6-C58D8758FF32}"/>
          </ac:spMkLst>
        </pc:spChg>
      </pc:sldChg>
      <pc:sldChg chg="addSp delSp modSp add mod modAnim">
        <pc:chgData name="TAN Mei Yi [Harrisdale Senior High School]" userId="f9f029c9-d743-4d60-9f2c-e74bdec1ab07" providerId="ADAL" clId="{EC486DBA-5717-4048-AFE4-2990C473D674}" dt="2023-03-21T02:50:33.261" v="257" actId="207"/>
        <pc:sldMkLst>
          <pc:docMk/>
          <pc:sldMk cId="3354120846" sldId="263"/>
        </pc:sldMkLst>
        <pc:spChg chg="add mod">
          <ac:chgData name="TAN Mei Yi [Harrisdale Senior High School]" userId="f9f029c9-d743-4d60-9f2c-e74bdec1ab07" providerId="ADAL" clId="{EC486DBA-5717-4048-AFE4-2990C473D674}" dt="2023-03-21T02:48:22.402" v="236"/>
          <ac:spMkLst>
            <pc:docMk/>
            <pc:sldMk cId="3354120846" sldId="263"/>
            <ac:spMk id="2" creationId="{DDF12210-7B05-53A8-CF4A-6A4EA2C4F34D}"/>
          </ac:spMkLst>
        </pc:spChg>
        <pc:spChg chg="mod">
          <ac:chgData name="TAN Mei Yi [Harrisdale Senior High School]" userId="f9f029c9-d743-4d60-9f2c-e74bdec1ab07" providerId="ADAL" clId="{EC486DBA-5717-4048-AFE4-2990C473D674}" dt="2023-03-21T02:50:17.218" v="252" actId="207"/>
          <ac:spMkLst>
            <pc:docMk/>
            <pc:sldMk cId="3354120846" sldId="263"/>
            <ac:spMk id="4" creationId="{8ACB896E-A3D1-4615-A427-8BA83DFC8494}"/>
          </ac:spMkLst>
        </pc:spChg>
        <pc:spChg chg="mod">
          <ac:chgData name="TAN Mei Yi [Harrisdale Senior High School]" userId="f9f029c9-d743-4d60-9f2c-e74bdec1ab07" providerId="ADAL" clId="{EC486DBA-5717-4048-AFE4-2990C473D674}" dt="2023-03-21T02:50:33.261" v="257" actId="207"/>
          <ac:spMkLst>
            <pc:docMk/>
            <pc:sldMk cId="3354120846" sldId="263"/>
            <ac:spMk id="6" creationId="{B23A6F3D-A98A-4662-AD55-B35550C0C593}"/>
          </ac:spMkLst>
        </pc:spChg>
        <pc:spChg chg="mod">
          <ac:chgData name="TAN Mei Yi [Harrisdale Senior High School]" userId="f9f029c9-d743-4d60-9f2c-e74bdec1ab07" providerId="ADAL" clId="{EC486DBA-5717-4048-AFE4-2990C473D674}" dt="2023-03-21T02:50:33.261" v="257" actId="207"/>
          <ac:spMkLst>
            <pc:docMk/>
            <pc:sldMk cId="3354120846" sldId="263"/>
            <ac:spMk id="7" creationId="{65077B6F-10A8-462D-9B97-3ED908A90CD2}"/>
          </ac:spMkLst>
        </pc:spChg>
        <pc:spChg chg="mod">
          <ac:chgData name="TAN Mei Yi [Harrisdale Senior High School]" userId="f9f029c9-d743-4d60-9f2c-e74bdec1ab07" providerId="ADAL" clId="{EC486DBA-5717-4048-AFE4-2990C473D674}" dt="2023-03-21T02:50:33.261" v="257" actId="207"/>
          <ac:spMkLst>
            <pc:docMk/>
            <pc:sldMk cId="3354120846" sldId="263"/>
            <ac:spMk id="8" creationId="{F827F755-30E8-414B-9843-28FF7B0A5AD0}"/>
          </ac:spMkLst>
        </pc:spChg>
        <pc:spChg chg="mod">
          <ac:chgData name="TAN Mei Yi [Harrisdale Senior High School]" userId="f9f029c9-d743-4d60-9f2c-e74bdec1ab07" providerId="ADAL" clId="{EC486DBA-5717-4048-AFE4-2990C473D674}" dt="2023-03-21T02:50:33.261" v="257" actId="207"/>
          <ac:spMkLst>
            <pc:docMk/>
            <pc:sldMk cId="3354120846" sldId="263"/>
            <ac:spMk id="9" creationId="{D9CCBFFF-EB89-468B-A5F6-8E755ED94E36}"/>
          </ac:spMkLst>
        </pc:spChg>
        <pc:spChg chg="mod">
          <ac:chgData name="TAN Mei Yi [Harrisdale Senior High School]" userId="f9f029c9-d743-4d60-9f2c-e74bdec1ab07" providerId="ADAL" clId="{EC486DBA-5717-4048-AFE4-2990C473D674}" dt="2023-03-21T02:50:33.261" v="257" actId="207"/>
          <ac:spMkLst>
            <pc:docMk/>
            <pc:sldMk cId="3354120846" sldId="263"/>
            <ac:spMk id="10" creationId="{303F7EC0-B72B-4022-8A68-7FF844B47F5B}"/>
          </ac:spMkLst>
        </pc:spChg>
        <pc:spChg chg="del">
          <ac:chgData name="TAN Mei Yi [Harrisdale Senior High School]" userId="f9f029c9-d743-4d60-9f2c-e74bdec1ab07" providerId="ADAL" clId="{EC486DBA-5717-4048-AFE4-2990C473D674}" dt="2023-03-21T02:48:22.122" v="235" actId="478"/>
          <ac:spMkLst>
            <pc:docMk/>
            <pc:sldMk cId="3354120846" sldId="263"/>
            <ac:spMk id="11" creationId="{16E148F6-8EC3-4934-9DA7-042C85BFA198}"/>
          </ac:spMkLst>
        </pc:spChg>
      </pc:sldChg>
      <pc:sldChg chg="modSp add mod">
        <pc:chgData name="TAN Mei Yi [Harrisdale Senior High School]" userId="f9f029c9-d743-4d60-9f2c-e74bdec1ab07" providerId="ADAL" clId="{EC486DBA-5717-4048-AFE4-2990C473D674}" dt="2023-03-21T04:40:29.208" v="1023" actId="207"/>
        <pc:sldMkLst>
          <pc:docMk/>
          <pc:sldMk cId="3746843768" sldId="265"/>
        </pc:sldMkLst>
        <pc:spChg chg="mod">
          <ac:chgData name="TAN Mei Yi [Harrisdale Senior High School]" userId="f9f029c9-d743-4d60-9f2c-e74bdec1ab07" providerId="ADAL" clId="{EC486DBA-5717-4048-AFE4-2990C473D674}" dt="2023-03-21T02:47:51.569" v="222" actId="208"/>
          <ac:spMkLst>
            <pc:docMk/>
            <pc:sldMk cId="3746843768" sldId="265"/>
            <ac:spMk id="4" creationId="{857D9585-9D3E-4A06-9F81-67B58D5176A9}"/>
          </ac:spMkLst>
        </pc:spChg>
        <pc:spChg chg="mod">
          <ac:chgData name="TAN Mei Yi [Harrisdale Senior High School]" userId="f9f029c9-d743-4d60-9f2c-e74bdec1ab07" providerId="ADAL" clId="{EC486DBA-5717-4048-AFE4-2990C473D674}" dt="2023-03-21T04:40:29.208" v="1023" actId="207"/>
          <ac:spMkLst>
            <pc:docMk/>
            <pc:sldMk cId="3746843768" sldId="265"/>
            <ac:spMk id="6" creationId="{6F658A58-2EE8-413E-B20C-C41D4DD7BCAD}"/>
          </ac:spMkLst>
        </pc:spChg>
        <pc:spChg chg="mod">
          <ac:chgData name="TAN Mei Yi [Harrisdale Senior High School]" userId="f9f029c9-d743-4d60-9f2c-e74bdec1ab07" providerId="ADAL" clId="{EC486DBA-5717-4048-AFE4-2990C473D674}" dt="2023-03-21T04:40:29.208" v="1023" actId="207"/>
          <ac:spMkLst>
            <pc:docMk/>
            <pc:sldMk cId="3746843768" sldId="265"/>
            <ac:spMk id="7" creationId="{816B3E95-E528-4200-9281-DECD03B804AA}"/>
          </ac:spMkLst>
        </pc:spChg>
        <pc:spChg chg="mod">
          <ac:chgData name="TAN Mei Yi [Harrisdale Senior High School]" userId="f9f029c9-d743-4d60-9f2c-e74bdec1ab07" providerId="ADAL" clId="{EC486DBA-5717-4048-AFE4-2990C473D674}" dt="2023-03-21T04:40:29.208" v="1023" actId="207"/>
          <ac:spMkLst>
            <pc:docMk/>
            <pc:sldMk cId="3746843768" sldId="265"/>
            <ac:spMk id="8" creationId="{D695D14D-8EE5-424C-8224-C7AB6C9E1952}"/>
          </ac:spMkLst>
        </pc:spChg>
        <pc:spChg chg="mod">
          <ac:chgData name="TAN Mei Yi [Harrisdale Senior High School]" userId="f9f029c9-d743-4d60-9f2c-e74bdec1ab07" providerId="ADAL" clId="{EC486DBA-5717-4048-AFE4-2990C473D674}" dt="2023-03-21T04:40:29.208" v="1023" actId="207"/>
          <ac:spMkLst>
            <pc:docMk/>
            <pc:sldMk cId="3746843768" sldId="265"/>
            <ac:spMk id="9" creationId="{B5D182F9-D5D9-4FBA-AD4D-F8486031ECED}"/>
          </ac:spMkLst>
        </pc:spChg>
        <pc:spChg chg="mod">
          <ac:chgData name="TAN Mei Yi [Harrisdale Senior High School]" userId="f9f029c9-d743-4d60-9f2c-e74bdec1ab07" providerId="ADAL" clId="{EC486DBA-5717-4048-AFE4-2990C473D674}" dt="2023-03-21T04:39:24.766" v="1017" actId="20577"/>
          <ac:spMkLst>
            <pc:docMk/>
            <pc:sldMk cId="3746843768" sldId="265"/>
            <ac:spMk id="10" creationId="{E4BD47E4-0554-49EB-8EE4-C142AF30F3C9}"/>
          </ac:spMkLst>
        </pc:spChg>
        <pc:spChg chg="mod">
          <ac:chgData name="TAN Mei Yi [Harrisdale Senior High School]" userId="f9f029c9-d743-4d60-9f2c-e74bdec1ab07" providerId="ADAL" clId="{EC486DBA-5717-4048-AFE4-2990C473D674}" dt="2023-03-21T04:40:29.208" v="1023" actId="207"/>
          <ac:spMkLst>
            <pc:docMk/>
            <pc:sldMk cId="3746843768" sldId="265"/>
            <ac:spMk id="12" creationId="{DCEB5DFD-A0CF-41D2-B30D-4962CE49AD7F}"/>
          </ac:spMkLst>
        </pc:spChg>
        <pc:spChg chg="mod">
          <ac:chgData name="TAN Mei Yi [Harrisdale Senior High School]" userId="f9f029c9-d743-4d60-9f2c-e74bdec1ab07" providerId="ADAL" clId="{EC486DBA-5717-4048-AFE4-2990C473D674}" dt="2023-03-21T04:40:29.208" v="1023" actId="207"/>
          <ac:spMkLst>
            <pc:docMk/>
            <pc:sldMk cId="3746843768" sldId="265"/>
            <ac:spMk id="13" creationId="{3B42FDA0-E557-45B7-A741-741B8C74404E}"/>
          </ac:spMkLst>
        </pc:spChg>
        <pc:spChg chg="mod">
          <ac:chgData name="TAN Mei Yi [Harrisdale Senior High School]" userId="f9f029c9-d743-4d60-9f2c-e74bdec1ab07" providerId="ADAL" clId="{EC486DBA-5717-4048-AFE4-2990C473D674}" dt="2023-03-21T04:40:29.208" v="1023" actId="207"/>
          <ac:spMkLst>
            <pc:docMk/>
            <pc:sldMk cId="3746843768" sldId="265"/>
            <ac:spMk id="14" creationId="{B657AB40-1BD6-4E88-A65C-4968D75DC110}"/>
          </ac:spMkLst>
        </pc:spChg>
        <pc:spChg chg="mod">
          <ac:chgData name="TAN Mei Yi [Harrisdale Senior High School]" userId="f9f029c9-d743-4d60-9f2c-e74bdec1ab07" providerId="ADAL" clId="{EC486DBA-5717-4048-AFE4-2990C473D674}" dt="2023-03-21T04:40:29.208" v="1023" actId="207"/>
          <ac:spMkLst>
            <pc:docMk/>
            <pc:sldMk cId="3746843768" sldId="265"/>
            <ac:spMk id="15" creationId="{7E1CD734-185F-4B6E-8506-E9803779502F}"/>
          </ac:spMkLst>
        </pc:spChg>
        <pc:grpChg chg="mod">
          <ac:chgData name="TAN Mei Yi [Harrisdale Senior High School]" userId="f9f029c9-d743-4d60-9f2c-e74bdec1ab07" providerId="ADAL" clId="{EC486DBA-5717-4048-AFE4-2990C473D674}" dt="2023-03-21T04:39:53.521" v="1021" actId="1076"/>
          <ac:grpSpMkLst>
            <pc:docMk/>
            <pc:sldMk cId="3746843768" sldId="265"/>
            <ac:grpSpMk id="57" creationId="{EE5C530B-5E85-4656-A371-BBB36077B596}"/>
          </ac:grpSpMkLst>
        </pc:grpChg>
        <pc:grpChg chg="mod">
          <ac:chgData name="TAN Mei Yi [Harrisdale Senior High School]" userId="f9f029c9-d743-4d60-9f2c-e74bdec1ab07" providerId="ADAL" clId="{EC486DBA-5717-4048-AFE4-2990C473D674}" dt="2023-03-21T04:39:53.521" v="1021" actId="1076"/>
          <ac:grpSpMkLst>
            <pc:docMk/>
            <pc:sldMk cId="3746843768" sldId="265"/>
            <ac:grpSpMk id="58" creationId="{EC95FB4B-E5D4-45EF-A9DD-B00FAEF74688}"/>
          </ac:grpSpMkLst>
        </pc:grpChg>
        <pc:grpChg chg="mod">
          <ac:chgData name="TAN Mei Yi [Harrisdale Senior High School]" userId="f9f029c9-d743-4d60-9f2c-e74bdec1ab07" providerId="ADAL" clId="{EC486DBA-5717-4048-AFE4-2990C473D674}" dt="2023-03-21T04:39:47.884" v="1018" actId="1076"/>
          <ac:grpSpMkLst>
            <pc:docMk/>
            <pc:sldMk cId="3746843768" sldId="265"/>
            <ac:grpSpMk id="59" creationId="{18ABDC92-6615-424D-BACF-2FDA548B83DB}"/>
          </ac:grpSpMkLst>
        </pc:grpChg>
        <pc:inkChg chg="mod">
          <ac:chgData name="TAN Mei Yi [Harrisdale Senior High School]" userId="f9f029c9-d743-4d60-9f2c-e74bdec1ab07" providerId="ADAL" clId="{EC486DBA-5717-4048-AFE4-2990C473D674}" dt="2023-03-21T04:39:47.884" v="1018" actId="1076"/>
          <ac:inkMkLst>
            <pc:docMk/>
            <pc:sldMk cId="3746843768" sldId="265"/>
            <ac:inkMk id="35" creationId="{99D35F93-208D-47D7-A41E-CCE5AD39914C}"/>
          </ac:inkMkLst>
        </pc:inkChg>
      </pc:sldChg>
      <pc:sldChg chg="addSp delSp modSp add mod modAnim">
        <pc:chgData name="TAN Mei Yi [Harrisdale Senior High School]" userId="f9f029c9-d743-4d60-9f2c-e74bdec1ab07" providerId="ADAL" clId="{EC486DBA-5717-4048-AFE4-2990C473D674}" dt="2023-03-21T04:41:12.200" v="1033"/>
        <pc:sldMkLst>
          <pc:docMk/>
          <pc:sldMk cId="1976409363" sldId="266"/>
        </pc:sldMkLst>
        <pc:spChg chg="add mod">
          <ac:chgData name="TAN Mei Yi [Harrisdale Senior High School]" userId="f9f029c9-d743-4d60-9f2c-e74bdec1ab07" providerId="ADAL" clId="{EC486DBA-5717-4048-AFE4-2990C473D674}" dt="2023-03-21T02:48:01.001" v="226"/>
          <ac:spMkLst>
            <pc:docMk/>
            <pc:sldMk cId="1976409363" sldId="266"/>
            <ac:spMk id="2" creationId="{CC027075-24BB-2BB2-3EB8-E0D7C40ED191}"/>
          </ac:spMkLst>
        </pc:spChg>
        <pc:spChg chg="mod">
          <ac:chgData name="TAN Mei Yi [Harrisdale Senior High School]" userId="f9f029c9-d743-4d60-9f2c-e74bdec1ab07" providerId="ADAL" clId="{EC486DBA-5717-4048-AFE4-2990C473D674}" dt="2023-03-21T04:41:01.704" v="1030" actId="207"/>
          <ac:spMkLst>
            <pc:docMk/>
            <pc:sldMk cId="1976409363" sldId="266"/>
            <ac:spMk id="4" creationId="{24F0FCCC-18BE-4626-A628-761556E71901}"/>
          </ac:spMkLst>
        </pc:spChg>
        <pc:spChg chg="mod">
          <ac:chgData name="TAN Mei Yi [Harrisdale Senior High School]" userId="f9f029c9-d743-4d60-9f2c-e74bdec1ab07" providerId="ADAL" clId="{EC486DBA-5717-4048-AFE4-2990C473D674}" dt="2023-03-21T04:40:55.227" v="1029" actId="207"/>
          <ac:spMkLst>
            <pc:docMk/>
            <pc:sldMk cId="1976409363" sldId="266"/>
            <ac:spMk id="6" creationId="{C527E3E7-15C6-4290-8A88-8FEA91EFA01E}"/>
          </ac:spMkLst>
        </pc:spChg>
        <pc:spChg chg="mod">
          <ac:chgData name="TAN Mei Yi [Harrisdale Senior High School]" userId="f9f029c9-d743-4d60-9f2c-e74bdec1ab07" providerId="ADAL" clId="{EC486DBA-5717-4048-AFE4-2990C473D674}" dt="2023-03-21T04:40:55.227" v="1029" actId="207"/>
          <ac:spMkLst>
            <pc:docMk/>
            <pc:sldMk cId="1976409363" sldId="266"/>
            <ac:spMk id="7" creationId="{DB85549C-FDAE-40E5-B5F8-F07CEAB7AA75}"/>
          </ac:spMkLst>
        </pc:spChg>
        <pc:spChg chg="mod">
          <ac:chgData name="TAN Mei Yi [Harrisdale Senior High School]" userId="f9f029c9-d743-4d60-9f2c-e74bdec1ab07" providerId="ADAL" clId="{EC486DBA-5717-4048-AFE4-2990C473D674}" dt="2023-03-21T04:40:55.227" v="1029" actId="207"/>
          <ac:spMkLst>
            <pc:docMk/>
            <pc:sldMk cId="1976409363" sldId="266"/>
            <ac:spMk id="8" creationId="{6CC20FF9-835B-4953-9FEA-13B90A45E76F}"/>
          </ac:spMkLst>
        </pc:spChg>
        <pc:spChg chg="mod">
          <ac:chgData name="TAN Mei Yi [Harrisdale Senior High School]" userId="f9f029c9-d743-4d60-9f2c-e74bdec1ab07" providerId="ADAL" clId="{EC486DBA-5717-4048-AFE4-2990C473D674}" dt="2023-03-21T04:40:55.227" v="1029" actId="207"/>
          <ac:spMkLst>
            <pc:docMk/>
            <pc:sldMk cId="1976409363" sldId="266"/>
            <ac:spMk id="9" creationId="{05BACD37-D8C5-4A2A-A8C9-9BE961A078E0}"/>
          </ac:spMkLst>
        </pc:spChg>
        <pc:spChg chg="mod">
          <ac:chgData name="TAN Mei Yi [Harrisdale Senior High School]" userId="f9f029c9-d743-4d60-9f2c-e74bdec1ab07" providerId="ADAL" clId="{EC486DBA-5717-4048-AFE4-2990C473D674}" dt="2023-03-21T04:40:55.227" v="1029" actId="207"/>
          <ac:spMkLst>
            <pc:docMk/>
            <pc:sldMk cId="1976409363" sldId="266"/>
            <ac:spMk id="10" creationId="{049724AB-61E2-4EF2-9128-CF9B13CA4868}"/>
          </ac:spMkLst>
        </pc:spChg>
        <pc:spChg chg="del">
          <ac:chgData name="TAN Mei Yi [Harrisdale Senior High School]" userId="f9f029c9-d743-4d60-9f2c-e74bdec1ab07" providerId="ADAL" clId="{EC486DBA-5717-4048-AFE4-2990C473D674}" dt="2023-03-21T02:48:00.723" v="225" actId="478"/>
          <ac:spMkLst>
            <pc:docMk/>
            <pc:sldMk cId="1976409363" sldId="266"/>
            <ac:spMk id="11" creationId="{AF5C1421-D5F0-4114-ADBF-AB99F070D418}"/>
          </ac:spMkLst>
        </pc:spChg>
      </pc:sldChg>
      <pc:sldChg chg="addSp delSp modSp add mod">
        <pc:chgData name="TAN Mei Yi [Harrisdale Senior High School]" userId="f9f029c9-d743-4d60-9f2c-e74bdec1ab07" providerId="ADAL" clId="{EC486DBA-5717-4048-AFE4-2990C473D674}" dt="2023-03-21T02:52:24.419" v="284" actId="113"/>
        <pc:sldMkLst>
          <pc:docMk/>
          <pc:sldMk cId="1415708637" sldId="267"/>
        </pc:sldMkLst>
        <pc:spChg chg="mod">
          <ac:chgData name="TAN Mei Yi [Harrisdale Senior High School]" userId="f9f029c9-d743-4d60-9f2c-e74bdec1ab07" providerId="ADAL" clId="{EC486DBA-5717-4048-AFE4-2990C473D674}" dt="2023-03-21T02:52:24.419" v="284" actId="113"/>
          <ac:spMkLst>
            <pc:docMk/>
            <pc:sldMk cId="1415708637" sldId="267"/>
            <ac:spMk id="2" creationId="{17A8023C-83B6-4A79-BCD9-45E6E6A910CB}"/>
          </ac:spMkLst>
        </pc:spChg>
        <pc:spChg chg="add mod">
          <ac:chgData name="TAN Mei Yi [Harrisdale Senior High School]" userId="f9f029c9-d743-4d60-9f2c-e74bdec1ab07" providerId="ADAL" clId="{EC486DBA-5717-4048-AFE4-2990C473D674}" dt="2023-03-21T02:48:04.662" v="228"/>
          <ac:spMkLst>
            <pc:docMk/>
            <pc:sldMk cId="1415708637" sldId="267"/>
            <ac:spMk id="3" creationId="{91C862D0-0172-87C2-CBB0-2FF46D101744}"/>
          </ac:spMkLst>
        </pc:spChg>
        <pc:spChg chg="mod">
          <ac:chgData name="TAN Mei Yi [Harrisdale Senior High School]" userId="f9f029c9-d743-4d60-9f2c-e74bdec1ab07" providerId="ADAL" clId="{EC486DBA-5717-4048-AFE4-2990C473D674}" dt="2023-03-21T02:52:18.462" v="282" actId="207"/>
          <ac:spMkLst>
            <pc:docMk/>
            <pc:sldMk cId="1415708637" sldId="267"/>
            <ac:spMk id="4" creationId="{24F0FCCC-18BE-4626-A628-761556E71901}"/>
          </ac:spMkLst>
        </pc:spChg>
        <pc:spChg chg="mod">
          <ac:chgData name="TAN Mei Yi [Harrisdale Senior High School]" userId="f9f029c9-d743-4d60-9f2c-e74bdec1ab07" providerId="ADAL" clId="{EC486DBA-5717-4048-AFE4-2990C473D674}" dt="2023-03-21T02:52:05.620" v="281" actId="207"/>
          <ac:spMkLst>
            <pc:docMk/>
            <pc:sldMk cId="1415708637" sldId="267"/>
            <ac:spMk id="6" creationId="{C527E3E7-15C6-4290-8A88-8FEA91EFA01E}"/>
          </ac:spMkLst>
        </pc:spChg>
        <pc:spChg chg="mod">
          <ac:chgData name="TAN Mei Yi [Harrisdale Senior High School]" userId="f9f029c9-d743-4d60-9f2c-e74bdec1ab07" providerId="ADAL" clId="{EC486DBA-5717-4048-AFE4-2990C473D674}" dt="2023-03-21T02:52:05.620" v="281" actId="207"/>
          <ac:spMkLst>
            <pc:docMk/>
            <pc:sldMk cId="1415708637" sldId="267"/>
            <ac:spMk id="7" creationId="{DB85549C-FDAE-40E5-B5F8-F07CEAB7AA75}"/>
          </ac:spMkLst>
        </pc:spChg>
        <pc:spChg chg="mod">
          <ac:chgData name="TAN Mei Yi [Harrisdale Senior High School]" userId="f9f029c9-d743-4d60-9f2c-e74bdec1ab07" providerId="ADAL" clId="{EC486DBA-5717-4048-AFE4-2990C473D674}" dt="2023-03-21T02:52:05.620" v="281" actId="207"/>
          <ac:spMkLst>
            <pc:docMk/>
            <pc:sldMk cId="1415708637" sldId="267"/>
            <ac:spMk id="8" creationId="{6CC20FF9-835B-4953-9FEA-13B90A45E76F}"/>
          </ac:spMkLst>
        </pc:spChg>
        <pc:spChg chg="mod">
          <ac:chgData name="TAN Mei Yi [Harrisdale Senior High School]" userId="f9f029c9-d743-4d60-9f2c-e74bdec1ab07" providerId="ADAL" clId="{EC486DBA-5717-4048-AFE4-2990C473D674}" dt="2023-03-21T02:52:05.620" v="281" actId="207"/>
          <ac:spMkLst>
            <pc:docMk/>
            <pc:sldMk cId="1415708637" sldId="267"/>
            <ac:spMk id="9" creationId="{05BACD37-D8C5-4A2A-A8C9-9BE961A078E0}"/>
          </ac:spMkLst>
        </pc:spChg>
        <pc:spChg chg="mod">
          <ac:chgData name="TAN Mei Yi [Harrisdale Senior High School]" userId="f9f029c9-d743-4d60-9f2c-e74bdec1ab07" providerId="ADAL" clId="{EC486DBA-5717-4048-AFE4-2990C473D674}" dt="2023-03-21T02:52:05.620" v="281" actId="207"/>
          <ac:spMkLst>
            <pc:docMk/>
            <pc:sldMk cId="1415708637" sldId="267"/>
            <ac:spMk id="10" creationId="{049724AB-61E2-4EF2-9128-CF9B13CA4868}"/>
          </ac:spMkLst>
        </pc:spChg>
        <pc:spChg chg="del">
          <ac:chgData name="TAN Mei Yi [Harrisdale Senior High School]" userId="f9f029c9-d743-4d60-9f2c-e74bdec1ab07" providerId="ADAL" clId="{EC486DBA-5717-4048-AFE4-2990C473D674}" dt="2023-03-21T02:48:04.446" v="227" actId="478"/>
          <ac:spMkLst>
            <pc:docMk/>
            <pc:sldMk cId="1415708637" sldId="267"/>
            <ac:spMk id="11" creationId="{AF5C1421-D5F0-4114-ADBF-AB99F070D418}"/>
          </ac:spMkLst>
        </pc:spChg>
        <pc:spChg chg="mod">
          <ac:chgData name="TAN Mei Yi [Harrisdale Senior High School]" userId="f9f029c9-d743-4d60-9f2c-e74bdec1ab07" providerId="ADAL" clId="{EC486DBA-5717-4048-AFE4-2990C473D674}" dt="2023-03-21T02:52:24.419" v="284" actId="113"/>
          <ac:spMkLst>
            <pc:docMk/>
            <pc:sldMk cId="1415708637" sldId="267"/>
            <ac:spMk id="12" creationId="{5EAB6DE4-31F0-4A9D-82A9-F9101EE6C589}"/>
          </ac:spMkLst>
        </pc:spChg>
        <pc:spChg chg="mod">
          <ac:chgData name="TAN Mei Yi [Harrisdale Senior High School]" userId="f9f029c9-d743-4d60-9f2c-e74bdec1ab07" providerId="ADAL" clId="{EC486DBA-5717-4048-AFE4-2990C473D674}" dt="2023-03-21T02:52:24.419" v="284" actId="113"/>
          <ac:spMkLst>
            <pc:docMk/>
            <pc:sldMk cId="1415708637" sldId="267"/>
            <ac:spMk id="13" creationId="{D55BEB69-D4B0-469D-ACBA-9A6711528EA7}"/>
          </ac:spMkLst>
        </pc:spChg>
      </pc:sldChg>
      <pc:sldChg chg="addSp delSp modSp add mod modAnim">
        <pc:chgData name="TAN Mei Yi [Harrisdale Senior High School]" userId="f9f029c9-d743-4d60-9f2c-e74bdec1ab07" providerId="ADAL" clId="{EC486DBA-5717-4048-AFE4-2990C473D674}" dt="2023-03-21T02:51:03.155" v="271" actId="20577"/>
        <pc:sldMkLst>
          <pc:docMk/>
          <pc:sldMk cId="3715311180" sldId="268"/>
        </pc:sldMkLst>
        <pc:spChg chg="add mod">
          <ac:chgData name="TAN Mei Yi [Harrisdale Senior High School]" userId="f9f029c9-d743-4d60-9f2c-e74bdec1ab07" providerId="ADAL" clId="{EC486DBA-5717-4048-AFE4-2990C473D674}" dt="2023-03-21T02:51:03.155" v="271" actId="20577"/>
          <ac:spMkLst>
            <pc:docMk/>
            <pc:sldMk cId="3715311180" sldId="268"/>
            <ac:spMk id="2" creationId="{DEE5ED94-0D0F-5D85-D495-802680694B2A}"/>
          </ac:spMkLst>
        </pc:spChg>
        <pc:spChg chg="mod">
          <ac:chgData name="TAN Mei Yi [Harrisdale Senior High School]" userId="f9f029c9-d743-4d60-9f2c-e74bdec1ab07" providerId="ADAL" clId="{EC486DBA-5717-4048-AFE4-2990C473D674}" dt="2023-03-21T02:49:40.367" v="245" actId="207"/>
          <ac:spMkLst>
            <pc:docMk/>
            <pc:sldMk cId="3715311180" sldId="268"/>
            <ac:spMk id="4" creationId="{8ACB896E-A3D1-4615-A427-8BA83DFC8494}"/>
          </ac:spMkLst>
        </pc:spChg>
        <pc:spChg chg="mod">
          <ac:chgData name="TAN Mei Yi [Harrisdale Senior High School]" userId="f9f029c9-d743-4d60-9f2c-e74bdec1ab07" providerId="ADAL" clId="{EC486DBA-5717-4048-AFE4-2990C473D674}" dt="2023-03-21T02:49:30.060" v="243" actId="207"/>
          <ac:spMkLst>
            <pc:docMk/>
            <pc:sldMk cId="3715311180" sldId="268"/>
            <ac:spMk id="6" creationId="{B23A6F3D-A98A-4662-AD55-B35550C0C593}"/>
          </ac:spMkLst>
        </pc:spChg>
        <pc:spChg chg="mod">
          <ac:chgData name="TAN Mei Yi [Harrisdale Senior High School]" userId="f9f029c9-d743-4d60-9f2c-e74bdec1ab07" providerId="ADAL" clId="{EC486DBA-5717-4048-AFE4-2990C473D674}" dt="2023-03-21T02:49:30.060" v="243" actId="207"/>
          <ac:spMkLst>
            <pc:docMk/>
            <pc:sldMk cId="3715311180" sldId="268"/>
            <ac:spMk id="7" creationId="{65077B6F-10A8-462D-9B97-3ED908A90CD2}"/>
          </ac:spMkLst>
        </pc:spChg>
        <pc:spChg chg="mod">
          <ac:chgData name="TAN Mei Yi [Harrisdale Senior High School]" userId="f9f029c9-d743-4d60-9f2c-e74bdec1ab07" providerId="ADAL" clId="{EC486DBA-5717-4048-AFE4-2990C473D674}" dt="2023-03-21T02:49:30.060" v="243" actId="207"/>
          <ac:spMkLst>
            <pc:docMk/>
            <pc:sldMk cId="3715311180" sldId="268"/>
            <ac:spMk id="8" creationId="{F827F755-30E8-414B-9843-28FF7B0A5AD0}"/>
          </ac:spMkLst>
        </pc:spChg>
        <pc:spChg chg="mod">
          <ac:chgData name="TAN Mei Yi [Harrisdale Senior High School]" userId="f9f029c9-d743-4d60-9f2c-e74bdec1ab07" providerId="ADAL" clId="{EC486DBA-5717-4048-AFE4-2990C473D674}" dt="2023-03-21T02:49:30.060" v="243" actId="207"/>
          <ac:spMkLst>
            <pc:docMk/>
            <pc:sldMk cId="3715311180" sldId="268"/>
            <ac:spMk id="9" creationId="{D9CCBFFF-EB89-468B-A5F6-8E755ED94E36}"/>
          </ac:spMkLst>
        </pc:spChg>
        <pc:spChg chg="mod">
          <ac:chgData name="TAN Mei Yi [Harrisdale Senior High School]" userId="f9f029c9-d743-4d60-9f2c-e74bdec1ab07" providerId="ADAL" clId="{EC486DBA-5717-4048-AFE4-2990C473D674}" dt="2023-03-21T02:49:30.060" v="243" actId="207"/>
          <ac:spMkLst>
            <pc:docMk/>
            <pc:sldMk cId="3715311180" sldId="268"/>
            <ac:spMk id="10" creationId="{303F7EC0-B72B-4022-8A68-7FF844B47F5B}"/>
          </ac:spMkLst>
        </pc:spChg>
        <pc:spChg chg="del">
          <ac:chgData name="TAN Mei Yi [Harrisdale Senior High School]" userId="f9f029c9-d743-4d60-9f2c-e74bdec1ab07" providerId="ADAL" clId="{EC486DBA-5717-4048-AFE4-2990C473D674}" dt="2023-03-21T02:48:25.209" v="237" actId="478"/>
          <ac:spMkLst>
            <pc:docMk/>
            <pc:sldMk cId="3715311180" sldId="268"/>
            <ac:spMk id="11" creationId="{16E148F6-8EC3-4934-9DA7-042C85BFA198}"/>
          </ac:spMkLst>
        </pc:spChg>
      </pc:sldChg>
      <pc:sldChg chg="addSp delSp modSp add mod delAnim modAnim">
        <pc:chgData name="TAN Mei Yi [Harrisdale Senior High School]" userId="f9f029c9-d743-4d60-9f2c-e74bdec1ab07" providerId="ADAL" clId="{EC486DBA-5717-4048-AFE4-2990C473D674}" dt="2023-03-21T05:17:47.509" v="1930" actId="1076"/>
        <pc:sldMkLst>
          <pc:docMk/>
          <pc:sldMk cId="4017903647" sldId="269"/>
        </pc:sldMkLst>
        <pc:spChg chg="add mod">
          <ac:chgData name="TAN Mei Yi [Harrisdale Senior High School]" userId="f9f029c9-d743-4d60-9f2c-e74bdec1ab07" providerId="ADAL" clId="{EC486DBA-5717-4048-AFE4-2990C473D674}" dt="2023-03-21T02:48:08.910" v="230"/>
          <ac:spMkLst>
            <pc:docMk/>
            <pc:sldMk cId="4017903647" sldId="269"/>
            <ac:spMk id="2" creationId="{2924C50B-E2A6-BCF0-661E-81C61C46243C}"/>
          </ac:spMkLst>
        </pc:spChg>
        <pc:spChg chg="add mod">
          <ac:chgData name="TAN Mei Yi [Harrisdale Senior High School]" userId="f9f029c9-d743-4d60-9f2c-e74bdec1ab07" providerId="ADAL" clId="{EC486DBA-5717-4048-AFE4-2990C473D674}" dt="2023-03-21T05:17:47.509" v="1930" actId="1076"/>
          <ac:spMkLst>
            <pc:docMk/>
            <pc:sldMk cId="4017903647" sldId="269"/>
            <ac:spMk id="3" creationId="{0B55920C-A4AD-6A9A-B7B0-F08B76523531}"/>
          </ac:spMkLst>
        </pc:spChg>
        <pc:spChg chg="mod">
          <ac:chgData name="TAN Mei Yi [Harrisdale Senior High School]" userId="f9f029c9-d743-4d60-9f2c-e74bdec1ab07" providerId="ADAL" clId="{EC486DBA-5717-4048-AFE4-2990C473D674}" dt="2023-03-21T02:51:43.360" v="276" actId="113"/>
          <ac:spMkLst>
            <pc:docMk/>
            <pc:sldMk cId="4017903647" sldId="269"/>
            <ac:spMk id="4" creationId="{24F0FCCC-18BE-4626-A628-761556E71901}"/>
          </ac:spMkLst>
        </pc:spChg>
        <pc:spChg chg="del">
          <ac:chgData name="TAN Mei Yi [Harrisdale Senior High School]" userId="f9f029c9-d743-4d60-9f2c-e74bdec1ab07" providerId="ADAL" clId="{EC486DBA-5717-4048-AFE4-2990C473D674}" dt="2023-03-21T02:48:08.656" v="229" actId="478"/>
          <ac:spMkLst>
            <pc:docMk/>
            <pc:sldMk cId="4017903647" sldId="269"/>
            <ac:spMk id="11" creationId="{AF5C1421-D5F0-4114-ADBF-AB99F070D418}"/>
          </ac:spMkLst>
        </pc:spChg>
        <pc:grpChg chg="del">
          <ac:chgData name="TAN Mei Yi [Harrisdale Senior High School]" userId="f9f029c9-d743-4d60-9f2c-e74bdec1ab07" providerId="ADAL" clId="{EC486DBA-5717-4048-AFE4-2990C473D674}" dt="2023-03-21T05:17:32.132" v="1927" actId="478"/>
          <ac:grpSpMkLst>
            <pc:docMk/>
            <pc:sldMk cId="4017903647" sldId="269"/>
            <ac:grpSpMk id="33" creationId="{F26B45C0-4E44-42D7-835A-854A41A04CEF}"/>
          </ac:grpSpMkLst>
        </pc:grpChg>
        <pc:grpChg chg="del">
          <ac:chgData name="TAN Mei Yi [Harrisdale Senior High School]" userId="f9f029c9-d743-4d60-9f2c-e74bdec1ab07" providerId="ADAL" clId="{EC486DBA-5717-4048-AFE4-2990C473D674}" dt="2023-03-21T05:17:40.855" v="1928" actId="478"/>
          <ac:grpSpMkLst>
            <pc:docMk/>
            <pc:sldMk cId="4017903647" sldId="269"/>
            <ac:grpSpMk id="47" creationId="{4585DDDD-C3A3-458B-A904-364DEBBD0229}"/>
          </ac:grpSpMkLst>
        </pc:grpChg>
        <pc:grpChg chg="del">
          <ac:chgData name="TAN Mei Yi [Harrisdale Senior High School]" userId="f9f029c9-d743-4d60-9f2c-e74bdec1ab07" providerId="ADAL" clId="{EC486DBA-5717-4048-AFE4-2990C473D674}" dt="2023-03-21T05:17:42.829" v="1929" actId="478"/>
          <ac:grpSpMkLst>
            <pc:docMk/>
            <pc:sldMk cId="4017903647" sldId="269"/>
            <ac:grpSpMk id="48" creationId="{D7D2F604-C4D5-4D78-BCC0-7E9AF36C8DD4}"/>
          </ac:grpSpMkLst>
        </pc:grpChg>
        <pc:grpChg chg="del">
          <ac:chgData name="TAN Mei Yi [Harrisdale Senior High School]" userId="f9f029c9-d743-4d60-9f2c-e74bdec1ab07" providerId="ADAL" clId="{EC486DBA-5717-4048-AFE4-2990C473D674}" dt="2023-03-21T05:17:32.132" v="1927" actId="478"/>
          <ac:grpSpMkLst>
            <pc:docMk/>
            <pc:sldMk cId="4017903647" sldId="269"/>
            <ac:grpSpMk id="49" creationId="{7D0C699F-DC70-4157-936A-585B6AF5D127}"/>
          </ac:grpSpMkLst>
        </pc:grpChg>
        <pc:inkChg chg="del">
          <ac:chgData name="TAN Mei Yi [Harrisdale Senior High School]" userId="f9f029c9-d743-4d60-9f2c-e74bdec1ab07" providerId="ADAL" clId="{EC486DBA-5717-4048-AFE4-2990C473D674}" dt="2023-03-21T05:17:32.132" v="1927" actId="478"/>
          <ac:inkMkLst>
            <pc:docMk/>
            <pc:sldMk cId="4017903647" sldId="269"/>
            <ac:inkMk id="38" creationId="{27FF2E61-9E23-4ED0-BEF5-A6576DB49449}"/>
          </ac:inkMkLst>
        </pc:inkChg>
      </pc:sldChg>
      <pc:sldChg chg="addSp delSp modSp add mod delAnim modAnim">
        <pc:chgData name="TAN Mei Yi [Harrisdale Senior High School]" userId="f9f029c9-d743-4d60-9f2c-e74bdec1ab07" providerId="ADAL" clId="{EC486DBA-5717-4048-AFE4-2990C473D674}" dt="2023-03-21T05:20:39.007" v="2133" actId="1076"/>
        <pc:sldMkLst>
          <pc:docMk/>
          <pc:sldMk cId="2466663786" sldId="270"/>
        </pc:sldMkLst>
        <pc:spChg chg="mod">
          <ac:chgData name="TAN Mei Yi [Harrisdale Senior High School]" userId="f9f029c9-d743-4d60-9f2c-e74bdec1ab07" providerId="ADAL" clId="{EC486DBA-5717-4048-AFE4-2990C473D674}" dt="2023-03-21T05:20:34.637" v="2132" actId="20577"/>
          <ac:spMkLst>
            <pc:docMk/>
            <pc:sldMk cId="2466663786" sldId="270"/>
            <ac:spMk id="4" creationId="{24F0FCCC-18BE-4626-A628-761556E71901}"/>
          </ac:spMkLst>
        </pc:spChg>
        <pc:spChg chg="del">
          <ac:chgData name="TAN Mei Yi [Harrisdale Senior High School]" userId="f9f029c9-d743-4d60-9f2c-e74bdec1ab07" providerId="ADAL" clId="{EC486DBA-5717-4048-AFE4-2990C473D674}" dt="2023-03-21T02:48:13.884" v="231" actId="478"/>
          <ac:spMkLst>
            <pc:docMk/>
            <pc:sldMk cId="2466663786" sldId="270"/>
            <ac:spMk id="11" creationId="{AF5C1421-D5F0-4114-ADBF-AB99F070D418}"/>
          </ac:spMkLst>
        </pc:spChg>
        <pc:spChg chg="add mod">
          <ac:chgData name="TAN Mei Yi [Harrisdale Senior High School]" userId="f9f029c9-d743-4d60-9f2c-e74bdec1ab07" providerId="ADAL" clId="{EC486DBA-5717-4048-AFE4-2990C473D674}" dt="2023-03-21T02:48:14.084" v="232"/>
          <ac:spMkLst>
            <pc:docMk/>
            <pc:sldMk cId="2466663786" sldId="270"/>
            <ac:spMk id="16" creationId="{37831684-5520-5A0C-36CF-BE37FFDD35E0}"/>
          </ac:spMkLst>
        </pc:spChg>
        <pc:spChg chg="add mod">
          <ac:chgData name="TAN Mei Yi [Harrisdale Senior High School]" userId="f9f029c9-d743-4d60-9f2c-e74bdec1ab07" providerId="ADAL" clId="{EC486DBA-5717-4048-AFE4-2990C473D674}" dt="2023-03-21T05:19:02.894" v="1988" actId="1076"/>
          <ac:spMkLst>
            <pc:docMk/>
            <pc:sldMk cId="2466663786" sldId="270"/>
            <ac:spMk id="40" creationId="{9FD1A2C7-8E6B-F35D-8363-48ABB7701E8D}"/>
          </ac:spMkLst>
        </pc:spChg>
        <pc:spChg chg="add mod">
          <ac:chgData name="TAN Mei Yi [Harrisdale Senior High School]" userId="f9f029c9-d743-4d60-9f2c-e74bdec1ab07" providerId="ADAL" clId="{EC486DBA-5717-4048-AFE4-2990C473D674}" dt="2023-03-21T05:19:35.299" v="2029" actId="1076"/>
          <ac:spMkLst>
            <pc:docMk/>
            <pc:sldMk cId="2466663786" sldId="270"/>
            <ac:spMk id="42" creationId="{69226836-D747-F478-9EF1-E8ADFF0C6304}"/>
          </ac:spMkLst>
        </pc:spChg>
        <pc:spChg chg="add mod">
          <ac:chgData name="TAN Mei Yi [Harrisdale Senior High School]" userId="f9f029c9-d743-4d60-9f2c-e74bdec1ab07" providerId="ADAL" clId="{EC486DBA-5717-4048-AFE4-2990C473D674}" dt="2023-03-21T05:20:39.007" v="2133" actId="1076"/>
          <ac:spMkLst>
            <pc:docMk/>
            <pc:sldMk cId="2466663786" sldId="270"/>
            <ac:spMk id="44" creationId="{7B3116B9-17AE-A01B-B876-046B7A5BC286}"/>
          </ac:spMkLst>
        </pc:spChg>
        <pc:grpChg chg="del mod">
          <ac:chgData name="TAN Mei Yi [Harrisdale Senior High School]" userId="f9f029c9-d743-4d60-9f2c-e74bdec1ab07" providerId="ADAL" clId="{EC486DBA-5717-4048-AFE4-2990C473D674}" dt="2023-03-21T05:19:38.462" v="2030" actId="478"/>
          <ac:grpSpMkLst>
            <pc:docMk/>
            <pc:sldMk cId="2466663786" sldId="270"/>
            <ac:grpSpMk id="94" creationId="{F1EAD800-B639-4FE8-A5B1-97E666D1F4A4}"/>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4" creationId="{4BFF266F-837F-46C0-ABD1-C0DD2A4CF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5" creationId="{F25F5F65-F2D6-4587-BBC8-E62AD4AA0309}"/>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2" creationId="{B2879A39-F3A7-4398-927E-E4D5A43AE5E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5" creationId="{E911CF16-47EF-4654-93FE-8E565EEC409C}"/>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5" creationId="{38AFAEF1-2EC7-4616-9E05-3432CB530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6" creationId="{F3959A08-1C74-4904-827A-EF1DE912BF10}"/>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7" creationId="{F1BD8F8D-450B-4831-B4D7-EB7AF0B8D9B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72" creationId="{8EB0D086-1D50-439D-98A5-1AD55A805D2C}"/>
          </ac:grpSpMkLst>
        </pc:grpChg>
      </pc:sldChg>
      <pc:sldChg chg="addSp delSp modSp add mod delAnim">
        <pc:chgData name="TAN Mei Yi [Harrisdale Senior High School]" userId="f9f029c9-d743-4d60-9f2c-e74bdec1ab07" providerId="ADAL" clId="{EC486DBA-5717-4048-AFE4-2990C473D674}" dt="2023-03-21T05:22:14.664" v="2260" actId="1076"/>
        <pc:sldMkLst>
          <pc:docMk/>
          <pc:sldMk cId="2394672079" sldId="271"/>
        </pc:sldMkLst>
        <pc:spChg chg="mod">
          <ac:chgData name="TAN Mei Yi [Harrisdale Senior High School]" userId="f9f029c9-d743-4d60-9f2c-e74bdec1ab07" providerId="ADAL" clId="{EC486DBA-5717-4048-AFE4-2990C473D674}" dt="2023-03-21T05:20:58.463" v="2148"/>
          <ac:spMkLst>
            <pc:docMk/>
            <pc:sldMk cId="2394672079" sldId="271"/>
            <ac:spMk id="4" creationId="{24F0FCCC-18BE-4626-A628-761556E71901}"/>
          </ac:spMkLst>
        </pc:spChg>
        <pc:spChg chg="del">
          <ac:chgData name="TAN Mei Yi [Harrisdale Senior High School]" userId="f9f029c9-d743-4d60-9f2c-e74bdec1ab07" providerId="ADAL" clId="{EC486DBA-5717-4048-AFE4-2990C473D674}" dt="2023-03-21T02:48:17.812" v="233" actId="478"/>
          <ac:spMkLst>
            <pc:docMk/>
            <pc:sldMk cId="2394672079" sldId="271"/>
            <ac:spMk id="11" creationId="{AF5C1421-D5F0-4114-ADBF-AB99F070D418}"/>
          </ac:spMkLst>
        </pc:spChg>
        <pc:spChg chg="add mod">
          <ac:chgData name="TAN Mei Yi [Harrisdale Senior High School]" userId="f9f029c9-d743-4d60-9f2c-e74bdec1ab07" providerId="ADAL" clId="{EC486DBA-5717-4048-AFE4-2990C473D674}" dt="2023-03-21T02:48:18.028" v="234"/>
          <ac:spMkLst>
            <pc:docMk/>
            <pc:sldMk cId="2394672079" sldId="271"/>
            <ac:spMk id="15" creationId="{8546A0BA-3A12-3B4F-45EE-20AF19046B1A}"/>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8" creationId="{48ABF803-3459-C9B7-81E3-9EF179467B1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9" creationId="{A478C56C-2F70-332E-E025-A8007E1CC34C}"/>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0" creationId="{C7A8C393-2383-00BE-DE64-1CAEFE6C4B6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1" creationId="{4A585E42-3C99-5122-BA37-8A7FC6FC3866}"/>
          </ac:spMkLst>
        </pc:spChg>
        <pc:grpChg chg="del">
          <ac:chgData name="TAN Mei Yi [Harrisdale Senior High School]" userId="f9f029c9-d743-4d60-9f2c-e74bdec1ab07" providerId="ADAL" clId="{EC486DBA-5717-4048-AFE4-2990C473D674}" dt="2023-03-21T05:22:09.905" v="2259" actId="478"/>
          <ac:grpSpMkLst>
            <pc:docMk/>
            <pc:sldMk cId="2394672079" sldId="271"/>
            <ac:grpSpMk id="48" creationId="{816CAEFD-2D1F-4843-82C1-C94F251049D6}"/>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49" creationId="{3B5EE3C8-72D9-4483-8040-53E3B0593AB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0" creationId="{E1FC862B-158B-4B6B-94D5-5C3BCCAAA68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1" creationId="{BE0D477C-A299-4783-9B11-9AC3AF11F80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2" creationId="{87897EA5-5AA1-4900-888F-C10767F4436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3" creationId="{320E6763-11E9-4B80-BFFA-7FCF8E66C05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4" creationId="{23B7E548-9C8F-45B9-9DF1-BA9C3B915FD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5" creationId="{767D1FF1-E90B-4E81-B4C4-19257ECC9B7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6" creationId="{64E23160-80CF-4DD3-8A57-92073D75D84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78" creationId="{1209A937-07AE-46F3-B358-120BEBD4A3F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85" creationId="{27768DB5-CA68-4777-BF2C-18815F1C0C8C}"/>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6" creationId="{BDAC1F34-F658-446C-9B75-5936C3B03AC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7" creationId="{D4E55E0F-5D4E-4195-97BE-7B81450D877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8" creationId="{C1F8F080-5319-4CD4-920E-9DA6EADC2F4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9" creationId="{BD888179-C40E-491F-9C99-57098D64006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2" creationId="{C40CCE36-E46A-4D3A-8596-CDF0D5640C2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3" creationId="{0F5F3A65-5BD1-4CF0-AF93-D3269BE62E90}"/>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4" creationId="{347ADDE5-0C85-471D-8264-7F20AB542B5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5" creationId="{BD4B3D65-E64A-4400-8662-DE777598E977}"/>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6" creationId="{0DF91520-F658-4350-8A4D-22A2D8DE396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7" creationId="{CCEEF591-8D5B-4149-8AAC-19715DEFD981}"/>
          </ac:grpSpMkLst>
        </pc:grpChg>
        <pc:graphicFrameChg chg="mod">
          <ac:chgData name="TAN Mei Yi [Harrisdale Senior High School]" userId="f9f029c9-d743-4d60-9f2c-e74bdec1ab07" providerId="ADAL" clId="{EC486DBA-5717-4048-AFE4-2990C473D674}" dt="2023-03-21T02:51:22.313" v="274" actId="1076"/>
          <ac:graphicFrameMkLst>
            <pc:docMk/>
            <pc:sldMk cId="2394672079" sldId="271"/>
            <ac:graphicFrameMk id="5" creationId="{FD2F9DA5-5934-46CB-9EE3-B03FB0735D9E}"/>
          </ac:graphicFrameMkLst>
        </pc:graphicFrameChg>
      </pc:sldChg>
      <pc:sldChg chg="modSp mod">
        <pc:chgData name="TAN Mei Yi [Harrisdale Senior High School]" userId="f9f029c9-d743-4d60-9f2c-e74bdec1ab07" providerId="ADAL" clId="{EC486DBA-5717-4048-AFE4-2990C473D674}" dt="2023-03-21T02:48:33.061" v="241" actId="20577"/>
        <pc:sldMkLst>
          <pc:docMk/>
          <pc:sldMk cId="3000480193" sldId="288"/>
        </pc:sldMkLst>
        <pc:spChg chg="mod">
          <ac:chgData name="TAN Mei Yi [Harrisdale Senior High School]" userId="f9f029c9-d743-4d60-9f2c-e74bdec1ab07" providerId="ADAL" clId="{EC486DBA-5717-4048-AFE4-2990C473D674}" dt="2023-03-21T02:48:33.061" v="241" actId="20577"/>
          <ac:spMkLst>
            <pc:docMk/>
            <pc:sldMk cId="3000480193" sldId="288"/>
            <ac:spMk id="5" creationId="{00000000-0000-0000-0000-000000000000}"/>
          </ac:spMkLst>
        </pc:spChg>
      </pc:sldChg>
      <pc:sldChg chg="modSp mod">
        <pc:chgData name="TAN Mei Yi [Harrisdale Senior High School]" userId="f9f029c9-d743-4d60-9f2c-e74bdec1ab07" providerId="ADAL" clId="{EC486DBA-5717-4048-AFE4-2990C473D674}" dt="2023-03-21T22:59:46.522" v="2405"/>
        <pc:sldMkLst>
          <pc:docMk/>
          <pc:sldMk cId="2226349418" sldId="292"/>
        </pc:sldMkLst>
        <pc:spChg chg="mod">
          <ac:chgData name="TAN Mei Yi [Harrisdale Senior High School]" userId="f9f029c9-d743-4d60-9f2c-e74bdec1ab07" providerId="ADAL" clId="{EC486DBA-5717-4048-AFE4-2990C473D674}" dt="2023-03-21T22:59:46.522" v="2405"/>
          <ac:spMkLst>
            <pc:docMk/>
            <pc:sldMk cId="2226349418" sldId="292"/>
            <ac:spMk id="21" creationId="{8E7845BC-DC72-44E1-BABF-6AFB4DC3022D}"/>
          </ac:spMkLst>
        </pc:spChg>
        <pc:spChg chg="mod">
          <ac:chgData name="TAN Mei Yi [Harrisdale Senior High School]" userId="f9f029c9-d743-4d60-9f2c-e74bdec1ab07" providerId="ADAL" clId="{EC486DBA-5717-4048-AFE4-2990C473D674}" dt="2023-03-21T22:59:24.679" v="2395" actId="20577"/>
          <ac:spMkLst>
            <pc:docMk/>
            <pc:sldMk cId="2226349418" sldId="292"/>
            <ac:spMk id="22" creationId="{046BE2BE-401B-43B6-9F59-E6AE635E14BD}"/>
          </ac:spMkLst>
        </pc:spChg>
      </pc:sldChg>
      <pc:sldChg chg="modSp add mod modAnim">
        <pc:chgData name="TAN Mei Yi [Harrisdale Senior High School]" userId="f9f029c9-d743-4d60-9f2c-e74bdec1ab07" providerId="ADAL" clId="{EC486DBA-5717-4048-AFE4-2990C473D674}" dt="2023-03-21T04:33:46.490" v="975" actId="20577"/>
        <pc:sldMkLst>
          <pc:docMk/>
          <pc:sldMk cId="2811696938" sldId="293"/>
        </pc:sldMkLst>
        <pc:spChg chg="mod">
          <ac:chgData name="TAN Mei Yi [Harrisdale Senior High School]" userId="f9f029c9-d743-4d60-9f2c-e74bdec1ab07" providerId="ADAL" clId="{EC486DBA-5717-4048-AFE4-2990C473D674}" dt="2023-03-21T04:33:46.490" v="975" actId="20577"/>
          <ac:spMkLst>
            <pc:docMk/>
            <pc:sldMk cId="2811696938" sldId="293"/>
            <ac:spMk id="4" creationId="{C33CBBC9-2506-4DEC-A9E1-AB9BC31B565A}"/>
          </ac:spMkLst>
        </pc:spChg>
        <pc:spChg chg="mod">
          <ac:chgData name="TAN Mei Yi [Harrisdale Senior High School]" userId="f9f029c9-d743-4d60-9f2c-e74bdec1ab07" providerId="ADAL" clId="{EC486DBA-5717-4048-AFE4-2990C473D674}" dt="2023-03-21T02:56:27.549" v="299" actId="20577"/>
          <ac:spMkLst>
            <pc:docMk/>
            <pc:sldMk cId="2811696938" sldId="293"/>
            <ac:spMk id="5" creationId="{D348877A-2F02-4454-ACF2-75400B6026DA}"/>
          </ac:spMkLst>
        </pc:spChg>
      </pc:sldChg>
      <pc:sldChg chg="add del">
        <pc:chgData name="TAN Mei Yi [Harrisdale Senior High School]" userId="f9f029c9-d743-4d60-9f2c-e74bdec1ab07" providerId="ADAL" clId="{EC486DBA-5717-4048-AFE4-2990C473D674}" dt="2023-03-21T02:54:53.022" v="288" actId="47"/>
        <pc:sldMkLst>
          <pc:docMk/>
          <pc:sldMk cId="3560171451" sldId="293"/>
        </pc:sldMkLst>
      </pc:sldChg>
      <pc:sldChg chg="add del">
        <pc:chgData name="TAN Mei Yi [Harrisdale Senior High School]" userId="f9f029c9-d743-4d60-9f2c-e74bdec1ab07" providerId="ADAL" clId="{EC486DBA-5717-4048-AFE4-2990C473D674}" dt="2023-03-21T04:32:51.031" v="854"/>
        <pc:sldMkLst>
          <pc:docMk/>
          <pc:sldMk cId="55334486" sldId="294"/>
        </pc:sldMkLst>
      </pc:sldChg>
      <pc:sldChg chg="add">
        <pc:chgData name="TAN Mei Yi [Harrisdale Senior High School]" userId="f9f029c9-d743-4d60-9f2c-e74bdec1ab07" providerId="ADAL" clId="{EC486DBA-5717-4048-AFE4-2990C473D674}" dt="2023-03-21T04:41:17.018" v="1034"/>
        <pc:sldMkLst>
          <pc:docMk/>
          <pc:sldMk cId="3374432252" sldId="294"/>
        </pc:sldMkLst>
      </pc:sldChg>
      <pc:sldChg chg="addSp delSp modSp add mod ord delAnim modAnim">
        <pc:chgData name="TAN Mei Yi [Harrisdale Senior High School]" userId="f9f029c9-d743-4d60-9f2c-e74bdec1ab07" providerId="ADAL" clId="{EC486DBA-5717-4048-AFE4-2990C473D674}" dt="2023-03-21T05:16:50.952" v="1896" actId="20577"/>
        <pc:sldMkLst>
          <pc:docMk/>
          <pc:sldMk cId="2880449736" sldId="295"/>
        </pc:sldMkLst>
        <pc:spChg chg="mod">
          <ac:chgData name="TAN Mei Yi [Harrisdale Senior High School]" userId="f9f029c9-d743-4d60-9f2c-e74bdec1ab07" providerId="ADAL" clId="{EC486DBA-5717-4048-AFE4-2990C473D674}" dt="2023-03-21T05:13:14.847" v="1817" actId="1076"/>
          <ac:spMkLst>
            <pc:docMk/>
            <pc:sldMk cId="2880449736" sldId="295"/>
            <ac:spMk id="2" creationId="{17A8023C-83B6-4A79-BCD9-45E6E6A910CB}"/>
          </ac:spMkLst>
        </pc:spChg>
        <pc:spChg chg="mod">
          <ac:chgData name="TAN Mei Yi [Harrisdale Senior High School]" userId="f9f029c9-d743-4d60-9f2c-e74bdec1ab07" providerId="ADAL" clId="{EC486DBA-5717-4048-AFE4-2990C473D674}" dt="2023-03-21T05:13:08.648" v="1815" actId="255"/>
          <ac:spMkLst>
            <pc:docMk/>
            <pc:sldMk cId="2880449736" sldId="295"/>
            <ac:spMk id="4" creationId="{24F0FCCC-18BE-4626-A628-761556E71901}"/>
          </ac:spMkLst>
        </pc:spChg>
        <pc:spChg chg="del">
          <ac:chgData name="TAN Mei Yi [Harrisdale Senior High School]" userId="f9f029c9-d743-4d60-9f2c-e74bdec1ab07" providerId="ADAL" clId="{EC486DBA-5717-4048-AFE4-2990C473D674}" dt="2023-03-21T05:07:05.769" v="1673" actId="478"/>
          <ac:spMkLst>
            <pc:docMk/>
            <pc:sldMk cId="2880449736" sldId="295"/>
            <ac:spMk id="6" creationId="{C527E3E7-15C6-4290-8A88-8FEA91EFA01E}"/>
          </ac:spMkLst>
        </pc:spChg>
        <pc:spChg chg="del">
          <ac:chgData name="TAN Mei Yi [Harrisdale Senior High School]" userId="f9f029c9-d743-4d60-9f2c-e74bdec1ab07" providerId="ADAL" clId="{EC486DBA-5717-4048-AFE4-2990C473D674}" dt="2023-03-21T05:07:05.769" v="1673" actId="478"/>
          <ac:spMkLst>
            <pc:docMk/>
            <pc:sldMk cId="2880449736" sldId="295"/>
            <ac:spMk id="7" creationId="{DB85549C-FDAE-40E5-B5F8-F07CEAB7AA75}"/>
          </ac:spMkLst>
        </pc:spChg>
        <pc:spChg chg="del">
          <ac:chgData name="TAN Mei Yi [Harrisdale Senior High School]" userId="f9f029c9-d743-4d60-9f2c-e74bdec1ab07" providerId="ADAL" clId="{EC486DBA-5717-4048-AFE4-2990C473D674}" dt="2023-03-21T05:07:05.769" v="1673" actId="478"/>
          <ac:spMkLst>
            <pc:docMk/>
            <pc:sldMk cId="2880449736" sldId="295"/>
            <ac:spMk id="8" creationId="{6CC20FF9-835B-4953-9FEA-13B90A45E76F}"/>
          </ac:spMkLst>
        </pc:spChg>
        <pc:spChg chg="del">
          <ac:chgData name="TAN Mei Yi [Harrisdale Senior High School]" userId="f9f029c9-d743-4d60-9f2c-e74bdec1ab07" providerId="ADAL" clId="{EC486DBA-5717-4048-AFE4-2990C473D674}" dt="2023-03-21T05:07:05.769" v="1673" actId="478"/>
          <ac:spMkLst>
            <pc:docMk/>
            <pc:sldMk cId="2880449736" sldId="295"/>
            <ac:spMk id="9" creationId="{05BACD37-D8C5-4A2A-A8C9-9BE961A078E0}"/>
          </ac:spMkLst>
        </pc:spChg>
        <pc:spChg chg="del">
          <ac:chgData name="TAN Mei Yi [Harrisdale Senior High School]" userId="f9f029c9-d743-4d60-9f2c-e74bdec1ab07" providerId="ADAL" clId="{EC486DBA-5717-4048-AFE4-2990C473D674}" dt="2023-03-21T05:07:05.769" v="1673" actId="478"/>
          <ac:spMkLst>
            <pc:docMk/>
            <pc:sldMk cId="2880449736" sldId="295"/>
            <ac:spMk id="10" creationId="{049724AB-61E2-4EF2-9128-CF9B13CA4868}"/>
          </ac:spMkLst>
        </pc:spChg>
        <pc:spChg chg="add mod">
          <ac:chgData name="TAN Mei Yi [Harrisdale Senior High School]" userId="f9f029c9-d743-4d60-9f2c-e74bdec1ab07" providerId="ADAL" clId="{EC486DBA-5717-4048-AFE4-2990C473D674}" dt="2023-03-21T05:13:14.847" v="1817" actId="1076"/>
          <ac:spMkLst>
            <pc:docMk/>
            <pc:sldMk cId="2880449736" sldId="295"/>
            <ac:spMk id="11" creationId="{698EC20A-05B2-E76E-89D5-9729EE376200}"/>
          </ac:spMkLst>
        </pc:spChg>
        <pc:spChg chg="del">
          <ac:chgData name="TAN Mei Yi [Harrisdale Senior High School]" userId="f9f029c9-d743-4d60-9f2c-e74bdec1ab07" providerId="ADAL" clId="{EC486DBA-5717-4048-AFE4-2990C473D674}" dt="2023-03-21T05:11:19.833" v="1711" actId="478"/>
          <ac:spMkLst>
            <pc:docMk/>
            <pc:sldMk cId="2880449736" sldId="295"/>
            <ac:spMk id="12" creationId="{5EAB6DE4-31F0-4A9D-82A9-F9101EE6C589}"/>
          </ac:spMkLst>
        </pc:spChg>
        <pc:spChg chg="del">
          <ac:chgData name="TAN Mei Yi [Harrisdale Senior High School]" userId="f9f029c9-d743-4d60-9f2c-e74bdec1ab07" providerId="ADAL" clId="{EC486DBA-5717-4048-AFE4-2990C473D674}" dt="2023-03-21T05:11:19.833" v="1711" actId="478"/>
          <ac:spMkLst>
            <pc:docMk/>
            <pc:sldMk cId="2880449736" sldId="295"/>
            <ac:spMk id="13" creationId="{D55BEB69-D4B0-469D-ACBA-9A6711528EA7}"/>
          </ac:spMkLst>
        </pc:spChg>
        <pc:spChg chg="add mod">
          <ac:chgData name="TAN Mei Yi [Harrisdale Senior High School]" userId="f9f029c9-d743-4d60-9f2c-e74bdec1ab07" providerId="ADAL" clId="{EC486DBA-5717-4048-AFE4-2990C473D674}" dt="2023-03-21T05:15:48.316" v="1841"/>
          <ac:spMkLst>
            <pc:docMk/>
            <pc:sldMk cId="2880449736" sldId="295"/>
            <ac:spMk id="14" creationId="{EFAD14F6-A286-A971-86DC-50CBAAD8A434}"/>
          </ac:spMkLst>
        </pc:spChg>
        <pc:spChg chg="add mod">
          <ac:chgData name="TAN Mei Yi [Harrisdale Senior High School]" userId="f9f029c9-d743-4d60-9f2c-e74bdec1ab07" providerId="ADAL" clId="{EC486DBA-5717-4048-AFE4-2990C473D674}" dt="2023-03-21T05:16:18.738" v="1867" actId="20577"/>
          <ac:spMkLst>
            <pc:docMk/>
            <pc:sldMk cId="2880449736" sldId="295"/>
            <ac:spMk id="15" creationId="{36F73F35-4166-419D-744A-B6CCCC875DF6}"/>
          </ac:spMkLst>
        </pc:spChg>
        <pc:spChg chg="add mod">
          <ac:chgData name="TAN Mei Yi [Harrisdale Senior High School]" userId="f9f029c9-d743-4d60-9f2c-e74bdec1ab07" providerId="ADAL" clId="{EC486DBA-5717-4048-AFE4-2990C473D674}" dt="2023-03-21T05:13:35.166" v="1829" actId="1076"/>
          <ac:spMkLst>
            <pc:docMk/>
            <pc:sldMk cId="2880449736" sldId="295"/>
            <ac:spMk id="16" creationId="{5D147445-7994-396F-A418-5ECB318D56D6}"/>
          </ac:spMkLst>
        </pc:spChg>
        <pc:spChg chg="add mod">
          <ac:chgData name="TAN Mei Yi [Harrisdale Senior High School]" userId="f9f029c9-d743-4d60-9f2c-e74bdec1ab07" providerId="ADAL" clId="{EC486DBA-5717-4048-AFE4-2990C473D674}" dt="2023-03-21T05:16:10.382" v="1864" actId="20577"/>
          <ac:spMkLst>
            <pc:docMk/>
            <pc:sldMk cId="2880449736" sldId="295"/>
            <ac:spMk id="17" creationId="{01AB2453-6263-1627-C827-7DD209D0C069}"/>
          </ac:spMkLst>
        </pc:spChg>
        <pc:spChg chg="add mod">
          <ac:chgData name="TAN Mei Yi [Harrisdale Senior High School]" userId="f9f029c9-d743-4d60-9f2c-e74bdec1ab07" providerId="ADAL" clId="{EC486DBA-5717-4048-AFE4-2990C473D674}" dt="2023-03-21T05:16:40.578" v="1890" actId="20577"/>
          <ac:spMkLst>
            <pc:docMk/>
            <pc:sldMk cId="2880449736" sldId="295"/>
            <ac:spMk id="18" creationId="{C3EFC746-6A16-7BB8-32E8-983B43597596}"/>
          </ac:spMkLst>
        </pc:spChg>
        <pc:spChg chg="add mod">
          <ac:chgData name="TAN Mei Yi [Harrisdale Senior High School]" userId="f9f029c9-d743-4d60-9f2c-e74bdec1ab07" providerId="ADAL" clId="{EC486DBA-5717-4048-AFE4-2990C473D674}" dt="2023-03-21T05:16:50.952" v="1896" actId="20577"/>
          <ac:spMkLst>
            <pc:docMk/>
            <pc:sldMk cId="2880449736" sldId="295"/>
            <ac:spMk id="19" creationId="{8B0D94C0-3185-5A4C-9690-438F1E44682F}"/>
          </ac:spMkLst>
        </pc:spChg>
        <pc:graphicFrameChg chg="mod modGraphic">
          <ac:chgData name="TAN Mei Yi [Harrisdale Senior High School]" userId="f9f029c9-d743-4d60-9f2c-e74bdec1ab07" providerId="ADAL" clId="{EC486DBA-5717-4048-AFE4-2990C473D674}" dt="2023-03-21T05:07:11.212" v="1674" actId="1076"/>
          <ac:graphicFrameMkLst>
            <pc:docMk/>
            <pc:sldMk cId="2880449736" sldId="295"/>
            <ac:graphicFrameMk id="5" creationId="{FD2F9DA5-5934-46CB-9EE3-B03FB0735D9E}"/>
          </ac:graphicFrameMkLst>
        </pc:graphicFrameChg>
      </pc:sldChg>
      <pc:sldChg chg="del">
        <pc:chgData name="TAN Mei Yi [Harrisdale Senior High School]" userId="f9f029c9-d743-4d60-9f2c-e74bdec1ab07" providerId="ADAL" clId="{EC486DBA-5717-4048-AFE4-2990C473D674}" dt="2023-03-21T02:48:30.659" v="239" actId="47"/>
        <pc:sldMkLst>
          <pc:docMk/>
          <pc:sldMk cId="3063221053" sldId="554"/>
        </pc:sldMkLst>
      </pc:sldChg>
      <pc:sldChg chg="del">
        <pc:chgData name="TAN Mei Yi [Harrisdale Senior High School]" userId="f9f029c9-d743-4d60-9f2c-e74bdec1ab07" providerId="ADAL" clId="{EC486DBA-5717-4048-AFE4-2990C473D674}" dt="2023-03-21T02:48:30.659" v="239" actId="47"/>
        <pc:sldMkLst>
          <pc:docMk/>
          <pc:sldMk cId="1972687279" sldId="559"/>
        </pc:sldMkLst>
      </pc:sldChg>
      <pc:sldChg chg="del">
        <pc:chgData name="TAN Mei Yi [Harrisdale Senior High School]" userId="f9f029c9-d743-4d60-9f2c-e74bdec1ab07" providerId="ADAL" clId="{EC486DBA-5717-4048-AFE4-2990C473D674}" dt="2023-03-21T02:48:30.659" v="239" actId="47"/>
        <pc:sldMkLst>
          <pc:docMk/>
          <pc:sldMk cId="1304391280" sldId="561"/>
        </pc:sldMkLst>
      </pc:sldChg>
      <pc:sldChg chg="del">
        <pc:chgData name="TAN Mei Yi [Harrisdale Senior High School]" userId="f9f029c9-d743-4d60-9f2c-e74bdec1ab07" providerId="ADAL" clId="{EC486DBA-5717-4048-AFE4-2990C473D674}" dt="2023-03-21T02:48:30.659" v="239" actId="47"/>
        <pc:sldMkLst>
          <pc:docMk/>
          <pc:sldMk cId="1968239671" sldId="563"/>
        </pc:sldMkLst>
      </pc:sldChg>
      <pc:sldChg chg="del">
        <pc:chgData name="TAN Mei Yi [Harrisdale Senior High School]" userId="f9f029c9-d743-4d60-9f2c-e74bdec1ab07" providerId="ADAL" clId="{EC486DBA-5717-4048-AFE4-2990C473D674}" dt="2023-03-21T02:48:30.659" v="239" actId="47"/>
        <pc:sldMkLst>
          <pc:docMk/>
          <pc:sldMk cId="2360433333" sldId="567"/>
        </pc:sldMkLst>
      </pc:sldChg>
      <pc:sldChg chg="del">
        <pc:chgData name="TAN Mei Yi [Harrisdale Senior High School]" userId="f9f029c9-d743-4d60-9f2c-e74bdec1ab07" providerId="ADAL" clId="{EC486DBA-5717-4048-AFE4-2990C473D674}" dt="2023-03-21T02:48:30.659" v="239" actId="47"/>
        <pc:sldMkLst>
          <pc:docMk/>
          <pc:sldMk cId="1818209407" sldId="570"/>
        </pc:sldMkLst>
      </pc:sldChg>
      <pc:sldChg chg="del">
        <pc:chgData name="TAN Mei Yi [Harrisdale Senior High School]" userId="f9f029c9-d743-4d60-9f2c-e74bdec1ab07" providerId="ADAL" clId="{EC486DBA-5717-4048-AFE4-2990C473D674}" dt="2023-03-21T02:48:30.659" v="239" actId="47"/>
        <pc:sldMkLst>
          <pc:docMk/>
          <pc:sldMk cId="568257813" sldId="571"/>
        </pc:sldMkLst>
      </pc:sldChg>
      <pc:sldChg chg="del">
        <pc:chgData name="TAN Mei Yi [Harrisdale Senior High School]" userId="f9f029c9-d743-4d60-9f2c-e74bdec1ab07" providerId="ADAL" clId="{EC486DBA-5717-4048-AFE4-2990C473D674}" dt="2023-03-21T02:48:30.659" v="239" actId="47"/>
        <pc:sldMkLst>
          <pc:docMk/>
          <pc:sldMk cId="1605820390" sldId="572"/>
        </pc:sldMkLst>
      </pc:sldChg>
      <pc:sldChg chg="del">
        <pc:chgData name="TAN Mei Yi [Harrisdale Senior High School]" userId="f9f029c9-d743-4d60-9f2c-e74bdec1ab07" providerId="ADAL" clId="{EC486DBA-5717-4048-AFE4-2990C473D674}" dt="2023-03-21T02:48:30.659" v="239" actId="47"/>
        <pc:sldMkLst>
          <pc:docMk/>
          <pc:sldMk cId="2996753654" sldId="573"/>
        </pc:sldMkLst>
      </pc:sldChg>
      <pc:sldChg chg="del">
        <pc:chgData name="TAN Mei Yi [Harrisdale Senior High School]" userId="f9f029c9-d743-4d60-9f2c-e74bdec1ab07" providerId="ADAL" clId="{EC486DBA-5717-4048-AFE4-2990C473D674}" dt="2023-03-21T02:48:30.659" v="239" actId="47"/>
        <pc:sldMkLst>
          <pc:docMk/>
          <pc:sldMk cId="1946863750" sldId="574"/>
        </pc:sldMkLst>
      </pc:sldChg>
    </pc:docChg>
  </pc:docChgLst>
  <pc:docChgLst>
    <pc:chgData name="TAN Mei Yi [Harrisdale Senior High School]" userId="f9f029c9-d743-4d60-9f2c-e74bdec1ab07" providerId="ADAL" clId="{3281FD78-146A-429D-AB57-320D41FD5084}"/>
    <pc:docChg chg="undo custSel addSld delSld modSld sldOrd">
      <pc:chgData name="TAN Mei Yi [Harrisdale Senior High School]" userId="f9f029c9-d743-4d60-9f2c-e74bdec1ab07" providerId="ADAL" clId="{3281FD78-146A-429D-AB57-320D41FD5084}" dt="2023-06-11T04:42:25.057" v="1581" actId="1076"/>
      <pc:docMkLst>
        <pc:docMk/>
      </pc:docMkLst>
      <pc:sldChg chg="modSp add mod modAnim">
        <pc:chgData name="TAN Mei Yi [Harrisdale Senior High School]" userId="f9f029c9-d743-4d60-9f2c-e74bdec1ab07" providerId="ADAL" clId="{3281FD78-146A-429D-AB57-320D41FD5084}" dt="2023-06-09T00:32:30.052" v="175" actId="208"/>
        <pc:sldMkLst>
          <pc:docMk/>
          <pc:sldMk cId="430791497" sldId="258"/>
        </pc:sldMkLst>
        <pc:spChg chg="mod">
          <ac:chgData name="TAN Mei Yi [Harrisdale Senior High School]" userId="f9f029c9-d743-4d60-9f2c-e74bdec1ab07" providerId="ADAL" clId="{3281FD78-146A-429D-AB57-320D41FD5084}" dt="2023-06-09T00:32:09.069" v="173" actId="122"/>
          <ac:spMkLst>
            <pc:docMk/>
            <pc:sldMk cId="430791497" sldId="258"/>
            <ac:spMk id="3" creationId="{00000000-0000-0000-0000-000000000000}"/>
          </ac:spMkLst>
        </pc:spChg>
        <pc:spChg chg="mod">
          <ac:chgData name="TAN Mei Yi [Harrisdale Senior High School]" userId="f9f029c9-d743-4d60-9f2c-e74bdec1ab07" providerId="ADAL" clId="{3281FD78-146A-429D-AB57-320D41FD5084}" dt="2023-06-09T00:32:30.052" v="175" actId="208"/>
          <ac:spMkLst>
            <pc:docMk/>
            <pc:sldMk cId="430791497" sldId="258"/>
            <ac:spMk id="6" creationId="{D2D5025C-072E-4BE5-BE71-2AC236FCB75D}"/>
          </ac:spMkLst>
        </pc:spChg>
      </pc:sldChg>
      <pc:sldChg chg="addSp modSp add mod modAnim">
        <pc:chgData name="TAN Mei Yi [Harrisdale Senior High School]" userId="f9f029c9-d743-4d60-9f2c-e74bdec1ab07" providerId="ADAL" clId="{3281FD78-146A-429D-AB57-320D41FD5084}" dt="2023-06-09T00:35:18.339" v="194"/>
        <pc:sldMkLst>
          <pc:docMk/>
          <pc:sldMk cId="3727595002" sldId="259"/>
        </pc:sldMkLst>
        <pc:spChg chg="add mod">
          <ac:chgData name="TAN Mei Yi [Harrisdale Senior High School]" userId="f9f029c9-d743-4d60-9f2c-e74bdec1ab07" providerId="ADAL" clId="{3281FD78-146A-429D-AB57-320D41FD5084}" dt="2023-06-09T00:34:37.761" v="187" actId="14100"/>
          <ac:spMkLst>
            <pc:docMk/>
            <pc:sldMk cId="3727595002" sldId="259"/>
            <ac:spMk id="2" creationId="{A694871F-7604-9E06-77CE-08795B678D0B}"/>
          </ac:spMkLst>
        </pc:spChg>
        <pc:spChg chg="add mod">
          <ac:chgData name="TAN Mei Yi [Harrisdale Senior High School]" userId="f9f029c9-d743-4d60-9f2c-e74bdec1ab07" providerId="ADAL" clId="{3281FD78-146A-429D-AB57-320D41FD5084}" dt="2023-06-09T00:34:48.506" v="189" actId="1076"/>
          <ac:spMkLst>
            <pc:docMk/>
            <pc:sldMk cId="3727595002" sldId="259"/>
            <ac:spMk id="5" creationId="{ECC9EC90-8325-8C24-E2D8-B1DFB7007011}"/>
          </ac:spMkLst>
        </pc:spChg>
        <pc:spChg chg="add mod">
          <ac:chgData name="TAN Mei Yi [Harrisdale Senior High School]" userId="f9f029c9-d743-4d60-9f2c-e74bdec1ab07" providerId="ADAL" clId="{3281FD78-146A-429D-AB57-320D41FD5084}" dt="2023-06-09T00:34:53.658" v="191" actId="1076"/>
          <ac:spMkLst>
            <pc:docMk/>
            <pc:sldMk cId="3727595002" sldId="259"/>
            <ac:spMk id="6" creationId="{A579AF0B-B89A-3AE4-794F-07D10E10A23D}"/>
          </ac:spMkLst>
        </pc:spChg>
        <pc:spChg chg="mod">
          <ac:chgData name="TAN Mei Yi [Harrisdale Senior High School]" userId="f9f029c9-d743-4d60-9f2c-e74bdec1ab07" providerId="ADAL" clId="{3281FD78-146A-429D-AB57-320D41FD5084}" dt="2023-06-09T00:32:38.152" v="177" actId="208"/>
          <ac:spMkLst>
            <pc:docMk/>
            <pc:sldMk cId="3727595002" sldId="259"/>
            <ac:spMk id="9" creationId="{BDD53A4E-4E2E-4F90-A19F-846C230ABAD1}"/>
          </ac:spMkLst>
        </pc:spChg>
        <pc:graphicFrameChg chg="modGraphic">
          <ac:chgData name="TAN Mei Yi [Harrisdale Senior High School]" userId="f9f029c9-d743-4d60-9f2c-e74bdec1ab07" providerId="ADAL" clId="{3281FD78-146A-429D-AB57-320D41FD5084}" dt="2023-06-09T00:25:59.509" v="82" actId="12385"/>
          <ac:graphicFrameMkLst>
            <pc:docMk/>
            <pc:sldMk cId="3727595002" sldId="259"/>
            <ac:graphicFrameMk id="4" creationId="{00000000-0000-0000-0000-000000000000}"/>
          </ac:graphicFrameMkLst>
        </pc:graphicFrameChg>
        <pc:graphicFrameChg chg="modGraphic">
          <ac:chgData name="TAN Mei Yi [Harrisdale Senior High School]" userId="f9f029c9-d743-4d60-9f2c-e74bdec1ab07" providerId="ADAL" clId="{3281FD78-146A-429D-AB57-320D41FD5084}" dt="2023-06-09T00:26:23.018" v="83" actId="12385"/>
          <ac:graphicFrameMkLst>
            <pc:docMk/>
            <pc:sldMk cId="3727595002" sldId="259"/>
            <ac:graphicFrameMk id="7" creationId="{00000000-0000-0000-0000-000000000000}"/>
          </ac:graphicFrameMkLst>
        </pc:graphicFrameChg>
        <pc:graphicFrameChg chg="modGraphic">
          <ac:chgData name="TAN Mei Yi [Harrisdale Senior High School]" userId="f9f029c9-d743-4d60-9f2c-e74bdec1ab07" providerId="ADAL" clId="{3281FD78-146A-429D-AB57-320D41FD5084}" dt="2023-06-09T00:26:40.985" v="84" actId="12385"/>
          <ac:graphicFrameMkLst>
            <pc:docMk/>
            <pc:sldMk cId="3727595002" sldId="259"/>
            <ac:graphicFrameMk id="8" creationId="{00000000-0000-0000-0000-000000000000}"/>
          </ac:graphicFrameMkLst>
        </pc:graphicFrameChg>
      </pc:sldChg>
      <pc:sldChg chg="modSp add mod modAnim">
        <pc:chgData name="TAN Mei Yi [Harrisdale Senior High School]" userId="f9f029c9-d743-4d60-9f2c-e74bdec1ab07" providerId="ADAL" clId="{3281FD78-146A-429D-AB57-320D41FD5084}" dt="2023-06-09T02:25:26.059" v="299" actId="20577"/>
        <pc:sldMkLst>
          <pc:docMk/>
          <pc:sldMk cId="4082485183" sldId="260"/>
        </pc:sldMkLst>
        <pc:spChg chg="mod">
          <ac:chgData name="TAN Mei Yi [Harrisdale Senior High School]" userId="f9f029c9-d743-4d60-9f2c-e74bdec1ab07" providerId="ADAL" clId="{3281FD78-146A-429D-AB57-320D41FD5084}" dt="2023-06-09T02:25:26.059" v="299" actId="20577"/>
          <ac:spMkLst>
            <pc:docMk/>
            <pc:sldMk cId="4082485183" sldId="260"/>
            <ac:spMk id="3" creationId="{00000000-0000-0000-0000-000000000000}"/>
          </ac:spMkLst>
        </pc:spChg>
        <pc:spChg chg="mod">
          <ac:chgData name="TAN Mei Yi [Harrisdale Senior High School]" userId="f9f029c9-d743-4d60-9f2c-e74bdec1ab07" providerId="ADAL" clId="{3281FD78-146A-429D-AB57-320D41FD5084}" dt="2023-06-09T01:58:57.318" v="196" actId="208"/>
          <ac:spMkLst>
            <pc:docMk/>
            <pc:sldMk cId="4082485183" sldId="260"/>
            <ac:spMk id="6" creationId="{35A316C1-4478-4D95-806E-261753177318}"/>
          </ac:spMkLst>
        </pc:spChg>
      </pc:sldChg>
      <pc:sldChg chg="modSp add mod modAnim">
        <pc:chgData name="TAN Mei Yi [Harrisdale Senior High School]" userId="f9f029c9-d743-4d60-9f2c-e74bdec1ab07" providerId="ADAL" clId="{3281FD78-146A-429D-AB57-320D41FD5084}" dt="2023-06-11T04:19:06.848" v="736"/>
        <pc:sldMkLst>
          <pc:docMk/>
          <pc:sldMk cId="581592662" sldId="261"/>
        </pc:sldMkLst>
        <pc:spChg chg="mod">
          <ac:chgData name="TAN Mei Yi [Harrisdale Senior High School]" userId="f9f029c9-d743-4d60-9f2c-e74bdec1ab07" providerId="ADAL" clId="{3281FD78-146A-429D-AB57-320D41FD5084}" dt="2023-06-11T04:18:52.772" v="734" actId="20577"/>
          <ac:spMkLst>
            <pc:docMk/>
            <pc:sldMk cId="581592662" sldId="261"/>
            <ac:spMk id="3" creationId="{00000000-0000-0000-0000-000000000000}"/>
          </ac:spMkLst>
        </pc:spChg>
        <pc:spChg chg="mod">
          <ac:chgData name="TAN Mei Yi [Harrisdale Senior High School]" userId="f9f029c9-d743-4d60-9f2c-e74bdec1ab07" providerId="ADAL" clId="{3281FD78-146A-429D-AB57-320D41FD5084}" dt="2023-06-09T02:24:11.512" v="289" actId="208"/>
          <ac:spMkLst>
            <pc:docMk/>
            <pc:sldMk cId="581592662" sldId="261"/>
            <ac:spMk id="6" creationId="{FF5173A7-CBA0-4AE7-927F-75E083C15AA0}"/>
          </ac:spMkLst>
        </pc:spChg>
      </pc:sldChg>
      <pc:sldChg chg="add del">
        <pc:chgData name="TAN Mei Yi [Harrisdale Senior High School]" userId="f9f029c9-d743-4d60-9f2c-e74bdec1ab07" providerId="ADAL" clId="{3281FD78-146A-429D-AB57-320D41FD5084}" dt="2023-06-09T02:20:41.385" v="267" actId="47"/>
        <pc:sldMkLst>
          <pc:docMk/>
          <pc:sldMk cId="834650200" sldId="263"/>
        </pc:sldMkLst>
      </pc:sldChg>
      <pc:sldChg chg="del">
        <pc:chgData name="TAN Mei Yi [Harrisdale Senior High School]" userId="f9f029c9-d743-4d60-9f2c-e74bdec1ab07" providerId="ADAL" clId="{3281FD78-146A-429D-AB57-320D41FD5084}" dt="2023-06-09T02:21:22.805" v="270" actId="47"/>
        <pc:sldMkLst>
          <pc:docMk/>
          <pc:sldMk cId="2036594569" sldId="264"/>
        </pc:sldMkLst>
      </pc:sldChg>
      <pc:sldChg chg="modSp add mod modAnim">
        <pc:chgData name="TAN Mei Yi [Harrisdale Senior High School]" userId="f9f029c9-d743-4d60-9f2c-e74bdec1ab07" providerId="ADAL" clId="{3281FD78-146A-429D-AB57-320D41FD5084}" dt="2023-06-11T04:25:36.412" v="950"/>
        <pc:sldMkLst>
          <pc:docMk/>
          <pc:sldMk cId="3732750732" sldId="265"/>
        </pc:sldMkLst>
        <pc:spChg chg="mod">
          <ac:chgData name="TAN Mei Yi [Harrisdale Senior High School]" userId="f9f029c9-d743-4d60-9f2c-e74bdec1ab07" providerId="ADAL" clId="{3281FD78-146A-429D-AB57-320D41FD5084}" dt="2023-06-11T04:25:21.373" v="947" actId="120"/>
          <ac:spMkLst>
            <pc:docMk/>
            <pc:sldMk cId="3732750732" sldId="265"/>
            <ac:spMk id="3" creationId="{00000000-0000-0000-0000-000000000000}"/>
          </ac:spMkLst>
        </pc:spChg>
        <pc:spChg chg="mod">
          <ac:chgData name="TAN Mei Yi [Harrisdale Senior High School]" userId="f9f029c9-d743-4d60-9f2c-e74bdec1ab07" providerId="ADAL" clId="{3281FD78-146A-429D-AB57-320D41FD5084}" dt="2023-06-09T02:24:17.341" v="291" actId="208"/>
          <ac:spMkLst>
            <pc:docMk/>
            <pc:sldMk cId="3732750732" sldId="265"/>
            <ac:spMk id="6" creationId="{25EDD368-A17C-4329-AD75-AC52F0985AE6}"/>
          </ac:spMkLst>
        </pc:spChg>
      </pc:sldChg>
      <pc:sldChg chg="addSp modSp add mod modAnim">
        <pc:chgData name="TAN Mei Yi [Harrisdale Senior High School]" userId="f9f029c9-d743-4d60-9f2c-e74bdec1ab07" providerId="ADAL" clId="{3281FD78-146A-429D-AB57-320D41FD5084}" dt="2023-06-11T04:29:36.606" v="1146" actId="20577"/>
        <pc:sldMkLst>
          <pc:docMk/>
          <pc:sldMk cId="2808648982" sldId="266"/>
        </pc:sldMkLst>
        <pc:spChg chg="add mod">
          <ac:chgData name="TAN Mei Yi [Harrisdale Senior High School]" userId="f9f029c9-d743-4d60-9f2c-e74bdec1ab07" providerId="ADAL" clId="{3281FD78-146A-429D-AB57-320D41FD5084}" dt="2023-06-11T04:27:02.388" v="977" actId="1076"/>
          <ac:spMkLst>
            <pc:docMk/>
            <pc:sldMk cId="2808648982" sldId="266"/>
            <ac:spMk id="2" creationId="{F66376C9-2B27-864A-FA59-E84EE1D022E7}"/>
          </ac:spMkLst>
        </pc:spChg>
        <pc:spChg chg="mod">
          <ac:chgData name="TAN Mei Yi [Harrisdale Senior High School]" userId="f9f029c9-d743-4d60-9f2c-e74bdec1ab07" providerId="ADAL" clId="{3281FD78-146A-429D-AB57-320D41FD5084}" dt="2023-06-11T04:26:22.060" v="957" actId="20577"/>
          <ac:spMkLst>
            <pc:docMk/>
            <pc:sldMk cId="2808648982" sldId="266"/>
            <ac:spMk id="3" creationId="{00000000-0000-0000-0000-000000000000}"/>
          </ac:spMkLst>
        </pc:spChg>
        <pc:spChg chg="add mod">
          <ac:chgData name="TAN Mei Yi [Harrisdale Senior High School]" userId="f9f029c9-d743-4d60-9f2c-e74bdec1ab07" providerId="ADAL" clId="{3281FD78-146A-429D-AB57-320D41FD5084}" dt="2023-06-11T04:27:18.754" v="1000" actId="1076"/>
          <ac:spMkLst>
            <pc:docMk/>
            <pc:sldMk cId="2808648982" sldId="266"/>
            <ac:spMk id="4" creationId="{F91B7DC3-6301-E8DA-DB6E-2AF53F49CCC8}"/>
          </ac:spMkLst>
        </pc:spChg>
        <pc:spChg chg="add mod">
          <ac:chgData name="TAN Mei Yi [Harrisdale Senior High School]" userId="f9f029c9-d743-4d60-9f2c-e74bdec1ab07" providerId="ADAL" clId="{3281FD78-146A-429D-AB57-320D41FD5084}" dt="2023-06-11T04:27:57.756" v="1038" actId="20577"/>
          <ac:spMkLst>
            <pc:docMk/>
            <pc:sldMk cId="2808648982" sldId="266"/>
            <ac:spMk id="5" creationId="{373B7B4E-6087-BDAB-D3C5-6A44234D3E8B}"/>
          </ac:spMkLst>
        </pc:spChg>
        <pc:spChg chg="mod">
          <ac:chgData name="TAN Mei Yi [Harrisdale Senior High School]" userId="f9f029c9-d743-4d60-9f2c-e74bdec1ab07" providerId="ADAL" clId="{3281FD78-146A-429D-AB57-320D41FD5084}" dt="2023-06-09T02:24:24.289" v="293" actId="208"/>
          <ac:spMkLst>
            <pc:docMk/>
            <pc:sldMk cId="2808648982" sldId="266"/>
            <ac:spMk id="6" creationId="{FBB51BA2-0B45-43FD-98F5-41A645941155}"/>
          </ac:spMkLst>
        </pc:spChg>
        <pc:spChg chg="add mod">
          <ac:chgData name="TAN Mei Yi [Harrisdale Senior High School]" userId="f9f029c9-d743-4d60-9f2c-e74bdec1ab07" providerId="ADAL" clId="{3281FD78-146A-429D-AB57-320D41FD5084}" dt="2023-06-11T04:28:38.433" v="1068" actId="20577"/>
          <ac:spMkLst>
            <pc:docMk/>
            <pc:sldMk cId="2808648982" sldId="266"/>
            <ac:spMk id="7" creationId="{CC399135-6DC4-33F2-CFA3-E349A67CBC27}"/>
          </ac:spMkLst>
        </pc:spChg>
        <pc:spChg chg="add mod">
          <ac:chgData name="TAN Mei Yi [Harrisdale Senior High School]" userId="f9f029c9-d743-4d60-9f2c-e74bdec1ab07" providerId="ADAL" clId="{3281FD78-146A-429D-AB57-320D41FD5084}" dt="2023-06-11T04:29:08.443" v="1120" actId="20577"/>
          <ac:spMkLst>
            <pc:docMk/>
            <pc:sldMk cId="2808648982" sldId="266"/>
            <ac:spMk id="8" creationId="{78F847F8-C0F9-7572-021D-8742C1FB76B2}"/>
          </ac:spMkLst>
        </pc:spChg>
        <pc:spChg chg="add mod">
          <ac:chgData name="TAN Mei Yi [Harrisdale Senior High School]" userId="f9f029c9-d743-4d60-9f2c-e74bdec1ab07" providerId="ADAL" clId="{3281FD78-146A-429D-AB57-320D41FD5084}" dt="2023-06-11T04:29:36.606" v="1146" actId="20577"/>
          <ac:spMkLst>
            <pc:docMk/>
            <pc:sldMk cId="2808648982" sldId="266"/>
            <ac:spMk id="9" creationId="{CF544B69-E6D0-9766-AF60-83C96169DCFA}"/>
          </ac:spMkLst>
        </pc:spChg>
      </pc:sldChg>
      <pc:sldChg chg="del">
        <pc:chgData name="TAN Mei Yi [Harrisdale Senior High School]" userId="f9f029c9-d743-4d60-9f2c-e74bdec1ab07" providerId="ADAL" clId="{3281FD78-146A-429D-AB57-320D41FD5084}" dt="2023-06-09T02:21:22.805" v="270" actId="47"/>
        <pc:sldMkLst>
          <pc:docMk/>
          <pc:sldMk cId="2027347139" sldId="268"/>
        </pc:sldMkLst>
      </pc:sldChg>
      <pc:sldChg chg="del">
        <pc:chgData name="TAN Mei Yi [Harrisdale Senior High School]" userId="f9f029c9-d743-4d60-9f2c-e74bdec1ab07" providerId="ADAL" clId="{3281FD78-146A-429D-AB57-320D41FD5084}" dt="2023-06-09T02:21:22.805" v="270" actId="47"/>
        <pc:sldMkLst>
          <pc:docMk/>
          <pc:sldMk cId="4271663044" sldId="269"/>
        </pc:sldMkLst>
      </pc:sldChg>
      <pc:sldChg chg="del">
        <pc:chgData name="TAN Mei Yi [Harrisdale Senior High School]" userId="f9f029c9-d743-4d60-9f2c-e74bdec1ab07" providerId="ADAL" clId="{3281FD78-146A-429D-AB57-320D41FD5084}" dt="2023-06-09T02:21:22.805" v="270" actId="47"/>
        <pc:sldMkLst>
          <pc:docMk/>
          <pc:sldMk cId="3089165907" sldId="270"/>
        </pc:sldMkLst>
      </pc:sldChg>
      <pc:sldChg chg="del">
        <pc:chgData name="TAN Mei Yi [Harrisdale Senior High School]" userId="f9f029c9-d743-4d60-9f2c-e74bdec1ab07" providerId="ADAL" clId="{3281FD78-146A-429D-AB57-320D41FD5084}" dt="2023-06-09T02:21:22.805" v="270" actId="47"/>
        <pc:sldMkLst>
          <pc:docMk/>
          <pc:sldMk cId="3257440094" sldId="271"/>
        </pc:sldMkLst>
      </pc:sldChg>
      <pc:sldChg chg="del">
        <pc:chgData name="TAN Mei Yi [Harrisdale Senior High School]" userId="f9f029c9-d743-4d60-9f2c-e74bdec1ab07" providerId="ADAL" clId="{3281FD78-146A-429D-AB57-320D41FD5084}" dt="2023-06-09T02:21:22.805" v="270" actId="47"/>
        <pc:sldMkLst>
          <pc:docMk/>
          <pc:sldMk cId="1719514491" sldId="272"/>
        </pc:sldMkLst>
      </pc:sldChg>
      <pc:sldChg chg="del">
        <pc:chgData name="TAN Mei Yi [Harrisdale Senior High School]" userId="f9f029c9-d743-4d60-9f2c-e74bdec1ab07" providerId="ADAL" clId="{3281FD78-146A-429D-AB57-320D41FD5084}" dt="2023-06-09T02:21:22.805" v="270" actId="47"/>
        <pc:sldMkLst>
          <pc:docMk/>
          <pc:sldMk cId="1244387744" sldId="273"/>
        </pc:sldMkLst>
      </pc:sldChg>
      <pc:sldChg chg="del">
        <pc:chgData name="TAN Mei Yi [Harrisdale Senior High School]" userId="f9f029c9-d743-4d60-9f2c-e74bdec1ab07" providerId="ADAL" clId="{3281FD78-146A-429D-AB57-320D41FD5084}" dt="2023-06-09T02:21:22.805" v="270" actId="47"/>
        <pc:sldMkLst>
          <pc:docMk/>
          <pc:sldMk cId="3108480479" sldId="274"/>
        </pc:sldMkLst>
      </pc:sldChg>
      <pc:sldChg chg="del">
        <pc:chgData name="TAN Mei Yi [Harrisdale Senior High School]" userId="f9f029c9-d743-4d60-9f2c-e74bdec1ab07" providerId="ADAL" clId="{3281FD78-146A-429D-AB57-320D41FD5084}" dt="2023-06-09T02:21:22.805" v="270" actId="47"/>
        <pc:sldMkLst>
          <pc:docMk/>
          <pc:sldMk cId="2889892468" sldId="275"/>
        </pc:sldMkLst>
      </pc:sldChg>
      <pc:sldChg chg="del">
        <pc:chgData name="TAN Mei Yi [Harrisdale Senior High School]" userId="f9f029c9-d743-4d60-9f2c-e74bdec1ab07" providerId="ADAL" clId="{3281FD78-146A-429D-AB57-320D41FD5084}" dt="2023-06-09T02:21:22.805" v="270" actId="47"/>
        <pc:sldMkLst>
          <pc:docMk/>
          <pc:sldMk cId="1100606733" sldId="276"/>
        </pc:sldMkLst>
      </pc:sldChg>
      <pc:sldChg chg="del">
        <pc:chgData name="TAN Mei Yi [Harrisdale Senior High School]" userId="f9f029c9-d743-4d60-9f2c-e74bdec1ab07" providerId="ADAL" clId="{3281FD78-146A-429D-AB57-320D41FD5084}" dt="2023-06-09T02:21:22.805" v="270" actId="47"/>
        <pc:sldMkLst>
          <pc:docMk/>
          <pc:sldMk cId="3888205515" sldId="277"/>
        </pc:sldMkLst>
      </pc:sldChg>
      <pc:sldChg chg="del">
        <pc:chgData name="TAN Mei Yi [Harrisdale Senior High School]" userId="f9f029c9-d743-4d60-9f2c-e74bdec1ab07" providerId="ADAL" clId="{3281FD78-146A-429D-AB57-320D41FD5084}" dt="2023-06-09T02:21:22.805" v="270" actId="47"/>
        <pc:sldMkLst>
          <pc:docMk/>
          <pc:sldMk cId="4144608570" sldId="278"/>
        </pc:sldMkLst>
      </pc:sldChg>
      <pc:sldChg chg="del">
        <pc:chgData name="TAN Mei Yi [Harrisdale Senior High School]" userId="f9f029c9-d743-4d60-9f2c-e74bdec1ab07" providerId="ADAL" clId="{3281FD78-146A-429D-AB57-320D41FD5084}" dt="2023-06-09T02:21:22.805" v="270" actId="47"/>
        <pc:sldMkLst>
          <pc:docMk/>
          <pc:sldMk cId="248822112" sldId="279"/>
        </pc:sldMkLst>
      </pc:sldChg>
      <pc:sldChg chg="del">
        <pc:chgData name="TAN Mei Yi [Harrisdale Senior High School]" userId="f9f029c9-d743-4d60-9f2c-e74bdec1ab07" providerId="ADAL" clId="{3281FD78-146A-429D-AB57-320D41FD5084}" dt="2023-06-09T02:21:22.805" v="270" actId="47"/>
        <pc:sldMkLst>
          <pc:docMk/>
          <pc:sldMk cId="1354144740" sldId="280"/>
        </pc:sldMkLst>
      </pc:sldChg>
      <pc:sldChg chg="del">
        <pc:chgData name="TAN Mei Yi [Harrisdale Senior High School]" userId="f9f029c9-d743-4d60-9f2c-e74bdec1ab07" providerId="ADAL" clId="{3281FD78-146A-429D-AB57-320D41FD5084}" dt="2023-06-09T02:21:22.805" v="270" actId="47"/>
        <pc:sldMkLst>
          <pc:docMk/>
          <pc:sldMk cId="3996385537" sldId="282"/>
        </pc:sldMkLst>
      </pc:sldChg>
      <pc:sldChg chg="del">
        <pc:chgData name="TAN Mei Yi [Harrisdale Senior High School]" userId="f9f029c9-d743-4d60-9f2c-e74bdec1ab07" providerId="ADAL" clId="{3281FD78-146A-429D-AB57-320D41FD5084}" dt="2023-06-09T02:21:22.805" v="270" actId="47"/>
        <pc:sldMkLst>
          <pc:docMk/>
          <pc:sldMk cId="3777607284" sldId="283"/>
        </pc:sldMkLst>
      </pc:sldChg>
      <pc:sldChg chg="del">
        <pc:chgData name="TAN Mei Yi [Harrisdale Senior High School]" userId="f9f029c9-d743-4d60-9f2c-e74bdec1ab07" providerId="ADAL" clId="{3281FD78-146A-429D-AB57-320D41FD5084}" dt="2023-06-09T02:21:22.805" v="270" actId="47"/>
        <pc:sldMkLst>
          <pc:docMk/>
          <pc:sldMk cId="4231162823" sldId="284"/>
        </pc:sldMkLst>
      </pc:sldChg>
      <pc:sldChg chg="modSp mod">
        <pc:chgData name="TAN Mei Yi [Harrisdale Senior High School]" userId="f9f029c9-d743-4d60-9f2c-e74bdec1ab07" providerId="ADAL" clId="{3281FD78-146A-429D-AB57-320D41FD5084}" dt="2023-06-11T04:34:27.196" v="1174" actId="20577"/>
        <pc:sldMkLst>
          <pc:docMk/>
          <pc:sldMk cId="3000480193" sldId="288"/>
        </pc:sldMkLst>
        <pc:spChg chg="mod">
          <ac:chgData name="TAN Mei Yi [Harrisdale Senior High School]" userId="f9f029c9-d743-4d60-9f2c-e74bdec1ab07" providerId="ADAL" clId="{3281FD78-146A-429D-AB57-320D41FD5084}" dt="2023-06-11T04:34:27.196" v="1174" actId="20577"/>
          <ac:spMkLst>
            <pc:docMk/>
            <pc:sldMk cId="3000480193" sldId="288"/>
            <ac:spMk id="5" creationId="{00000000-0000-0000-0000-000000000000}"/>
          </ac:spMkLst>
        </pc:spChg>
      </pc:sldChg>
      <pc:sldChg chg="modSp mod">
        <pc:chgData name="TAN Mei Yi [Harrisdale Senior High School]" userId="f9f029c9-d743-4d60-9f2c-e74bdec1ab07" providerId="ADAL" clId="{3281FD78-146A-429D-AB57-320D41FD5084}" dt="2023-06-09T00:25:05.105" v="80" actId="20577"/>
        <pc:sldMkLst>
          <pc:docMk/>
          <pc:sldMk cId="2226349418" sldId="292"/>
        </pc:sldMkLst>
        <pc:spChg chg="mod">
          <ac:chgData name="TAN Mei Yi [Harrisdale Senior High School]" userId="f9f029c9-d743-4d60-9f2c-e74bdec1ab07" providerId="ADAL" clId="{3281FD78-146A-429D-AB57-320D41FD5084}" dt="2023-06-09T00:24:42.307" v="7" actId="20577"/>
          <ac:spMkLst>
            <pc:docMk/>
            <pc:sldMk cId="2226349418" sldId="292"/>
            <ac:spMk id="21" creationId="{8E7845BC-DC72-44E1-BABF-6AFB4DC3022D}"/>
          </ac:spMkLst>
        </pc:spChg>
        <pc:spChg chg="mod">
          <ac:chgData name="TAN Mei Yi [Harrisdale Senior High School]" userId="f9f029c9-d743-4d60-9f2c-e74bdec1ab07" providerId="ADAL" clId="{3281FD78-146A-429D-AB57-320D41FD5084}" dt="2023-06-09T00:25:05.105" v="80" actId="20577"/>
          <ac:spMkLst>
            <pc:docMk/>
            <pc:sldMk cId="2226349418" sldId="292"/>
            <ac:spMk id="22" creationId="{046BE2BE-401B-43B6-9F59-E6AE635E14BD}"/>
          </ac:spMkLst>
        </pc:spChg>
      </pc:sldChg>
      <pc:sldChg chg="modSp add del mod">
        <pc:chgData name="TAN Mei Yi [Harrisdale Senior High School]" userId="f9f029c9-d743-4d60-9f2c-e74bdec1ab07" providerId="ADAL" clId="{3281FD78-146A-429D-AB57-320D41FD5084}" dt="2023-06-09T02:20:32.297" v="264" actId="47"/>
        <pc:sldMkLst>
          <pc:docMk/>
          <pc:sldMk cId="1002157808" sldId="293"/>
        </pc:sldMkLst>
        <pc:spChg chg="mod">
          <ac:chgData name="TAN Mei Yi [Harrisdale Senior High School]" userId="f9f029c9-d743-4d60-9f2c-e74bdec1ab07" providerId="ADAL" clId="{3281FD78-146A-429D-AB57-320D41FD5084}" dt="2023-06-09T02:19:51.910" v="262" actId="208"/>
          <ac:spMkLst>
            <pc:docMk/>
            <pc:sldMk cId="1002157808" sldId="293"/>
            <ac:spMk id="4" creationId="{4E6A3BAE-C198-42E7-8D48-17657D162E7B}"/>
          </ac:spMkLst>
        </pc:spChg>
      </pc:sldChg>
      <pc:sldChg chg="addSp delSp modSp add mod modAnim">
        <pc:chgData name="TAN Mei Yi [Harrisdale Senior High School]" userId="f9f029c9-d743-4d60-9f2c-e74bdec1ab07" providerId="ADAL" clId="{3281FD78-146A-429D-AB57-320D41FD5084}" dt="2023-06-09T02:29:13.343" v="444"/>
        <pc:sldMkLst>
          <pc:docMk/>
          <pc:sldMk cId="1057994458" sldId="294"/>
        </pc:sldMkLst>
        <pc:spChg chg="add mod">
          <ac:chgData name="TAN Mei Yi [Harrisdale Senior High School]" userId="f9f029c9-d743-4d60-9f2c-e74bdec1ab07" providerId="ADAL" clId="{3281FD78-146A-429D-AB57-320D41FD5084}" dt="2023-06-09T02:21:12.724" v="269"/>
          <ac:spMkLst>
            <pc:docMk/>
            <pc:sldMk cId="1057994458" sldId="294"/>
            <ac:spMk id="2" creationId="{7A9D15BD-A206-1946-9D5B-4CF040BAC8A8}"/>
          </ac:spMkLst>
        </pc:spChg>
        <pc:spChg chg="mod">
          <ac:chgData name="TAN Mei Yi [Harrisdale Senior High School]" userId="f9f029c9-d743-4d60-9f2c-e74bdec1ab07" providerId="ADAL" clId="{3281FD78-146A-429D-AB57-320D41FD5084}" dt="2023-06-09T02:29:05.709" v="442" actId="404"/>
          <ac:spMkLst>
            <pc:docMk/>
            <pc:sldMk cId="1057994458" sldId="294"/>
            <ac:spMk id="3" creationId="{00000000-0000-0000-0000-000000000000}"/>
          </ac:spMkLst>
        </pc:spChg>
        <pc:spChg chg="del">
          <ac:chgData name="TAN Mei Yi [Harrisdale Senior High School]" userId="f9f029c9-d743-4d60-9f2c-e74bdec1ab07" providerId="ADAL" clId="{3281FD78-146A-429D-AB57-320D41FD5084}" dt="2023-06-09T02:21:12.483" v="268" actId="478"/>
          <ac:spMkLst>
            <pc:docMk/>
            <pc:sldMk cId="1057994458" sldId="294"/>
            <ac:spMk id="6" creationId="{3260AEA5-A009-435A-B020-16555FC94083}"/>
          </ac:spMkLst>
        </pc:spChg>
      </pc:sldChg>
      <pc:sldChg chg="add del">
        <pc:chgData name="TAN Mei Yi [Harrisdale Senior High School]" userId="f9f029c9-d743-4d60-9f2c-e74bdec1ab07" providerId="ADAL" clId="{3281FD78-146A-429D-AB57-320D41FD5084}" dt="2023-06-09T02:23:31.787" v="280" actId="47"/>
        <pc:sldMkLst>
          <pc:docMk/>
          <pc:sldMk cId="4272077541" sldId="295"/>
        </pc:sldMkLst>
      </pc:sldChg>
      <pc:sldChg chg="addSp delSp modSp add mod modAnim">
        <pc:chgData name="TAN Mei Yi [Harrisdale Senior High School]" userId="f9f029c9-d743-4d60-9f2c-e74bdec1ab07" providerId="ADAL" clId="{3281FD78-146A-429D-AB57-320D41FD5084}" dt="2023-06-09T02:40:13.158" v="600"/>
        <pc:sldMkLst>
          <pc:docMk/>
          <pc:sldMk cId="1600687480" sldId="296"/>
        </pc:sldMkLst>
        <pc:spChg chg="add mod">
          <ac:chgData name="TAN Mei Yi [Harrisdale Senior High School]" userId="f9f029c9-d743-4d60-9f2c-e74bdec1ab07" providerId="ADAL" clId="{3281FD78-146A-429D-AB57-320D41FD5084}" dt="2023-06-09T02:23:20.552" v="275"/>
          <ac:spMkLst>
            <pc:docMk/>
            <pc:sldMk cId="1600687480" sldId="296"/>
            <ac:spMk id="2" creationId="{DA313877-457F-CC4A-1C9B-8A1FE651581F}"/>
          </ac:spMkLst>
        </pc:spChg>
        <pc:spChg chg="mod">
          <ac:chgData name="TAN Mei Yi [Harrisdale Senior High School]" userId="f9f029c9-d743-4d60-9f2c-e74bdec1ab07" providerId="ADAL" clId="{3281FD78-146A-429D-AB57-320D41FD5084}" dt="2023-06-09T02:37:37.697" v="482" actId="404"/>
          <ac:spMkLst>
            <pc:docMk/>
            <pc:sldMk cId="1600687480" sldId="296"/>
            <ac:spMk id="3" creationId="{7AFCB9E2-EE47-42C6-8041-D4640A91052A}"/>
          </ac:spMkLst>
        </pc:spChg>
        <pc:spChg chg="del">
          <ac:chgData name="TAN Mei Yi [Harrisdale Senior High School]" userId="f9f029c9-d743-4d60-9f2c-e74bdec1ab07" providerId="ADAL" clId="{3281FD78-146A-429D-AB57-320D41FD5084}" dt="2023-06-09T02:23:20.278" v="274" actId="478"/>
          <ac:spMkLst>
            <pc:docMk/>
            <pc:sldMk cId="1600687480" sldId="296"/>
            <ac:spMk id="4" creationId="{B2760F6E-95D4-4419-BF5B-44C6DBA54A83}"/>
          </ac:spMkLst>
        </pc:spChg>
        <pc:spChg chg="add del mod">
          <ac:chgData name="TAN Mei Yi [Harrisdale Senior High School]" userId="f9f029c9-d743-4d60-9f2c-e74bdec1ab07" providerId="ADAL" clId="{3281FD78-146A-429D-AB57-320D41FD5084}" dt="2023-06-09T02:32:25.413" v="477"/>
          <ac:spMkLst>
            <pc:docMk/>
            <pc:sldMk cId="1600687480" sldId="296"/>
            <ac:spMk id="5" creationId="{5E90CE55-C2B8-5E1F-20BE-9287F40F7199}"/>
          </ac:spMkLst>
        </pc:spChg>
        <pc:spChg chg="add mod">
          <ac:chgData name="TAN Mei Yi [Harrisdale Senior High School]" userId="f9f029c9-d743-4d60-9f2c-e74bdec1ab07" providerId="ADAL" clId="{3281FD78-146A-429D-AB57-320D41FD5084}" dt="2023-06-09T02:37:40.479" v="483" actId="1076"/>
          <ac:spMkLst>
            <pc:docMk/>
            <pc:sldMk cId="1600687480" sldId="296"/>
            <ac:spMk id="7" creationId="{D3E035F0-1B27-FB62-1716-2E30BAE37A7A}"/>
          </ac:spMkLst>
        </pc:spChg>
        <pc:spChg chg="add mod">
          <ac:chgData name="TAN Mei Yi [Harrisdale Senior High School]" userId="f9f029c9-d743-4d60-9f2c-e74bdec1ab07" providerId="ADAL" clId="{3281FD78-146A-429D-AB57-320D41FD5084}" dt="2023-06-09T02:38:14.169" v="531" actId="1076"/>
          <ac:spMkLst>
            <pc:docMk/>
            <pc:sldMk cId="1600687480" sldId="296"/>
            <ac:spMk id="8" creationId="{62233D9B-9E45-7BDD-3ECC-D9C4223125A1}"/>
          </ac:spMkLst>
        </pc:spChg>
        <pc:spChg chg="add mod">
          <ac:chgData name="TAN Mei Yi [Harrisdale Senior High School]" userId="f9f029c9-d743-4d60-9f2c-e74bdec1ab07" providerId="ADAL" clId="{3281FD78-146A-429D-AB57-320D41FD5084}" dt="2023-06-09T02:38:47.293" v="575" actId="207"/>
          <ac:spMkLst>
            <pc:docMk/>
            <pc:sldMk cId="1600687480" sldId="296"/>
            <ac:spMk id="9" creationId="{4F085CE8-E00F-2068-50CC-06836609F069}"/>
          </ac:spMkLst>
        </pc:spChg>
        <pc:spChg chg="add mod">
          <ac:chgData name="TAN Mei Yi [Harrisdale Senior High School]" userId="f9f029c9-d743-4d60-9f2c-e74bdec1ab07" providerId="ADAL" clId="{3281FD78-146A-429D-AB57-320D41FD5084}" dt="2023-06-09T02:38:59.506" v="587" actId="14100"/>
          <ac:spMkLst>
            <pc:docMk/>
            <pc:sldMk cId="1600687480" sldId="296"/>
            <ac:spMk id="10" creationId="{D6F3B495-5E77-38A8-CFC9-67CAFFF9F9F2}"/>
          </ac:spMkLst>
        </pc:spChg>
        <pc:spChg chg="add mod">
          <ac:chgData name="TAN Mei Yi [Harrisdale Senior High School]" userId="f9f029c9-d743-4d60-9f2c-e74bdec1ab07" providerId="ADAL" clId="{3281FD78-146A-429D-AB57-320D41FD5084}" dt="2023-06-09T02:40:13.158" v="600"/>
          <ac:spMkLst>
            <pc:docMk/>
            <pc:sldMk cId="1600687480" sldId="296"/>
            <ac:spMk id="11" creationId="{414B0303-AA76-78CD-AB51-ABE3D4109180}"/>
          </ac:spMkLst>
        </pc:spChg>
      </pc:sldChg>
      <pc:sldChg chg="addSp delSp modSp add del mod">
        <pc:chgData name="TAN Mei Yi [Harrisdale Senior High School]" userId="f9f029c9-d743-4d60-9f2c-e74bdec1ab07" providerId="ADAL" clId="{3281FD78-146A-429D-AB57-320D41FD5084}" dt="2023-06-11T03:13:13.381" v="601" actId="47"/>
        <pc:sldMkLst>
          <pc:docMk/>
          <pc:sldMk cId="1561714346" sldId="297"/>
        </pc:sldMkLst>
        <pc:spChg chg="add mod">
          <ac:chgData name="TAN Mei Yi [Harrisdale Senior High School]" userId="f9f029c9-d743-4d60-9f2c-e74bdec1ab07" providerId="ADAL" clId="{3281FD78-146A-429D-AB57-320D41FD5084}" dt="2023-06-09T02:23:25.268" v="277"/>
          <ac:spMkLst>
            <pc:docMk/>
            <pc:sldMk cId="1561714346" sldId="297"/>
            <ac:spMk id="2" creationId="{0D7C9595-EF11-E976-3E45-ECAE4B304973}"/>
          </ac:spMkLst>
        </pc:spChg>
        <pc:spChg chg="del">
          <ac:chgData name="TAN Mei Yi [Harrisdale Senior High School]" userId="f9f029c9-d743-4d60-9f2c-e74bdec1ab07" providerId="ADAL" clId="{3281FD78-146A-429D-AB57-320D41FD5084}" dt="2023-06-09T02:23:24.772" v="276" actId="478"/>
          <ac:spMkLst>
            <pc:docMk/>
            <pc:sldMk cId="1561714346" sldId="297"/>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23.076" v="620"/>
        <pc:sldMkLst>
          <pc:docMk/>
          <pc:sldMk cId="3119249193" sldId="298"/>
        </pc:sldMkLst>
        <pc:spChg chg="add mod">
          <ac:chgData name="TAN Mei Yi [Harrisdale Senior High School]" userId="f9f029c9-d743-4d60-9f2c-e74bdec1ab07" providerId="ADAL" clId="{3281FD78-146A-429D-AB57-320D41FD5084}" dt="2023-06-09T02:23:30.385" v="279"/>
          <ac:spMkLst>
            <pc:docMk/>
            <pc:sldMk cId="3119249193" sldId="298"/>
            <ac:spMk id="2" creationId="{4482D7BD-3762-7F17-E0C7-C63CD34E3D45}"/>
          </ac:spMkLst>
        </pc:spChg>
        <pc:spChg chg="mod">
          <ac:chgData name="TAN Mei Yi [Harrisdale Senior High School]" userId="f9f029c9-d743-4d60-9f2c-e74bdec1ab07" providerId="ADAL" clId="{3281FD78-146A-429D-AB57-320D41FD5084}" dt="2023-06-11T03:14:16.976" v="618" actId="207"/>
          <ac:spMkLst>
            <pc:docMk/>
            <pc:sldMk cId="3119249193" sldId="298"/>
            <ac:spMk id="3" creationId="{7AFCB9E2-EE47-42C6-8041-D4640A91052A}"/>
          </ac:spMkLst>
        </pc:spChg>
        <pc:spChg chg="del">
          <ac:chgData name="TAN Mei Yi [Harrisdale Senior High School]" userId="f9f029c9-d743-4d60-9f2c-e74bdec1ab07" providerId="ADAL" clId="{3281FD78-146A-429D-AB57-320D41FD5084}" dt="2023-06-09T02:23:29.986" v="278" actId="478"/>
          <ac:spMkLst>
            <pc:docMk/>
            <pc:sldMk cId="3119249193" sldId="298"/>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55.373" v="628"/>
        <pc:sldMkLst>
          <pc:docMk/>
          <pc:sldMk cId="2170412506" sldId="299"/>
        </pc:sldMkLst>
        <pc:spChg chg="add mod">
          <ac:chgData name="TAN Mei Yi [Harrisdale Senior High School]" userId="f9f029c9-d743-4d60-9f2c-e74bdec1ab07" providerId="ADAL" clId="{3281FD78-146A-429D-AB57-320D41FD5084}" dt="2023-06-09T02:23:40.815" v="282"/>
          <ac:spMkLst>
            <pc:docMk/>
            <pc:sldMk cId="2170412506" sldId="299"/>
            <ac:spMk id="2" creationId="{11F73567-F66F-D093-88D5-DFF5DA073AF3}"/>
          </ac:spMkLst>
        </pc:spChg>
        <pc:spChg chg="mod">
          <ac:chgData name="TAN Mei Yi [Harrisdale Senior High School]" userId="f9f029c9-d743-4d60-9f2c-e74bdec1ab07" providerId="ADAL" clId="{3281FD78-146A-429D-AB57-320D41FD5084}" dt="2023-06-11T03:14:47.480" v="626" actId="207"/>
          <ac:spMkLst>
            <pc:docMk/>
            <pc:sldMk cId="2170412506" sldId="299"/>
            <ac:spMk id="3" creationId="{7AFCB9E2-EE47-42C6-8041-D4640A91052A}"/>
          </ac:spMkLst>
        </pc:spChg>
        <pc:spChg chg="del">
          <ac:chgData name="TAN Mei Yi [Harrisdale Senior High School]" userId="f9f029c9-d743-4d60-9f2c-e74bdec1ab07" providerId="ADAL" clId="{3281FD78-146A-429D-AB57-320D41FD5084}" dt="2023-06-09T02:23:40.155" v="281" actId="478"/>
          <ac:spMkLst>
            <pc:docMk/>
            <pc:sldMk cId="2170412506" sldId="299"/>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4:17:29.811" v="724"/>
        <pc:sldMkLst>
          <pc:docMk/>
          <pc:sldMk cId="241039748" sldId="300"/>
        </pc:sldMkLst>
        <pc:spChg chg="add mod">
          <ac:chgData name="TAN Mei Yi [Harrisdale Senior High School]" userId="f9f029c9-d743-4d60-9f2c-e74bdec1ab07" providerId="ADAL" clId="{3281FD78-146A-429D-AB57-320D41FD5084}" dt="2023-06-09T02:23:44.560" v="284"/>
          <ac:spMkLst>
            <pc:docMk/>
            <pc:sldMk cId="241039748" sldId="300"/>
            <ac:spMk id="2" creationId="{78E9DD41-DD19-68CF-058E-F2D33C28C2D0}"/>
          </ac:spMkLst>
        </pc:spChg>
        <pc:spChg chg="mod">
          <ac:chgData name="TAN Mei Yi [Harrisdale Senior High School]" userId="f9f029c9-d743-4d60-9f2c-e74bdec1ab07" providerId="ADAL" clId="{3281FD78-146A-429D-AB57-320D41FD5084}" dt="2023-06-11T04:16:58.289" v="721" actId="20577"/>
          <ac:spMkLst>
            <pc:docMk/>
            <pc:sldMk cId="241039748" sldId="300"/>
            <ac:spMk id="3" creationId="{7AFCB9E2-EE47-42C6-8041-D4640A91052A}"/>
          </ac:spMkLst>
        </pc:spChg>
        <pc:spChg chg="del">
          <ac:chgData name="TAN Mei Yi [Harrisdale Senior High School]" userId="f9f029c9-d743-4d60-9f2c-e74bdec1ab07" providerId="ADAL" clId="{3281FD78-146A-429D-AB57-320D41FD5084}" dt="2023-06-09T02:23:44.315" v="283" actId="478"/>
          <ac:spMkLst>
            <pc:docMk/>
            <pc:sldMk cId="241039748" sldId="300"/>
            <ac:spMk id="4" creationId="{B2760F6E-95D4-4419-BF5B-44C6DBA54A83}"/>
          </ac:spMkLst>
        </pc:spChg>
      </pc:sldChg>
      <pc:sldChg chg="addSp delSp modSp add mod ord modAnim">
        <pc:chgData name="TAN Mei Yi [Harrisdale Senior High School]" userId="f9f029c9-d743-4d60-9f2c-e74bdec1ab07" providerId="ADAL" clId="{3281FD78-146A-429D-AB57-320D41FD5084}" dt="2023-06-11T04:18:19.747" v="729"/>
        <pc:sldMkLst>
          <pc:docMk/>
          <pc:sldMk cId="3821331227" sldId="301"/>
        </pc:sldMkLst>
        <pc:spChg chg="add mod">
          <ac:chgData name="TAN Mei Yi [Harrisdale Senior High School]" userId="f9f029c9-d743-4d60-9f2c-e74bdec1ab07" providerId="ADAL" clId="{3281FD78-146A-429D-AB57-320D41FD5084}" dt="2023-06-09T02:23:48.856" v="286"/>
          <ac:spMkLst>
            <pc:docMk/>
            <pc:sldMk cId="3821331227" sldId="301"/>
            <ac:spMk id="2" creationId="{4C4681CE-5C8E-7E3F-0C41-0708FE7E0229}"/>
          </ac:spMkLst>
        </pc:spChg>
        <pc:spChg chg="mod">
          <ac:chgData name="TAN Mei Yi [Harrisdale Senior High School]" userId="f9f029c9-d743-4d60-9f2c-e74bdec1ab07" providerId="ADAL" clId="{3281FD78-146A-429D-AB57-320D41FD5084}" dt="2023-06-11T04:18:10.671" v="728" actId="207"/>
          <ac:spMkLst>
            <pc:docMk/>
            <pc:sldMk cId="3821331227" sldId="301"/>
            <ac:spMk id="3" creationId="{7AFCB9E2-EE47-42C6-8041-D4640A91052A}"/>
          </ac:spMkLst>
        </pc:spChg>
        <pc:spChg chg="del">
          <ac:chgData name="TAN Mei Yi [Harrisdale Senior High School]" userId="f9f029c9-d743-4d60-9f2c-e74bdec1ab07" providerId="ADAL" clId="{3281FD78-146A-429D-AB57-320D41FD5084}" dt="2023-06-09T02:23:48.582" v="285" actId="478"/>
          <ac:spMkLst>
            <pc:docMk/>
            <pc:sldMk cId="3821331227" sldId="301"/>
            <ac:spMk id="4" creationId="{B2760F6E-95D4-4419-BF5B-44C6DBA54A83}"/>
          </ac:spMkLst>
        </pc:spChg>
      </pc:sldChg>
      <pc:sldChg chg="add">
        <pc:chgData name="TAN Mei Yi [Harrisdale Senior High School]" userId="f9f029c9-d743-4d60-9f2c-e74bdec1ab07" providerId="ADAL" clId="{3281FD78-146A-429D-AB57-320D41FD5084}" dt="2023-06-09T02:20:30.311" v="263"/>
        <pc:sldMkLst>
          <pc:docMk/>
          <pc:sldMk cId="2956705432" sldId="302"/>
        </pc:sldMkLst>
      </pc:sldChg>
      <pc:sldChg chg="add">
        <pc:chgData name="TAN Mei Yi [Harrisdale Senior High School]" userId="f9f029c9-d743-4d60-9f2c-e74bdec1ab07" providerId="ADAL" clId="{3281FD78-146A-429D-AB57-320D41FD5084}" dt="2023-06-09T02:20:30.311" v="263"/>
        <pc:sldMkLst>
          <pc:docMk/>
          <pc:sldMk cId="3476950925" sldId="303"/>
        </pc:sldMkLst>
      </pc:sldChg>
      <pc:sldChg chg="add del">
        <pc:chgData name="TAN Mei Yi [Harrisdale Senior High School]" userId="f9f029c9-d743-4d60-9f2c-e74bdec1ab07" providerId="ADAL" clId="{3281FD78-146A-429D-AB57-320D41FD5084}" dt="2023-06-11T04:29:43.583" v="1147" actId="47"/>
        <pc:sldMkLst>
          <pc:docMk/>
          <pc:sldMk cId="1032667055" sldId="304"/>
        </pc:sldMkLst>
      </pc:sldChg>
      <pc:sldChg chg="addSp delSp modSp add mod modAnim">
        <pc:chgData name="TAN Mei Yi [Harrisdale Senior High School]" userId="f9f029c9-d743-4d60-9f2c-e74bdec1ab07" providerId="ADAL" clId="{3281FD78-146A-429D-AB57-320D41FD5084}" dt="2023-06-11T04:38:42.177" v="1378" actId="478"/>
        <pc:sldMkLst>
          <pc:docMk/>
          <pc:sldMk cId="3197842005" sldId="304"/>
        </pc:sldMkLst>
        <pc:spChg chg="mod">
          <ac:chgData name="TAN Mei Yi [Harrisdale Senior High School]" userId="f9f029c9-d743-4d60-9f2c-e74bdec1ab07" providerId="ADAL" clId="{3281FD78-146A-429D-AB57-320D41FD5084}" dt="2023-06-11T04:36:01.467" v="1258" actId="20577"/>
          <ac:spMkLst>
            <pc:docMk/>
            <pc:sldMk cId="3197842005" sldId="304"/>
            <ac:spMk id="3" creationId="{7AFCB9E2-EE47-42C6-8041-D4640A91052A}"/>
          </ac:spMkLst>
        </pc:spChg>
        <pc:spChg chg="add mod">
          <ac:chgData name="TAN Mei Yi [Harrisdale Senior High School]" userId="f9f029c9-d743-4d60-9f2c-e74bdec1ab07" providerId="ADAL" clId="{3281FD78-146A-429D-AB57-320D41FD5084}" dt="2023-06-11T04:38:00.741" v="1315" actId="14100"/>
          <ac:spMkLst>
            <pc:docMk/>
            <pc:sldMk cId="3197842005" sldId="304"/>
            <ac:spMk id="8" creationId="{FCD9B117-E0D9-ED86-943E-87FE37C965FF}"/>
          </ac:spMkLst>
        </pc:spChg>
        <pc:spChg chg="add mod">
          <ac:chgData name="TAN Mei Yi [Harrisdale Senior High School]" userId="f9f029c9-d743-4d60-9f2c-e74bdec1ab07" providerId="ADAL" clId="{3281FD78-146A-429D-AB57-320D41FD5084}" dt="2023-06-11T04:38:38.729" v="1376" actId="1076"/>
          <ac:spMkLst>
            <pc:docMk/>
            <pc:sldMk cId="3197842005" sldId="304"/>
            <ac:spMk id="9" creationId="{E53A6273-3CDE-4850-7F08-9F6ACBEB9DC1}"/>
          </ac:spMkLst>
        </pc:spChg>
        <pc:picChg chg="add del">
          <ac:chgData name="TAN Mei Yi [Harrisdale Senior High School]" userId="f9f029c9-d743-4d60-9f2c-e74bdec1ab07" providerId="ADAL" clId="{3281FD78-146A-429D-AB57-320D41FD5084}" dt="2023-06-11T04:38:40.713" v="1377" actId="478"/>
          <ac:picMkLst>
            <pc:docMk/>
            <pc:sldMk cId="3197842005" sldId="304"/>
            <ac:picMk id="5" creationId="{D320A9C4-E835-711C-80BB-EC6EF35F65DD}"/>
          </ac:picMkLst>
        </pc:picChg>
        <pc:picChg chg="add del mod">
          <ac:chgData name="TAN Mei Yi [Harrisdale Senior High School]" userId="f9f029c9-d743-4d60-9f2c-e74bdec1ab07" providerId="ADAL" clId="{3281FD78-146A-429D-AB57-320D41FD5084}" dt="2023-06-11T04:38:42.177" v="1378" actId="478"/>
          <ac:picMkLst>
            <pc:docMk/>
            <pc:sldMk cId="3197842005" sldId="304"/>
            <ac:picMk id="7" creationId="{EF161FFE-4BD9-A844-F7FC-EC6B0D5B22E4}"/>
          </ac:picMkLst>
        </pc:picChg>
      </pc:sldChg>
      <pc:sldChg chg="addSp delSp modSp add mod modAnim">
        <pc:chgData name="TAN Mei Yi [Harrisdale Senior High School]" userId="f9f029c9-d743-4d60-9f2c-e74bdec1ab07" providerId="ADAL" clId="{3281FD78-146A-429D-AB57-320D41FD5084}" dt="2023-06-11T04:42:25.057" v="1581" actId="1076"/>
        <pc:sldMkLst>
          <pc:docMk/>
          <pc:sldMk cId="2308434004" sldId="305"/>
        </pc:sldMkLst>
        <pc:spChg chg="mod">
          <ac:chgData name="TAN Mei Yi [Harrisdale Senior High School]" userId="f9f029c9-d743-4d60-9f2c-e74bdec1ab07" providerId="ADAL" clId="{3281FD78-146A-429D-AB57-320D41FD5084}" dt="2023-06-11T04:40:19.087" v="1478" actId="20577"/>
          <ac:spMkLst>
            <pc:docMk/>
            <pc:sldMk cId="2308434004" sldId="305"/>
            <ac:spMk id="3" creationId="{7AFCB9E2-EE47-42C6-8041-D4640A91052A}"/>
          </ac:spMkLst>
        </pc:spChg>
        <pc:spChg chg="add del mod">
          <ac:chgData name="TAN Mei Yi [Harrisdale Senior High School]" userId="f9f029c9-d743-4d60-9f2c-e74bdec1ab07" providerId="ADAL" clId="{3281FD78-146A-429D-AB57-320D41FD5084}" dt="2023-06-11T04:39:42.089" v="1442"/>
          <ac:spMkLst>
            <pc:docMk/>
            <pc:sldMk cId="2308434004" sldId="305"/>
            <ac:spMk id="4" creationId="{1660B1CD-0074-1024-B5C3-A46212DF6D3F}"/>
          </ac:spMkLst>
        </pc:spChg>
        <pc:spChg chg="add mod">
          <ac:chgData name="TAN Mei Yi [Harrisdale Senior High School]" userId="f9f029c9-d743-4d60-9f2c-e74bdec1ab07" providerId="ADAL" clId="{3281FD78-146A-429D-AB57-320D41FD5084}" dt="2023-06-11T04:40:55.266" v="1526" actId="20577"/>
          <ac:spMkLst>
            <pc:docMk/>
            <pc:sldMk cId="2308434004" sldId="305"/>
            <ac:spMk id="6" creationId="{B69AE662-1A6B-565D-277B-750BB35AA7EF}"/>
          </ac:spMkLst>
        </pc:spChg>
        <pc:spChg chg="add mod">
          <ac:chgData name="TAN Mei Yi [Harrisdale Senior High School]" userId="f9f029c9-d743-4d60-9f2c-e74bdec1ab07" providerId="ADAL" clId="{3281FD78-146A-429D-AB57-320D41FD5084}" dt="2023-06-11T04:41:30.987" v="1548" actId="1076"/>
          <ac:spMkLst>
            <pc:docMk/>
            <pc:sldMk cId="2308434004" sldId="305"/>
            <ac:spMk id="8" creationId="{216B4AD7-C387-53F0-D677-A77CFB2A8794}"/>
          </ac:spMkLst>
        </pc:spChg>
        <pc:spChg chg="add mod">
          <ac:chgData name="TAN Mei Yi [Harrisdale Senior High School]" userId="f9f029c9-d743-4d60-9f2c-e74bdec1ab07" providerId="ADAL" clId="{3281FD78-146A-429D-AB57-320D41FD5084}" dt="2023-06-11T04:42:25.057" v="1581" actId="1076"/>
          <ac:spMkLst>
            <pc:docMk/>
            <pc:sldMk cId="2308434004" sldId="305"/>
            <ac:spMk id="9" creationId="{B5CAED88-F347-D55F-D112-FCA23D377206}"/>
          </ac:spMkLst>
        </pc:spChg>
        <pc:picChg chg="del mod">
          <ac:chgData name="TAN Mei Yi [Harrisdale Senior High School]" userId="f9f029c9-d743-4d60-9f2c-e74bdec1ab07" providerId="ADAL" clId="{3281FD78-146A-429D-AB57-320D41FD5084}" dt="2023-06-11T04:41:55.670" v="1579" actId="478"/>
          <ac:picMkLst>
            <pc:docMk/>
            <pc:sldMk cId="2308434004" sldId="305"/>
            <ac:picMk id="5" creationId="{D320A9C4-E835-711C-80BB-EC6EF35F65DD}"/>
          </ac:picMkLst>
        </pc:picChg>
        <pc:picChg chg="del">
          <ac:chgData name="TAN Mei Yi [Harrisdale Senior High School]" userId="f9f029c9-d743-4d60-9f2c-e74bdec1ab07" providerId="ADAL" clId="{3281FD78-146A-429D-AB57-320D41FD5084}" dt="2023-06-11T04:42:21.771" v="1580" actId="478"/>
          <ac:picMkLst>
            <pc:docMk/>
            <pc:sldMk cId="2308434004" sldId="305"/>
            <ac:picMk id="7" creationId="{EF161FFE-4BD9-A844-F7FC-EC6B0D5B22E4}"/>
          </ac:picMkLst>
        </pc:picChg>
      </pc:sldChg>
    </pc:docChg>
  </pc:docChgLst>
  <pc:docChgLst>
    <pc:chgData name="TAN Mei Yi [Harrisdale Senior High School]" userId="f9f029c9-d743-4d60-9f2c-e74bdec1ab07" providerId="ADAL" clId="{1512DFF6-8A72-4A5E-8B58-DEBC6E2B6302}"/>
    <pc:docChg chg="undo custSel addSld delSld modSld sldOrd">
      <pc:chgData name="TAN Mei Yi [Harrisdale Senior High School]" userId="f9f029c9-d743-4d60-9f2c-e74bdec1ab07" providerId="ADAL" clId="{1512DFF6-8A72-4A5E-8B58-DEBC6E2B6302}" dt="2023-05-22T00:47:01.934" v="412" actId="20577"/>
      <pc:docMkLst>
        <pc:docMk/>
      </pc:docMkLst>
      <pc:sldChg chg="modSp add">
        <pc:chgData name="TAN Mei Yi [Harrisdale Senior High School]" userId="f9f029c9-d743-4d60-9f2c-e74bdec1ab07" providerId="ADAL" clId="{1512DFF6-8A72-4A5E-8B58-DEBC6E2B6302}" dt="2023-05-22T00:27:04.160" v="148" actId="207"/>
        <pc:sldMkLst>
          <pc:docMk/>
          <pc:sldMk cId="2620096028" sldId="257"/>
        </pc:sldMkLst>
        <pc:spChg chg="mod">
          <ac:chgData name="TAN Mei Yi [Harrisdale Senior High School]" userId="f9f029c9-d743-4d60-9f2c-e74bdec1ab07" providerId="ADAL" clId="{1512DFF6-8A72-4A5E-8B58-DEBC6E2B6302}" dt="2023-05-22T00:27:04.160" v="148" actId="207"/>
          <ac:spMkLst>
            <pc:docMk/>
            <pc:sldMk cId="2620096028" sldId="257"/>
            <ac:spMk id="7" creationId="{997F59CE-BE7F-409C-BEE0-662CE2457243}"/>
          </ac:spMkLst>
        </pc:spChg>
      </pc:sldChg>
      <pc:sldChg chg="modSp add mod">
        <pc:chgData name="TAN Mei Yi [Harrisdale Senior High School]" userId="f9f029c9-d743-4d60-9f2c-e74bdec1ab07" providerId="ADAL" clId="{1512DFF6-8A72-4A5E-8B58-DEBC6E2B6302}" dt="2023-05-22T00:27:07.533" v="149" actId="207"/>
        <pc:sldMkLst>
          <pc:docMk/>
          <pc:sldMk cId="1739513729" sldId="258"/>
        </pc:sldMkLst>
        <pc:spChg chg="mod">
          <ac:chgData name="TAN Mei Yi [Harrisdale Senior High School]" userId="f9f029c9-d743-4d60-9f2c-e74bdec1ab07" providerId="ADAL" clId="{1512DFF6-8A72-4A5E-8B58-DEBC6E2B6302}" dt="2023-05-22T00:27:07.533" v="149" actId="207"/>
          <ac:spMkLst>
            <pc:docMk/>
            <pc:sldMk cId="1739513729" sldId="258"/>
            <ac:spMk id="7" creationId="{7A6054B2-AFD1-4AD5-8ABE-B80A14591CE3}"/>
          </ac:spMkLst>
        </pc:spChg>
      </pc:sldChg>
      <pc:sldChg chg="add setBg">
        <pc:chgData name="TAN Mei Yi [Harrisdale Senior High School]" userId="f9f029c9-d743-4d60-9f2c-e74bdec1ab07" providerId="ADAL" clId="{1512DFF6-8A72-4A5E-8B58-DEBC6E2B6302}" dt="2023-05-20T23:56:07.729" v="105"/>
        <pc:sldMkLst>
          <pc:docMk/>
          <pc:sldMk cId="161414814" sldId="259"/>
        </pc:sldMkLst>
      </pc:sldChg>
      <pc:sldChg chg="addSp delSp modSp add mod">
        <pc:chgData name="TAN Mei Yi [Harrisdale Senior High School]" userId="f9f029c9-d743-4d60-9f2c-e74bdec1ab07" providerId="ADAL" clId="{1512DFF6-8A72-4A5E-8B58-DEBC6E2B6302}" dt="2023-05-22T00:27:37.379" v="153"/>
        <pc:sldMkLst>
          <pc:docMk/>
          <pc:sldMk cId="1024533282" sldId="260"/>
        </pc:sldMkLst>
        <pc:spChg chg="add mod">
          <ac:chgData name="TAN Mei Yi [Harrisdale Senior High School]" userId="f9f029c9-d743-4d60-9f2c-e74bdec1ab07" providerId="ADAL" clId="{1512DFF6-8A72-4A5E-8B58-DEBC6E2B6302}" dt="2023-05-22T00:27:37.379" v="153"/>
          <ac:spMkLst>
            <pc:docMk/>
            <pc:sldMk cId="1024533282" sldId="260"/>
            <ac:spMk id="2" creationId="{B499F4FE-B15C-0926-CF33-3CEC80D81C15}"/>
          </ac:spMkLst>
        </pc:spChg>
        <pc:spChg chg="del">
          <ac:chgData name="TAN Mei Yi [Harrisdale Senior High School]" userId="f9f029c9-d743-4d60-9f2c-e74bdec1ab07" providerId="ADAL" clId="{1512DFF6-8A72-4A5E-8B58-DEBC6E2B6302}" dt="2023-05-22T00:27:37.159" v="152" actId="478"/>
          <ac:spMkLst>
            <pc:docMk/>
            <pc:sldMk cId="1024533282" sldId="260"/>
            <ac:spMk id="7" creationId="{7A6054B2-AFD1-4AD5-8ABE-B80A14591CE3}"/>
          </ac:spMkLst>
        </pc:spChg>
      </pc:sldChg>
      <pc:sldChg chg="addSp delSp modSp add del mod">
        <pc:chgData name="TAN Mei Yi [Harrisdale Senior High School]" userId="f9f029c9-d743-4d60-9f2c-e74bdec1ab07" providerId="ADAL" clId="{1512DFF6-8A72-4A5E-8B58-DEBC6E2B6302}" dt="2023-05-22T00:46:18.746" v="340" actId="47"/>
        <pc:sldMkLst>
          <pc:docMk/>
          <pc:sldMk cId="3669853046" sldId="261"/>
        </pc:sldMkLst>
        <pc:spChg chg="add mod">
          <ac:chgData name="TAN Mei Yi [Harrisdale Senior High School]" userId="f9f029c9-d743-4d60-9f2c-e74bdec1ab07" providerId="ADAL" clId="{1512DFF6-8A72-4A5E-8B58-DEBC6E2B6302}" dt="2023-05-22T00:28:55.529" v="190"/>
          <ac:spMkLst>
            <pc:docMk/>
            <pc:sldMk cId="3669853046" sldId="261"/>
            <ac:spMk id="2" creationId="{839FD1D3-9EA6-DD7A-59C7-1673A5456068}"/>
          </ac:spMkLst>
        </pc:spChg>
        <pc:spChg chg="add del">
          <ac:chgData name="TAN Mei Yi [Harrisdale Senior High School]" userId="f9f029c9-d743-4d60-9f2c-e74bdec1ab07" providerId="ADAL" clId="{1512DFF6-8A72-4A5E-8B58-DEBC6E2B6302}" dt="2023-05-22T00:28:52.485" v="188" actId="478"/>
          <ac:spMkLst>
            <pc:docMk/>
            <pc:sldMk cId="3669853046" sldId="261"/>
            <ac:spMk id="6" creationId="{00000000-0000-0000-0000-000000000000}"/>
          </ac:spMkLst>
        </pc:spChg>
        <pc:spChg chg="del">
          <ac:chgData name="TAN Mei Yi [Harrisdale Senior High School]" userId="f9f029c9-d743-4d60-9f2c-e74bdec1ab07" providerId="ADAL" clId="{1512DFF6-8A72-4A5E-8B58-DEBC6E2B6302}" dt="2023-05-22T00:28:55.259" v="189" actId="478"/>
          <ac:spMkLst>
            <pc:docMk/>
            <pc:sldMk cId="3669853046" sldId="261"/>
            <ac:spMk id="9" creationId="{F87C2ABD-CD37-49B5-ACCD-EFC63332B302}"/>
          </ac:spMkLst>
        </pc:spChg>
      </pc:sldChg>
      <pc:sldChg chg="addSp delSp modSp add mod">
        <pc:chgData name="TAN Mei Yi [Harrisdale Senior High School]" userId="f9f029c9-d743-4d60-9f2c-e74bdec1ab07" providerId="ADAL" clId="{1512DFF6-8A72-4A5E-8B58-DEBC6E2B6302}" dt="2023-05-22T00:28:42.646" v="184"/>
        <pc:sldMkLst>
          <pc:docMk/>
          <pc:sldMk cId="466267259" sldId="262"/>
        </pc:sldMkLst>
        <pc:spChg chg="add mod">
          <ac:chgData name="TAN Mei Yi [Harrisdale Senior High School]" userId="f9f029c9-d743-4d60-9f2c-e74bdec1ab07" providerId="ADAL" clId="{1512DFF6-8A72-4A5E-8B58-DEBC6E2B6302}" dt="2023-05-22T00:28:42.646" v="184"/>
          <ac:spMkLst>
            <pc:docMk/>
            <pc:sldMk cId="466267259" sldId="262"/>
            <ac:spMk id="2" creationId="{293212E4-DCB2-07AC-85D3-32F22889E1F6}"/>
          </ac:spMkLst>
        </pc:spChg>
        <pc:spChg chg="del">
          <ac:chgData name="TAN Mei Yi [Harrisdale Senior High School]" userId="f9f029c9-d743-4d60-9f2c-e74bdec1ab07" providerId="ADAL" clId="{1512DFF6-8A72-4A5E-8B58-DEBC6E2B6302}" dt="2023-05-22T00:28:42.410" v="183" actId="478"/>
          <ac:spMkLst>
            <pc:docMk/>
            <pc:sldMk cId="466267259" sldId="262"/>
            <ac:spMk id="6" creationId="{A0568D6E-A852-4A05-AC62-F82F74F9D431}"/>
          </ac:spMkLst>
        </pc:spChg>
      </pc:sldChg>
      <pc:sldChg chg="addSp delSp modSp add mod">
        <pc:chgData name="TAN Mei Yi [Harrisdale Senior High School]" userId="f9f029c9-d743-4d60-9f2c-e74bdec1ab07" providerId="ADAL" clId="{1512DFF6-8A72-4A5E-8B58-DEBC6E2B6302}" dt="2023-05-22T00:28:47.637" v="186"/>
        <pc:sldMkLst>
          <pc:docMk/>
          <pc:sldMk cId="1809918201" sldId="263"/>
        </pc:sldMkLst>
        <pc:spChg chg="add mod">
          <ac:chgData name="TAN Mei Yi [Harrisdale Senior High School]" userId="f9f029c9-d743-4d60-9f2c-e74bdec1ab07" providerId="ADAL" clId="{1512DFF6-8A72-4A5E-8B58-DEBC6E2B6302}" dt="2023-05-22T00:28:47.637" v="186"/>
          <ac:spMkLst>
            <pc:docMk/>
            <pc:sldMk cId="1809918201" sldId="263"/>
            <ac:spMk id="2" creationId="{13E9986D-655E-B78F-17B6-BA699511BE8F}"/>
          </ac:spMkLst>
        </pc:spChg>
        <pc:spChg chg="del">
          <ac:chgData name="TAN Mei Yi [Harrisdale Senior High School]" userId="f9f029c9-d743-4d60-9f2c-e74bdec1ab07" providerId="ADAL" clId="{1512DFF6-8A72-4A5E-8B58-DEBC6E2B6302}" dt="2023-05-22T00:28:47.399" v="185" actId="478"/>
          <ac:spMkLst>
            <pc:docMk/>
            <pc:sldMk cId="1809918201" sldId="263"/>
            <ac:spMk id="6" creationId="{C5818358-339B-439C-9337-C3A04CFE0583}"/>
          </ac:spMkLst>
        </pc:spChg>
      </pc:sldChg>
      <pc:sldChg chg="addSp delSp modSp add del mod">
        <pc:chgData name="TAN Mei Yi [Harrisdale Senior High School]" userId="f9f029c9-d743-4d60-9f2c-e74bdec1ab07" providerId="ADAL" clId="{1512DFF6-8A72-4A5E-8B58-DEBC6E2B6302}" dt="2023-05-22T00:46:14.283" v="339" actId="47"/>
        <pc:sldMkLst>
          <pc:docMk/>
          <pc:sldMk cId="279211398" sldId="264"/>
        </pc:sldMkLst>
        <pc:spChg chg="add mod">
          <ac:chgData name="TAN Mei Yi [Harrisdale Senior High School]" userId="f9f029c9-d743-4d60-9f2c-e74bdec1ab07" providerId="ADAL" clId="{1512DFF6-8A72-4A5E-8B58-DEBC6E2B6302}" dt="2023-05-22T00:28:59.636" v="192"/>
          <ac:spMkLst>
            <pc:docMk/>
            <pc:sldMk cId="279211398" sldId="264"/>
            <ac:spMk id="2" creationId="{90758A67-EBE9-9DFB-D12C-ECC4EB23063E}"/>
          </ac:spMkLst>
        </pc:spChg>
        <pc:spChg chg="del">
          <ac:chgData name="TAN Mei Yi [Harrisdale Senior High School]" userId="f9f029c9-d743-4d60-9f2c-e74bdec1ab07" providerId="ADAL" clId="{1512DFF6-8A72-4A5E-8B58-DEBC6E2B6302}" dt="2023-05-22T00:28:59.354" v="191" actId="478"/>
          <ac:spMkLst>
            <pc:docMk/>
            <pc:sldMk cId="279211398" sldId="264"/>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50.030" v="176" actId="20577"/>
        <pc:sldMkLst>
          <pc:docMk/>
          <pc:sldMk cId="2491934182" sldId="265"/>
        </pc:sldMkLst>
        <pc:spChg chg="add mod">
          <ac:chgData name="TAN Mei Yi [Harrisdale Senior High School]" userId="f9f029c9-d743-4d60-9f2c-e74bdec1ab07" providerId="ADAL" clId="{1512DFF6-8A72-4A5E-8B58-DEBC6E2B6302}" dt="2023-05-22T00:27:50.030" v="176" actId="20577"/>
          <ac:spMkLst>
            <pc:docMk/>
            <pc:sldMk cId="2491934182" sldId="265"/>
            <ac:spMk id="2" creationId="{63D0FA32-3A35-FC7F-474A-635C9913AFAD}"/>
          </ac:spMkLst>
        </pc:spChg>
        <pc:spChg chg="del">
          <ac:chgData name="TAN Mei Yi [Harrisdale Senior High School]" userId="f9f029c9-d743-4d60-9f2c-e74bdec1ab07" providerId="ADAL" clId="{1512DFF6-8A72-4A5E-8B58-DEBC6E2B6302}" dt="2023-05-22T00:27:44.157" v="154" actId="478"/>
          <ac:spMkLst>
            <pc:docMk/>
            <pc:sldMk cId="2491934182" sldId="265"/>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6.020" v="178"/>
        <pc:sldMkLst>
          <pc:docMk/>
          <pc:sldMk cId="894130119" sldId="266"/>
        </pc:sldMkLst>
        <pc:spChg chg="add mod">
          <ac:chgData name="TAN Mei Yi [Harrisdale Senior High School]" userId="f9f029c9-d743-4d60-9f2c-e74bdec1ab07" providerId="ADAL" clId="{1512DFF6-8A72-4A5E-8B58-DEBC6E2B6302}" dt="2023-05-22T00:27:56.020" v="178"/>
          <ac:spMkLst>
            <pc:docMk/>
            <pc:sldMk cId="894130119" sldId="266"/>
            <ac:spMk id="2" creationId="{C9C7DC48-F70D-C142-5722-23ED6C871D2E}"/>
          </ac:spMkLst>
        </pc:spChg>
        <pc:spChg chg="del">
          <ac:chgData name="TAN Mei Yi [Harrisdale Senior High School]" userId="f9f029c9-d743-4d60-9f2c-e74bdec1ab07" providerId="ADAL" clId="{1512DFF6-8A72-4A5E-8B58-DEBC6E2B6302}" dt="2023-05-22T00:27:55.766" v="177" actId="478"/>
          <ac:spMkLst>
            <pc:docMk/>
            <pc:sldMk cId="894130119" sldId="266"/>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9.388" v="180"/>
        <pc:sldMkLst>
          <pc:docMk/>
          <pc:sldMk cId="2743313187" sldId="268"/>
        </pc:sldMkLst>
        <pc:spChg chg="add mod">
          <ac:chgData name="TAN Mei Yi [Harrisdale Senior High School]" userId="f9f029c9-d743-4d60-9f2c-e74bdec1ab07" providerId="ADAL" clId="{1512DFF6-8A72-4A5E-8B58-DEBC6E2B6302}" dt="2023-05-22T00:27:59.388" v="180"/>
          <ac:spMkLst>
            <pc:docMk/>
            <pc:sldMk cId="2743313187" sldId="268"/>
            <ac:spMk id="2" creationId="{636BC698-C043-8701-B675-48280E6AD463}"/>
          </ac:spMkLst>
        </pc:spChg>
        <pc:spChg chg="del">
          <ac:chgData name="TAN Mei Yi [Harrisdale Senior High School]" userId="f9f029c9-d743-4d60-9f2c-e74bdec1ab07" providerId="ADAL" clId="{1512DFF6-8A72-4A5E-8B58-DEBC6E2B6302}" dt="2023-05-22T00:27:59.159" v="179" actId="478"/>
          <ac:spMkLst>
            <pc:docMk/>
            <pc:sldMk cId="2743313187" sldId="268"/>
            <ac:spMk id="4" creationId="{C2ED7B2E-636F-4E4F-82FC-11D8A6E45D11}"/>
          </ac:spMkLst>
        </pc:spChg>
      </pc:sldChg>
      <pc:sldChg chg="addSp delSp modSp add mod">
        <pc:chgData name="TAN Mei Yi [Harrisdale Senior High School]" userId="f9f029c9-d743-4d60-9f2c-e74bdec1ab07" providerId="ADAL" clId="{1512DFF6-8A72-4A5E-8B58-DEBC6E2B6302}" dt="2023-05-22T00:28:06.216" v="182"/>
        <pc:sldMkLst>
          <pc:docMk/>
          <pc:sldMk cId="1960564109" sldId="269"/>
        </pc:sldMkLst>
        <pc:spChg chg="del">
          <ac:chgData name="TAN Mei Yi [Harrisdale Senior High School]" userId="f9f029c9-d743-4d60-9f2c-e74bdec1ab07" providerId="ADAL" clId="{1512DFF6-8A72-4A5E-8B58-DEBC6E2B6302}" dt="2023-05-22T00:28:05.939" v="181" actId="478"/>
          <ac:spMkLst>
            <pc:docMk/>
            <pc:sldMk cId="1960564109" sldId="269"/>
            <ac:spMk id="4" creationId="{C2ED7B2E-636F-4E4F-82FC-11D8A6E45D11}"/>
          </ac:spMkLst>
        </pc:spChg>
        <pc:spChg chg="add mod">
          <ac:chgData name="TAN Mei Yi [Harrisdale Senior High School]" userId="f9f029c9-d743-4d60-9f2c-e74bdec1ab07" providerId="ADAL" clId="{1512DFF6-8A72-4A5E-8B58-DEBC6E2B6302}" dt="2023-05-22T00:28:06.216" v="182"/>
          <ac:spMkLst>
            <pc:docMk/>
            <pc:sldMk cId="1960564109" sldId="269"/>
            <ac:spMk id="6" creationId="{CBBCADE5-F150-E65C-6267-F4FFC67E883D}"/>
          </ac:spMkLst>
        </pc:spChg>
      </pc:sldChg>
      <pc:sldChg chg="addSp delSp modSp add mod">
        <pc:chgData name="TAN Mei Yi [Harrisdale Senior High School]" userId="f9f029c9-d743-4d60-9f2c-e74bdec1ab07" providerId="ADAL" clId="{1512DFF6-8A72-4A5E-8B58-DEBC6E2B6302}" dt="2023-05-20T23:58:27.290" v="144"/>
        <pc:sldMkLst>
          <pc:docMk/>
          <pc:sldMk cId="3207275016" sldId="270"/>
        </pc:sldMkLst>
        <pc:spChg chg="add mod">
          <ac:chgData name="TAN Mei Yi [Harrisdale Senior High School]" userId="f9f029c9-d743-4d60-9f2c-e74bdec1ab07" providerId="ADAL" clId="{1512DFF6-8A72-4A5E-8B58-DEBC6E2B6302}" dt="2023-05-20T23:58:27.290" v="144"/>
          <ac:spMkLst>
            <pc:docMk/>
            <pc:sldMk cId="3207275016" sldId="270"/>
            <ac:spMk id="2" creationId="{C2184C81-8FD5-D3D8-8BB7-5502FB4E3151}"/>
          </ac:spMkLst>
        </pc:spChg>
        <pc:spChg chg="del">
          <ac:chgData name="TAN Mei Yi [Harrisdale Senior High School]" userId="f9f029c9-d743-4d60-9f2c-e74bdec1ab07" providerId="ADAL" clId="{1512DFF6-8A72-4A5E-8B58-DEBC6E2B6302}" dt="2023-05-20T23:58:26.964" v="143" actId="478"/>
          <ac:spMkLst>
            <pc:docMk/>
            <pc:sldMk cId="3207275016" sldId="270"/>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33.096" v="151"/>
        <pc:sldMkLst>
          <pc:docMk/>
          <pc:sldMk cId="1788653357" sldId="271"/>
        </pc:sldMkLst>
        <pc:spChg chg="add mod">
          <ac:chgData name="TAN Mei Yi [Harrisdale Senior High School]" userId="f9f029c9-d743-4d60-9f2c-e74bdec1ab07" providerId="ADAL" clId="{1512DFF6-8A72-4A5E-8B58-DEBC6E2B6302}" dt="2023-05-22T00:27:33.096" v="151"/>
          <ac:spMkLst>
            <pc:docMk/>
            <pc:sldMk cId="1788653357" sldId="271"/>
            <ac:spMk id="2" creationId="{E8ACBE1B-0B04-31CA-7912-A748B9633D93}"/>
          </ac:spMkLst>
        </pc:spChg>
        <pc:spChg chg="del">
          <ac:chgData name="TAN Mei Yi [Harrisdale Senior High School]" userId="f9f029c9-d743-4d60-9f2c-e74bdec1ab07" providerId="ADAL" clId="{1512DFF6-8A72-4A5E-8B58-DEBC6E2B6302}" dt="2023-05-22T00:27:32.823" v="150" actId="478"/>
          <ac:spMkLst>
            <pc:docMk/>
            <pc:sldMk cId="1788653357" sldId="271"/>
            <ac:spMk id="7" creationId="{3C3F6B65-6DF3-4F27-AC3C-3D230B7F2BBB}"/>
          </ac:spMkLst>
        </pc:spChg>
      </pc:sldChg>
      <pc:sldChg chg="modSp mod">
        <pc:chgData name="TAN Mei Yi [Harrisdale Senior High School]" userId="f9f029c9-d743-4d60-9f2c-e74bdec1ab07" providerId="ADAL" clId="{1512DFF6-8A72-4A5E-8B58-DEBC6E2B6302}" dt="2023-05-20T23:58:52.353" v="147" actId="20577"/>
        <pc:sldMkLst>
          <pc:docMk/>
          <pc:sldMk cId="3000480193" sldId="288"/>
        </pc:sldMkLst>
        <pc:spChg chg="mod">
          <ac:chgData name="TAN Mei Yi [Harrisdale Senior High School]" userId="f9f029c9-d743-4d60-9f2c-e74bdec1ab07" providerId="ADAL" clId="{1512DFF6-8A72-4A5E-8B58-DEBC6E2B6302}" dt="2023-05-20T23:58:52.353" v="147" actId="20577"/>
          <ac:spMkLst>
            <pc:docMk/>
            <pc:sldMk cId="3000480193" sldId="288"/>
            <ac:spMk id="5" creationId="{00000000-0000-0000-0000-000000000000}"/>
          </ac:spMkLst>
        </pc:spChg>
      </pc:sldChg>
      <pc:sldChg chg="modSp mod">
        <pc:chgData name="TAN Mei Yi [Harrisdale Senior High School]" userId="f9f029c9-d743-4d60-9f2c-e74bdec1ab07" providerId="ADAL" clId="{1512DFF6-8A72-4A5E-8B58-DEBC6E2B6302}" dt="2023-05-20T23:55:50.403" v="104"/>
        <pc:sldMkLst>
          <pc:docMk/>
          <pc:sldMk cId="2226349418" sldId="292"/>
        </pc:sldMkLst>
        <pc:spChg chg="mod">
          <ac:chgData name="TAN Mei Yi [Harrisdale Senior High School]" userId="f9f029c9-d743-4d60-9f2c-e74bdec1ab07" providerId="ADAL" clId="{1512DFF6-8A72-4A5E-8B58-DEBC6E2B6302}" dt="2023-05-20T23:55:50.403" v="104"/>
          <ac:spMkLst>
            <pc:docMk/>
            <pc:sldMk cId="2226349418" sldId="292"/>
            <ac:spMk id="21" creationId="{8E7845BC-DC72-44E1-BABF-6AFB4DC3022D}"/>
          </ac:spMkLst>
        </pc:spChg>
        <pc:spChg chg="mod">
          <ac:chgData name="TAN Mei Yi [Harrisdale Senior High School]" userId="f9f029c9-d743-4d60-9f2c-e74bdec1ab07" providerId="ADAL" clId="{1512DFF6-8A72-4A5E-8B58-DEBC6E2B6302}" dt="2023-05-20T23:55:07.856" v="95" actId="20577"/>
          <ac:spMkLst>
            <pc:docMk/>
            <pc:sldMk cId="2226349418" sldId="292"/>
            <ac:spMk id="22" creationId="{046BE2BE-401B-43B6-9F59-E6AE635E14BD}"/>
          </ac:spMkLst>
        </pc:spChg>
      </pc:sldChg>
      <pc:sldChg chg="del">
        <pc:chgData name="TAN Mei Yi [Harrisdale Senior High School]" userId="f9f029c9-d743-4d60-9f2c-e74bdec1ab07" providerId="ADAL" clId="{1512DFF6-8A72-4A5E-8B58-DEBC6E2B6302}" dt="2023-05-20T23:58:43.432" v="145" actId="47"/>
        <pc:sldMkLst>
          <pc:docMk/>
          <pc:sldMk cId="1753222144" sldId="328"/>
        </pc:sldMkLst>
      </pc:sldChg>
      <pc:sldChg chg="del">
        <pc:chgData name="TAN Mei Yi [Harrisdale Senior High School]" userId="f9f029c9-d743-4d60-9f2c-e74bdec1ab07" providerId="ADAL" clId="{1512DFF6-8A72-4A5E-8B58-DEBC6E2B6302}" dt="2023-05-20T23:58:43.432" v="145" actId="47"/>
        <pc:sldMkLst>
          <pc:docMk/>
          <pc:sldMk cId="3107942937" sldId="329"/>
        </pc:sldMkLst>
      </pc:sldChg>
      <pc:sldChg chg="del">
        <pc:chgData name="TAN Mei Yi [Harrisdale Senior High School]" userId="f9f029c9-d743-4d60-9f2c-e74bdec1ab07" providerId="ADAL" clId="{1512DFF6-8A72-4A5E-8B58-DEBC6E2B6302}" dt="2023-05-20T23:58:43.432" v="145" actId="47"/>
        <pc:sldMkLst>
          <pc:docMk/>
          <pc:sldMk cId="3013727065" sldId="330"/>
        </pc:sldMkLst>
      </pc:sldChg>
      <pc:sldChg chg="del">
        <pc:chgData name="TAN Mei Yi [Harrisdale Senior High School]" userId="f9f029c9-d743-4d60-9f2c-e74bdec1ab07" providerId="ADAL" clId="{1512DFF6-8A72-4A5E-8B58-DEBC6E2B6302}" dt="2023-05-20T23:58:43.432" v="145" actId="47"/>
        <pc:sldMkLst>
          <pc:docMk/>
          <pc:sldMk cId="2247586646" sldId="331"/>
        </pc:sldMkLst>
      </pc:sldChg>
      <pc:sldChg chg="del">
        <pc:chgData name="TAN Mei Yi [Harrisdale Senior High School]" userId="f9f029c9-d743-4d60-9f2c-e74bdec1ab07" providerId="ADAL" clId="{1512DFF6-8A72-4A5E-8B58-DEBC6E2B6302}" dt="2023-05-20T23:58:43.432" v="145" actId="47"/>
        <pc:sldMkLst>
          <pc:docMk/>
          <pc:sldMk cId="3432313464" sldId="332"/>
        </pc:sldMkLst>
      </pc:sldChg>
      <pc:sldChg chg="del">
        <pc:chgData name="TAN Mei Yi [Harrisdale Senior High School]" userId="f9f029c9-d743-4d60-9f2c-e74bdec1ab07" providerId="ADAL" clId="{1512DFF6-8A72-4A5E-8B58-DEBC6E2B6302}" dt="2023-05-20T23:58:43.432" v="145" actId="47"/>
        <pc:sldMkLst>
          <pc:docMk/>
          <pc:sldMk cId="1182118295" sldId="333"/>
        </pc:sldMkLst>
      </pc:sldChg>
      <pc:sldChg chg="del">
        <pc:chgData name="TAN Mei Yi [Harrisdale Senior High School]" userId="f9f029c9-d743-4d60-9f2c-e74bdec1ab07" providerId="ADAL" clId="{1512DFF6-8A72-4A5E-8B58-DEBC6E2B6302}" dt="2023-05-20T23:58:43.432" v="145" actId="47"/>
        <pc:sldMkLst>
          <pc:docMk/>
          <pc:sldMk cId="465792230" sldId="334"/>
        </pc:sldMkLst>
      </pc:sldChg>
      <pc:sldChg chg="addSp modSp mod modAnim">
        <pc:chgData name="TAN Mei Yi [Harrisdale Senior High School]" userId="f9f029c9-d743-4d60-9f2c-e74bdec1ab07" providerId="ADAL" clId="{1512DFF6-8A72-4A5E-8B58-DEBC6E2B6302}" dt="2023-05-20T23:56:48.560" v="142" actId="20577"/>
        <pc:sldMkLst>
          <pc:docMk/>
          <pc:sldMk cId="479273064" sldId="335"/>
        </pc:sldMkLst>
        <pc:spChg chg="add mod">
          <ac:chgData name="TAN Mei Yi [Harrisdale Senior High School]" userId="f9f029c9-d743-4d60-9f2c-e74bdec1ab07" providerId="ADAL" clId="{1512DFF6-8A72-4A5E-8B58-DEBC6E2B6302}" dt="2023-05-20T23:56:48.560" v="142" actId="20577"/>
          <ac:spMkLst>
            <pc:docMk/>
            <pc:sldMk cId="479273064" sldId="335"/>
            <ac:spMk id="2" creationId="{7A25D9B1-7810-DFC4-612A-B9EA3DEB5E41}"/>
          </ac:spMkLst>
        </pc:spChg>
      </pc:sldChg>
      <pc:sldChg chg="del">
        <pc:chgData name="TAN Mei Yi [Harrisdale Senior High School]" userId="f9f029c9-d743-4d60-9f2c-e74bdec1ab07" providerId="ADAL" clId="{1512DFF6-8A72-4A5E-8B58-DEBC6E2B6302}" dt="2023-05-20T23:58:43.432" v="145" actId="47"/>
        <pc:sldMkLst>
          <pc:docMk/>
          <pc:sldMk cId="391395013" sldId="336"/>
        </pc:sldMkLst>
      </pc:sldChg>
      <pc:sldChg chg="modSp add ord modAnim">
        <pc:chgData name="TAN Mei Yi [Harrisdale Senior High School]" userId="f9f029c9-d743-4d60-9f2c-e74bdec1ab07" providerId="ADAL" clId="{1512DFF6-8A72-4A5E-8B58-DEBC6E2B6302}" dt="2023-05-22T00:43:17.467" v="247"/>
        <pc:sldMkLst>
          <pc:docMk/>
          <pc:sldMk cId="3782581454" sldId="336"/>
        </pc:sldMkLst>
        <pc:spChg chg="mod">
          <ac:chgData name="TAN Mei Yi [Harrisdale Senior High School]" userId="f9f029c9-d743-4d60-9f2c-e74bdec1ab07" providerId="ADAL" clId="{1512DFF6-8A72-4A5E-8B58-DEBC6E2B6302}" dt="2023-05-22T00:43:13.735" v="245" actId="6549"/>
          <ac:spMkLst>
            <pc:docMk/>
            <pc:sldMk cId="3782581454" sldId="336"/>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1857984037" sldId="337"/>
        </pc:sldMkLst>
      </pc:sldChg>
      <pc:sldChg chg="modSp add">
        <pc:chgData name="TAN Mei Yi [Harrisdale Senior High School]" userId="f9f029c9-d743-4d60-9f2c-e74bdec1ab07" providerId="ADAL" clId="{1512DFF6-8A72-4A5E-8B58-DEBC6E2B6302}" dt="2023-05-22T00:44:03.325" v="313" actId="6549"/>
        <pc:sldMkLst>
          <pc:docMk/>
          <pc:sldMk cId="2363878270" sldId="337"/>
        </pc:sldMkLst>
        <pc:spChg chg="mod">
          <ac:chgData name="TAN Mei Yi [Harrisdale Senior High School]" userId="f9f029c9-d743-4d60-9f2c-e74bdec1ab07" providerId="ADAL" clId="{1512DFF6-8A72-4A5E-8B58-DEBC6E2B6302}" dt="2023-05-22T00:44:03.325" v="313" actId="6549"/>
          <ac:spMkLst>
            <pc:docMk/>
            <pc:sldMk cId="2363878270" sldId="337"/>
            <ac:spMk id="3" creationId="{00000000-0000-0000-0000-000000000000}"/>
          </ac:spMkLst>
        </pc:spChg>
      </pc:sldChg>
      <pc:sldChg chg="modSp add">
        <pc:chgData name="TAN Mei Yi [Harrisdale Senior High School]" userId="f9f029c9-d743-4d60-9f2c-e74bdec1ab07" providerId="ADAL" clId="{1512DFF6-8A72-4A5E-8B58-DEBC6E2B6302}" dt="2023-05-22T00:45:06.425" v="323" actId="20577"/>
        <pc:sldMkLst>
          <pc:docMk/>
          <pc:sldMk cId="197883731" sldId="338"/>
        </pc:sldMkLst>
        <pc:spChg chg="mod">
          <ac:chgData name="TAN Mei Yi [Harrisdale Senior High School]" userId="f9f029c9-d743-4d60-9f2c-e74bdec1ab07" providerId="ADAL" clId="{1512DFF6-8A72-4A5E-8B58-DEBC6E2B6302}" dt="2023-05-22T00:45:06.425" v="323" actId="20577"/>
          <ac:spMkLst>
            <pc:docMk/>
            <pc:sldMk cId="197883731" sldId="338"/>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5913357" sldId="338"/>
        </pc:sldMkLst>
      </pc:sldChg>
      <pc:sldChg chg="modSp add">
        <pc:chgData name="TAN Mei Yi [Harrisdale Senior High School]" userId="f9f029c9-d743-4d60-9f2c-e74bdec1ab07" providerId="ADAL" clId="{1512DFF6-8A72-4A5E-8B58-DEBC6E2B6302}" dt="2023-05-22T00:45:42.740" v="338" actId="20577"/>
        <pc:sldMkLst>
          <pc:docMk/>
          <pc:sldMk cId="2249325393" sldId="339"/>
        </pc:sldMkLst>
        <pc:spChg chg="mod">
          <ac:chgData name="TAN Mei Yi [Harrisdale Senior High School]" userId="f9f029c9-d743-4d60-9f2c-e74bdec1ab07" providerId="ADAL" clId="{1512DFF6-8A72-4A5E-8B58-DEBC6E2B6302}" dt="2023-05-22T00:45:42.740" v="338" actId="20577"/>
          <ac:spMkLst>
            <pc:docMk/>
            <pc:sldMk cId="2249325393" sldId="339"/>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3977017010" sldId="339"/>
        </pc:sldMkLst>
      </pc:sldChg>
      <pc:sldChg chg="modSp add">
        <pc:chgData name="TAN Mei Yi [Harrisdale Senior High School]" userId="f9f029c9-d743-4d60-9f2c-e74bdec1ab07" providerId="ADAL" clId="{1512DFF6-8A72-4A5E-8B58-DEBC6E2B6302}" dt="2023-05-22T00:47:01.934" v="412" actId="20577"/>
        <pc:sldMkLst>
          <pc:docMk/>
          <pc:sldMk cId="1195547047" sldId="340"/>
        </pc:sldMkLst>
        <pc:spChg chg="mod">
          <ac:chgData name="TAN Mei Yi [Harrisdale Senior High School]" userId="f9f029c9-d743-4d60-9f2c-e74bdec1ab07" providerId="ADAL" clId="{1512DFF6-8A72-4A5E-8B58-DEBC6E2B6302}" dt="2023-05-22T00:47:01.934" v="412" actId="20577"/>
          <ac:spMkLst>
            <pc:docMk/>
            <pc:sldMk cId="1195547047" sldId="340"/>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27973668" sldId="340"/>
        </pc:sldMkLst>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D5219305-CFE5-4754-B9B2-32BA4D714EFA}"/>
    <pc:docChg chg="undo custSel addSld delSld modSld sldOrd">
      <pc:chgData name="TAN Mei Yi [Harrisdale Senior High School]" userId="f9f029c9-d743-4d60-9f2c-e74bdec1ab07" providerId="ADAL" clId="{D5219305-CFE5-4754-B9B2-32BA4D714EFA}" dt="2023-03-23T00:10:55.283" v="3299" actId="1076"/>
      <pc:docMkLst>
        <pc:docMk/>
      </pc:docMkLst>
      <pc:sldChg chg="modSp add mod modAnim">
        <pc:chgData name="TAN Mei Yi [Harrisdale Senior High School]" userId="f9f029c9-d743-4d60-9f2c-e74bdec1ab07" providerId="ADAL" clId="{D5219305-CFE5-4754-B9B2-32BA4D714EFA}" dt="2023-03-22T00:20:46.857" v="572"/>
        <pc:sldMkLst>
          <pc:docMk/>
          <pc:sldMk cId="312250097" sldId="257"/>
        </pc:sldMkLst>
        <pc:spChg chg="mod">
          <ac:chgData name="TAN Mei Yi [Harrisdale Senior High School]" userId="f9f029c9-d743-4d60-9f2c-e74bdec1ab07" providerId="ADAL" clId="{D5219305-CFE5-4754-B9B2-32BA4D714EFA}" dt="2023-03-21T23:11:44.377" v="325" actId="207"/>
          <ac:spMkLst>
            <pc:docMk/>
            <pc:sldMk cId="312250097" sldId="257"/>
            <ac:spMk id="3" creationId="{00000000-0000-0000-0000-000000000000}"/>
          </ac:spMkLst>
        </pc:spChg>
        <pc:spChg chg="mod">
          <ac:chgData name="TAN Mei Yi [Harrisdale Senior High School]" userId="f9f029c9-d743-4d60-9f2c-e74bdec1ab07" providerId="ADAL" clId="{D5219305-CFE5-4754-B9B2-32BA4D714EFA}" dt="2023-03-21T23:05:25.275" v="279" actId="208"/>
          <ac:spMkLst>
            <pc:docMk/>
            <pc:sldMk cId="312250097" sldId="257"/>
            <ac:spMk id="7" creationId="{00E6EAE2-143E-4817-B338-E0BE8EE6160F}"/>
          </ac:spMkLst>
        </pc:spChg>
      </pc:sldChg>
      <pc:sldChg chg="modSp add mod">
        <pc:chgData name="TAN Mei Yi [Harrisdale Senior High School]" userId="f9f029c9-d743-4d60-9f2c-e74bdec1ab07" providerId="ADAL" clId="{D5219305-CFE5-4754-B9B2-32BA4D714EFA}" dt="2023-03-21T23:04:20.066" v="258" actId="207"/>
        <pc:sldMkLst>
          <pc:docMk/>
          <pc:sldMk cId="857879338" sldId="258"/>
        </pc:sldMkLst>
        <pc:spChg chg="mod">
          <ac:chgData name="TAN Mei Yi [Harrisdale Senior High School]" userId="f9f029c9-d743-4d60-9f2c-e74bdec1ab07" providerId="ADAL" clId="{D5219305-CFE5-4754-B9B2-32BA4D714EFA}" dt="2023-03-21T23:03:35.707" v="251" actId="208"/>
          <ac:spMkLst>
            <pc:docMk/>
            <pc:sldMk cId="857879338" sldId="258"/>
            <ac:spMk id="4" creationId="{5F1EA2FE-0E83-4CD1-8601-1F14B9553255}"/>
          </ac:spMkLst>
        </pc:spChg>
        <pc:spChg chg="mod">
          <ac:chgData name="TAN Mei Yi [Harrisdale Senior High School]" userId="f9f029c9-d743-4d60-9f2c-e74bdec1ab07" providerId="ADAL" clId="{D5219305-CFE5-4754-B9B2-32BA4D714EFA}" dt="2023-03-21T23:04:20.066" v="258" actId="207"/>
          <ac:spMkLst>
            <pc:docMk/>
            <pc:sldMk cId="857879338" sldId="258"/>
            <ac:spMk id="5" creationId="{F1594D03-1B56-45CF-95E0-45E5A38E51E9}"/>
          </ac:spMkLst>
        </pc:spChg>
      </pc:sldChg>
      <pc:sldChg chg="addSp delSp modSp add mod modAnim">
        <pc:chgData name="TAN Mei Yi [Harrisdale Senior High School]" userId="f9f029c9-d743-4d60-9f2c-e74bdec1ab07" providerId="ADAL" clId="{D5219305-CFE5-4754-B9B2-32BA4D714EFA}" dt="2023-03-21T23:23:50.012" v="489" actId="113"/>
        <pc:sldMkLst>
          <pc:docMk/>
          <pc:sldMk cId="4242319994" sldId="259"/>
        </pc:sldMkLst>
        <pc:spChg chg="mod">
          <ac:chgData name="TAN Mei Yi [Harrisdale Senior High School]" userId="f9f029c9-d743-4d60-9f2c-e74bdec1ab07" providerId="ADAL" clId="{D5219305-CFE5-4754-B9B2-32BA4D714EFA}" dt="2023-03-21T23:23:50.012" v="489" actId="113"/>
          <ac:spMkLst>
            <pc:docMk/>
            <pc:sldMk cId="4242319994" sldId="259"/>
            <ac:spMk id="3" creationId="{00000000-0000-0000-0000-000000000000}"/>
          </ac:spMkLst>
        </pc:spChg>
        <pc:spChg chg="add mod">
          <ac:chgData name="TAN Mei Yi [Harrisdale Senior High School]" userId="f9f029c9-d743-4d60-9f2c-e74bdec1ab07" providerId="ADAL" clId="{D5219305-CFE5-4754-B9B2-32BA4D714EFA}" dt="2023-03-21T23:03:16.819" v="245"/>
          <ac:spMkLst>
            <pc:docMk/>
            <pc:sldMk cId="4242319994" sldId="259"/>
            <ac:spMk id="4" creationId="{897D329E-E829-8BB5-872A-A191866E368D}"/>
          </ac:spMkLst>
        </pc:spChg>
        <pc:spChg chg="add del mod">
          <ac:chgData name="TAN Mei Yi [Harrisdale Senior High School]" userId="f9f029c9-d743-4d60-9f2c-e74bdec1ab07" providerId="ADAL" clId="{D5219305-CFE5-4754-B9B2-32BA4D714EFA}" dt="2023-03-21T23:23:48.342" v="488"/>
          <ac:spMkLst>
            <pc:docMk/>
            <pc:sldMk cId="4242319994" sldId="259"/>
            <ac:spMk id="5" creationId="{84D70747-6E2D-4970-1390-13295C231117}"/>
          </ac:spMkLst>
        </pc:spChg>
        <pc:spChg chg="del">
          <ac:chgData name="TAN Mei Yi [Harrisdale Senior High School]" userId="f9f029c9-d743-4d60-9f2c-e74bdec1ab07" providerId="ADAL" clId="{D5219305-CFE5-4754-B9B2-32BA4D714EFA}" dt="2023-03-21T23:03:16.521" v="244" actId="478"/>
          <ac:spMkLst>
            <pc:docMk/>
            <pc:sldMk cId="4242319994" sldId="259"/>
            <ac:spMk id="7" creationId="{8BE76671-6CF9-4290-AEFE-451EB2D30F34}"/>
          </ac:spMkLst>
        </pc:spChg>
      </pc:sldChg>
      <pc:sldChg chg="addSp delSp modSp add mod">
        <pc:chgData name="TAN Mei Yi [Harrisdale Senior High School]" userId="f9f029c9-d743-4d60-9f2c-e74bdec1ab07" providerId="ADAL" clId="{D5219305-CFE5-4754-B9B2-32BA4D714EFA}" dt="2023-03-21T23:06:41.610" v="297" actId="113"/>
        <pc:sldMkLst>
          <pc:docMk/>
          <pc:sldMk cId="2452684759" sldId="260"/>
        </pc:sldMkLst>
        <pc:spChg chg="add mod">
          <ac:chgData name="TAN Mei Yi [Harrisdale Senior High School]" userId="f9f029c9-d743-4d60-9f2c-e74bdec1ab07" providerId="ADAL" clId="{D5219305-CFE5-4754-B9B2-32BA4D714EFA}" dt="2023-03-21T23:05:58.392" v="289"/>
          <ac:spMkLst>
            <pc:docMk/>
            <pc:sldMk cId="2452684759" sldId="260"/>
            <ac:spMk id="2" creationId="{38B069B0-AEE9-2A07-C035-C6E41C476707}"/>
          </ac:spMkLst>
        </pc:spChg>
        <pc:spChg chg="mod">
          <ac:chgData name="TAN Mei Yi [Harrisdale Senior High School]" userId="f9f029c9-d743-4d60-9f2c-e74bdec1ab07" providerId="ADAL" clId="{D5219305-CFE5-4754-B9B2-32BA4D714EFA}" dt="2023-03-21T23:06:41.610" v="297" actId="113"/>
          <ac:spMkLst>
            <pc:docMk/>
            <pc:sldMk cId="2452684759" sldId="260"/>
            <ac:spMk id="3" creationId="{00000000-0000-0000-0000-000000000000}"/>
          </ac:spMkLst>
        </pc:spChg>
        <pc:spChg chg="del">
          <ac:chgData name="TAN Mei Yi [Harrisdale Senior High School]" userId="f9f029c9-d743-4d60-9f2c-e74bdec1ab07" providerId="ADAL" clId="{D5219305-CFE5-4754-B9B2-32BA4D714EFA}" dt="2023-03-21T23:05:58.204" v="288" actId="478"/>
          <ac:spMkLst>
            <pc:docMk/>
            <pc:sldMk cId="2452684759" sldId="260"/>
            <ac:spMk id="7" creationId="{10CD6E0E-EECD-4D46-84B2-0539F4A2D4AD}"/>
          </ac:spMkLst>
        </pc:spChg>
      </pc:sldChg>
      <pc:sldChg chg="del">
        <pc:chgData name="TAN Mei Yi [Harrisdale Senior High School]" userId="f9f029c9-d743-4d60-9f2c-e74bdec1ab07" providerId="ADAL" clId="{D5219305-CFE5-4754-B9B2-32BA4D714EFA}" dt="2023-03-21T23:02:49.970" v="233" actId="47"/>
        <pc:sldMkLst>
          <pc:docMk/>
          <pc:sldMk cId="3613507355" sldId="261"/>
        </pc:sldMkLst>
      </pc:sldChg>
      <pc:sldChg chg="del">
        <pc:chgData name="TAN Mei Yi [Harrisdale Senior High School]" userId="f9f029c9-d743-4d60-9f2c-e74bdec1ab07" providerId="ADAL" clId="{D5219305-CFE5-4754-B9B2-32BA4D714EFA}" dt="2023-03-21T23:02:49.970" v="233" actId="47"/>
        <pc:sldMkLst>
          <pc:docMk/>
          <pc:sldMk cId="1712966024" sldId="262"/>
        </pc:sldMkLst>
      </pc:sldChg>
      <pc:sldChg chg="del">
        <pc:chgData name="TAN Mei Yi [Harrisdale Senior High School]" userId="f9f029c9-d743-4d60-9f2c-e74bdec1ab07" providerId="ADAL" clId="{D5219305-CFE5-4754-B9B2-32BA4D714EFA}" dt="2023-03-21T23:02:49.970" v="233" actId="47"/>
        <pc:sldMkLst>
          <pc:docMk/>
          <pc:sldMk cId="3354120846" sldId="263"/>
        </pc:sldMkLst>
      </pc:sldChg>
      <pc:sldChg chg="addSp delSp modSp add mod">
        <pc:chgData name="TAN Mei Yi [Harrisdale Senior High School]" userId="f9f029c9-d743-4d60-9f2c-e74bdec1ab07" providerId="ADAL" clId="{D5219305-CFE5-4754-B9B2-32BA4D714EFA}" dt="2023-03-21T23:13:01.082" v="329" actId="113"/>
        <pc:sldMkLst>
          <pc:docMk/>
          <pc:sldMk cId="3177470751" sldId="264"/>
        </pc:sldMkLst>
        <pc:spChg chg="add mod">
          <ac:chgData name="TAN Mei Yi [Harrisdale Senior High School]" userId="f9f029c9-d743-4d60-9f2c-e74bdec1ab07" providerId="ADAL" clId="{D5219305-CFE5-4754-B9B2-32BA4D714EFA}" dt="2023-03-21T23:05:06.700" v="273"/>
          <ac:spMkLst>
            <pc:docMk/>
            <pc:sldMk cId="3177470751" sldId="264"/>
            <ac:spMk id="2" creationId="{5A4E84CC-406A-767D-C963-6A09D96E20C1}"/>
          </ac:spMkLst>
        </pc:spChg>
        <pc:spChg chg="mod">
          <ac:chgData name="TAN Mei Yi [Harrisdale Senior High School]" userId="f9f029c9-d743-4d60-9f2c-e74bdec1ab07" providerId="ADAL" clId="{D5219305-CFE5-4754-B9B2-32BA4D714EFA}" dt="2023-03-21T23:13:01.082" v="329" actId="113"/>
          <ac:spMkLst>
            <pc:docMk/>
            <pc:sldMk cId="3177470751" sldId="264"/>
            <ac:spMk id="3" creationId="{00000000-0000-0000-0000-000000000000}"/>
          </ac:spMkLst>
        </pc:spChg>
        <pc:spChg chg="del">
          <ac:chgData name="TAN Mei Yi [Harrisdale Senior High School]" userId="f9f029c9-d743-4d60-9f2c-e74bdec1ab07" providerId="ADAL" clId="{D5219305-CFE5-4754-B9B2-32BA4D714EFA}" dt="2023-03-21T23:05:06.441" v="272" actId="478"/>
          <ac:spMkLst>
            <pc:docMk/>
            <pc:sldMk cId="3177470751" sldId="264"/>
            <ac:spMk id="7" creationId="{EBF4CA8C-33CE-4731-BAEE-B1A5B02B6C8F}"/>
          </ac:spMkLst>
        </pc:spChg>
      </pc:sldChg>
      <pc:sldChg chg="del">
        <pc:chgData name="TAN Mei Yi [Harrisdale Senior High School]" userId="f9f029c9-d743-4d60-9f2c-e74bdec1ab07" providerId="ADAL" clId="{D5219305-CFE5-4754-B9B2-32BA4D714EFA}" dt="2023-03-21T23:02:49.970" v="233" actId="47"/>
        <pc:sldMkLst>
          <pc:docMk/>
          <pc:sldMk cId="3746843768" sldId="265"/>
        </pc:sldMkLst>
      </pc:sldChg>
      <pc:sldChg chg="del">
        <pc:chgData name="TAN Mei Yi [Harrisdale Senior High School]" userId="f9f029c9-d743-4d60-9f2c-e74bdec1ab07" providerId="ADAL" clId="{D5219305-CFE5-4754-B9B2-32BA4D714EFA}" dt="2023-03-21T23:02:49.970" v="233" actId="47"/>
        <pc:sldMkLst>
          <pc:docMk/>
          <pc:sldMk cId="1976409363" sldId="266"/>
        </pc:sldMkLst>
      </pc:sldChg>
      <pc:sldChg chg="del">
        <pc:chgData name="TAN Mei Yi [Harrisdale Senior High School]" userId="f9f029c9-d743-4d60-9f2c-e74bdec1ab07" providerId="ADAL" clId="{D5219305-CFE5-4754-B9B2-32BA4D714EFA}" dt="2023-03-21T23:02:49.970" v="233" actId="47"/>
        <pc:sldMkLst>
          <pc:docMk/>
          <pc:sldMk cId="1415708637" sldId="267"/>
        </pc:sldMkLst>
      </pc:sldChg>
      <pc:sldChg chg="del">
        <pc:chgData name="TAN Mei Yi [Harrisdale Senior High School]" userId="f9f029c9-d743-4d60-9f2c-e74bdec1ab07" providerId="ADAL" clId="{D5219305-CFE5-4754-B9B2-32BA4D714EFA}" dt="2023-03-21T23:02:49.970" v="233" actId="47"/>
        <pc:sldMkLst>
          <pc:docMk/>
          <pc:sldMk cId="3715311180" sldId="268"/>
        </pc:sldMkLst>
      </pc:sldChg>
      <pc:sldChg chg="del">
        <pc:chgData name="TAN Mei Yi [Harrisdale Senior High School]" userId="f9f029c9-d743-4d60-9f2c-e74bdec1ab07" providerId="ADAL" clId="{D5219305-CFE5-4754-B9B2-32BA4D714EFA}" dt="2023-03-21T23:02:49.970" v="233" actId="47"/>
        <pc:sldMkLst>
          <pc:docMk/>
          <pc:sldMk cId="4017903647" sldId="269"/>
        </pc:sldMkLst>
      </pc:sldChg>
      <pc:sldChg chg="del">
        <pc:chgData name="TAN Mei Yi [Harrisdale Senior High School]" userId="f9f029c9-d743-4d60-9f2c-e74bdec1ab07" providerId="ADAL" clId="{D5219305-CFE5-4754-B9B2-32BA4D714EFA}" dt="2023-03-21T23:02:49.970" v="233" actId="47"/>
        <pc:sldMkLst>
          <pc:docMk/>
          <pc:sldMk cId="2466663786" sldId="270"/>
        </pc:sldMkLst>
      </pc:sldChg>
      <pc:sldChg chg="del">
        <pc:chgData name="TAN Mei Yi [Harrisdale Senior High School]" userId="f9f029c9-d743-4d60-9f2c-e74bdec1ab07" providerId="ADAL" clId="{D5219305-CFE5-4754-B9B2-32BA4D714EFA}" dt="2023-03-21T23:02:49.970" v="233" actId="47"/>
        <pc:sldMkLst>
          <pc:docMk/>
          <pc:sldMk cId="2394672079" sldId="271"/>
        </pc:sldMkLst>
      </pc:sldChg>
      <pc:sldChg chg="addSp delSp modSp add mod modAnim">
        <pc:chgData name="TAN Mei Yi [Harrisdale Senior High School]" userId="f9f029c9-d743-4d60-9f2c-e74bdec1ab07" providerId="ADAL" clId="{D5219305-CFE5-4754-B9B2-32BA4D714EFA}" dt="2023-03-21T23:10:38.242" v="316" actId="207"/>
        <pc:sldMkLst>
          <pc:docMk/>
          <pc:sldMk cId="2282620154" sldId="272"/>
        </pc:sldMkLst>
        <pc:spChg chg="add mod">
          <ac:chgData name="TAN Mei Yi [Harrisdale Senior High School]" userId="f9f029c9-d743-4d60-9f2c-e74bdec1ab07" providerId="ADAL" clId="{D5219305-CFE5-4754-B9B2-32BA4D714EFA}" dt="2023-03-21T23:05:45.520" v="283"/>
          <ac:spMkLst>
            <pc:docMk/>
            <pc:sldMk cId="2282620154" sldId="272"/>
            <ac:spMk id="2" creationId="{6C5EAA7F-F382-1D2E-38E2-94EB1D445464}"/>
          </ac:spMkLst>
        </pc:spChg>
        <pc:spChg chg="mod">
          <ac:chgData name="TAN Mei Yi [Harrisdale Senior High School]" userId="f9f029c9-d743-4d60-9f2c-e74bdec1ab07" providerId="ADAL" clId="{D5219305-CFE5-4754-B9B2-32BA4D714EFA}" dt="2023-03-21T23:10:38.242" v="316" actId="207"/>
          <ac:spMkLst>
            <pc:docMk/>
            <pc:sldMk cId="2282620154" sldId="272"/>
            <ac:spMk id="3" creationId="{00000000-0000-0000-0000-000000000000}"/>
          </ac:spMkLst>
        </pc:spChg>
        <pc:spChg chg="mod">
          <ac:chgData name="TAN Mei Yi [Harrisdale Senior High School]" userId="f9f029c9-d743-4d60-9f2c-e74bdec1ab07" providerId="ADAL" clId="{D5219305-CFE5-4754-B9B2-32BA4D714EFA}" dt="2023-03-21T23:10:33.186" v="314" actId="113"/>
          <ac:spMkLst>
            <pc:docMk/>
            <pc:sldMk cId="2282620154" sldId="272"/>
            <ac:spMk id="6" creationId="{E22E35E7-14EC-4DAB-A500-D999E9BCC0E9}"/>
          </ac:spMkLst>
        </pc:spChg>
        <pc:spChg chg="del">
          <ac:chgData name="TAN Mei Yi [Harrisdale Senior High School]" userId="f9f029c9-d743-4d60-9f2c-e74bdec1ab07" providerId="ADAL" clId="{D5219305-CFE5-4754-B9B2-32BA4D714EFA}" dt="2023-03-21T23:05:45.283" v="282" actId="478"/>
          <ac:spMkLst>
            <pc:docMk/>
            <pc:sldMk cId="2282620154" sldId="272"/>
            <ac:spMk id="7" creationId="{10CD6E0E-EECD-4D46-84B2-0539F4A2D4AD}"/>
          </ac:spMkLst>
        </pc:spChg>
      </pc:sldChg>
      <pc:sldChg chg="modSp add mod">
        <pc:chgData name="TAN Mei Yi [Harrisdale Senior High School]" userId="f9f029c9-d743-4d60-9f2c-e74bdec1ab07" providerId="ADAL" clId="{D5219305-CFE5-4754-B9B2-32BA4D714EFA}" dt="2023-03-21T23:11:10.331" v="321" actId="207"/>
        <pc:sldMkLst>
          <pc:docMk/>
          <pc:sldMk cId="637278288" sldId="273"/>
        </pc:sldMkLst>
        <pc:spChg chg="mod">
          <ac:chgData name="TAN Mei Yi [Harrisdale Senior High School]" userId="f9f029c9-d743-4d60-9f2c-e74bdec1ab07" providerId="ADAL" clId="{D5219305-CFE5-4754-B9B2-32BA4D714EFA}" dt="2023-03-21T23:11:10.331" v="321" actId="207"/>
          <ac:spMkLst>
            <pc:docMk/>
            <pc:sldMk cId="637278288" sldId="273"/>
            <ac:spMk id="3" creationId="{D73672C2-B2B2-4107-9BB9-B319FEC8AD59}"/>
          </ac:spMkLst>
        </pc:spChg>
        <pc:spChg chg="mod">
          <ac:chgData name="TAN Mei Yi [Harrisdale Senior High School]" userId="f9f029c9-d743-4d60-9f2c-e74bdec1ab07" providerId="ADAL" clId="{D5219305-CFE5-4754-B9B2-32BA4D714EFA}" dt="2023-03-21T23:05:19.481" v="277" actId="208"/>
          <ac:spMkLst>
            <pc:docMk/>
            <pc:sldMk cId="637278288" sldId="273"/>
            <ac:spMk id="4" creationId="{102706CF-22D6-4C9A-AA2F-EC75109644E6}"/>
          </ac:spMkLst>
        </pc:spChg>
      </pc:sldChg>
      <pc:sldChg chg="addSp delSp modSp add mod modAnim">
        <pc:chgData name="TAN Mei Yi [Harrisdale Senior High School]" userId="f9f029c9-d743-4d60-9f2c-e74bdec1ab07" providerId="ADAL" clId="{D5219305-CFE5-4754-B9B2-32BA4D714EFA}" dt="2023-03-21T23:23:58.354" v="491" actId="113"/>
        <pc:sldMkLst>
          <pc:docMk/>
          <pc:sldMk cId="2679515338" sldId="274"/>
        </pc:sldMkLst>
        <pc:spChg chg="add mod">
          <ac:chgData name="TAN Mei Yi [Harrisdale Senior High School]" userId="f9f029c9-d743-4d60-9f2c-e74bdec1ab07" providerId="ADAL" clId="{D5219305-CFE5-4754-B9B2-32BA4D714EFA}" dt="2023-03-21T23:03:12.986" v="243"/>
          <ac:spMkLst>
            <pc:docMk/>
            <pc:sldMk cId="2679515338" sldId="274"/>
            <ac:spMk id="3" creationId="{AC30061E-3919-1F70-470A-C5C944A776D4}"/>
          </ac:spMkLst>
        </pc:spChg>
        <pc:spChg chg="del">
          <ac:chgData name="TAN Mei Yi [Harrisdale Senior High School]" userId="f9f029c9-d743-4d60-9f2c-e74bdec1ab07" providerId="ADAL" clId="{D5219305-CFE5-4754-B9B2-32BA4D714EFA}" dt="2023-03-21T23:03:12.750" v="242" actId="478"/>
          <ac:spMkLst>
            <pc:docMk/>
            <pc:sldMk cId="2679515338" sldId="274"/>
            <ac:spMk id="4" creationId="{AE6DD1D7-5735-4A52-88CF-832D9D1BDBF0}"/>
          </ac:spMkLst>
        </pc:spChg>
        <pc:spChg chg="mod">
          <ac:chgData name="TAN Mei Yi [Harrisdale Senior High School]" userId="f9f029c9-d743-4d60-9f2c-e74bdec1ab07" providerId="ADAL" clId="{D5219305-CFE5-4754-B9B2-32BA4D714EFA}" dt="2023-03-21T23:23:58.354" v="491" actId="113"/>
          <ac:spMkLst>
            <pc:docMk/>
            <pc:sldMk cId="2679515338" sldId="274"/>
            <ac:spMk id="7" creationId="{06601991-C44D-46AC-BBE6-93FAC74F90B7}"/>
          </ac:spMkLst>
        </pc:spChg>
        <pc:spChg chg="mod">
          <ac:chgData name="TAN Mei Yi [Harrisdale Senior High School]" userId="f9f029c9-d743-4d60-9f2c-e74bdec1ab07" providerId="ADAL" clId="{D5219305-CFE5-4754-B9B2-32BA4D714EFA}" dt="2023-03-21T23:23:58.354" v="491" actId="113"/>
          <ac:spMkLst>
            <pc:docMk/>
            <pc:sldMk cId="2679515338" sldId="274"/>
            <ac:spMk id="8" creationId="{8674F05A-3D94-425E-9971-CC5E26576C78}"/>
          </ac:spMkLst>
        </pc:spChg>
      </pc:sldChg>
      <pc:sldChg chg="addSp delSp modSp add mod modAnim">
        <pc:chgData name="TAN Mei Yi [Harrisdale Senior High School]" userId="f9f029c9-d743-4d60-9f2c-e74bdec1ab07" providerId="ADAL" clId="{D5219305-CFE5-4754-B9B2-32BA4D714EFA}" dt="2023-03-21T23:24:25.203" v="496" actId="207"/>
        <pc:sldMkLst>
          <pc:docMk/>
          <pc:sldMk cId="2917536085" sldId="275"/>
        </pc:sldMkLst>
        <pc:spChg chg="add mod">
          <ac:chgData name="TAN Mei Yi [Harrisdale Senior High School]" userId="f9f029c9-d743-4d60-9f2c-e74bdec1ab07" providerId="ADAL" clId="{D5219305-CFE5-4754-B9B2-32BA4D714EFA}" dt="2023-03-21T23:03:04.616" v="239"/>
          <ac:spMkLst>
            <pc:docMk/>
            <pc:sldMk cId="2917536085" sldId="275"/>
            <ac:spMk id="2" creationId="{05E2697D-15C2-A1EF-2D00-CEA6013E9461}"/>
          </ac:spMkLst>
        </pc:spChg>
        <pc:spChg chg="del">
          <ac:chgData name="TAN Mei Yi [Harrisdale Senior High School]" userId="f9f029c9-d743-4d60-9f2c-e74bdec1ab07" providerId="ADAL" clId="{D5219305-CFE5-4754-B9B2-32BA4D714EFA}" dt="2023-03-21T23:03:04.388" v="238" actId="478"/>
          <ac:spMkLst>
            <pc:docMk/>
            <pc:sldMk cId="2917536085" sldId="275"/>
            <ac:spMk id="4" creationId="{AE6DD1D7-5735-4A52-88CF-832D9D1BDBF0}"/>
          </ac:spMkLst>
        </pc:spChg>
        <pc:spChg chg="mod">
          <ac:chgData name="TAN Mei Yi [Harrisdale Senior High School]" userId="f9f029c9-d743-4d60-9f2c-e74bdec1ab07" providerId="ADAL" clId="{D5219305-CFE5-4754-B9B2-32BA4D714EFA}" dt="2023-03-21T23:24:18.925" v="494" actId="113"/>
          <ac:spMkLst>
            <pc:docMk/>
            <pc:sldMk cId="2917536085" sldId="275"/>
            <ac:spMk id="5" creationId="{FE98FE78-B88D-4141-B5D7-99E414FC5819}"/>
          </ac:spMkLst>
        </pc:spChg>
        <pc:spChg chg="mod">
          <ac:chgData name="TAN Mei Yi [Harrisdale Senior High School]" userId="f9f029c9-d743-4d60-9f2c-e74bdec1ab07" providerId="ADAL" clId="{D5219305-CFE5-4754-B9B2-32BA4D714EFA}" dt="2023-03-21T23:24:25.203" v="496" actId="207"/>
          <ac:spMkLst>
            <pc:docMk/>
            <pc:sldMk cId="2917536085" sldId="275"/>
            <ac:spMk id="7" creationId="{06601991-C44D-46AC-BBE6-93FAC74F90B7}"/>
          </ac:spMkLst>
        </pc:spChg>
        <pc:spChg chg="mod">
          <ac:chgData name="TAN Mei Yi [Harrisdale Senior High School]" userId="f9f029c9-d743-4d60-9f2c-e74bdec1ab07" providerId="ADAL" clId="{D5219305-CFE5-4754-B9B2-32BA4D714EFA}" dt="2023-03-21T23:24:15.206" v="493" actId="207"/>
          <ac:spMkLst>
            <pc:docMk/>
            <pc:sldMk cId="2917536085" sldId="275"/>
            <ac:spMk id="8" creationId="{1C2709F1-EAED-4062-AEFB-81FBBDA18048}"/>
          </ac:spMkLst>
        </pc:spChg>
      </pc:sldChg>
      <pc:sldChg chg="addSp delSp modSp add mod modAnim">
        <pc:chgData name="TAN Mei Yi [Harrisdale Senior High School]" userId="f9f029c9-d743-4d60-9f2c-e74bdec1ab07" providerId="ADAL" clId="{D5219305-CFE5-4754-B9B2-32BA4D714EFA}" dt="2023-03-21T23:24:49.134" v="499" actId="113"/>
        <pc:sldMkLst>
          <pc:docMk/>
          <pc:sldMk cId="3484255928" sldId="276"/>
        </pc:sldMkLst>
        <pc:spChg chg="add mod">
          <ac:chgData name="TAN Mei Yi [Harrisdale Senior High School]" userId="f9f029c9-d743-4d60-9f2c-e74bdec1ab07" providerId="ADAL" clId="{D5219305-CFE5-4754-B9B2-32BA4D714EFA}" dt="2023-03-21T23:03:01.581" v="237"/>
          <ac:spMkLst>
            <pc:docMk/>
            <pc:sldMk cId="3484255928" sldId="276"/>
            <ac:spMk id="2" creationId="{8DAF0075-B922-09A6-F96C-F331B7E6D955}"/>
          </ac:spMkLst>
        </pc:spChg>
        <pc:spChg chg="del">
          <ac:chgData name="TAN Mei Yi [Harrisdale Senior High School]" userId="f9f029c9-d743-4d60-9f2c-e74bdec1ab07" providerId="ADAL" clId="{D5219305-CFE5-4754-B9B2-32BA4D714EFA}" dt="2023-03-21T23:03:01.349" v="236" actId="478"/>
          <ac:spMkLst>
            <pc:docMk/>
            <pc:sldMk cId="3484255928" sldId="276"/>
            <ac:spMk id="4" creationId="{AE6DD1D7-5735-4A52-88CF-832D9D1BDBF0}"/>
          </ac:spMkLst>
        </pc:spChg>
        <pc:spChg chg="mod">
          <ac:chgData name="TAN Mei Yi [Harrisdale Senior High School]" userId="f9f029c9-d743-4d60-9f2c-e74bdec1ab07" providerId="ADAL" clId="{D5219305-CFE5-4754-B9B2-32BA4D714EFA}" dt="2023-03-21T23:24:49.134" v="499" actId="113"/>
          <ac:spMkLst>
            <pc:docMk/>
            <pc:sldMk cId="3484255928" sldId="276"/>
            <ac:spMk id="5" creationId="{FE98FE78-B88D-4141-B5D7-99E414FC5819}"/>
          </ac:spMkLst>
        </pc:spChg>
        <pc:spChg chg="mod">
          <ac:chgData name="TAN Mei Yi [Harrisdale Senior High School]" userId="f9f029c9-d743-4d60-9f2c-e74bdec1ab07" providerId="ADAL" clId="{D5219305-CFE5-4754-B9B2-32BA4D714EFA}" dt="2023-03-21T23:24:39.392" v="498" actId="207"/>
          <ac:spMkLst>
            <pc:docMk/>
            <pc:sldMk cId="3484255928" sldId="276"/>
            <ac:spMk id="7" creationId="{707F41FF-A6E9-4CB5-B2C0-D8B41BE10E83}"/>
          </ac:spMkLst>
        </pc:spChg>
      </pc:sldChg>
      <pc:sldChg chg="addSp delSp modSp add mod">
        <pc:chgData name="TAN Mei Yi [Harrisdale Senior High School]" userId="f9f029c9-d743-4d60-9f2c-e74bdec1ab07" providerId="ADAL" clId="{D5219305-CFE5-4754-B9B2-32BA4D714EFA}" dt="2023-03-21T23:03:07.726" v="241"/>
        <pc:sldMkLst>
          <pc:docMk/>
          <pc:sldMk cId="834836457" sldId="277"/>
        </pc:sldMkLst>
        <pc:spChg chg="add mod">
          <ac:chgData name="TAN Mei Yi [Harrisdale Senior High School]" userId="f9f029c9-d743-4d60-9f2c-e74bdec1ab07" providerId="ADAL" clId="{D5219305-CFE5-4754-B9B2-32BA4D714EFA}" dt="2023-03-21T23:03:07.726" v="241"/>
          <ac:spMkLst>
            <pc:docMk/>
            <pc:sldMk cId="834836457" sldId="277"/>
            <ac:spMk id="6" creationId="{664CA5AB-5AFE-73E9-39AC-05B4B812E195}"/>
          </ac:spMkLst>
        </pc:spChg>
        <pc:spChg chg="del">
          <ac:chgData name="TAN Mei Yi [Harrisdale Senior High School]" userId="f9f029c9-d743-4d60-9f2c-e74bdec1ab07" providerId="ADAL" clId="{D5219305-CFE5-4754-B9B2-32BA4D714EFA}" dt="2023-03-21T23:03:07.440" v="240" actId="478"/>
          <ac:spMkLst>
            <pc:docMk/>
            <pc:sldMk cId="834836457" sldId="277"/>
            <ac:spMk id="9" creationId="{FE3B2085-9044-49AA-9000-3139E4CFC5EC}"/>
          </ac:spMkLst>
        </pc:spChg>
      </pc:sldChg>
      <pc:sldChg chg="addSp delSp modSp add mod">
        <pc:chgData name="TAN Mei Yi [Harrisdale Senior High School]" userId="f9f029c9-d743-4d60-9f2c-e74bdec1ab07" providerId="ADAL" clId="{D5219305-CFE5-4754-B9B2-32BA4D714EFA}" dt="2023-03-21T23:17:34.230" v="350" actId="113"/>
        <pc:sldMkLst>
          <pc:docMk/>
          <pc:sldMk cId="219490777" sldId="278"/>
        </pc:sldMkLst>
        <pc:spChg chg="mod">
          <ac:chgData name="TAN Mei Yi [Harrisdale Senior High School]" userId="f9f029c9-d743-4d60-9f2c-e74bdec1ab07" providerId="ADAL" clId="{D5219305-CFE5-4754-B9B2-32BA4D714EFA}" dt="2023-03-21T23:04:55.323" v="265" actId="208"/>
          <ac:spMkLst>
            <pc:docMk/>
            <pc:sldMk cId="219490777" sldId="278"/>
            <ac:spMk id="4" creationId="{3910AA0E-4B77-4881-A226-2581A07809C5}"/>
          </ac:spMkLst>
        </pc:spChg>
        <pc:spChg chg="add del mod">
          <ac:chgData name="TAN Mei Yi [Harrisdale Senior High School]" userId="f9f029c9-d743-4d60-9f2c-e74bdec1ab07" providerId="ADAL" clId="{D5219305-CFE5-4754-B9B2-32BA4D714EFA}" dt="2023-03-21T23:04:56.343" v="267"/>
          <ac:spMkLst>
            <pc:docMk/>
            <pc:sldMk cId="219490777" sldId="278"/>
            <ac:spMk id="6" creationId="{80E4F053-141B-1797-4A35-BCC13922E84D}"/>
          </ac:spMkLst>
        </pc:spChg>
        <pc:spChg chg="mod">
          <ac:chgData name="TAN Mei Yi [Harrisdale Senior High School]" userId="f9f029c9-d743-4d60-9f2c-e74bdec1ab07" providerId="ADAL" clId="{D5219305-CFE5-4754-B9B2-32BA4D714EFA}" dt="2023-03-21T23:17:34.230" v="350" actId="113"/>
          <ac:spMkLst>
            <pc:docMk/>
            <pc:sldMk cId="219490777" sldId="278"/>
            <ac:spMk id="7" creationId="{C645A868-6B43-41F7-B4A0-4086CCF16D17}"/>
          </ac:spMkLst>
        </pc:spChg>
      </pc:sldChg>
      <pc:sldChg chg="modSp add mod">
        <pc:chgData name="TAN Mei Yi [Harrisdale Senior High School]" userId="f9f029c9-d743-4d60-9f2c-e74bdec1ab07" providerId="ADAL" clId="{D5219305-CFE5-4754-B9B2-32BA4D714EFA}" dt="2023-03-21T23:12:10.320" v="328" actId="207"/>
        <pc:sldMkLst>
          <pc:docMk/>
          <pc:sldMk cId="3116987951" sldId="280"/>
        </pc:sldMkLst>
        <pc:spChg chg="mod">
          <ac:chgData name="TAN Mei Yi [Harrisdale Senior High School]" userId="f9f029c9-d743-4d60-9f2c-e74bdec1ab07" providerId="ADAL" clId="{D5219305-CFE5-4754-B9B2-32BA4D714EFA}" dt="2023-03-21T23:12:10.320" v="328" actId="207"/>
          <ac:spMkLst>
            <pc:docMk/>
            <pc:sldMk cId="3116987951" sldId="280"/>
            <ac:spMk id="3" creationId="{CB2B4E30-DA1F-4A81-AF32-26E9950B20CD}"/>
          </ac:spMkLst>
        </pc:spChg>
        <pc:spChg chg="mod">
          <ac:chgData name="TAN Mei Yi [Harrisdale Senior High School]" userId="f9f029c9-d743-4d60-9f2c-e74bdec1ab07" providerId="ADAL" clId="{D5219305-CFE5-4754-B9B2-32BA4D714EFA}" dt="2023-03-21T23:05:12.592" v="275" actId="208"/>
          <ac:spMkLst>
            <pc:docMk/>
            <pc:sldMk cId="3116987951" sldId="280"/>
            <ac:spMk id="4" creationId="{A3BBB98E-2CBB-45FD-B826-233E3D019346}"/>
          </ac:spMkLst>
        </pc:spChg>
      </pc:sldChg>
      <pc:sldChg chg="modSp add mod">
        <pc:chgData name="TAN Mei Yi [Harrisdale Senior High School]" userId="f9f029c9-d743-4d60-9f2c-e74bdec1ab07" providerId="ADAL" clId="{D5219305-CFE5-4754-B9B2-32BA4D714EFA}" dt="2023-03-21T23:06:31.388" v="296" actId="207"/>
        <pc:sldMkLst>
          <pc:docMk/>
          <pc:sldMk cId="1910779787" sldId="281"/>
        </pc:sldMkLst>
        <pc:spChg chg="mod">
          <ac:chgData name="TAN Mei Yi [Harrisdale Senior High School]" userId="f9f029c9-d743-4d60-9f2c-e74bdec1ab07" providerId="ADAL" clId="{D5219305-CFE5-4754-B9B2-32BA4D714EFA}" dt="2023-03-21T23:06:31.388" v="296" actId="207"/>
          <ac:spMkLst>
            <pc:docMk/>
            <pc:sldMk cId="1910779787" sldId="281"/>
            <ac:spMk id="4" creationId="{9D210137-F491-4FFF-8DF3-D51EFE94F841}"/>
          </ac:spMkLst>
        </pc:spChg>
        <pc:spChg chg="mod">
          <ac:chgData name="TAN Mei Yi [Harrisdale Senior High School]" userId="f9f029c9-d743-4d60-9f2c-e74bdec1ab07" providerId="ADAL" clId="{D5219305-CFE5-4754-B9B2-32BA4D714EFA}" dt="2023-03-21T23:04:43.600" v="263" actId="208"/>
          <ac:spMkLst>
            <pc:docMk/>
            <pc:sldMk cId="1910779787" sldId="281"/>
            <ac:spMk id="5" creationId="{EA4DB644-C189-4CF6-8D30-40CC15F863BD}"/>
          </ac:spMkLst>
        </pc:spChg>
      </pc:sldChg>
      <pc:sldChg chg="addSp delSp modSp add mod modAnim">
        <pc:chgData name="TAN Mei Yi [Harrisdale Senior High School]" userId="f9f029c9-d743-4d60-9f2c-e74bdec1ab07" providerId="ADAL" clId="{D5219305-CFE5-4754-B9B2-32BA4D714EFA}" dt="2023-03-21T23:13:42.568" v="337"/>
        <pc:sldMkLst>
          <pc:docMk/>
          <pc:sldMk cId="167395316" sldId="282"/>
        </pc:sldMkLst>
        <pc:spChg chg="add mod">
          <ac:chgData name="TAN Mei Yi [Harrisdale Senior High School]" userId="f9f029c9-d743-4d60-9f2c-e74bdec1ab07" providerId="ADAL" clId="{D5219305-CFE5-4754-B9B2-32BA4D714EFA}" dt="2023-03-21T23:05:03.966" v="271"/>
          <ac:spMkLst>
            <pc:docMk/>
            <pc:sldMk cId="167395316" sldId="282"/>
            <ac:spMk id="3" creationId="{BF473D0C-13C7-E7ED-13A1-BE73CFAC7FF4}"/>
          </ac:spMkLst>
        </pc:spChg>
        <pc:spChg chg="del">
          <ac:chgData name="TAN Mei Yi [Harrisdale Senior High School]" userId="f9f029c9-d743-4d60-9f2c-e74bdec1ab07" providerId="ADAL" clId="{D5219305-CFE5-4754-B9B2-32BA4D714EFA}" dt="2023-03-21T23:05:03.671" v="270" actId="478"/>
          <ac:spMkLst>
            <pc:docMk/>
            <pc:sldMk cId="167395316" sldId="282"/>
            <ac:spMk id="4" creationId="{ABC53A57-5375-4361-A67F-59A9A2900DE8}"/>
          </ac:spMkLst>
        </pc:spChg>
        <pc:spChg chg="mod">
          <ac:chgData name="TAN Mei Yi [Harrisdale Senior High School]" userId="f9f029c9-d743-4d60-9f2c-e74bdec1ab07" providerId="ADAL" clId="{D5219305-CFE5-4754-B9B2-32BA4D714EFA}" dt="2023-03-21T23:13:23.731" v="334" actId="207"/>
          <ac:spMkLst>
            <pc:docMk/>
            <pc:sldMk cId="167395316" sldId="282"/>
            <ac:spMk id="5" creationId="{20055495-76E9-438F-940B-B33D69B1DB34}"/>
          </ac:spMkLst>
        </pc:spChg>
        <pc:picChg chg="add mod">
          <ac:chgData name="TAN Mei Yi [Harrisdale Senior High School]" userId="f9f029c9-d743-4d60-9f2c-e74bdec1ab07" providerId="ADAL" clId="{D5219305-CFE5-4754-B9B2-32BA4D714EFA}" dt="2023-03-21T23:13:31.118" v="335"/>
          <ac:picMkLst>
            <pc:docMk/>
            <pc:sldMk cId="167395316" sldId="282"/>
            <ac:picMk id="7" creationId="{BEFF5B3F-D0A4-C9F9-4CC6-86A8A6B38E35}"/>
          </ac:picMkLst>
        </pc:picChg>
      </pc:sldChg>
      <pc:sldChg chg="addSp delSp modSp add mod modAnim">
        <pc:chgData name="TAN Mei Yi [Harrisdale Senior High School]" userId="f9f029c9-d743-4d60-9f2c-e74bdec1ab07" providerId="ADAL" clId="{D5219305-CFE5-4754-B9B2-32BA4D714EFA}" dt="2023-03-21T23:17:48.938" v="352" actId="207"/>
        <pc:sldMkLst>
          <pc:docMk/>
          <pc:sldMk cId="1019456348" sldId="283"/>
        </pc:sldMkLst>
        <pc:spChg chg="mod">
          <ac:chgData name="TAN Mei Yi [Harrisdale Senior High School]" userId="f9f029c9-d743-4d60-9f2c-e74bdec1ab07" providerId="ADAL" clId="{D5219305-CFE5-4754-B9B2-32BA4D714EFA}" dt="2023-03-21T23:03:25.264" v="249" actId="208"/>
          <ac:spMkLst>
            <pc:docMk/>
            <pc:sldMk cId="1019456348" sldId="283"/>
            <ac:spMk id="4" creationId="{3910AA0E-4B77-4881-A226-2581A07809C5}"/>
          </ac:spMkLst>
        </pc:spChg>
        <pc:spChg chg="mod">
          <ac:chgData name="TAN Mei Yi [Harrisdale Senior High School]" userId="f9f029c9-d743-4d60-9f2c-e74bdec1ab07" providerId="ADAL" clId="{D5219305-CFE5-4754-B9B2-32BA4D714EFA}" dt="2023-03-21T23:17:48.938" v="352" actId="207"/>
          <ac:spMkLst>
            <pc:docMk/>
            <pc:sldMk cId="1019456348" sldId="283"/>
            <ac:spMk id="7" creationId="{7CC7CFB4-F4B4-44A3-A81D-CA58627AB26F}"/>
          </ac:spMkLst>
        </pc:spChg>
        <pc:picChg chg="add del mod">
          <ac:chgData name="TAN Mei Yi [Harrisdale Senior High School]" userId="f9f029c9-d743-4d60-9f2c-e74bdec1ab07" providerId="ADAL" clId="{D5219305-CFE5-4754-B9B2-32BA4D714EFA}" dt="2023-03-21T23:17:26.355" v="349"/>
          <ac:picMkLst>
            <pc:docMk/>
            <pc:sldMk cId="1019456348" sldId="283"/>
            <ac:picMk id="5" creationId="{29C9BE03-8158-B6E6-E3E5-88895AC99033}"/>
          </ac:picMkLst>
        </pc:picChg>
      </pc:sldChg>
      <pc:sldChg chg="addSp delSp modSp add mod">
        <pc:chgData name="TAN Mei Yi [Harrisdale Senior High School]" userId="f9f029c9-d743-4d60-9f2c-e74bdec1ab07" providerId="ADAL" clId="{D5219305-CFE5-4754-B9B2-32BA4D714EFA}" dt="2023-03-21T23:10:22.927" v="313" actId="207"/>
        <pc:sldMkLst>
          <pc:docMk/>
          <pc:sldMk cId="1613852838" sldId="284"/>
        </pc:sldMkLst>
        <pc:spChg chg="mod">
          <ac:chgData name="TAN Mei Yi [Harrisdale Senior High School]" userId="f9f029c9-d743-4d60-9f2c-e74bdec1ab07" providerId="ADAL" clId="{D5219305-CFE5-4754-B9B2-32BA4D714EFA}" dt="2023-03-21T23:10:22.927" v="313" actId="207"/>
          <ac:spMkLst>
            <pc:docMk/>
            <pc:sldMk cId="1613852838" sldId="284"/>
            <ac:spMk id="3" creationId="{00000000-0000-0000-0000-000000000000}"/>
          </ac:spMkLst>
        </pc:spChg>
        <pc:spChg chg="add mod">
          <ac:chgData name="TAN Mei Yi [Harrisdale Senior High School]" userId="f9f029c9-d743-4d60-9f2c-e74bdec1ab07" providerId="ADAL" clId="{D5219305-CFE5-4754-B9B2-32BA4D714EFA}" dt="2023-03-21T23:05:48.292" v="285"/>
          <ac:spMkLst>
            <pc:docMk/>
            <pc:sldMk cId="1613852838" sldId="284"/>
            <ac:spMk id="4" creationId="{EF11403A-AB11-0BFE-2EC0-06FCF4263C66}"/>
          </ac:spMkLst>
        </pc:spChg>
        <pc:spChg chg="mod">
          <ac:chgData name="TAN Mei Yi [Harrisdale Senior High School]" userId="f9f029c9-d743-4d60-9f2c-e74bdec1ab07" providerId="ADAL" clId="{D5219305-CFE5-4754-B9B2-32BA4D714EFA}" dt="2023-03-21T23:10:18.442" v="312" actId="207"/>
          <ac:spMkLst>
            <pc:docMk/>
            <pc:sldMk cId="1613852838" sldId="284"/>
            <ac:spMk id="6" creationId="{97C04E04-6FE7-4293-9F1A-7CDFA6B44037}"/>
          </ac:spMkLst>
        </pc:spChg>
        <pc:spChg chg="del">
          <ac:chgData name="TAN Mei Yi [Harrisdale Senior High School]" userId="f9f029c9-d743-4d60-9f2c-e74bdec1ab07" providerId="ADAL" clId="{D5219305-CFE5-4754-B9B2-32BA4D714EFA}" dt="2023-03-21T23:05:48.119" v="284" actId="478"/>
          <ac:spMkLst>
            <pc:docMk/>
            <pc:sldMk cId="1613852838" sldId="284"/>
            <ac:spMk id="7" creationId="{10CD6E0E-EECD-4D46-84B2-0539F4A2D4AD}"/>
          </ac:spMkLst>
        </pc:spChg>
        <pc:graphicFrameChg chg="mod modGraphic">
          <ac:chgData name="TAN Mei Yi [Harrisdale Senior High School]" userId="f9f029c9-d743-4d60-9f2c-e74bdec1ab07" providerId="ADAL" clId="{D5219305-CFE5-4754-B9B2-32BA4D714EFA}" dt="2023-03-21T23:10:12.698" v="310" actId="113"/>
          <ac:graphicFrameMkLst>
            <pc:docMk/>
            <pc:sldMk cId="1613852838" sldId="284"/>
            <ac:graphicFrameMk id="2" creationId="{86E0E68A-567E-4F86-94F7-7B3BF8E775C2}"/>
          </ac:graphicFrameMkLst>
        </pc:graphicFrameChg>
      </pc:sldChg>
      <pc:sldChg chg="addSp delSp modSp add del mod">
        <pc:chgData name="TAN Mei Yi [Harrisdale Senior High School]" userId="f9f029c9-d743-4d60-9f2c-e74bdec1ab07" providerId="ADAL" clId="{D5219305-CFE5-4754-B9B2-32BA4D714EFA}" dt="2023-03-21T23:13:45.440" v="338" actId="47"/>
        <pc:sldMkLst>
          <pc:docMk/>
          <pc:sldMk cId="782299758" sldId="285"/>
        </pc:sldMkLst>
        <pc:spChg chg="add mod">
          <ac:chgData name="TAN Mei Yi [Harrisdale Senior High School]" userId="f9f029c9-d743-4d60-9f2c-e74bdec1ab07" providerId="ADAL" clId="{D5219305-CFE5-4754-B9B2-32BA4D714EFA}" dt="2023-03-21T23:05:00.115" v="269"/>
          <ac:spMkLst>
            <pc:docMk/>
            <pc:sldMk cId="782299758" sldId="285"/>
            <ac:spMk id="3" creationId="{63B896D1-B4E6-C063-313E-DF7A458DD680}"/>
          </ac:spMkLst>
        </pc:spChg>
        <pc:spChg chg="del">
          <ac:chgData name="TAN Mei Yi [Harrisdale Senior High School]" userId="f9f029c9-d743-4d60-9f2c-e74bdec1ab07" providerId="ADAL" clId="{D5219305-CFE5-4754-B9B2-32BA4D714EFA}" dt="2023-03-21T23:04:59.821" v="268" actId="478"/>
          <ac:spMkLst>
            <pc:docMk/>
            <pc:sldMk cId="782299758" sldId="285"/>
            <ac:spMk id="4" creationId="{ABC53A57-5375-4361-A67F-59A9A2900DE8}"/>
          </ac:spMkLst>
        </pc:spChg>
      </pc:sldChg>
      <pc:sldChg chg="addSp delSp modSp add mod delAnim modAnim">
        <pc:chgData name="TAN Mei Yi [Harrisdale Senior High School]" userId="f9f029c9-d743-4d60-9f2c-e74bdec1ab07" providerId="ADAL" clId="{D5219305-CFE5-4754-B9B2-32BA4D714EFA}" dt="2023-03-22T12:55:56.838" v="2603"/>
        <pc:sldMkLst>
          <pc:docMk/>
          <pc:sldMk cId="1372932503" sldId="286"/>
        </pc:sldMkLst>
        <pc:spChg chg="add mod">
          <ac:chgData name="TAN Mei Yi [Harrisdale Senior High School]" userId="f9f029c9-d743-4d60-9f2c-e74bdec1ab07" providerId="ADAL" clId="{D5219305-CFE5-4754-B9B2-32BA4D714EFA}" dt="2023-03-21T23:02:42.012" v="232"/>
          <ac:spMkLst>
            <pc:docMk/>
            <pc:sldMk cId="1372932503" sldId="286"/>
            <ac:spMk id="4" creationId="{12AB1184-DACF-CB34-0A3A-3996364627FA}"/>
          </ac:spMkLst>
        </pc:spChg>
        <pc:spChg chg="add mod">
          <ac:chgData name="TAN Mei Yi [Harrisdale Senior High School]" userId="f9f029c9-d743-4d60-9f2c-e74bdec1ab07" providerId="ADAL" clId="{D5219305-CFE5-4754-B9B2-32BA4D714EFA}" dt="2023-03-22T12:51:14.273" v="2360" actId="1076"/>
          <ac:spMkLst>
            <pc:docMk/>
            <pc:sldMk cId="1372932503" sldId="286"/>
            <ac:spMk id="5" creationId="{45D19050-5A6B-4C99-C5C9-6FDCB2FD1B33}"/>
          </ac:spMkLst>
        </pc:spChg>
        <pc:spChg chg="del">
          <ac:chgData name="TAN Mei Yi [Harrisdale Senior High School]" userId="f9f029c9-d743-4d60-9f2c-e74bdec1ab07" providerId="ADAL" clId="{D5219305-CFE5-4754-B9B2-32BA4D714EFA}" dt="2023-03-21T23:02:41.740" v="231" actId="478"/>
          <ac:spMkLst>
            <pc:docMk/>
            <pc:sldMk cId="1372932503" sldId="286"/>
            <ac:spMk id="8" creationId="{8C58BB88-B94B-4407-A26E-51127EB31857}"/>
          </ac:spMkLst>
        </pc:spChg>
        <pc:spChg chg="add mod">
          <ac:chgData name="TAN Mei Yi [Harrisdale Senior High School]" userId="f9f029c9-d743-4d60-9f2c-e74bdec1ab07" providerId="ADAL" clId="{D5219305-CFE5-4754-B9B2-32BA4D714EFA}" dt="2023-03-22T12:51:40.887" v="2387" actId="1076"/>
          <ac:spMkLst>
            <pc:docMk/>
            <pc:sldMk cId="1372932503" sldId="286"/>
            <ac:spMk id="38" creationId="{5588182D-608C-443C-8B38-F6FB9495727C}"/>
          </ac:spMkLst>
        </pc:spChg>
        <pc:spChg chg="add mod">
          <ac:chgData name="TAN Mei Yi [Harrisdale Senior High School]" userId="f9f029c9-d743-4d60-9f2c-e74bdec1ab07" providerId="ADAL" clId="{D5219305-CFE5-4754-B9B2-32BA4D714EFA}" dt="2023-03-22T12:52:19.149" v="2436" actId="14100"/>
          <ac:spMkLst>
            <pc:docMk/>
            <pc:sldMk cId="1372932503" sldId="286"/>
            <ac:spMk id="133" creationId="{E834225F-82BD-A9D2-69DC-3DDC67160D51}"/>
          </ac:spMkLst>
        </pc:spChg>
        <pc:spChg chg="add mod">
          <ac:chgData name="TAN Mei Yi [Harrisdale Senior High School]" userId="f9f029c9-d743-4d60-9f2c-e74bdec1ab07" providerId="ADAL" clId="{D5219305-CFE5-4754-B9B2-32BA4D714EFA}" dt="2023-03-22T12:52:39.897" v="2450" actId="1076"/>
          <ac:spMkLst>
            <pc:docMk/>
            <pc:sldMk cId="1372932503" sldId="286"/>
            <ac:spMk id="134" creationId="{5A29DBFA-4D82-7B87-CF90-F81FD172E8F3}"/>
          </ac:spMkLst>
        </pc:spChg>
        <pc:spChg chg="add mod">
          <ac:chgData name="TAN Mei Yi [Harrisdale Senior High School]" userId="f9f029c9-d743-4d60-9f2c-e74bdec1ab07" providerId="ADAL" clId="{D5219305-CFE5-4754-B9B2-32BA4D714EFA}" dt="2023-03-22T12:53:21.259" v="2477" actId="20577"/>
          <ac:spMkLst>
            <pc:docMk/>
            <pc:sldMk cId="1372932503" sldId="286"/>
            <ac:spMk id="192" creationId="{1F306B2B-B85E-9E5A-528F-BA3C4BB7D260}"/>
          </ac:spMkLst>
        </pc:spChg>
        <pc:spChg chg="add mod">
          <ac:chgData name="TAN Mei Yi [Harrisdale Senior High School]" userId="f9f029c9-d743-4d60-9f2c-e74bdec1ab07" providerId="ADAL" clId="{D5219305-CFE5-4754-B9B2-32BA4D714EFA}" dt="2023-03-22T12:53:26.098" v="2479" actId="1076"/>
          <ac:spMkLst>
            <pc:docMk/>
            <pc:sldMk cId="1372932503" sldId="286"/>
            <ac:spMk id="212" creationId="{0BB05136-D39D-9385-8920-73529D0F89D2}"/>
          </ac:spMkLst>
        </pc:spChg>
        <pc:spChg chg="add mod">
          <ac:chgData name="TAN Mei Yi [Harrisdale Senior High School]" userId="f9f029c9-d743-4d60-9f2c-e74bdec1ab07" providerId="ADAL" clId="{D5219305-CFE5-4754-B9B2-32BA4D714EFA}" dt="2023-03-22T12:53:32.293" v="2487" actId="20577"/>
          <ac:spMkLst>
            <pc:docMk/>
            <pc:sldMk cId="1372932503" sldId="286"/>
            <ac:spMk id="219" creationId="{C0ACED17-919A-4686-32AC-F6E9B895A440}"/>
          </ac:spMkLst>
        </pc:spChg>
        <pc:spChg chg="add mod">
          <ac:chgData name="TAN Mei Yi [Harrisdale Senior High School]" userId="f9f029c9-d743-4d60-9f2c-e74bdec1ab07" providerId="ADAL" clId="{D5219305-CFE5-4754-B9B2-32BA4D714EFA}" dt="2023-03-22T12:55:20.022" v="2578" actId="1076"/>
          <ac:spMkLst>
            <pc:docMk/>
            <pc:sldMk cId="1372932503" sldId="286"/>
            <ac:spMk id="228" creationId="{93B632DE-9494-1A93-2993-2A8A365B0F8C}"/>
          </ac:spMkLst>
        </pc:spChg>
        <pc:spChg chg="add mod">
          <ac:chgData name="TAN Mei Yi [Harrisdale Senior High School]" userId="f9f029c9-d743-4d60-9f2c-e74bdec1ab07" providerId="ADAL" clId="{D5219305-CFE5-4754-B9B2-32BA4D714EFA}" dt="2023-03-22T12:55:42.203" v="2600" actId="1076"/>
          <ac:spMkLst>
            <pc:docMk/>
            <pc:sldMk cId="1372932503" sldId="286"/>
            <ac:spMk id="238" creationId="{7E5D2E9A-C1E9-5F48-8E49-E98605A2A53D}"/>
          </ac:spMkLst>
        </pc:spChg>
        <pc:grpChg chg="del">
          <ac:chgData name="TAN Mei Yi [Harrisdale Senior High School]" userId="f9f029c9-d743-4d60-9f2c-e74bdec1ab07" providerId="ADAL" clId="{D5219305-CFE5-4754-B9B2-32BA4D714EFA}" dt="2023-03-22T12:51:18.030" v="2361" actId="478"/>
          <ac:grpSpMkLst>
            <pc:docMk/>
            <pc:sldMk cId="1372932503" sldId="286"/>
            <ac:grpSpMk id="30" creationId="{F10F541E-9D8F-494A-AB21-37B66680D096}"/>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1" creationId="{A6155A70-7358-4489-B1D6-6EF5423D9637}"/>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2" creationId="{96DE9268-94FF-48F9-845F-4351CAB2544B}"/>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3" creationId="{B75F3C7D-E2C9-410A-8149-9992DBB1ECAA}"/>
          </ac:grpSpMkLst>
        </pc:grpChg>
        <pc:grpChg chg="del">
          <ac:chgData name="TAN Mei Yi [Harrisdale Senior High School]" userId="f9f029c9-d743-4d60-9f2c-e74bdec1ab07" providerId="ADAL" clId="{D5219305-CFE5-4754-B9B2-32BA4D714EFA}" dt="2023-03-22T12:51:47.257" v="2389" actId="478"/>
          <ac:grpSpMkLst>
            <pc:docMk/>
            <pc:sldMk cId="1372932503" sldId="286"/>
            <ac:grpSpMk id="41" creationId="{A55BACD7-FDB2-4602-BD49-2FECBE4AD981}"/>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46" creationId="{6DE0B6C4-3695-4833-BB45-1A5B9D2FF3A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5" creationId="{96F36490-FBDB-43DE-8E9C-64D40CBE01C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6" creationId="{E42F0D61-1448-498B-9746-EDCCAD5F7C41}"/>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6" creationId="{8571ABAB-C5C4-4559-8677-F99179942F6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7" creationId="{B3533E53-9C3A-4148-90B7-477FED871B3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0" creationId="{9D39929A-D43E-4A34-AF61-4975B8CE1FD8}"/>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1" creationId="{239525D4-2632-4688-AB90-6EDB7FEF4BEB}"/>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7" creationId="{A5CB217E-A338-42BB-B774-665926F6D078}"/>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09" creationId="{076BCDCF-14E2-4649-959B-52D1D0DE7FB0}"/>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4" creationId="{42B7F9D5-E600-4536-9E35-2A35A6BD1716}"/>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5" creationId="{0D86CF26-A7FD-42CB-97FC-02942AC26EB5}"/>
          </ac:grpSpMkLst>
        </pc:grpChg>
        <pc:grpChg chg="del">
          <ac:chgData name="TAN Mei Yi [Harrisdale Senior High School]" userId="f9f029c9-d743-4d60-9f2c-e74bdec1ab07" providerId="ADAL" clId="{D5219305-CFE5-4754-B9B2-32BA4D714EFA}" dt="2023-03-22T12:52:47.117" v="2452" actId="478"/>
          <ac:grpSpMkLst>
            <pc:docMk/>
            <pc:sldMk cId="1372932503" sldId="286"/>
            <ac:grpSpMk id="129" creationId="{D0D6F715-A6BD-4AAC-848D-A84C3FFB4210}"/>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146" creationId="{E453D0A1-BD43-4901-8F69-2968A5180FF4}"/>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2" creationId="{EB3F1C3E-A9DB-456A-BF34-77B7846D865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3" creationId="{FA647C16-B19A-46F0-997A-28360DFAFB8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4" creationId="{9D0281D2-B4E5-420B-9858-14E9BCC6E662}"/>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5" creationId="{B522EC59-025F-44BC-BEEB-7878A27F64D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6" creationId="{FDD99D4E-A543-43F4-A857-5F65244796E1}"/>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73" creationId="{44D32443-C2C0-4FFA-9920-FD81ACF2575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1" creationId="{B6C7FFA9-2983-44BA-BEAE-99074547E46C}"/>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2" creationId="{63600D7B-B33F-4513-BEAD-7BC66E44450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0" creationId="{E4F8499E-EC68-4896-B0B6-F1B4C1E19D6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1" creationId="{575C03A8-36DE-48BF-972A-470E6450B209}"/>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11" creationId="{DE66106A-C7FB-4E7D-BFD7-95FA3F1486E1}"/>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0" creationId="{A9430606-F28A-48A6-97D5-EA11AE0FBEDC}"/>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1" creationId="{3A892A4C-C949-404F-948F-79549F883C34}"/>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2" creationId="{9CCE57EA-FFB2-44CC-A2F3-C3A19D82CC3F}"/>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3" creationId="{2535E4A4-F893-4C22-A314-1871CC5CED8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2" creationId="{4C464A56-3CEE-4580-8755-6779F8472717}"/>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3" creationId="{37C5CF60-68A5-4D3C-9E65-1D182292739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7" creationId="{907E1392-C535-441C-8FFD-070FB8A4F758}"/>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8" creationId="{7805E269-DAC5-474F-929C-308EBDC5030D}"/>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93" creationId="{98021381-269B-4B10-8EDD-3624C69DCF06}"/>
          </ac:grpSpMkLst>
        </pc:grpChg>
        <pc:picChg chg="mod">
          <ac:chgData name="TAN Mei Yi [Harrisdale Senior High School]" userId="f9f029c9-d743-4d60-9f2c-e74bdec1ab07" providerId="ADAL" clId="{D5219305-CFE5-4754-B9B2-32BA4D714EFA}" dt="2023-03-22T12:50:51.700" v="2304" actId="1076"/>
          <ac:picMkLst>
            <pc:docMk/>
            <pc:sldMk cId="1372932503" sldId="286"/>
            <ac:picMk id="274" creationId="{ADF67A3D-5070-4C77-95E9-36E75FDA7C59}"/>
          </ac:picMkLst>
        </pc:picChg>
        <pc:inkChg chg="del">
          <ac:chgData name="TAN Mei Yi [Harrisdale Senior High School]" userId="f9f029c9-d743-4d60-9f2c-e74bdec1ab07" providerId="ADAL" clId="{D5219305-CFE5-4754-B9B2-32BA4D714EFA}" dt="2023-03-22T12:55:49.747" v="2601" actId="478"/>
          <ac:inkMkLst>
            <pc:docMk/>
            <pc:sldMk cId="1372932503" sldId="286"/>
            <ac:inkMk id="6" creationId="{58AEC18D-D68A-4FF1-B332-3634193768AD}"/>
          </ac:inkMkLst>
        </pc:inkChg>
        <pc:inkChg chg="del">
          <ac:chgData name="TAN Mei Yi [Harrisdale Senior High School]" userId="f9f029c9-d743-4d60-9f2c-e74bdec1ab07" providerId="ADAL" clId="{D5219305-CFE5-4754-B9B2-32BA4D714EFA}" dt="2023-03-22T12:55:49.747" v="2601" actId="478"/>
          <ac:inkMkLst>
            <pc:docMk/>
            <pc:sldMk cId="1372932503" sldId="286"/>
            <ac:inkMk id="7" creationId="{3AB01AB0-81B6-4469-950F-403796744217}"/>
          </ac:inkMkLst>
        </pc:inkChg>
        <pc:inkChg chg="del">
          <ac:chgData name="TAN Mei Yi [Harrisdale Senior High School]" userId="f9f029c9-d743-4d60-9f2c-e74bdec1ab07" providerId="ADAL" clId="{D5219305-CFE5-4754-B9B2-32BA4D714EFA}" dt="2023-03-22T12:51:18.030" v="2361" actId="478"/>
          <ac:inkMkLst>
            <pc:docMk/>
            <pc:sldMk cId="1372932503" sldId="286"/>
            <ac:inkMk id="29" creationId="{40772CC5-0363-4AD7-A3FF-CFB6884C0A22}"/>
          </ac:inkMkLst>
        </pc:inkChg>
        <pc:inkChg chg="del">
          <ac:chgData name="TAN Mei Yi [Harrisdale Senior High School]" userId="f9f029c9-d743-4d60-9f2c-e74bdec1ab07" providerId="ADAL" clId="{D5219305-CFE5-4754-B9B2-32BA4D714EFA}" dt="2023-03-22T12:51:44.452" v="2388" actId="478"/>
          <ac:inkMkLst>
            <pc:docMk/>
            <pc:sldMk cId="1372932503" sldId="286"/>
            <ac:inkMk id="137" creationId="{26678F44-CBDD-47BA-94DA-1E964B616B9B}"/>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6" creationId="{E0C19069-2FC0-4708-BBCD-287B101A7818}"/>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7" creationId="{98C51658-2C28-4359-8243-FBC4606BCBEE}"/>
          </ac:inkMkLst>
        </pc:inkChg>
      </pc:sldChg>
      <pc:sldChg chg="addSp delSp modSp add mod delAnim modAnim">
        <pc:chgData name="TAN Mei Yi [Harrisdale Senior High School]" userId="f9f029c9-d743-4d60-9f2c-e74bdec1ab07" providerId="ADAL" clId="{D5219305-CFE5-4754-B9B2-32BA4D714EFA}" dt="2023-03-22T00:22:48.789" v="595" actId="207"/>
        <pc:sldMkLst>
          <pc:docMk/>
          <pc:sldMk cId="3591943428" sldId="287"/>
        </pc:sldMkLst>
        <pc:spChg chg="add mod">
          <ac:chgData name="TAN Mei Yi [Harrisdale Senior High School]" userId="f9f029c9-d743-4d60-9f2c-e74bdec1ab07" providerId="ADAL" clId="{D5219305-CFE5-4754-B9B2-32BA4D714EFA}" dt="2023-03-21T23:03:19.652" v="247"/>
          <ac:spMkLst>
            <pc:docMk/>
            <pc:sldMk cId="3591943428" sldId="287"/>
            <ac:spMk id="2" creationId="{7902CE4C-DB4C-BC5A-77CC-50B830B5E675}"/>
          </ac:spMkLst>
        </pc:spChg>
        <pc:spChg chg="add mod">
          <ac:chgData name="TAN Mei Yi [Harrisdale Senior High School]" userId="f9f029c9-d743-4d60-9f2c-e74bdec1ab07" providerId="ADAL" clId="{D5219305-CFE5-4754-B9B2-32BA4D714EFA}" dt="2023-03-22T00:22:48.789" v="595" actId="207"/>
          <ac:spMkLst>
            <pc:docMk/>
            <pc:sldMk cId="3591943428" sldId="287"/>
            <ac:spMk id="3" creationId="{040D6D7F-9F15-D139-A35C-E379E9309025}"/>
          </ac:spMkLst>
        </pc:spChg>
        <pc:spChg chg="add mod">
          <ac:chgData name="TAN Mei Yi [Harrisdale Senior High School]" userId="f9f029c9-d743-4d60-9f2c-e74bdec1ab07" providerId="ADAL" clId="{D5219305-CFE5-4754-B9B2-32BA4D714EFA}" dt="2023-03-22T00:22:48.789" v="595" actId="207"/>
          <ac:spMkLst>
            <pc:docMk/>
            <pc:sldMk cId="3591943428" sldId="287"/>
            <ac:spMk id="6" creationId="{8C1D5905-9376-171D-27FD-C2D812E19E8B}"/>
          </ac:spMkLst>
        </pc:spChg>
        <pc:spChg chg="add mod">
          <ac:chgData name="TAN Mei Yi [Harrisdale Senior High School]" userId="f9f029c9-d743-4d60-9f2c-e74bdec1ab07" providerId="ADAL" clId="{D5219305-CFE5-4754-B9B2-32BA4D714EFA}" dt="2023-03-22T00:22:48.789" v="595" actId="207"/>
          <ac:spMkLst>
            <pc:docMk/>
            <pc:sldMk cId="3591943428" sldId="287"/>
            <ac:spMk id="7" creationId="{D6E3EB21-75D3-BDB8-2FAE-7FAC6C16C435}"/>
          </ac:spMkLst>
        </pc:spChg>
        <pc:spChg chg="del">
          <ac:chgData name="TAN Mei Yi [Harrisdale Senior High School]" userId="f9f029c9-d743-4d60-9f2c-e74bdec1ab07" providerId="ADAL" clId="{D5219305-CFE5-4754-B9B2-32BA4D714EFA}" dt="2023-03-21T23:03:19.280" v="246" actId="478"/>
          <ac:spMkLst>
            <pc:docMk/>
            <pc:sldMk cId="3591943428" sldId="287"/>
            <ac:spMk id="8" creationId="{8C58BB88-B94B-4407-A26E-51127EB31857}"/>
          </ac:spMkLst>
        </pc:spChg>
        <pc:spChg chg="add del mod">
          <ac:chgData name="TAN Mei Yi [Harrisdale Senior High School]" userId="f9f029c9-d743-4d60-9f2c-e74bdec1ab07" providerId="ADAL" clId="{D5219305-CFE5-4754-B9B2-32BA4D714EFA}" dt="2023-03-21T23:20:37.926" v="401" actId="478"/>
          <ac:spMkLst>
            <pc:docMk/>
            <pc:sldMk cId="3591943428" sldId="287"/>
            <ac:spMk id="9" creationId="{54035889-98A3-DE1E-0E8B-590B54F34A86}"/>
          </ac:spMkLst>
        </pc:spChg>
        <pc:spChg chg="add mod">
          <ac:chgData name="TAN Mei Yi [Harrisdale Senior High School]" userId="f9f029c9-d743-4d60-9f2c-e74bdec1ab07" providerId="ADAL" clId="{D5219305-CFE5-4754-B9B2-32BA4D714EFA}" dt="2023-03-22T00:22:48.789" v="595" actId="207"/>
          <ac:spMkLst>
            <pc:docMk/>
            <pc:sldMk cId="3591943428" sldId="287"/>
            <ac:spMk id="10" creationId="{B8101CAA-D20B-F63F-F8FE-3EE77FEC55B1}"/>
          </ac:spMkLst>
        </pc:spChg>
        <pc:spChg chg="add mod">
          <ac:chgData name="TAN Mei Yi [Harrisdale Senior High School]" userId="f9f029c9-d743-4d60-9f2c-e74bdec1ab07" providerId="ADAL" clId="{D5219305-CFE5-4754-B9B2-32BA4D714EFA}" dt="2023-03-22T00:22:48.789" v="595" actId="207"/>
          <ac:spMkLst>
            <pc:docMk/>
            <pc:sldMk cId="3591943428" sldId="287"/>
            <ac:spMk id="11" creationId="{BE43D6AA-8C7E-AB1B-54C3-37F0BBE024BB}"/>
          </ac:spMkLst>
        </pc:spChg>
        <pc:spChg chg="add mod">
          <ac:chgData name="TAN Mei Yi [Harrisdale Senior High School]" userId="f9f029c9-d743-4d60-9f2c-e74bdec1ab07" providerId="ADAL" clId="{D5219305-CFE5-4754-B9B2-32BA4D714EFA}" dt="2023-03-22T00:22:48.789" v="595" actId="207"/>
          <ac:spMkLst>
            <pc:docMk/>
            <pc:sldMk cId="3591943428" sldId="287"/>
            <ac:spMk id="12" creationId="{0C0C4CB4-01A1-BB32-C947-42FBE33A1E5F}"/>
          </ac:spMkLst>
        </pc:spChg>
        <pc:spChg chg="add mod">
          <ac:chgData name="TAN Mei Yi [Harrisdale Senior High School]" userId="f9f029c9-d743-4d60-9f2c-e74bdec1ab07" providerId="ADAL" clId="{D5219305-CFE5-4754-B9B2-32BA4D714EFA}" dt="2023-03-22T00:22:48.789" v="595" actId="207"/>
          <ac:spMkLst>
            <pc:docMk/>
            <pc:sldMk cId="3591943428" sldId="287"/>
            <ac:spMk id="13" creationId="{6CAC734F-B05C-C2DD-6736-F28BD2F6F45D}"/>
          </ac:spMkLst>
        </pc:spChg>
        <pc:spChg chg="add mod">
          <ac:chgData name="TAN Mei Yi [Harrisdale Senior High School]" userId="f9f029c9-d743-4d60-9f2c-e74bdec1ab07" providerId="ADAL" clId="{D5219305-CFE5-4754-B9B2-32BA4D714EFA}" dt="2023-03-22T00:22:48.789" v="595" actId="207"/>
          <ac:spMkLst>
            <pc:docMk/>
            <pc:sldMk cId="3591943428" sldId="287"/>
            <ac:spMk id="14" creationId="{6F0731B9-F51F-6D47-B2DC-CB09F4850C0F}"/>
          </ac:spMkLst>
        </pc:spChg>
        <pc:grpChg chg="del">
          <ac:chgData name="TAN Mei Yi [Harrisdale Senior High School]" userId="f9f029c9-d743-4d60-9f2c-e74bdec1ab07" providerId="ADAL" clId="{D5219305-CFE5-4754-B9B2-32BA4D714EFA}" dt="2023-03-21T23:20:14.959" v="390" actId="478"/>
          <ac:grpSpMkLst>
            <pc:docMk/>
            <pc:sldMk cId="3591943428" sldId="287"/>
            <ac:grpSpMk id="133" creationId="{BB37707A-85DF-4354-AD71-694B9683D960}"/>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134" creationId="{756F0D93-CECF-4C03-AE71-5653EC6802EE}"/>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3" creationId="{67E93225-54AF-4EA9-AD11-082E3900B418}"/>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4" creationId="{84095AE4-A720-4CEC-98B4-D085A5F70D5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18" creationId="{881442C2-DFB8-4F98-9205-625BA21C3CF5}"/>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19" creationId="{756DC19C-B0BF-4FE0-BF66-E9276E55DCE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1" creationId="{469C1102-7F96-4C68-999B-B05A52ABB15F}"/>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2" creationId="{37783228-1797-4622-AEF3-48E8C0324B2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45" creationId="{3CD88F19-9A84-456B-B1F0-872A1D73AB1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7" creationId="{8A31D3F9-95CB-4F80-A8C3-CE06FF6E9B8E}"/>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8" creationId="{2614C911-9800-4B59-B17B-EA2A4B90CA0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61" creationId="{A3CB16C9-B49F-4C75-8377-E7A2914C479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0" creationId="{FD764E8D-2063-4601-A432-A6EE5BB524D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4" creationId="{5BBBF493-026D-43D0-A03B-3E482C54A364}"/>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34" creationId="{C2F646A6-62A0-479C-8000-9AABC31EAFD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43" creationId="{1F261863-8E3A-44DC-8782-6C42F9FA644D}"/>
          </ac:grpSpMkLst>
        </pc:grpChg>
        <pc:picChg chg="mod">
          <ac:chgData name="TAN Mei Yi [Harrisdale Senior High School]" userId="f9f029c9-d743-4d60-9f2c-e74bdec1ab07" providerId="ADAL" clId="{D5219305-CFE5-4754-B9B2-32BA4D714EFA}" dt="2023-03-21T23:23:41.372" v="486" actId="14100"/>
          <ac:picMkLst>
            <pc:docMk/>
            <pc:sldMk cId="3591943428" sldId="287"/>
            <ac:picMk id="4" creationId="{C25582FE-D40A-44C3-AC0E-FFF264DA6F62}"/>
          </ac:picMkLst>
        </pc:picChg>
        <pc:picChg chg="add del mod">
          <ac:chgData name="TAN Mei Yi [Harrisdale Senior High School]" userId="f9f029c9-d743-4d60-9f2c-e74bdec1ab07" providerId="ADAL" clId="{D5219305-CFE5-4754-B9B2-32BA4D714EFA}" dt="2023-03-21T23:19:35.499" v="376" actId="478"/>
          <ac:picMkLst>
            <pc:docMk/>
            <pc:sldMk cId="3591943428" sldId="287"/>
            <ac:picMk id="5" creationId="{18E4C445-4739-2F21-2192-284839217884}"/>
          </ac:picMkLst>
        </pc:picChg>
      </pc:sldChg>
      <pc:sldChg chg="modSp mod">
        <pc:chgData name="TAN Mei Yi [Harrisdale Senior High School]" userId="f9f029c9-d743-4d60-9f2c-e74bdec1ab07" providerId="ADAL" clId="{D5219305-CFE5-4754-B9B2-32BA4D714EFA}" dt="2023-03-21T23:02:53.119" v="235" actId="20577"/>
        <pc:sldMkLst>
          <pc:docMk/>
          <pc:sldMk cId="3000480193" sldId="288"/>
        </pc:sldMkLst>
        <pc:spChg chg="mod">
          <ac:chgData name="TAN Mei Yi [Harrisdale Senior High School]" userId="f9f029c9-d743-4d60-9f2c-e74bdec1ab07" providerId="ADAL" clId="{D5219305-CFE5-4754-B9B2-32BA4D714EFA}" dt="2023-03-21T23:02:53.119" v="235" actId="20577"/>
          <ac:spMkLst>
            <pc:docMk/>
            <pc:sldMk cId="3000480193" sldId="288"/>
            <ac:spMk id="5" creationId="{00000000-0000-0000-0000-000000000000}"/>
          </ac:spMkLst>
        </pc:spChg>
      </pc:sldChg>
      <pc:sldChg chg="modSp mod">
        <pc:chgData name="TAN Mei Yi [Harrisdale Senior High School]" userId="f9f029c9-d743-4d60-9f2c-e74bdec1ab07" providerId="ADAL" clId="{D5219305-CFE5-4754-B9B2-32BA4D714EFA}" dt="2023-03-21T23:01:59.243" v="229" actId="1076"/>
        <pc:sldMkLst>
          <pc:docMk/>
          <pc:sldMk cId="2226349418" sldId="292"/>
        </pc:sldMkLst>
        <pc:spChg chg="mod">
          <ac:chgData name="TAN Mei Yi [Harrisdale Senior High School]" userId="f9f029c9-d743-4d60-9f2c-e74bdec1ab07" providerId="ADAL" clId="{D5219305-CFE5-4754-B9B2-32BA4D714EFA}" dt="2023-03-21T23:01:11.561" v="35" actId="20577"/>
          <ac:spMkLst>
            <pc:docMk/>
            <pc:sldMk cId="2226349418" sldId="292"/>
            <ac:spMk id="21" creationId="{8E7845BC-DC72-44E1-BABF-6AFB4DC3022D}"/>
          </ac:spMkLst>
        </pc:spChg>
        <pc:spChg chg="mod">
          <ac:chgData name="TAN Mei Yi [Harrisdale Senior High School]" userId="f9f029c9-d743-4d60-9f2c-e74bdec1ab07" providerId="ADAL" clId="{D5219305-CFE5-4754-B9B2-32BA4D714EFA}" dt="2023-03-21T23:01:59.243" v="229" actId="1076"/>
          <ac:spMkLst>
            <pc:docMk/>
            <pc:sldMk cId="2226349418" sldId="292"/>
            <ac:spMk id="22" creationId="{046BE2BE-401B-43B6-9F59-E6AE635E14BD}"/>
          </ac:spMkLst>
        </pc:spChg>
      </pc:sldChg>
      <pc:sldChg chg="del">
        <pc:chgData name="TAN Mei Yi [Harrisdale Senior High School]" userId="f9f029c9-d743-4d60-9f2c-e74bdec1ab07" providerId="ADAL" clId="{D5219305-CFE5-4754-B9B2-32BA4D714EFA}" dt="2023-03-21T23:02:49.970" v="233" actId="47"/>
        <pc:sldMkLst>
          <pc:docMk/>
          <pc:sldMk cId="2811696938" sldId="293"/>
        </pc:sldMkLst>
      </pc:sldChg>
      <pc:sldChg chg="del">
        <pc:chgData name="TAN Mei Yi [Harrisdale Senior High School]" userId="f9f029c9-d743-4d60-9f2c-e74bdec1ab07" providerId="ADAL" clId="{D5219305-CFE5-4754-B9B2-32BA4D714EFA}" dt="2023-03-21T23:02:49.970" v="233" actId="47"/>
        <pc:sldMkLst>
          <pc:docMk/>
          <pc:sldMk cId="3374432252" sldId="294"/>
        </pc:sldMkLst>
      </pc:sldChg>
      <pc:sldChg chg="del">
        <pc:chgData name="TAN Mei Yi [Harrisdale Senior High School]" userId="f9f029c9-d743-4d60-9f2c-e74bdec1ab07" providerId="ADAL" clId="{D5219305-CFE5-4754-B9B2-32BA4D714EFA}" dt="2023-03-21T23:02:49.970" v="233" actId="47"/>
        <pc:sldMkLst>
          <pc:docMk/>
          <pc:sldMk cId="2880449736" sldId="295"/>
        </pc:sldMkLst>
      </pc:sldChg>
      <pc:sldChg chg="modSp add mod">
        <pc:chgData name="TAN Mei Yi [Harrisdale Senior High School]" userId="f9f029c9-d743-4d60-9f2c-e74bdec1ab07" providerId="ADAL" clId="{D5219305-CFE5-4754-B9B2-32BA4D714EFA}" dt="2023-03-21T23:04:36.175" v="261" actId="207"/>
        <pc:sldMkLst>
          <pc:docMk/>
          <pc:sldMk cId="1878992383" sldId="296"/>
        </pc:sldMkLst>
        <pc:spChg chg="mod">
          <ac:chgData name="TAN Mei Yi [Harrisdale Senior High School]" userId="f9f029c9-d743-4d60-9f2c-e74bdec1ab07" providerId="ADAL" clId="{D5219305-CFE5-4754-B9B2-32BA4D714EFA}" dt="2023-03-21T23:04:36.175" v="261" actId="207"/>
          <ac:spMkLst>
            <pc:docMk/>
            <pc:sldMk cId="1878992383" sldId="296"/>
            <ac:spMk id="4" creationId="{240D20A3-C1CB-471B-B75C-6918324CA391}"/>
          </ac:spMkLst>
        </pc:spChg>
        <pc:spChg chg="mod">
          <ac:chgData name="TAN Mei Yi [Harrisdale Senior High School]" userId="f9f029c9-d743-4d60-9f2c-e74bdec1ab07" providerId="ADAL" clId="{D5219305-CFE5-4754-B9B2-32BA4D714EFA}" dt="2023-03-21T23:03:49.332" v="253" actId="208"/>
          <ac:spMkLst>
            <pc:docMk/>
            <pc:sldMk cId="1878992383" sldId="296"/>
            <ac:spMk id="5" creationId="{F6BA34A1-8934-46F8-9DA4-4ADCF44AA800}"/>
          </ac:spMkLst>
        </pc:spChg>
      </pc:sldChg>
      <pc:sldChg chg="addSp delSp modSp add mod">
        <pc:chgData name="TAN Mei Yi [Harrisdale Senior High School]" userId="f9f029c9-d743-4d60-9f2c-e74bdec1ab07" providerId="ADAL" clId="{D5219305-CFE5-4754-B9B2-32BA4D714EFA}" dt="2023-03-21T23:09:58.291" v="308" actId="207"/>
        <pc:sldMkLst>
          <pc:docMk/>
          <pc:sldMk cId="4044487715" sldId="297"/>
        </pc:sldMkLst>
        <pc:spChg chg="mod">
          <ac:chgData name="TAN Mei Yi [Harrisdale Senior High School]" userId="f9f029c9-d743-4d60-9f2c-e74bdec1ab07" providerId="ADAL" clId="{D5219305-CFE5-4754-B9B2-32BA4D714EFA}" dt="2023-03-21T23:08:21.825" v="299" actId="207"/>
          <ac:spMkLst>
            <pc:docMk/>
            <pc:sldMk cId="4044487715" sldId="297"/>
            <ac:spMk id="3" creationId="{00000000-0000-0000-0000-000000000000}"/>
          </ac:spMkLst>
        </pc:spChg>
        <pc:spChg chg="mod">
          <ac:chgData name="TAN Mei Yi [Harrisdale Senior High School]" userId="f9f029c9-d743-4d60-9f2c-e74bdec1ab07" providerId="ADAL" clId="{D5219305-CFE5-4754-B9B2-32BA4D714EFA}" dt="2023-03-21T23:09:22.983" v="305" actId="113"/>
          <ac:spMkLst>
            <pc:docMk/>
            <pc:sldMk cId="4044487715" sldId="297"/>
            <ac:spMk id="5" creationId="{F47EA669-0A6A-4A58-929F-133157019C50}"/>
          </ac:spMkLst>
        </pc:spChg>
        <pc:spChg chg="add mod">
          <ac:chgData name="TAN Mei Yi [Harrisdale Senior High School]" userId="f9f029c9-d743-4d60-9f2c-e74bdec1ab07" providerId="ADAL" clId="{D5219305-CFE5-4754-B9B2-32BA4D714EFA}" dt="2023-03-21T23:05:52.416" v="287"/>
          <ac:spMkLst>
            <pc:docMk/>
            <pc:sldMk cId="4044487715" sldId="297"/>
            <ac:spMk id="6" creationId="{9D4FC4A5-BCE9-9AF0-B780-9F4ECF619191}"/>
          </ac:spMkLst>
        </pc:spChg>
        <pc:spChg chg="del">
          <ac:chgData name="TAN Mei Yi [Harrisdale Senior High School]" userId="f9f029c9-d743-4d60-9f2c-e74bdec1ab07" providerId="ADAL" clId="{D5219305-CFE5-4754-B9B2-32BA4D714EFA}" dt="2023-03-21T23:05:52.114" v="286" actId="478"/>
          <ac:spMkLst>
            <pc:docMk/>
            <pc:sldMk cId="4044487715" sldId="297"/>
            <ac:spMk id="7" creationId="{10CD6E0E-EECD-4D46-84B2-0539F4A2D4AD}"/>
          </ac:spMkLst>
        </pc:spChg>
        <pc:spChg chg="mod">
          <ac:chgData name="TAN Mei Yi [Harrisdale Senior High School]" userId="f9f029c9-d743-4d60-9f2c-e74bdec1ab07" providerId="ADAL" clId="{D5219305-CFE5-4754-B9B2-32BA4D714EFA}" dt="2023-03-21T23:08:30.272" v="302" actId="14100"/>
          <ac:spMkLst>
            <pc:docMk/>
            <pc:sldMk cId="4044487715" sldId="297"/>
            <ac:spMk id="8" creationId="{97CB6D4C-29E3-401D-9498-2907EE8D2712}"/>
          </ac:spMkLst>
        </pc:spChg>
        <pc:spChg chg="mod">
          <ac:chgData name="TAN Mei Yi [Harrisdale Senior High School]" userId="f9f029c9-d743-4d60-9f2c-e74bdec1ab07" providerId="ADAL" clId="{D5219305-CFE5-4754-B9B2-32BA4D714EFA}" dt="2023-03-21T23:09:22.983" v="305" actId="113"/>
          <ac:spMkLst>
            <pc:docMk/>
            <pc:sldMk cId="4044487715" sldId="297"/>
            <ac:spMk id="9" creationId="{D5FC0ADE-655C-4E3F-AC9E-CC69ED5D6BA8}"/>
          </ac:spMkLst>
        </pc:spChg>
        <pc:spChg chg="mod">
          <ac:chgData name="TAN Mei Yi [Harrisdale Senior High School]" userId="f9f029c9-d743-4d60-9f2c-e74bdec1ab07" providerId="ADAL" clId="{D5219305-CFE5-4754-B9B2-32BA4D714EFA}" dt="2023-03-21T23:09:22.983" v="305" actId="113"/>
          <ac:spMkLst>
            <pc:docMk/>
            <pc:sldMk cId="4044487715" sldId="297"/>
            <ac:spMk id="10" creationId="{2697A21E-A6E9-497A-847B-AE56FBB63E88}"/>
          </ac:spMkLst>
        </pc:spChg>
        <pc:spChg chg="mod">
          <ac:chgData name="TAN Mei Yi [Harrisdale Senior High School]" userId="f9f029c9-d743-4d60-9f2c-e74bdec1ab07" providerId="ADAL" clId="{D5219305-CFE5-4754-B9B2-32BA4D714EFA}" dt="2023-03-21T23:09:58.291" v="308" actId="207"/>
          <ac:spMkLst>
            <pc:docMk/>
            <pc:sldMk cId="4044487715" sldId="297"/>
            <ac:spMk id="11" creationId="{71BE780A-D877-4FF7-B51C-6CDF418F2AF6}"/>
          </ac:spMkLst>
        </pc:spChg>
        <pc:spChg chg="mod">
          <ac:chgData name="TAN Mei Yi [Harrisdale Senior High School]" userId="f9f029c9-d743-4d60-9f2c-e74bdec1ab07" providerId="ADAL" clId="{D5219305-CFE5-4754-B9B2-32BA4D714EFA}" dt="2023-03-21T23:09:58.291" v="308" actId="207"/>
          <ac:spMkLst>
            <pc:docMk/>
            <pc:sldMk cId="4044487715" sldId="297"/>
            <ac:spMk id="12" creationId="{C10EA0C3-B7D9-47F4-90DD-E27F774F754E}"/>
          </ac:spMkLst>
        </pc:spChg>
        <pc:spChg chg="mod">
          <ac:chgData name="TAN Mei Yi [Harrisdale Senior High School]" userId="f9f029c9-d743-4d60-9f2c-e74bdec1ab07" providerId="ADAL" clId="{D5219305-CFE5-4754-B9B2-32BA4D714EFA}" dt="2023-03-21T23:09:58.291" v="308" actId="207"/>
          <ac:spMkLst>
            <pc:docMk/>
            <pc:sldMk cId="4044487715" sldId="297"/>
            <ac:spMk id="13" creationId="{99CBC0D9-3AC4-464F-B6EA-B326C458A37B}"/>
          </ac:spMkLst>
        </pc:spChg>
        <pc:graphicFrameChg chg="mod modGraphic">
          <ac:chgData name="TAN Mei Yi [Harrisdale Senior High School]" userId="f9f029c9-d743-4d60-9f2c-e74bdec1ab07" providerId="ADAL" clId="{D5219305-CFE5-4754-B9B2-32BA4D714EFA}" dt="2023-03-21T23:09:00.385" v="304" actId="12385"/>
          <ac:graphicFrameMkLst>
            <pc:docMk/>
            <pc:sldMk cId="4044487715" sldId="297"/>
            <ac:graphicFrameMk id="2" creationId="{86E0E68A-567E-4F86-94F7-7B3BF8E775C2}"/>
          </ac:graphicFrameMkLst>
        </pc:graphicFrameChg>
      </pc:sldChg>
      <pc:sldChg chg="modSp add mod">
        <pc:chgData name="TAN Mei Yi [Harrisdale Senior High School]" userId="f9f029c9-d743-4d60-9f2c-e74bdec1ab07" providerId="ADAL" clId="{D5219305-CFE5-4754-B9B2-32BA4D714EFA}" dt="2023-03-21T23:05:39.130" v="281" actId="208"/>
        <pc:sldMkLst>
          <pc:docMk/>
          <pc:sldMk cId="580639594" sldId="298"/>
        </pc:sldMkLst>
        <pc:spChg chg="mod">
          <ac:chgData name="TAN Mei Yi [Harrisdale Senior High School]" userId="f9f029c9-d743-4d60-9f2c-e74bdec1ab07" providerId="ADAL" clId="{D5219305-CFE5-4754-B9B2-32BA4D714EFA}" dt="2023-03-21T23:05:39.130" v="281" actId="208"/>
          <ac:spMkLst>
            <pc:docMk/>
            <pc:sldMk cId="580639594" sldId="298"/>
            <ac:spMk id="2" creationId="{73349EF4-12E5-4A07-8CCC-98FFCD97C411}"/>
          </ac:spMkLst>
        </pc:spChg>
      </pc:sldChg>
      <pc:sldChg chg="addSp delSp modSp add mod ord delAnim modAnim">
        <pc:chgData name="TAN Mei Yi [Harrisdale Senior High School]" userId="f9f029c9-d743-4d60-9f2c-e74bdec1ab07" providerId="ADAL" clId="{D5219305-CFE5-4754-B9B2-32BA4D714EFA}" dt="2023-03-22T12:27:03.417" v="1620" actId="1076"/>
        <pc:sldMkLst>
          <pc:docMk/>
          <pc:sldMk cId="2853611958" sldId="299"/>
        </pc:sldMkLst>
        <pc:spChg chg="add del mod">
          <ac:chgData name="TAN Mei Yi [Harrisdale Senior High School]" userId="f9f029c9-d743-4d60-9f2c-e74bdec1ab07" providerId="ADAL" clId="{D5219305-CFE5-4754-B9B2-32BA4D714EFA}" dt="2023-03-22T12:15:32.517" v="1446" actId="20577"/>
          <ac:spMkLst>
            <pc:docMk/>
            <pc:sldMk cId="2853611958" sldId="299"/>
            <ac:spMk id="3" creationId="{00000000-0000-0000-0000-000000000000}"/>
          </ac:spMkLst>
        </pc:spChg>
        <pc:spChg chg="add del">
          <ac:chgData name="TAN Mei Yi [Harrisdale Senior High School]" userId="f9f029c9-d743-4d60-9f2c-e74bdec1ab07" providerId="ADAL" clId="{D5219305-CFE5-4754-B9B2-32BA4D714EFA}" dt="2023-03-21T23:30:36.628" v="503"/>
          <ac:spMkLst>
            <pc:docMk/>
            <pc:sldMk cId="2853611958" sldId="299"/>
            <ac:spMk id="5" creationId="{EC3499AE-438E-99BF-4ACD-666CA50F09CF}"/>
          </ac:spMkLst>
        </pc:spChg>
        <pc:spChg chg="add del mod">
          <ac:chgData name="TAN Mei Yi [Harrisdale Senior High School]" userId="f9f029c9-d743-4d60-9f2c-e74bdec1ab07" providerId="ADAL" clId="{D5219305-CFE5-4754-B9B2-32BA4D714EFA}" dt="2023-03-21T23:30:40.668" v="506"/>
          <ac:spMkLst>
            <pc:docMk/>
            <pc:sldMk cId="2853611958" sldId="299"/>
            <ac:spMk id="6" creationId="{C8F13BFB-26CE-0888-72E3-4DF97E0793A7}"/>
          </ac:spMkLst>
        </pc:spChg>
        <pc:spChg chg="add del">
          <ac:chgData name="TAN Mei Yi [Harrisdale Senior High School]" userId="f9f029c9-d743-4d60-9f2c-e74bdec1ab07" providerId="ADAL" clId="{D5219305-CFE5-4754-B9B2-32BA4D714EFA}" dt="2023-03-21T23:32:49.868" v="526"/>
          <ac:spMkLst>
            <pc:docMk/>
            <pc:sldMk cId="2853611958" sldId="299"/>
            <ac:spMk id="7" creationId="{B95EF028-6024-4F46-C1FE-1D2B562B0213}"/>
          </ac:spMkLst>
        </pc:spChg>
        <pc:spChg chg="add del mod">
          <ac:chgData name="TAN Mei Yi [Harrisdale Senior High School]" userId="f9f029c9-d743-4d60-9f2c-e74bdec1ab07" providerId="ADAL" clId="{D5219305-CFE5-4754-B9B2-32BA4D714EFA}" dt="2023-03-22T11:52:10.955" v="1075"/>
          <ac:spMkLst>
            <pc:docMk/>
            <pc:sldMk cId="2853611958" sldId="299"/>
            <ac:spMk id="8" creationId="{B3B7379B-2614-B7B5-F8BD-EDD898C5BF3C}"/>
          </ac:spMkLst>
        </pc:spChg>
        <pc:spChg chg="add del mod">
          <ac:chgData name="TAN Mei Yi [Harrisdale Senior High School]" userId="f9f029c9-d743-4d60-9f2c-e74bdec1ab07" providerId="ADAL" clId="{D5219305-CFE5-4754-B9B2-32BA4D714EFA}" dt="2023-03-22T11:57:02.293" v="1077"/>
          <ac:spMkLst>
            <pc:docMk/>
            <pc:sldMk cId="2853611958" sldId="299"/>
            <ac:spMk id="9" creationId="{FE131CC6-F90E-9B96-6BCF-5C21EA95CE7A}"/>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1" creationId="{72488F39-CE12-9585-35B0-B0E2BEC507BB}"/>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2" creationId="{DF097879-7ABD-328C-DB38-A58153049BC0}"/>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3" creationId="{D17ED47B-B9CF-EA23-CED4-C98934830072}"/>
          </ac:spMkLst>
        </pc:spChg>
        <pc:spChg chg="add del mod">
          <ac:chgData name="TAN Mei Yi [Harrisdale Senior High School]" userId="f9f029c9-d743-4d60-9f2c-e74bdec1ab07" providerId="ADAL" clId="{D5219305-CFE5-4754-B9B2-32BA4D714EFA}" dt="2023-03-22T12:04:29.096" v="1237" actId="478"/>
          <ac:spMkLst>
            <pc:docMk/>
            <pc:sldMk cId="2853611958" sldId="299"/>
            <ac:spMk id="14" creationId="{DC2FD717-3229-FEF3-6710-63663C395816}"/>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6" creationId="{CFC71946-93C2-6D56-D7A9-838DAAC9D0BD}"/>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7" creationId="{DE4B203D-1510-2C82-1DAB-CC281D75C62B}"/>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8" creationId="{4442E008-B3F1-5EA5-BA5A-EA7781C96455}"/>
          </ac:spMkLst>
        </pc:spChg>
        <pc:spChg chg="add mod">
          <ac:chgData name="TAN Mei Yi [Harrisdale Senior High School]" userId="f9f029c9-d743-4d60-9f2c-e74bdec1ab07" providerId="ADAL" clId="{D5219305-CFE5-4754-B9B2-32BA4D714EFA}" dt="2023-03-22T12:25:15.849" v="1575" actId="1076"/>
          <ac:spMkLst>
            <pc:docMk/>
            <pc:sldMk cId="2853611958" sldId="299"/>
            <ac:spMk id="19" creationId="{F0D44CC8-01EF-5C5C-AA05-9029CD236ED4}"/>
          </ac:spMkLst>
        </pc:spChg>
        <pc:spChg chg="add mod">
          <ac:chgData name="TAN Mei Yi [Harrisdale Senior High School]" userId="f9f029c9-d743-4d60-9f2c-e74bdec1ab07" providerId="ADAL" clId="{D5219305-CFE5-4754-B9B2-32BA4D714EFA}" dt="2023-03-22T12:25:15.849" v="1575" actId="1076"/>
          <ac:spMkLst>
            <pc:docMk/>
            <pc:sldMk cId="2853611958" sldId="299"/>
            <ac:spMk id="20" creationId="{0421DCBD-60B9-0BF4-89B2-8DF67529E160}"/>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1" creationId="{240B8298-2926-5B30-9F2B-2CF22D100EC4}"/>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2" creationId="{EB499464-D83F-95B7-BD24-A7D22C781F7E}"/>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3" creationId="{756FA04B-51CC-2624-FFAA-935DC3DC4D8A}"/>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4" creationId="{FE2586AB-DF1E-A0C7-C9F9-D82E63B80DF3}"/>
          </ac:spMkLst>
        </pc:spChg>
        <pc:spChg chg="add mod">
          <ac:chgData name="TAN Mei Yi [Harrisdale Senior High School]" userId="f9f029c9-d743-4d60-9f2c-e74bdec1ab07" providerId="ADAL" clId="{D5219305-CFE5-4754-B9B2-32BA4D714EFA}" dt="2023-03-22T12:25:47.070" v="1579" actId="1076"/>
          <ac:spMkLst>
            <pc:docMk/>
            <pc:sldMk cId="2853611958" sldId="299"/>
            <ac:spMk id="25" creationId="{5A8BCEBE-63D7-69C7-9F75-8C47488CD5D0}"/>
          </ac:spMkLst>
        </pc:spChg>
        <pc:spChg chg="add mod">
          <ac:chgData name="TAN Mei Yi [Harrisdale Senior High School]" userId="f9f029c9-d743-4d60-9f2c-e74bdec1ab07" providerId="ADAL" clId="{D5219305-CFE5-4754-B9B2-32BA4D714EFA}" dt="2023-03-22T12:26:03.909" v="1582" actId="1076"/>
          <ac:spMkLst>
            <pc:docMk/>
            <pc:sldMk cId="2853611958" sldId="299"/>
            <ac:spMk id="26" creationId="{F25313A1-F8F0-5374-160B-E2DCB9557CA7}"/>
          </ac:spMkLst>
        </pc:spChg>
        <pc:spChg chg="add mod">
          <ac:chgData name="TAN Mei Yi [Harrisdale Senior High School]" userId="f9f029c9-d743-4d60-9f2c-e74bdec1ab07" providerId="ADAL" clId="{D5219305-CFE5-4754-B9B2-32BA4D714EFA}" dt="2023-03-22T12:26:11.210" v="1583" actId="1076"/>
          <ac:spMkLst>
            <pc:docMk/>
            <pc:sldMk cId="2853611958" sldId="299"/>
            <ac:spMk id="27" creationId="{5697D611-704A-E3D0-41CA-20D4E1EA9319}"/>
          </ac:spMkLst>
        </pc:spChg>
        <pc:spChg chg="add mod">
          <ac:chgData name="TAN Mei Yi [Harrisdale Senior High School]" userId="f9f029c9-d743-4d60-9f2c-e74bdec1ab07" providerId="ADAL" clId="{D5219305-CFE5-4754-B9B2-32BA4D714EFA}" dt="2023-03-22T12:26:16.249" v="1584" actId="1076"/>
          <ac:spMkLst>
            <pc:docMk/>
            <pc:sldMk cId="2853611958" sldId="299"/>
            <ac:spMk id="28" creationId="{E9AD5605-EA6B-891D-1739-B72476D842E0}"/>
          </ac:spMkLst>
        </pc:spChg>
        <pc:spChg chg="add mod">
          <ac:chgData name="TAN Mei Yi [Harrisdale Senior High School]" userId="f9f029c9-d743-4d60-9f2c-e74bdec1ab07" providerId="ADAL" clId="{D5219305-CFE5-4754-B9B2-32BA4D714EFA}" dt="2023-03-22T12:27:03.417" v="1620" actId="1076"/>
          <ac:spMkLst>
            <pc:docMk/>
            <pc:sldMk cId="2853611958" sldId="299"/>
            <ac:spMk id="29" creationId="{C61EA30E-33A1-37EC-3812-9C9F55236398}"/>
          </ac:spMkLst>
        </pc:spChg>
        <pc:graphicFrameChg chg="del">
          <ac:chgData name="TAN Mei Yi [Harrisdale Senior High School]" userId="f9f029c9-d743-4d60-9f2c-e74bdec1ab07" providerId="ADAL" clId="{D5219305-CFE5-4754-B9B2-32BA4D714EFA}" dt="2023-03-21T23:28:54.166" v="501" actId="478"/>
          <ac:graphicFrameMkLst>
            <pc:docMk/>
            <pc:sldMk cId="2853611958" sldId="299"/>
            <ac:graphicFrameMk id="4" creationId="{00000000-0000-0000-0000-000000000000}"/>
          </ac:graphicFrameMkLst>
        </pc:graphicFrameChg>
        <pc:graphicFrameChg chg="add mod modGraphic">
          <ac:chgData name="TAN Mei Yi [Harrisdale Senior High School]" userId="f9f029c9-d743-4d60-9f2c-e74bdec1ab07" providerId="ADAL" clId="{D5219305-CFE5-4754-B9B2-32BA4D714EFA}" dt="2023-03-22T12:24:24.745" v="1572" actId="20577"/>
          <ac:graphicFrameMkLst>
            <pc:docMk/>
            <pc:sldMk cId="2853611958" sldId="299"/>
            <ac:graphicFrameMk id="10" creationId="{61298317-E250-C7BB-7734-F0110C8544B6}"/>
          </ac:graphicFrameMkLst>
        </pc:graphicFrameChg>
      </pc:sldChg>
      <pc:sldChg chg="addSp modSp add mod modAnim">
        <pc:chgData name="TAN Mei Yi [Harrisdale Senior High School]" userId="f9f029c9-d743-4d60-9f2c-e74bdec1ab07" providerId="ADAL" clId="{D5219305-CFE5-4754-B9B2-32BA4D714EFA}" dt="2023-03-22T11:49:00.293" v="1061" actId="1076"/>
        <pc:sldMkLst>
          <pc:docMk/>
          <pc:sldMk cId="3114966878" sldId="300"/>
        </pc:sldMkLst>
        <pc:spChg chg="mod">
          <ac:chgData name="TAN Mei Yi [Harrisdale Senior High School]" userId="f9f029c9-d743-4d60-9f2c-e74bdec1ab07" providerId="ADAL" clId="{D5219305-CFE5-4754-B9B2-32BA4D714EFA}" dt="2023-03-22T09:12:51.321" v="858" actId="14100"/>
          <ac:spMkLst>
            <pc:docMk/>
            <pc:sldMk cId="3114966878" sldId="300"/>
            <ac:spMk id="3" creationId="{00000000-0000-0000-0000-000000000000}"/>
          </ac:spMkLst>
        </pc:spChg>
        <pc:spChg chg="add mod">
          <ac:chgData name="TAN Mei Yi [Harrisdale Senior High School]" userId="f9f029c9-d743-4d60-9f2c-e74bdec1ab07" providerId="ADAL" clId="{D5219305-CFE5-4754-B9B2-32BA4D714EFA}" dt="2023-03-22T11:46:07.031" v="922" actId="113"/>
          <ac:spMkLst>
            <pc:docMk/>
            <pc:sldMk cId="3114966878" sldId="300"/>
            <ac:spMk id="5" creationId="{3218ED83-0FF9-3BD7-254C-3459DDA7881A}"/>
          </ac:spMkLst>
        </pc:spChg>
        <pc:spChg chg="add mod">
          <ac:chgData name="TAN Mei Yi [Harrisdale Senior High School]" userId="f9f029c9-d743-4d60-9f2c-e74bdec1ab07" providerId="ADAL" clId="{D5219305-CFE5-4754-B9B2-32BA4D714EFA}" dt="2023-03-22T11:47:17.800" v="989" actId="20577"/>
          <ac:spMkLst>
            <pc:docMk/>
            <pc:sldMk cId="3114966878" sldId="300"/>
            <ac:spMk id="6" creationId="{E9C84CC9-C91F-61D4-C312-4A57018F217B}"/>
          </ac:spMkLst>
        </pc:spChg>
        <pc:spChg chg="add mod">
          <ac:chgData name="TAN Mei Yi [Harrisdale Senior High School]" userId="f9f029c9-d743-4d60-9f2c-e74bdec1ab07" providerId="ADAL" clId="{D5219305-CFE5-4754-B9B2-32BA4D714EFA}" dt="2023-03-22T11:48:41.962" v="1013" actId="1076"/>
          <ac:spMkLst>
            <pc:docMk/>
            <pc:sldMk cId="3114966878" sldId="300"/>
            <ac:spMk id="7" creationId="{7B82C72F-E52D-B4D6-CDC6-F768EB89445C}"/>
          </ac:spMkLst>
        </pc:spChg>
        <pc:spChg chg="add mod">
          <ac:chgData name="TAN Mei Yi [Harrisdale Senior High School]" userId="f9f029c9-d743-4d60-9f2c-e74bdec1ab07" providerId="ADAL" clId="{D5219305-CFE5-4754-B9B2-32BA4D714EFA}" dt="2023-03-22T11:49:00.293" v="1061" actId="1076"/>
          <ac:spMkLst>
            <pc:docMk/>
            <pc:sldMk cId="3114966878" sldId="300"/>
            <ac:spMk id="8" creationId="{43677A3E-D2C0-BA23-0B4C-100EFDF98D2B}"/>
          </ac:spMkLst>
        </pc:spChg>
        <pc:graphicFrameChg chg="add mod modGraphic">
          <ac:chgData name="TAN Mei Yi [Harrisdale Senior High School]" userId="f9f029c9-d743-4d60-9f2c-e74bdec1ab07" providerId="ADAL" clId="{D5219305-CFE5-4754-B9B2-32BA4D714EFA}" dt="2023-03-22T11:46:47.540" v="948" actId="403"/>
          <ac:graphicFrameMkLst>
            <pc:docMk/>
            <pc:sldMk cId="3114966878" sldId="300"/>
            <ac:graphicFrameMk id="4" creationId="{5FE242D1-FAE0-7F45-16D4-3E7C7649097A}"/>
          </ac:graphicFrameMkLst>
        </pc:graphicFrameChg>
      </pc:sldChg>
      <pc:sldChg chg="addSp delSp modSp add del mod ord delAnim">
        <pc:chgData name="TAN Mei Yi [Harrisdale Senior High School]" userId="f9f029c9-d743-4d60-9f2c-e74bdec1ab07" providerId="ADAL" clId="{D5219305-CFE5-4754-B9B2-32BA4D714EFA}" dt="2023-03-22T12:27:05.717" v="1621" actId="47"/>
        <pc:sldMkLst>
          <pc:docMk/>
          <pc:sldMk cId="3299135866" sldId="301"/>
        </pc:sldMkLst>
        <pc:spChg chg="del">
          <ac:chgData name="TAN Mei Yi [Harrisdale Senior High School]" userId="f9f029c9-d743-4d60-9f2c-e74bdec1ab07" providerId="ADAL" clId="{D5219305-CFE5-4754-B9B2-32BA4D714EFA}" dt="2023-03-21T23:33:34.805" v="567" actId="478"/>
          <ac:spMkLst>
            <pc:docMk/>
            <pc:sldMk cId="3299135866" sldId="301"/>
            <ac:spMk id="3" creationId="{1FED8B6B-AFA6-4AC1-939B-07D11BAE8425}"/>
          </ac:spMkLst>
        </pc:spChg>
        <pc:spChg chg="del">
          <ac:chgData name="TAN Mei Yi [Harrisdale Senior High School]" userId="f9f029c9-d743-4d60-9f2c-e74bdec1ab07" providerId="ADAL" clId="{D5219305-CFE5-4754-B9B2-32BA4D714EFA}" dt="2023-03-21T23:33:32.091" v="566" actId="478"/>
          <ac:spMkLst>
            <pc:docMk/>
            <pc:sldMk cId="3299135866" sldId="301"/>
            <ac:spMk id="7" creationId="{C645A868-6B43-41F7-B4A0-4086CCF16D17}"/>
          </ac:spMkLst>
        </pc:spChg>
        <pc:spChg chg="add del mod">
          <ac:chgData name="TAN Mei Yi [Harrisdale Senior High School]" userId="f9f029c9-d743-4d60-9f2c-e74bdec1ab07" providerId="ADAL" clId="{D5219305-CFE5-4754-B9B2-32BA4D714EFA}" dt="2023-03-21T23:33:37.824" v="568" actId="478"/>
          <ac:spMkLst>
            <pc:docMk/>
            <pc:sldMk cId="3299135866" sldId="301"/>
            <ac:spMk id="8" creationId="{1940E5A2-8FCC-D930-C71B-0274939FB198}"/>
          </ac:spMkLst>
        </pc:spChg>
        <pc:picChg chg="del">
          <ac:chgData name="TAN Mei Yi [Harrisdale Senior High School]" userId="f9f029c9-d743-4d60-9f2c-e74bdec1ab07" providerId="ADAL" clId="{D5219305-CFE5-4754-B9B2-32BA4D714EFA}" dt="2023-03-21T23:33:32.091" v="566" actId="478"/>
          <ac:picMkLst>
            <pc:docMk/>
            <pc:sldMk cId="3299135866" sldId="301"/>
            <ac:picMk id="2" creationId="{75FB75DD-13BC-4A2F-A4B8-CEEE8B07F4FF}"/>
          </ac:picMkLst>
        </pc:picChg>
        <pc:picChg chg="del">
          <ac:chgData name="TAN Mei Yi [Harrisdale Senior High School]" userId="f9f029c9-d743-4d60-9f2c-e74bdec1ab07" providerId="ADAL" clId="{D5219305-CFE5-4754-B9B2-32BA4D714EFA}" dt="2023-03-21T23:33:32.091" v="566" actId="478"/>
          <ac:picMkLst>
            <pc:docMk/>
            <pc:sldMk cId="3299135866" sldId="301"/>
            <ac:picMk id="5" creationId="{7EBE5D6A-ADB4-46B3-B63B-ACEE528328D7}"/>
          </ac:picMkLst>
        </pc:picChg>
        <pc:picChg chg="add">
          <ac:chgData name="TAN Mei Yi [Harrisdale Senior High School]" userId="f9f029c9-d743-4d60-9f2c-e74bdec1ab07" providerId="ADAL" clId="{D5219305-CFE5-4754-B9B2-32BA4D714EFA}" dt="2023-03-21T23:34:04.280" v="569" actId="22"/>
          <ac:picMkLst>
            <pc:docMk/>
            <pc:sldMk cId="3299135866" sldId="301"/>
            <ac:picMk id="10" creationId="{E05833F0-068E-6B82-B112-31EAA2E99E8E}"/>
          </ac:picMkLst>
        </pc:picChg>
      </pc:sldChg>
      <pc:sldChg chg="addSp modSp add mod modAnim">
        <pc:chgData name="TAN Mei Yi [Harrisdale Senior High School]" userId="f9f029c9-d743-4d60-9f2c-e74bdec1ab07" providerId="ADAL" clId="{D5219305-CFE5-4754-B9B2-32BA4D714EFA}" dt="2023-03-22T00:27:57.498" v="855" actId="20577"/>
        <pc:sldMkLst>
          <pc:docMk/>
          <pc:sldMk cId="1230475780" sldId="302"/>
        </pc:sldMkLst>
        <pc:spChg chg="add mod">
          <ac:chgData name="TAN Mei Yi [Harrisdale Senior High School]" userId="f9f029c9-d743-4d60-9f2c-e74bdec1ab07" providerId="ADAL" clId="{D5219305-CFE5-4754-B9B2-32BA4D714EFA}" dt="2023-03-22T00:25:07.776" v="697" actId="1076"/>
          <ac:spMkLst>
            <pc:docMk/>
            <pc:sldMk cId="1230475780" sldId="302"/>
            <ac:spMk id="2" creationId="{5A549E39-3005-72E6-6377-BEC41EE6993B}"/>
          </ac:spMkLst>
        </pc:spChg>
        <pc:spChg chg="mod">
          <ac:chgData name="TAN Mei Yi [Harrisdale Senior High School]" userId="f9f029c9-d743-4d60-9f2c-e74bdec1ab07" providerId="ADAL" clId="{D5219305-CFE5-4754-B9B2-32BA4D714EFA}" dt="2023-03-22T00:22:33.399" v="594" actId="1076"/>
          <ac:spMkLst>
            <pc:docMk/>
            <pc:sldMk cId="1230475780" sldId="302"/>
            <ac:spMk id="3" creationId="{CB2B4E30-DA1F-4A81-AF32-26E9950B20CD}"/>
          </ac:spMkLst>
        </pc:spChg>
        <pc:spChg chg="mod">
          <ac:chgData name="TAN Mei Yi [Harrisdale Senior High School]" userId="f9f029c9-d743-4d60-9f2c-e74bdec1ab07" providerId="ADAL" clId="{D5219305-CFE5-4754-B9B2-32BA4D714EFA}" dt="2023-03-22T00:21:24.181" v="589" actId="20577"/>
          <ac:spMkLst>
            <pc:docMk/>
            <pc:sldMk cId="1230475780" sldId="302"/>
            <ac:spMk id="4" creationId="{A3BBB98E-2CBB-45FD-B826-233E3D019346}"/>
          </ac:spMkLst>
        </pc:spChg>
        <pc:spChg chg="add mod">
          <ac:chgData name="TAN Mei Yi [Harrisdale Senior High School]" userId="f9f029c9-d743-4d60-9f2c-e74bdec1ab07" providerId="ADAL" clId="{D5219305-CFE5-4754-B9B2-32BA4D714EFA}" dt="2023-03-22T00:25:43.726" v="745" actId="1076"/>
          <ac:spMkLst>
            <pc:docMk/>
            <pc:sldMk cId="1230475780" sldId="302"/>
            <ac:spMk id="5" creationId="{4A0926DC-A011-886D-70AF-DBFBF038E243}"/>
          </ac:spMkLst>
        </pc:spChg>
        <pc:spChg chg="add mod">
          <ac:chgData name="TAN Mei Yi [Harrisdale Senior High School]" userId="f9f029c9-d743-4d60-9f2c-e74bdec1ab07" providerId="ADAL" clId="{D5219305-CFE5-4754-B9B2-32BA4D714EFA}" dt="2023-03-22T00:26:34.968" v="790" actId="1076"/>
          <ac:spMkLst>
            <pc:docMk/>
            <pc:sldMk cId="1230475780" sldId="302"/>
            <ac:spMk id="6" creationId="{2AA6E369-24AC-53CE-2420-7166CA83291D}"/>
          </ac:spMkLst>
        </pc:spChg>
        <pc:spChg chg="add mod">
          <ac:chgData name="TAN Mei Yi [Harrisdale Senior High School]" userId="f9f029c9-d743-4d60-9f2c-e74bdec1ab07" providerId="ADAL" clId="{D5219305-CFE5-4754-B9B2-32BA4D714EFA}" dt="2023-03-22T00:27:29.131" v="831" actId="1076"/>
          <ac:spMkLst>
            <pc:docMk/>
            <pc:sldMk cId="1230475780" sldId="302"/>
            <ac:spMk id="7" creationId="{2420FFCB-9926-A889-C6D8-31E925154041}"/>
          </ac:spMkLst>
        </pc:spChg>
        <pc:spChg chg="add mod">
          <ac:chgData name="TAN Mei Yi [Harrisdale Senior High School]" userId="f9f029c9-d743-4d60-9f2c-e74bdec1ab07" providerId="ADAL" clId="{D5219305-CFE5-4754-B9B2-32BA4D714EFA}" dt="2023-03-22T00:27:57.498" v="855" actId="20577"/>
          <ac:spMkLst>
            <pc:docMk/>
            <pc:sldMk cId="1230475780" sldId="302"/>
            <ac:spMk id="8" creationId="{7E168AF8-5125-F02D-C0A2-A7657D146BAC}"/>
          </ac:spMkLst>
        </pc:spChg>
        <pc:spChg chg="add mod">
          <ac:chgData name="TAN Mei Yi [Harrisdale Senior High School]" userId="f9f029c9-d743-4d60-9f2c-e74bdec1ab07" providerId="ADAL" clId="{D5219305-CFE5-4754-B9B2-32BA4D714EFA}" dt="2023-03-22T00:27:39.388" v="846" actId="20577"/>
          <ac:spMkLst>
            <pc:docMk/>
            <pc:sldMk cId="1230475780" sldId="302"/>
            <ac:spMk id="9" creationId="{7D97D802-6097-25E3-972C-8C0DE34A7375}"/>
          </ac:spMkLst>
        </pc:spChg>
        <pc:spChg chg="add mod">
          <ac:chgData name="TAN Mei Yi [Harrisdale Senior High School]" userId="f9f029c9-d743-4d60-9f2c-e74bdec1ab07" providerId="ADAL" clId="{D5219305-CFE5-4754-B9B2-32BA4D714EFA}" dt="2023-03-22T00:27:49.537" v="852" actId="6549"/>
          <ac:spMkLst>
            <pc:docMk/>
            <pc:sldMk cId="1230475780" sldId="302"/>
            <ac:spMk id="10" creationId="{A8DFB2ED-AE47-4113-3845-B61F61E0076D}"/>
          </ac:spMkLst>
        </pc:spChg>
      </pc:sldChg>
      <pc:sldChg chg="addSp delSp modSp add mod modAnim">
        <pc:chgData name="TAN Mei Yi [Harrisdale Senior High School]" userId="f9f029c9-d743-4d60-9f2c-e74bdec1ab07" providerId="ADAL" clId="{D5219305-CFE5-4754-B9B2-32BA4D714EFA}" dt="2023-03-23T00:08:09.119" v="3144" actId="478"/>
        <pc:sldMkLst>
          <pc:docMk/>
          <pc:sldMk cId="338124706" sldId="303"/>
        </pc:sldMkLst>
        <pc:spChg chg="mod">
          <ac:chgData name="TAN Mei Yi [Harrisdale Senior High School]" userId="f9f029c9-d743-4d60-9f2c-e74bdec1ab07" providerId="ADAL" clId="{D5219305-CFE5-4754-B9B2-32BA4D714EFA}" dt="2023-03-23T00:03:34.235" v="2920" actId="27636"/>
          <ac:spMkLst>
            <pc:docMk/>
            <pc:sldMk cId="338124706" sldId="303"/>
            <ac:spMk id="3" creationId="{00000000-0000-0000-0000-000000000000}"/>
          </ac:spMkLst>
        </pc:spChg>
        <pc:spChg chg="add del mod">
          <ac:chgData name="TAN Mei Yi [Harrisdale Senior High School]" userId="f9f029c9-d743-4d60-9f2c-e74bdec1ab07" providerId="ADAL" clId="{D5219305-CFE5-4754-B9B2-32BA4D714EFA}" dt="2023-03-22T12:33:42.944" v="1634" actId="478"/>
          <ac:spMkLst>
            <pc:docMk/>
            <pc:sldMk cId="338124706" sldId="303"/>
            <ac:spMk id="5" creationId="{61D2595A-F941-9F93-DCB4-601C198B8D78}"/>
          </ac:spMkLst>
        </pc:spChg>
        <pc:spChg chg="add mod">
          <ac:chgData name="TAN Mei Yi [Harrisdale Senior High School]" userId="f9f029c9-d743-4d60-9f2c-e74bdec1ab07" providerId="ADAL" clId="{D5219305-CFE5-4754-B9B2-32BA4D714EFA}" dt="2023-03-23T00:01:31.488" v="2829" actId="1076"/>
          <ac:spMkLst>
            <pc:docMk/>
            <pc:sldMk cId="338124706" sldId="303"/>
            <ac:spMk id="5" creationId="{A6AFB754-E15C-16C3-0A0A-DEB382EFCAD6}"/>
          </ac:spMkLst>
        </pc:spChg>
        <pc:spChg chg="add mod">
          <ac:chgData name="TAN Mei Yi [Harrisdale Senior High School]" userId="f9f029c9-d743-4d60-9f2c-e74bdec1ab07" providerId="ADAL" clId="{D5219305-CFE5-4754-B9B2-32BA4D714EFA}" dt="2023-03-23T00:02:39.515" v="2866" actId="1076"/>
          <ac:spMkLst>
            <pc:docMk/>
            <pc:sldMk cId="338124706" sldId="303"/>
            <ac:spMk id="6" creationId="{86C5F2AA-3404-49DC-24D9-F896A82EA4F8}"/>
          </ac:spMkLst>
        </pc:spChg>
        <pc:spChg chg="add mod">
          <ac:chgData name="TAN Mei Yi [Harrisdale Senior High School]" userId="f9f029c9-d743-4d60-9f2c-e74bdec1ab07" providerId="ADAL" clId="{D5219305-CFE5-4754-B9B2-32BA4D714EFA}" dt="2023-03-23T00:03:38.772" v="2921" actId="1076"/>
          <ac:spMkLst>
            <pc:docMk/>
            <pc:sldMk cId="338124706" sldId="303"/>
            <ac:spMk id="7" creationId="{24B47CE5-69C1-7277-9609-0BD5737A95BC}"/>
          </ac:spMkLst>
        </pc:spChg>
        <pc:spChg chg="add mod">
          <ac:chgData name="TAN Mei Yi [Harrisdale Senior High School]" userId="f9f029c9-d743-4d60-9f2c-e74bdec1ab07" providerId="ADAL" clId="{D5219305-CFE5-4754-B9B2-32BA4D714EFA}" dt="2023-03-23T00:04:11.202" v="2962" actId="1076"/>
          <ac:spMkLst>
            <pc:docMk/>
            <pc:sldMk cId="338124706" sldId="303"/>
            <ac:spMk id="8" creationId="{C3D895E9-5E36-4439-8586-14669768DB62}"/>
          </ac:spMkLst>
        </pc:spChg>
        <pc:spChg chg="add mod">
          <ac:chgData name="TAN Mei Yi [Harrisdale Senior High School]" userId="f9f029c9-d743-4d60-9f2c-e74bdec1ab07" providerId="ADAL" clId="{D5219305-CFE5-4754-B9B2-32BA4D714EFA}" dt="2023-03-23T00:04:33.302" v="2977" actId="1076"/>
          <ac:spMkLst>
            <pc:docMk/>
            <pc:sldMk cId="338124706" sldId="303"/>
            <ac:spMk id="10" creationId="{59E40761-DA14-19A8-B441-1CF9564A3F55}"/>
          </ac:spMkLst>
        </pc:spChg>
        <pc:spChg chg="add mod">
          <ac:chgData name="TAN Mei Yi [Harrisdale Senior High School]" userId="f9f029c9-d743-4d60-9f2c-e74bdec1ab07" providerId="ADAL" clId="{D5219305-CFE5-4754-B9B2-32BA4D714EFA}" dt="2023-03-23T00:05:03.198" v="2989" actId="1076"/>
          <ac:spMkLst>
            <pc:docMk/>
            <pc:sldMk cId="338124706" sldId="303"/>
            <ac:spMk id="11" creationId="{778424E9-CA5C-4169-9AAF-472BCC9B49B7}"/>
          </ac:spMkLst>
        </pc:spChg>
        <pc:spChg chg="add mod">
          <ac:chgData name="TAN Mei Yi [Harrisdale Senior High School]" userId="f9f029c9-d743-4d60-9f2c-e74bdec1ab07" providerId="ADAL" clId="{D5219305-CFE5-4754-B9B2-32BA4D714EFA}" dt="2023-03-22T23:57:57.857" v="2816" actId="1076"/>
          <ac:spMkLst>
            <pc:docMk/>
            <pc:sldMk cId="338124706" sldId="303"/>
            <ac:spMk id="12" creationId="{C9BD118A-9CAC-174B-ABE6-671EE134CFBB}"/>
          </ac:spMkLst>
        </pc:spChg>
        <pc:spChg chg="add mod">
          <ac:chgData name="TAN Mei Yi [Harrisdale Senior High School]" userId="f9f029c9-d743-4d60-9f2c-e74bdec1ab07" providerId="ADAL" clId="{D5219305-CFE5-4754-B9B2-32BA4D714EFA}" dt="2023-03-22T23:58:04.409" v="2817" actId="1076"/>
          <ac:spMkLst>
            <pc:docMk/>
            <pc:sldMk cId="338124706" sldId="303"/>
            <ac:spMk id="13" creationId="{074DE0C1-9B35-C654-5C11-26AE27FE0287}"/>
          </ac:spMkLst>
        </pc:spChg>
        <pc:spChg chg="add mod">
          <ac:chgData name="TAN Mei Yi [Harrisdale Senior High School]" userId="f9f029c9-d743-4d60-9f2c-e74bdec1ab07" providerId="ADAL" clId="{D5219305-CFE5-4754-B9B2-32BA4D714EFA}" dt="2023-03-22T23:58:26.322" v="2820" actId="1076"/>
          <ac:spMkLst>
            <pc:docMk/>
            <pc:sldMk cId="338124706" sldId="303"/>
            <ac:spMk id="14" creationId="{76D69C4A-A91B-F269-28FD-691D2EBD0E1B}"/>
          </ac:spMkLst>
        </pc:spChg>
        <pc:spChg chg="add mod">
          <ac:chgData name="TAN Mei Yi [Harrisdale Senior High School]" userId="f9f029c9-d743-4d60-9f2c-e74bdec1ab07" providerId="ADAL" clId="{D5219305-CFE5-4754-B9B2-32BA4D714EFA}" dt="2023-03-23T00:06:38.535" v="3012" actId="1076"/>
          <ac:spMkLst>
            <pc:docMk/>
            <pc:sldMk cId="338124706" sldId="303"/>
            <ac:spMk id="15" creationId="{18DA50EB-48E9-B9E9-EBA5-6A8A8BB80053}"/>
          </ac:spMkLst>
        </pc:spChg>
        <pc:spChg chg="add mod">
          <ac:chgData name="TAN Mei Yi [Harrisdale Senior High School]" userId="f9f029c9-d743-4d60-9f2c-e74bdec1ab07" providerId="ADAL" clId="{D5219305-CFE5-4754-B9B2-32BA4D714EFA}" dt="2023-03-23T00:08:05.968" v="3143" actId="208"/>
          <ac:spMkLst>
            <pc:docMk/>
            <pc:sldMk cId="338124706" sldId="303"/>
            <ac:spMk id="16" creationId="{8A75D31D-C7AA-7558-6984-01333618BE00}"/>
          </ac:spMkLst>
        </pc:spChg>
        <pc:graphicFrameChg chg="mod modGraphic">
          <ac:chgData name="TAN Mei Yi [Harrisdale Senior High School]" userId="f9f029c9-d743-4d60-9f2c-e74bdec1ab07" providerId="ADAL" clId="{D5219305-CFE5-4754-B9B2-32BA4D714EFA}" dt="2023-03-22T12:36:53.317" v="1867" actId="1076"/>
          <ac:graphicFrameMkLst>
            <pc:docMk/>
            <pc:sldMk cId="338124706" sldId="303"/>
            <ac:graphicFrameMk id="2" creationId="{00000000-0000-0000-0000-000000000000}"/>
          </ac:graphicFrameMkLst>
        </pc:graphicFrameChg>
        <pc:picChg chg="add del mod">
          <ac:chgData name="TAN Mei Yi [Harrisdale Senior High School]" userId="f9f029c9-d743-4d60-9f2c-e74bdec1ab07" providerId="ADAL" clId="{D5219305-CFE5-4754-B9B2-32BA4D714EFA}" dt="2023-03-22T12:36:54.513" v="1868" actId="478"/>
          <ac:picMkLst>
            <pc:docMk/>
            <pc:sldMk cId="338124706" sldId="303"/>
            <ac:picMk id="7" creationId="{FC4C658C-2451-1928-9324-265A7B9FCF00}"/>
          </ac:picMkLst>
        </pc:picChg>
        <pc:picChg chg="add del mod">
          <ac:chgData name="TAN Mei Yi [Harrisdale Senior High School]" userId="f9f029c9-d743-4d60-9f2c-e74bdec1ab07" providerId="ADAL" clId="{D5219305-CFE5-4754-B9B2-32BA4D714EFA}" dt="2023-03-23T00:06:34.912" v="3011" actId="478"/>
          <ac:picMkLst>
            <pc:docMk/>
            <pc:sldMk cId="338124706" sldId="303"/>
            <ac:picMk id="9" creationId="{93A7F2C2-F7F4-3C58-B11B-9800CA8A93B6}"/>
          </ac:picMkLst>
        </pc:picChg>
        <pc:picChg chg="add del mod">
          <ac:chgData name="TAN Mei Yi [Harrisdale Senior High School]" userId="f9f029c9-d743-4d60-9f2c-e74bdec1ab07" providerId="ADAL" clId="{D5219305-CFE5-4754-B9B2-32BA4D714EFA}" dt="2023-03-22T12:56:07.319" v="2605" actId="478"/>
          <ac:picMkLst>
            <pc:docMk/>
            <pc:sldMk cId="338124706" sldId="303"/>
            <ac:picMk id="11" creationId="{CBC7A2E2-306D-5379-A442-8E8C773ACE32}"/>
          </ac:picMkLst>
        </pc:picChg>
        <pc:picChg chg="add del mod">
          <ac:chgData name="TAN Mei Yi [Harrisdale Senior High School]" userId="f9f029c9-d743-4d60-9f2c-e74bdec1ab07" providerId="ADAL" clId="{D5219305-CFE5-4754-B9B2-32BA4D714EFA}" dt="2023-03-23T00:08:09.119" v="3144" actId="478"/>
          <ac:picMkLst>
            <pc:docMk/>
            <pc:sldMk cId="338124706" sldId="303"/>
            <ac:picMk id="17" creationId="{C62D8174-1CBA-EE33-2789-565921BC7577}"/>
          </ac:picMkLst>
        </pc:picChg>
      </pc:sldChg>
      <pc:sldChg chg="addSp delSp modSp add mod modAnim">
        <pc:chgData name="TAN Mei Yi [Harrisdale Senior High School]" userId="f9f029c9-d743-4d60-9f2c-e74bdec1ab07" providerId="ADAL" clId="{D5219305-CFE5-4754-B9B2-32BA4D714EFA}" dt="2023-03-23T00:10:55.283" v="3299" actId="1076"/>
        <pc:sldMkLst>
          <pc:docMk/>
          <pc:sldMk cId="1374517155" sldId="304"/>
        </pc:sldMkLst>
        <pc:spChg chg="add mod">
          <ac:chgData name="TAN Mei Yi [Harrisdale Senior High School]" userId="f9f029c9-d743-4d60-9f2c-e74bdec1ab07" providerId="ADAL" clId="{D5219305-CFE5-4754-B9B2-32BA4D714EFA}" dt="2023-03-23T00:08:53.298" v="3157" actId="14100"/>
          <ac:spMkLst>
            <pc:docMk/>
            <pc:sldMk cId="1374517155" sldId="304"/>
            <ac:spMk id="2" creationId="{134B4BA8-49A8-F758-D880-550DD389FC9B}"/>
          </ac:spMkLst>
        </pc:spChg>
        <pc:spChg chg="mod">
          <ac:chgData name="TAN Mei Yi [Harrisdale Senior High School]" userId="f9f029c9-d743-4d60-9f2c-e74bdec1ab07" providerId="ADAL" clId="{D5219305-CFE5-4754-B9B2-32BA4D714EFA}" dt="2023-03-22T12:39:00.697" v="1917" actId="27636"/>
          <ac:spMkLst>
            <pc:docMk/>
            <pc:sldMk cId="1374517155" sldId="304"/>
            <ac:spMk id="3" creationId="{00000000-0000-0000-0000-000000000000}"/>
          </ac:spMkLst>
        </pc:spChg>
        <pc:spChg chg="add mod">
          <ac:chgData name="TAN Mei Yi [Harrisdale Senior High School]" userId="f9f029c9-d743-4d60-9f2c-e74bdec1ab07" providerId="ADAL" clId="{D5219305-CFE5-4754-B9B2-32BA4D714EFA}" dt="2023-03-23T00:09:11.735" v="3170" actId="1076"/>
          <ac:spMkLst>
            <pc:docMk/>
            <pc:sldMk cId="1374517155" sldId="304"/>
            <ac:spMk id="5" creationId="{B8EAEE3C-71EB-8FFC-F116-F4C175078620}"/>
          </ac:spMkLst>
        </pc:spChg>
        <pc:spChg chg="add del">
          <ac:chgData name="TAN Mei Yi [Harrisdale Senior High School]" userId="f9f029c9-d743-4d60-9f2c-e74bdec1ab07" providerId="ADAL" clId="{D5219305-CFE5-4754-B9B2-32BA4D714EFA}" dt="2023-03-22T12:37:56.118" v="1873"/>
          <ac:spMkLst>
            <pc:docMk/>
            <pc:sldMk cId="1374517155" sldId="304"/>
            <ac:spMk id="5" creationId="{E7C39580-83A7-0178-E830-47C81308757D}"/>
          </ac:spMkLst>
        </pc:spChg>
        <pc:spChg chg="add mod">
          <ac:chgData name="TAN Mei Yi [Harrisdale Senior High School]" userId="f9f029c9-d743-4d60-9f2c-e74bdec1ab07" providerId="ADAL" clId="{D5219305-CFE5-4754-B9B2-32BA4D714EFA}" dt="2023-03-23T00:09:59.692" v="3245" actId="20577"/>
          <ac:spMkLst>
            <pc:docMk/>
            <pc:sldMk cId="1374517155" sldId="304"/>
            <ac:spMk id="6" creationId="{047F452C-B4E8-9208-720B-F87690A86578}"/>
          </ac:spMkLst>
        </pc:spChg>
        <pc:spChg chg="add mod">
          <ac:chgData name="TAN Mei Yi [Harrisdale Senior High School]" userId="f9f029c9-d743-4d60-9f2c-e74bdec1ab07" providerId="ADAL" clId="{D5219305-CFE5-4754-B9B2-32BA4D714EFA}" dt="2023-03-23T00:10:03.213" v="3246" actId="1076"/>
          <ac:spMkLst>
            <pc:docMk/>
            <pc:sldMk cId="1374517155" sldId="304"/>
            <ac:spMk id="8" creationId="{203F1F48-49AE-2E1D-F79A-CD79E0E158F8}"/>
          </ac:spMkLst>
        </pc:spChg>
        <pc:spChg chg="add mod">
          <ac:chgData name="TAN Mei Yi [Harrisdale Senior High School]" userId="f9f029c9-d743-4d60-9f2c-e74bdec1ab07" providerId="ADAL" clId="{D5219305-CFE5-4754-B9B2-32BA4D714EFA}" dt="2023-03-23T00:10:40.546" v="3286" actId="14100"/>
          <ac:spMkLst>
            <pc:docMk/>
            <pc:sldMk cId="1374517155" sldId="304"/>
            <ac:spMk id="9" creationId="{0E9BE0EC-D9AB-FD01-CCD2-D198D6E42F14}"/>
          </ac:spMkLst>
        </pc:spChg>
        <pc:spChg chg="add mod">
          <ac:chgData name="TAN Mei Yi [Harrisdale Senior High School]" userId="f9f029c9-d743-4d60-9f2c-e74bdec1ab07" providerId="ADAL" clId="{D5219305-CFE5-4754-B9B2-32BA4D714EFA}" dt="2023-03-23T00:10:55.283" v="3299" actId="1076"/>
          <ac:spMkLst>
            <pc:docMk/>
            <pc:sldMk cId="1374517155" sldId="304"/>
            <ac:spMk id="10" creationId="{EA69B4FB-6676-51E3-D94D-ABBC11AA8978}"/>
          </ac:spMkLst>
        </pc:spChg>
        <pc:graphicFrameChg chg="del">
          <ac:chgData name="TAN Mei Yi [Harrisdale Senior High School]" userId="f9f029c9-d743-4d60-9f2c-e74bdec1ab07" providerId="ADAL" clId="{D5219305-CFE5-4754-B9B2-32BA4D714EFA}" dt="2023-03-22T12:38:17.149" v="1894" actId="478"/>
          <ac:graphicFrameMkLst>
            <pc:docMk/>
            <pc:sldMk cId="1374517155" sldId="304"/>
            <ac:graphicFrameMk id="2" creationId="{00000000-0000-0000-0000-000000000000}"/>
          </ac:graphicFrameMkLst>
        </pc:graphicFrameChg>
        <pc:picChg chg="add del">
          <ac:chgData name="TAN Mei Yi [Harrisdale Senior High School]" userId="f9f029c9-d743-4d60-9f2c-e74bdec1ab07" providerId="ADAL" clId="{D5219305-CFE5-4754-B9B2-32BA4D714EFA}" dt="2023-03-23T00:10:52.622" v="3298" actId="478"/>
          <ac:picMkLst>
            <pc:docMk/>
            <pc:sldMk cId="1374517155" sldId="304"/>
            <ac:picMk id="7" creationId="{35F0FE6A-11A7-F930-2656-469D565E1269}"/>
          </ac:picMkLst>
        </pc:picChg>
        <pc:picChg chg="del">
          <ac:chgData name="TAN Mei Yi [Harrisdale Senior High School]" userId="f9f029c9-d743-4d60-9f2c-e74bdec1ab07" providerId="ADAL" clId="{D5219305-CFE5-4754-B9B2-32BA4D714EFA}" dt="2023-03-22T12:37:15.761" v="1871" actId="478"/>
          <ac:picMkLst>
            <pc:docMk/>
            <pc:sldMk cId="1374517155" sldId="304"/>
            <ac:picMk id="9" creationId="{93A7F2C2-F7F4-3C58-B11B-9800CA8A93B6}"/>
          </ac:picMkLst>
        </pc:picChg>
      </pc:sldChg>
      <pc:sldChg chg="addSp delSp modSp add mod delAnim modAnim">
        <pc:chgData name="TAN Mei Yi [Harrisdale Senior High School]" userId="f9f029c9-d743-4d60-9f2c-e74bdec1ab07" providerId="ADAL" clId="{D5219305-CFE5-4754-B9B2-32BA4D714EFA}" dt="2023-03-22T12:50:35.581" v="2302" actId="478"/>
        <pc:sldMkLst>
          <pc:docMk/>
          <pc:sldMk cId="1605016054" sldId="305"/>
        </pc:sldMkLst>
        <pc:spChg chg="del mod">
          <ac:chgData name="TAN Mei Yi [Harrisdale Senior High School]" userId="f9f029c9-d743-4d60-9f2c-e74bdec1ab07" providerId="ADAL" clId="{D5219305-CFE5-4754-B9B2-32BA4D714EFA}" dt="2023-03-22T12:44:34.709" v="1950" actId="478"/>
          <ac:spMkLst>
            <pc:docMk/>
            <pc:sldMk cId="1605016054" sldId="305"/>
            <ac:spMk id="3" creationId="{1FED8B6B-AFA6-4AC1-939B-07D11BAE8425}"/>
          </ac:spMkLst>
        </pc:spChg>
        <pc:spChg chg="mod">
          <ac:chgData name="TAN Mei Yi [Harrisdale Senior High School]" userId="f9f029c9-d743-4d60-9f2c-e74bdec1ab07" providerId="ADAL" clId="{D5219305-CFE5-4754-B9B2-32BA4D714EFA}" dt="2023-03-22T12:44:05.498" v="1948" actId="5793"/>
          <ac:spMkLst>
            <pc:docMk/>
            <pc:sldMk cId="1605016054" sldId="305"/>
            <ac:spMk id="4" creationId="{3910AA0E-4B77-4881-A226-2581A07809C5}"/>
          </ac:spMkLst>
        </pc:spChg>
        <pc:spChg chg="del">
          <ac:chgData name="TAN Mei Yi [Harrisdale Senior High School]" userId="f9f029c9-d743-4d60-9f2c-e74bdec1ab07" providerId="ADAL" clId="{D5219305-CFE5-4754-B9B2-32BA4D714EFA}" dt="2023-03-22T12:44:34.709" v="1950" actId="478"/>
          <ac:spMkLst>
            <pc:docMk/>
            <pc:sldMk cId="1605016054" sldId="305"/>
            <ac:spMk id="7" creationId="{7CC7CFB4-F4B4-44A3-A81D-CA58627AB26F}"/>
          </ac:spMkLst>
        </pc:spChg>
        <pc:spChg chg="add del mod">
          <ac:chgData name="TAN Mei Yi [Harrisdale Senior High School]" userId="f9f029c9-d743-4d60-9f2c-e74bdec1ab07" providerId="ADAL" clId="{D5219305-CFE5-4754-B9B2-32BA4D714EFA}" dt="2023-03-22T12:44:37.059" v="1951" actId="478"/>
          <ac:spMkLst>
            <pc:docMk/>
            <pc:sldMk cId="1605016054" sldId="305"/>
            <ac:spMk id="14" creationId="{20A62CDC-4962-2CA5-97DA-FD88C68351F9}"/>
          </ac:spMkLst>
        </pc:spChg>
        <pc:spChg chg="add mod">
          <ac:chgData name="TAN Mei Yi [Harrisdale Senior High School]" userId="f9f029c9-d743-4d60-9f2c-e74bdec1ab07" providerId="ADAL" clId="{D5219305-CFE5-4754-B9B2-32BA4D714EFA}" dt="2023-03-22T12:45:49.750" v="2048" actId="20577"/>
          <ac:spMkLst>
            <pc:docMk/>
            <pc:sldMk cId="1605016054" sldId="305"/>
            <ac:spMk id="15" creationId="{0B3795EF-B90B-E265-90EA-76F974510EA7}"/>
          </ac:spMkLst>
        </pc:spChg>
        <pc:spChg chg="add mod">
          <ac:chgData name="TAN Mei Yi [Harrisdale Senior High School]" userId="f9f029c9-d743-4d60-9f2c-e74bdec1ab07" providerId="ADAL" clId="{D5219305-CFE5-4754-B9B2-32BA4D714EFA}" dt="2023-03-22T12:46:10.738" v="2081" actId="1076"/>
          <ac:spMkLst>
            <pc:docMk/>
            <pc:sldMk cId="1605016054" sldId="305"/>
            <ac:spMk id="16" creationId="{04AC7625-E2E7-0EF3-067A-3C1C030C107E}"/>
          </ac:spMkLst>
        </pc:spChg>
        <pc:spChg chg="add mod">
          <ac:chgData name="TAN Mei Yi [Harrisdale Senior High School]" userId="f9f029c9-d743-4d60-9f2c-e74bdec1ab07" providerId="ADAL" clId="{D5219305-CFE5-4754-B9B2-32BA4D714EFA}" dt="2023-03-22T12:47:36.779" v="2192" actId="1076"/>
          <ac:spMkLst>
            <pc:docMk/>
            <pc:sldMk cId="1605016054" sldId="305"/>
            <ac:spMk id="17" creationId="{3FD3F07E-05C1-EE3F-40D8-470B75F6E864}"/>
          </ac:spMkLst>
        </pc:spChg>
        <pc:spChg chg="add mod">
          <ac:chgData name="TAN Mei Yi [Harrisdale Senior High School]" userId="f9f029c9-d743-4d60-9f2c-e74bdec1ab07" providerId="ADAL" clId="{D5219305-CFE5-4754-B9B2-32BA4D714EFA}" dt="2023-03-22T12:50:09.618" v="2279" actId="1076"/>
          <ac:spMkLst>
            <pc:docMk/>
            <pc:sldMk cId="1605016054" sldId="305"/>
            <ac:spMk id="18" creationId="{C9918BA3-A82B-8055-4A12-1C121F352C77}"/>
          </ac:spMkLst>
        </pc:spChg>
        <pc:spChg chg="add mod">
          <ac:chgData name="TAN Mei Yi [Harrisdale Senior High School]" userId="f9f029c9-d743-4d60-9f2c-e74bdec1ab07" providerId="ADAL" clId="{D5219305-CFE5-4754-B9B2-32BA4D714EFA}" dt="2023-03-22T12:50:04.725" v="2278" actId="1076"/>
          <ac:spMkLst>
            <pc:docMk/>
            <pc:sldMk cId="1605016054" sldId="305"/>
            <ac:spMk id="19" creationId="{56144E25-F6F9-7F19-A81D-74AC4473734D}"/>
          </ac:spMkLst>
        </pc:spChg>
        <pc:spChg chg="add mod">
          <ac:chgData name="TAN Mei Yi [Harrisdale Senior High School]" userId="f9f029c9-d743-4d60-9f2c-e74bdec1ab07" providerId="ADAL" clId="{D5219305-CFE5-4754-B9B2-32BA4D714EFA}" dt="2023-03-22T12:50:31.883" v="2299" actId="1076"/>
          <ac:spMkLst>
            <pc:docMk/>
            <pc:sldMk cId="1605016054" sldId="305"/>
            <ac:spMk id="20" creationId="{4B09771C-20B3-B4DB-FF49-7E05FC1D07AB}"/>
          </ac:spMkLst>
        </pc:spChg>
        <pc:picChg chg="del">
          <ac:chgData name="TAN Mei Yi [Harrisdale Senior High School]" userId="f9f029c9-d743-4d60-9f2c-e74bdec1ab07" providerId="ADAL" clId="{D5219305-CFE5-4754-B9B2-32BA4D714EFA}" dt="2023-03-22T12:43:05.609" v="1924" actId="478"/>
          <ac:picMkLst>
            <pc:docMk/>
            <pc:sldMk cId="1605016054" sldId="305"/>
            <ac:picMk id="2" creationId="{75FB75DD-13BC-4A2F-A4B8-CEEE8B07F4FF}"/>
          </ac:picMkLst>
        </pc:picChg>
        <pc:picChg chg="del">
          <ac:chgData name="TAN Mei Yi [Harrisdale Senior High School]" userId="f9f029c9-d743-4d60-9f2c-e74bdec1ab07" providerId="ADAL" clId="{D5219305-CFE5-4754-B9B2-32BA4D714EFA}" dt="2023-03-22T12:43:05.609" v="1924" actId="478"/>
          <ac:picMkLst>
            <pc:docMk/>
            <pc:sldMk cId="1605016054" sldId="305"/>
            <ac:picMk id="6" creationId="{F68AFEA8-4EE7-4094-BDEE-39DCFF280AA5}"/>
          </ac:picMkLst>
        </pc:picChg>
        <pc:picChg chg="add del mod">
          <ac:chgData name="TAN Mei Yi [Harrisdale Senior High School]" userId="f9f029c9-d743-4d60-9f2c-e74bdec1ab07" providerId="ADAL" clId="{D5219305-CFE5-4754-B9B2-32BA4D714EFA}" dt="2023-03-22T12:50:35.581" v="2302" actId="478"/>
          <ac:picMkLst>
            <pc:docMk/>
            <pc:sldMk cId="1605016054" sldId="305"/>
            <ac:picMk id="8" creationId="{402078C2-DCF2-CD98-6A32-90A16E6874BA}"/>
          </ac:picMkLst>
        </pc:picChg>
        <pc:picChg chg="add del mod">
          <ac:chgData name="TAN Mei Yi [Harrisdale Senior High School]" userId="f9f029c9-d743-4d60-9f2c-e74bdec1ab07" providerId="ADAL" clId="{D5219305-CFE5-4754-B9B2-32BA4D714EFA}" dt="2023-03-22T12:50:33.433" v="2300" actId="478"/>
          <ac:picMkLst>
            <pc:docMk/>
            <pc:sldMk cId="1605016054" sldId="305"/>
            <ac:picMk id="10" creationId="{6DDB5138-6B52-E694-1A14-863155DCAC81}"/>
          </ac:picMkLst>
        </pc:picChg>
        <pc:picChg chg="add del mod">
          <ac:chgData name="TAN Mei Yi [Harrisdale Senior High School]" userId="f9f029c9-d743-4d60-9f2c-e74bdec1ab07" providerId="ADAL" clId="{D5219305-CFE5-4754-B9B2-32BA4D714EFA}" dt="2023-03-22T12:46:12.892" v="2082" actId="478"/>
          <ac:picMkLst>
            <pc:docMk/>
            <pc:sldMk cId="1605016054" sldId="305"/>
            <ac:picMk id="12" creationId="{ABD62373-2148-0DC6-4E17-8D99ED43874F}"/>
          </ac:picMkLst>
        </pc:picChg>
      </pc:sldChg>
      <pc:sldChg chg="delSp modSp add del mod">
        <pc:chgData name="TAN Mei Yi [Harrisdale Senior High School]" userId="f9f029c9-d743-4d60-9f2c-e74bdec1ab07" providerId="ADAL" clId="{D5219305-CFE5-4754-B9B2-32BA4D714EFA}" dt="2023-03-23T00:08:10.882" v="3145" actId="47"/>
        <pc:sldMkLst>
          <pc:docMk/>
          <pc:sldMk cId="1293837101" sldId="306"/>
        </pc:sldMkLst>
        <pc:picChg chg="mod">
          <ac:chgData name="TAN Mei Yi [Harrisdale Senior High School]" userId="f9f029c9-d743-4d60-9f2c-e74bdec1ab07" providerId="ADAL" clId="{D5219305-CFE5-4754-B9B2-32BA4D714EFA}" dt="2023-03-23T00:06:23.919" v="3002" actId="1076"/>
          <ac:picMkLst>
            <pc:docMk/>
            <pc:sldMk cId="1293837101" sldId="306"/>
            <ac:picMk id="9" creationId="{93A7F2C2-F7F4-3C58-B11B-9800CA8A93B6}"/>
          </ac:picMkLst>
        </pc:picChg>
        <pc:picChg chg="del">
          <ac:chgData name="TAN Mei Yi [Harrisdale Senior High School]" userId="f9f029c9-d743-4d60-9f2c-e74bdec1ab07" providerId="ADAL" clId="{D5219305-CFE5-4754-B9B2-32BA4D714EFA}" dt="2023-03-23T00:07:32.531" v="3048" actId="21"/>
          <ac:picMkLst>
            <pc:docMk/>
            <pc:sldMk cId="1293837101" sldId="306"/>
            <ac:picMk id="11" creationId="{CBC7A2E2-306D-5379-A442-8E8C773ACE32}"/>
          </ac:picMkLst>
        </pc:picChg>
      </pc:sldChg>
      <pc:sldChg chg="add del">
        <pc:chgData name="TAN Mei Yi [Harrisdale Senior High School]" userId="f9f029c9-d743-4d60-9f2c-e74bdec1ab07" providerId="ADAL" clId="{D5219305-CFE5-4754-B9B2-32BA4D714EFA}" dt="2023-03-22T12:56:08.798" v="2607"/>
        <pc:sldMkLst>
          <pc:docMk/>
          <pc:sldMk cId="1678239323" sldId="307"/>
        </pc:sldMkLst>
      </pc:sldChg>
    </pc:docChg>
  </pc:docChgLst>
  <pc:docChgLst>
    <pc:chgData name="TAN Mei Yi [Harrisdale Senior High School]" userId="f9f029c9-d743-4d60-9f2c-e74bdec1ab07" providerId="ADAL" clId="{16199922-FE21-4959-A0B6-BD9A9625BC07}"/>
    <pc:docChg chg="custSel addSld delSld modSld">
      <pc:chgData name="TAN Mei Yi [Harrisdale Senior High School]" userId="f9f029c9-d743-4d60-9f2c-e74bdec1ab07" providerId="ADAL" clId="{16199922-FE21-4959-A0B6-BD9A9625BC07}" dt="2023-06-29T00:47:25.595" v="657"/>
      <pc:docMkLst>
        <pc:docMk/>
      </pc:docMkLst>
      <pc:sldChg chg="addSp delSp modSp add mod delAnim modAnim">
        <pc:chgData name="TAN Mei Yi [Harrisdale Senior High School]" userId="f9f029c9-d743-4d60-9f2c-e74bdec1ab07" providerId="ADAL" clId="{16199922-FE21-4959-A0B6-BD9A9625BC07}" dt="2023-06-26T02:03:44.111" v="604" actId="1076"/>
        <pc:sldMkLst>
          <pc:docMk/>
          <pc:sldMk cId="3478791116" sldId="259"/>
        </pc:sldMkLst>
        <pc:spChg chg="add mod">
          <ac:chgData name="TAN Mei Yi [Harrisdale Senior High School]" userId="f9f029c9-d743-4d60-9f2c-e74bdec1ab07" providerId="ADAL" clId="{16199922-FE21-4959-A0B6-BD9A9625BC07}" dt="2023-06-26T01:58:13.262" v="456"/>
          <ac:spMkLst>
            <pc:docMk/>
            <pc:sldMk cId="3478791116" sldId="259"/>
            <ac:spMk id="2" creationId="{CB8E2933-DD4B-1A63-BF25-6CDF6EB7E55B}"/>
          </ac:spMkLst>
        </pc:spChg>
        <pc:spChg chg="add mod">
          <ac:chgData name="TAN Mei Yi [Harrisdale Senior High School]" userId="f9f029c9-d743-4d60-9f2c-e74bdec1ab07" providerId="ADAL" clId="{16199922-FE21-4959-A0B6-BD9A9625BC07}" dt="2023-06-26T02:03:27.943" v="601" actId="1076"/>
          <ac:spMkLst>
            <pc:docMk/>
            <pc:sldMk cId="3478791116" sldId="259"/>
            <ac:spMk id="3" creationId="{71953FFC-D3C2-D32C-5A58-90D8CC547DAC}"/>
          </ac:spMkLst>
        </pc:spChg>
        <pc:spChg chg="add mod">
          <ac:chgData name="TAN Mei Yi [Harrisdale Senior High School]" userId="f9f029c9-d743-4d60-9f2c-e74bdec1ab07" providerId="ADAL" clId="{16199922-FE21-4959-A0B6-BD9A9625BC07}" dt="2023-06-26T02:03:27.943" v="601" actId="1076"/>
          <ac:spMkLst>
            <pc:docMk/>
            <pc:sldMk cId="3478791116" sldId="259"/>
            <ac:spMk id="4" creationId="{26241A8F-3EE2-F478-A496-6E4A6BB7F02A}"/>
          </ac:spMkLst>
        </pc:spChg>
        <pc:spChg chg="add mod">
          <ac:chgData name="TAN Mei Yi [Harrisdale Senior High School]" userId="f9f029c9-d743-4d60-9f2c-e74bdec1ab07" providerId="ADAL" clId="{16199922-FE21-4959-A0B6-BD9A9625BC07}" dt="2023-06-26T02:03:27.943" v="601" actId="1076"/>
          <ac:spMkLst>
            <pc:docMk/>
            <pc:sldMk cId="3478791116" sldId="259"/>
            <ac:spMk id="6" creationId="{E82CD5C2-67DE-7168-DD91-6BE68CBFB0DB}"/>
          </ac:spMkLst>
        </pc:spChg>
        <pc:spChg chg="del">
          <ac:chgData name="TAN Mei Yi [Harrisdale Senior High School]" userId="f9f029c9-d743-4d60-9f2c-e74bdec1ab07" providerId="ADAL" clId="{16199922-FE21-4959-A0B6-BD9A9625BC07}" dt="2023-06-26T01:58:07.127" v="455" actId="478"/>
          <ac:spMkLst>
            <pc:docMk/>
            <pc:sldMk cId="3478791116" sldId="259"/>
            <ac:spMk id="8" creationId="{6739CE50-1663-4769-8B92-11312BCE5596}"/>
          </ac:spMkLst>
        </pc:spChg>
        <pc:spChg chg="add mod">
          <ac:chgData name="TAN Mei Yi [Harrisdale Senior High School]" userId="f9f029c9-d743-4d60-9f2c-e74bdec1ab07" providerId="ADAL" clId="{16199922-FE21-4959-A0B6-BD9A9625BC07}" dt="2023-06-26T02:03:31.277" v="602" actId="1076"/>
          <ac:spMkLst>
            <pc:docMk/>
            <pc:sldMk cId="3478791116" sldId="259"/>
            <ac:spMk id="9" creationId="{F21E2010-8EA4-BEE0-D037-F1BFCF66959C}"/>
          </ac:spMkLst>
        </pc:spChg>
        <pc:spChg chg="add mod">
          <ac:chgData name="TAN Mei Yi [Harrisdale Senior High School]" userId="f9f029c9-d743-4d60-9f2c-e74bdec1ab07" providerId="ADAL" clId="{16199922-FE21-4959-A0B6-BD9A9625BC07}" dt="2023-06-26T02:03:31.277" v="602" actId="1076"/>
          <ac:spMkLst>
            <pc:docMk/>
            <pc:sldMk cId="3478791116" sldId="259"/>
            <ac:spMk id="10" creationId="{B4370B5F-A54D-AE90-AC44-5D82FAA75B40}"/>
          </ac:spMkLst>
        </pc:spChg>
        <pc:spChg chg="add mod">
          <ac:chgData name="TAN Mei Yi [Harrisdale Senior High School]" userId="f9f029c9-d743-4d60-9f2c-e74bdec1ab07" providerId="ADAL" clId="{16199922-FE21-4959-A0B6-BD9A9625BC07}" dt="2023-06-26T02:03:44.111" v="604" actId="1076"/>
          <ac:spMkLst>
            <pc:docMk/>
            <pc:sldMk cId="3478791116" sldId="259"/>
            <ac:spMk id="11" creationId="{AE63BB47-12E5-7484-F6A7-CD6DFA78349C}"/>
          </ac:spMkLst>
        </pc:spChg>
        <pc:spChg chg="add mod">
          <ac:chgData name="TAN Mei Yi [Harrisdale Senior High School]" userId="f9f029c9-d743-4d60-9f2c-e74bdec1ab07" providerId="ADAL" clId="{16199922-FE21-4959-A0B6-BD9A9625BC07}" dt="2023-06-26T02:03:44.111" v="604" actId="1076"/>
          <ac:spMkLst>
            <pc:docMk/>
            <pc:sldMk cId="3478791116" sldId="259"/>
            <ac:spMk id="12" creationId="{F7801F51-96A7-680E-6419-1A04E2480BA5}"/>
          </ac:spMkLst>
        </pc:spChg>
        <pc:spChg chg="add mod">
          <ac:chgData name="TAN Mei Yi [Harrisdale Senior High School]" userId="f9f029c9-d743-4d60-9f2c-e74bdec1ab07" providerId="ADAL" clId="{16199922-FE21-4959-A0B6-BD9A9625BC07}" dt="2023-06-26T02:03:44.111" v="604" actId="1076"/>
          <ac:spMkLst>
            <pc:docMk/>
            <pc:sldMk cId="3478791116" sldId="259"/>
            <ac:spMk id="13" creationId="{F63A99CF-3E54-1C2A-CAC9-8420ABBBFE4E}"/>
          </ac:spMkLst>
        </pc:spChg>
        <pc:spChg chg="add mod">
          <ac:chgData name="TAN Mei Yi [Harrisdale Senior High School]" userId="f9f029c9-d743-4d60-9f2c-e74bdec1ab07" providerId="ADAL" clId="{16199922-FE21-4959-A0B6-BD9A9625BC07}" dt="2023-06-26T02:03:44.111" v="604" actId="1076"/>
          <ac:spMkLst>
            <pc:docMk/>
            <pc:sldMk cId="3478791116" sldId="259"/>
            <ac:spMk id="14" creationId="{10DCA1EA-7C6C-EE7C-4AB5-FECC4071E553}"/>
          </ac:spMkLst>
        </pc:spChg>
        <pc:spChg chg="add mod">
          <ac:chgData name="TAN Mei Yi [Harrisdale Senior High School]" userId="f9f029c9-d743-4d60-9f2c-e74bdec1ab07" providerId="ADAL" clId="{16199922-FE21-4959-A0B6-BD9A9625BC07}" dt="2023-06-26T02:03:44.111" v="604" actId="1076"/>
          <ac:spMkLst>
            <pc:docMk/>
            <pc:sldMk cId="3478791116" sldId="259"/>
            <ac:spMk id="15" creationId="{665DEEB1-6C7C-2619-25DA-F7B422109D27}"/>
          </ac:spMkLst>
        </pc:spChg>
        <pc:spChg chg="mod">
          <ac:chgData name="TAN Mei Yi [Harrisdale Senior High School]" userId="f9f029c9-d743-4d60-9f2c-e74bdec1ab07" providerId="ADAL" clId="{16199922-FE21-4959-A0B6-BD9A9625BC07}" dt="2023-06-26T01:57:51.659" v="444" actId="20577"/>
          <ac:spMkLst>
            <pc:docMk/>
            <pc:sldMk cId="3478791116" sldId="259"/>
            <ac:spMk id="16" creationId="{F89B0725-2294-BB9A-124C-C1FAA23B981F}"/>
          </ac:spMkLst>
        </pc:spChg>
        <pc:spChg chg="mod">
          <ac:chgData name="TAN Mei Yi [Harrisdale Senior High School]" userId="f9f029c9-d743-4d60-9f2c-e74bdec1ab07" providerId="ADAL" clId="{16199922-FE21-4959-A0B6-BD9A9625BC07}" dt="2023-06-26T01:57:58.711" v="452" actId="20577"/>
          <ac:spMkLst>
            <pc:docMk/>
            <pc:sldMk cId="3478791116" sldId="259"/>
            <ac:spMk id="17" creationId="{79C598A5-E2D1-7BA8-A4D3-B1225695D0FB}"/>
          </ac:spMkLst>
        </pc:spChg>
        <pc:spChg chg="del">
          <ac:chgData name="TAN Mei Yi [Harrisdale Senior High School]" userId="f9f029c9-d743-4d60-9f2c-e74bdec1ab07" providerId="ADAL" clId="{16199922-FE21-4959-A0B6-BD9A9625BC07}" dt="2023-06-26T01:58:01.592" v="453" actId="478"/>
          <ac:spMkLst>
            <pc:docMk/>
            <pc:sldMk cId="3478791116" sldId="259"/>
            <ac:spMk id="18" creationId="{B784A0A6-73B9-1091-997B-9C75BA1DFFEF}"/>
          </ac:spMkLst>
        </pc:spChg>
        <pc:spChg chg="del">
          <ac:chgData name="TAN Mei Yi [Harrisdale Senior High School]" userId="f9f029c9-d743-4d60-9f2c-e74bdec1ab07" providerId="ADAL" clId="{16199922-FE21-4959-A0B6-BD9A9625BC07}" dt="2023-06-26T01:58:01.592" v="453" actId="478"/>
          <ac:spMkLst>
            <pc:docMk/>
            <pc:sldMk cId="3478791116" sldId="259"/>
            <ac:spMk id="19" creationId="{CFA056E0-0401-306F-75FE-96BB2CB0B984}"/>
          </ac:spMkLst>
        </pc:spChg>
        <pc:spChg chg="mod">
          <ac:chgData name="TAN Mei Yi [Harrisdale Senior High School]" userId="f9f029c9-d743-4d60-9f2c-e74bdec1ab07" providerId="ADAL" clId="{16199922-FE21-4959-A0B6-BD9A9625BC07}" dt="2023-06-26T01:58:05.403" v="454" actId="1076"/>
          <ac:spMkLst>
            <pc:docMk/>
            <pc:sldMk cId="3478791116" sldId="259"/>
            <ac:spMk id="20" creationId="{492F447B-485A-32A5-D083-BE0B59073DE6}"/>
          </ac:spMkLst>
        </pc:spChg>
        <pc:spChg chg="mod">
          <ac:chgData name="TAN Mei Yi [Harrisdale Senior High School]" userId="f9f029c9-d743-4d60-9f2c-e74bdec1ab07" providerId="ADAL" clId="{16199922-FE21-4959-A0B6-BD9A9625BC07}" dt="2023-06-26T02:03:35.898" v="603" actId="1076"/>
          <ac:spMkLst>
            <pc:docMk/>
            <pc:sldMk cId="3478791116" sldId="259"/>
            <ac:spMk id="21" creationId="{CE91ED0D-8AF3-55E5-3EF4-8ADDB6F6B56F}"/>
          </ac:spMkLst>
        </pc:spChg>
        <pc:spChg chg="mod">
          <ac:chgData name="TAN Mei Yi [Harrisdale Senior High School]" userId="f9f029c9-d743-4d60-9f2c-e74bdec1ab07" providerId="ADAL" clId="{16199922-FE21-4959-A0B6-BD9A9625BC07}" dt="2023-06-26T02:03:35.898" v="603" actId="1076"/>
          <ac:spMkLst>
            <pc:docMk/>
            <pc:sldMk cId="3478791116" sldId="259"/>
            <ac:spMk id="22" creationId="{A31CB181-8D60-E806-01EE-1EB58B3E179E}"/>
          </ac:spMkLst>
        </pc:spChg>
        <pc:spChg chg="mod">
          <ac:chgData name="TAN Mei Yi [Harrisdale Senior High School]" userId="f9f029c9-d743-4d60-9f2c-e74bdec1ab07" providerId="ADAL" clId="{16199922-FE21-4959-A0B6-BD9A9625BC07}" dt="2023-06-26T02:03:35.898" v="603" actId="1076"/>
          <ac:spMkLst>
            <pc:docMk/>
            <pc:sldMk cId="3478791116" sldId="259"/>
            <ac:spMk id="23" creationId="{0B5C5BA1-4414-73F5-5178-ED3305ED7734}"/>
          </ac:spMkLst>
        </pc:spChg>
        <pc:spChg chg="del">
          <ac:chgData name="TAN Mei Yi [Harrisdale Senior High School]" userId="f9f029c9-d743-4d60-9f2c-e74bdec1ab07" providerId="ADAL" clId="{16199922-FE21-4959-A0B6-BD9A9625BC07}" dt="2023-06-26T02:00:30.890" v="570" actId="478"/>
          <ac:spMkLst>
            <pc:docMk/>
            <pc:sldMk cId="3478791116" sldId="259"/>
            <ac:spMk id="24" creationId="{16FDC28B-4C88-08E8-D252-C95AF1669922}"/>
          </ac:spMkLst>
        </pc:spChg>
        <pc:spChg chg="mod">
          <ac:chgData name="TAN Mei Yi [Harrisdale Senior High School]" userId="f9f029c9-d743-4d60-9f2c-e74bdec1ab07" providerId="ADAL" clId="{16199922-FE21-4959-A0B6-BD9A9625BC07}" dt="2023-06-26T02:03:35.898" v="603" actId="1076"/>
          <ac:spMkLst>
            <pc:docMk/>
            <pc:sldMk cId="3478791116" sldId="259"/>
            <ac:spMk id="25" creationId="{7A68F0A9-0F1E-2AA4-7DD6-5F6B2F8399CF}"/>
          </ac:spMkLst>
        </pc:spChg>
      </pc:sldChg>
      <pc:sldChg chg="delSp modSp add mod delAnim modAnim">
        <pc:chgData name="TAN Mei Yi [Harrisdale Senior High School]" userId="f9f029c9-d743-4d60-9f2c-e74bdec1ab07" providerId="ADAL" clId="{16199922-FE21-4959-A0B6-BD9A9625BC07}" dt="2023-06-26T01:46:45.604" v="286"/>
        <pc:sldMkLst>
          <pc:docMk/>
          <pc:sldMk cId="4243342732" sldId="261"/>
        </pc:sldMkLst>
        <pc:spChg chg="mod ord">
          <ac:chgData name="TAN Mei Yi [Harrisdale Senior High School]" userId="f9f029c9-d743-4d60-9f2c-e74bdec1ab07" providerId="ADAL" clId="{16199922-FE21-4959-A0B6-BD9A9625BC07}" dt="2023-06-26T01:46:20.278" v="279" actId="20577"/>
          <ac:spMkLst>
            <pc:docMk/>
            <pc:sldMk cId="4243342732" sldId="261"/>
            <ac:spMk id="3" creationId="{00000000-0000-0000-0000-000000000000}"/>
          </ac:spMkLst>
        </pc:spChg>
        <pc:spChg chg="mod">
          <ac:chgData name="TAN Mei Yi [Harrisdale Senior High School]" userId="f9f029c9-d743-4d60-9f2c-e74bdec1ab07" providerId="ADAL" clId="{16199922-FE21-4959-A0B6-BD9A9625BC07}" dt="2023-06-26T01:35:28.639" v="105" actId="207"/>
          <ac:spMkLst>
            <pc:docMk/>
            <pc:sldMk cId="4243342732" sldId="261"/>
            <ac:spMk id="7" creationId="{4DAD14D3-9EC9-431E-836A-A868508C7B03}"/>
          </ac:spMkLst>
        </pc:spChg>
        <pc:spChg chg="del">
          <ac:chgData name="TAN Mei Yi [Harrisdale Senior High School]" userId="f9f029c9-d743-4d60-9f2c-e74bdec1ab07" providerId="ADAL" clId="{16199922-FE21-4959-A0B6-BD9A9625BC07}" dt="2023-06-26T01:36:11.416" v="119" actId="478"/>
          <ac:spMkLst>
            <pc:docMk/>
            <pc:sldMk cId="4243342732" sldId="261"/>
            <ac:spMk id="8" creationId="{84DE5D81-7D61-43B3-9014-8407A7CE3687}"/>
          </ac:spMkLst>
        </pc:spChg>
        <pc:picChg chg="mod">
          <ac:chgData name="TAN Mei Yi [Harrisdale Senior High School]" userId="f9f029c9-d743-4d60-9f2c-e74bdec1ab07" providerId="ADAL" clId="{16199922-FE21-4959-A0B6-BD9A9625BC07}" dt="2023-06-26T01:46:04.600" v="278" actId="1076"/>
          <ac:picMkLst>
            <pc:docMk/>
            <pc:sldMk cId="4243342732" sldId="261"/>
            <ac:picMk id="6" creationId="{BEEA2079-F82D-4339-91D7-E3CF37A0B801}"/>
          </ac:picMkLst>
        </pc:picChg>
      </pc:sldChg>
      <pc:sldChg chg="modSp add mod modAnim">
        <pc:chgData name="TAN Mei Yi [Harrisdale Senior High School]" userId="f9f029c9-d743-4d60-9f2c-e74bdec1ab07" providerId="ADAL" clId="{16199922-FE21-4959-A0B6-BD9A9625BC07}" dt="2023-06-29T00:47:25.595" v="657"/>
        <pc:sldMkLst>
          <pc:docMk/>
          <pc:sldMk cId="2227511874" sldId="262"/>
        </pc:sldMkLst>
        <pc:spChg chg="mod">
          <ac:chgData name="TAN Mei Yi [Harrisdale Senior High School]" userId="f9f029c9-d743-4d60-9f2c-e74bdec1ab07" providerId="ADAL" clId="{16199922-FE21-4959-A0B6-BD9A9625BC07}" dt="2023-06-26T01:49:13.071" v="321" actId="20577"/>
          <ac:spMkLst>
            <pc:docMk/>
            <pc:sldMk cId="2227511874" sldId="262"/>
            <ac:spMk id="3" creationId="{00000000-0000-0000-0000-000000000000}"/>
          </ac:spMkLst>
        </pc:spChg>
        <pc:spChg chg="mod">
          <ac:chgData name="TAN Mei Yi [Harrisdale Senior High School]" userId="f9f029c9-d743-4d60-9f2c-e74bdec1ab07" providerId="ADAL" clId="{16199922-FE21-4959-A0B6-BD9A9625BC07}" dt="2023-06-26T01:35:22.331" v="102" actId="208"/>
          <ac:spMkLst>
            <pc:docMk/>
            <pc:sldMk cId="2227511874" sldId="262"/>
            <ac:spMk id="8" creationId="{E05A26D2-87D0-4C30-9CAA-62F14D70475D}"/>
          </ac:spMkLst>
        </pc:spChg>
        <pc:picChg chg="mod">
          <ac:chgData name="TAN Mei Yi [Harrisdale Senior High School]" userId="f9f029c9-d743-4d60-9f2c-e74bdec1ab07" providerId="ADAL" clId="{16199922-FE21-4959-A0B6-BD9A9625BC07}" dt="2023-06-26T01:48:01.287" v="308" actId="1076"/>
          <ac:picMkLst>
            <pc:docMk/>
            <pc:sldMk cId="2227511874" sldId="262"/>
            <ac:picMk id="5" creationId="{0CA1FA5D-C3B7-4E7F-A0F5-134E5D1F3B71}"/>
          </ac:picMkLst>
        </pc:picChg>
      </pc:sldChg>
      <pc:sldChg chg="del">
        <pc:chgData name="TAN Mei Yi [Harrisdale Senior High School]" userId="f9f029c9-d743-4d60-9f2c-e74bdec1ab07" providerId="ADAL" clId="{16199922-FE21-4959-A0B6-BD9A9625BC07}" dt="2023-06-26T01:22:49.944" v="86" actId="47"/>
        <pc:sldMkLst>
          <pc:docMk/>
          <pc:sldMk cId="715680316" sldId="263"/>
        </pc:sldMkLst>
      </pc:sldChg>
      <pc:sldChg chg="addSp delSp modSp add mod modAnim">
        <pc:chgData name="TAN Mei Yi [Harrisdale Senior High School]" userId="f9f029c9-d743-4d60-9f2c-e74bdec1ab07" providerId="ADAL" clId="{16199922-FE21-4959-A0B6-BD9A9625BC07}" dt="2023-06-26T01:56:09.781" v="429" actId="1076"/>
        <pc:sldMkLst>
          <pc:docMk/>
          <pc:sldMk cId="2872980922" sldId="264"/>
        </pc:sldMkLst>
        <pc:spChg chg="add mod">
          <ac:chgData name="TAN Mei Yi [Harrisdale Senior High School]" userId="f9f029c9-d743-4d60-9f2c-e74bdec1ab07" providerId="ADAL" clId="{16199922-FE21-4959-A0B6-BD9A9625BC07}" dt="2023-06-26T01:22:41.575" v="85"/>
          <ac:spMkLst>
            <pc:docMk/>
            <pc:sldMk cId="2872980922" sldId="264"/>
            <ac:spMk id="2" creationId="{EE9B0861-4BB1-A868-A242-CF172B46E330}"/>
          </ac:spMkLst>
        </pc:spChg>
        <pc:spChg chg="mod">
          <ac:chgData name="TAN Mei Yi [Harrisdale Senior High School]" userId="f9f029c9-d743-4d60-9f2c-e74bdec1ab07" providerId="ADAL" clId="{16199922-FE21-4959-A0B6-BD9A9625BC07}" dt="2023-06-26T01:56:09.781" v="429" actId="1076"/>
          <ac:spMkLst>
            <pc:docMk/>
            <pc:sldMk cId="2872980922" sldId="264"/>
            <ac:spMk id="3" creationId="{00000000-0000-0000-0000-000000000000}"/>
          </ac:spMkLst>
        </pc:spChg>
        <pc:spChg chg="del">
          <ac:chgData name="TAN Mei Yi [Harrisdale Senior High School]" userId="f9f029c9-d743-4d60-9f2c-e74bdec1ab07" providerId="ADAL" clId="{16199922-FE21-4959-A0B6-BD9A9625BC07}" dt="2023-06-26T01:22:41.353" v="84" actId="478"/>
          <ac:spMkLst>
            <pc:docMk/>
            <pc:sldMk cId="2872980922" sldId="264"/>
            <ac:spMk id="7" creationId="{4601EC08-89C6-47FD-BB56-18078B0A16A4}"/>
          </ac:spMkLst>
        </pc:spChg>
      </pc:sldChg>
      <pc:sldChg chg="addSp delSp modSp add mod">
        <pc:chgData name="TAN Mei Yi [Harrisdale Senior High School]" userId="f9f029c9-d743-4d60-9f2c-e74bdec1ab07" providerId="ADAL" clId="{16199922-FE21-4959-A0B6-BD9A9625BC07}" dt="2023-06-26T01:49:52.399" v="322" actId="113"/>
        <pc:sldMkLst>
          <pc:docMk/>
          <pc:sldMk cId="982449205" sldId="270"/>
        </pc:sldMkLst>
        <pc:spChg chg="add mod">
          <ac:chgData name="TAN Mei Yi [Harrisdale Senior High School]" userId="f9f029c9-d743-4d60-9f2c-e74bdec1ab07" providerId="ADAL" clId="{16199922-FE21-4959-A0B6-BD9A9625BC07}" dt="2023-06-26T01:35:01.281" v="96"/>
          <ac:spMkLst>
            <pc:docMk/>
            <pc:sldMk cId="982449205" sldId="270"/>
            <ac:spMk id="2" creationId="{DCFC2E90-4133-5047-44F4-AFB1988D4ADB}"/>
          </ac:spMkLst>
        </pc:spChg>
        <pc:spChg chg="mod">
          <ac:chgData name="TAN Mei Yi [Harrisdale Senior High School]" userId="f9f029c9-d743-4d60-9f2c-e74bdec1ab07" providerId="ADAL" clId="{16199922-FE21-4959-A0B6-BD9A9625BC07}" dt="2023-06-26T01:49:52.399" v="322" actId="113"/>
          <ac:spMkLst>
            <pc:docMk/>
            <pc:sldMk cId="982449205" sldId="270"/>
            <ac:spMk id="3" creationId="{E8467510-F9D2-4E99-88A8-7F13269E7BD6}"/>
          </ac:spMkLst>
        </pc:spChg>
        <pc:spChg chg="del">
          <ac:chgData name="TAN Mei Yi [Harrisdale Senior High School]" userId="f9f029c9-d743-4d60-9f2c-e74bdec1ab07" providerId="ADAL" clId="{16199922-FE21-4959-A0B6-BD9A9625BC07}" dt="2023-06-26T01:35:01.073" v="95" actId="478"/>
          <ac:spMkLst>
            <pc:docMk/>
            <pc:sldMk cId="982449205" sldId="270"/>
            <ac:spMk id="4" creationId="{F6F29A71-E252-4044-975B-5ECB97529AFB}"/>
          </ac:spMkLst>
        </pc:spChg>
      </pc:sldChg>
      <pc:sldChg chg="addSp delSp modSp add mod modAnim">
        <pc:chgData name="TAN Mei Yi [Harrisdale Senior High School]" userId="f9f029c9-d743-4d60-9f2c-e74bdec1ab07" providerId="ADAL" clId="{16199922-FE21-4959-A0B6-BD9A9625BC07}" dt="2023-06-26T01:52:29.915" v="406" actId="1076"/>
        <pc:sldMkLst>
          <pc:docMk/>
          <pc:sldMk cId="455453148" sldId="271"/>
        </pc:sldMkLst>
        <pc:spChg chg="add mod">
          <ac:chgData name="TAN Mei Yi [Harrisdale Senior High School]" userId="f9f029c9-d743-4d60-9f2c-e74bdec1ab07" providerId="ADAL" clId="{16199922-FE21-4959-A0B6-BD9A9625BC07}" dt="2023-06-26T01:34:55.582" v="94"/>
          <ac:spMkLst>
            <pc:docMk/>
            <pc:sldMk cId="455453148" sldId="271"/>
            <ac:spMk id="2" creationId="{CF8530F2-F686-8F84-9A8D-94F794328FA9}"/>
          </ac:spMkLst>
        </pc:spChg>
        <pc:spChg chg="mod">
          <ac:chgData name="TAN Mei Yi [Harrisdale Senior High School]" userId="f9f029c9-d743-4d60-9f2c-e74bdec1ab07" providerId="ADAL" clId="{16199922-FE21-4959-A0B6-BD9A9625BC07}" dt="2023-06-26T01:50:07.119" v="323" actId="113"/>
          <ac:spMkLst>
            <pc:docMk/>
            <pc:sldMk cId="455453148" sldId="271"/>
            <ac:spMk id="3" creationId="{6FF3475C-AC43-41A1-B55A-4A7F75506AD6}"/>
          </ac:spMkLst>
        </pc:spChg>
        <pc:spChg chg="del">
          <ac:chgData name="TAN Mei Yi [Harrisdale Senior High School]" userId="f9f029c9-d743-4d60-9f2c-e74bdec1ab07" providerId="ADAL" clId="{16199922-FE21-4959-A0B6-BD9A9625BC07}" dt="2023-06-26T01:34:55.348" v="93" actId="478"/>
          <ac:spMkLst>
            <pc:docMk/>
            <pc:sldMk cId="455453148" sldId="271"/>
            <ac:spMk id="4" creationId="{AF0967B6-B720-4F0E-8344-470341A918C1}"/>
          </ac:spMkLst>
        </pc:spChg>
        <pc:spChg chg="mod">
          <ac:chgData name="TAN Mei Yi [Harrisdale Senior High School]" userId="f9f029c9-d743-4d60-9f2c-e74bdec1ab07" providerId="ADAL" clId="{16199922-FE21-4959-A0B6-BD9A9625BC07}" dt="2023-06-26T01:50:20.837" v="325" actId="208"/>
          <ac:spMkLst>
            <pc:docMk/>
            <pc:sldMk cId="455453148" sldId="271"/>
            <ac:spMk id="6" creationId="{E57008E0-47D6-4740-B946-863565EB58E6}"/>
          </ac:spMkLst>
        </pc:spChg>
        <pc:spChg chg="add mod">
          <ac:chgData name="TAN Mei Yi [Harrisdale Senior High School]" userId="f9f029c9-d743-4d60-9f2c-e74bdec1ab07" providerId="ADAL" clId="{16199922-FE21-4959-A0B6-BD9A9625BC07}" dt="2023-06-26T01:51:50.799" v="374" actId="1076"/>
          <ac:spMkLst>
            <pc:docMk/>
            <pc:sldMk cId="455453148" sldId="271"/>
            <ac:spMk id="7" creationId="{10D12E2A-F5F8-FB12-F083-121CF2A03E7D}"/>
          </ac:spMkLst>
        </pc:spChg>
        <pc:spChg chg="add mod">
          <ac:chgData name="TAN Mei Yi [Harrisdale Senior High School]" userId="f9f029c9-d743-4d60-9f2c-e74bdec1ab07" providerId="ADAL" clId="{16199922-FE21-4959-A0B6-BD9A9625BC07}" dt="2023-06-26T01:52:08.058" v="388" actId="1076"/>
          <ac:spMkLst>
            <pc:docMk/>
            <pc:sldMk cId="455453148" sldId="271"/>
            <ac:spMk id="8" creationId="{C884C562-71DE-73EA-485E-5FA87FBB4953}"/>
          </ac:spMkLst>
        </pc:spChg>
        <pc:spChg chg="add mod">
          <ac:chgData name="TAN Mei Yi [Harrisdale Senior High School]" userId="f9f029c9-d743-4d60-9f2c-e74bdec1ab07" providerId="ADAL" clId="{16199922-FE21-4959-A0B6-BD9A9625BC07}" dt="2023-06-26T01:52:19.974" v="398" actId="1076"/>
          <ac:spMkLst>
            <pc:docMk/>
            <pc:sldMk cId="455453148" sldId="271"/>
            <ac:spMk id="9" creationId="{C60C8828-791B-B9A3-5C0A-7F560835BD11}"/>
          </ac:spMkLst>
        </pc:spChg>
        <pc:spChg chg="mod">
          <ac:chgData name="TAN Mei Yi [Harrisdale Senior High School]" userId="f9f029c9-d743-4d60-9f2c-e74bdec1ab07" providerId="ADAL" clId="{16199922-FE21-4959-A0B6-BD9A9625BC07}" dt="2023-06-26T01:50:14.442" v="324" actId="207"/>
          <ac:spMkLst>
            <pc:docMk/>
            <pc:sldMk cId="455453148" sldId="271"/>
            <ac:spMk id="11" creationId="{FCD39ED1-95E1-413D-B64C-7D42C71537A8}"/>
          </ac:spMkLst>
        </pc:spChg>
        <pc:spChg chg="mod">
          <ac:chgData name="TAN Mei Yi [Harrisdale Senior High School]" userId="f9f029c9-d743-4d60-9f2c-e74bdec1ab07" providerId="ADAL" clId="{16199922-FE21-4959-A0B6-BD9A9625BC07}" dt="2023-06-26T01:51:48.568" v="373" actId="1076"/>
          <ac:spMkLst>
            <pc:docMk/>
            <pc:sldMk cId="455453148" sldId="271"/>
            <ac:spMk id="12" creationId="{4E8A8188-8220-4F46-8F65-7BCD4EBA4054}"/>
          </ac:spMkLst>
        </pc:spChg>
        <pc:spChg chg="add mod">
          <ac:chgData name="TAN Mei Yi [Harrisdale Senior High School]" userId="f9f029c9-d743-4d60-9f2c-e74bdec1ab07" providerId="ADAL" clId="{16199922-FE21-4959-A0B6-BD9A9625BC07}" dt="2023-06-26T01:52:29.915" v="406" actId="1076"/>
          <ac:spMkLst>
            <pc:docMk/>
            <pc:sldMk cId="455453148" sldId="271"/>
            <ac:spMk id="14" creationId="{E6636CFF-D478-391D-C78C-91776322F65D}"/>
          </ac:spMkLst>
        </pc:spChg>
        <pc:cxnChg chg="mod">
          <ac:chgData name="TAN Mei Yi [Harrisdale Senior High School]" userId="f9f029c9-d743-4d60-9f2c-e74bdec1ab07" providerId="ADAL" clId="{16199922-FE21-4959-A0B6-BD9A9625BC07}" dt="2023-06-26T01:50:20.837" v="325" actId="208"/>
          <ac:cxnSpMkLst>
            <pc:docMk/>
            <pc:sldMk cId="455453148" sldId="271"/>
            <ac:cxnSpMk id="10" creationId="{66F8970B-A3A5-4675-BA0E-1F63552A5767}"/>
          </ac:cxnSpMkLst>
        </pc:cxnChg>
      </pc:sldChg>
      <pc:sldChg chg="addSp delSp modSp add mod modAnim">
        <pc:chgData name="TAN Mei Yi [Harrisdale Senior High School]" userId="f9f029c9-d743-4d60-9f2c-e74bdec1ab07" providerId="ADAL" clId="{16199922-FE21-4959-A0B6-BD9A9625BC07}" dt="2023-06-26T01:53:12.558" v="412"/>
        <pc:sldMkLst>
          <pc:docMk/>
          <pc:sldMk cId="2535233102" sldId="272"/>
        </pc:sldMkLst>
        <pc:spChg chg="mod">
          <ac:chgData name="TAN Mei Yi [Harrisdale Senior High School]" userId="f9f029c9-d743-4d60-9f2c-e74bdec1ab07" providerId="ADAL" clId="{16199922-FE21-4959-A0B6-BD9A9625BC07}" dt="2023-06-26T01:53:05.822" v="411" actId="207"/>
          <ac:spMkLst>
            <pc:docMk/>
            <pc:sldMk cId="2535233102" sldId="272"/>
            <ac:spMk id="2" creationId="{39ABDF61-414F-4074-92A2-1360933B52E9}"/>
          </ac:spMkLst>
        </pc:spChg>
        <pc:spChg chg="mod">
          <ac:chgData name="TAN Mei Yi [Harrisdale Senior High School]" userId="f9f029c9-d743-4d60-9f2c-e74bdec1ab07" providerId="ADAL" clId="{16199922-FE21-4959-A0B6-BD9A9625BC07}" dt="2023-06-26T01:52:44.394" v="407" actId="113"/>
          <ac:spMkLst>
            <pc:docMk/>
            <pc:sldMk cId="2535233102" sldId="272"/>
            <ac:spMk id="3" creationId="{E8467510-F9D2-4E99-88A8-7F13269E7BD6}"/>
          </ac:spMkLst>
        </pc:spChg>
        <pc:spChg chg="del">
          <ac:chgData name="TAN Mei Yi [Harrisdale Senior High School]" userId="f9f029c9-d743-4d60-9f2c-e74bdec1ab07" providerId="ADAL" clId="{16199922-FE21-4959-A0B6-BD9A9625BC07}" dt="2023-06-26T01:34:51.174" v="91" actId="478"/>
          <ac:spMkLst>
            <pc:docMk/>
            <pc:sldMk cId="2535233102" sldId="272"/>
            <ac:spMk id="4" creationId="{F6F29A71-E252-4044-975B-5ECB97529AFB}"/>
          </ac:spMkLst>
        </pc:spChg>
        <pc:spChg chg="add mod">
          <ac:chgData name="TAN Mei Yi [Harrisdale Senior High School]" userId="f9f029c9-d743-4d60-9f2c-e74bdec1ab07" providerId="ADAL" clId="{16199922-FE21-4959-A0B6-BD9A9625BC07}" dt="2023-06-26T01:34:51.435" v="92"/>
          <ac:spMkLst>
            <pc:docMk/>
            <pc:sldMk cId="2535233102" sldId="272"/>
            <ac:spMk id="5" creationId="{2C31C6CA-B71E-4BC7-F17E-49EBB5BF2EAC}"/>
          </ac:spMkLst>
        </pc:spChg>
      </pc:sldChg>
      <pc:sldChg chg="addSp delSp modSp add mod modAnim">
        <pc:chgData name="TAN Mei Yi [Harrisdale Senior High School]" userId="f9f029c9-d743-4d60-9f2c-e74bdec1ab07" providerId="ADAL" clId="{16199922-FE21-4959-A0B6-BD9A9625BC07}" dt="2023-06-26T01:55:05.328" v="416" actId="113"/>
        <pc:sldMkLst>
          <pc:docMk/>
          <pc:sldMk cId="4263864761" sldId="273"/>
        </pc:sldMkLst>
        <pc:spChg chg="mod">
          <ac:chgData name="TAN Mei Yi [Harrisdale Senior High School]" userId="f9f029c9-d743-4d60-9f2c-e74bdec1ab07" providerId="ADAL" clId="{16199922-FE21-4959-A0B6-BD9A9625BC07}" dt="2023-06-26T01:55:05.328" v="416" actId="113"/>
          <ac:spMkLst>
            <pc:docMk/>
            <pc:sldMk cId="4263864761" sldId="273"/>
            <ac:spMk id="3" creationId="{E8467510-F9D2-4E99-88A8-7F13269E7BD6}"/>
          </ac:spMkLst>
        </pc:spChg>
        <pc:spChg chg="del">
          <ac:chgData name="TAN Mei Yi [Harrisdale Senior High School]" userId="f9f029c9-d743-4d60-9f2c-e74bdec1ab07" providerId="ADAL" clId="{16199922-FE21-4959-A0B6-BD9A9625BC07}" dt="2023-06-26T01:34:48.191" v="89" actId="478"/>
          <ac:spMkLst>
            <pc:docMk/>
            <pc:sldMk cId="4263864761" sldId="273"/>
            <ac:spMk id="4" creationId="{F6F29A71-E252-4044-975B-5ECB97529AFB}"/>
          </ac:spMkLst>
        </pc:spChg>
        <pc:spChg chg="add mod">
          <ac:chgData name="TAN Mei Yi [Harrisdale Senior High School]" userId="f9f029c9-d743-4d60-9f2c-e74bdec1ab07" providerId="ADAL" clId="{16199922-FE21-4959-A0B6-BD9A9625BC07}" dt="2023-06-26T01:34:48.427" v="90"/>
          <ac:spMkLst>
            <pc:docMk/>
            <pc:sldMk cId="4263864761" sldId="273"/>
            <ac:spMk id="5" creationId="{2D60A2DA-0239-32AA-DBDF-A307C628277D}"/>
          </ac:spMkLst>
        </pc:spChg>
        <pc:spChg chg="mod">
          <ac:chgData name="TAN Mei Yi [Harrisdale Senior High School]" userId="f9f029c9-d743-4d60-9f2c-e74bdec1ab07" providerId="ADAL" clId="{16199922-FE21-4959-A0B6-BD9A9625BC07}" dt="2023-06-26T01:54:04.334" v="414" actId="207"/>
          <ac:spMkLst>
            <pc:docMk/>
            <pc:sldMk cId="4263864761" sldId="273"/>
            <ac:spMk id="7" creationId="{5DF5E628-76A8-43C7-8C51-0816E3BA032E}"/>
          </ac:spMkLst>
        </pc:spChg>
      </pc:sldChg>
      <pc:sldChg chg="addSp delSp modSp add mod modAnim">
        <pc:chgData name="TAN Mei Yi [Harrisdale Senior High School]" userId="f9f029c9-d743-4d60-9f2c-e74bdec1ab07" providerId="ADAL" clId="{16199922-FE21-4959-A0B6-BD9A9625BC07}" dt="2023-06-26T01:55:24.562" v="419" actId="207"/>
        <pc:sldMkLst>
          <pc:docMk/>
          <pc:sldMk cId="598541306" sldId="274"/>
        </pc:sldMkLst>
        <pc:spChg chg="add mod">
          <ac:chgData name="TAN Mei Yi [Harrisdale Senior High School]" userId="f9f029c9-d743-4d60-9f2c-e74bdec1ab07" providerId="ADAL" clId="{16199922-FE21-4959-A0B6-BD9A9625BC07}" dt="2023-06-26T01:34:43.067" v="88"/>
          <ac:spMkLst>
            <pc:docMk/>
            <pc:sldMk cId="598541306" sldId="274"/>
            <ac:spMk id="2" creationId="{A6D82D3F-0E10-00C0-C803-912BBA750026}"/>
          </ac:spMkLst>
        </pc:spChg>
        <pc:spChg chg="mod">
          <ac:chgData name="TAN Mei Yi [Harrisdale Senior High School]" userId="f9f029c9-d743-4d60-9f2c-e74bdec1ab07" providerId="ADAL" clId="{16199922-FE21-4959-A0B6-BD9A9625BC07}" dt="2023-06-26T01:55:10.786" v="417" actId="113"/>
          <ac:spMkLst>
            <pc:docMk/>
            <pc:sldMk cId="598541306" sldId="274"/>
            <ac:spMk id="3" creationId="{E8467510-F9D2-4E99-88A8-7F13269E7BD6}"/>
          </ac:spMkLst>
        </pc:spChg>
        <pc:spChg chg="del">
          <ac:chgData name="TAN Mei Yi [Harrisdale Senior High School]" userId="f9f029c9-d743-4d60-9f2c-e74bdec1ab07" providerId="ADAL" clId="{16199922-FE21-4959-A0B6-BD9A9625BC07}" dt="2023-06-26T01:34:42.459" v="87" actId="478"/>
          <ac:spMkLst>
            <pc:docMk/>
            <pc:sldMk cId="598541306" sldId="274"/>
            <ac:spMk id="4" creationId="{F6F29A71-E252-4044-975B-5ECB97529AFB}"/>
          </ac:spMkLst>
        </pc:spChg>
        <pc:spChg chg="mod">
          <ac:chgData name="TAN Mei Yi [Harrisdale Senior High School]" userId="f9f029c9-d743-4d60-9f2c-e74bdec1ab07" providerId="ADAL" clId="{16199922-FE21-4959-A0B6-BD9A9625BC07}" dt="2023-06-26T01:55:24.562" v="419" actId="207"/>
          <ac:spMkLst>
            <pc:docMk/>
            <pc:sldMk cId="598541306" sldId="274"/>
            <ac:spMk id="5" creationId="{4065EBB2-A150-4763-A6FC-E79F11F33AB1}"/>
          </ac:spMkLst>
        </pc:spChg>
      </pc:sldChg>
      <pc:sldChg chg="modSp mod">
        <pc:chgData name="TAN Mei Yi [Harrisdale Senior High School]" userId="f9f029c9-d743-4d60-9f2c-e74bdec1ab07" providerId="ADAL" clId="{16199922-FE21-4959-A0B6-BD9A9625BC07}" dt="2023-06-26T02:19:56.778" v="654" actId="20577"/>
        <pc:sldMkLst>
          <pc:docMk/>
          <pc:sldMk cId="3000480193" sldId="288"/>
        </pc:sldMkLst>
        <pc:spChg chg="mod">
          <ac:chgData name="TAN Mei Yi [Harrisdale Senior High School]" userId="f9f029c9-d743-4d60-9f2c-e74bdec1ab07" providerId="ADAL" clId="{16199922-FE21-4959-A0B6-BD9A9625BC07}" dt="2023-06-26T02:19:56.778" v="654" actId="20577"/>
          <ac:spMkLst>
            <pc:docMk/>
            <pc:sldMk cId="3000480193" sldId="288"/>
            <ac:spMk id="5" creationId="{00000000-0000-0000-0000-000000000000}"/>
          </ac:spMkLst>
        </pc:spChg>
      </pc:sldChg>
      <pc:sldChg chg="modSp mod">
        <pc:chgData name="TAN Mei Yi [Harrisdale Senior High School]" userId="f9f029c9-d743-4d60-9f2c-e74bdec1ab07" providerId="ADAL" clId="{16199922-FE21-4959-A0B6-BD9A9625BC07}" dt="2023-06-26T01:21:54.197" v="82" actId="20577"/>
        <pc:sldMkLst>
          <pc:docMk/>
          <pc:sldMk cId="2226349418" sldId="292"/>
        </pc:sldMkLst>
        <pc:spChg chg="mod">
          <ac:chgData name="TAN Mei Yi [Harrisdale Senior High School]" userId="f9f029c9-d743-4d60-9f2c-e74bdec1ab07" providerId="ADAL" clId="{16199922-FE21-4959-A0B6-BD9A9625BC07}" dt="2023-06-26T01:21:54.197" v="82" actId="20577"/>
          <ac:spMkLst>
            <pc:docMk/>
            <pc:sldMk cId="2226349418" sldId="292"/>
            <ac:spMk id="22" creationId="{046BE2BE-401B-43B6-9F59-E6AE635E14BD}"/>
          </ac:spMkLst>
        </pc:spChg>
      </pc:sldChg>
      <pc:sldChg chg="del">
        <pc:chgData name="TAN Mei Yi [Harrisdale Senior High School]" userId="f9f029c9-d743-4d60-9f2c-e74bdec1ab07" providerId="ADAL" clId="{16199922-FE21-4959-A0B6-BD9A9625BC07}" dt="2023-06-26T01:22:49.944" v="86" actId="47"/>
        <pc:sldMkLst>
          <pc:docMk/>
          <pc:sldMk cId="2305694551" sldId="349"/>
        </pc:sldMkLst>
      </pc:sldChg>
      <pc:sldChg chg="del">
        <pc:chgData name="TAN Mei Yi [Harrisdale Senior High School]" userId="f9f029c9-d743-4d60-9f2c-e74bdec1ab07" providerId="ADAL" clId="{16199922-FE21-4959-A0B6-BD9A9625BC07}" dt="2023-06-26T01:22:49.944" v="86" actId="47"/>
        <pc:sldMkLst>
          <pc:docMk/>
          <pc:sldMk cId="929278771" sldId="350"/>
        </pc:sldMkLst>
      </pc:sldChg>
      <pc:sldChg chg="del">
        <pc:chgData name="TAN Mei Yi [Harrisdale Senior High School]" userId="f9f029c9-d743-4d60-9f2c-e74bdec1ab07" providerId="ADAL" clId="{16199922-FE21-4959-A0B6-BD9A9625BC07}" dt="2023-06-26T01:22:49.944" v="86" actId="47"/>
        <pc:sldMkLst>
          <pc:docMk/>
          <pc:sldMk cId="3448764226" sldId="351"/>
        </pc:sldMkLst>
      </pc:sldChg>
      <pc:sldChg chg="del">
        <pc:chgData name="TAN Mei Yi [Harrisdale Senior High School]" userId="f9f029c9-d743-4d60-9f2c-e74bdec1ab07" providerId="ADAL" clId="{16199922-FE21-4959-A0B6-BD9A9625BC07}" dt="2023-06-26T01:22:49.944" v="86" actId="47"/>
        <pc:sldMkLst>
          <pc:docMk/>
          <pc:sldMk cId="758218575" sldId="352"/>
        </pc:sldMkLst>
      </pc:sldChg>
      <pc:sldChg chg="del">
        <pc:chgData name="TAN Mei Yi [Harrisdale Senior High School]" userId="f9f029c9-d743-4d60-9f2c-e74bdec1ab07" providerId="ADAL" clId="{16199922-FE21-4959-A0B6-BD9A9625BC07}" dt="2023-06-26T01:22:49.944" v="86" actId="47"/>
        <pc:sldMkLst>
          <pc:docMk/>
          <pc:sldMk cId="2699366047" sldId="353"/>
        </pc:sldMkLst>
      </pc:sldChg>
      <pc:sldChg chg="del">
        <pc:chgData name="TAN Mei Yi [Harrisdale Senior High School]" userId="f9f029c9-d743-4d60-9f2c-e74bdec1ab07" providerId="ADAL" clId="{16199922-FE21-4959-A0B6-BD9A9625BC07}" dt="2023-06-26T01:22:49.944" v="86" actId="47"/>
        <pc:sldMkLst>
          <pc:docMk/>
          <pc:sldMk cId="2763962111" sldId="354"/>
        </pc:sldMkLst>
      </pc:sldChg>
      <pc:sldChg chg="del">
        <pc:chgData name="TAN Mei Yi [Harrisdale Senior High School]" userId="f9f029c9-d743-4d60-9f2c-e74bdec1ab07" providerId="ADAL" clId="{16199922-FE21-4959-A0B6-BD9A9625BC07}" dt="2023-06-26T01:22:49.944" v="86" actId="47"/>
        <pc:sldMkLst>
          <pc:docMk/>
          <pc:sldMk cId="1433330703" sldId="355"/>
        </pc:sldMkLst>
      </pc:sldChg>
      <pc:sldChg chg="del">
        <pc:chgData name="TAN Mei Yi [Harrisdale Senior High School]" userId="f9f029c9-d743-4d60-9f2c-e74bdec1ab07" providerId="ADAL" clId="{16199922-FE21-4959-A0B6-BD9A9625BC07}" dt="2023-06-26T01:22:49.944" v="86" actId="47"/>
        <pc:sldMkLst>
          <pc:docMk/>
          <pc:sldMk cId="552162739" sldId="356"/>
        </pc:sldMkLst>
      </pc:sldChg>
      <pc:sldChg chg="del">
        <pc:chgData name="TAN Mei Yi [Harrisdale Senior High School]" userId="f9f029c9-d743-4d60-9f2c-e74bdec1ab07" providerId="ADAL" clId="{16199922-FE21-4959-A0B6-BD9A9625BC07}" dt="2023-06-26T01:22:49.944" v="86" actId="47"/>
        <pc:sldMkLst>
          <pc:docMk/>
          <pc:sldMk cId="2979594825" sldId="357"/>
        </pc:sldMkLst>
      </pc:sldChg>
      <pc:sldChg chg="del">
        <pc:chgData name="TAN Mei Yi [Harrisdale Senior High School]" userId="f9f029c9-d743-4d60-9f2c-e74bdec1ab07" providerId="ADAL" clId="{16199922-FE21-4959-A0B6-BD9A9625BC07}" dt="2023-06-26T01:22:49.944" v="86" actId="47"/>
        <pc:sldMkLst>
          <pc:docMk/>
          <pc:sldMk cId="3948512978" sldId="358"/>
        </pc:sldMkLst>
      </pc:sldChg>
      <pc:sldChg chg="del">
        <pc:chgData name="TAN Mei Yi [Harrisdale Senior High School]" userId="f9f029c9-d743-4d60-9f2c-e74bdec1ab07" providerId="ADAL" clId="{16199922-FE21-4959-A0B6-BD9A9625BC07}" dt="2023-06-26T01:22:49.944" v="86" actId="47"/>
        <pc:sldMkLst>
          <pc:docMk/>
          <pc:sldMk cId="3302126290" sldId="359"/>
        </pc:sldMkLst>
      </pc:sldChg>
      <pc:sldChg chg="del">
        <pc:chgData name="TAN Mei Yi [Harrisdale Senior High School]" userId="f9f029c9-d743-4d60-9f2c-e74bdec1ab07" providerId="ADAL" clId="{16199922-FE21-4959-A0B6-BD9A9625BC07}" dt="2023-06-26T01:22:49.944" v="86" actId="47"/>
        <pc:sldMkLst>
          <pc:docMk/>
          <pc:sldMk cId="1276559418" sldId="360"/>
        </pc:sldMkLst>
      </pc:sldChg>
      <pc:sldChg chg="del">
        <pc:chgData name="TAN Mei Yi [Harrisdale Senior High School]" userId="f9f029c9-d743-4d60-9f2c-e74bdec1ab07" providerId="ADAL" clId="{16199922-FE21-4959-A0B6-BD9A9625BC07}" dt="2023-06-26T01:22:49.944" v="86" actId="47"/>
        <pc:sldMkLst>
          <pc:docMk/>
          <pc:sldMk cId="971590549" sldId="361"/>
        </pc:sldMkLst>
      </pc:sldChg>
      <pc:sldChg chg="modSp add mod modAnim">
        <pc:chgData name="TAN Mei Yi [Harrisdale Senior High School]" userId="f9f029c9-d743-4d60-9f2c-e74bdec1ab07" providerId="ADAL" clId="{16199922-FE21-4959-A0B6-BD9A9625BC07}" dt="2023-06-26T01:59:54.918" v="540"/>
        <pc:sldMkLst>
          <pc:docMk/>
          <pc:sldMk cId="2701224179" sldId="362"/>
        </pc:sldMkLst>
        <pc:spChg chg="mod">
          <ac:chgData name="TAN Mei Yi [Harrisdale Senior High School]" userId="f9f029c9-d743-4d60-9f2c-e74bdec1ab07" providerId="ADAL" clId="{16199922-FE21-4959-A0B6-BD9A9625BC07}" dt="2023-06-26T01:59:37.773" v="537" actId="403"/>
          <ac:spMkLst>
            <pc:docMk/>
            <pc:sldMk cId="2701224179" sldId="362"/>
            <ac:spMk id="3" creationId="{00000000-0000-0000-0000-000000000000}"/>
          </ac:spMkLst>
        </pc:spChg>
        <pc:spChg chg="mod">
          <ac:chgData name="TAN Mei Yi [Harrisdale Senior High School]" userId="f9f029c9-d743-4d60-9f2c-e74bdec1ab07" providerId="ADAL" clId="{16199922-FE21-4959-A0B6-BD9A9625BC07}" dt="2023-06-26T01:35:14.577" v="99" actId="208"/>
          <ac:spMkLst>
            <pc:docMk/>
            <pc:sldMk cId="2701224179" sldId="362"/>
            <ac:spMk id="7" creationId="{C1EE5D57-6AE7-4C55-9849-DD6DEF2BC9B5}"/>
          </ac:spMkLst>
        </pc:spChg>
        <pc:picChg chg="mod">
          <ac:chgData name="TAN Mei Yi [Harrisdale Senior High School]" userId="f9f029c9-d743-4d60-9f2c-e74bdec1ab07" providerId="ADAL" clId="{16199922-FE21-4959-A0B6-BD9A9625BC07}" dt="2023-06-26T01:47:07.049" v="293" actId="1076"/>
          <ac:picMkLst>
            <pc:docMk/>
            <pc:sldMk cId="2701224179" sldId="362"/>
            <ac:picMk id="5" creationId="{EEF8B677-293A-4608-9430-AE315C3CC18F}"/>
          </ac:picMkLst>
        </pc:picChg>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7/08/2023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7/08/2023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7/08/2023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7/08/2023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7/08/2023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40.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0.png"/><Relationship Id="rId10" Type="http://schemas.openxmlformats.org/officeDocument/2006/relationships/image" Target="../media/image39.png"/><Relationship Id="rId4" Type="http://schemas.openxmlformats.org/officeDocument/2006/relationships/image" Target="../media/image330.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4" y="956760"/>
            <a:ext cx="11672375" cy="1077218"/>
          </a:xfrm>
          <a:prstGeom prst="rect">
            <a:avLst/>
          </a:prstGeom>
          <a:noFill/>
        </p:spPr>
        <p:txBody>
          <a:bodyPr wrap="square" rtlCol="0">
            <a:spAutoFit/>
          </a:bodyPr>
          <a:lstStyle/>
          <a:p>
            <a:r>
              <a:rPr lang="en-AU" sz="3200" b="1" dirty="0"/>
              <a:t>I will </a:t>
            </a:r>
            <a:r>
              <a:rPr lang="en-GB" sz="3200" b="1" dirty="0"/>
              <a:t>be able to apply the concept of sample proportion to distribution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7845BC-DC72-44E1-BABF-6AFB4DC3022D}"/>
                  </a:ext>
                </a:extLst>
              </p:cNvPr>
              <p:cNvSpPr txBox="1"/>
              <p:nvPr/>
            </p:nvSpPr>
            <p:spPr>
              <a:xfrm>
                <a:off x="46008" y="3604464"/>
                <a:ext cx="12092805" cy="1487010"/>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At the end of the lesson, I will be able to:</a:t>
                </a:r>
              </a:p>
              <a:p>
                <a:endParaRPr lang="en-US" dirty="0"/>
              </a:p>
              <a:p>
                <a:pPr marL="0" indent="0">
                  <a:buNone/>
                </a:pPr>
                <a:r>
                  <a:rPr lang="en-AU" sz="1800" dirty="0"/>
                  <a:t>4.3.4	</a:t>
                </a:r>
                <a:r>
                  <a:rPr lang="en-US" sz="1800" dirty="0"/>
                  <a:t>Examine the concept of the sample proportion 𝑝̂ as a random variable whose value varies between samples, and the formulas for the mean 𝑝 and standard deviation </a:t>
                </a:r>
                <a14:m>
                  <m:oMath xmlns:m="http://schemas.openxmlformats.org/officeDocument/2006/math">
                    <m:rad>
                      <m:radPr>
                        <m:degHide m:val="on"/>
                        <m:ctrlPr>
                          <a:rPr lang="en-US" sz="1800" i="1" smtClean="0">
                            <a:latin typeface="Cambria Math" panose="02040503050406030204" pitchFamily="18" charset="0"/>
                          </a:rPr>
                        </m:ctrlPr>
                      </m:radPr>
                      <m:deg/>
                      <m:e>
                        <m:f>
                          <m:fPr>
                            <m:ctrlPr>
                              <a:rPr lang="en-US" sz="1800" i="1" smtClean="0">
                                <a:latin typeface="Cambria Math" panose="02040503050406030204" pitchFamily="18" charset="0"/>
                              </a:rPr>
                            </m:ctrlPr>
                          </m:fPr>
                          <m:num>
                            <m:r>
                              <a:rPr lang="en-AU" sz="1800" b="0" i="1" smtClean="0">
                                <a:latin typeface="Cambria Math" panose="02040503050406030204" pitchFamily="18" charset="0"/>
                              </a:rPr>
                              <m:t>𝑝</m:t>
                            </m:r>
                            <m:r>
                              <a:rPr lang="en-AU" sz="1800" b="0" i="1" smtClean="0">
                                <a:latin typeface="Cambria Math" panose="02040503050406030204" pitchFamily="18" charset="0"/>
                              </a:rPr>
                              <m:t>(1−</m:t>
                            </m:r>
                            <m:r>
                              <a:rPr lang="en-AU" sz="1800" b="0" i="1" smtClean="0">
                                <a:latin typeface="Cambria Math" panose="02040503050406030204" pitchFamily="18" charset="0"/>
                              </a:rPr>
                              <m:t>𝑝</m:t>
                            </m:r>
                            <m:r>
                              <a:rPr lang="en-AU" sz="1800" b="0" i="1" smtClean="0">
                                <a:latin typeface="Cambria Math" panose="02040503050406030204" pitchFamily="18" charset="0"/>
                              </a:rPr>
                              <m:t>)</m:t>
                            </m:r>
                          </m:num>
                          <m:den>
                            <m:r>
                              <a:rPr lang="en-AU" sz="1800" b="0" i="1" smtClean="0">
                                <a:latin typeface="Cambria Math" panose="02040503050406030204" pitchFamily="18" charset="0"/>
                              </a:rPr>
                              <m:t>𝑛</m:t>
                            </m:r>
                          </m:den>
                        </m:f>
                      </m:e>
                    </m:rad>
                  </m:oMath>
                </a14:m>
                <a:r>
                  <a:rPr lang="en-US" sz="1800" dirty="0"/>
                  <a:t> of the sample proportion 𝑝</a:t>
                </a:r>
                <a:r>
                  <a:rPr lang="en-US" sz="1800"/>
                  <a:t>̂ </a:t>
                </a:r>
                <a:endParaRPr lang="en-US" sz="1800" dirty="0"/>
              </a:p>
            </p:txBody>
          </p:sp>
        </mc:Choice>
        <mc:Fallback xmlns="">
          <p:sp>
            <p:nvSpPr>
              <p:cNvPr id="21" name="TextBox 20">
                <a:extLst>
                  <a:ext uri="{FF2B5EF4-FFF2-40B4-BE49-F238E27FC236}">
                    <a16:creationId xmlns:a16="http://schemas.microsoft.com/office/drawing/2014/main" id="{8E7845BC-DC72-44E1-BABF-6AFB4DC3022D}"/>
                  </a:ext>
                </a:extLst>
              </p:cNvPr>
              <p:cNvSpPr txBox="1">
                <a:spLocks noRot="1" noChangeAspect="1" noMove="1" noResize="1" noEditPoints="1" noAdjustHandles="1" noChangeArrowheads="1" noChangeShapeType="1" noTextEdit="1"/>
              </p:cNvSpPr>
              <p:nvPr/>
            </p:nvSpPr>
            <p:spPr>
              <a:xfrm>
                <a:off x="46008" y="3604464"/>
                <a:ext cx="12092805" cy="1487010"/>
              </a:xfrm>
              <a:prstGeom prst="rect">
                <a:avLst/>
              </a:prstGeom>
              <a:blipFill>
                <a:blip r:embed="rId2"/>
                <a:stretch>
                  <a:fillRect l="-454" t="-2049"/>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46008" y="2905010"/>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7"/>
            <a:ext cx="11743326" cy="948687"/>
          </a:xfrm>
        </p:spPr>
        <p:txBody>
          <a:bodyPr>
            <a:normAutofit/>
          </a:bodyPr>
          <a:lstStyle/>
          <a:p>
            <a:pPr marL="0" indent="0" algn="just">
              <a:buNone/>
            </a:pPr>
            <a:r>
              <a:rPr lang="en-GB" sz="2000" dirty="0"/>
              <a:t>A fair coin is tossed 40 times, and the number of heads recorded. The experiment is repeated many times. </a:t>
            </a:r>
          </a:p>
          <a:p>
            <a:pPr marL="0" indent="0" algn="just">
              <a:buNone/>
            </a:pPr>
            <a:r>
              <a:rPr lang="en-GB" sz="2000" dirty="0"/>
              <a:t>What is the expected value and standard deviation of the sample proportion of heads?</a:t>
            </a:r>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23523" y="1693788"/>
                <a:ext cx="815595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Consider the theoretical probability as the Population proportion: </a:t>
                </a:r>
                <a14:m>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=0.5</m:t>
                    </m:r>
                  </m:oMath>
                </a14:m>
                <a:endParaRPr lang="en-AU" sz="2000" dirty="0">
                  <a:solidFill>
                    <a:srgbClr val="002060"/>
                  </a:solidFill>
                </a:endParaRPr>
              </a:p>
            </p:txBody>
          </p:sp>
        </mc:Choice>
        <mc:Fallback xmlns="">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23523" y="1693788"/>
                <a:ext cx="8155957" cy="447995"/>
              </a:xfrm>
              <a:prstGeom prst="rect">
                <a:avLst/>
              </a:prstGeom>
              <a:blipFill>
                <a:blip r:embed="rId2"/>
                <a:stretch>
                  <a:fillRect l="-822" t="-15068" b="-684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1098507" y="2168887"/>
                <a:ext cx="225327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𝐸</m:t>
                      </m:r>
                      <m:d>
                        <m:dPr>
                          <m:ctrlPr>
                            <a:rPr lang="en-GB" sz="2000" b="0" i="1" smtClean="0">
                              <a:solidFill>
                                <a:srgbClr val="002060"/>
                              </a:solidFill>
                              <a:latin typeface="Cambria Math" panose="02040503050406030204" pitchFamily="18" charset="0"/>
                            </a:rPr>
                          </m:ctrlPr>
                        </m:dPr>
                        <m:e>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e>
                      </m:d>
                      <m:r>
                        <a:rPr lang="en-GB" sz="2000" b="0" i="1" smtClean="0">
                          <a:solidFill>
                            <a:srgbClr val="002060"/>
                          </a:solidFill>
                          <a:latin typeface="Cambria Math" panose="02040503050406030204" pitchFamily="18" charset="0"/>
                        </a:rPr>
                        <m:t>=</m:t>
                      </m:r>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=0.5</m:t>
                      </m:r>
                    </m:oMath>
                  </m:oMathPara>
                </a14:m>
                <a:endParaRPr lang="en-AU" sz="2000" dirty="0">
                  <a:solidFill>
                    <a:srgbClr val="002060"/>
                  </a:solidFill>
                </a:endParaRPr>
              </a:p>
            </p:txBody>
          </p:sp>
        </mc:Choice>
        <mc:Fallback xmlns="">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1098507" y="2168887"/>
                <a:ext cx="2253270" cy="608577"/>
              </a:xfrm>
              <a:prstGeom prst="rect">
                <a:avLst/>
              </a:prstGeom>
              <a:blipFill>
                <a:blip r:embed="rId3"/>
                <a:stretch>
                  <a:fillRect t="-9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DA9821F-C67B-B2D6-22F3-0FF336125F4B}"/>
                  </a:ext>
                </a:extLst>
              </p:cNvPr>
              <p:cNvSpPr txBox="1">
                <a:spLocks/>
              </p:cNvSpPr>
              <p:nvPr/>
            </p:nvSpPr>
            <p:spPr>
              <a:xfrm>
                <a:off x="536809" y="2597704"/>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𝑠𝑑</m:t>
                      </m:r>
                      <m:d>
                        <m:dPr>
                          <m:ctrlPr>
                            <a:rPr lang="en-GB" sz="2000" i="1">
                              <a:solidFill>
                                <a:srgbClr val="002060"/>
                              </a:solidFill>
                              <a:latin typeface="Cambria Math" panose="02040503050406030204" pitchFamily="18" charset="0"/>
                            </a:rPr>
                          </m:ctrlPr>
                        </m:dPr>
                        <m:e>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e>
                      </m:d>
                      <m:r>
                        <a:rPr lang="en-GB" sz="2000" b="0" i="1" smtClean="0">
                          <a:solidFill>
                            <a:srgbClr val="002060"/>
                          </a:solidFill>
                          <a:latin typeface="Cambria Math" panose="02040503050406030204" pitchFamily="18" charset="0"/>
                        </a:rPr>
                        <m:t>=</m:t>
                      </m:r>
                      <m:rad>
                        <m:radPr>
                          <m:degHide m:val="on"/>
                          <m:ctrlPr>
                            <a:rPr lang="en-GB" sz="2000" b="0" i="1" smtClean="0">
                              <a:solidFill>
                                <a:srgbClr val="002060"/>
                              </a:solidFill>
                              <a:latin typeface="Cambria Math" panose="02040503050406030204" pitchFamily="18" charset="0"/>
                            </a:rPr>
                          </m:ctrlPr>
                        </m:radPr>
                        <m:deg/>
                        <m:e>
                          <m:f>
                            <m:fPr>
                              <m:ctrlPr>
                                <a:rPr lang="en-GB" sz="2000" i="1">
                                  <a:solidFill>
                                    <a:srgbClr val="002060"/>
                                  </a:solidFill>
                                  <a:latin typeface="Cambria Math" panose="02040503050406030204" pitchFamily="18" charset="0"/>
                                </a:rPr>
                              </m:ctrlPr>
                            </m:fPr>
                            <m:num>
                              <m:r>
                                <a:rPr lang="en-GB" sz="2000" i="1">
                                  <a:solidFill>
                                    <a:srgbClr val="002060"/>
                                  </a:solidFill>
                                  <a:latin typeface="Cambria Math" panose="02040503050406030204" pitchFamily="18" charset="0"/>
                                </a:rPr>
                                <m:t>𝑝</m:t>
                              </m:r>
                              <m:d>
                                <m:dPr>
                                  <m:ctrlPr>
                                    <a:rPr lang="en-GB" sz="2000" i="1">
                                      <a:solidFill>
                                        <a:srgbClr val="002060"/>
                                      </a:solidFill>
                                      <a:latin typeface="Cambria Math" panose="02040503050406030204" pitchFamily="18" charset="0"/>
                                    </a:rPr>
                                  </m:ctrlPr>
                                </m:dPr>
                                <m:e>
                                  <m:r>
                                    <a:rPr lang="en-GB" sz="2000" i="1">
                                      <a:solidFill>
                                        <a:srgbClr val="002060"/>
                                      </a:solidFill>
                                      <a:latin typeface="Cambria Math" panose="02040503050406030204" pitchFamily="18" charset="0"/>
                                    </a:rPr>
                                    <m:t>1−</m:t>
                                  </m:r>
                                  <m:r>
                                    <a:rPr lang="en-GB" sz="2000" i="1">
                                      <a:solidFill>
                                        <a:srgbClr val="002060"/>
                                      </a:solidFill>
                                      <a:latin typeface="Cambria Math" panose="02040503050406030204" pitchFamily="18" charset="0"/>
                                    </a:rPr>
                                    <m:t>𝑝</m:t>
                                  </m:r>
                                </m:e>
                              </m:d>
                            </m:num>
                            <m:den>
                              <m:r>
                                <a:rPr lang="en-GB" sz="2000" i="1">
                                  <a:solidFill>
                                    <a:srgbClr val="002060"/>
                                  </a:solidFill>
                                  <a:latin typeface="Cambria Math" panose="02040503050406030204" pitchFamily="18" charset="0"/>
                                </a:rPr>
                                <m:t>𝑛</m:t>
                              </m:r>
                            </m:den>
                          </m:f>
                        </m:e>
                      </m:rad>
                    </m:oMath>
                  </m:oMathPara>
                </a14:m>
                <a:endParaRPr lang="en-AU" sz="2000" dirty="0">
                  <a:solidFill>
                    <a:srgbClr val="002060"/>
                  </a:solidFill>
                </a:endParaRPr>
              </a:p>
            </p:txBody>
          </p:sp>
        </mc:Choice>
        <mc:Fallback xmlns="">
          <p:sp>
            <p:nvSpPr>
              <p:cNvPr id="7" name="Content Placeholder 2">
                <a:extLst>
                  <a:ext uri="{FF2B5EF4-FFF2-40B4-BE49-F238E27FC236}">
                    <a16:creationId xmlns:a16="http://schemas.microsoft.com/office/drawing/2014/main" id="{BDA9821F-C67B-B2D6-22F3-0FF336125F4B}"/>
                  </a:ext>
                </a:extLst>
              </p:cNvPr>
              <p:cNvSpPr txBox="1">
                <a:spLocks noRot="1" noChangeAspect="1" noMove="1" noResize="1" noEditPoints="1" noAdjustHandles="1" noChangeArrowheads="1" noChangeShapeType="1" noTextEdit="1"/>
              </p:cNvSpPr>
              <p:nvPr/>
            </p:nvSpPr>
            <p:spPr>
              <a:xfrm>
                <a:off x="536809" y="2597704"/>
                <a:ext cx="3376665" cy="447995"/>
              </a:xfrm>
              <a:prstGeom prst="rect">
                <a:avLst/>
              </a:prstGeom>
              <a:blipFill>
                <a:blip r:embed="rId4"/>
                <a:stretch>
                  <a:fillRect b="-9594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33B2DF4-FD9E-DF4B-3CA9-13A2784757DE}"/>
                  </a:ext>
                </a:extLst>
              </p:cNvPr>
              <p:cNvSpPr txBox="1">
                <a:spLocks/>
              </p:cNvSpPr>
              <p:nvPr/>
            </p:nvSpPr>
            <p:spPr>
              <a:xfrm>
                <a:off x="1026738" y="3617731"/>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m:t>
                      </m:r>
                      <m:rad>
                        <m:radPr>
                          <m:degHide m:val="on"/>
                          <m:ctrlPr>
                            <a:rPr lang="en-GB" sz="2000" b="0" i="1" smtClean="0">
                              <a:solidFill>
                                <a:srgbClr val="002060"/>
                              </a:solidFill>
                              <a:latin typeface="Cambria Math" panose="02040503050406030204" pitchFamily="18" charset="0"/>
                            </a:rPr>
                          </m:ctrlPr>
                        </m:radPr>
                        <m:deg/>
                        <m:e>
                          <m:f>
                            <m:fPr>
                              <m:ctrlPr>
                                <a:rPr lang="en-GB" sz="2000" i="1">
                                  <a:solidFill>
                                    <a:srgbClr val="002060"/>
                                  </a:solidFill>
                                  <a:latin typeface="Cambria Math" panose="02040503050406030204" pitchFamily="18" charset="0"/>
                                </a:rPr>
                              </m:ctrlPr>
                            </m:fPr>
                            <m:num>
                              <m:r>
                                <a:rPr lang="en-GB" sz="2000" i="1">
                                  <a:solidFill>
                                    <a:srgbClr val="002060"/>
                                  </a:solidFill>
                                  <a:latin typeface="Cambria Math" panose="02040503050406030204" pitchFamily="18" charset="0"/>
                                </a:rPr>
                                <m:t>0.</m:t>
                              </m:r>
                              <m:r>
                                <a:rPr lang="en-GB" sz="2000" b="0" i="1" smtClean="0">
                                  <a:solidFill>
                                    <a:srgbClr val="002060"/>
                                  </a:solidFill>
                                  <a:latin typeface="Cambria Math" panose="02040503050406030204" pitchFamily="18" charset="0"/>
                                </a:rPr>
                                <m:t>5</m:t>
                              </m:r>
                              <m:d>
                                <m:dPr>
                                  <m:ctrlPr>
                                    <a:rPr lang="en-GB" sz="2000" i="1">
                                      <a:solidFill>
                                        <a:srgbClr val="002060"/>
                                      </a:solidFill>
                                      <a:latin typeface="Cambria Math" panose="02040503050406030204" pitchFamily="18" charset="0"/>
                                    </a:rPr>
                                  </m:ctrlPr>
                                </m:dPr>
                                <m:e>
                                  <m:r>
                                    <a:rPr lang="en-GB" sz="2000" i="1">
                                      <a:solidFill>
                                        <a:srgbClr val="002060"/>
                                      </a:solidFill>
                                      <a:latin typeface="Cambria Math" panose="02040503050406030204" pitchFamily="18" charset="0"/>
                                    </a:rPr>
                                    <m:t>1−0.</m:t>
                                  </m:r>
                                  <m:r>
                                    <a:rPr lang="en-GB" sz="2000" b="0" i="1" smtClean="0">
                                      <a:solidFill>
                                        <a:srgbClr val="002060"/>
                                      </a:solidFill>
                                      <a:latin typeface="Cambria Math" panose="02040503050406030204" pitchFamily="18" charset="0"/>
                                    </a:rPr>
                                    <m:t>5</m:t>
                                  </m:r>
                                </m:e>
                              </m:d>
                            </m:num>
                            <m:den>
                              <m:r>
                                <a:rPr lang="en-GB" sz="2000" b="0" i="1" smtClean="0">
                                  <a:solidFill>
                                    <a:srgbClr val="002060"/>
                                  </a:solidFill>
                                  <a:latin typeface="Cambria Math" panose="02040503050406030204" pitchFamily="18" charset="0"/>
                                </a:rPr>
                                <m:t>4</m:t>
                              </m:r>
                              <m:r>
                                <a:rPr lang="en-GB" sz="2000" i="1">
                                  <a:solidFill>
                                    <a:srgbClr val="002060"/>
                                  </a:solidFill>
                                  <a:latin typeface="Cambria Math" panose="02040503050406030204" pitchFamily="18" charset="0"/>
                                </a:rPr>
                                <m:t>0</m:t>
                              </m:r>
                            </m:den>
                          </m:f>
                        </m:e>
                      </m:rad>
                    </m:oMath>
                  </m:oMathPara>
                </a14:m>
                <a:endParaRPr lang="en-AU" sz="2000" dirty="0">
                  <a:solidFill>
                    <a:srgbClr val="002060"/>
                  </a:solidFill>
                </a:endParaRPr>
              </a:p>
            </p:txBody>
          </p:sp>
        </mc:Choice>
        <mc:Fallback xmlns="">
          <p:sp>
            <p:nvSpPr>
              <p:cNvPr id="8" name="Content Placeholder 2">
                <a:extLst>
                  <a:ext uri="{FF2B5EF4-FFF2-40B4-BE49-F238E27FC236}">
                    <a16:creationId xmlns:a16="http://schemas.microsoft.com/office/drawing/2014/main" id="{A33B2DF4-FD9E-DF4B-3CA9-13A2784757DE}"/>
                  </a:ext>
                </a:extLst>
              </p:cNvPr>
              <p:cNvSpPr txBox="1">
                <a:spLocks noRot="1" noChangeAspect="1" noMove="1" noResize="1" noEditPoints="1" noAdjustHandles="1" noChangeArrowheads="1" noChangeShapeType="1" noTextEdit="1"/>
              </p:cNvSpPr>
              <p:nvPr/>
            </p:nvSpPr>
            <p:spPr>
              <a:xfrm>
                <a:off x="1026738" y="3617731"/>
                <a:ext cx="3376665" cy="447995"/>
              </a:xfrm>
              <a:prstGeom prst="rect">
                <a:avLst/>
              </a:prstGeom>
              <a:blipFill>
                <a:blip r:embed="rId5"/>
                <a:stretch>
                  <a:fillRect b="-9729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BC099D8-FA05-B7BC-DB56-55EEB16DFAAF}"/>
                  </a:ext>
                </a:extLst>
              </p:cNvPr>
              <p:cNvSpPr txBox="1">
                <a:spLocks/>
              </p:cNvSpPr>
              <p:nvPr/>
            </p:nvSpPr>
            <p:spPr>
              <a:xfrm>
                <a:off x="456006" y="4716217"/>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≈0.079</m:t>
                      </m:r>
                    </m:oMath>
                  </m:oMathPara>
                </a14:m>
                <a:endParaRPr lang="en-AU" sz="2000" dirty="0">
                  <a:solidFill>
                    <a:srgbClr val="002060"/>
                  </a:solidFill>
                </a:endParaRPr>
              </a:p>
            </p:txBody>
          </p:sp>
        </mc:Choice>
        <mc:Fallback xmlns="">
          <p:sp>
            <p:nvSpPr>
              <p:cNvPr id="9" name="Content Placeholder 2">
                <a:extLst>
                  <a:ext uri="{FF2B5EF4-FFF2-40B4-BE49-F238E27FC236}">
                    <a16:creationId xmlns:a16="http://schemas.microsoft.com/office/drawing/2014/main" id="{6BC099D8-FA05-B7BC-DB56-55EEB16DFAAF}"/>
                  </a:ext>
                </a:extLst>
              </p:cNvPr>
              <p:cNvSpPr txBox="1">
                <a:spLocks noRot="1" noChangeAspect="1" noMove="1" noResize="1" noEditPoints="1" noAdjustHandles="1" noChangeArrowheads="1" noChangeShapeType="1" noTextEdit="1"/>
              </p:cNvSpPr>
              <p:nvPr/>
            </p:nvSpPr>
            <p:spPr>
              <a:xfrm>
                <a:off x="456006" y="4716217"/>
                <a:ext cx="3376665" cy="447995"/>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22112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7"/>
            <a:ext cx="11743326" cy="948687"/>
          </a:xfrm>
        </p:spPr>
        <p:txBody>
          <a:bodyPr>
            <a:noAutofit/>
          </a:bodyPr>
          <a:lstStyle/>
          <a:p>
            <a:pPr marL="0" indent="0" algn="just">
              <a:buNone/>
            </a:pPr>
            <a:r>
              <a:rPr lang="en-GB" sz="1800" dirty="0"/>
              <a:t>Suppose that 65% of people in Australia support an AFL team. If a random sample of size 20 is chosen from this population, determine:</a:t>
            </a:r>
          </a:p>
          <a:p>
            <a:pPr marL="342900" indent="-342900" algn="just">
              <a:buAutoNum type="alphaLcParenR"/>
            </a:pPr>
            <a:r>
              <a:rPr lang="en-GB" sz="1800" dirty="0"/>
              <a:t>The probability that the sample proportion is equal to the population proportion.</a:t>
            </a:r>
          </a:p>
          <a:p>
            <a:pPr marL="342900" indent="-342900" algn="just">
              <a:buAutoNum type="alphaLcParenR"/>
            </a:pPr>
            <a:r>
              <a:rPr lang="en-GB" sz="1800" dirty="0"/>
              <a:t>The probability that the sample proportion lies within 1 SD of the population proportion</a:t>
            </a:r>
          </a:p>
          <a:p>
            <a:pPr marL="342900" indent="-342900" algn="just">
              <a:buAutoNum type="alphaLcParenR"/>
            </a:pPr>
            <a:r>
              <a:rPr lang="en-GB" sz="1800" dirty="0"/>
              <a:t>The probability that the sample proportion lies within 2 SD of the population proportion.</a:t>
            </a:r>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140124" y="2639607"/>
                <a:ext cx="815595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Population proportion: </a:t>
                </a:r>
                <a14:m>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=0.65</m:t>
                    </m:r>
                  </m:oMath>
                </a14:m>
                <a:endParaRPr lang="en-AU" sz="2000" dirty="0">
                  <a:solidFill>
                    <a:srgbClr val="002060"/>
                  </a:solidFill>
                </a:endParaRPr>
              </a:p>
            </p:txBody>
          </p:sp>
        </mc:Choice>
        <mc:Fallback xmlns="">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140124" y="2639607"/>
                <a:ext cx="8155957" cy="447995"/>
              </a:xfrm>
              <a:prstGeom prst="rect">
                <a:avLst/>
              </a:prstGeom>
              <a:blipFill>
                <a:blip r:embed="rId2"/>
                <a:stretch>
                  <a:fillRect l="-822" t="-13699" b="-684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125805" y="2980667"/>
                <a:ext cx="7677279"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If the sample proportion is the same then </a:t>
                </a:r>
                <a14:m>
                  <m:oMath xmlns:m="http://schemas.openxmlformats.org/officeDocument/2006/math">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=0.65</m:t>
                    </m:r>
                  </m:oMath>
                </a14:m>
                <a:endParaRPr lang="en-AU" sz="2000" dirty="0">
                  <a:solidFill>
                    <a:srgbClr val="002060"/>
                  </a:solidFill>
                </a:endParaRPr>
              </a:p>
            </p:txBody>
          </p:sp>
        </mc:Choice>
        <mc:Fallback xmlns="">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125805" y="2980667"/>
                <a:ext cx="7677279" cy="608577"/>
              </a:xfrm>
              <a:prstGeom prst="rect">
                <a:avLst/>
              </a:prstGeom>
              <a:blipFill>
                <a:blip r:embed="rId3"/>
                <a:stretch>
                  <a:fillRect l="-874" t="-11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DA9821F-C67B-B2D6-22F3-0FF336125F4B}"/>
                  </a:ext>
                </a:extLst>
              </p:cNvPr>
              <p:cNvSpPr txBox="1">
                <a:spLocks/>
              </p:cNvSpPr>
              <p:nvPr/>
            </p:nvSpPr>
            <p:spPr>
              <a:xfrm>
                <a:off x="140124" y="3419471"/>
                <a:ext cx="10943140"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Sample size is 20, then the number of people chosen from the sample that supports this AFL team </a:t>
                </a:r>
                <a14:m>
                  <m:oMath xmlns:m="http://schemas.openxmlformats.org/officeDocument/2006/math">
                    <m:r>
                      <a:rPr lang="en-GB" sz="2000" b="0" i="1" smtClean="0">
                        <a:solidFill>
                          <a:srgbClr val="002060"/>
                        </a:solidFill>
                        <a:latin typeface="Cambria Math" panose="02040503050406030204" pitchFamily="18" charset="0"/>
                      </a:rPr>
                      <m:t>=0.65×20=13</m:t>
                    </m:r>
                  </m:oMath>
                </a14:m>
                <a:endParaRPr lang="en-AU" sz="2000" dirty="0">
                  <a:solidFill>
                    <a:srgbClr val="002060"/>
                  </a:solidFill>
                </a:endParaRPr>
              </a:p>
            </p:txBody>
          </p:sp>
        </mc:Choice>
        <mc:Fallback xmlns="">
          <p:sp>
            <p:nvSpPr>
              <p:cNvPr id="7" name="Content Placeholder 2">
                <a:extLst>
                  <a:ext uri="{FF2B5EF4-FFF2-40B4-BE49-F238E27FC236}">
                    <a16:creationId xmlns:a16="http://schemas.microsoft.com/office/drawing/2014/main" id="{BDA9821F-C67B-B2D6-22F3-0FF336125F4B}"/>
                  </a:ext>
                </a:extLst>
              </p:cNvPr>
              <p:cNvSpPr txBox="1">
                <a:spLocks noRot="1" noChangeAspect="1" noMove="1" noResize="1" noEditPoints="1" noAdjustHandles="1" noChangeArrowheads="1" noChangeShapeType="1" noTextEdit="1"/>
              </p:cNvSpPr>
              <p:nvPr/>
            </p:nvSpPr>
            <p:spPr>
              <a:xfrm>
                <a:off x="140124" y="3419471"/>
                <a:ext cx="10943140" cy="447995"/>
              </a:xfrm>
              <a:prstGeom prst="rect">
                <a:avLst/>
              </a:prstGeom>
              <a:blipFill>
                <a:blip r:embed="rId4"/>
                <a:stretch>
                  <a:fillRect l="-613" t="-15068" b="-383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A5D70357-490C-003E-5B9B-6AF96A56D2CB}"/>
                  </a:ext>
                </a:extLst>
              </p:cNvPr>
              <p:cNvSpPr txBox="1">
                <a:spLocks/>
              </p:cNvSpPr>
              <p:nvPr/>
            </p:nvSpPr>
            <p:spPr>
              <a:xfrm>
                <a:off x="5120739" y="2991306"/>
                <a:ext cx="2881623"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𝑋</m:t>
                      </m:r>
                      <m:r>
                        <a:rPr lang="en-GB" sz="1800" b="0" i="1" smtClean="0">
                          <a:solidFill>
                            <a:srgbClr val="002060"/>
                          </a:solidFill>
                          <a:latin typeface="Cambria Math" panose="02040503050406030204" pitchFamily="18" charset="0"/>
                        </a:rPr>
                        <m:t>~</m:t>
                      </m:r>
                      <m:r>
                        <a:rPr lang="en-GB" sz="1800" b="0" i="1" smtClean="0">
                          <a:solidFill>
                            <a:srgbClr val="002060"/>
                          </a:solidFill>
                          <a:latin typeface="Cambria Math" panose="02040503050406030204" pitchFamily="18" charset="0"/>
                        </a:rPr>
                        <m:t>𝐵𝑖𝑛</m:t>
                      </m:r>
                      <m:r>
                        <a:rPr lang="en-GB" sz="1800" b="0" i="1" smtClean="0">
                          <a:solidFill>
                            <a:srgbClr val="002060"/>
                          </a:solidFill>
                          <a:latin typeface="Cambria Math" panose="02040503050406030204" pitchFamily="18" charset="0"/>
                        </a:rPr>
                        <m:t>(20, 0.65)</m:t>
                      </m:r>
                    </m:oMath>
                  </m:oMathPara>
                </a14:m>
                <a:endParaRPr lang="en-AU" sz="1800" dirty="0">
                  <a:solidFill>
                    <a:srgbClr val="002060"/>
                  </a:solidFill>
                </a:endParaRPr>
              </a:p>
            </p:txBody>
          </p:sp>
        </mc:Choice>
        <mc:Fallback xmlns="">
          <p:sp>
            <p:nvSpPr>
              <p:cNvPr id="13" name="Content Placeholder 2">
                <a:extLst>
                  <a:ext uri="{FF2B5EF4-FFF2-40B4-BE49-F238E27FC236}">
                    <a16:creationId xmlns:a16="http://schemas.microsoft.com/office/drawing/2014/main" id="{A5D70357-490C-003E-5B9B-6AF96A56D2CB}"/>
                  </a:ext>
                </a:extLst>
              </p:cNvPr>
              <p:cNvSpPr txBox="1">
                <a:spLocks noRot="1" noChangeAspect="1" noMove="1" noResize="1" noEditPoints="1" noAdjustHandles="1" noChangeArrowheads="1" noChangeShapeType="1" noTextEdit="1"/>
              </p:cNvSpPr>
              <p:nvPr/>
            </p:nvSpPr>
            <p:spPr>
              <a:xfrm>
                <a:off x="5120739" y="2991306"/>
                <a:ext cx="2881623" cy="608577"/>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12EC2D8-F35A-E3A2-8AB5-FA8382CC6DF6}"/>
                  </a:ext>
                </a:extLst>
              </p:cNvPr>
              <p:cNvSpPr txBox="1">
                <a:spLocks/>
              </p:cNvSpPr>
              <p:nvPr/>
            </p:nvSpPr>
            <p:spPr>
              <a:xfrm>
                <a:off x="-133261" y="4199335"/>
                <a:ext cx="5111661"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 </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i="1">
                              <a:solidFill>
                                <a:srgbClr val="002060"/>
                              </a:solidFill>
                              <a:latin typeface="Cambria Math" panose="02040503050406030204" pitchFamily="18" charset="0"/>
                            </a:rPr>
                            <m:t>=0.65</m:t>
                          </m:r>
                        </m:e>
                      </m:d>
                      <m:r>
                        <a:rPr lang="en-GB" sz="1800" b="0" i="1" smtClean="0">
                          <a:solidFill>
                            <a:srgbClr val="002060"/>
                          </a:solidFill>
                          <a:latin typeface="Cambria Math" panose="02040503050406030204" pitchFamily="18" charset="0"/>
                        </a:rPr>
                        <m:t>=</m:t>
                      </m:r>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𝑋</m:t>
                          </m:r>
                          <m:r>
                            <a:rPr lang="en-GB" sz="1800" b="0" i="1" smtClean="0">
                              <a:solidFill>
                                <a:srgbClr val="002060"/>
                              </a:solidFill>
                              <a:latin typeface="Cambria Math" panose="02040503050406030204" pitchFamily="18" charset="0"/>
                            </a:rPr>
                            <m:t>=13</m:t>
                          </m:r>
                        </m:e>
                      </m:d>
                      <m:r>
                        <a:rPr lang="en-GB" sz="1800" b="0" i="1" smtClean="0">
                          <a:solidFill>
                            <a:srgbClr val="002060"/>
                          </a:solidFill>
                          <a:latin typeface="Cambria Math" panose="02040503050406030204" pitchFamily="18" charset="0"/>
                        </a:rPr>
                        <m:t>=</m:t>
                      </m:r>
                      <m:d>
                        <m:dPr>
                          <m:ctrlPr>
                            <a:rPr lang="en-GB" sz="1800" b="0" i="1" smtClean="0">
                              <a:solidFill>
                                <a:srgbClr val="002060"/>
                              </a:solidFill>
                              <a:latin typeface="Cambria Math" panose="02040503050406030204" pitchFamily="18" charset="0"/>
                            </a:rPr>
                          </m:ctrlPr>
                        </m:dPr>
                        <m:e>
                          <m:eqArr>
                            <m:eqArrPr>
                              <m:ctrlPr>
                                <a:rPr lang="en-GB" sz="1800" b="0" i="1" smtClean="0">
                                  <a:solidFill>
                                    <a:srgbClr val="002060"/>
                                  </a:solidFill>
                                  <a:latin typeface="Cambria Math" panose="02040503050406030204" pitchFamily="18" charset="0"/>
                                </a:rPr>
                              </m:ctrlPr>
                            </m:eqArrPr>
                            <m:e>
                              <m:r>
                                <a:rPr lang="en-GB" sz="1800" b="0" i="1" smtClean="0">
                                  <a:solidFill>
                                    <a:srgbClr val="002060"/>
                                  </a:solidFill>
                                  <a:latin typeface="Cambria Math" panose="02040503050406030204" pitchFamily="18" charset="0"/>
                                </a:rPr>
                                <m:t>20</m:t>
                              </m:r>
                            </m:e>
                            <m:e>
                              <m:r>
                                <a:rPr lang="en-GB" sz="1800" b="0" i="1" smtClean="0">
                                  <a:solidFill>
                                    <a:srgbClr val="002060"/>
                                  </a:solidFill>
                                  <a:latin typeface="Cambria Math" panose="02040503050406030204" pitchFamily="18" charset="0"/>
                                </a:rPr>
                                <m:t>13</m:t>
                              </m:r>
                            </m:e>
                          </m:eqArr>
                        </m:e>
                      </m:d>
                      <m:sSup>
                        <m:sSupPr>
                          <m:ctrlPr>
                            <a:rPr lang="en-GB" sz="1800" b="0" i="1" smtClean="0">
                              <a:solidFill>
                                <a:srgbClr val="002060"/>
                              </a:solidFill>
                              <a:latin typeface="Cambria Math" panose="02040503050406030204" pitchFamily="18" charset="0"/>
                            </a:rPr>
                          </m:ctrlPr>
                        </m:sSupPr>
                        <m:e>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0.65</m:t>
                              </m:r>
                            </m:e>
                          </m:d>
                        </m:e>
                        <m:sup>
                          <m:r>
                            <a:rPr lang="en-GB" sz="1800" b="0" i="1" smtClean="0">
                              <a:solidFill>
                                <a:srgbClr val="002060"/>
                              </a:solidFill>
                              <a:latin typeface="Cambria Math" panose="02040503050406030204" pitchFamily="18" charset="0"/>
                            </a:rPr>
                            <m:t>13</m:t>
                          </m:r>
                        </m:sup>
                      </m:sSup>
                      <m:sSup>
                        <m:sSupPr>
                          <m:ctrlPr>
                            <a:rPr lang="en-GB" sz="1800" b="0" i="1" smtClean="0">
                              <a:solidFill>
                                <a:srgbClr val="002060"/>
                              </a:solidFill>
                              <a:latin typeface="Cambria Math" panose="02040503050406030204" pitchFamily="18" charset="0"/>
                            </a:rPr>
                          </m:ctrlPr>
                        </m:sSupPr>
                        <m:e>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0.35</m:t>
                              </m:r>
                            </m:e>
                          </m:d>
                        </m:e>
                        <m:sup>
                          <m:r>
                            <a:rPr lang="en-GB" sz="1800" b="0" i="1" smtClean="0">
                              <a:solidFill>
                                <a:srgbClr val="002060"/>
                              </a:solidFill>
                              <a:latin typeface="Cambria Math" panose="02040503050406030204" pitchFamily="18" charset="0"/>
                            </a:rPr>
                            <m:t>7</m:t>
                          </m:r>
                        </m:sup>
                      </m:sSup>
                      <m:r>
                        <a:rPr lang="en-GB" sz="1800" b="0" i="1" smtClean="0">
                          <a:solidFill>
                            <a:srgbClr val="002060"/>
                          </a:solidFill>
                          <a:latin typeface="Cambria Math" panose="02040503050406030204" pitchFamily="18" charset="0"/>
                        </a:rPr>
                        <m:t>≈0.1844 </m:t>
                      </m:r>
                    </m:oMath>
                  </m:oMathPara>
                </a14:m>
                <a:endParaRPr lang="en-AU" sz="1800" dirty="0">
                  <a:solidFill>
                    <a:srgbClr val="002060"/>
                  </a:solidFill>
                </a:endParaRPr>
              </a:p>
            </p:txBody>
          </p:sp>
        </mc:Choice>
        <mc:Fallback xmlns="">
          <p:sp>
            <p:nvSpPr>
              <p:cNvPr id="14" name="Content Placeholder 2">
                <a:extLst>
                  <a:ext uri="{FF2B5EF4-FFF2-40B4-BE49-F238E27FC236}">
                    <a16:creationId xmlns:a16="http://schemas.microsoft.com/office/drawing/2014/main" id="{B12EC2D8-F35A-E3A2-8AB5-FA8382CC6DF6}"/>
                  </a:ext>
                </a:extLst>
              </p:cNvPr>
              <p:cNvSpPr txBox="1">
                <a:spLocks noRot="1" noChangeAspect="1" noMove="1" noResize="1" noEditPoints="1" noAdjustHandles="1" noChangeArrowheads="1" noChangeShapeType="1" noTextEdit="1"/>
              </p:cNvSpPr>
              <p:nvPr/>
            </p:nvSpPr>
            <p:spPr>
              <a:xfrm>
                <a:off x="-133261" y="4199335"/>
                <a:ext cx="5111661" cy="608577"/>
              </a:xfrm>
              <a:prstGeom prst="rect">
                <a:avLst/>
              </a:prstGeom>
              <a:blipFill>
                <a:blip r:embed="rId6"/>
                <a:stretch>
                  <a:fillRect t="-8000" b="-32000"/>
                </a:stretch>
              </a:blipFill>
            </p:spPr>
            <p:txBody>
              <a:bodyPr/>
              <a:lstStyle/>
              <a:p>
                <a:r>
                  <a:rPr lang="en-AU">
                    <a:noFill/>
                  </a:rPr>
                  <a:t> </a:t>
                </a:r>
              </a:p>
            </p:txBody>
          </p:sp>
        </mc:Fallback>
      </mc:AlternateContent>
      <p:pic>
        <p:nvPicPr>
          <p:cNvPr id="16" name="Picture 15">
            <a:extLst>
              <a:ext uri="{FF2B5EF4-FFF2-40B4-BE49-F238E27FC236}">
                <a16:creationId xmlns:a16="http://schemas.microsoft.com/office/drawing/2014/main" id="{3D243EBB-6A26-2FCF-149F-859E1C1E27C6}"/>
              </a:ext>
            </a:extLst>
          </p:cNvPr>
          <p:cNvPicPr>
            <a:picLocks noChangeAspect="1"/>
          </p:cNvPicPr>
          <p:nvPr/>
        </p:nvPicPr>
        <p:blipFill>
          <a:blip r:embed="rId7"/>
          <a:stretch>
            <a:fillRect/>
          </a:stretch>
        </p:blipFill>
        <p:spPr>
          <a:xfrm>
            <a:off x="279145" y="5139781"/>
            <a:ext cx="4286848" cy="714475"/>
          </a:xfrm>
          <a:prstGeom prst="rect">
            <a:avLst/>
          </a:prstGeom>
        </p:spPr>
      </p:pic>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CE5BB677-313C-E7B2-4453-5C72D8D0F1C1}"/>
                  </a:ext>
                </a:extLst>
              </p:cNvPr>
              <p:cNvSpPr txBox="1">
                <a:spLocks/>
              </p:cNvSpPr>
              <p:nvPr/>
            </p:nvSpPr>
            <p:spPr>
              <a:xfrm>
                <a:off x="5247253" y="3867466"/>
                <a:ext cx="5111661"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𝑠𝑑</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 </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e>
                      </m:d>
                      <m:r>
                        <a:rPr lang="en-GB" sz="1800" b="0" i="1" smtClean="0">
                          <a:solidFill>
                            <a:srgbClr val="002060"/>
                          </a:solidFill>
                          <a:latin typeface="Cambria Math" panose="02040503050406030204" pitchFamily="18" charset="0"/>
                        </a:rPr>
                        <m:t>=</m:t>
                      </m:r>
                      <m:rad>
                        <m:radPr>
                          <m:degHide m:val="on"/>
                          <m:ctrlPr>
                            <a:rPr lang="en-GB" sz="1800" b="0" i="1" smtClean="0">
                              <a:solidFill>
                                <a:srgbClr val="002060"/>
                              </a:solidFill>
                              <a:latin typeface="Cambria Math" panose="02040503050406030204" pitchFamily="18" charset="0"/>
                            </a:rPr>
                          </m:ctrlPr>
                        </m:radPr>
                        <m:deg/>
                        <m:e>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0.65×0.35</m:t>
                              </m:r>
                            </m:num>
                            <m:den>
                              <m:r>
                                <a:rPr lang="en-GB" sz="1800" b="0" i="1" smtClean="0">
                                  <a:solidFill>
                                    <a:srgbClr val="002060"/>
                                  </a:solidFill>
                                  <a:latin typeface="Cambria Math" panose="02040503050406030204" pitchFamily="18" charset="0"/>
                                </a:rPr>
                                <m:t>20</m:t>
                              </m:r>
                            </m:den>
                          </m:f>
                        </m:e>
                      </m:rad>
                      <m:r>
                        <a:rPr lang="en-GB" sz="1800" i="1">
                          <a:solidFill>
                            <a:srgbClr val="002060"/>
                          </a:solidFill>
                          <a:latin typeface="Cambria Math" panose="02040503050406030204" pitchFamily="18" charset="0"/>
                        </a:rPr>
                        <m:t>≈0.1066536</m:t>
                      </m:r>
                    </m:oMath>
                  </m:oMathPara>
                </a14:m>
                <a:endParaRPr lang="en-AU" sz="1800" dirty="0">
                  <a:solidFill>
                    <a:srgbClr val="002060"/>
                  </a:solidFill>
                </a:endParaRPr>
              </a:p>
            </p:txBody>
          </p:sp>
        </mc:Choice>
        <mc:Fallback xmlns="">
          <p:sp>
            <p:nvSpPr>
              <p:cNvPr id="17" name="Content Placeholder 2">
                <a:extLst>
                  <a:ext uri="{FF2B5EF4-FFF2-40B4-BE49-F238E27FC236}">
                    <a16:creationId xmlns:a16="http://schemas.microsoft.com/office/drawing/2014/main" id="{CE5BB677-313C-E7B2-4453-5C72D8D0F1C1}"/>
                  </a:ext>
                </a:extLst>
              </p:cNvPr>
              <p:cNvSpPr txBox="1">
                <a:spLocks noRot="1" noChangeAspect="1" noMove="1" noResize="1" noEditPoints="1" noAdjustHandles="1" noChangeArrowheads="1" noChangeShapeType="1" noTextEdit="1"/>
              </p:cNvSpPr>
              <p:nvPr/>
            </p:nvSpPr>
            <p:spPr>
              <a:xfrm>
                <a:off x="5247253" y="3867466"/>
                <a:ext cx="5111661" cy="608577"/>
              </a:xfrm>
              <a:prstGeom prst="rect">
                <a:avLst/>
              </a:prstGeom>
              <a:blipFill>
                <a:blip r:embed="rId8"/>
                <a:stretch>
                  <a:fillRect b="-33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6EEEB5B0-8BBE-70A3-5F99-6D6D6055F999}"/>
                  </a:ext>
                </a:extLst>
              </p:cNvPr>
              <p:cNvSpPr txBox="1">
                <a:spLocks/>
              </p:cNvSpPr>
              <p:nvPr/>
            </p:nvSpPr>
            <p:spPr>
              <a:xfrm>
                <a:off x="4978400" y="4747828"/>
                <a:ext cx="5111661" cy="8724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0.65−</m:t>
                          </m:r>
                          <m:r>
                            <a:rPr lang="en-GB" sz="1800" i="1">
                              <a:solidFill>
                                <a:srgbClr val="002060"/>
                              </a:solidFill>
                              <a:latin typeface="Cambria Math" panose="02040503050406030204" pitchFamily="18" charset="0"/>
                            </a:rPr>
                            <m:t>0.1066536</m:t>
                          </m:r>
                          <m:r>
                            <a:rPr lang="en-GB" sz="1800" b="0" i="1" smtClean="0">
                              <a:solidFill>
                                <a:srgbClr val="002060"/>
                              </a:solidFill>
                              <a:latin typeface="Cambria Math" panose="02040503050406030204" pitchFamily="18" charset="0"/>
                            </a:rPr>
                            <m:t>&lt;</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b="0" i="1" smtClean="0">
                              <a:solidFill>
                                <a:srgbClr val="002060"/>
                              </a:solidFill>
                              <a:latin typeface="Cambria Math" panose="02040503050406030204" pitchFamily="18" charset="0"/>
                            </a:rPr>
                            <m:t>&lt;</m:t>
                          </m:r>
                          <m:r>
                            <a:rPr lang="en-GB" sz="1800" i="1">
                              <a:solidFill>
                                <a:srgbClr val="002060"/>
                              </a:solidFill>
                              <a:latin typeface="Cambria Math" panose="02040503050406030204" pitchFamily="18" charset="0"/>
                            </a:rPr>
                            <m:t>0.65</m:t>
                          </m:r>
                          <m:r>
                            <a:rPr lang="en-GB" sz="1800" b="0" i="1" smtClean="0">
                              <a:solidFill>
                                <a:srgbClr val="002060"/>
                              </a:solidFill>
                              <a:latin typeface="Cambria Math" panose="02040503050406030204" pitchFamily="18" charset="0"/>
                            </a:rPr>
                            <m:t>+</m:t>
                          </m:r>
                          <m:r>
                            <a:rPr lang="en-GB" sz="1800" i="1">
                              <a:solidFill>
                                <a:srgbClr val="002060"/>
                              </a:solidFill>
                              <a:latin typeface="Cambria Math" panose="02040503050406030204" pitchFamily="18" charset="0"/>
                            </a:rPr>
                            <m:t>0.1066536</m:t>
                          </m:r>
                        </m:e>
                      </m:d>
                    </m:oMath>
                    <m:oMath xmlns:m="http://schemas.openxmlformats.org/officeDocument/2006/math">
                      <m:r>
                        <a:rPr lang="en-GB" sz="1800" b="0" i="1" smtClean="0">
                          <a:solidFill>
                            <a:srgbClr val="002060"/>
                          </a:solidFill>
                          <a:latin typeface="Cambria Math" panose="02040503050406030204" pitchFamily="18" charset="0"/>
                        </a:rPr>
                        <m:t>=</m:t>
                      </m:r>
                      <m:r>
                        <a:rPr lang="en-GB" sz="1800" i="1">
                          <a:solidFill>
                            <a:srgbClr val="002060"/>
                          </a:solidFill>
                          <a:latin typeface="Cambria Math" panose="02040503050406030204" pitchFamily="18" charset="0"/>
                        </a:rPr>
                        <m:t>𝑃</m:t>
                      </m:r>
                      <m:d>
                        <m:dPr>
                          <m:ctrlPr>
                            <a:rPr lang="en-GB" sz="1800" i="1">
                              <a:solidFill>
                                <a:srgbClr val="002060"/>
                              </a:solidFill>
                              <a:latin typeface="Cambria Math" panose="02040503050406030204" pitchFamily="18" charset="0"/>
                            </a:rPr>
                          </m:ctrlPr>
                        </m:dPr>
                        <m:e>
                          <m:r>
                            <a:rPr lang="en-GB" sz="1800" i="1">
                              <a:solidFill>
                                <a:srgbClr val="002060"/>
                              </a:solidFill>
                              <a:latin typeface="Cambria Math" panose="02040503050406030204" pitchFamily="18" charset="0"/>
                            </a:rPr>
                            <m:t>0.5433&lt;</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i="1">
                              <a:solidFill>
                                <a:srgbClr val="002060"/>
                              </a:solidFill>
                              <a:latin typeface="Cambria Math" panose="02040503050406030204" pitchFamily="18" charset="0"/>
                            </a:rPr>
                            <m:t>&lt;0.75665</m:t>
                          </m:r>
                        </m:e>
                      </m:d>
                    </m:oMath>
                  </m:oMathPara>
                </a14:m>
                <a:endParaRPr lang="en-GB" sz="1800" b="0" i="1" dirty="0">
                  <a:solidFill>
                    <a:srgbClr val="002060"/>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1800" i="1" smtClean="0">
                          <a:solidFill>
                            <a:srgbClr val="002060"/>
                          </a:solidFill>
                          <a:latin typeface="Cambria Math" panose="02040503050406030204" pitchFamily="18" charset="0"/>
                        </a:rPr>
                        <m:t>≈</m:t>
                      </m:r>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11≤</m:t>
                          </m:r>
                          <m:r>
                            <a:rPr lang="en-GB" sz="1800" b="0" i="1" smtClean="0">
                              <a:solidFill>
                                <a:srgbClr val="002060"/>
                              </a:solidFill>
                              <a:latin typeface="Cambria Math" panose="02040503050406030204" pitchFamily="18" charset="0"/>
                            </a:rPr>
                            <m:t>𝑋</m:t>
                          </m:r>
                          <m:r>
                            <a:rPr lang="en-GB" sz="1800" b="0" i="1" smtClean="0">
                              <a:solidFill>
                                <a:srgbClr val="002060"/>
                              </a:solidFill>
                              <a:latin typeface="Cambria Math" panose="02040503050406030204" pitchFamily="18" charset="0"/>
                            </a:rPr>
                            <m:t>≤ 15</m:t>
                          </m:r>
                        </m:e>
                      </m:d>
                      <m:r>
                        <a:rPr lang="en-GB" sz="1800" b="0" i="1" smtClean="0">
                          <a:solidFill>
                            <a:srgbClr val="002060"/>
                          </a:solidFill>
                          <a:latin typeface="Cambria Math" panose="02040503050406030204" pitchFamily="18" charset="0"/>
                        </a:rPr>
                        <m:t>≈0.7600</m:t>
                      </m:r>
                    </m:oMath>
                  </m:oMathPara>
                </a14:m>
                <a:endParaRPr lang="en-AU" sz="1800" dirty="0">
                  <a:solidFill>
                    <a:srgbClr val="002060"/>
                  </a:solidFill>
                </a:endParaRPr>
              </a:p>
            </p:txBody>
          </p:sp>
        </mc:Choice>
        <mc:Fallback xmlns="">
          <p:sp>
            <p:nvSpPr>
              <p:cNvPr id="18" name="Content Placeholder 2">
                <a:extLst>
                  <a:ext uri="{FF2B5EF4-FFF2-40B4-BE49-F238E27FC236}">
                    <a16:creationId xmlns:a16="http://schemas.microsoft.com/office/drawing/2014/main" id="{6EEEB5B0-8BBE-70A3-5F99-6D6D6055F999}"/>
                  </a:ext>
                </a:extLst>
              </p:cNvPr>
              <p:cNvSpPr txBox="1">
                <a:spLocks noRot="1" noChangeAspect="1" noMove="1" noResize="1" noEditPoints="1" noAdjustHandles="1" noChangeArrowheads="1" noChangeShapeType="1" noTextEdit="1"/>
              </p:cNvSpPr>
              <p:nvPr/>
            </p:nvSpPr>
            <p:spPr>
              <a:xfrm>
                <a:off x="4978400" y="4747828"/>
                <a:ext cx="5111661" cy="872426"/>
              </a:xfrm>
              <a:prstGeom prst="rect">
                <a:avLst/>
              </a:prstGeom>
              <a:blipFill>
                <a:blip r:embed="rId9"/>
                <a:stretch>
                  <a:fillRect t="-4895"/>
                </a:stretch>
              </a:blipFill>
            </p:spPr>
            <p:txBody>
              <a:bodyPr/>
              <a:lstStyle/>
              <a:p>
                <a:r>
                  <a:rPr lang="en-AU">
                    <a:noFill/>
                  </a:rPr>
                  <a:t> </a:t>
                </a:r>
              </a:p>
            </p:txBody>
          </p:sp>
        </mc:Fallback>
      </mc:AlternateContent>
      <p:pic>
        <p:nvPicPr>
          <p:cNvPr id="21" name="Picture 20">
            <a:extLst>
              <a:ext uri="{FF2B5EF4-FFF2-40B4-BE49-F238E27FC236}">
                <a16:creationId xmlns:a16="http://schemas.microsoft.com/office/drawing/2014/main" id="{E1B344F4-6486-C5B8-E218-5A527436E61D}"/>
              </a:ext>
            </a:extLst>
          </p:cNvPr>
          <p:cNvPicPr>
            <a:picLocks noChangeAspect="1"/>
          </p:cNvPicPr>
          <p:nvPr/>
        </p:nvPicPr>
        <p:blipFill>
          <a:blip r:embed="rId10"/>
          <a:stretch>
            <a:fillRect/>
          </a:stretch>
        </p:blipFill>
        <p:spPr>
          <a:xfrm>
            <a:off x="348269" y="5947616"/>
            <a:ext cx="4296375" cy="905001"/>
          </a:xfrm>
          <a:prstGeom prst="rect">
            <a:avLst/>
          </a:prstGeom>
        </p:spPr>
      </p:pic>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34897B87-84F2-03DB-D9EA-37890666B734}"/>
                  </a:ext>
                </a:extLst>
              </p:cNvPr>
              <p:cNvSpPr txBox="1">
                <a:spLocks/>
              </p:cNvSpPr>
              <p:nvPr/>
            </p:nvSpPr>
            <p:spPr>
              <a:xfrm>
                <a:off x="5070178" y="5732534"/>
                <a:ext cx="6673148" cy="8724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0.65−2×</m:t>
                          </m:r>
                          <m:r>
                            <a:rPr lang="en-GB" sz="1800" i="1">
                              <a:solidFill>
                                <a:srgbClr val="002060"/>
                              </a:solidFill>
                              <a:latin typeface="Cambria Math" panose="02040503050406030204" pitchFamily="18" charset="0"/>
                            </a:rPr>
                            <m:t>0.1066536</m:t>
                          </m:r>
                          <m:r>
                            <a:rPr lang="en-GB" sz="1800" b="0" i="1" smtClean="0">
                              <a:solidFill>
                                <a:srgbClr val="002060"/>
                              </a:solidFill>
                              <a:latin typeface="Cambria Math" panose="02040503050406030204" pitchFamily="18" charset="0"/>
                            </a:rPr>
                            <m:t>&lt;</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b="0" i="1" smtClean="0">
                              <a:solidFill>
                                <a:srgbClr val="002060"/>
                              </a:solidFill>
                              <a:latin typeface="Cambria Math" panose="02040503050406030204" pitchFamily="18" charset="0"/>
                            </a:rPr>
                            <m:t>&lt;</m:t>
                          </m:r>
                          <m:r>
                            <a:rPr lang="en-GB" sz="1800" i="1">
                              <a:solidFill>
                                <a:srgbClr val="002060"/>
                              </a:solidFill>
                              <a:latin typeface="Cambria Math" panose="02040503050406030204" pitchFamily="18" charset="0"/>
                            </a:rPr>
                            <m:t>0.65</m:t>
                          </m:r>
                          <m:r>
                            <a:rPr lang="en-GB" sz="1800" b="0" i="1" smtClean="0">
                              <a:solidFill>
                                <a:srgbClr val="002060"/>
                              </a:solidFill>
                              <a:latin typeface="Cambria Math" panose="02040503050406030204" pitchFamily="18" charset="0"/>
                            </a:rPr>
                            <m:t>+2×</m:t>
                          </m:r>
                          <m:r>
                            <a:rPr lang="en-GB" sz="1800" i="1">
                              <a:solidFill>
                                <a:srgbClr val="002060"/>
                              </a:solidFill>
                              <a:latin typeface="Cambria Math" panose="02040503050406030204" pitchFamily="18" charset="0"/>
                            </a:rPr>
                            <m:t>0.1066536</m:t>
                          </m:r>
                        </m:e>
                      </m:d>
                    </m:oMath>
                    <m:oMath xmlns:m="http://schemas.openxmlformats.org/officeDocument/2006/math">
                      <m:r>
                        <a:rPr lang="en-GB" sz="1800" b="0" i="1" smtClean="0">
                          <a:solidFill>
                            <a:srgbClr val="002060"/>
                          </a:solidFill>
                          <a:latin typeface="Cambria Math" panose="02040503050406030204" pitchFamily="18" charset="0"/>
                        </a:rPr>
                        <m:t>=</m:t>
                      </m:r>
                      <m:r>
                        <a:rPr lang="en-GB" sz="1800" i="1">
                          <a:solidFill>
                            <a:srgbClr val="002060"/>
                          </a:solidFill>
                          <a:latin typeface="Cambria Math" panose="02040503050406030204" pitchFamily="18" charset="0"/>
                        </a:rPr>
                        <m:t>𝑃</m:t>
                      </m:r>
                      <m:d>
                        <m:dPr>
                          <m:ctrlPr>
                            <a:rPr lang="en-GB" sz="1800" i="1">
                              <a:solidFill>
                                <a:srgbClr val="002060"/>
                              </a:solidFill>
                              <a:latin typeface="Cambria Math" panose="02040503050406030204" pitchFamily="18" charset="0"/>
                            </a:rPr>
                          </m:ctrlPr>
                        </m:dPr>
                        <m:e>
                          <m:r>
                            <a:rPr lang="en-GB" sz="1800" i="1">
                              <a:solidFill>
                                <a:srgbClr val="002060"/>
                              </a:solidFill>
                              <a:latin typeface="Cambria Math" panose="02040503050406030204" pitchFamily="18" charset="0"/>
                            </a:rPr>
                            <m:t>0.43669&lt;</m:t>
                          </m:r>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i="1">
                              <a:solidFill>
                                <a:srgbClr val="002060"/>
                              </a:solidFill>
                              <a:latin typeface="Cambria Math" panose="02040503050406030204" pitchFamily="18" charset="0"/>
                            </a:rPr>
                            <m:t>&lt;0.863307</m:t>
                          </m:r>
                        </m:e>
                      </m:d>
                    </m:oMath>
                  </m:oMathPara>
                </a14:m>
                <a:endParaRPr lang="en-GB" sz="1800" b="0" i="1" dirty="0">
                  <a:solidFill>
                    <a:srgbClr val="002060"/>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1800" i="1">
                          <a:solidFill>
                            <a:srgbClr val="002060"/>
                          </a:solidFill>
                          <a:latin typeface="Cambria Math" panose="02040503050406030204" pitchFamily="18" charset="0"/>
                        </a:rPr>
                        <m:t>≈</m:t>
                      </m:r>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9≤ </m:t>
                          </m:r>
                          <m:r>
                            <a:rPr lang="en-GB" sz="1800" b="0" i="1" smtClean="0">
                              <a:solidFill>
                                <a:srgbClr val="002060"/>
                              </a:solidFill>
                              <a:latin typeface="Cambria Math" panose="02040503050406030204" pitchFamily="18" charset="0"/>
                            </a:rPr>
                            <m:t>𝑋</m:t>
                          </m:r>
                          <m:r>
                            <a:rPr lang="en-GB" sz="1800" b="0" i="1" smtClean="0">
                              <a:solidFill>
                                <a:srgbClr val="002060"/>
                              </a:solidFill>
                              <a:latin typeface="Cambria Math" panose="02040503050406030204" pitchFamily="18" charset="0"/>
                            </a:rPr>
                            <m:t>≤ 17</m:t>
                          </m:r>
                        </m:e>
                      </m:d>
                      <m:r>
                        <a:rPr lang="en-GB" sz="1800" i="1">
                          <a:solidFill>
                            <a:srgbClr val="002060"/>
                          </a:solidFill>
                          <a:latin typeface="Cambria Math" panose="02040503050406030204" pitchFamily="18" charset="0"/>
                        </a:rPr>
                        <m:t>≈0.9683</m:t>
                      </m:r>
                    </m:oMath>
                  </m:oMathPara>
                </a14:m>
                <a:endParaRPr lang="en-AU" sz="1800" dirty="0">
                  <a:solidFill>
                    <a:srgbClr val="002060"/>
                  </a:solidFill>
                </a:endParaRPr>
              </a:p>
            </p:txBody>
          </p:sp>
        </mc:Choice>
        <mc:Fallback xmlns="">
          <p:sp>
            <p:nvSpPr>
              <p:cNvPr id="22" name="Content Placeholder 2">
                <a:extLst>
                  <a:ext uri="{FF2B5EF4-FFF2-40B4-BE49-F238E27FC236}">
                    <a16:creationId xmlns:a16="http://schemas.microsoft.com/office/drawing/2014/main" id="{34897B87-84F2-03DB-D9EA-37890666B734}"/>
                  </a:ext>
                </a:extLst>
              </p:cNvPr>
              <p:cNvSpPr txBox="1">
                <a:spLocks noRot="1" noChangeAspect="1" noMove="1" noResize="1" noEditPoints="1" noAdjustHandles="1" noChangeArrowheads="1" noChangeShapeType="1" noTextEdit="1"/>
              </p:cNvSpPr>
              <p:nvPr/>
            </p:nvSpPr>
            <p:spPr>
              <a:xfrm>
                <a:off x="5070178" y="5732534"/>
                <a:ext cx="6673148" cy="872426"/>
              </a:xfrm>
              <a:prstGeom prst="rect">
                <a:avLst/>
              </a:prstGeom>
              <a:blipFill>
                <a:blip r:embed="rId11"/>
                <a:stretch>
                  <a:fillRect t="-4895"/>
                </a:stretch>
              </a:blipFill>
            </p:spPr>
            <p:txBody>
              <a:bodyPr/>
              <a:lstStyle/>
              <a:p>
                <a:r>
                  <a:rPr lang="en-AU">
                    <a:noFill/>
                  </a:rPr>
                  <a:t> </a:t>
                </a:r>
              </a:p>
            </p:txBody>
          </p:sp>
        </mc:Fallback>
      </mc:AlternateContent>
    </p:spTree>
    <p:extLst>
      <p:ext uri="{BB962C8B-B14F-4D97-AF65-F5344CB8AC3E}">
        <p14:creationId xmlns:p14="http://schemas.microsoft.com/office/powerpoint/2010/main" val="180213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a:bodyPr>
          <a:lstStyle/>
          <a:p>
            <a:pPr algn="l"/>
            <a:r>
              <a:rPr lang="en-AU" sz="4000" dirty="0"/>
              <a:t>Cambridge </a:t>
            </a:r>
            <a:r>
              <a:rPr lang="en-AU" sz="4000"/>
              <a:t>Ex 12B</a:t>
            </a:r>
            <a:endParaRPr lang="en-AU" sz="4000" dirty="0"/>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473047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Recall: Sample Proportion</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7"/>
                <a:ext cx="11730626" cy="49101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b="1" dirty="0"/>
                  <a:t>Recall: Population proportion </a:t>
                </a:r>
                <a:r>
                  <a:rPr lang="en-AU" sz="2000" dirty="0"/>
                  <a:t> - denoted as </a:t>
                </a:r>
                <a14:m>
                  <m:oMath xmlns:m="http://schemas.openxmlformats.org/officeDocument/2006/math">
                    <m:r>
                      <a:rPr lang="en-GB" sz="2000" b="0" i="1" smtClean="0">
                        <a:latin typeface="Cambria Math" panose="02040503050406030204" pitchFamily="18" charset="0"/>
                      </a:rPr>
                      <m:t>𝑝</m:t>
                    </m:r>
                  </m:oMath>
                </a14:m>
                <a:r>
                  <a:rPr lang="en-AU" sz="2000" dirty="0"/>
                  <a:t>.</a:t>
                </a:r>
              </a:p>
              <a:p>
                <a:pPr marL="0" indent="0">
                  <a:buNone/>
                </a:pPr>
                <a:r>
                  <a:rPr lang="en-AU" sz="2000" dirty="0"/>
                  <a:t>To determine the population proportion </a:t>
                </a:r>
                <a14:m>
                  <m:oMath xmlns:m="http://schemas.openxmlformats.org/officeDocument/2006/math">
                    <m:r>
                      <a:rPr lang="en-GB" sz="2000" b="0" i="1" smtClean="0">
                        <a:latin typeface="Cambria Math" panose="02040503050406030204" pitchFamily="18" charset="0"/>
                      </a:rPr>
                      <m:t>𝑝</m:t>
                    </m:r>
                  </m:oMath>
                </a14:m>
                <a:r>
                  <a:rPr lang="en-AU" sz="2000" dirty="0"/>
                  <a:t> with a certain attribute:</a:t>
                </a:r>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𝑝</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no</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of</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population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with</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attribute</m:t>
                          </m:r>
                          <m:r>
                            <a:rPr lang="en-GB" sz="2000" b="0" i="1" smtClean="0">
                              <a:latin typeface="Cambria Math" panose="02040503050406030204" pitchFamily="18" charset="0"/>
                            </a:rPr>
                            <m:t>/</m:t>
                          </m:r>
                          <m:r>
                            <a:rPr lang="en-GB" sz="2000" b="0" i="1" smtClean="0">
                              <a:latin typeface="Cambria Math" panose="02040503050406030204" pitchFamily="18" charset="0"/>
                            </a:rPr>
                            <m:t>𝑠𝑢𝑐𝑒𝑠𝑠</m:t>
                          </m:r>
                        </m:num>
                        <m:den>
                          <m:r>
                            <m:rPr>
                              <m:sty m:val="p"/>
                            </m:rPr>
                            <a:rPr lang="en-GB" sz="2000" b="0" i="0" smtClean="0">
                              <a:latin typeface="Cambria Math" panose="02040503050406030204" pitchFamily="18" charset="0"/>
                            </a:rPr>
                            <m:t>population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size</m:t>
                          </m:r>
                        </m:den>
                      </m:f>
                    </m:oMath>
                  </m:oMathPara>
                </a14:m>
                <a:endParaRPr lang="en-AU" sz="2000" dirty="0"/>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𝜎</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Population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Standard</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deviation</m:t>
                      </m:r>
                    </m:oMath>
                  </m:oMathPara>
                </a14:m>
                <a:br>
                  <a:rPr lang="en-AU" sz="2000" dirty="0"/>
                </a:br>
                <a:endParaRPr lang="en-AU" sz="2000" dirty="0"/>
              </a:p>
              <a:p>
                <a:pPr marL="0" indent="0">
                  <a:buNone/>
                </a:pPr>
                <a:endParaRPr lang="en-AU" sz="2000" dirty="0"/>
              </a:p>
              <a:p>
                <a:pPr marL="0" indent="0">
                  <a:buNone/>
                </a:pPr>
                <a:r>
                  <a:rPr lang="en-AU" sz="2000" b="1" dirty="0"/>
                  <a:t>Recall: Sample proportion </a:t>
                </a:r>
                <a:r>
                  <a:rPr lang="en-AU" sz="2000" dirty="0"/>
                  <a:t> - denoted as </a:t>
                </a:r>
                <a14:m>
                  <m:oMath xmlns:m="http://schemas.openxmlformats.org/officeDocument/2006/math">
                    <m:acc>
                      <m:accPr>
                        <m:chr m:val="̂"/>
                        <m:ctrlPr>
                          <a:rPr lang="en-AU" sz="2000" i="1" smtClean="0">
                            <a:latin typeface="Cambria Math" panose="02040503050406030204" pitchFamily="18" charset="0"/>
                          </a:rPr>
                        </m:ctrlPr>
                      </m:accPr>
                      <m:e>
                        <m:r>
                          <a:rPr lang="en-GB" sz="2000" b="0" i="1" smtClean="0">
                            <a:latin typeface="Cambria Math" panose="02040503050406030204" pitchFamily="18" charset="0"/>
                          </a:rPr>
                          <m:t>𝑝</m:t>
                        </m:r>
                      </m:e>
                    </m:acc>
                  </m:oMath>
                </a14:m>
                <a:r>
                  <a:rPr lang="en-AU" sz="2000" dirty="0"/>
                  <a:t>.</a:t>
                </a:r>
              </a:p>
              <a:p>
                <a:pPr marL="0" indent="0">
                  <a:buNone/>
                </a:pPr>
                <a:r>
                  <a:rPr lang="en-AU" sz="2000" dirty="0"/>
                  <a:t>To determine the sample proportion </a:t>
                </a:r>
                <a14:m>
                  <m:oMath xmlns:m="http://schemas.openxmlformats.org/officeDocument/2006/math">
                    <m:r>
                      <a:rPr lang="en-GB" sz="2000" b="0" i="1" smtClean="0">
                        <a:latin typeface="Cambria Math" panose="02040503050406030204" pitchFamily="18" charset="0"/>
                      </a:rPr>
                      <m:t>𝑝</m:t>
                    </m:r>
                  </m:oMath>
                </a14:m>
                <a:r>
                  <a:rPr lang="en-AU" sz="2000" dirty="0"/>
                  <a:t> with a certain attribute:</a:t>
                </a:r>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no</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of</m:t>
                          </m:r>
                          <m:r>
                            <a:rPr lang="en-GB" sz="2000" b="0" i="0" smtClean="0">
                              <a:latin typeface="Cambria Math" panose="02040503050406030204" pitchFamily="18" charset="0"/>
                            </a:rPr>
                            <m:t> </m:t>
                          </m:r>
                          <m:r>
                            <a:rPr lang="en-GB" sz="2000" b="1" i="0" smtClean="0">
                              <a:latin typeface="Cambria Math" panose="02040503050406030204" pitchFamily="18" charset="0"/>
                            </a:rPr>
                            <m:t>𝐬𝐚𝐦𝐩𝐥𝐞</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with</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attribute</m:t>
                          </m:r>
                          <m:r>
                            <a:rPr lang="en-GB" sz="2000" b="0" i="0" smtClean="0">
                              <a:latin typeface="Cambria Math" panose="02040503050406030204" pitchFamily="18" charset="0"/>
                            </a:rPr>
                            <m:t>/</m:t>
                          </m:r>
                          <m:r>
                            <m:rPr>
                              <m:sty m:val="p"/>
                            </m:rPr>
                            <a:rPr lang="en-GB" sz="2000" b="0" i="0" smtClean="0">
                              <a:latin typeface="Cambria Math" panose="02040503050406030204" pitchFamily="18" charset="0"/>
                            </a:rPr>
                            <m:t>success</m:t>
                          </m:r>
                        </m:num>
                        <m:den>
                          <m:r>
                            <a:rPr lang="en-GB" sz="2000" b="1" i="0" smtClean="0">
                              <a:latin typeface="Cambria Math" panose="02040503050406030204" pitchFamily="18" charset="0"/>
                            </a:rPr>
                            <m:t>𝐬𝐚𝐦𝐩𝐥𝐞</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size</m:t>
                          </m:r>
                        </m:den>
                      </m:f>
                    </m:oMath>
                  </m:oMathPara>
                </a14:m>
                <a:br>
                  <a:rPr lang="en-AU" sz="2000" dirty="0"/>
                </a:br>
                <a:endParaRPr lang="en-AU" sz="2000" dirty="0"/>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𝑠</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Sample</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Standard</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deviation</m:t>
                      </m:r>
                    </m:oMath>
                  </m:oMathPara>
                </a14:m>
                <a:endParaRPr lang="en-AU" sz="2000" dirty="0"/>
              </a:p>
              <a:p>
                <a:pPr marL="0" indent="0">
                  <a:buFont typeface="Arial" panose="020B0604020202020204" pitchFamily="34" charset="0"/>
                  <a:buNone/>
                </a:pPr>
                <a:endParaRPr lang="en-AU" sz="2000" dirty="0"/>
              </a:p>
            </p:txBody>
          </p:sp>
        </mc:Choice>
        <mc:Fallback xmlns="">
          <p:sp>
            <p:nvSpPr>
              <p:cNvPr id="4" name="Content Placeholder 2">
                <a:extLst>
                  <a:ext uri="{FF2B5EF4-FFF2-40B4-BE49-F238E27FC236}">
                    <a16:creationId xmlns:a16="http://schemas.microsoft.com/office/drawing/2014/main" id="{B20D886B-0E9F-C8EA-3DEF-C4C48421E94B}"/>
                  </a:ext>
                </a:extLst>
              </p:cNvPr>
              <p:cNvSpPr txBox="1">
                <a:spLocks noRot="1" noChangeAspect="1" noMove="1" noResize="1" noEditPoints="1" noAdjustHandles="1" noChangeArrowheads="1" noChangeShapeType="1" noTextEdit="1"/>
              </p:cNvSpPr>
              <p:nvPr/>
            </p:nvSpPr>
            <p:spPr>
              <a:xfrm>
                <a:off x="132497" y="705117"/>
                <a:ext cx="11730626" cy="4910158"/>
              </a:xfrm>
              <a:prstGeom prst="rect">
                <a:avLst/>
              </a:prstGeom>
              <a:blipFill>
                <a:blip r:embed="rId2"/>
                <a:stretch>
                  <a:fillRect l="-520" t="-1615"/>
                </a:stretch>
              </a:blipFill>
            </p:spPr>
            <p:txBody>
              <a:bodyPr/>
              <a:lstStyle/>
              <a:p>
                <a:r>
                  <a:rPr lang="en-AU">
                    <a:noFill/>
                  </a:rPr>
                  <a:t> </a:t>
                </a:r>
              </a:p>
            </p:txBody>
          </p:sp>
        </mc:Fallback>
      </mc:AlternateContent>
    </p:spTree>
    <p:extLst>
      <p:ext uri="{BB962C8B-B14F-4D97-AF65-F5344CB8AC3E}">
        <p14:creationId xmlns:p14="http://schemas.microsoft.com/office/powerpoint/2010/main" val="307472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584775"/>
                <a:ext cx="11743326" cy="948687"/>
              </a:xfrm>
            </p:spPr>
            <p:txBody>
              <a:bodyPr>
                <a:noAutofit/>
              </a:bodyPr>
              <a:lstStyle/>
              <a:p>
                <a:pPr marL="0" indent="0" algn="just">
                  <a:buNone/>
                </a:pPr>
                <a:r>
                  <a:rPr lang="en-GB" sz="1800" dirty="0"/>
                  <a:t>Consider a bag containing 5 blue and 5 red balls.</a:t>
                </a:r>
              </a:p>
              <a:p>
                <a:pPr marL="457200" indent="-457200" algn="just">
                  <a:buAutoNum type="alphaLcParenR"/>
                </a:pPr>
                <a:r>
                  <a:rPr lang="en-GB" sz="1800" dirty="0"/>
                  <a:t>What is </a:t>
                </a:r>
                <a14:m>
                  <m:oMath xmlns:m="http://schemas.openxmlformats.org/officeDocument/2006/math">
                    <m:r>
                      <a:rPr lang="en-GB" sz="1800" b="0" i="1" smtClean="0">
                        <a:latin typeface="Cambria Math" panose="02040503050406030204" pitchFamily="18" charset="0"/>
                      </a:rPr>
                      <m:t>𝑝</m:t>
                    </m:r>
                  </m:oMath>
                </a14:m>
                <a:r>
                  <a:rPr lang="en-GB" sz="1800" dirty="0"/>
                  <a:t>, the proportion of blue balls in the bag?</a:t>
                </a:r>
              </a:p>
              <a:p>
                <a:pPr marL="457200" indent="-457200" algn="just">
                  <a:buAutoNum type="alphaLcParenR"/>
                </a:pPr>
                <a:r>
                  <a:rPr lang="en-GB" sz="1800" dirty="0"/>
                  <a:t>If samples of size 3 are taken from the bag, without replacement, then a sample could contain 0, 1, 2 or 3 blue balls. What are the possible values of the sample proportion </a:t>
                </a:r>
                <a14:m>
                  <m:oMath xmlns:m="http://schemas.openxmlformats.org/officeDocument/2006/math">
                    <m:acc>
                      <m:accPr>
                        <m:chr m:val="̂"/>
                        <m:ctrlPr>
                          <a:rPr lang="en-GB" sz="1800" i="1" smtClean="0">
                            <a:latin typeface="Cambria Math" panose="02040503050406030204" pitchFamily="18" charset="0"/>
                          </a:rPr>
                        </m:ctrlPr>
                      </m:accPr>
                      <m:e>
                        <m:r>
                          <a:rPr lang="en-GB" sz="1800" b="0" i="1" smtClean="0">
                            <a:latin typeface="Cambria Math" panose="02040503050406030204" pitchFamily="18" charset="0"/>
                          </a:rPr>
                          <m:t>𝑝</m:t>
                        </m:r>
                      </m:e>
                    </m:acc>
                  </m:oMath>
                </a14:m>
                <a:r>
                  <a:rPr lang="en-GB" sz="1800" dirty="0"/>
                  <a:t> of blue balls associated with each of these samples?</a:t>
                </a:r>
              </a:p>
              <a:p>
                <a:pPr marL="457200" indent="-457200" algn="just">
                  <a:buAutoNum type="alphaLcParenR"/>
                </a:pPr>
                <a:r>
                  <a:rPr lang="en-GB" sz="1800" dirty="0"/>
                  <a:t>Construct a probability distribution table which summarises the sampling distribution of the sample proportion of blue balls when samples of size 3 are taken from the bag, without replacement. </a:t>
                </a:r>
              </a:p>
              <a:p>
                <a:pPr marL="457200" indent="-457200" algn="just">
                  <a:buAutoNum type="alphaLcParenR"/>
                </a:pPr>
                <a:r>
                  <a:rPr lang="en-GB" sz="1800" dirty="0"/>
                  <a:t>Use the sampling distribution from part (c) to determine the probability that the proportion of blue balls in the sample is more than 0.5. That is, determine </a:t>
                </a:r>
                <a14:m>
                  <m:oMath xmlns:m="http://schemas.openxmlformats.org/officeDocument/2006/math">
                    <m:r>
                      <a:rPr lang="en-GB" sz="1800" b="0" i="1" smtClean="0">
                        <a:latin typeface="Cambria Math" panose="02040503050406030204" pitchFamily="18" charset="0"/>
                      </a:rPr>
                      <m:t>𝑃</m:t>
                    </m:r>
                    <m:r>
                      <a:rPr lang="en-GB" sz="1800" b="0" i="1" smtClean="0">
                        <a:latin typeface="Cambria Math" panose="02040503050406030204" pitchFamily="18" charset="0"/>
                      </a:rPr>
                      <m:t>(</m:t>
                    </m:r>
                    <m:acc>
                      <m:accPr>
                        <m:chr m:val="̂"/>
                        <m:ctrlPr>
                          <a:rPr lang="en-GB" sz="1800" i="1">
                            <a:latin typeface="Cambria Math" panose="02040503050406030204" pitchFamily="18" charset="0"/>
                          </a:rPr>
                        </m:ctrlPr>
                      </m:accPr>
                      <m:e>
                        <m:r>
                          <a:rPr lang="en-GB" sz="1800" i="1">
                            <a:latin typeface="Cambria Math" panose="02040503050406030204" pitchFamily="18" charset="0"/>
                          </a:rPr>
                          <m:t>𝑝</m:t>
                        </m:r>
                      </m:e>
                    </m:acc>
                    <m:r>
                      <a:rPr lang="en-GB" sz="1800" b="0" i="1" smtClean="0">
                        <a:latin typeface="Cambria Math" panose="02040503050406030204" pitchFamily="18" charset="0"/>
                      </a:rPr>
                      <m:t>&gt;0.5)</m:t>
                    </m:r>
                  </m:oMath>
                </a14:m>
                <a:endParaRPr lang="en-GB" sz="1800" dirty="0"/>
              </a:p>
            </p:txBody>
          </p:sp>
        </mc:Choice>
        <mc:Fallback xmlns="">
          <p:sp>
            <p:nvSpPr>
              <p:cNvPr id="3" name="Content Placeholder 2">
                <a:extLst>
                  <a:ext uri="{FF2B5EF4-FFF2-40B4-BE49-F238E27FC236}">
                    <a16:creationId xmlns:a16="http://schemas.microsoft.com/office/drawing/2014/main" id="{E9F8ACC9-07A8-4519-A0A1-1993DA2AE437}"/>
                  </a:ext>
                </a:extLst>
              </p:cNvPr>
              <p:cNvSpPr>
                <a:spLocks noGrp="1" noRot="1" noChangeAspect="1" noMove="1" noResize="1" noEditPoints="1" noAdjustHandles="1" noChangeArrowheads="1" noChangeShapeType="1" noTextEdit="1"/>
              </p:cNvSpPr>
              <p:nvPr>
                <p:ph idx="1"/>
              </p:nvPr>
            </p:nvSpPr>
            <p:spPr>
              <a:xfrm>
                <a:off x="0" y="584775"/>
                <a:ext cx="11743326" cy="948687"/>
              </a:xfrm>
              <a:blipFill>
                <a:blip r:embed="rId2"/>
                <a:stretch>
                  <a:fillRect l="-415" t="-6410" r="-415" b="-181410"/>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238314" y="3316656"/>
                <a:ext cx="815595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a) P</a:t>
                </a:r>
                <a:r>
                  <a:rPr lang="en-GB" sz="2000" b="0" dirty="0">
                    <a:solidFill>
                      <a:srgbClr val="002060"/>
                    </a:solidFill>
                  </a:rPr>
                  <a:t>opulation proportion: </a:t>
                </a:r>
                <a14:m>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=0.5</m:t>
                    </m:r>
                  </m:oMath>
                </a14:m>
                <a:endParaRPr lang="en-AU" sz="2000" dirty="0">
                  <a:solidFill>
                    <a:srgbClr val="002060"/>
                  </a:solidFill>
                </a:endParaRPr>
              </a:p>
            </p:txBody>
          </p:sp>
        </mc:Choice>
        <mc:Fallback xmlns="">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238314" y="3316656"/>
                <a:ext cx="8155957" cy="447995"/>
              </a:xfrm>
              <a:prstGeom prst="rect">
                <a:avLst/>
              </a:prstGeom>
              <a:blipFill>
                <a:blip r:embed="rId3"/>
                <a:stretch>
                  <a:fillRect l="-747" t="-13514" b="-54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2739FC0-8D8D-6C50-3EDB-DBCCD074CE66}"/>
                  </a:ext>
                </a:extLst>
              </p:cNvPr>
              <p:cNvSpPr txBox="1">
                <a:spLocks/>
              </p:cNvSpPr>
              <p:nvPr/>
            </p:nvSpPr>
            <p:spPr>
              <a:xfrm>
                <a:off x="184107" y="3820076"/>
                <a:ext cx="3169886"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b) </a:t>
                </a:r>
                <a14:m>
                  <m:oMath xmlns:m="http://schemas.openxmlformats.org/officeDocument/2006/math">
                    <m:r>
                      <a:rPr lang="en-GB" sz="2000" b="0" i="1" smtClean="0">
                        <a:solidFill>
                          <a:srgbClr val="002060"/>
                        </a:solidFill>
                        <a:latin typeface="Cambria Math" panose="02040503050406030204" pitchFamily="18" charset="0"/>
                      </a:rPr>
                      <m:t>𝑋</m:t>
                    </m:r>
                    <m:r>
                      <a:rPr lang="en-GB" sz="2000" b="0" i="1" smtClean="0">
                        <a:solidFill>
                          <a:srgbClr val="002060"/>
                        </a:solidFill>
                        <a:latin typeface="Cambria Math" panose="02040503050406030204" pitchFamily="18" charset="0"/>
                      </a:rPr>
                      <m:t>=0, 1, 2, 3</m:t>
                    </m:r>
                  </m:oMath>
                </a14:m>
                <a:r>
                  <a:rPr lang="en-AU" sz="2000" dirty="0">
                    <a:solidFill>
                      <a:srgbClr val="002060"/>
                    </a:solidFill>
                  </a:rPr>
                  <a:t> and </a:t>
                </a:r>
                <a14:m>
                  <m:oMath xmlns:m="http://schemas.openxmlformats.org/officeDocument/2006/math">
                    <m:r>
                      <a:rPr lang="en-GB" sz="2000" b="0" i="1" smtClean="0">
                        <a:solidFill>
                          <a:srgbClr val="002060"/>
                        </a:solidFill>
                        <a:latin typeface="Cambria Math" panose="02040503050406030204" pitchFamily="18" charset="0"/>
                      </a:rPr>
                      <m:t>𝑛</m:t>
                    </m:r>
                    <m:r>
                      <a:rPr lang="en-GB" sz="2000" b="0" i="1" smtClean="0">
                        <a:solidFill>
                          <a:srgbClr val="002060"/>
                        </a:solidFill>
                        <a:latin typeface="Cambria Math" panose="02040503050406030204" pitchFamily="18" charset="0"/>
                      </a:rPr>
                      <m:t>=3</m:t>
                    </m:r>
                  </m:oMath>
                </a14:m>
                <a:endParaRPr lang="en-AU" sz="2000" dirty="0">
                  <a:solidFill>
                    <a:srgbClr val="002060"/>
                  </a:solidFill>
                </a:endParaRPr>
              </a:p>
            </p:txBody>
          </p:sp>
        </mc:Choice>
        <mc:Fallback xmlns="">
          <p:sp>
            <p:nvSpPr>
              <p:cNvPr id="12" name="Content Placeholder 2">
                <a:extLst>
                  <a:ext uri="{FF2B5EF4-FFF2-40B4-BE49-F238E27FC236}">
                    <a16:creationId xmlns:a16="http://schemas.microsoft.com/office/drawing/2014/main" id="{C2739FC0-8D8D-6C50-3EDB-DBCCD074CE66}"/>
                  </a:ext>
                </a:extLst>
              </p:cNvPr>
              <p:cNvSpPr txBox="1">
                <a:spLocks noRot="1" noChangeAspect="1" noMove="1" noResize="1" noEditPoints="1" noAdjustHandles="1" noChangeArrowheads="1" noChangeShapeType="1" noTextEdit="1"/>
              </p:cNvSpPr>
              <p:nvPr/>
            </p:nvSpPr>
            <p:spPr>
              <a:xfrm>
                <a:off x="184107" y="3820076"/>
                <a:ext cx="3169886" cy="447995"/>
              </a:xfrm>
              <a:prstGeom prst="rect">
                <a:avLst/>
              </a:prstGeom>
              <a:blipFill>
                <a:blip r:embed="rId4"/>
                <a:stretch>
                  <a:fillRect l="-1923" t="-15068" b="-684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4868D8F7-D39B-9A7E-EF51-42D1EC21B326}"/>
                  </a:ext>
                </a:extLst>
              </p:cNvPr>
              <p:cNvSpPr txBox="1">
                <a:spLocks/>
              </p:cNvSpPr>
              <p:nvPr/>
            </p:nvSpPr>
            <p:spPr>
              <a:xfrm>
                <a:off x="184107" y="4210816"/>
                <a:ext cx="225327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𝑋</m:t>
                          </m:r>
                        </m:num>
                        <m:den>
                          <m:r>
                            <a:rPr lang="en-GB" sz="2000" b="0" i="1" smtClean="0">
                              <a:solidFill>
                                <a:srgbClr val="002060"/>
                              </a:solidFill>
                              <a:latin typeface="Cambria Math" panose="02040503050406030204" pitchFamily="18" charset="0"/>
                            </a:rPr>
                            <m:t>𝑛</m:t>
                          </m:r>
                        </m:den>
                      </m:f>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0</m:t>
                          </m:r>
                        </m:num>
                        <m:den>
                          <m:r>
                            <a:rPr lang="en-GB" sz="2000" b="0" i="1" smtClean="0">
                              <a:solidFill>
                                <a:srgbClr val="002060"/>
                              </a:solidFill>
                              <a:latin typeface="Cambria Math" panose="02040503050406030204" pitchFamily="18" charset="0"/>
                            </a:rPr>
                            <m:t>3</m:t>
                          </m:r>
                        </m:den>
                      </m:f>
                      <m:r>
                        <a:rPr lang="en-GB" sz="2000" b="0" i="1" smtClean="0">
                          <a:solidFill>
                            <a:srgbClr val="002060"/>
                          </a:solidFill>
                          <a:latin typeface="Cambria Math" panose="02040503050406030204" pitchFamily="18" charset="0"/>
                        </a:rPr>
                        <m:t>=0</m:t>
                      </m:r>
                    </m:oMath>
                  </m:oMathPara>
                </a14:m>
                <a:endParaRPr lang="en-AU" sz="2000" dirty="0">
                  <a:solidFill>
                    <a:srgbClr val="002060"/>
                  </a:solidFill>
                </a:endParaRPr>
              </a:p>
            </p:txBody>
          </p:sp>
        </mc:Choice>
        <mc:Fallback xmlns="">
          <p:sp>
            <p:nvSpPr>
              <p:cNvPr id="13" name="Content Placeholder 2">
                <a:extLst>
                  <a:ext uri="{FF2B5EF4-FFF2-40B4-BE49-F238E27FC236}">
                    <a16:creationId xmlns:a16="http://schemas.microsoft.com/office/drawing/2014/main" id="{4868D8F7-D39B-9A7E-EF51-42D1EC21B326}"/>
                  </a:ext>
                </a:extLst>
              </p:cNvPr>
              <p:cNvSpPr txBox="1">
                <a:spLocks noRot="1" noChangeAspect="1" noMove="1" noResize="1" noEditPoints="1" noAdjustHandles="1" noChangeArrowheads="1" noChangeShapeType="1" noTextEdit="1"/>
              </p:cNvSpPr>
              <p:nvPr/>
            </p:nvSpPr>
            <p:spPr>
              <a:xfrm>
                <a:off x="184107" y="4210816"/>
                <a:ext cx="2253270" cy="608577"/>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F6999789-EC8B-7A71-F968-F10B1556E5DC}"/>
                  </a:ext>
                </a:extLst>
              </p:cNvPr>
              <p:cNvSpPr txBox="1">
                <a:spLocks/>
              </p:cNvSpPr>
              <p:nvPr/>
            </p:nvSpPr>
            <p:spPr>
              <a:xfrm>
                <a:off x="127850" y="4905844"/>
                <a:ext cx="300811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1</m:t>
                          </m:r>
                        </m:num>
                        <m:den>
                          <m:r>
                            <a:rPr lang="en-GB" sz="2000" b="0" i="1" smtClean="0">
                              <a:solidFill>
                                <a:srgbClr val="002060"/>
                              </a:solidFill>
                              <a:latin typeface="Cambria Math" panose="02040503050406030204" pitchFamily="18" charset="0"/>
                            </a:rPr>
                            <m:t>3</m:t>
                          </m:r>
                        </m:den>
                      </m:f>
                      <m:r>
                        <a:rPr lang="en-GB" sz="2000" b="0" i="1" smtClean="0">
                          <a:solidFill>
                            <a:srgbClr val="002060"/>
                          </a:solidFill>
                          <a:latin typeface="Cambria Math" panose="02040503050406030204" pitchFamily="18" charset="0"/>
                        </a:rPr>
                        <m:t>,</m:t>
                      </m:r>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i="1">
                          <a:solidFill>
                            <a:srgbClr val="002060"/>
                          </a:solidFill>
                          <a:latin typeface="Cambria Math" panose="02040503050406030204" pitchFamily="18" charset="0"/>
                        </a:rPr>
                        <m:t>=</m:t>
                      </m:r>
                      <m:f>
                        <m:fPr>
                          <m:ctrlPr>
                            <a:rPr lang="en-GB" sz="2000" i="1">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2</m:t>
                          </m:r>
                        </m:num>
                        <m:den>
                          <m:r>
                            <a:rPr lang="en-GB" sz="2000" i="1">
                              <a:solidFill>
                                <a:srgbClr val="002060"/>
                              </a:solidFill>
                              <a:latin typeface="Cambria Math" panose="02040503050406030204" pitchFamily="18" charset="0"/>
                            </a:rPr>
                            <m:t>3</m:t>
                          </m:r>
                        </m:den>
                      </m:f>
                      <m:r>
                        <a:rPr lang="en-GB" sz="2000" b="0" i="1" smtClean="0">
                          <a:solidFill>
                            <a:srgbClr val="002060"/>
                          </a:solidFill>
                          <a:latin typeface="Cambria Math" panose="02040503050406030204" pitchFamily="18" charset="0"/>
                        </a:rPr>
                        <m:t> ,</m:t>
                      </m:r>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i="1">
                          <a:solidFill>
                            <a:srgbClr val="002060"/>
                          </a:solidFill>
                          <a:latin typeface="Cambria Math" panose="02040503050406030204" pitchFamily="18" charset="0"/>
                        </a:rPr>
                        <m:t>=</m:t>
                      </m:r>
                      <m:r>
                        <a:rPr lang="en-GB"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xmlns="">
          <p:sp>
            <p:nvSpPr>
              <p:cNvPr id="14" name="Content Placeholder 2">
                <a:extLst>
                  <a:ext uri="{FF2B5EF4-FFF2-40B4-BE49-F238E27FC236}">
                    <a16:creationId xmlns:a16="http://schemas.microsoft.com/office/drawing/2014/main" id="{F6999789-EC8B-7A71-F968-F10B1556E5DC}"/>
                  </a:ext>
                </a:extLst>
              </p:cNvPr>
              <p:cNvSpPr txBox="1">
                <a:spLocks noRot="1" noChangeAspect="1" noMove="1" noResize="1" noEditPoints="1" noAdjustHandles="1" noChangeArrowheads="1" noChangeShapeType="1" noTextEdit="1"/>
              </p:cNvSpPr>
              <p:nvPr/>
            </p:nvSpPr>
            <p:spPr>
              <a:xfrm>
                <a:off x="127850" y="4905844"/>
                <a:ext cx="3008110" cy="608577"/>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15" name="Table 15">
                <a:extLst>
                  <a:ext uri="{FF2B5EF4-FFF2-40B4-BE49-F238E27FC236}">
                    <a16:creationId xmlns:a16="http://schemas.microsoft.com/office/drawing/2014/main" id="{14A9A6E3-D22D-EDA7-EF1B-E478487B3E1E}"/>
                  </a:ext>
                </a:extLst>
              </p:cNvPr>
              <p:cNvGraphicFramePr>
                <a:graphicFrameLocks noGrp="1"/>
              </p:cNvGraphicFramePr>
              <p:nvPr>
                <p:extLst>
                  <p:ext uri="{D42A27DB-BD31-4B8C-83A1-F6EECF244321}">
                    <p14:modId xmlns:p14="http://schemas.microsoft.com/office/powerpoint/2010/main" val="3575024359"/>
                  </p:ext>
                </p:extLst>
              </p:nvPr>
            </p:nvGraphicFramePr>
            <p:xfrm>
              <a:off x="3694421" y="3764651"/>
              <a:ext cx="8497579" cy="1466787"/>
            </p:xfrm>
            <a:graphic>
              <a:graphicData uri="http://schemas.openxmlformats.org/drawingml/2006/table">
                <a:tbl>
                  <a:tblPr firstRow="1" bandRow="1">
                    <a:tableStyleId>{5940675A-B579-460E-94D1-54222C63F5DA}</a:tableStyleId>
                  </a:tblPr>
                  <a:tblGrid>
                    <a:gridCol w="1110783">
                      <a:extLst>
                        <a:ext uri="{9D8B030D-6E8A-4147-A177-3AD203B41FA5}">
                          <a16:colId xmlns:a16="http://schemas.microsoft.com/office/drawing/2014/main" val="71303601"/>
                        </a:ext>
                      </a:extLst>
                    </a:gridCol>
                    <a:gridCol w="1846699">
                      <a:extLst>
                        <a:ext uri="{9D8B030D-6E8A-4147-A177-3AD203B41FA5}">
                          <a16:colId xmlns:a16="http://schemas.microsoft.com/office/drawing/2014/main" val="523343521"/>
                        </a:ext>
                      </a:extLst>
                    </a:gridCol>
                    <a:gridCol w="1846699">
                      <a:extLst>
                        <a:ext uri="{9D8B030D-6E8A-4147-A177-3AD203B41FA5}">
                          <a16:colId xmlns:a16="http://schemas.microsoft.com/office/drawing/2014/main" val="3909301931"/>
                        </a:ext>
                      </a:extLst>
                    </a:gridCol>
                    <a:gridCol w="1846699">
                      <a:extLst>
                        <a:ext uri="{9D8B030D-6E8A-4147-A177-3AD203B41FA5}">
                          <a16:colId xmlns:a16="http://schemas.microsoft.com/office/drawing/2014/main" val="2035154810"/>
                        </a:ext>
                      </a:extLst>
                    </a:gridCol>
                    <a:gridCol w="1846699">
                      <a:extLst>
                        <a:ext uri="{9D8B030D-6E8A-4147-A177-3AD203B41FA5}">
                          <a16:colId xmlns:a16="http://schemas.microsoft.com/office/drawing/2014/main" val="2424050310"/>
                        </a:ext>
                      </a:extLst>
                    </a:gridCol>
                  </a:tblGrid>
                  <a:tr h="370840">
                    <a:tc>
                      <a:txBody>
                        <a:bodyPr/>
                        <a:lstStyle/>
                        <a:p>
                          <a:pPr/>
                          <a14:m>
                            <m:oMathPara xmlns:m="http://schemas.openxmlformats.org/officeDocument/2006/math">
                              <m:oMathParaPr>
                                <m:jc m:val="centerGroup"/>
                              </m:oMathParaPr>
                              <m:oMath xmlns:m="http://schemas.openxmlformats.org/officeDocument/2006/math">
                                <m:acc>
                                  <m:accPr>
                                    <m:chr m:val="̂"/>
                                    <m:ctrlPr>
                                      <a:rPr lang="en-AU" sz="1400" i="1" smtClean="0">
                                        <a:solidFill>
                                          <a:srgbClr val="002060"/>
                                        </a:solidFill>
                                        <a:latin typeface="Cambria Math" panose="02040503050406030204" pitchFamily="18" charset="0"/>
                                      </a:rPr>
                                    </m:ctrlPr>
                                  </m:accPr>
                                  <m:e>
                                    <m:r>
                                      <a:rPr lang="en-GB" sz="1400" i="1">
                                        <a:solidFill>
                                          <a:srgbClr val="002060"/>
                                        </a:solidFill>
                                        <a:latin typeface="Cambria Math" panose="02040503050406030204" pitchFamily="18" charset="0"/>
                                      </a:rPr>
                                      <m:t>𝑝</m:t>
                                    </m:r>
                                  </m:e>
                                </m:acc>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solidFill>
                                      <a:srgbClr val="002060"/>
                                    </a:solidFill>
                                    <a:latin typeface="Cambria Math" panose="02040503050406030204" pitchFamily="18" charset="0"/>
                                  </a:rPr>
                                  <m:t>0</m:t>
                                </m:r>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n-GB" sz="1400" b="0" i="1" smtClean="0">
                                        <a:solidFill>
                                          <a:srgbClr val="002060"/>
                                        </a:solidFill>
                                        <a:latin typeface="Cambria Math" panose="02040503050406030204" pitchFamily="18" charset="0"/>
                                      </a:rPr>
                                    </m:ctrlPr>
                                  </m:fPr>
                                  <m:num>
                                    <m:r>
                                      <a:rPr lang="en-GB" sz="1400" b="0" i="1" smtClean="0">
                                        <a:solidFill>
                                          <a:srgbClr val="002060"/>
                                        </a:solidFill>
                                        <a:latin typeface="Cambria Math" panose="02040503050406030204" pitchFamily="18" charset="0"/>
                                      </a:rPr>
                                      <m:t>1</m:t>
                                    </m:r>
                                  </m:num>
                                  <m:den>
                                    <m:r>
                                      <a:rPr lang="en-GB" sz="1400" b="0" i="1" smtClean="0">
                                        <a:solidFill>
                                          <a:srgbClr val="002060"/>
                                        </a:solidFill>
                                        <a:latin typeface="Cambria Math" panose="02040503050406030204" pitchFamily="18" charset="0"/>
                                      </a:rPr>
                                      <m:t>3</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n-GB" sz="1400" b="0" i="1" smtClean="0">
                                        <a:solidFill>
                                          <a:srgbClr val="002060"/>
                                        </a:solidFill>
                                        <a:latin typeface="Cambria Math" panose="02040503050406030204" pitchFamily="18" charset="0"/>
                                      </a:rPr>
                                    </m:ctrlPr>
                                  </m:fPr>
                                  <m:num>
                                    <m:r>
                                      <a:rPr lang="en-GB" sz="1400" b="0" i="1" smtClean="0">
                                        <a:solidFill>
                                          <a:srgbClr val="002060"/>
                                        </a:solidFill>
                                        <a:latin typeface="Cambria Math" panose="02040503050406030204" pitchFamily="18" charset="0"/>
                                      </a:rPr>
                                      <m:t>2</m:t>
                                    </m:r>
                                  </m:num>
                                  <m:den>
                                    <m:r>
                                      <a:rPr lang="en-GB" sz="1400" b="0" i="1" smtClean="0">
                                        <a:solidFill>
                                          <a:srgbClr val="002060"/>
                                        </a:solidFill>
                                        <a:latin typeface="Cambria Math" panose="02040503050406030204" pitchFamily="18" charset="0"/>
                                      </a:rPr>
                                      <m:t>3</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1</m:t>
                                </m:r>
                              </m:oMath>
                            </m:oMathPara>
                          </a14:m>
                          <a:endParaRPr lang="en-AU" sz="1400" dirty="0"/>
                        </a:p>
                      </a:txBody>
                      <a:tcPr/>
                    </a:tc>
                    <a:extLst>
                      <a:ext uri="{0D108BD9-81ED-4DB2-BD59-A6C34878D82A}">
                        <a16:rowId xmlns:a16="http://schemas.microsoft.com/office/drawing/2014/main" val="3496577177"/>
                      </a:ext>
                    </a:extLst>
                  </a:tr>
                  <a:tr h="370840">
                    <a:tc>
                      <a:txBody>
                        <a:bodyPr/>
                        <a:lstStyle/>
                        <a:p>
                          <a:pPr/>
                          <a14:m>
                            <m:oMathPara xmlns:m="http://schemas.openxmlformats.org/officeDocument/2006/math">
                              <m:oMathParaPr>
                                <m:jc m:val="centerGroup"/>
                              </m:oMathParaPr>
                              <m:oMath xmlns:m="http://schemas.openxmlformats.org/officeDocument/2006/math">
                                <m:r>
                                  <a:rPr lang="en-GB" sz="1400" b="0" i="1" smtClean="0">
                                    <a:solidFill>
                                      <a:srgbClr val="002060"/>
                                    </a:solidFill>
                                    <a:latin typeface="Cambria Math" panose="02040503050406030204" pitchFamily="18" charset="0"/>
                                  </a:rPr>
                                  <m:t>𝑃</m:t>
                                </m:r>
                                <m:d>
                                  <m:dPr>
                                    <m:ctrlPr>
                                      <a:rPr lang="en-GB" sz="1400" b="0" i="1" smtClean="0">
                                        <a:solidFill>
                                          <a:srgbClr val="002060"/>
                                        </a:solidFill>
                                        <a:latin typeface="Cambria Math" panose="02040503050406030204" pitchFamily="18" charset="0"/>
                                      </a:rPr>
                                    </m:ctrlPr>
                                  </m:dPr>
                                  <m:e>
                                    <m:acc>
                                      <m:accPr>
                                        <m:chr m:val="̂"/>
                                        <m:ctrlPr>
                                          <a:rPr lang="en-AU" sz="1400" i="1" smtClean="0">
                                            <a:solidFill>
                                              <a:srgbClr val="002060"/>
                                            </a:solidFill>
                                            <a:latin typeface="Cambria Math" panose="02040503050406030204" pitchFamily="18" charset="0"/>
                                          </a:rPr>
                                        </m:ctrlPr>
                                      </m:accPr>
                                      <m:e>
                                        <m:r>
                                          <a:rPr lang="en-GB" sz="1400" b="0" i="1" smtClean="0">
                                            <a:solidFill>
                                              <a:srgbClr val="002060"/>
                                            </a:solidFill>
                                            <a:latin typeface="Cambria Math" panose="02040503050406030204" pitchFamily="18" charset="0"/>
                                          </a:rPr>
                                          <m:t>𝑃</m:t>
                                        </m:r>
                                      </m:e>
                                    </m:acc>
                                    <m:r>
                                      <a:rPr lang="en-GB" sz="1400" b="0" i="1" smtClean="0">
                                        <a:solidFill>
                                          <a:srgbClr val="002060"/>
                                        </a:solidFill>
                                        <a:latin typeface="Cambria Math" panose="02040503050406030204" pitchFamily="18" charset="0"/>
                                      </a:rPr>
                                      <m:t>=</m:t>
                                    </m:r>
                                    <m:acc>
                                      <m:accPr>
                                        <m:chr m:val="̂"/>
                                        <m:ctrlPr>
                                          <a:rPr lang="en-AU" sz="1400" i="1" smtClean="0">
                                            <a:solidFill>
                                              <a:srgbClr val="002060"/>
                                            </a:solidFill>
                                            <a:latin typeface="Cambria Math" panose="02040503050406030204" pitchFamily="18" charset="0"/>
                                          </a:rPr>
                                        </m:ctrlPr>
                                      </m:accPr>
                                      <m:e>
                                        <m:r>
                                          <a:rPr lang="en-GB" sz="1400" i="1">
                                            <a:solidFill>
                                              <a:srgbClr val="002060"/>
                                            </a:solidFill>
                                            <a:latin typeface="Cambria Math" panose="02040503050406030204" pitchFamily="18" charset="0"/>
                                          </a:rPr>
                                          <m:t>𝑝</m:t>
                                        </m:r>
                                      </m:e>
                                    </m:acc>
                                  </m:e>
                                </m:d>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10</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9</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8</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12</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3</m:t>
                                        </m:r>
                                      </m:sup>
                                      <m:e>
                                        <m:r>
                                          <a:rPr lang="en-GB" sz="1400" b="0" i="1" smtClean="0">
                                            <a:latin typeface="Cambria Math" panose="02040503050406030204" pitchFamily="18" charset="0"/>
                                          </a:rPr>
                                          <m:t>𝐶</m:t>
                                        </m:r>
                                      </m:e>
                                    </m:sPre>
                                  </m:e>
                                  <m:sub>
                                    <m:r>
                                      <a:rPr lang="en-GB" sz="1400" b="0" i="1" smtClean="0">
                                        <a:latin typeface="Cambria Math" panose="02040503050406030204" pitchFamily="18" charset="0"/>
                                      </a:rPr>
                                      <m:t>1</m:t>
                                    </m:r>
                                  </m:sub>
                                </m:sSub>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10</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9</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8</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12</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3</m:t>
                                        </m:r>
                                      </m:sup>
                                      <m:e>
                                        <m:r>
                                          <a:rPr lang="en-GB" sz="1400" b="0" i="1" smtClean="0">
                                            <a:latin typeface="Cambria Math" panose="02040503050406030204" pitchFamily="18" charset="0"/>
                                          </a:rPr>
                                          <m:t>𝐶</m:t>
                                        </m:r>
                                      </m:e>
                                    </m:sPre>
                                  </m:e>
                                  <m:sub>
                                    <m:r>
                                      <a:rPr lang="en-GB" sz="1400" b="0" i="1" smtClean="0">
                                        <a:latin typeface="Cambria Math" panose="02040503050406030204" pitchFamily="18" charset="0"/>
                                      </a:rPr>
                                      <m:t>2</m:t>
                                    </m:r>
                                  </m:sub>
                                </m:sSub>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10</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9</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8</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12</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3</m:t>
                                        </m:r>
                                      </m:sup>
                                      <m:e>
                                        <m:r>
                                          <a:rPr lang="en-GB" sz="1400" b="0" i="1" smtClean="0">
                                            <a:latin typeface="Cambria Math" panose="02040503050406030204" pitchFamily="18" charset="0"/>
                                          </a:rPr>
                                          <m:t>𝐶</m:t>
                                        </m:r>
                                      </m:e>
                                    </m:sPre>
                                  </m:e>
                                  <m:sub>
                                    <m:r>
                                      <a:rPr lang="en-GB" sz="1400" b="0" i="1" smtClean="0">
                                        <a:latin typeface="Cambria Math" panose="02040503050406030204" pitchFamily="18" charset="0"/>
                                      </a:rPr>
                                      <m:t>3</m:t>
                                    </m:r>
                                  </m:sub>
                                </m:sSub>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10</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4</m:t>
                                        </m:r>
                                      </m:num>
                                      <m:den>
                                        <m:r>
                                          <a:rPr lang="en-GB" sz="1400" b="0" i="1" smtClean="0">
                                            <a:latin typeface="Cambria Math" panose="02040503050406030204" pitchFamily="18" charset="0"/>
                                          </a:rPr>
                                          <m:t>9</m:t>
                                        </m:r>
                                      </m:den>
                                    </m:f>
                                  </m:e>
                                </m:d>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8</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12</m:t>
                                    </m:r>
                                  </m:den>
                                </m:f>
                              </m:oMath>
                            </m:oMathPara>
                          </a14:m>
                          <a:endParaRPr lang="en-AU" sz="1400" dirty="0"/>
                        </a:p>
                      </a:txBody>
                      <a:tcPr/>
                    </a:tc>
                    <a:extLst>
                      <a:ext uri="{0D108BD9-81ED-4DB2-BD59-A6C34878D82A}">
                        <a16:rowId xmlns:a16="http://schemas.microsoft.com/office/drawing/2014/main" val="2103088395"/>
                      </a:ext>
                    </a:extLst>
                  </a:tr>
                </a:tbl>
              </a:graphicData>
            </a:graphic>
          </p:graphicFrame>
        </mc:Choice>
        <mc:Fallback xmlns="">
          <p:graphicFrame>
            <p:nvGraphicFramePr>
              <p:cNvPr id="15" name="Table 15">
                <a:extLst>
                  <a:ext uri="{FF2B5EF4-FFF2-40B4-BE49-F238E27FC236}">
                    <a16:creationId xmlns:a16="http://schemas.microsoft.com/office/drawing/2014/main" id="{14A9A6E3-D22D-EDA7-EF1B-E478487B3E1E}"/>
                  </a:ext>
                </a:extLst>
              </p:cNvPr>
              <p:cNvGraphicFramePr>
                <a:graphicFrameLocks noGrp="1"/>
              </p:cNvGraphicFramePr>
              <p:nvPr>
                <p:extLst>
                  <p:ext uri="{D42A27DB-BD31-4B8C-83A1-F6EECF244321}">
                    <p14:modId xmlns:p14="http://schemas.microsoft.com/office/powerpoint/2010/main" val="3575024359"/>
                  </p:ext>
                </p:extLst>
              </p:nvPr>
            </p:nvGraphicFramePr>
            <p:xfrm>
              <a:off x="3694421" y="3764651"/>
              <a:ext cx="8497579" cy="1466787"/>
            </p:xfrm>
            <a:graphic>
              <a:graphicData uri="http://schemas.openxmlformats.org/drawingml/2006/table">
                <a:tbl>
                  <a:tblPr firstRow="1" bandRow="1">
                    <a:tableStyleId>{5940675A-B579-460E-94D1-54222C63F5DA}</a:tableStyleId>
                  </a:tblPr>
                  <a:tblGrid>
                    <a:gridCol w="1110783">
                      <a:extLst>
                        <a:ext uri="{9D8B030D-6E8A-4147-A177-3AD203B41FA5}">
                          <a16:colId xmlns:a16="http://schemas.microsoft.com/office/drawing/2014/main" val="71303601"/>
                        </a:ext>
                      </a:extLst>
                    </a:gridCol>
                    <a:gridCol w="1846699">
                      <a:extLst>
                        <a:ext uri="{9D8B030D-6E8A-4147-A177-3AD203B41FA5}">
                          <a16:colId xmlns:a16="http://schemas.microsoft.com/office/drawing/2014/main" val="523343521"/>
                        </a:ext>
                      </a:extLst>
                    </a:gridCol>
                    <a:gridCol w="1846699">
                      <a:extLst>
                        <a:ext uri="{9D8B030D-6E8A-4147-A177-3AD203B41FA5}">
                          <a16:colId xmlns:a16="http://schemas.microsoft.com/office/drawing/2014/main" val="3909301931"/>
                        </a:ext>
                      </a:extLst>
                    </a:gridCol>
                    <a:gridCol w="1846699">
                      <a:extLst>
                        <a:ext uri="{9D8B030D-6E8A-4147-A177-3AD203B41FA5}">
                          <a16:colId xmlns:a16="http://schemas.microsoft.com/office/drawing/2014/main" val="2035154810"/>
                        </a:ext>
                      </a:extLst>
                    </a:gridCol>
                    <a:gridCol w="1846699">
                      <a:extLst>
                        <a:ext uri="{9D8B030D-6E8A-4147-A177-3AD203B41FA5}">
                          <a16:colId xmlns:a16="http://schemas.microsoft.com/office/drawing/2014/main" val="2424050310"/>
                        </a:ext>
                      </a:extLst>
                    </a:gridCol>
                  </a:tblGrid>
                  <a:tr h="492252">
                    <a:tc>
                      <a:txBody>
                        <a:bodyPr/>
                        <a:lstStyle/>
                        <a:p>
                          <a:endParaRPr lang="en-US"/>
                        </a:p>
                      </a:txBody>
                      <a:tcPr>
                        <a:blipFill>
                          <a:blip r:embed="rId7"/>
                          <a:stretch>
                            <a:fillRect l="-1099" t="-1235" r="-667582" b="-201235"/>
                          </a:stretch>
                        </a:blipFill>
                      </a:tcPr>
                    </a:tc>
                    <a:tc>
                      <a:txBody>
                        <a:bodyPr/>
                        <a:lstStyle/>
                        <a:p>
                          <a:endParaRPr lang="en-US"/>
                        </a:p>
                      </a:txBody>
                      <a:tcPr>
                        <a:blipFill>
                          <a:blip r:embed="rId7"/>
                          <a:stretch>
                            <a:fillRect l="-60726" t="-1235" r="-300990" b="-201235"/>
                          </a:stretch>
                        </a:blipFill>
                      </a:tcPr>
                    </a:tc>
                    <a:tc>
                      <a:txBody>
                        <a:bodyPr/>
                        <a:lstStyle/>
                        <a:p>
                          <a:endParaRPr lang="en-US"/>
                        </a:p>
                      </a:txBody>
                      <a:tcPr>
                        <a:blipFill>
                          <a:blip r:embed="rId7"/>
                          <a:stretch>
                            <a:fillRect l="-160726" t="-1235" r="-200990" b="-201235"/>
                          </a:stretch>
                        </a:blipFill>
                      </a:tcPr>
                    </a:tc>
                    <a:tc>
                      <a:txBody>
                        <a:bodyPr/>
                        <a:lstStyle/>
                        <a:p>
                          <a:endParaRPr lang="en-US"/>
                        </a:p>
                      </a:txBody>
                      <a:tcPr>
                        <a:blipFill>
                          <a:blip r:embed="rId7"/>
                          <a:stretch>
                            <a:fillRect l="-260726" t="-1235" r="-100990" b="-201235"/>
                          </a:stretch>
                        </a:blipFill>
                      </a:tcPr>
                    </a:tc>
                    <a:tc>
                      <a:txBody>
                        <a:bodyPr/>
                        <a:lstStyle/>
                        <a:p>
                          <a:endParaRPr lang="en-US"/>
                        </a:p>
                      </a:txBody>
                      <a:tcPr>
                        <a:blipFill>
                          <a:blip r:embed="rId7"/>
                          <a:stretch>
                            <a:fillRect l="-360726" t="-1235" r="-990" b="-201235"/>
                          </a:stretch>
                        </a:blipFill>
                      </a:tcPr>
                    </a:tc>
                    <a:extLst>
                      <a:ext uri="{0D108BD9-81ED-4DB2-BD59-A6C34878D82A}">
                        <a16:rowId xmlns:a16="http://schemas.microsoft.com/office/drawing/2014/main" val="3496577177"/>
                      </a:ext>
                    </a:extLst>
                  </a:tr>
                  <a:tr h="974535">
                    <a:tc>
                      <a:txBody>
                        <a:bodyPr/>
                        <a:lstStyle/>
                        <a:p>
                          <a:endParaRPr lang="en-US"/>
                        </a:p>
                      </a:txBody>
                      <a:tcPr>
                        <a:blipFill>
                          <a:blip r:embed="rId7"/>
                          <a:stretch>
                            <a:fillRect l="-1099" t="-50932" r="-667582" b="-1242"/>
                          </a:stretch>
                        </a:blipFill>
                      </a:tcPr>
                    </a:tc>
                    <a:tc>
                      <a:txBody>
                        <a:bodyPr/>
                        <a:lstStyle/>
                        <a:p>
                          <a:endParaRPr lang="en-US"/>
                        </a:p>
                      </a:txBody>
                      <a:tcPr>
                        <a:blipFill>
                          <a:blip r:embed="rId7"/>
                          <a:stretch>
                            <a:fillRect l="-60726" t="-50932" r="-300990" b="-1242"/>
                          </a:stretch>
                        </a:blipFill>
                      </a:tcPr>
                    </a:tc>
                    <a:tc>
                      <a:txBody>
                        <a:bodyPr/>
                        <a:lstStyle/>
                        <a:p>
                          <a:endParaRPr lang="en-US"/>
                        </a:p>
                      </a:txBody>
                      <a:tcPr>
                        <a:blipFill>
                          <a:blip r:embed="rId7"/>
                          <a:stretch>
                            <a:fillRect l="-160726" t="-50932" r="-200990" b="-1242"/>
                          </a:stretch>
                        </a:blipFill>
                      </a:tcPr>
                    </a:tc>
                    <a:tc>
                      <a:txBody>
                        <a:bodyPr/>
                        <a:lstStyle/>
                        <a:p>
                          <a:endParaRPr lang="en-US"/>
                        </a:p>
                      </a:txBody>
                      <a:tcPr>
                        <a:blipFill>
                          <a:blip r:embed="rId7"/>
                          <a:stretch>
                            <a:fillRect l="-260726" t="-50932" r="-100990" b="-1242"/>
                          </a:stretch>
                        </a:blipFill>
                      </a:tcPr>
                    </a:tc>
                    <a:tc>
                      <a:txBody>
                        <a:bodyPr/>
                        <a:lstStyle/>
                        <a:p>
                          <a:endParaRPr lang="en-US"/>
                        </a:p>
                      </a:txBody>
                      <a:tcPr>
                        <a:blipFill>
                          <a:blip r:embed="rId7"/>
                          <a:stretch>
                            <a:fillRect l="-360726" t="-50932" r="-990" b="-1242"/>
                          </a:stretch>
                        </a:blipFill>
                      </a:tcPr>
                    </a:tc>
                    <a:extLst>
                      <a:ext uri="{0D108BD9-81ED-4DB2-BD59-A6C34878D82A}">
                        <a16:rowId xmlns:a16="http://schemas.microsoft.com/office/drawing/2014/main" val="2103088395"/>
                      </a:ext>
                    </a:extLst>
                  </a:tr>
                </a:tbl>
              </a:graphicData>
            </a:graphic>
          </p:graphicFrame>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4FEA3121-0550-ACEE-F71A-8A3079D3CAB9}"/>
                  </a:ext>
                </a:extLst>
              </p:cNvPr>
              <p:cNvSpPr txBox="1">
                <a:spLocks/>
              </p:cNvSpPr>
              <p:nvPr/>
            </p:nvSpPr>
            <p:spPr>
              <a:xfrm>
                <a:off x="3506902" y="5434641"/>
                <a:ext cx="2881623"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acc>
                            <m:accPr>
                              <m:chr m:val="̂"/>
                              <m:ctrlPr>
                                <a:rPr lang="en-AU" sz="1800" i="1" smtClean="0">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b="0" i="1" smtClean="0">
                              <a:solidFill>
                                <a:srgbClr val="002060"/>
                              </a:solidFill>
                              <a:latin typeface="Cambria Math" panose="02040503050406030204" pitchFamily="18" charset="0"/>
                            </a:rPr>
                            <m:t>&gt;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2</m:t>
                              </m:r>
                            </m:den>
                          </m:f>
                        </m:e>
                      </m:d>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5</m:t>
                          </m:r>
                        </m:num>
                        <m:den>
                          <m:r>
                            <a:rPr lang="en-GB" sz="1800" b="0" i="1" smtClean="0">
                              <a:solidFill>
                                <a:srgbClr val="002060"/>
                              </a:solidFill>
                              <a:latin typeface="Cambria Math" panose="02040503050406030204" pitchFamily="18" charset="0"/>
                            </a:rPr>
                            <m:t>12</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12</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2</m:t>
                          </m:r>
                        </m:den>
                      </m:f>
                    </m:oMath>
                  </m:oMathPara>
                </a14:m>
                <a:endParaRPr lang="en-AU" sz="1800" dirty="0">
                  <a:solidFill>
                    <a:srgbClr val="002060"/>
                  </a:solidFill>
                </a:endParaRPr>
              </a:p>
            </p:txBody>
          </p:sp>
        </mc:Choice>
        <mc:Fallback xmlns="">
          <p:sp>
            <p:nvSpPr>
              <p:cNvPr id="16" name="Content Placeholder 2">
                <a:extLst>
                  <a:ext uri="{FF2B5EF4-FFF2-40B4-BE49-F238E27FC236}">
                    <a16:creationId xmlns:a16="http://schemas.microsoft.com/office/drawing/2014/main" id="{4FEA3121-0550-ACEE-F71A-8A3079D3CAB9}"/>
                  </a:ext>
                </a:extLst>
              </p:cNvPr>
              <p:cNvSpPr txBox="1">
                <a:spLocks noRot="1" noChangeAspect="1" noMove="1" noResize="1" noEditPoints="1" noAdjustHandles="1" noChangeArrowheads="1" noChangeShapeType="1" noTextEdit="1"/>
              </p:cNvSpPr>
              <p:nvPr/>
            </p:nvSpPr>
            <p:spPr>
              <a:xfrm>
                <a:off x="3506902" y="5434641"/>
                <a:ext cx="2881623" cy="608577"/>
              </a:xfrm>
              <a:prstGeom prst="rect">
                <a:avLst/>
              </a:prstGeom>
              <a:blipFill>
                <a:blip r:embed="rId8"/>
                <a:stretch>
                  <a:fillRect b="-2020"/>
                </a:stretch>
              </a:blipFill>
            </p:spPr>
            <p:txBody>
              <a:bodyPr/>
              <a:lstStyle/>
              <a:p>
                <a:r>
                  <a:rPr lang="en-AU">
                    <a:noFill/>
                  </a:rPr>
                  <a:t> </a:t>
                </a:r>
              </a:p>
            </p:txBody>
          </p:sp>
        </mc:Fallback>
      </mc:AlternateContent>
    </p:spTree>
    <p:extLst>
      <p:ext uri="{BB962C8B-B14F-4D97-AF65-F5344CB8AC3E}">
        <p14:creationId xmlns:p14="http://schemas.microsoft.com/office/powerpoint/2010/main" val="154514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6069036"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Distribution of Sample Proportion</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6"/>
                <a:ext cx="11730626" cy="5775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latin typeface="Arial" panose="020B0604020202020204" pitchFamily="34" charset="0"/>
                    <a:cs typeface="Arial" panose="020B0604020202020204" pitchFamily="34" charset="0"/>
                  </a:rPr>
                  <a:t>Let’s define </a:t>
                </a:r>
                <a14:m>
                  <m:oMath xmlns:m="http://schemas.openxmlformats.org/officeDocument/2006/math">
                    <m:r>
                      <a:rPr lang="en-GB" sz="2000" b="0" i="1" smtClean="0">
                        <a:latin typeface="Cambria Math" panose="02040503050406030204" pitchFamily="18" charset="0"/>
                        <a:cs typeface="Arial" panose="020B0604020202020204" pitchFamily="34" charset="0"/>
                      </a:rPr>
                      <m:t>𝑋</m:t>
                    </m:r>
                  </m:oMath>
                </a14:m>
                <a:r>
                  <a:rPr lang="en-AU" sz="2000" dirty="0">
                    <a:latin typeface="Arial" panose="020B0604020202020204" pitchFamily="34" charset="0"/>
                    <a:cs typeface="Arial" panose="020B0604020202020204" pitchFamily="34" charset="0"/>
                  </a:rPr>
                  <a:t> to be the number of successes. </a:t>
                </a:r>
              </a:p>
              <a:p>
                <a:pPr marL="0" indent="0">
                  <a:buNone/>
                </a:pPr>
                <a:r>
                  <a:rPr lang="en-AU" sz="2000" dirty="0">
                    <a:latin typeface="Arial" panose="020B0604020202020204" pitchFamily="34" charset="0"/>
                    <a:cs typeface="Arial" panose="020B0604020202020204" pitchFamily="34" charset="0"/>
                  </a:rPr>
                  <a:t>Recall from Unit 3, if we had at </a:t>
                </a:r>
                <a14:m>
                  <m:oMath xmlns:m="http://schemas.openxmlformats.org/officeDocument/2006/math">
                    <m:r>
                      <a:rPr lang="en-GB" sz="2000" b="0" i="1" smtClean="0">
                        <a:latin typeface="Cambria Math" panose="02040503050406030204" pitchFamily="18" charset="0"/>
                        <a:cs typeface="Arial" panose="020B0604020202020204" pitchFamily="34" charset="0"/>
                      </a:rPr>
                      <m:t>𝑛</m:t>
                    </m:r>
                  </m:oMath>
                </a14:m>
                <a:r>
                  <a:rPr lang="en-AU" sz="2000" dirty="0">
                    <a:latin typeface="Arial" panose="020B0604020202020204" pitchFamily="34" charset="0"/>
                    <a:cs typeface="Arial" panose="020B0604020202020204" pitchFamily="34" charset="0"/>
                  </a:rPr>
                  <a:t> trials, and the probability of success is </a:t>
                </a:r>
                <a14:m>
                  <m:oMath xmlns:m="http://schemas.openxmlformats.org/officeDocument/2006/math">
                    <m:r>
                      <a:rPr lang="en-GB" sz="2000" b="0" i="1" smtClean="0">
                        <a:latin typeface="Cambria Math" panose="02040503050406030204" pitchFamily="18" charset="0"/>
                        <a:cs typeface="Arial" panose="020B0604020202020204" pitchFamily="34" charset="0"/>
                      </a:rPr>
                      <m:t>𝑝</m:t>
                    </m:r>
                  </m:oMath>
                </a14:m>
                <a:r>
                  <a:rPr lang="en-AU" sz="2000" dirty="0">
                    <a:latin typeface="Arial" panose="020B0604020202020204" pitchFamily="34" charset="0"/>
                    <a:cs typeface="Arial" panose="020B0604020202020204" pitchFamily="34" charset="0"/>
                  </a:rPr>
                  <a:t> for each trial, we can say</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cs typeface="Arial" panose="020B0604020202020204" pitchFamily="34" charset="0"/>
                        </a:rPr>
                        <m:t>𝑋</m:t>
                      </m:r>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𝐵𝑖𝑛</m:t>
                      </m:r>
                      <m:r>
                        <a:rPr lang="en-GB" sz="2000" b="0" i="1" smtClean="0">
                          <a:latin typeface="Cambria Math" panose="02040503050406030204" pitchFamily="18" charset="0"/>
                          <a:cs typeface="Arial" panose="020B0604020202020204" pitchFamily="34" charset="0"/>
                        </a:rPr>
                        <m:t> </m:t>
                      </m:r>
                      <m:d>
                        <m:dPr>
                          <m:ctrlPr>
                            <a:rPr lang="en-GB" sz="2000" b="0" i="1" smtClean="0">
                              <a:latin typeface="Cambria Math" panose="02040503050406030204" pitchFamily="18" charset="0"/>
                              <a:cs typeface="Arial" panose="020B0604020202020204" pitchFamily="34" charset="0"/>
                            </a:rPr>
                          </m:ctrlPr>
                        </m:dPr>
                        <m:e>
                          <m:r>
                            <a:rPr lang="en-GB" sz="2000" b="0" i="1" smtClean="0">
                              <a:latin typeface="Cambria Math" panose="02040503050406030204" pitchFamily="18" charset="0"/>
                              <a:cs typeface="Arial" panose="020B0604020202020204" pitchFamily="34" charset="0"/>
                            </a:rPr>
                            <m:t>𝑛</m:t>
                          </m:r>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𝑝</m:t>
                          </m:r>
                        </m:e>
                      </m:d>
                    </m:oMath>
                  </m:oMathPara>
                </a14:m>
                <a:endParaRPr lang="en-GB" sz="2000"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𝐸</m:t>
                      </m:r>
                      <m:d>
                        <m:dPr>
                          <m:ctrlPr>
                            <a:rPr lang="en-GB" sz="2000" b="0" i="1" smtClean="0">
                              <a:latin typeface="Cambria Math" panose="02040503050406030204" pitchFamily="18" charset="0"/>
                              <a:cs typeface="Arial" panose="020B0604020202020204" pitchFamily="34" charset="0"/>
                            </a:rPr>
                          </m:ctrlPr>
                        </m:dPr>
                        <m:e>
                          <m:r>
                            <a:rPr lang="en-GB" sz="2000" b="0" i="1" smtClean="0">
                              <a:latin typeface="Cambria Math" panose="02040503050406030204" pitchFamily="18" charset="0"/>
                              <a:cs typeface="Arial" panose="020B0604020202020204" pitchFamily="34" charset="0"/>
                            </a:rPr>
                            <m:t>𝑋</m:t>
                          </m:r>
                        </m:e>
                      </m:d>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𝑛𝑝</m:t>
                      </m:r>
                      <m:r>
                        <a:rPr lang="en-GB" sz="2000" b="0" i="1" smtClean="0">
                          <a:latin typeface="Cambria Math" panose="02040503050406030204" pitchFamily="18" charset="0"/>
                          <a:cs typeface="Arial" panose="020B0604020202020204" pitchFamily="34" charset="0"/>
                        </a:rPr>
                        <m:t>,   </m:t>
                      </m:r>
                      <m:sSup>
                        <m:sSupPr>
                          <m:ctrlPr>
                            <a:rPr lang="en-GB" sz="2000" b="0" i="1" smtClean="0">
                              <a:latin typeface="Cambria Math" panose="02040503050406030204" pitchFamily="18" charset="0"/>
                              <a:cs typeface="Arial" panose="020B0604020202020204" pitchFamily="34" charset="0"/>
                            </a:rPr>
                          </m:ctrlPr>
                        </m:sSupPr>
                        <m:e>
                          <m:r>
                            <a:rPr lang="en-GB" sz="2000" b="0" i="1" smtClean="0">
                              <a:latin typeface="Cambria Math" panose="02040503050406030204" pitchFamily="18" charset="0"/>
                              <a:cs typeface="Arial" panose="020B0604020202020204" pitchFamily="34" charset="0"/>
                            </a:rPr>
                            <m:t>𝜎</m:t>
                          </m:r>
                        </m:e>
                        <m:sup>
                          <m:r>
                            <a:rPr lang="en-GB" sz="2000" b="0" i="1" smtClean="0">
                              <a:latin typeface="Cambria Math" panose="02040503050406030204" pitchFamily="18" charset="0"/>
                              <a:cs typeface="Arial" panose="020B0604020202020204" pitchFamily="34" charset="0"/>
                            </a:rPr>
                            <m:t>2</m:t>
                          </m:r>
                        </m:sup>
                      </m:sSup>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𝑛𝑝</m:t>
                      </m:r>
                      <m:r>
                        <a:rPr lang="en-GB" sz="2000" b="0" i="1" smtClean="0">
                          <a:latin typeface="Cambria Math" panose="02040503050406030204" pitchFamily="18" charset="0"/>
                          <a:cs typeface="Arial" panose="020B0604020202020204" pitchFamily="34" charset="0"/>
                        </a:rPr>
                        <m:t>(1−</m:t>
                      </m:r>
                      <m:r>
                        <a:rPr lang="en-GB" sz="2000" b="0" i="1" smtClean="0">
                          <a:latin typeface="Cambria Math" panose="02040503050406030204" pitchFamily="18" charset="0"/>
                          <a:cs typeface="Arial" panose="020B0604020202020204" pitchFamily="34" charset="0"/>
                        </a:rPr>
                        <m:t>𝑝</m:t>
                      </m:r>
                      <m:r>
                        <a:rPr lang="en-GB" sz="2000" b="0" i="1" smtClean="0">
                          <a:latin typeface="Cambria Math" panose="02040503050406030204" pitchFamily="18" charset="0"/>
                          <a:cs typeface="Arial" panose="020B0604020202020204" pitchFamily="34" charset="0"/>
                        </a:rPr>
                        <m:t>)</m:t>
                      </m:r>
                    </m:oMath>
                  </m:oMathPara>
                </a14:m>
                <a:endParaRPr lang="en-GB" sz="2000" b="0" dirty="0">
                  <a:latin typeface="Arial" panose="020B0604020202020204" pitchFamily="34" charset="0"/>
                  <a:cs typeface="Arial" panose="020B0604020202020204" pitchFamily="34" charset="0"/>
                </a:endParaRPr>
              </a:p>
              <a:p>
                <a:pPr marL="0" indent="0">
                  <a:buNone/>
                </a:pPr>
                <a:r>
                  <a:rPr lang="en-GB" sz="2000" b="0" dirty="0">
                    <a:latin typeface="Arial" panose="020B0604020202020204" pitchFamily="34" charset="0"/>
                    <a:cs typeface="Arial" panose="020B0604020202020204" pitchFamily="34" charset="0"/>
                  </a:rPr>
                  <a:t>If we are selecting a random sample of size </a:t>
                </a:r>
                <a14:m>
                  <m:oMath xmlns:m="http://schemas.openxmlformats.org/officeDocument/2006/math">
                    <m:r>
                      <a:rPr lang="en-GB" sz="2000" b="0" i="1" smtClean="0">
                        <a:latin typeface="Cambria Math" panose="02040503050406030204" pitchFamily="18" charset="0"/>
                        <a:cs typeface="Arial" panose="020B0604020202020204" pitchFamily="34" charset="0"/>
                      </a:rPr>
                      <m:t>𝑛</m:t>
                    </m:r>
                  </m:oMath>
                </a14:m>
                <a:r>
                  <a:rPr lang="en-GB" sz="2000" b="0" dirty="0">
                    <a:latin typeface="Arial" panose="020B0604020202020204" pitchFamily="34" charset="0"/>
                    <a:cs typeface="Arial" panose="020B0604020202020204" pitchFamily="34" charset="0"/>
                  </a:rPr>
                  <a:t> from a large population, we can assume the sample proportion, </a:t>
                </a:r>
                <a:endParaRPr lang="en-AU" sz="200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no</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of</m:t>
                          </m:r>
                          <m:r>
                            <a:rPr lang="en-GB" sz="2000" b="0" i="0" smtClean="0">
                              <a:latin typeface="Cambria Math" panose="02040503050406030204" pitchFamily="18" charset="0"/>
                            </a:rPr>
                            <m:t> </m:t>
                          </m:r>
                          <m:r>
                            <a:rPr lang="en-GB" sz="2000" b="1" i="0" smtClean="0">
                              <a:latin typeface="Cambria Math" panose="02040503050406030204" pitchFamily="18" charset="0"/>
                            </a:rPr>
                            <m:t>𝐬𝐚𝐦𝐩𝐥𝐞</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with</m:t>
                          </m:r>
                          <m:r>
                            <a:rPr lang="en-GB" sz="2000" b="0" i="0" smtClean="0">
                              <a:latin typeface="Cambria Math" panose="02040503050406030204" pitchFamily="18" charset="0"/>
                            </a:rPr>
                            <m:t> </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success</m:t>
                          </m:r>
                        </m:num>
                        <m:den>
                          <m:r>
                            <a:rPr lang="en-GB" sz="2000" b="1" i="0" smtClean="0">
                              <a:latin typeface="Cambria Math" panose="02040503050406030204" pitchFamily="18" charset="0"/>
                            </a:rPr>
                            <m:t>𝐬𝐚𝐦𝐩𝐥𝐞</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size</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𝑋</m:t>
                          </m:r>
                        </m:num>
                        <m:den>
                          <m:r>
                            <a:rPr lang="en-GB" sz="2000" b="0" i="1" smtClean="0">
                              <a:latin typeface="Cambria Math" panose="02040503050406030204" pitchFamily="18" charset="0"/>
                            </a:rPr>
                            <m:t>𝑛</m:t>
                          </m:r>
                        </m:den>
                      </m:f>
                    </m:oMath>
                  </m:oMathPara>
                </a14:m>
                <a:endParaRPr lang="en-AU" sz="2000" dirty="0"/>
              </a:p>
              <a:p>
                <a:pPr marL="0" indent="0">
                  <a:buNone/>
                </a:pPr>
                <a:r>
                  <a:rPr lang="en-AU" sz="2000" dirty="0"/>
                  <a:t>To determine the expected value of </a:t>
                </a:r>
                <a14:m>
                  <m:oMath xmlns:m="http://schemas.openxmlformats.org/officeDocument/2006/math">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oMath>
                </a14:m>
                <a:r>
                  <a:rPr lang="en-AU" sz="2000" dirty="0"/>
                  <a:t>,</a:t>
                </a:r>
              </a:p>
              <a:p>
                <a:pPr marL="0"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cs typeface="Arial" panose="020B0604020202020204" pitchFamily="34" charset="0"/>
                        </a:rPr>
                        <m:t>𝐸</m:t>
                      </m:r>
                      <m:d>
                        <m:dPr>
                          <m:ctrlPr>
                            <a:rPr lang="en-GB" sz="2000" i="1">
                              <a:latin typeface="Cambria Math" panose="02040503050406030204" pitchFamily="18" charset="0"/>
                              <a:cs typeface="Arial" panose="020B0604020202020204" pitchFamily="34"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cs typeface="Arial" panose="020B0604020202020204" pitchFamily="34" charset="0"/>
                        </a:rPr>
                        <m:t>=</m:t>
                      </m:r>
                      <m:r>
                        <a:rPr lang="en-GB" sz="2000" i="1">
                          <a:latin typeface="Cambria Math" panose="02040503050406030204" pitchFamily="18" charset="0"/>
                          <a:cs typeface="Arial" panose="020B0604020202020204" pitchFamily="34" charset="0"/>
                        </a:rPr>
                        <m:t>𝐸</m:t>
                      </m:r>
                      <m:d>
                        <m:dPr>
                          <m:ctrlPr>
                            <a:rPr lang="en-GB" sz="2000" i="1">
                              <a:latin typeface="Cambria Math" panose="02040503050406030204" pitchFamily="18" charset="0"/>
                              <a:cs typeface="Arial" panose="020B0604020202020204" pitchFamily="34" charset="0"/>
                            </a:rPr>
                          </m:ctrlPr>
                        </m:dPr>
                        <m:e>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𝑋</m:t>
                              </m:r>
                            </m:num>
                            <m:den>
                              <m:r>
                                <a:rPr lang="en-GB" sz="2000" b="0" i="1" smtClean="0">
                                  <a:latin typeface="Cambria Math" panose="02040503050406030204" pitchFamily="18" charset="0"/>
                                </a:rPr>
                                <m:t>𝑛</m:t>
                              </m:r>
                            </m:den>
                          </m:f>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𝑛</m:t>
                          </m:r>
                        </m:den>
                      </m:f>
                      <m:r>
                        <a:rPr lang="en-GB" sz="2000" b="0" i="1" smtClean="0">
                          <a:latin typeface="Cambria Math" panose="02040503050406030204" pitchFamily="18" charset="0"/>
                        </a:rPr>
                        <m:t>𝐸</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d>
                    </m:oMath>
                    <m:oMath xmlns:m="http://schemas.openxmlformats.org/officeDocument/2006/math">
                      <m:r>
                        <a:rPr lang="en-GB" sz="2000" i="1">
                          <a:latin typeface="Cambria Math" panose="02040503050406030204" pitchFamily="18" charset="0"/>
                          <a:cs typeface="Arial" panose="020B0604020202020204" pitchFamily="34" charset="0"/>
                        </a:rPr>
                        <m:t>𝐸</m:t>
                      </m:r>
                      <m:d>
                        <m:dPr>
                          <m:ctrlPr>
                            <a:rPr lang="en-GB" sz="2000" i="1">
                              <a:latin typeface="Cambria Math" panose="02040503050406030204" pitchFamily="18" charset="0"/>
                              <a:cs typeface="Arial" panose="020B0604020202020204" pitchFamily="34"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cs typeface="Arial" panose="020B0604020202020204" pitchFamily="34"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𝑛</m:t>
                          </m:r>
                        </m:den>
                      </m:f>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𝑛𝑝</m:t>
                          </m:r>
                        </m:e>
                      </m:d>
                      <m:r>
                        <a:rPr lang="en-GB" sz="2000" b="0" i="1" smtClean="0">
                          <a:latin typeface="Cambria Math" panose="02040503050406030204" pitchFamily="18" charset="0"/>
                        </a:rPr>
                        <m:t>=</m:t>
                      </m:r>
                      <m:r>
                        <a:rPr lang="en-GB" sz="2000" b="0" i="1" smtClean="0">
                          <a:latin typeface="Cambria Math" panose="02040503050406030204" pitchFamily="18" charset="0"/>
                        </a:rPr>
                        <m:t>𝑝</m:t>
                      </m:r>
                    </m:oMath>
                  </m:oMathPara>
                </a14:m>
                <a:endParaRPr lang="en-GB"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𝑉𝑎𝑟</m:t>
                      </m:r>
                      <m:d>
                        <m:dPr>
                          <m:ctrlPr>
                            <a:rPr lang="en-GB" sz="2000" b="0" i="1" smtClean="0">
                              <a:latin typeface="Cambria Math" panose="02040503050406030204" pitchFamily="18"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b="0" i="1" smtClean="0">
                          <a:latin typeface="Cambria Math" panose="02040503050406030204" pitchFamily="18" charset="0"/>
                        </a:rPr>
                        <m:t>=</m:t>
                      </m:r>
                      <m:r>
                        <a:rPr lang="en-GB" sz="2000" b="0" i="1" smtClean="0">
                          <a:latin typeface="Cambria Math" panose="02040503050406030204" pitchFamily="18" charset="0"/>
                        </a:rPr>
                        <m:t>𝑉𝑎𝑟</m:t>
                      </m:r>
                      <m:d>
                        <m:dPr>
                          <m:ctrlPr>
                            <a:rPr lang="en-GB" sz="2000" b="0" i="1" smtClean="0">
                              <a:latin typeface="Cambria Math" panose="02040503050406030204" pitchFamily="18" charset="0"/>
                            </a:rPr>
                          </m:ctrlPr>
                        </m:dPr>
                        <m:e>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𝑋</m:t>
                              </m:r>
                            </m:num>
                            <m:den>
                              <m:r>
                                <a:rPr lang="en-GB" sz="2000" b="0" i="1" smtClean="0">
                                  <a:latin typeface="Cambria Math" panose="02040503050406030204" pitchFamily="18" charset="0"/>
                                </a:rPr>
                                <m:t>𝑛</m:t>
                              </m:r>
                            </m:den>
                          </m:f>
                        </m:e>
                      </m:d>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2</m:t>
                              </m:r>
                            </m:sup>
                          </m:sSup>
                        </m:den>
                      </m:f>
                      <m:r>
                        <a:rPr lang="en-GB" sz="2000" b="0" i="1" smtClean="0">
                          <a:latin typeface="Cambria Math" panose="02040503050406030204" pitchFamily="18" charset="0"/>
                        </a:rPr>
                        <m:t>𝑉𝑎𝑟</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𝑥</m:t>
                          </m:r>
                        </m:e>
                      </m:d>
                    </m:oMath>
                    <m:oMath xmlns:m="http://schemas.openxmlformats.org/officeDocument/2006/math">
                      <m:r>
                        <a:rPr lang="en-GB" sz="2000" i="1">
                          <a:latin typeface="Cambria Math" panose="02040503050406030204" pitchFamily="18" charset="0"/>
                        </a:rPr>
                        <m:t>𝑉𝑎𝑟</m:t>
                      </m:r>
                      <m:d>
                        <m:dPr>
                          <m:ctrlPr>
                            <a:rPr lang="en-GB" sz="2000" i="1">
                              <a:latin typeface="Cambria Math" panose="02040503050406030204" pitchFamily="18"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den>
                      </m:f>
                      <m:r>
                        <a:rPr lang="en-GB" sz="2000" i="1">
                          <a:latin typeface="Cambria Math" panose="02040503050406030204" pitchFamily="18" charset="0"/>
                          <a:cs typeface="Arial" panose="020B0604020202020204" pitchFamily="34" charset="0"/>
                        </a:rPr>
                        <m:t>𝑛𝑝</m:t>
                      </m:r>
                      <m:d>
                        <m:dPr>
                          <m:ctrlPr>
                            <a:rPr lang="en-GB" sz="2000" i="1">
                              <a:latin typeface="Cambria Math" panose="02040503050406030204" pitchFamily="18" charset="0"/>
                              <a:cs typeface="Arial" panose="020B0604020202020204" pitchFamily="34" charset="0"/>
                            </a:rPr>
                          </m:ctrlPr>
                        </m:dPr>
                        <m:e>
                          <m:r>
                            <a:rPr lang="en-GB" sz="2000" i="1">
                              <a:latin typeface="Cambria Math" panose="02040503050406030204" pitchFamily="18" charset="0"/>
                              <a:cs typeface="Arial" panose="020B0604020202020204" pitchFamily="34" charset="0"/>
                            </a:rPr>
                            <m:t>1−</m:t>
                          </m:r>
                          <m:r>
                            <a:rPr lang="en-GB" sz="2000" i="1">
                              <a:latin typeface="Cambria Math" panose="02040503050406030204" pitchFamily="18" charset="0"/>
                              <a:cs typeface="Arial" panose="020B0604020202020204" pitchFamily="34" charset="0"/>
                            </a:rPr>
                            <m:t>𝑝</m:t>
                          </m:r>
                        </m:e>
                      </m:d>
                      <m:r>
                        <a:rPr lang="en-GB" sz="2000" b="0" i="1" smtClean="0">
                          <a:latin typeface="Cambria Math" panose="02040503050406030204" pitchFamily="18" charset="0"/>
                          <a:cs typeface="Arial" panose="020B0604020202020204" pitchFamily="34" charset="0"/>
                        </a:rPr>
                        <m:t>=</m:t>
                      </m:r>
                      <m:f>
                        <m:fPr>
                          <m:ctrlPr>
                            <a:rPr lang="en-GB" sz="2000" b="0" i="1" smtClean="0">
                              <a:latin typeface="Cambria Math" panose="02040503050406030204" pitchFamily="18" charset="0"/>
                              <a:cs typeface="Arial" panose="020B0604020202020204" pitchFamily="34" charset="0"/>
                            </a:rPr>
                          </m:ctrlPr>
                        </m:fPr>
                        <m:num>
                          <m:r>
                            <a:rPr lang="en-GB" sz="2000" b="0" i="1" smtClean="0">
                              <a:latin typeface="Cambria Math" panose="02040503050406030204" pitchFamily="18" charset="0"/>
                              <a:cs typeface="Arial" panose="020B0604020202020204" pitchFamily="34" charset="0"/>
                            </a:rPr>
                            <m:t>1</m:t>
                          </m:r>
                        </m:num>
                        <m:den>
                          <m:r>
                            <a:rPr lang="en-GB" sz="2000" b="0" i="1" smtClean="0">
                              <a:latin typeface="Cambria Math" panose="02040503050406030204" pitchFamily="18" charset="0"/>
                              <a:cs typeface="Arial" panose="020B0604020202020204" pitchFamily="34" charset="0"/>
                            </a:rPr>
                            <m:t>𝑛</m:t>
                          </m:r>
                        </m:den>
                      </m:f>
                      <m:r>
                        <a:rPr lang="en-GB" sz="2000" b="0" i="1" smtClean="0">
                          <a:latin typeface="Cambria Math" panose="02040503050406030204" pitchFamily="18" charset="0"/>
                          <a:cs typeface="Arial" panose="020B0604020202020204" pitchFamily="34" charset="0"/>
                        </a:rPr>
                        <m:t>𝑝</m:t>
                      </m:r>
                      <m:d>
                        <m:dPr>
                          <m:ctrlPr>
                            <a:rPr lang="en-GB" sz="2000" b="0" i="1" smtClean="0">
                              <a:latin typeface="Cambria Math" panose="02040503050406030204" pitchFamily="18" charset="0"/>
                              <a:cs typeface="Arial" panose="020B0604020202020204" pitchFamily="34" charset="0"/>
                            </a:rPr>
                          </m:ctrlPr>
                        </m:dPr>
                        <m:e>
                          <m:r>
                            <a:rPr lang="en-GB" sz="2000" b="0" i="1" smtClean="0">
                              <a:latin typeface="Cambria Math" panose="02040503050406030204" pitchFamily="18" charset="0"/>
                              <a:cs typeface="Arial" panose="020B0604020202020204" pitchFamily="34" charset="0"/>
                            </a:rPr>
                            <m:t>1−</m:t>
                          </m:r>
                          <m:r>
                            <a:rPr lang="en-GB" sz="2000" b="0" i="1" smtClean="0">
                              <a:latin typeface="Cambria Math" panose="02040503050406030204" pitchFamily="18" charset="0"/>
                              <a:cs typeface="Arial" panose="020B0604020202020204" pitchFamily="34" charset="0"/>
                            </a:rPr>
                            <m:t>𝑝</m:t>
                          </m:r>
                        </m:e>
                      </m:d>
                    </m:oMath>
                    <m:oMath xmlns:m="http://schemas.openxmlformats.org/officeDocument/2006/math">
                      <m:r>
                        <a:rPr lang="en-GB" sz="2000" b="0" i="1" smtClean="0">
                          <a:latin typeface="Cambria Math" panose="02040503050406030204" pitchFamily="18" charset="0"/>
                          <a:cs typeface="Arial" panose="020B0604020202020204" pitchFamily="34" charset="0"/>
                        </a:rPr>
                        <m:t>𝑠𝑑</m:t>
                      </m:r>
                      <m:d>
                        <m:dPr>
                          <m:ctrlPr>
                            <a:rPr lang="en-GB" sz="2000" b="0" i="1" smtClean="0">
                              <a:latin typeface="Cambria Math" panose="02040503050406030204" pitchFamily="18" charset="0"/>
                              <a:cs typeface="Arial" panose="020B0604020202020204" pitchFamily="34"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b="0" i="0"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𝑝</m:t>
                              </m:r>
                              <m:r>
                                <a:rPr lang="en-GB" sz="2000" b="0" i="1" smtClean="0">
                                  <a:latin typeface="Cambria Math" panose="02040503050406030204" pitchFamily="18" charset="0"/>
                                </a:rPr>
                                <m:t>(1−</m:t>
                              </m:r>
                              <m:r>
                                <a:rPr lang="en-GB" sz="2000" b="0" i="1" smtClean="0">
                                  <a:latin typeface="Cambria Math" panose="02040503050406030204" pitchFamily="18" charset="0"/>
                                </a:rPr>
                                <m:t>𝑝</m:t>
                              </m:r>
                              <m:r>
                                <a:rPr lang="en-GB" sz="2000" b="0" i="1" smtClean="0">
                                  <a:latin typeface="Cambria Math" panose="02040503050406030204" pitchFamily="18" charset="0"/>
                                </a:rPr>
                                <m:t>)</m:t>
                              </m:r>
                            </m:num>
                            <m:den>
                              <m:r>
                                <a:rPr lang="en-GB" sz="2000" b="0" i="1" smtClean="0">
                                  <a:latin typeface="Cambria Math" panose="02040503050406030204" pitchFamily="18" charset="0"/>
                                </a:rPr>
                                <m:t>𝑛</m:t>
                              </m:r>
                            </m:den>
                          </m:f>
                        </m:e>
                      </m:rad>
                    </m:oMath>
                  </m:oMathPara>
                </a14:m>
                <a:endParaRPr lang="en-AU" sz="2000" dirty="0"/>
              </a:p>
            </p:txBody>
          </p:sp>
        </mc:Choice>
        <mc:Fallback xmlns="">
          <p:sp>
            <p:nvSpPr>
              <p:cNvPr id="4" name="Content Placeholder 2">
                <a:extLst>
                  <a:ext uri="{FF2B5EF4-FFF2-40B4-BE49-F238E27FC236}">
                    <a16:creationId xmlns:a16="http://schemas.microsoft.com/office/drawing/2014/main" id="{B20D886B-0E9F-C8EA-3DEF-C4C48421E94B}"/>
                  </a:ext>
                </a:extLst>
              </p:cNvPr>
              <p:cNvSpPr txBox="1">
                <a:spLocks noRot="1" noChangeAspect="1" noMove="1" noResize="1" noEditPoints="1" noAdjustHandles="1" noChangeArrowheads="1" noChangeShapeType="1" noTextEdit="1"/>
              </p:cNvSpPr>
              <p:nvPr/>
            </p:nvSpPr>
            <p:spPr>
              <a:xfrm>
                <a:off x="132497" y="705116"/>
                <a:ext cx="11730626" cy="5775463"/>
              </a:xfrm>
              <a:prstGeom prst="rect">
                <a:avLst/>
              </a:prstGeom>
              <a:blipFill>
                <a:blip r:embed="rId2"/>
                <a:stretch>
                  <a:fillRect l="-572" t="-1056" b="-4224"/>
                </a:stretch>
              </a:blipFill>
            </p:spPr>
            <p:txBody>
              <a:bodyPr/>
              <a:lstStyle/>
              <a:p>
                <a:r>
                  <a:rPr lang="en-AU">
                    <a:noFill/>
                  </a:rPr>
                  <a:t> </a:t>
                </a:r>
              </a:p>
            </p:txBody>
          </p:sp>
        </mc:Fallback>
      </mc:AlternateContent>
    </p:spTree>
    <p:extLst>
      <p:ext uri="{BB962C8B-B14F-4D97-AF65-F5344CB8AC3E}">
        <p14:creationId xmlns:p14="http://schemas.microsoft.com/office/powerpoint/2010/main" val="351370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3703525"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Sample Distribution</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6"/>
                <a:ext cx="11730626" cy="5775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Arial" panose="020B0604020202020204" pitchFamily="34" charset="0"/>
                    <a:cs typeface="Arial" panose="020B0604020202020204" pitchFamily="34" charset="0"/>
                  </a:rPr>
                  <a:t>In summary,</a:t>
                </a:r>
                <a:endParaRPr lang="en-AU" sz="2000" dirty="0">
                  <a:latin typeface="Arial" panose="020B0604020202020204" pitchFamily="34" charset="0"/>
                  <a:cs typeface="Arial" panose="020B0604020202020204" pitchFamily="34" charset="0"/>
                </a:endParaRPr>
              </a:p>
              <a:p>
                <a:pPr marL="0" indent="0">
                  <a:buNone/>
                </a:pPr>
                <a:r>
                  <a:rPr lang="en-GB" sz="2000" dirty="0">
                    <a:latin typeface="Arial" panose="020B0604020202020204" pitchFamily="34" charset="0"/>
                    <a:cs typeface="Arial" panose="020B0604020202020204" pitchFamily="34" charset="0"/>
                  </a:rPr>
                  <a:t>If the</a:t>
                </a:r>
                <a:r>
                  <a:rPr lang="en-GB" sz="2000" b="1" dirty="0">
                    <a:latin typeface="Arial" panose="020B0604020202020204" pitchFamily="34" charset="0"/>
                    <a:cs typeface="Arial" panose="020B0604020202020204" pitchFamily="34" charset="0"/>
                  </a:rPr>
                  <a:t> population proportion </a:t>
                </a:r>
                <a:r>
                  <a:rPr lang="en-GB" sz="2000" dirty="0">
                    <a:latin typeface="Arial" panose="020B0604020202020204" pitchFamily="34" charset="0"/>
                    <a:cs typeface="Arial" panose="020B0604020202020204" pitchFamily="34" charset="0"/>
                  </a:rPr>
                  <a:t>(or probability) of some attribute is </a:t>
                </a:r>
                <a14:m>
                  <m:oMath xmlns:m="http://schemas.openxmlformats.org/officeDocument/2006/math">
                    <m:r>
                      <a:rPr lang="en-GB" sz="2000" b="1" i="1" smtClean="0">
                        <a:latin typeface="Cambria Math" panose="02040503050406030204" pitchFamily="18" charset="0"/>
                        <a:cs typeface="Arial" panose="020B0604020202020204" pitchFamily="34" charset="0"/>
                      </a:rPr>
                      <m:t>𝒑</m:t>
                    </m:r>
                  </m:oMath>
                </a14:m>
                <a:r>
                  <a:rPr lang="en-AU" sz="2000" dirty="0"/>
                  <a:t>, then for samples of size </a:t>
                </a:r>
                <a14:m>
                  <m:oMath xmlns:m="http://schemas.openxmlformats.org/officeDocument/2006/math">
                    <m:r>
                      <a:rPr lang="en-GB" sz="2000" b="0" i="1" smtClean="0">
                        <a:latin typeface="Cambria Math" panose="02040503050406030204" pitchFamily="18" charset="0"/>
                      </a:rPr>
                      <m:t>𝑛</m:t>
                    </m:r>
                  </m:oMath>
                </a14:m>
                <a:r>
                  <a:rPr lang="en-AU" sz="2000" dirty="0"/>
                  <a:t> items we have</a:t>
                </a:r>
                <a:br>
                  <a:rPr lang="en-GB"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cs typeface="Arial" panose="020B0604020202020204" pitchFamily="34" charset="0"/>
                        </a:rPr>
                        <m:t>𝐸</m:t>
                      </m:r>
                      <m:d>
                        <m:dPr>
                          <m:ctrlPr>
                            <a:rPr lang="en-GB" sz="2000" i="1">
                              <a:latin typeface="Cambria Math" panose="02040503050406030204" pitchFamily="18" charset="0"/>
                              <a:cs typeface="Arial" panose="020B0604020202020204" pitchFamily="34"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cs typeface="Arial" panose="020B0604020202020204" pitchFamily="34" charset="0"/>
                        </a:rPr>
                        <m:t>=</m:t>
                      </m:r>
                      <m:r>
                        <a:rPr lang="en-GB" sz="2000" b="0" i="1" smtClean="0">
                          <a:latin typeface="Cambria Math" panose="02040503050406030204" pitchFamily="18" charset="0"/>
                        </a:rPr>
                        <m:t>𝑝</m:t>
                      </m:r>
                    </m:oMath>
                  </m:oMathPara>
                </a14:m>
                <a:endParaRPr lang="en-GB"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𝑉𝑎𝑟</m:t>
                      </m:r>
                      <m:d>
                        <m:dPr>
                          <m:ctrlPr>
                            <a:rPr lang="en-GB" sz="2000" i="1">
                              <a:latin typeface="Cambria Math" panose="02040503050406030204" pitchFamily="18"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f>
                        <m:fPr>
                          <m:ctrlPr>
                            <a:rPr lang="en-GB" sz="2000" b="0" i="1" smtClean="0">
                              <a:latin typeface="Cambria Math" panose="02040503050406030204" pitchFamily="18" charset="0"/>
                              <a:cs typeface="Arial" panose="020B0604020202020204" pitchFamily="34" charset="0"/>
                            </a:rPr>
                          </m:ctrlPr>
                        </m:fPr>
                        <m:num>
                          <m:r>
                            <a:rPr lang="en-GB" sz="2000" b="0" i="1" smtClean="0">
                              <a:latin typeface="Cambria Math" panose="02040503050406030204" pitchFamily="18" charset="0"/>
                              <a:cs typeface="Arial" panose="020B0604020202020204" pitchFamily="34" charset="0"/>
                            </a:rPr>
                            <m:t>1</m:t>
                          </m:r>
                        </m:num>
                        <m:den>
                          <m:r>
                            <a:rPr lang="en-GB" sz="2000" b="0" i="1" smtClean="0">
                              <a:latin typeface="Cambria Math" panose="02040503050406030204" pitchFamily="18" charset="0"/>
                              <a:cs typeface="Arial" panose="020B0604020202020204" pitchFamily="34" charset="0"/>
                            </a:rPr>
                            <m:t>𝑛</m:t>
                          </m:r>
                        </m:den>
                      </m:f>
                      <m:r>
                        <a:rPr lang="en-GB" sz="2000" b="0" i="1" smtClean="0">
                          <a:latin typeface="Cambria Math" panose="02040503050406030204" pitchFamily="18" charset="0"/>
                          <a:cs typeface="Arial" panose="020B0604020202020204" pitchFamily="34" charset="0"/>
                        </a:rPr>
                        <m:t>𝑝</m:t>
                      </m:r>
                      <m:d>
                        <m:dPr>
                          <m:ctrlPr>
                            <a:rPr lang="en-GB" sz="2000" b="0" i="1" smtClean="0">
                              <a:latin typeface="Cambria Math" panose="02040503050406030204" pitchFamily="18" charset="0"/>
                              <a:cs typeface="Arial" panose="020B0604020202020204" pitchFamily="34" charset="0"/>
                            </a:rPr>
                          </m:ctrlPr>
                        </m:dPr>
                        <m:e>
                          <m:r>
                            <a:rPr lang="en-GB" sz="2000" b="0" i="1" smtClean="0">
                              <a:latin typeface="Cambria Math" panose="02040503050406030204" pitchFamily="18" charset="0"/>
                              <a:cs typeface="Arial" panose="020B0604020202020204" pitchFamily="34" charset="0"/>
                            </a:rPr>
                            <m:t>1</m:t>
                          </m:r>
                          <m:r>
                            <a:rPr lang="en-GB" sz="2000" b="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𝑝</m:t>
                          </m:r>
                        </m:e>
                      </m:d>
                    </m:oMath>
                  </m:oMathPara>
                </a14:m>
                <a:endParaRPr lang="en-GB" sz="2000" b="0" dirty="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cs typeface="Arial" panose="020B0604020202020204" pitchFamily="34" charset="0"/>
                        </a:rPr>
                        <m:t>𝑠𝑑</m:t>
                      </m:r>
                      <m:d>
                        <m:dPr>
                          <m:ctrlPr>
                            <a:rPr lang="en-GB" sz="2000" b="0" i="1" smtClean="0">
                              <a:latin typeface="Cambria Math" panose="02040503050406030204" pitchFamily="18" charset="0"/>
                              <a:cs typeface="Arial" panose="020B0604020202020204" pitchFamily="34"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b="0" i="0"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𝑝</m:t>
                              </m:r>
                              <m: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m:t>
                              </m:r>
                              <m:r>
                                <a:rPr lang="en-GB" sz="2000" b="0" i="1" smtClean="0">
                                  <a:latin typeface="Cambria Math" panose="02040503050406030204" pitchFamily="18" charset="0"/>
                                </a:rPr>
                                <m:t>𝑝</m:t>
                              </m:r>
                              <m:r>
                                <a:rPr lang="en-GB" sz="2000" b="0" i="1" smtClean="0">
                                  <a:latin typeface="Cambria Math" panose="02040503050406030204" pitchFamily="18" charset="0"/>
                                </a:rPr>
                                <m:t>)</m:t>
                              </m:r>
                            </m:num>
                            <m:den>
                              <m:r>
                                <a:rPr lang="en-GB" sz="2000" b="0" i="1" smtClean="0">
                                  <a:latin typeface="Cambria Math" panose="02040503050406030204" pitchFamily="18" charset="0"/>
                                </a:rPr>
                                <m:t>𝑛</m:t>
                              </m:r>
                            </m:den>
                          </m:f>
                        </m:e>
                      </m:rad>
                    </m:oMath>
                  </m:oMathPara>
                </a14:m>
                <a:endParaRPr lang="en-AU" sz="2000" dirty="0"/>
              </a:p>
              <a:p>
                <a:pPr marL="0" indent="0">
                  <a:buNone/>
                </a:pPr>
                <a:endParaRPr lang="en-AU" sz="2000" dirty="0"/>
              </a:p>
              <a:p>
                <a:pPr marL="0" indent="0">
                  <a:buNone/>
                </a:pPr>
                <a:r>
                  <a:rPr lang="en-AU" sz="2000" dirty="0"/>
                  <a:t>Note: As </a:t>
                </a:r>
                <a14:m>
                  <m:oMath xmlns:m="http://schemas.openxmlformats.org/officeDocument/2006/math">
                    <m:r>
                      <a:rPr lang="en-GB" sz="2000" b="0" i="1" smtClean="0">
                        <a:latin typeface="Cambria Math" panose="02040503050406030204" pitchFamily="18" charset="0"/>
                      </a:rPr>
                      <m:t>𝑛</m:t>
                    </m:r>
                    <m:r>
                      <a:rPr lang="en-GB" sz="2000" b="0" i="1" smtClean="0">
                        <a:latin typeface="Cambria Math" panose="02040503050406030204" pitchFamily="18" charset="0"/>
                      </a:rPr>
                      <m:t>→</m:t>
                    </m:r>
                    <m:r>
                      <a:rPr lang="en-GB" sz="2000" b="0" i="1" smtClean="0">
                        <a:latin typeface="Cambria Math" panose="02040503050406030204" pitchFamily="18" charset="0"/>
                      </a:rPr>
                      <m:t>∞</m:t>
                    </m:r>
                  </m:oMath>
                </a14:m>
                <a:r>
                  <a:rPr lang="en-AU" sz="2000" dirty="0"/>
                  <a:t>, </a:t>
                </a:r>
                <a14:m>
                  <m:oMath xmlns:m="http://schemas.openxmlformats.org/officeDocument/2006/math">
                    <m:r>
                      <a:rPr lang="en-GB" sz="2000" i="1">
                        <a:latin typeface="Cambria Math" panose="02040503050406030204" pitchFamily="18" charset="0"/>
                      </a:rPr>
                      <m:t>𝑉𝑎𝑟</m:t>
                    </m:r>
                    <m:d>
                      <m:dPr>
                        <m:ctrlPr>
                          <a:rPr lang="en-GB" sz="2000" i="1">
                            <a:latin typeface="Cambria Math" panose="02040503050406030204" pitchFamily="18" charset="0"/>
                          </a:rPr>
                        </m:ctrlPr>
                      </m:dPr>
                      <m:e>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e>
                    </m:d>
                    <m:r>
                      <a:rPr lang="en-GB" sz="2000" b="0" i="1" smtClean="0">
                        <a:latin typeface="Cambria Math" panose="02040503050406030204" pitchFamily="18" charset="0"/>
                      </a:rPr>
                      <m:t>→</m:t>
                    </m:r>
                    <m:r>
                      <a:rPr lang="en-GB" sz="2000" b="0" i="1" smtClean="0">
                        <a:latin typeface="Cambria Math" panose="02040503050406030204" pitchFamily="18" charset="0"/>
                      </a:rPr>
                      <m:t>0</m:t>
                    </m:r>
                  </m:oMath>
                </a14:m>
                <a:r>
                  <a:rPr lang="en-AU" sz="2000" dirty="0"/>
                  <a:t> and </a:t>
                </a:r>
                <a14:m>
                  <m:oMath xmlns:m="http://schemas.openxmlformats.org/officeDocument/2006/math">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oMath>
                </a14:m>
                <a:r>
                  <a:rPr lang="en-AU" sz="2000" dirty="0"/>
                  <a:t> (the sample proportion) will tend to </a:t>
                </a:r>
                <a14:m>
                  <m:oMath xmlns:m="http://schemas.openxmlformats.org/officeDocument/2006/math">
                    <m:r>
                      <a:rPr lang="en-GB" sz="2000" b="0" i="1" smtClean="0">
                        <a:latin typeface="Cambria Math" panose="02040503050406030204" pitchFamily="18" charset="0"/>
                      </a:rPr>
                      <m:t>𝑝</m:t>
                    </m:r>
                  </m:oMath>
                </a14:m>
                <a:r>
                  <a:rPr lang="en-AU" sz="2000" dirty="0"/>
                  <a:t> the population proportion. </a:t>
                </a:r>
              </a:p>
            </p:txBody>
          </p:sp>
        </mc:Choice>
        <mc:Fallback xmlns="">
          <p:sp>
            <p:nvSpPr>
              <p:cNvPr id="4" name="Content Placeholder 2">
                <a:extLst>
                  <a:ext uri="{FF2B5EF4-FFF2-40B4-BE49-F238E27FC236}">
                    <a16:creationId xmlns:a16="http://schemas.microsoft.com/office/drawing/2014/main" id="{B20D886B-0E9F-C8EA-3DEF-C4C48421E94B}"/>
                  </a:ext>
                </a:extLst>
              </p:cNvPr>
              <p:cNvSpPr txBox="1">
                <a:spLocks noRot="1" noChangeAspect="1" noMove="1" noResize="1" noEditPoints="1" noAdjustHandles="1" noChangeArrowheads="1" noChangeShapeType="1" noTextEdit="1"/>
              </p:cNvSpPr>
              <p:nvPr/>
            </p:nvSpPr>
            <p:spPr>
              <a:xfrm>
                <a:off x="132497" y="705116"/>
                <a:ext cx="11730626" cy="5775463"/>
              </a:xfrm>
              <a:prstGeom prst="rect">
                <a:avLst/>
              </a:prstGeom>
              <a:blipFill>
                <a:blip r:embed="rId2"/>
                <a:stretch>
                  <a:fillRect l="-572" t="-1056"/>
                </a:stretch>
              </a:blipFill>
            </p:spPr>
            <p:txBody>
              <a:bodyPr/>
              <a:lstStyle/>
              <a:p>
                <a:r>
                  <a:rPr lang="en-AU">
                    <a:noFill/>
                  </a:rPr>
                  <a:t> </a:t>
                </a:r>
              </a:p>
            </p:txBody>
          </p:sp>
        </mc:Fallback>
      </mc:AlternateContent>
    </p:spTree>
    <p:extLst>
      <p:ext uri="{BB962C8B-B14F-4D97-AF65-F5344CB8AC3E}">
        <p14:creationId xmlns:p14="http://schemas.microsoft.com/office/powerpoint/2010/main" val="260719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669276"/>
                <a:ext cx="11743326" cy="948687"/>
              </a:xfrm>
            </p:spPr>
            <p:txBody>
              <a:bodyPr>
                <a:noAutofit/>
              </a:bodyPr>
              <a:lstStyle/>
              <a:p>
                <a:pPr marL="0" indent="0" algn="just">
                  <a:buNone/>
                </a:pPr>
                <a:r>
                  <a:rPr lang="en-GB" sz="1800" dirty="0"/>
                  <a:t>Suppose that a fair coin is tossed four times, and the number of heads observed.</a:t>
                </a:r>
              </a:p>
              <a:p>
                <a:pPr marL="457200" indent="-457200" algn="just">
                  <a:buAutoNum type="alphaLcParenR"/>
                </a:pPr>
                <a:r>
                  <a:rPr lang="en-GB" sz="1800" dirty="0"/>
                  <a:t>What is </a:t>
                </a:r>
                <a14:m>
                  <m:oMath xmlns:m="http://schemas.openxmlformats.org/officeDocument/2006/math">
                    <m:r>
                      <a:rPr lang="en-GB" sz="1800" b="0" i="1" smtClean="0">
                        <a:latin typeface="Cambria Math" panose="02040503050406030204" pitchFamily="18" charset="0"/>
                      </a:rPr>
                      <m:t>𝑝</m:t>
                    </m:r>
                  </m:oMath>
                </a14:m>
                <a:r>
                  <a:rPr lang="en-GB" sz="1800" dirty="0"/>
                  <a:t>, the probability that a head is observed when a fair coin is tossed?  </a:t>
                </a:r>
              </a:p>
              <a:p>
                <a:pPr marL="457200" indent="-457200" algn="just">
                  <a:buAutoNum type="alphaLcParenR"/>
                </a:pPr>
                <a:r>
                  <a:rPr lang="en-GB" sz="1800" dirty="0"/>
                  <a:t>What are the possible values of the sample proportion </a:t>
                </a:r>
                <a14:m>
                  <m:oMath xmlns:m="http://schemas.openxmlformats.org/officeDocument/2006/math">
                    <m:acc>
                      <m:accPr>
                        <m:chr m:val="̂"/>
                        <m:ctrlPr>
                          <a:rPr lang="en-GB" sz="1800" i="1" smtClean="0">
                            <a:latin typeface="Cambria Math" panose="02040503050406030204" pitchFamily="18" charset="0"/>
                          </a:rPr>
                        </m:ctrlPr>
                      </m:accPr>
                      <m:e>
                        <m:r>
                          <a:rPr lang="en-GB" sz="1800" b="0" i="1" smtClean="0">
                            <a:latin typeface="Cambria Math" panose="02040503050406030204" pitchFamily="18" charset="0"/>
                          </a:rPr>
                          <m:t>𝑝</m:t>
                        </m:r>
                      </m:e>
                    </m:acc>
                  </m:oMath>
                </a14:m>
                <a:r>
                  <a:rPr lang="en-GB" sz="1800" dirty="0"/>
                  <a:t> of heads in the sample?</a:t>
                </a:r>
              </a:p>
              <a:p>
                <a:pPr marL="457200" indent="-457200" algn="just">
                  <a:buAutoNum type="alphaLcParenR"/>
                </a:pPr>
                <a:r>
                  <a:rPr lang="en-GB" sz="1800" dirty="0"/>
                  <a:t>Construct a probability distribution which summarises the sampling distribution of the sample proportion of heads in the sample?</a:t>
                </a:r>
              </a:p>
              <a:p>
                <a:pPr marL="457200" indent="-457200" algn="just">
                  <a:buAutoNum type="alphaLcParenR"/>
                </a:pPr>
                <a:r>
                  <a:rPr lang="en-GB" sz="1800" dirty="0"/>
                  <a:t>Use the sampling distribution from part (c) to determine the probability that the proportion of heads in the sample is more than 0.7. </a:t>
                </a:r>
              </a:p>
              <a:p>
                <a:pPr marL="457200" indent="-457200" algn="just">
                  <a:buAutoNum type="alphaLcParenR"/>
                </a:pPr>
                <a:r>
                  <a:rPr lang="en-GB" sz="1800" dirty="0"/>
                  <a:t>Determine the mean and standard deviation of the sample proportion </a:t>
                </a:r>
                <a14:m>
                  <m:oMath xmlns:m="http://schemas.openxmlformats.org/officeDocument/2006/math">
                    <m:acc>
                      <m:accPr>
                        <m:chr m:val="̂"/>
                        <m:ctrlPr>
                          <a:rPr lang="en-GB" sz="1800" i="1" smtClean="0">
                            <a:latin typeface="Cambria Math" panose="02040503050406030204" pitchFamily="18" charset="0"/>
                          </a:rPr>
                        </m:ctrlPr>
                      </m:accPr>
                      <m:e>
                        <m:r>
                          <a:rPr lang="en-GB" sz="1800" b="0" i="1" smtClean="0">
                            <a:latin typeface="Cambria Math" panose="02040503050406030204" pitchFamily="18" charset="0"/>
                          </a:rPr>
                          <m:t>𝑝</m:t>
                        </m:r>
                      </m:e>
                    </m:acc>
                  </m:oMath>
                </a14:m>
                <a:r>
                  <a:rPr lang="en-GB" sz="1800" dirty="0"/>
                  <a:t> of heads observed when a fair coin is tossed four times. </a:t>
                </a:r>
              </a:p>
            </p:txBody>
          </p:sp>
        </mc:Choice>
        <mc:Fallback xmlns="">
          <p:sp>
            <p:nvSpPr>
              <p:cNvPr id="3" name="Content Placeholder 2">
                <a:extLst>
                  <a:ext uri="{FF2B5EF4-FFF2-40B4-BE49-F238E27FC236}">
                    <a16:creationId xmlns:a16="http://schemas.microsoft.com/office/drawing/2014/main" id="{E9F8ACC9-07A8-4519-A0A1-1993DA2AE437}"/>
                  </a:ext>
                </a:extLst>
              </p:cNvPr>
              <p:cNvSpPr>
                <a:spLocks noGrp="1" noRot="1" noChangeAspect="1" noMove="1" noResize="1" noEditPoints="1" noAdjustHandles="1" noChangeArrowheads="1" noChangeShapeType="1" noTextEdit="1"/>
              </p:cNvSpPr>
              <p:nvPr>
                <p:ph idx="1"/>
              </p:nvPr>
            </p:nvSpPr>
            <p:spPr>
              <a:xfrm>
                <a:off x="0" y="669276"/>
                <a:ext cx="11743326" cy="948687"/>
              </a:xfrm>
              <a:blipFill>
                <a:blip r:embed="rId2"/>
                <a:stretch>
                  <a:fillRect l="-415" t="-6452" r="-415" b="-222581"/>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152398" y="3683231"/>
                <a:ext cx="815595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Consider the theoretical probability as the Population proportion: </a:t>
                </a:r>
                <a14:m>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=0.5</m:t>
                    </m:r>
                  </m:oMath>
                </a14:m>
                <a:endParaRPr lang="en-AU" sz="2000" dirty="0">
                  <a:solidFill>
                    <a:srgbClr val="002060"/>
                  </a:solidFill>
                </a:endParaRPr>
              </a:p>
            </p:txBody>
          </p:sp>
        </mc:Choice>
        <mc:Fallback xmlns="">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152398" y="3683231"/>
                <a:ext cx="8155957" cy="447995"/>
              </a:xfrm>
              <a:prstGeom prst="rect">
                <a:avLst/>
              </a:prstGeom>
              <a:blipFill>
                <a:blip r:embed="rId3"/>
                <a:stretch>
                  <a:fillRect l="-747" t="-13514" b="-54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152398" y="4131226"/>
                <a:ext cx="225327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𝑋</m:t>
                          </m:r>
                        </m:num>
                        <m:den>
                          <m:r>
                            <a:rPr lang="en-GB" sz="2000" b="0" i="1" smtClean="0">
                              <a:solidFill>
                                <a:srgbClr val="002060"/>
                              </a:solidFill>
                              <a:latin typeface="Cambria Math" panose="02040503050406030204" pitchFamily="18" charset="0"/>
                            </a:rPr>
                            <m:t>𝑛</m:t>
                          </m:r>
                        </m:den>
                      </m:f>
                    </m:oMath>
                  </m:oMathPara>
                </a14:m>
                <a:endParaRPr lang="en-AU" sz="2000" dirty="0">
                  <a:solidFill>
                    <a:srgbClr val="002060"/>
                  </a:solidFill>
                </a:endParaRPr>
              </a:p>
            </p:txBody>
          </p:sp>
        </mc:Choice>
        <mc:Fallback xmlns="">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152398" y="4131226"/>
                <a:ext cx="2253270" cy="6085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DA9821F-C67B-B2D6-22F3-0FF336125F4B}"/>
                  </a:ext>
                </a:extLst>
              </p:cNvPr>
              <p:cNvSpPr txBox="1">
                <a:spLocks/>
              </p:cNvSpPr>
              <p:nvPr/>
            </p:nvSpPr>
            <p:spPr>
              <a:xfrm>
                <a:off x="311957" y="4850653"/>
                <a:ext cx="3169886"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 xmlns:m="http://schemas.openxmlformats.org/officeDocument/2006/math">
                    <m:r>
                      <a:rPr lang="en-GB" sz="2000" b="0" i="1" smtClean="0">
                        <a:solidFill>
                          <a:srgbClr val="002060"/>
                        </a:solidFill>
                        <a:latin typeface="Cambria Math" panose="02040503050406030204" pitchFamily="18" charset="0"/>
                      </a:rPr>
                      <m:t>𝑋</m:t>
                    </m:r>
                    <m:r>
                      <a:rPr lang="en-GB" sz="2000" b="0" i="1" smtClean="0">
                        <a:solidFill>
                          <a:srgbClr val="002060"/>
                        </a:solidFill>
                        <a:latin typeface="Cambria Math" panose="02040503050406030204" pitchFamily="18" charset="0"/>
                      </a:rPr>
                      <m:t>=0, 1, 2, 3, 4</m:t>
                    </m:r>
                  </m:oMath>
                </a14:m>
                <a:r>
                  <a:rPr lang="en-AU" sz="2000" dirty="0">
                    <a:solidFill>
                      <a:srgbClr val="002060"/>
                    </a:solidFill>
                  </a:rPr>
                  <a:t> and </a:t>
                </a:r>
                <a14:m>
                  <m:oMath xmlns:m="http://schemas.openxmlformats.org/officeDocument/2006/math">
                    <m:r>
                      <a:rPr lang="en-GB" sz="2000" b="0" i="1" smtClean="0">
                        <a:solidFill>
                          <a:srgbClr val="002060"/>
                        </a:solidFill>
                        <a:latin typeface="Cambria Math" panose="02040503050406030204" pitchFamily="18" charset="0"/>
                      </a:rPr>
                      <m:t>𝑛</m:t>
                    </m:r>
                    <m:r>
                      <a:rPr lang="en-GB" sz="2000" b="0" i="1" smtClean="0">
                        <a:solidFill>
                          <a:srgbClr val="002060"/>
                        </a:solidFill>
                        <a:latin typeface="Cambria Math" panose="02040503050406030204" pitchFamily="18" charset="0"/>
                      </a:rPr>
                      <m:t>=4</m:t>
                    </m:r>
                  </m:oMath>
                </a14:m>
                <a:endParaRPr lang="en-AU" sz="2000" dirty="0">
                  <a:solidFill>
                    <a:srgbClr val="002060"/>
                  </a:solidFill>
                </a:endParaRPr>
              </a:p>
            </p:txBody>
          </p:sp>
        </mc:Choice>
        <mc:Fallback xmlns="">
          <p:sp>
            <p:nvSpPr>
              <p:cNvPr id="7" name="Content Placeholder 2">
                <a:extLst>
                  <a:ext uri="{FF2B5EF4-FFF2-40B4-BE49-F238E27FC236}">
                    <a16:creationId xmlns:a16="http://schemas.microsoft.com/office/drawing/2014/main" id="{BDA9821F-C67B-B2D6-22F3-0FF336125F4B}"/>
                  </a:ext>
                </a:extLst>
              </p:cNvPr>
              <p:cNvSpPr txBox="1">
                <a:spLocks noRot="1" noChangeAspect="1" noMove="1" noResize="1" noEditPoints="1" noAdjustHandles="1" noChangeArrowheads="1" noChangeShapeType="1" noTextEdit="1"/>
              </p:cNvSpPr>
              <p:nvPr/>
            </p:nvSpPr>
            <p:spPr>
              <a:xfrm>
                <a:off x="311957" y="4850653"/>
                <a:ext cx="3169886" cy="447995"/>
              </a:xfrm>
              <a:prstGeom prst="rect">
                <a:avLst/>
              </a:prstGeom>
              <a:blipFill>
                <a:blip r:embed="rId5"/>
                <a:stretch>
                  <a:fillRect t="-15068" b="-684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285B6EB-5268-4128-F704-9E583902BDF2}"/>
                  </a:ext>
                </a:extLst>
              </p:cNvPr>
              <p:cNvSpPr txBox="1">
                <a:spLocks/>
              </p:cNvSpPr>
              <p:nvPr/>
            </p:nvSpPr>
            <p:spPr>
              <a:xfrm>
                <a:off x="0" y="5298648"/>
                <a:ext cx="225327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=0,</m:t>
                      </m:r>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i="1">
                          <a:solidFill>
                            <a:srgbClr val="002060"/>
                          </a:solidFill>
                          <a:latin typeface="Cambria Math" panose="02040503050406030204" pitchFamily="18" charset="0"/>
                        </a:rPr>
                        <m:t>=</m:t>
                      </m:r>
                      <m:f>
                        <m:fPr>
                          <m:ctrlPr>
                            <a:rPr lang="en-GB" sz="2000" i="1">
                              <a:solidFill>
                                <a:srgbClr val="002060"/>
                              </a:solidFill>
                              <a:latin typeface="Cambria Math" panose="02040503050406030204" pitchFamily="18" charset="0"/>
                            </a:rPr>
                          </m:ctrlPr>
                        </m:fPr>
                        <m:num>
                          <m:r>
                            <a:rPr lang="en-GB" sz="2000" i="1">
                              <a:solidFill>
                                <a:srgbClr val="002060"/>
                              </a:solidFill>
                              <a:latin typeface="Cambria Math" panose="02040503050406030204" pitchFamily="18" charset="0"/>
                            </a:rPr>
                            <m:t>1</m:t>
                          </m:r>
                        </m:num>
                        <m:den>
                          <m:r>
                            <a:rPr lang="en-GB" sz="2000" b="0" i="1" smtClean="0">
                              <a:solidFill>
                                <a:srgbClr val="002060"/>
                              </a:solidFill>
                              <a:latin typeface="Cambria Math" panose="02040503050406030204" pitchFamily="18" charset="0"/>
                            </a:rPr>
                            <m:t>4</m:t>
                          </m:r>
                        </m:den>
                      </m:f>
                    </m:oMath>
                  </m:oMathPara>
                </a14:m>
                <a:endParaRPr lang="en-AU" sz="2000" dirty="0">
                  <a:solidFill>
                    <a:srgbClr val="002060"/>
                  </a:solidFill>
                </a:endParaRPr>
              </a:p>
            </p:txBody>
          </p:sp>
        </mc:Choice>
        <mc:Fallback xmlns="">
          <p:sp>
            <p:nvSpPr>
              <p:cNvPr id="11" name="Content Placeholder 2">
                <a:extLst>
                  <a:ext uri="{FF2B5EF4-FFF2-40B4-BE49-F238E27FC236}">
                    <a16:creationId xmlns:a16="http://schemas.microsoft.com/office/drawing/2014/main" id="{5285B6EB-5268-4128-F704-9E583902BDF2}"/>
                  </a:ext>
                </a:extLst>
              </p:cNvPr>
              <p:cNvSpPr txBox="1">
                <a:spLocks noRot="1" noChangeAspect="1" noMove="1" noResize="1" noEditPoints="1" noAdjustHandles="1" noChangeArrowheads="1" noChangeShapeType="1" noTextEdit="1"/>
              </p:cNvSpPr>
              <p:nvPr/>
            </p:nvSpPr>
            <p:spPr>
              <a:xfrm>
                <a:off x="0" y="5298648"/>
                <a:ext cx="2253270" cy="608577"/>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765E11F-D6A8-8339-BC51-0FC2EF112D01}"/>
                  </a:ext>
                </a:extLst>
              </p:cNvPr>
              <p:cNvSpPr txBox="1">
                <a:spLocks/>
              </p:cNvSpPr>
              <p:nvPr/>
            </p:nvSpPr>
            <p:spPr>
              <a:xfrm>
                <a:off x="152398" y="6011938"/>
                <a:ext cx="300811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1</m:t>
                          </m:r>
                        </m:num>
                        <m:den>
                          <m:r>
                            <a:rPr lang="en-GB" sz="2000" b="0" i="1" smtClean="0">
                              <a:solidFill>
                                <a:srgbClr val="002060"/>
                              </a:solidFill>
                              <a:latin typeface="Cambria Math" panose="02040503050406030204" pitchFamily="18" charset="0"/>
                            </a:rPr>
                            <m:t>2</m:t>
                          </m:r>
                        </m:den>
                      </m:f>
                      <m:r>
                        <a:rPr lang="en-GB" sz="2000" b="0" i="1" smtClean="0">
                          <a:solidFill>
                            <a:srgbClr val="002060"/>
                          </a:solidFill>
                          <a:latin typeface="Cambria Math" panose="02040503050406030204" pitchFamily="18" charset="0"/>
                        </a:rPr>
                        <m:t>,</m:t>
                      </m:r>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i="1">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i="1" smtClean="0">
                              <a:solidFill>
                                <a:srgbClr val="002060"/>
                              </a:solidFill>
                              <a:latin typeface="Cambria Math" panose="02040503050406030204" pitchFamily="18" charset="0"/>
                            </a:rPr>
                            <m:t>3</m:t>
                          </m:r>
                        </m:num>
                        <m:den>
                          <m:r>
                            <a:rPr lang="en-GB" sz="2000" b="0" i="1" smtClean="0">
                              <a:solidFill>
                                <a:srgbClr val="002060"/>
                              </a:solidFill>
                              <a:latin typeface="Cambria Math" panose="02040503050406030204" pitchFamily="18" charset="0"/>
                            </a:rPr>
                            <m:t>4</m:t>
                          </m:r>
                        </m:den>
                      </m:f>
                      <m:r>
                        <a:rPr lang="en-GB" sz="2000" b="0" i="1" smtClean="0">
                          <a:solidFill>
                            <a:srgbClr val="002060"/>
                          </a:solidFill>
                          <a:latin typeface="Cambria Math" panose="02040503050406030204" pitchFamily="18" charset="0"/>
                        </a:rPr>
                        <m:t>,</m:t>
                      </m:r>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i="1">
                          <a:solidFill>
                            <a:srgbClr val="002060"/>
                          </a:solidFill>
                          <a:latin typeface="Cambria Math" panose="02040503050406030204" pitchFamily="18" charset="0"/>
                        </a:rPr>
                        <m:t>=</m:t>
                      </m:r>
                      <m:r>
                        <a:rPr lang="en-GB" sz="2000" b="0" i="1" smtClean="0">
                          <a:solidFill>
                            <a:srgbClr val="002060"/>
                          </a:solidFill>
                          <a:latin typeface="Cambria Math" panose="02040503050406030204" pitchFamily="18" charset="0"/>
                        </a:rPr>
                        <m:t>1</m:t>
                      </m:r>
                    </m:oMath>
                  </m:oMathPara>
                </a14:m>
                <a:endParaRPr lang="en-AU" sz="2000" dirty="0">
                  <a:solidFill>
                    <a:srgbClr val="002060"/>
                  </a:solidFill>
                </a:endParaRPr>
              </a:p>
            </p:txBody>
          </p:sp>
        </mc:Choice>
        <mc:Fallback xmlns="">
          <p:sp>
            <p:nvSpPr>
              <p:cNvPr id="12" name="Content Placeholder 2">
                <a:extLst>
                  <a:ext uri="{FF2B5EF4-FFF2-40B4-BE49-F238E27FC236}">
                    <a16:creationId xmlns:a16="http://schemas.microsoft.com/office/drawing/2014/main" id="{C765E11F-D6A8-8339-BC51-0FC2EF112D01}"/>
                  </a:ext>
                </a:extLst>
              </p:cNvPr>
              <p:cNvSpPr txBox="1">
                <a:spLocks noRot="1" noChangeAspect="1" noMove="1" noResize="1" noEditPoints="1" noAdjustHandles="1" noChangeArrowheads="1" noChangeShapeType="1" noTextEdit="1"/>
              </p:cNvSpPr>
              <p:nvPr/>
            </p:nvSpPr>
            <p:spPr>
              <a:xfrm>
                <a:off x="152398" y="6011938"/>
                <a:ext cx="3008110" cy="608577"/>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13" name="Table 15">
                <a:extLst>
                  <a:ext uri="{FF2B5EF4-FFF2-40B4-BE49-F238E27FC236}">
                    <a16:creationId xmlns:a16="http://schemas.microsoft.com/office/drawing/2014/main" id="{E309423A-613C-CC6F-E3D0-E5487A26BB05}"/>
                  </a:ext>
                </a:extLst>
              </p:cNvPr>
              <p:cNvGraphicFramePr>
                <a:graphicFrameLocks noGrp="1"/>
              </p:cNvGraphicFramePr>
              <p:nvPr>
                <p:extLst>
                  <p:ext uri="{D42A27DB-BD31-4B8C-83A1-F6EECF244321}">
                    <p14:modId xmlns:p14="http://schemas.microsoft.com/office/powerpoint/2010/main" val="2302360994"/>
                  </p:ext>
                </p:extLst>
              </p:nvPr>
            </p:nvGraphicFramePr>
            <p:xfrm>
              <a:off x="3382464" y="4117259"/>
              <a:ext cx="8497577" cy="1504569"/>
            </p:xfrm>
            <a:graphic>
              <a:graphicData uri="http://schemas.openxmlformats.org/drawingml/2006/table">
                <a:tbl>
                  <a:tblPr firstRow="1" bandRow="1">
                    <a:tableStyleId>{5940675A-B579-460E-94D1-54222C63F5DA}</a:tableStyleId>
                  </a:tblPr>
                  <a:tblGrid>
                    <a:gridCol w="912482">
                      <a:extLst>
                        <a:ext uri="{9D8B030D-6E8A-4147-A177-3AD203B41FA5}">
                          <a16:colId xmlns:a16="http://schemas.microsoft.com/office/drawing/2014/main" val="71303601"/>
                        </a:ext>
                      </a:extLst>
                    </a:gridCol>
                    <a:gridCol w="1517019">
                      <a:extLst>
                        <a:ext uri="{9D8B030D-6E8A-4147-A177-3AD203B41FA5}">
                          <a16:colId xmlns:a16="http://schemas.microsoft.com/office/drawing/2014/main" val="523343521"/>
                        </a:ext>
                      </a:extLst>
                    </a:gridCol>
                    <a:gridCol w="1517019">
                      <a:extLst>
                        <a:ext uri="{9D8B030D-6E8A-4147-A177-3AD203B41FA5}">
                          <a16:colId xmlns:a16="http://schemas.microsoft.com/office/drawing/2014/main" val="3909301931"/>
                        </a:ext>
                      </a:extLst>
                    </a:gridCol>
                    <a:gridCol w="1517019">
                      <a:extLst>
                        <a:ext uri="{9D8B030D-6E8A-4147-A177-3AD203B41FA5}">
                          <a16:colId xmlns:a16="http://schemas.microsoft.com/office/drawing/2014/main" val="2035154810"/>
                        </a:ext>
                      </a:extLst>
                    </a:gridCol>
                    <a:gridCol w="1517019">
                      <a:extLst>
                        <a:ext uri="{9D8B030D-6E8A-4147-A177-3AD203B41FA5}">
                          <a16:colId xmlns:a16="http://schemas.microsoft.com/office/drawing/2014/main" val="1534628749"/>
                        </a:ext>
                      </a:extLst>
                    </a:gridCol>
                    <a:gridCol w="1517019">
                      <a:extLst>
                        <a:ext uri="{9D8B030D-6E8A-4147-A177-3AD203B41FA5}">
                          <a16:colId xmlns:a16="http://schemas.microsoft.com/office/drawing/2014/main" val="2424050310"/>
                        </a:ext>
                      </a:extLst>
                    </a:gridCol>
                  </a:tblGrid>
                  <a:tr h="370840">
                    <a:tc>
                      <a:txBody>
                        <a:bodyPr/>
                        <a:lstStyle/>
                        <a:p>
                          <a:pPr/>
                          <a14:m>
                            <m:oMathPara xmlns:m="http://schemas.openxmlformats.org/officeDocument/2006/math">
                              <m:oMathParaPr>
                                <m:jc m:val="centerGroup"/>
                              </m:oMathParaPr>
                              <m:oMath xmlns:m="http://schemas.openxmlformats.org/officeDocument/2006/math">
                                <m:acc>
                                  <m:accPr>
                                    <m:chr m:val="̂"/>
                                    <m:ctrlPr>
                                      <a:rPr lang="en-AU" sz="1400" i="1" smtClean="0">
                                        <a:solidFill>
                                          <a:srgbClr val="002060"/>
                                        </a:solidFill>
                                        <a:latin typeface="Cambria Math" panose="02040503050406030204" pitchFamily="18" charset="0"/>
                                      </a:rPr>
                                    </m:ctrlPr>
                                  </m:accPr>
                                  <m:e>
                                    <m:r>
                                      <a:rPr lang="en-GB" sz="1400" i="1">
                                        <a:solidFill>
                                          <a:srgbClr val="002060"/>
                                        </a:solidFill>
                                        <a:latin typeface="Cambria Math" panose="02040503050406030204" pitchFamily="18" charset="0"/>
                                      </a:rPr>
                                      <m:t>𝑝</m:t>
                                    </m:r>
                                  </m:e>
                                </m:acc>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solidFill>
                                      <a:srgbClr val="002060"/>
                                    </a:solidFill>
                                    <a:latin typeface="Cambria Math" panose="02040503050406030204" pitchFamily="18" charset="0"/>
                                  </a:rPr>
                                  <m:t>0</m:t>
                                </m:r>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n-GB" sz="1400" b="0" i="1" smtClean="0">
                                        <a:solidFill>
                                          <a:srgbClr val="002060"/>
                                        </a:solidFill>
                                        <a:latin typeface="Cambria Math" panose="02040503050406030204" pitchFamily="18" charset="0"/>
                                      </a:rPr>
                                    </m:ctrlPr>
                                  </m:fPr>
                                  <m:num>
                                    <m:r>
                                      <a:rPr lang="en-GB" sz="1400" b="0" i="1" smtClean="0">
                                        <a:solidFill>
                                          <a:srgbClr val="002060"/>
                                        </a:solidFill>
                                        <a:latin typeface="Cambria Math" panose="02040503050406030204" pitchFamily="18" charset="0"/>
                                      </a:rPr>
                                      <m:t>1</m:t>
                                    </m:r>
                                  </m:num>
                                  <m:den>
                                    <m:r>
                                      <a:rPr lang="en-GB" sz="1400" b="0" i="1" smtClean="0">
                                        <a:solidFill>
                                          <a:srgbClr val="002060"/>
                                        </a:solidFill>
                                        <a:latin typeface="Cambria Math" panose="02040503050406030204" pitchFamily="18" charset="0"/>
                                      </a:rPr>
                                      <m:t>4</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n-GB" sz="1400" b="0" i="1" smtClean="0">
                                        <a:solidFill>
                                          <a:srgbClr val="002060"/>
                                        </a:solidFill>
                                        <a:latin typeface="Cambria Math" panose="02040503050406030204" pitchFamily="18" charset="0"/>
                                      </a:rPr>
                                    </m:ctrlPr>
                                  </m:fPr>
                                  <m:num>
                                    <m:r>
                                      <a:rPr lang="en-GB" sz="1400" b="0" i="1" smtClean="0">
                                        <a:solidFill>
                                          <a:srgbClr val="002060"/>
                                        </a:solidFill>
                                        <a:latin typeface="Cambria Math" panose="02040503050406030204" pitchFamily="18" charset="0"/>
                                      </a:rPr>
                                      <m:t>1</m:t>
                                    </m:r>
                                  </m:num>
                                  <m:den>
                                    <m:r>
                                      <a:rPr lang="en-GB" sz="1400" b="0" i="1" smtClean="0">
                                        <a:solidFill>
                                          <a:srgbClr val="002060"/>
                                        </a:solidFill>
                                        <a:latin typeface="Cambria Math" panose="02040503050406030204" pitchFamily="18" charset="0"/>
                                      </a:rPr>
                                      <m:t>2</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f>
                                  <m:fPr>
                                    <m:ctrlPr>
                                      <a:rPr lang="en-GB" sz="1400" b="0" i="1" smtClean="0">
                                        <a:solidFill>
                                          <a:srgbClr val="002060"/>
                                        </a:solidFill>
                                        <a:latin typeface="Cambria Math" panose="02040503050406030204" pitchFamily="18" charset="0"/>
                                      </a:rPr>
                                    </m:ctrlPr>
                                  </m:fPr>
                                  <m:num>
                                    <m:r>
                                      <a:rPr lang="en-GB" sz="1400" b="0" i="1" smtClean="0">
                                        <a:solidFill>
                                          <a:srgbClr val="002060"/>
                                        </a:solidFill>
                                        <a:latin typeface="Cambria Math" panose="02040503050406030204" pitchFamily="18" charset="0"/>
                                      </a:rPr>
                                      <m:t>3</m:t>
                                    </m:r>
                                  </m:num>
                                  <m:den>
                                    <m:r>
                                      <a:rPr lang="en-GB" sz="1400" b="0" i="1" smtClean="0">
                                        <a:solidFill>
                                          <a:srgbClr val="002060"/>
                                        </a:solidFill>
                                        <a:latin typeface="Cambria Math" panose="02040503050406030204" pitchFamily="18" charset="0"/>
                                      </a:rPr>
                                      <m:t>4</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1</m:t>
                                </m:r>
                              </m:oMath>
                            </m:oMathPara>
                          </a14:m>
                          <a:endParaRPr lang="en-AU" sz="1400" dirty="0"/>
                        </a:p>
                      </a:txBody>
                      <a:tcPr/>
                    </a:tc>
                    <a:extLst>
                      <a:ext uri="{0D108BD9-81ED-4DB2-BD59-A6C34878D82A}">
                        <a16:rowId xmlns:a16="http://schemas.microsoft.com/office/drawing/2014/main" val="3496577177"/>
                      </a:ext>
                    </a:extLst>
                  </a:tr>
                  <a:tr h="370840">
                    <a:tc>
                      <a:txBody>
                        <a:bodyPr/>
                        <a:lstStyle/>
                        <a:p>
                          <a:pPr/>
                          <a14:m>
                            <m:oMathPara xmlns:m="http://schemas.openxmlformats.org/officeDocument/2006/math">
                              <m:oMathParaPr>
                                <m:jc m:val="centerGroup"/>
                              </m:oMathParaPr>
                              <m:oMath xmlns:m="http://schemas.openxmlformats.org/officeDocument/2006/math">
                                <m:r>
                                  <a:rPr lang="en-GB" sz="1400" b="0" i="1" smtClean="0">
                                    <a:solidFill>
                                      <a:srgbClr val="002060"/>
                                    </a:solidFill>
                                    <a:latin typeface="Cambria Math" panose="02040503050406030204" pitchFamily="18" charset="0"/>
                                  </a:rPr>
                                  <m:t>𝑃</m:t>
                                </m:r>
                                <m:d>
                                  <m:dPr>
                                    <m:ctrlPr>
                                      <a:rPr lang="en-GB" sz="1400" b="0" i="1" smtClean="0">
                                        <a:solidFill>
                                          <a:srgbClr val="002060"/>
                                        </a:solidFill>
                                        <a:latin typeface="Cambria Math" panose="02040503050406030204" pitchFamily="18" charset="0"/>
                                      </a:rPr>
                                    </m:ctrlPr>
                                  </m:dPr>
                                  <m:e>
                                    <m:acc>
                                      <m:accPr>
                                        <m:chr m:val="̂"/>
                                        <m:ctrlPr>
                                          <a:rPr lang="en-AU" sz="1400" i="1" smtClean="0">
                                            <a:solidFill>
                                              <a:srgbClr val="002060"/>
                                            </a:solidFill>
                                            <a:latin typeface="Cambria Math" panose="02040503050406030204" pitchFamily="18" charset="0"/>
                                          </a:rPr>
                                        </m:ctrlPr>
                                      </m:accPr>
                                      <m:e>
                                        <m:r>
                                          <a:rPr lang="en-GB" sz="1400" b="0" i="1" smtClean="0">
                                            <a:solidFill>
                                              <a:srgbClr val="002060"/>
                                            </a:solidFill>
                                            <a:latin typeface="Cambria Math" panose="02040503050406030204" pitchFamily="18" charset="0"/>
                                          </a:rPr>
                                          <m:t>𝑃</m:t>
                                        </m:r>
                                      </m:e>
                                    </m:acc>
                                    <m:r>
                                      <a:rPr lang="en-GB" sz="1400" b="0" i="1" smtClean="0">
                                        <a:solidFill>
                                          <a:srgbClr val="002060"/>
                                        </a:solidFill>
                                        <a:latin typeface="Cambria Math" panose="02040503050406030204" pitchFamily="18" charset="0"/>
                                      </a:rPr>
                                      <m:t>=</m:t>
                                    </m:r>
                                    <m:acc>
                                      <m:accPr>
                                        <m:chr m:val="̂"/>
                                        <m:ctrlPr>
                                          <a:rPr lang="en-AU" sz="1400" i="1" smtClean="0">
                                            <a:solidFill>
                                              <a:srgbClr val="002060"/>
                                            </a:solidFill>
                                            <a:latin typeface="Cambria Math" panose="02040503050406030204" pitchFamily="18" charset="0"/>
                                          </a:rPr>
                                        </m:ctrlPr>
                                      </m:accPr>
                                      <m:e>
                                        <m:r>
                                          <a:rPr lang="en-GB" sz="1400" i="1">
                                            <a:solidFill>
                                              <a:srgbClr val="002060"/>
                                            </a:solidFill>
                                            <a:latin typeface="Cambria Math" panose="02040503050406030204" pitchFamily="18" charset="0"/>
                                          </a:rPr>
                                          <m:t>𝑝</m:t>
                                        </m:r>
                                      </m:e>
                                    </m:acc>
                                  </m:e>
                                </m:d>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4</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0</m:t>
                                            </m:r>
                                          </m:sub>
                                        </m:sSub>
                                      </m:e>
                                    </m:sPr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4</m:t>
                                    </m:r>
                                  </m:sup>
                                </m:sSup>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16</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4</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1</m:t>
                                            </m:r>
                                          </m:sub>
                                        </m:sSub>
                                      </m:e>
                                    </m:sPr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3</m:t>
                                    </m:r>
                                  </m:sup>
                                </m:sSup>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4</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2</m:t>
                                            </m:r>
                                          </m:sub>
                                        </m:sSub>
                                      </m:e>
                                    </m:sPr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2</m:t>
                                    </m:r>
                                  </m:sup>
                                </m:sSup>
                                <m:sSup>
                                  <m:sSupPr>
                                    <m:ctrlPr>
                                      <a:rPr lang="en-GB" sz="1400" b="0" i="1" smtClean="0">
                                        <a:latin typeface="Cambria Math" panose="02040503050406030204" pitchFamily="18" charset="0"/>
                                      </a:rPr>
                                    </m:ctrlPr>
                                  </m:sSupPr>
                                  <m: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2</m:t>
                                    </m:r>
                                  </m:sup>
                                </m:sSup>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8</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4</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3</m:t>
                                            </m:r>
                                          </m:sub>
                                        </m:sSub>
                                      </m:e>
                                    </m:sPr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3</m:t>
                                    </m:r>
                                  </m:sup>
                                </m:sSup>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oMath>
                            </m:oMathPara>
                          </a14:m>
                          <a:endParaRPr lang="en-AU" sz="14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sPre>
                                      <m:sPrePr>
                                        <m:ctrlPr>
                                          <a:rPr lang="en-GB" sz="1400" b="0" i="1" smtClean="0">
                                            <a:latin typeface="Cambria Math" panose="02040503050406030204" pitchFamily="18" charset="0"/>
                                          </a:rPr>
                                        </m:ctrlPr>
                                      </m:sPrePr>
                                      <m:sub>
                                        <m:r>
                                          <a:rPr lang="en-GB" sz="1400" b="0" i="1" smtClean="0">
                                            <a:latin typeface="Cambria Math" panose="02040503050406030204" pitchFamily="18" charset="0"/>
                                          </a:rPr>
                                          <m:t> </m:t>
                                        </m:r>
                                      </m:sub>
                                      <m:sup>
                                        <m:r>
                                          <a:rPr lang="en-GB" sz="1400" b="0" i="1" smtClean="0">
                                            <a:latin typeface="Cambria Math" panose="02040503050406030204" pitchFamily="18" charset="0"/>
                                          </a:rPr>
                                          <m:t>4</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0</m:t>
                                            </m:r>
                                          </m:sub>
                                        </m:sSub>
                                      </m:e>
                                    </m:sPr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e>
                                    </m:d>
                                  </m:e>
                                  <m:sup>
                                    <m:r>
                                      <a:rPr lang="en-GB" sz="1400" b="0" i="1" smtClean="0">
                                        <a:latin typeface="Cambria Math" panose="02040503050406030204" pitchFamily="18" charset="0"/>
                                      </a:rPr>
                                      <m:t>4</m:t>
                                    </m:r>
                                  </m:sup>
                                </m:sSup>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16</m:t>
                                    </m:r>
                                  </m:den>
                                </m:f>
                              </m:oMath>
                            </m:oMathPara>
                          </a14:m>
                          <a:endParaRPr lang="en-AU" sz="1400" dirty="0"/>
                        </a:p>
                      </a:txBody>
                      <a:tcPr/>
                    </a:tc>
                    <a:extLst>
                      <a:ext uri="{0D108BD9-81ED-4DB2-BD59-A6C34878D82A}">
                        <a16:rowId xmlns:a16="http://schemas.microsoft.com/office/drawing/2014/main" val="2103088395"/>
                      </a:ext>
                    </a:extLst>
                  </a:tr>
                </a:tbl>
              </a:graphicData>
            </a:graphic>
          </p:graphicFrame>
        </mc:Choice>
        <mc:Fallback xmlns="">
          <p:graphicFrame>
            <p:nvGraphicFramePr>
              <p:cNvPr id="13" name="Table 15">
                <a:extLst>
                  <a:ext uri="{FF2B5EF4-FFF2-40B4-BE49-F238E27FC236}">
                    <a16:creationId xmlns:a16="http://schemas.microsoft.com/office/drawing/2014/main" id="{E309423A-613C-CC6F-E3D0-E5487A26BB05}"/>
                  </a:ext>
                </a:extLst>
              </p:cNvPr>
              <p:cNvGraphicFramePr>
                <a:graphicFrameLocks noGrp="1"/>
              </p:cNvGraphicFramePr>
              <p:nvPr>
                <p:extLst>
                  <p:ext uri="{D42A27DB-BD31-4B8C-83A1-F6EECF244321}">
                    <p14:modId xmlns:p14="http://schemas.microsoft.com/office/powerpoint/2010/main" val="2302360994"/>
                  </p:ext>
                </p:extLst>
              </p:nvPr>
            </p:nvGraphicFramePr>
            <p:xfrm>
              <a:off x="3382464" y="4117259"/>
              <a:ext cx="8497577" cy="1504569"/>
            </p:xfrm>
            <a:graphic>
              <a:graphicData uri="http://schemas.openxmlformats.org/drawingml/2006/table">
                <a:tbl>
                  <a:tblPr firstRow="1" bandRow="1">
                    <a:tableStyleId>{5940675A-B579-460E-94D1-54222C63F5DA}</a:tableStyleId>
                  </a:tblPr>
                  <a:tblGrid>
                    <a:gridCol w="912482">
                      <a:extLst>
                        <a:ext uri="{9D8B030D-6E8A-4147-A177-3AD203B41FA5}">
                          <a16:colId xmlns:a16="http://schemas.microsoft.com/office/drawing/2014/main" val="71303601"/>
                        </a:ext>
                      </a:extLst>
                    </a:gridCol>
                    <a:gridCol w="1517019">
                      <a:extLst>
                        <a:ext uri="{9D8B030D-6E8A-4147-A177-3AD203B41FA5}">
                          <a16:colId xmlns:a16="http://schemas.microsoft.com/office/drawing/2014/main" val="523343521"/>
                        </a:ext>
                      </a:extLst>
                    </a:gridCol>
                    <a:gridCol w="1517019">
                      <a:extLst>
                        <a:ext uri="{9D8B030D-6E8A-4147-A177-3AD203B41FA5}">
                          <a16:colId xmlns:a16="http://schemas.microsoft.com/office/drawing/2014/main" val="3909301931"/>
                        </a:ext>
                      </a:extLst>
                    </a:gridCol>
                    <a:gridCol w="1517019">
                      <a:extLst>
                        <a:ext uri="{9D8B030D-6E8A-4147-A177-3AD203B41FA5}">
                          <a16:colId xmlns:a16="http://schemas.microsoft.com/office/drawing/2014/main" val="2035154810"/>
                        </a:ext>
                      </a:extLst>
                    </a:gridCol>
                    <a:gridCol w="1517019">
                      <a:extLst>
                        <a:ext uri="{9D8B030D-6E8A-4147-A177-3AD203B41FA5}">
                          <a16:colId xmlns:a16="http://schemas.microsoft.com/office/drawing/2014/main" val="1534628749"/>
                        </a:ext>
                      </a:extLst>
                    </a:gridCol>
                    <a:gridCol w="1517019">
                      <a:extLst>
                        <a:ext uri="{9D8B030D-6E8A-4147-A177-3AD203B41FA5}">
                          <a16:colId xmlns:a16="http://schemas.microsoft.com/office/drawing/2014/main" val="2424050310"/>
                        </a:ext>
                      </a:extLst>
                    </a:gridCol>
                  </a:tblGrid>
                  <a:tr h="490855">
                    <a:tc>
                      <a:txBody>
                        <a:bodyPr/>
                        <a:lstStyle/>
                        <a:p>
                          <a:endParaRPr lang="en-US"/>
                        </a:p>
                      </a:txBody>
                      <a:tcPr>
                        <a:blipFill>
                          <a:blip r:embed="rId8"/>
                          <a:stretch>
                            <a:fillRect l="-667" t="-1235" r="-831333" b="-208642"/>
                          </a:stretch>
                        </a:blipFill>
                      </a:tcPr>
                    </a:tc>
                    <a:tc>
                      <a:txBody>
                        <a:bodyPr/>
                        <a:lstStyle/>
                        <a:p>
                          <a:endParaRPr lang="en-US"/>
                        </a:p>
                      </a:txBody>
                      <a:tcPr>
                        <a:blipFill>
                          <a:blip r:embed="rId8"/>
                          <a:stretch>
                            <a:fillRect l="-60643" t="-1235" r="-400803" b="-208642"/>
                          </a:stretch>
                        </a:blipFill>
                      </a:tcPr>
                    </a:tc>
                    <a:tc>
                      <a:txBody>
                        <a:bodyPr/>
                        <a:lstStyle/>
                        <a:p>
                          <a:endParaRPr lang="en-US"/>
                        </a:p>
                      </a:txBody>
                      <a:tcPr>
                        <a:blipFill>
                          <a:blip r:embed="rId8"/>
                          <a:stretch>
                            <a:fillRect l="-160643" t="-1235" r="-300803" b="-208642"/>
                          </a:stretch>
                        </a:blipFill>
                      </a:tcPr>
                    </a:tc>
                    <a:tc>
                      <a:txBody>
                        <a:bodyPr/>
                        <a:lstStyle/>
                        <a:p>
                          <a:endParaRPr lang="en-US"/>
                        </a:p>
                      </a:txBody>
                      <a:tcPr>
                        <a:blipFill>
                          <a:blip r:embed="rId8"/>
                          <a:stretch>
                            <a:fillRect l="-260643" t="-1235" r="-200803" b="-208642"/>
                          </a:stretch>
                        </a:blipFill>
                      </a:tcPr>
                    </a:tc>
                    <a:tc>
                      <a:txBody>
                        <a:bodyPr/>
                        <a:lstStyle/>
                        <a:p>
                          <a:endParaRPr lang="en-US"/>
                        </a:p>
                      </a:txBody>
                      <a:tcPr>
                        <a:blipFill>
                          <a:blip r:embed="rId8"/>
                          <a:stretch>
                            <a:fillRect l="-360643" t="-1235" r="-100803" b="-208642"/>
                          </a:stretch>
                        </a:blipFill>
                      </a:tcPr>
                    </a:tc>
                    <a:tc>
                      <a:txBody>
                        <a:bodyPr/>
                        <a:lstStyle/>
                        <a:p>
                          <a:endParaRPr lang="en-US"/>
                        </a:p>
                      </a:txBody>
                      <a:tcPr>
                        <a:blipFill>
                          <a:blip r:embed="rId8"/>
                          <a:stretch>
                            <a:fillRect l="-460643" t="-1235" r="-803" b="-208642"/>
                          </a:stretch>
                        </a:blipFill>
                      </a:tcPr>
                    </a:tc>
                    <a:extLst>
                      <a:ext uri="{0D108BD9-81ED-4DB2-BD59-A6C34878D82A}">
                        <a16:rowId xmlns:a16="http://schemas.microsoft.com/office/drawing/2014/main" val="3496577177"/>
                      </a:ext>
                    </a:extLst>
                  </a:tr>
                  <a:tr h="1013714">
                    <a:tc>
                      <a:txBody>
                        <a:bodyPr/>
                        <a:lstStyle/>
                        <a:p>
                          <a:endParaRPr lang="en-US"/>
                        </a:p>
                      </a:txBody>
                      <a:tcPr>
                        <a:blipFill>
                          <a:blip r:embed="rId8"/>
                          <a:stretch>
                            <a:fillRect l="-667" t="-49102" r="-831333" b="-1198"/>
                          </a:stretch>
                        </a:blipFill>
                      </a:tcPr>
                    </a:tc>
                    <a:tc>
                      <a:txBody>
                        <a:bodyPr/>
                        <a:lstStyle/>
                        <a:p>
                          <a:endParaRPr lang="en-US"/>
                        </a:p>
                      </a:txBody>
                      <a:tcPr>
                        <a:blipFill>
                          <a:blip r:embed="rId8"/>
                          <a:stretch>
                            <a:fillRect l="-60643" t="-49102" r="-400803" b="-1198"/>
                          </a:stretch>
                        </a:blipFill>
                      </a:tcPr>
                    </a:tc>
                    <a:tc>
                      <a:txBody>
                        <a:bodyPr/>
                        <a:lstStyle/>
                        <a:p>
                          <a:endParaRPr lang="en-US"/>
                        </a:p>
                      </a:txBody>
                      <a:tcPr>
                        <a:blipFill>
                          <a:blip r:embed="rId8"/>
                          <a:stretch>
                            <a:fillRect l="-160643" t="-49102" r="-300803" b="-1198"/>
                          </a:stretch>
                        </a:blipFill>
                      </a:tcPr>
                    </a:tc>
                    <a:tc>
                      <a:txBody>
                        <a:bodyPr/>
                        <a:lstStyle/>
                        <a:p>
                          <a:endParaRPr lang="en-US"/>
                        </a:p>
                      </a:txBody>
                      <a:tcPr>
                        <a:blipFill>
                          <a:blip r:embed="rId8"/>
                          <a:stretch>
                            <a:fillRect l="-260643" t="-49102" r="-200803" b="-1198"/>
                          </a:stretch>
                        </a:blipFill>
                      </a:tcPr>
                    </a:tc>
                    <a:tc>
                      <a:txBody>
                        <a:bodyPr/>
                        <a:lstStyle/>
                        <a:p>
                          <a:endParaRPr lang="en-US"/>
                        </a:p>
                      </a:txBody>
                      <a:tcPr>
                        <a:blipFill>
                          <a:blip r:embed="rId8"/>
                          <a:stretch>
                            <a:fillRect l="-360643" t="-49102" r="-100803" b="-1198"/>
                          </a:stretch>
                        </a:blipFill>
                      </a:tcPr>
                    </a:tc>
                    <a:tc>
                      <a:txBody>
                        <a:bodyPr/>
                        <a:lstStyle/>
                        <a:p>
                          <a:endParaRPr lang="en-US"/>
                        </a:p>
                      </a:txBody>
                      <a:tcPr>
                        <a:blipFill>
                          <a:blip r:embed="rId8"/>
                          <a:stretch>
                            <a:fillRect l="-460643" t="-49102" r="-803" b="-1198"/>
                          </a:stretch>
                        </a:blipFill>
                      </a:tcPr>
                    </a:tc>
                    <a:extLst>
                      <a:ext uri="{0D108BD9-81ED-4DB2-BD59-A6C34878D82A}">
                        <a16:rowId xmlns:a16="http://schemas.microsoft.com/office/drawing/2014/main" val="2103088395"/>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0E029C35-AE42-36B6-9F2C-4CB0502ADE2D}"/>
                  </a:ext>
                </a:extLst>
              </p:cNvPr>
              <p:cNvSpPr txBox="1">
                <a:spLocks/>
              </p:cNvSpPr>
              <p:nvPr/>
            </p:nvSpPr>
            <p:spPr>
              <a:xfrm>
                <a:off x="3292110" y="5621828"/>
                <a:ext cx="2881623"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𝑃</m:t>
                      </m:r>
                      <m:d>
                        <m:dPr>
                          <m:ctrlPr>
                            <a:rPr lang="en-GB" sz="1800" b="0" i="1" smtClean="0">
                              <a:solidFill>
                                <a:srgbClr val="002060"/>
                              </a:solidFill>
                              <a:latin typeface="Cambria Math" panose="02040503050406030204" pitchFamily="18" charset="0"/>
                            </a:rPr>
                          </m:ctrlPr>
                        </m:dPr>
                        <m:e>
                          <m:acc>
                            <m:accPr>
                              <m:chr m:val="̂"/>
                              <m:ctrlPr>
                                <a:rPr lang="en-AU" sz="1800" i="1" smtClean="0">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r>
                            <a:rPr lang="en-GB" sz="1800" b="0" i="1" smtClean="0">
                              <a:solidFill>
                                <a:srgbClr val="002060"/>
                              </a:solidFill>
                              <a:latin typeface="Cambria Math" panose="02040503050406030204" pitchFamily="18" charset="0"/>
                            </a:rPr>
                            <m:t>&gt;0.7</m:t>
                          </m:r>
                        </m:e>
                      </m:d>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4</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16</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5</m:t>
                          </m:r>
                        </m:num>
                        <m:den>
                          <m:r>
                            <a:rPr lang="en-GB" sz="1800" b="0" i="1" smtClean="0">
                              <a:solidFill>
                                <a:srgbClr val="002060"/>
                              </a:solidFill>
                              <a:latin typeface="Cambria Math" panose="02040503050406030204" pitchFamily="18" charset="0"/>
                            </a:rPr>
                            <m:t>16</m:t>
                          </m:r>
                        </m:den>
                      </m:f>
                    </m:oMath>
                  </m:oMathPara>
                </a14:m>
                <a:endParaRPr lang="en-AU" sz="1800" dirty="0">
                  <a:solidFill>
                    <a:srgbClr val="002060"/>
                  </a:solidFill>
                </a:endParaRPr>
              </a:p>
            </p:txBody>
          </p:sp>
        </mc:Choice>
        <mc:Fallback xmlns="">
          <p:sp>
            <p:nvSpPr>
              <p:cNvPr id="14" name="Content Placeholder 2">
                <a:extLst>
                  <a:ext uri="{FF2B5EF4-FFF2-40B4-BE49-F238E27FC236}">
                    <a16:creationId xmlns:a16="http://schemas.microsoft.com/office/drawing/2014/main" id="{0E029C35-AE42-36B6-9F2C-4CB0502ADE2D}"/>
                  </a:ext>
                </a:extLst>
              </p:cNvPr>
              <p:cNvSpPr txBox="1">
                <a:spLocks noRot="1" noChangeAspect="1" noMove="1" noResize="1" noEditPoints="1" noAdjustHandles="1" noChangeArrowheads="1" noChangeShapeType="1" noTextEdit="1"/>
              </p:cNvSpPr>
              <p:nvPr/>
            </p:nvSpPr>
            <p:spPr>
              <a:xfrm>
                <a:off x="3292110" y="5621828"/>
                <a:ext cx="2881623" cy="608577"/>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D519731-E01C-5A05-308B-CD86A126090D}"/>
                  </a:ext>
                </a:extLst>
              </p:cNvPr>
              <p:cNvSpPr txBox="1">
                <a:spLocks/>
              </p:cNvSpPr>
              <p:nvPr/>
            </p:nvSpPr>
            <p:spPr>
              <a:xfrm>
                <a:off x="6305334" y="5751567"/>
                <a:ext cx="4544727" cy="60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1800" b="0" i="1" smtClean="0">
                          <a:solidFill>
                            <a:srgbClr val="002060"/>
                          </a:solidFill>
                          <a:latin typeface="Cambria Math" panose="02040503050406030204" pitchFamily="18" charset="0"/>
                        </a:rPr>
                        <m:t>𝐸</m:t>
                      </m:r>
                      <m:d>
                        <m:dPr>
                          <m:ctrlPr>
                            <a:rPr lang="en-GB" sz="1800" b="0" i="1" smtClean="0">
                              <a:solidFill>
                                <a:srgbClr val="002060"/>
                              </a:solidFill>
                              <a:latin typeface="Cambria Math" panose="02040503050406030204" pitchFamily="18" charset="0"/>
                            </a:rPr>
                          </m:ctrlPr>
                        </m:dPr>
                        <m:e>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e>
                      </m:d>
                      <m:r>
                        <a:rPr lang="en-GB" sz="1800" b="0" i="1" smtClean="0">
                          <a:solidFill>
                            <a:srgbClr val="002060"/>
                          </a:solidFill>
                          <a:latin typeface="Cambria Math" panose="02040503050406030204" pitchFamily="18" charset="0"/>
                        </a:rPr>
                        <m:t>=</m:t>
                      </m:r>
                      <m:r>
                        <a:rPr lang="en-GB" sz="1800" b="0" i="1" smtClean="0">
                          <a:solidFill>
                            <a:srgbClr val="002060"/>
                          </a:solidFill>
                          <a:latin typeface="Cambria Math" panose="02040503050406030204" pitchFamily="18" charset="0"/>
                        </a:rPr>
                        <m:t>𝑝</m:t>
                      </m:r>
                      <m:r>
                        <a:rPr lang="en-GB" sz="1800" b="0" i="1" smtClean="0">
                          <a:solidFill>
                            <a:srgbClr val="002060"/>
                          </a:solidFill>
                          <a:latin typeface="Cambria Math" panose="02040503050406030204" pitchFamily="18" charset="0"/>
                        </a:rPr>
                        <m:t>=0.5</m:t>
                      </m:r>
                    </m:oMath>
                    <m:oMath xmlns:m="http://schemas.openxmlformats.org/officeDocument/2006/math">
                      <m:r>
                        <a:rPr lang="en-GB" sz="1800" b="0" i="1" smtClean="0">
                          <a:solidFill>
                            <a:srgbClr val="002060"/>
                          </a:solidFill>
                          <a:latin typeface="Cambria Math" panose="02040503050406030204" pitchFamily="18" charset="0"/>
                        </a:rPr>
                        <m:t>𝑠𝑑</m:t>
                      </m:r>
                      <m:d>
                        <m:dPr>
                          <m:ctrlPr>
                            <a:rPr lang="en-GB" sz="1800" b="0" i="1" smtClean="0">
                              <a:solidFill>
                                <a:srgbClr val="002060"/>
                              </a:solidFill>
                              <a:latin typeface="Cambria Math" panose="02040503050406030204" pitchFamily="18" charset="0"/>
                            </a:rPr>
                          </m:ctrlPr>
                        </m:dPr>
                        <m:e>
                          <m:acc>
                            <m:accPr>
                              <m:chr m:val="̂"/>
                              <m:ctrlPr>
                                <a:rPr lang="en-AU" sz="1800" i="1">
                                  <a:solidFill>
                                    <a:srgbClr val="002060"/>
                                  </a:solidFill>
                                  <a:latin typeface="Cambria Math" panose="02040503050406030204" pitchFamily="18" charset="0"/>
                                </a:rPr>
                              </m:ctrlPr>
                            </m:accPr>
                            <m:e>
                              <m:r>
                                <a:rPr lang="en-GB" sz="1800" i="1">
                                  <a:solidFill>
                                    <a:srgbClr val="002060"/>
                                  </a:solidFill>
                                  <a:latin typeface="Cambria Math" panose="02040503050406030204" pitchFamily="18" charset="0"/>
                                </a:rPr>
                                <m:t>𝑝</m:t>
                              </m:r>
                            </m:e>
                          </m:acc>
                        </m:e>
                      </m:d>
                      <m:r>
                        <a:rPr lang="en-GB" sz="1800" b="0" i="0" smtClean="0">
                          <a:solidFill>
                            <a:srgbClr val="002060"/>
                          </a:solidFill>
                          <a:latin typeface="Cambria Math" panose="02040503050406030204" pitchFamily="18" charset="0"/>
                        </a:rPr>
                        <m:t>=</m:t>
                      </m:r>
                      <m:rad>
                        <m:radPr>
                          <m:degHide m:val="on"/>
                          <m:ctrlPr>
                            <a:rPr lang="en-GB" sz="1800" b="0" i="1" smtClean="0">
                              <a:solidFill>
                                <a:srgbClr val="002060"/>
                              </a:solidFill>
                              <a:latin typeface="Cambria Math" panose="02040503050406030204" pitchFamily="18" charset="0"/>
                            </a:rPr>
                          </m:ctrlPr>
                        </m:radPr>
                        <m:deg/>
                        <m:e>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𝑝</m:t>
                              </m:r>
                              <m:d>
                                <m:dPr>
                                  <m:ctrlPr>
                                    <a:rPr lang="en-GB" sz="1800" b="0" i="1" smtClean="0">
                                      <a:solidFill>
                                        <a:srgbClr val="002060"/>
                                      </a:solidFill>
                                      <a:latin typeface="Cambria Math" panose="02040503050406030204" pitchFamily="18" charset="0"/>
                                    </a:rPr>
                                  </m:ctrlPr>
                                </m:dPr>
                                <m:e>
                                  <m:r>
                                    <a:rPr lang="en-GB" sz="1800" b="0" i="1" smtClean="0">
                                      <a:solidFill>
                                        <a:srgbClr val="002060"/>
                                      </a:solidFill>
                                      <a:latin typeface="Cambria Math" panose="02040503050406030204" pitchFamily="18" charset="0"/>
                                    </a:rPr>
                                    <m:t>1−</m:t>
                                  </m:r>
                                  <m:r>
                                    <a:rPr lang="en-GB" sz="1800" b="0" i="1" smtClean="0">
                                      <a:solidFill>
                                        <a:srgbClr val="002060"/>
                                      </a:solidFill>
                                      <a:latin typeface="Cambria Math" panose="02040503050406030204" pitchFamily="18" charset="0"/>
                                    </a:rPr>
                                    <m:t>𝑝</m:t>
                                  </m:r>
                                </m:e>
                              </m:d>
                            </m:num>
                            <m:den>
                              <m:r>
                                <a:rPr lang="en-GB" sz="1800" b="0" i="1" smtClean="0">
                                  <a:solidFill>
                                    <a:srgbClr val="002060"/>
                                  </a:solidFill>
                                  <a:latin typeface="Cambria Math" panose="02040503050406030204" pitchFamily="18" charset="0"/>
                                </a:rPr>
                                <m:t>𝑛</m:t>
                              </m:r>
                            </m:den>
                          </m:f>
                        </m:e>
                      </m:rad>
                      <m:r>
                        <a:rPr lang="en-GB" sz="1800" b="0" i="1" smtClean="0">
                          <a:solidFill>
                            <a:srgbClr val="002060"/>
                          </a:solidFill>
                          <a:latin typeface="Cambria Math" panose="02040503050406030204" pitchFamily="18" charset="0"/>
                        </a:rPr>
                        <m:t>=</m:t>
                      </m:r>
                      <m:rad>
                        <m:radPr>
                          <m:degHide m:val="on"/>
                          <m:ctrlPr>
                            <a:rPr lang="en-GB" sz="1800" b="0" i="1" smtClean="0">
                              <a:solidFill>
                                <a:srgbClr val="002060"/>
                              </a:solidFill>
                              <a:latin typeface="Cambria Math" panose="02040503050406030204" pitchFamily="18" charset="0"/>
                            </a:rPr>
                          </m:ctrlPr>
                        </m:radPr>
                        <m:deg/>
                        <m:e>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4</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2</m:t>
                              </m:r>
                            </m:den>
                          </m:f>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2</m:t>
                              </m:r>
                            </m:den>
                          </m:f>
                        </m:e>
                      </m:rad>
                      <m:r>
                        <a:rPr lang="en-GB" sz="1800" b="0" i="1" smtClean="0">
                          <a:solidFill>
                            <a:srgbClr val="002060"/>
                          </a:solidFill>
                          <a:latin typeface="Cambria Math" panose="02040503050406030204" pitchFamily="18" charset="0"/>
                        </a:rPr>
                        <m:t>=</m:t>
                      </m:r>
                      <m:f>
                        <m:fPr>
                          <m:ctrlPr>
                            <a:rPr lang="en-GB" sz="1800" b="0" i="1" smtClean="0">
                              <a:solidFill>
                                <a:srgbClr val="002060"/>
                              </a:solidFill>
                              <a:latin typeface="Cambria Math" panose="02040503050406030204" pitchFamily="18" charset="0"/>
                            </a:rPr>
                          </m:ctrlPr>
                        </m:fPr>
                        <m:num>
                          <m:r>
                            <a:rPr lang="en-GB" sz="1800" b="0" i="1" smtClean="0">
                              <a:solidFill>
                                <a:srgbClr val="002060"/>
                              </a:solidFill>
                              <a:latin typeface="Cambria Math" panose="02040503050406030204" pitchFamily="18" charset="0"/>
                            </a:rPr>
                            <m:t>1</m:t>
                          </m:r>
                        </m:num>
                        <m:den>
                          <m:r>
                            <a:rPr lang="en-GB" sz="1800" b="0" i="1" smtClean="0">
                              <a:solidFill>
                                <a:srgbClr val="002060"/>
                              </a:solidFill>
                              <a:latin typeface="Cambria Math" panose="02040503050406030204" pitchFamily="18" charset="0"/>
                            </a:rPr>
                            <m:t>4</m:t>
                          </m:r>
                        </m:den>
                      </m:f>
                    </m:oMath>
                  </m:oMathPara>
                </a14:m>
                <a:endParaRPr lang="en-AU" sz="1800" dirty="0">
                  <a:solidFill>
                    <a:srgbClr val="002060"/>
                  </a:solidFill>
                </a:endParaRPr>
              </a:p>
            </p:txBody>
          </p:sp>
        </mc:Choice>
        <mc:Fallback xmlns="">
          <p:sp>
            <p:nvSpPr>
              <p:cNvPr id="15" name="Content Placeholder 2">
                <a:extLst>
                  <a:ext uri="{FF2B5EF4-FFF2-40B4-BE49-F238E27FC236}">
                    <a16:creationId xmlns:a16="http://schemas.microsoft.com/office/drawing/2014/main" id="{9D519731-E01C-5A05-308B-CD86A126090D}"/>
                  </a:ext>
                </a:extLst>
              </p:cNvPr>
              <p:cNvSpPr txBox="1">
                <a:spLocks noRot="1" noChangeAspect="1" noMove="1" noResize="1" noEditPoints="1" noAdjustHandles="1" noChangeArrowheads="1" noChangeShapeType="1" noTextEdit="1"/>
              </p:cNvSpPr>
              <p:nvPr/>
            </p:nvSpPr>
            <p:spPr>
              <a:xfrm>
                <a:off x="6305334" y="5751567"/>
                <a:ext cx="4544727" cy="608577"/>
              </a:xfrm>
              <a:prstGeom prst="rect">
                <a:avLst/>
              </a:prstGeom>
              <a:blipFill>
                <a:blip r:embed="rId10"/>
                <a:stretch>
                  <a:fillRect t="-8000" b="-74000"/>
                </a:stretch>
              </a:blipFill>
            </p:spPr>
            <p:txBody>
              <a:bodyPr/>
              <a:lstStyle/>
              <a:p>
                <a:r>
                  <a:rPr lang="en-AU">
                    <a:noFill/>
                  </a:rPr>
                  <a:t> </a:t>
                </a:r>
              </a:p>
            </p:txBody>
          </p:sp>
        </mc:Fallback>
      </mc:AlternateContent>
    </p:spTree>
    <p:extLst>
      <p:ext uri="{BB962C8B-B14F-4D97-AF65-F5344CB8AC3E}">
        <p14:creationId xmlns:p14="http://schemas.microsoft.com/office/powerpoint/2010/main" val="205912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DB28D6-1050-4DAB-9DE0-36378910CF9F}"/>
                  </a:ext>
                </a:extLst>
              </p:cNvPr>
              <p:cNvSpPr>
                <a:spLocks noGrp="1"/>
              </p:cNvSpPr>
              <p:nvPr>
                <p:ph idx="1"/>
              </p:nvPr>
            </p:nvSpPr>
            <p:spPr>
              <a:xfrm>
                <a:off x="142875" y="733425"/>
                <a:ext cx="11868150" cy="5915025"/>
              </a:xfrm>
            </p:spPr>
            <p:txBody>
              <a:bodyPr>
                <a:normAutofit/>
              </a:bodyPr>
              <a:lstStyle/>
              <a:p>
                <a:pPr marL="0" indent="0" algn="just">
                  <a:buNone/>
                </a:pPr>
                <a:r>
                  <a:rPr lang="en-AU" sz="2400" dirty="0"/>
                  <a:t>When the spinner on the right was spin 200 times, an “A”</a:t>
                </a:r>
              </a:p>
              <a:p>
                <a:pPr marL="0" indent="0" algn="just">
                  <a:buNone/>
                </a:pPr>
                <a:r>
                  <a:rPr lang="en-AU" sz="2400" dirty="0"/>
                  <a:t>occurred on 43 occasions</a:t>
                </a:r>
              </a:p>
              <a:p>
                <a:pPr marL="514350" indent="-514350" algn="just">
                  <a:buAutoNum type="alphaLcParenR"/>
                </a:pPr>
                <a:r>
                  <a:rPr lang="en-AU" sz="2400" dirty="0"/>
                  <a:t>What is the value of </a:t>
                </a:r>
                <a14:m>
                  <m:oMath xmlns:m="http://schemas.openxmlformats.org/officeDocument/2006/math">
                    <m:r>
                      <a:rPr lang="en-AU" sz="2400" b="0" i="1" smtClean="0">
                        <a:latin typeface="Cambria Math" panose="02040503050406030204" pitchFamily="18" charset="0"/>
                      </a:rPr>
                      <m:t>𝑝</m:t>
                    </m:r>
                  </m:oMath>
                </a14:m>
                <a:r>
                  <a:rPr lang="en-AU" sz="2400" dirty="0"/>
                  <a:t>, the proportion of As?</a:t>
                </a:r>
              </a:p>
              <a:p>
                <a:pPr marL="514350" indent="-514350" algn="just">
                  <a:buAutoNum type="alphaLcParenR"/>
                </a:pPr>
                <a:endParaRPr lang="en-AU" sz="2400" dirty="0"/>
              </a:p>
              <a:p>
                <a:pPr marL="0" indent="0" algn="just">
                  <a:buNone/>
                </a:pPr>
                <a:endParaRPr lang="en-AU" sz="2400" dirty="0"/>
              </a:p>
              <a:p>
                <a:pPr marL="514350" indent="-514350" algn="just">
                  <a:buFont typeface="+mj-lt"/>
                  <a:buAutoNum type="alphaLcParenR" startAt="2"/>
                </a:pPr>
                <a:r>
                  <a:rPr lang="en-AU" sz="2400" dirty="0"/>
                  <a:t>What is the value of </a:t>
                </a:r>
                <a14:m>
                  <m:oMath xmlns:m="http://schemas.openxmlformats.org/officeDocument/2006/math">
                    <m:acc>
                      <m:accPr>
                        <m:chr m:val="̂"/>
                        <m:ctrlPr>
                          <a:rPr lang="en-AU" sz="2400" i="1" smtClean="0">
                            <a:latin typeface="Cambria Math" panose="02040503050406030204" pitchFamily="18" charset="0"/>
                          </a:rPr>
                        </m:ctrlPr>
                      </m:accPr>
                      <m:e>
                        <m:r>
                          <a:rPr lang="en-AU" sz="2400" b="0" i="1" smtClean="0">
                            <a:latin typeface="Cambria Math" panose="02040503050406030204" pitchFamily="18" charset="0"/>
                          </a:rPr>
                          <m:t>𝑝</m:t>
                        </m:r>
                      </m:e>
                    </m:acc>
                  </m:oMath>
                </a14:m>
                <a:r>
                  <a:rPr lang="en-AU" sz="2400" dirty="0"/>
                  <a:t>, the sample proportion of As?</a:t>
                </a:r>
              </a:p>
              <a:p>
                <a:pPr marL="0" indent="0" algn="just">
                  <a:buNone/>
                </a:pPr>
                <a:br>
                  <a:rPr lang="en-AU" sz="2400" dirty="0"/>
                </a:br>
                <a:br>
                  <a:rPr lang="en-AU" sz="2400" dirty="0"/>
                </a:br>
                <a:endParaRPr lang="en-AU" sz="2400" dirty="0"/>
              </a:p>
              <a:p>
                <a:pPr marL="514350" indent="-514350" algn="just">
                  <a:buFont typeface="+mj-lt"/>
                  <a:buAutoNum type="alphaLcParenR" startAt="2"/>
                </a:pPr>
                <a:r>
                  <a:rPr lang="en-AU" sz="2400" dirty="0"/>
                  <a:t>Calculate the mean and standard deviation of </a:t>
                </a:r>
                <a14:m>
                  <m:oMath xmlns:m="http://schemas.openxmlformats.org/officeDocument/2006/math">
                    <m:acc>
                      <m:accPr>
                        <m:chr m:val="̂"/>
                        <m:ctrlPr>
                          <a:rPr lang="en-AU" sz="2400" i="1">
                            <a:latin typeface="Cambria Math" panose="02040503050406030204" pitchFamily="18" charset="0"/>
                          </a:rPr>
                        </m:ctrlPr>
                      </m:accPr>
                      <m:e>
                        <m:r>
                          <a:rPr lang="en-AU" sz="2400" b="0" i="1" smtClean="0">
                            <a:latin typeface="Cambria Math" panose="02040503050406030204" pitchFamily="18" charset="0"/>
                          </a:rPr>
                          <m:t>𝑝</m:t>
                        </m:r>
                      </m:e>
                    </m:acc>
                  </m:oMath>
                </a14:m>
                <a:r>
                  <a:rPr lang="en-AU" sz="2400" dirty="0"/>
                  <a:t> for such samples of 200 spins</a:t>
                </a:r>
              </a:p>
              <a:p>
                <a:pPr marL="0" indent="0" algn="just">
                  <a:buNone/>
                </a:pPr>
                <a:endParaRPr lang="en-AU" sz="2400" dirty="0"/>
              </a:p>
            </p:txBody>
          </p:sp>
        </mc:Choice>
        <mc:Fallback xmlns="">
          <p:sp>
            <p:nvSpPr>
              <p:cNvPr id="3" name="Content Placeholder 2">
                <a:extLst>
                  <a:ext uri="{FF2B5EF4-FFF2-40B4-BE49-F238E27FC236}">
                    <a16:creationId xmlns:a16="http://schemas.microsoft.com/office/drawing/2014/main" id="{FADB28D6-1050-4DAB-9DE0-36378910CF9F}"/>
                  </a:ext>
                </a:extLst>
              </p:cNvPr>
              <p:cNvSpPr>
                <a:spLocks noGrp="1" noRot="1" noChangeAspect="1" noMove="1" noResize="1" noEditPoints="1" noAdjustHandles="1" noChangeArrowheads="1" noChangeShapeType="1" noTextEdit="1"/>
              </p:cNvSpPr>
              <p:nvPr>
                <p:ph idx="1"/>
              </p:nvPr>
            </p:nvSpPr>
            <p:spPr>
              <a:xfrm>
                <a:off x="142875" y="733425"/>
                <a:ext cx="11868150" cy="5915025"/>
              </a:xfrm>
              <a:blipFill>
                <a:blip r:embed="rId2"/>
                <a:stretch>
                  <a:fillRect l="-822" t="-1442"/>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AF7ED350-8CCB-41B3-AD05-274E0AC4AE7A}"/>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D727B0-0F2F-4232-9555-3E3828640DF6}"/>
                  </a:ext>
                </a:extLst>
              </p:cNvPr>
              <p:cNvSpPr txBox="1"/>
              <p:nvPr/>
            </p:nvSpPr>
            <p:spPr>
              <a:xfrm>
                <a:off x="5397219" y="2286286"/>
                <a:ext cx="12314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𝑝</m:t>
                      </m:r>
                      <m:r>
                        <a:rPr lang="en-AU" sz="2400" b="0" i="1" smtClean="0">
                          <a:solidFill>
                            <a:srgbClr val="002060"/>
                          </a:solidFill>
                          <a:latin typeface="Cambria Math" panose="02040503050406030204" pitchFamily="18" charset="0"/>
                        </a:rPr>
                        <m:t>=0.2</m:t>
                      </m:r>
                    </m:oMath>
                  </m:oMathPara>
                </a14:m>
                <a:endParaRPr lang="en-AU" sz="2400" dirty="0">
                  <a:solidFill>
                    <a:srgbClr val="002060"/>
                  </a:solidFill>
                </a:endParaRPr>
              </a:p>
            </p:txBody>
          </p:sp>
        </mc:Choice>
        <mc:Fallback xmlns="">
          <p:sp>
            <p:nvSpPr>
              <p:cNvPr id="6" name="TextBox 5">
                <a:extLst>
                  <a:ext uri="{FF2B5EF4-FFF2-40B4-BE49-F238E27FC236}">
                    <a16:creationId xmlns:a16="http://schemas.microsoft.com/office/drawing/2014/main" id="{89D727B0-0F2F-4232-9555-3E3828640DF6}"/>
                  </a:ext>
                </a:extLst>
              </p:cNvPr>
              <p:cNvSpPr txBox="1">
                <a:spLocks noRot="1" noChangeAspect="1" noMove="1" noResize="1" noEditPoints="1" noAdjustHandles="1" noChangeArrowheads="1" noChangeShapeType="1" noTextEdit="1"/>
              </p:cNvSpPr>
              <p:nvPr/>
            </p:nvSpPr>
            <p:spPr>
              <a:xfrm>
                <a:off x="5397219" y="2286286"/>
                <a:ext cx="1231426" cy="461665"/>
              </a:xfrm>
              <a:prstGeom prst="rect">
                <a:avLst/>
              </a:prstGeom>
              <a:blipFill>
                <a:blip r:embed="rId3"/>
                <a:stretch>
                  <a:fillRect b="-10526"/>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745F30E0-EF0B-68A5-DD56-AF6F5FBD2F69}"/>
              </a:ext>
            </a:extLst>
          </p:cNvPr>
          <p:cNvPicPr>
            <a:picLocks noChangeAspect="1"/>
          </p:cNvPicPr>
          <p:nvPr/>
        </p:nvPicPr>
        <p:blipFill>
          <a:blip r:embed="rId4"/>
          <a:stretch>
            <a:fillRect/>
          </a:stretch>
        </p:blipFill>
        <p:spPr>
          <a:xfrm>
            <a:off x="9693678" y="360609"/>
            <a:ext cx="1911931" cy="183670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1FE1F4-5DBB-4CFA-9EF7-A03E740B3809}"/>
                  </a:ext>
                </a:extLst>
              </p:cNvPr>
              <p:cNvSpPr txBox="1"/>
              <p:nvPr/>
            </p:nvSpPr>
            <p:spPr>
              <a:xfrm>
                <a:off x="5432485" y="3552709"/>
                <a:ext cx="2481192"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AU" sz="2400" i="1" smtClean="0">
                              <a:solidFill>
                                <a:srgbClr val="002060"/>
                              </a:solidFill>
                              <a:latin typeface="Cambria Math" panose="02040503050406030204" pitchFamily="18" charset="0"/>
                            </a:rPr>
                          </m:ctrlPr>
                        </m:accPr>
                        <m:e>
                          <m:r>
                            <a:rPr lang="en-AU" sz="2400" b="0" i="1" smtClean="0">
                              <a:solidFill>
                                <a:srgbClr val="002060"/>
                              </a:solidFill>
                              <a:latin typeface="Cambria Math" panose="02040503050406030204" pitchFamily="18" charset="0"/>
                            </a:rPr>
                            <m:t>𝑝</m:t>
                          </m:r>
                        </m:e>
                      </m:acc>
                      <m:r>
                        <a:rPr lang="en-AU" sz="2400" b="0" i="1" smtClean="0">
                          <a:solidFill>
                            <a:srgbClr val="002060"/>
                          </a:solidFill>
                          <a:latin typeface="Cambria Math" panose="02040503050406030204" pitchFamily="18" charset="0"/>
                        </a:rPr>
                        <m:t>=</m:t>
                      </m:r>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43</m:t>
                          </m:r>
                        </m:num>
                        <m:den>
                          <m:r>
                            <a:rPr lang="en-AU" sz="2400" b="0" i="1" smtClean="0">
                              <a:solidFill>
                                <a:srgbClr val="002060"/>
                              </a:solidFill>
                              <a:latin typeface="Cambria Math" panose="02040503050406030204" pitchFamily="18" charset="0"/>
                            </a:rPr>
                            <m:t>200</m:t>
                          </m:r>
                        </m:den>
                      </m:f>
                      <m:r>
                        <a:rPr lang="en-AU" sz="2400" b="0" i="1" smtClean="0">
                          <a:solidFill>
                            <a:srgbClr val="002060"/>
                          </a:solidFill>
                          <a:latin typeface="Cambria Math" panose="02040503050406030204" pitchFamily="18" charset="0"/>
                        </a:rPr>
                        <m:t>=0.215</m:t>
                      </m:r>
                    </m:oMath>
                  </m:oMathPara>
                </a14:m>
                <a:endParaRPr lang="en-AU" sz="2400" dirty="0">
                  <a:solidFill>
                    <a:srgbClr val="002060"/>
                  </a:solidFill>
                </a:endParaRPr>
              </a:p>
            </p:txBody>
          </p:sp>
        </mc:Choice>
        <mc:Fallback xmlns="">
          <p:sp>
            <p:nvSpPr>
              <p:cNvPr id="7" name="TextBox 6">
                <a:extLst>
                  <a:ext uri="{FF2B5EF4-FFF2-40B4-BE49-F238E27FC236}">
                    <a16:creationId xmlns:a16="http://schemas.microsoft.com/office/drawing/2014/main" id="{4E1FE1F4-5DBB-4CFA-9EF7-A03E740B3809}"/>
                  </a:ext>
                </a:extLst>
              </p:cNvPr>
              <p:cNvSpPr txBox="1">
                <a:spLocks noRot="1" noChangeAspect="1" noMove="1" noResize="1" noEditPoints="1" noAdjustHandles="1" noChangeArrowheads="1" noChangeShapeType="1" noTextEdit="1"/>
              </p:cNvSpPr>
              <p:nvPr/>
            </p:nvSpPr>
            <p:spPr>
              <a:xfrm>
                <a:off x="5432485" y="3552709"/>
                <a:ext cx="2481192" cy="786177"/>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91C9F2-0FE8-1025-FB47-375E1DEBA37D}"/>
                  </a:ext>
                </a:extLst>
              </p:cNvPr>
              <p:cNvSpPr txBox="1"/>
              <p:nvPr/>
            </p:nvSpPr>
            <p:spPr>
              <a:xfrm>
                <a:off x="694284" y="5014460"/>
                <a:ext cx="4042453" cy="461665"/>
              </a:xfrm>
              <a:prstGeom prst="rect">
                <a:avLst/>
              </a:prstGeom>
              <a:noFill/>
            </p:spPr>
            <p:txBody>
              <a:bodyPr wrap="none" rtlCol="0">
                <a:spAutoFit/>
              </a:bodyPr>
              <a:lstStyle/>
              <a:p>
                <a14:m>
                  <m:oMath xmlns:m="http://schemas.openxmlformats.org/officeDocument/2006/math">
                    <m:acc>
                      <m:accPr>
                        <m:chr m:val="̂"/>
                        <m:ctrlPr>
                          <a:rPr lang="en-AU" sz="2400" i="1" smtClean="0">
                            <a:solidFill>
                              <a:srgbClr val="002060"/>
                            </a:solidFill>
                            <a:latin typeface="Cambria Math" panose="02040503050406030204" pitchFamily="18" charset="0"/>
                          </a:rPr>
                        </m:ctrlPr>
                      </m:accPr>
                      <m:e>
                        <m:r>
                          <a:rPr lang="en-AU" sz="2400" b="0" i="1" smtClean="0">
                            <a:solidFill>
                              <a:srgbClr val="002060"/>
                            </a:solidFill>
                            <a:latin typeface="Cambria Math" panose="02040503050406030204" pitchFamily="18" charset="0"/>
                          </a:rPr>
                          <m:t>𝑝</m:t>
                        </m:r>
                      </m:e>
                    </m:acc>
                  </m:oMath>
                </a14:m>
                <a:r>
                  <a:rPr lang="en-AU" sz="2400" dirty="0">
                    <a:solidFill>
                      <a:srgbClr val="002060"/>
                    </a:solidFill>
                  </a:rPr>
                  <a:t> will have a mean equal to </a:t>
                </a:r>
                <a14:m>
                  <m:oMath xmlns:m="http://schemas.openxmlformats.org/officeDocument/2006/math">
                    <m:r>
                      <a:rPr lang="en-AU" sz="2400" b="0" i="1">
                        <a:solidFill>
                          <a:srgbClr val="002060"/>
                        </a:solidFill>
                        <a:latin typeface="Cambria Math" panose="02040503050406030204" pitchFamily="18" charset="0"/>
                      </a:rPr>
                      <m:t>𝑝</m:t>
                    </m:r>
                  </m:oMath>
                </a14:m>
                <a:r>
                  <a:rPr lang="en-AU" sz="2400" dirty="0">
                    <a:solidFill>
                      <a:srgbClr val="002060"/>
                    </a:solidFill>
                  </a:rPr>
                  <a:t> </a:t>
                </a:r>
              </a:p>
            </p:txBody>
          </p:sp>
        </mc:Choice>
        <mc:Fallback xmlns="">
          <p:sp>
            <p:nvSpPr>
              <p:cNvPr id="9" name="TextBox 8">
                <a:extLst>
                  <a:ext uri="{FF2B5EF4-FFF2-40B4-BE49-F238E27FC236}">
                    <a16:creationId xmlns:a16="http://schemas.microsoft.com/office/drawing/2014/main" id="{6491C9F2-0FE8-1025-FB47-375E1DEBA37D}"/>
                  </a:ext>
                </a:extLst>
              </p:cNvPr>
              <p:cNvSpPr txBox="1">
                <a:spLocks noRot="1" noChangeAspect="1" noMove="1" noResize="1" noEditPoints="1" noAdjustHandles="1" noChangeArrowheads="1" noChangeShapeType="1" noTextEdit="1"/>
              </p:cNvSpPr>
              <p:nvPr/>
            </p:nvSpPr>
            <p:spPr>
              <a:xfrm>
                <a:off x="694284" y="5014460"/>
                <a:ext cx="4042453" cy="461665"/>
              </a:xfrm>
              <a:prstGeom prst="rect">
                <a:avLst/>
              </a:prstGeom>
              <a:blipFill>
                <a:blip r:embed="rId6"/>
                <a:stretch>
                  <a:fillRect l="-452" t="-10667" b="-3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FAEB5-D10B-575E-34CD-A0600B390DEE}"/>
                  </a:ext>
                </a:extLst>
              </p:cNvPr>
              <p:cNvSpPr txBox="1"/>
              <p:nvPr/>
            </p:nvSpPr>
            <p:spPr>
              <a:xfrm>
                <a:off x="694284" y="5540347"/>
                <a:ext cx="3744038" cy="843885"/>
              </a:xfrm>
              <a:prstGeom prst="rect">
                <a:avLst/>
              </a:prstGeom>
              <a:noFill/>
            </p:spPr>
            <p:txBody>
              <a:bodyPr wrap="none" rtlCol="0">
                <a:spAutoFit/>
              </a:bodyPr>
              <a:lstStyle/>
              <a:p>
                <a:r>
                  <a:rPr lang="en-AU" sz="2400" dirty="0">
                    <a:solidFill>
                      <a:srgbClr val="002060"/>
                    </a:solidFill>
                  </a:rPr>
                  <a:t>Standard deviation </a:t>
                </a:r>
                <a14:m>
                  <m:oMath xmlns:m="http://schemas.openxmlformats.org/officeDocument/2006/math">
                    <m:rad>
                      <m:radPr>
                        <m:degHide m:val="on"/>
                        <m:ctrlPr>
                          <a:rPr lang="en-AU" sz="2400" i="1" smtClean="0">
                            <a:solidFill>
                              <a:srgbClr val="002060"/>
                            </a:solidFill>
                            <a:latin typeface="Cambria Math" panose="02040503050406030204" pitchFamily="18" charset="0"/>
                          </a:rPr>
                        </m:ctrlPr>
                      </m:radPr>
                      <m:deg/>
                      <m:e>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𝑝</m:t>
                            </m:r>
                            <m:d>
                              <m:dPr>
                                <m:ctrlPr>
                                  <a:rPr lang="en-AU" sz="240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1−</m:t>
                                </m:r>
                                <m:r>
                                  <a:rPr lang="en-AU" sz="2400" b="0" i="1" smtClean="0">
                                    <a:solidFill>
                                      <a:srgbClr val="002060"/>
                                    </a:solidFill>
                                    <a:latin typeface="Cambria Math" panose="02040503050406030204" pitchFamily="18" charset="0"/>
                                  </a:rPr>
                                  <m:t>𝑝</m:t>
                                </m:r>
                              </m:e>
                            </m:d>
                          </m:num>
                          <m:den>
                            <m:r>
                              <a:rPr lang="en-AU" sz="2400" b="0" i="1" smtClean="0">
                                <a:solidFill>
                                  <a:srgbClr val="002060"/>
                                </a:solidFill>
                                <a:latin typeface="Cambria Math" panose="02040503050406030204" pitchFamily="18" charset="0"/>
                              </a:rPr>
                              <m:t>𝑛</m:t>
                            </m:r>
                          </m:den>
                        </m:f>
                      </m:e>
                    </m:rad>
                  </m:oMath>
                </a14:m>
                <a:r>
                  <a:rPr lang="en-AU" sz="2400" dirty="0">
                    <a:solidFill>
                      <a:srgbClr val="002060"/>
                    </a:solidFill>
                  </a:rPr>
                  <a:t> </a:t>
                </a:r>
              </a:p>
            </p:txBody>
          </p:sp>
        </mc:Choice>
        <mc:Fallback xmlns="">
          <p:sp>
            <p:nvSpPr>
              <p:cNvPr id="13" name="TextBox 12">
                <a:extLst>
                  <a:ext uri="{FF2B5EF4-FFF2-40B4-BE49-F238E27FC236}">
                    <a16:creationId xmlns:a16="http://schemas.microsoft.com/office/drawing/2014/main" id="{D1CFAEB5-D10B-575E-34CD-A0600B390DEE}"/>
                  </a:ext>
                </a:extLst>
              </p:cNvPr>
              <p:cNvSpPr txBox="1">
                <a:spLocks noRot="1" noChangeAspect="1" noMove="1" noResize="1" noEditPoints="1" noAdjustHandles="1" noChangeArrowheads="1" noChangeShapeType="1" noTextEdit="1"/>
              </p:cNvSpPr>
              <p:nvPr/>
            </p:nvSpPr>
            <p:spPr>
              <a:xfrm>
                <a:off x="694284" y="5540347"/>
                <a:ext cx="3744038" cy="843885"/>
              </a:xfrm>
              <a:prstGeom prst="rect">
                <a:avLst/>
              </a:prstGeom>
              <a:blipFill>
                <a:blip r:embed="rId7"/>
                <a:stretch>
                  <a:fillRect l="-26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C21DBBB-A977-F31F-01C3-3A1CA2076DB8}"/>
                  </a:ext>
                </a:extLst>
              </p:cNvPr>
              <p:cNvSpPr txBox="1"/>
              <p:nvPr/>
            </p:nvSpPr>
            <p:spPr>
              <a:xfrm>
                <a:off x="5522010" y="4912811"/>
                <a:ext cx="24367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𝑝</m:t>
                      </m:r>
                      <m:r>
                        <a:rPr lang="en-AU" sz="2400" b="0" i="1" smtClean="0">
                          <a:solidFill>
                            <a:srgbClr val="002060"/>
                          </a:solidFill>
                          <a:latin typeface="Cambria Math" panose="02040503050406030204" pitchFamily="18" charset="0"/>
                        </a:rPr>
                        <m:t>=0.2, </m:t>
                      </m:r>
                      <m:r>
                        <a:rPr lang="en-AU" sz="2400" b="0" i="1" smtClean="0">
                          <a:solidFill>
                            <a:srgbClr val="002060"/>
                          </a:solidFill>
                          <a:latin typeface="Cambria Math" panose="02040503050406030204" pitchFamily="18" charset="0"/>
                        </a:rPr>
                        <m:t>𝑛</m:t>
                      </m:r>
                      <m:r>
                        <a:rPr lang="en-AU" sz="2400" b="0" i="1" smtClean="0">
                          <a:solidFill>
                            <a:srgbClr val="002060"/>
                          </a:solidFill>
                          <a:latin typeface="Cambria Math" panose="02040503050406030204" pitchFamily="18" charset="0"/>
                        </a:rPr>
                        <m:t>=200</m:t>
                      </m:r>
                    </m:oMath>
                  </m:oMathPara>
                </a14:m>
                <a:endParaRPr lang="en-AU" sz="2400" dirty="0">
                  <a:solidFill>
                    <a:srgbClr val="002060"/>
                  </a:solidFill>
                </a:endParaRPr>
              </a:p>
            </p:txBody>
          </p:sp>
        </mc:Choice>
        <mc:Fallback xmlns="">
          <p:sp>
            <p:nvSpPr>
              <p:cNvPr id="14" name="TextBox 13">
                <a:extLst>
                  <a:ext uri="{FF2B5EF4-FFF2-40B4-BE49-F238E27FC236}">
                    <a16:creationId xmlns:a16="http://schemas.microsoft.com/office/drawing/2014/main" id="{6C21DBBB-A977-F31F-01C3-3A1CA2076DB8}"/>
                  </a:ext>
                </a:extLst>
              </p:cNvPr>
              <p:cNvSpPr txBox="1">
                <a:spLocks noRot="1" noChangeAspect="1" noMove="1" noResize="1" noEditPoints="1" noAdjustHandles="1" noChangeArrowheads="1" noChangeShapeType="1" noTextEdit="1"/>
              </p:cNvSpPr>
              <p:nvPr/>
            </p:nvSpPr>
            <p:spPr>
              <a:xfrm>
                <a:off x="5522010" y="4912811"/>
                <a:ext cx="2436756" cy="461665"/>
              </a:xfrm>
              <a:prstGeom prst="rect">
                <a:avLst/>
              </a:prstGeom>
              <a:blipFill>
                <a:blip r:embed="rId8"/>
                <a:stretch>
                  <a:fillRect b="-92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FB4DDD-0510-9499-A0A0-2124E9B4656F}"/>
                  </a:ext>
                </a:extLst>
              </p:cNvPr>
              <p:cNvSpPr txBox="1"/>
              <p:nvPr/>
            </p:nvSpPr>
            <p:spPr>
              <a:xfrm>
                <a:off x="5631847" y="5523126"/>
                <a:ext cx="12314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AU" sz="2400" i="1" smtClean="0">
                              <a:solidFill>
                                <a:srgbClr val="002060"/>
                              </a:solidFill>
                              <a:latin typeface="Cambria Math" panose="02040503050406030204" pitchFamily="18" charset="0"/>
                            </a:rPr>
                          </m:ctrlPr>
                        </m:accPr>
                        <m:e>
                          <m:r>
                            <a:rPr lang="en-AU" sz="2400" b="0" i="1">
                              <a:solidFill>
                                <a:srgbClr val="002060"/>
                              </a:solidFill>
                              <a:latin typeface="Cambria Math" panose="02040503050406030204" pitchFamily="18" charset="0"/>
                            </a:rPr>
                            <m:t>𝑝</m:t>
                          </m:r>
                        </m:e>
                      </m:acc>
                      <m:r>
                        <a:rPr lang="en-AU" sz="2400" b="0" i="1" smtClean="0">
                          <a:solidFill>
                            <a:srgbClr val="002060"/>
                          </a:solidFill>
                          <a:latin typeface="Cambria Math" panose="02040503050406030204" pitchFamily="18" charset="0"/>
                        </a:rPr>
                        <m:t>=0.2</m:t>
                      </m:r>
                    </m:oMath>
                  </m:oMathPara>
                </a14:m>
                <a:endParaRPr lang="en-AU" sz="2400" dirty="0">
                  <a:solidFill>
                    <a:srgbClr val="002060"/>
                  </a:solidFill>
                </a:endParaRPr>
              </a:p>
            </p:txBody>
          </p:sp>
        </mc:Choice>
        <mc:Fallback xmlns="">
          <p:sp>
            <p:nvSpPr>
              <p:cNvPr id="15" name="TextBox 14">
                <a:extLst>
                  <a:ext uri="{FF2B5EF4-FFF2-40B4-BE49-F238E27FC236}">
                    <a16:creationId xmlns:a16="http://schemas.microsoft.com/office/drawing/2014/main" id="{84FB4DDD-0510-9499-A0A0-2124E9B4656F}"/>
                  </a:ext>
                </a:extLst>
              </p:cNvPr>
              <p:cNvSpPr txBox="1">
                <a:spLocks noRot="1" noChangeAspect="1" noMove="1" noResize="1" noEditPoints="1" noAdjustHandles="1" noChangeArrowheads="1" noChangeShapeType="1" noTextEdit="1"/>
              </p:cNvSpPr>
              <p:nvPr/>
            </p:nvSpPr>
            <p:spPr>
              <a:xfrm>
                <a:off x="5631847" y="5523126"/>
                <a:ext cx="1231426" cy="461665"/>
              </a:xfrm>
              <a:prstGeom prst="rect">
                <a:avLst/>
              </a:prstGeom>
              <a:blipFill>
                <a:blip r:embed="rId9"/>
                <a:stretch>
                  <a:fillRect t="-3947"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2EBAB1-3369-00C1-164E-9BEA611D201E}"/>
                  </a:ext>
                </a:extLst>
              </p:cNvPr>
              <p:cNvSpPr txBox="1"/>
              <p:nvPr/>
            </p:nvSpPr>
            <p:spPr>
              <a:xfrm>
                <a:off x="5631847" y="5994524"/>
                <a:ext cx="5755230" cy="843885"/>
              </a:xfrm>
              <a:prstGeom prst="rect">
                <a:avLst/>
              </a:prstGeom>
              <a:noFill/>
            </p:spPr>
            <p:txBody>
              <a:bodyPr wrap="none" rtlCol="0">
                <a:spAutoFit/>
              </a:bodyPr>
              <a:lstStyle/>
              <a:p>
                <a:r>
                  <a:rPr lang="en-AU" sz="2400" dirty="0">
                    <a:solidFill>
                      <a:srgbClr val="002060"/>
                    </a:solidFill>
                  </a:rPr>
                  <a:t>Standard deviation = </a:t>
                </a:r>
                <a14:m>
                  <m:oMath xmlns:m="http://schemas.openxmlformats.org/officeDocument/2006/math">
                    <m:rad>
                      <m:radPr>
                        <m:degHide m:val="on"/>
                        <m:ctrlPr>
                          <a:rPr lang="en-AU" sz="2400" i="1" smtClean="0">
                            <a:solidFill>
                              <a:srgbClr val="002060"/>
                            </a:solidFill>
                            <a:latin typeface="Cambria Math" panose="02040503050406030204" pitchFamily="18" charset="0"/>
                          </a:rPr>
                        </m:ctrlPr>
                      </m:radPr>
                      <m:deg/>
                      <m:e>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0.2</m:t>
                            </m:r>
                            <m:d>
                              <m:dPr>
                                <m:ctrlPr>
                                  <a:rPr lang="en-AU" sz="240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1−0.2</m:t>
                                </m:r>
                              </m:e>
                            </m:d>
                          </m:num>
                          <m:den>
                            <m:r>
                              <a:rPr lang="en-AU" sz="2400" b="0" i="1" smtClean="0">
                                <a:solidFill>
                                  <a:srgbClr val="002060"/>
                                </a:solidFill>
                                <a:latin typeface="Cambria Math" panose="02040503050406030204" pitchFamily="18" charset="0"/>
                              </a:rPr>
                              <m:t>200</m:t>
                            </m:r>
                          </m:den>
                        </m:f>
                      </m:e>
                    </m:rad>
                    <m:r>
                      <a:rPr lang="en-AU" sz="2400" b="0" i="1" smtClean="0">
                        <a:solidFill>
                          <a:srgbClr val="002060"/>
                        </a:solidFill>
                        <a:latin typeface="Cambria Math" panose="02040503050406030204" pitchFamily="18" charset="0"/>
                      </a:rPr>
                      <m:t>=0.0283</m:t>
                    </m:r>
                  </m:oMath>
                </a14:m>
                <a:r>
                  <a:rPr lang="en-AU" sz="2400" dirty="0">
                    <a:solidFill>
                      <a:srgbClr val="002060"/>
                    </a:solidFill>
                  </a:rPr>
                  <a:t> </a:t>
                </a:r>
              </a:p>
            </p:txBody>
          </p:sp>
        </mc:Choice>
        <mc:Fallback xmlns="">
          <p:sp>
            <p:nvSpPr>
              <p:cNvPr id="16" name="TextBox 15">
                <a:extLst>
                  <a:ext uri="{FF2B5EF4-FFF2-40B4-BE49-F238E27FC236}">
                    <a16:creationId xmlns:a16="http://schemas.microsoft.com/office/drawing/2014/main" id="{282EBAB1-3369-00C1-164E-9BEA611D201E}"/>
                  </a:ext>
                </a:extLst>
              </p:cNvPr>
              <p:cNvSpPr txBox="1">
                <a:spLocks noRot="1" noChangeAspect="1" noMove="1" noResize="1" noEditPoints="1" noAdjustHandles="1" noChangeArrowheads="1" noChangeShapeType="1" noTextEdit="1"/>
              </p:cNvSpPr>
              <p:nvPr/>
            </p:nvSpPr>
            <p:spPr>
              <a:xfrm>
                <a:off x="5631847" y="5994524"/>
                <a:ext cx="5755230" cy="843885"/>
              </a:xfrm>
              <a:prstGeom prst="rect">
                <a:avLst/>
              </a:prstGeom>
              <a:blipFill>
                <a:blip r:embed="rId10"/>
                <a:stretch>
                  <a:fillRect l="-1695"/>
                </a:stretch>
              </a:blipFill>
            </p:spPr>
            <p:txBody>
              <a:bodyPr/>
              <a:lstStyle/>
              <a:p>
                <a:r>
                  <a:rPr lang="en-AU">
                    <a:noFill/>
                  </a:rPr>
                  <a:t> </a:t>
                </a:r>
              </a:p>
            </p:txBody>
          </p:sp>
        </mc:Fallback>
      </mc:AlternateContent>
    </p:spTree>
    <p:extLst>
      <p:ext uri="{BB962C8B-B14F-4D97-AF65-F5344CB8AC3E}">
        <p14:creationId xmlns:p14="http://schemas.microsoft.com/office/powerpoint/2010/main" val="1822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DB28D6-1050-4DAB-9DE0-36378910CF9F}"/>
                  </a:ext>
                </a:extLst>
              </p:cNvPr>
              <p:cNvSpPr>
                <a:spLocks noGrp="1"/>
              </p:cNvSpPr>
              <p:nvPr>
                <p:ph idx="1"/>
              </p:nvPr>
            </p:nvSpPr>
            <p:spPr>
              <a:xfrm>
                <a:off x="142875" y="733425"/>
                <a:ext cx="11868150" cy="5915025"/>
              </a:xfrm>
            </p:spPr>
            <p:txBody>
              <a:bodyPr>
                <a:normAutofit/>
              </a:bodyPr>
              <a:lstStyle/>
              <a:p>
                <a:pPr marL="0" indent="0" algn="just">
                  <a:buNone/>
                </a:pPr>
                <a:r>
                  <a:rPr lang="en-AU" sz="2400" dirty="0"/>
                  <a:t>A survey was carried out to investigate the number of fifty to sixty year old males who had suffered back problems. The survey found that in a sample of 221 fifty to sixty year old males, 124 had suffered back problems. </a:t>
                </a:r>
              </a:p>
              <a:p>
                <a:pPr marL="514350" indent="-514350" algn="just">
                  <a:buAutoNum type="alphaLcParenR"/>
                </a:pPr>
                <a:r>
                  <a:rPr lang="en-AU" sz="2400" dirty="0"/>
                  <a:t>Calculate the sample proportion, </a:t>
                </a:r>
                <a14:m>
                  <m:oMath xmlns:m="http://schemas.openxmlformats.org/officeDocument/2006/math">
                    <m:acc>
                      <m:accPr>
                        <m:chr m:val="̂"/>
                        <m:ctrlPr>
                          <a:rPr lang="en-AU" sz="2400" i="1" smtClean="0">
                            <a:latin typeface="Cambria Math" panose="02040503050406030204" pitchFamily="18" charset="0"/>
                          </a:rPr>
                        </m:ctrlPr>
                      </m:accPr>
                      <m:e>
                        <m:r>
                          <a:rPr lang="en-AU" sz="2400" b="0" i="1" smtClean="0">
                            <a:latin typeface="Cambria Math" panose="02040503050406030204" pitchFamily="18" charset="0"/>
                          </a:rPr>
                          <m:t>𝑝</m:t>
                        </m:r>
                      </m:e>
                    </m:acc>
                  </m:oMath>
                </a14:m>
                <a:r>
                  <a:rPr lang="en-AU" sz="2400" dirty="0"/>
                  <a:t>, of those who surveyed who had suffered back problems.</a:t>
                </a:r>
              </a:p>
              <a:p>
                <a:pPr marL="514350" indent="-514350" algn="just">
                  <a:buAutoNum type="alphaLcParenR"/>
                </a:pPr>
                <a:endParaRPr lang="en-AU" sz="2400" dirty="0"/>
              </a:p>
              <a:p>
                <a:pPr marL="0" indent="0" algn="just">
                  <a:buNone/>
                </a:pPr>
                <a:endParaRPr lang="en-AU" sz="2400" dirty="0"/>
              </a:p>
              <a:p>
                <a:pPr marL="514350" indent="-514350" algn="just">
                  <a:buFont typeface="+mj-lt"/>
                  <a:buAutoNum type="alphaLcParenR" startAt="2"/>
                </a:pPr>
                <a:r>
                  <a:rPr lang="en-AU" sz="2400" dirty="0"/>
                  <a:t>Estimate the standard deviation of the random variable </a:t>
                </a:r>
                <a14:m>
                  <m:oMath xmlns:m="http://schemas.openxmlformats.org/officeDocument/2006/math">
                    <m:acc>
                      <m:accPr>
                        <m:chr m:val="̂"/>
                        <m:ctrlPr>
                          <a:rPr lang="en-AU" sz="2400" i="1" smtClean="0">
                            <a:latin typeface="Cambria Math" panose="02040503050406030204" pitchFamily="18" charset="0"/>
                          </a:rPr>
                        </m:ctrlPr>
                      </m:accPr>
                      <m:e>
                        <m:r>
                          <a:rPr lang="en-AU" sz="2400" b="0" i="1" smtClean="0">
                            <a:latin typeface="Cambria Math" panose="02040503050406030204" pitchFamily="18" charset="0"/>
                          </a:rPr>
                          <m:t>𝑝</m:t>
                        </m:r>
                      </m:e>
                    </m:acc>
                  </m:oMath>
                </a14:m>
                <a:r>
                  <a:rPr lang="en-AU" sz="2400" dirty="0"/>
                  <a:t> for such samples of size 221.</a:t>
                </a:r>
              </a:p>
              <a:p>
                <a:pPr marL="0" indent="0" algn="just">
                  <a:buNone/>
                </a:pPr>
                <a:br>
                  <a:rPr lang="en-AU" sz="2400" dirty="0"/>
                </a:br>
                <a:br>
                  <a:rPr lang="en-AU" sz="2400" dirty="0"/>
                </a:br>
                <a:endParaRPr lang="en-AU" sz="2400" dirty="0"/>
              </a:p>
              <a:p>
                <a:pPr marL="0" indent="0" algn="just">
                  <a:buNone/>
                </a:pPr>
                <a:endParaRPr lang="en-AU" sz="2400" dirty="0"/>
              </a:p>
            </p:txBody>
          </p:sp>
        </mc:Choice>
        <mc:Fallback xmlns="">
          <p:sp>
            <p:nvSpPr>
              <p:cNvPr id="3" name="Content Placeholder 2">
                <a:extLst>
                  <a:ext uri="{FF2B5EF4-FFF2-40B4-BE49-F238E27FC236}">
                    <a16:creationId xmlns:a16="http://schemas.microsoft.com/office/drawing/2014/main" id="{FADB28D6-1050-4DAB-9DE0-36378910CF9F}"/>
                  </a:ext>
                </a:extLst>
              </p:cNvPr>
              <p:cNvSpPr>
                <a:spLocks noGrp="1" noRot="1" noChangeAspect="1" noMove="1" noResize="1" noEditPoints="1" noAdjustHandles="1" noChangeArrowheads="1" noChangeShapeType="1" noTextEdit="1"/>
              </p:cNvSpPr>
              <p:nvPr>
                <p:ph idx="1"/>
              </p:nvPr>
            </p:nvSpPr>
            <p:spPr>
              <a:xfrm>
                <a:off x="142875" y="733425"/>
                <a:ext cx="11868150" cy="5915025"/>
              </a:xfrm>
              <a:blipFill>
                <a:blip r:embed="rId2"/>
                <a:stretch>
                  <a:fillRect l="-822" t="-1442" r="-822"/>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AF7ED350-8CCB-41B3-AD05-274E0AC4AE7A}"/>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D727B0-0F2F-4232-9555-3E3828640DF6}"/>
                  </a:ext>
                </a:extLst>
              </p:cNvPr>
              <p:cNvSpPr txBox="1"/>
              <p:nvPr/>
            </p:nvSpPr>
            <p:spPr>
              <a:xfrm>
                <a:off x="4887856" y="2284472"/>
                <a:ext cx="2477986"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AU" sz="2400" i="1" smtClean="0">
                              <a:solidFill>
                                <a:srgbClr val="002060"/>
                              </a:solidFill>
                              <a:latin typeface="Cambria Math" panose="02040503050406030204" pitchFamily="18" charset="0"/>
                            </a:rPr>
                          </m:ctrlPr>
                        </m:accPr>
                        <m:e>
                          <m:r>
                            <a:rPr lang="en-AU" sz="2400" b="0" i="1">
                              <a:solidFill>
                                <a:srgbClr val="002060"/>
                              </a:solidFill>
                              <a:latin typeface="Cambria Math" panose="02040503050406030204" pitchFamily="18" charset="0"/>
                            </a:rPr>
                            <m:t>𝑝</m:t>
                          </m:r>
                        </m:e>
                      </m:acc>
                      <m:r>
                        <a:rPr lang="en-AU" sz="2400" b="0" i="1" smtClean="0">
                          <a:solidFill>
                            <a:srgbClr val="002060"/>
                          </a:solidFill>
                          <a:latin typeface="Cambria Math" panose="02040503050406030204" pitchFamily="18" charset="0"/>
                        </a:rPr>
                        <m:t>=</m:t>
                      </m:r>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124</m:t>
                          </m:r>
                        </m:num>
                        <m:den>
                          <m:r>
                            <a:rPr lang="en-AU" sz="2400" b="0" i="1" smtClean="0">
                              <a:solidFill>
                                <a:srgbClr val="002060"/>
                              </a:solidFill>
                              <a:latin typeface="Cambria Math" panose="02040503050406030204" pitchFamily="18" charset="0"/>
                            </a:rPr>
                            <m:t>221</m:t>
                          </m:r>
                        </m:den>
                      </m:f>
                      <m:r>
                        <a:rPr lang="en-AU" sz="2400" b="0" i="1" smtClean="0">
                          <a:solidFill>
                            <a:srgbClr val="002060"/>
                          </a:solidFill>
                          <a:latin typeface="Cambria Math" panose="02040503050406030204" pitchFamily="18" charset="0"/>
                        </a:rPr>
                        <m:t>≈0.561</m:t>
                      </m:r>
                    </m:oMath>
                  </m:oMathPara>
                </a14:m>
                <a:endParaRPr lang="en-AU" sz="2400" dirty="0">
                  <a:solidFill>
                    <a:srgbClr val="002060"/>
                  </a:solidFill>
                </a:endParaRPr>
              </a:p>
            </p:txBody>
          </p:sp>
        </mc:Choice>
        <mc:Fallback xmlns="">
          <p:sp>
            <p:nvSpPr>
              <p:cNvPr id="6" name="TextBox 5">
                <a:extLst>
                  <a:ext uri="{FF2B5EF4-FFF2-40B4-BE49-F238E27FC236}">
                    <a16:creationId xmlns:a16="http://schemas.microsoft.com/office/drawing/2014/main" id="{89D727B0-0F2F-4232-9555-3E3828640DF6}"/>
                  </a:ext>
                </a:extLst>
              </p:cNvPr>
              <p:cNvSpPr txBox="1">
                <a:spLocks noRot="1" noChangeAspect="1" noMove="1" noResize="1" noEditPoints="1" noAdjustHandles="1" noChangeArrowheads="1" noChangeShapeType="1" noTextEdit="1"/>
              </p:cNvSpPr>
              <p:nvPr/>
            </p:nvSpPr>
            <p:spPr>
              <a:xfrm>
                <a:off x="4887856" y="2284472"/>
                <a:ext cx="2477986" cy="783804"/>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FAEB5-D10B-575E-34CD-A0600B390DEE}"/>
                  </a:ext>
                </a:extLst>
              </p:cNvPr>
              <p:cNvSpPr txBox="1"/>
              <p:nvPr/>
            </p:nvSpPr>
            <p:spPr>
              <a:xfrm>
                <a:off x="752239" y="4181626"/>
                <a:ext cx="3744038" cy="843885"/>
              </a:xfrm>
              <a:prstGeom prst="rect">
                <a:avLst/>
              </a:prstGeom>
              <a:noFill/>
            </p:spPr>
            <p:txBody>
              <a:bodyPr wrap="none" rtlCol="0">
                <a:spAutoFit/>
              </a:bodyPr>
              <a:lstStyle/>
              <a:p>
                <a:r>
                  <a:rPr lang="en-AU" sz="2400" dirty="0">
                    <a:solidFill>
                      <a:srgbClr val="002060"/>
                    </a:solidFill>
                  </a:rPr>
                  <a:t>Standard deviation </a:t>
                </a:r>
                <a14:m>
                  <m:oMath xmlns:m="http://schemas.openxmlformats.org/officeDocument/2006/math">
                    <m:rad>
                      <m:radPr>
                        <m:degHide m:val="on"/>
                        <m:ctrlPr>
                          <a:rPr lang="en-AU" sz="2400" i="1" smtClean="0">
                            <a:solidFill>
                              <a:srgbClr val="002060"/>
                            </a:solidFill>
                            <a:latin typeface="Cambria Math" panose="02040503050406030204" pitchFamily="18" charset="0"/>
                          </a:rPr>
                        </m:ctrlPr>
                      </m:radPr>
                      <m:deg/>
                      <m:e>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𝑝</m:t>
                            </m:r>
                            <m:d>
                              <m:dPr>
                                <m:ctrlPr>
                                  <a:rPr lang="en-AU" sz="240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1−</m:t>
                                </m:r>
                                <m:r>
                                  <a:rPr lang="en-AU" sz="2400" b="0" i="1" smtClean="0">
                                    <a:solidFill>
                                      <a:srgbClr val="002060"/>
                                    </a:solidFill>
                                    <a:latin typeface="Cambria Math" panose="02040503050406030204" pitchFamily="18" charset="0"/>
                                  </a:rPr>
                                  <m:t>𝑝</m:t>
                                </m:r>
                              </m:e>
                            </m:d>
                          </m:num>
                          <m:den>
                            <m:r>
                              <a:rPr lang="en-AU" sz="2400" b="0" i="1" smtClean="0">
                                <a:solidFill>
                                  <a:srgbClr val="002060"/>
                                </a:solidFill>
                                <a:latin typeface="Cambria Math" panose="02040503050406030204" pitchFamily="18" charset="0"/>
                              </a:rPr>
                              <m:t>𝑛</m:t>
                            </m:r>
                          </m:den>
                        </m:f>
                      </m:e>
                    </m:rad>
                  </m:oMath>
                </a14:m>
                <a:r>
                  <a:rPr lang="en-AU" sz="2400" dirty="0">
                    <a:solidFill>
                      <a:srgbClr val="002060"/>
                    </a:solidFill>
                  </a:rPr>
                  <a:t> </a:t>
                </a:r>
              </a:p>
            </p:txBody>
          </p:sp>
        </mc:Choice>
        <mc:Fallback xmlns="">
          <p:sp>
            <p:nvSpPr>
              <p:cNvPr id="13" name="TextBox 12">
                <a:extLst>
                  <a:ext uri="{FF2B5EF4-FFF2-40B4-BE49-F238E27FC236}">
                    <a16:creationId xmlns:a16="http://schemas.microsoft.com/office/drawing/2014/main" id="{D1CFAEB5-D10B-575E-34CD-A0600B390DEE}"/>
                  </a:ext>
                </a:extLst>
              </p:cNvPr>
              <p:cNvSpPr txBox="1">
                <a:spLocks noRot="1" noChangeAspect="1" noMove="1" noResize="1" noEditPoints="1" noAdjustHandles="1" noChangeArrowheads="1" noChangeShapeType="1" noTextEdit="1"/>
              </p:cNvSpPr>
              <p:nvPr/>
            </p:nvSpPr>
            <p:spPr>
              <a:xfrm>
                <a:off x="752239" y="4181626"/>
                <a:ext cx="3744038" cy="843885"/>
              </a:xfrm>
              <a:prstGeom prst="rect">
                <a:avLst/>
              </a:prstGeom>
              <a:blipFill>
                <a:blip r:embed="rId4"/>
                <a:stretch>
                  <a:fillRect l="-24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2EBAB1-3369-00C1-164E-9BEA611D201E}"/>
                  </a:ext>
                </a:extLst>
              </p:cNvPr>
              <p:cNvSpPr txBox="1"/>
              <p:nvPr/>
            </p:nvSpPr>
            <p:spPr>
              <a:xfrm>
                <a:off x="5271239" y="4181626"/>
                <a:ext cx="5767733" cy="1183529"/>
              </a:xfrm>
              <a:prstGeom prst="rect">
                <a:avLst/>
              </a:prstGeom>
              <a:noFill/>
            </p:spPr>
            <p:txBody>
              <a:bodyPr wrap="none" rtlCol="0">
                <a:spAutoFit/>
              </a:bodyPr>
              <a:lstStyle/>
              <a:p>
                <a:r>
                  <a:rPr lang="en-AU" sz="2400" dirty="0">
                    <a:solidFill>
                      <a:srgbClr val="002060"/>
                    </a:solidFill>
                  </a:rPr>
                  <a:t>Standard deviation = </a:t>
                </a:r>
                <a14:m>
                  <m:oMath xmlns:m="http://schemas.openxmlformats.org/officeDocument/2006/math">
                    <m:rad>
                      <m:radPr>
                        <m:degHide m:val="on"/>
                        <m:ctrlPr>
                          <a:rPr lang="en-AU" sz="2400" i="1" smtClean="0">
                            <a:solidFill>
                              <a:srgbClr val="002060"/>
                            </a:solidFill>
                            <a:latin typeface="Cambria Math" panose="02040503050406030204" pitchFamily="18" charset="0"/>
                          </a:rPr>
                        </m:ctrlPr>
                      </m:radPr>
                      <m:deg/>
                      <m:e>
                        <m:f>
                          <m:fPr>
                            <m:ctrlPr>
                              <a:rPr lang="en-AU" sz="2400" i="1" smtClean="0">
                                <a:solidFill>
                                  <a:srgbClr val="002060"/>
                                </a:solidFill>
                                <a:latin typeface="Cambria Math" panose="02040503050406030204" pitchFamily="18" charset="0"/>
                              </a:rPr>
                            </m:ctrlPr>
                          </m:fPr>
                          <m:num>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124</m:t>
                                </m:r>
                              </m:num>
                              <m:den>
                                <m:r>
                                  <a:rPr lang="en-AU" sz="2400" b="0" i="1" smtClean="0">
                                    <a:solidFill>
                                      <a:srgbClr val="002060"/>
                                    </a:solidFill>
                                    <a:latin typeface="Cambria Math" panose="02040503050406030204" pitchFamily="18" charset="0"/>
                                  </a:rPr>
                                  <m:t>221</m:t>
                                </m:r>
                              </m:den>
                            </m:f>
                            <m:d>
                              <m:dPr>
                                <m:ctrlPr>
                                  <a:rPr lang="en-AU" sz="240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1−</m:t>
                                </m:r>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124</m:t>
                                    </m:r>
                                  </m:num>
                                  <m:den>
                                    <m:r>
                                      <a:rPr lang="en-AU" sz="2400" b="0" i="1" smtClean="0">
                                        <a:solidFill>
                                          <a:srgbClr val="002060"/>
                                        </a:solidFill>
                                        <a:latin typeface="Cambria Math" panose="02040503050406030204" pitchFamily="18" charset="0"/>
                                      </a:rPr>
                                      <m:t>221</m:t>
                                    </m:r>
                                  </m:den>
                                </m:f>
                              </m:e>
                            </m:d>
                          </m:num>
                          <m:den>
                            <m:r>
                              <a:rPr lang="en-AU" sz="2400" b="0" i="1" smtClean="0">
                                <a:solidFill>
                                  <a:srgbClr val="002060"/>
                                </a:solidFill>
                                <a:latin typeface="Cambria Math" panose="02040503050406030204" pitchFamily="18" charset="0"/>
                              </a:rPr>
                              <m:t>221</m:t>
                            </m:r>
                          </m:den>
                        </m:f>
                      </m:e>
                    </m:rad>
                    <m:r>
                      <a:rPr lang="en-AU" sz="2400" b="0" i="1" smtClean="0">
                        <a:solidFill>
                          <a:srgbClr val="002060"/>
                        </a:solidFill>
                        <a:latin typeface="Cambria Math" panose="02040503050406030204" pitchFamily="18" charset="0"/>
                      </a:rPr>
                      <m:t>=0.0334</m:t>
                    </m:r>
                  </m:oMath>
                </a14:m>
                <a:endParaRPr lang="en-AU" sz="2400" dirty="0">
                  <a:solidFill>
                    <a:srgbClr val="002060"/>
                  </a:solidFill>
                </a:endParaRPr>
              </a:p>
            </p:txBody>
          </p:sp>
        </mc:Choice>
        <mc:Fallback xmlns="">
          <p:sp>
            <p:nvSpPr>
              <p:cNvPr id="16" name="TextBox 15">
                <a:extLst>
                  <a:ext uri="{FF2B5EF4-FFF2-40B4-BE49-F238E27FC236}">
                    <a16:creationId xmlns:a16="http://schemas.microsoft.com/office/drawing/2014/main" id="{282EBAB1-3369-00C1-164E-9BEA611D201E}"/>
                  </a:ext>
                </a:extLst>
              </p:cNvPr>
              <p:cNvSpPr txBox="1">
                <a:spLocks noRot="1" noChangeAspect="1" noMove="1" noResize="1" noEditPoints="1" noAdjustHandles="1" noChangeArrowheads="1" noChangeShapeType="1" noTextEdit="1"/>
              </p:cNvSpPr>
              <p:nvPr/>
            </p:nvSpPr>
            <p:spPr>
              <a:xfrm>
                <a:off x="5271239" y="4181626"/>
                <a:ext cx="5767733" cy="1183529"/>
              </a:xfrm>
              <a:prstGeom prst="rect">
                <a:avLst/>
              </a:prstGeom>
              <a:blipFill>
                <a:blip r:embed="rId5"/>
                <a:stretch>
                  <a:fillRect l="-1691"/>
                </a:stretch>
              </a:blipFill>
            </p:spPr>
            <p:txBody>
              <a:bodyPr/>
              <a:lstStyle/>
              <a:p>
                <a:r>
                  <a:rPr lang="en-AU">
                    <a:noFill/>
                  </a:rPr>
                  <a:t> </a:t>
                </a:r>
              </a:p>
            </p:txBody>
          </p:sp>
        </mc:Fallback>
      </mc:AlternateContent>
    </p:spTree>
    <p:extLst>
      <p:ext uri="{BB962C8B-B14F-4D97-AF65-F5344CB8AC3E}">
        <p14:creationId xmlns:p14="http://schemas.microsoft.com/office/powerpoint/2010/main" val="301364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7"/>
            <a:ext cx="11743326" cy="2147941"/>
          </a:xfrm>
        </p:spPr>
        <p:txBody>
          <a:bodyPr>
            <a:normAutofit/>
          </a:bodyPr>
          <a:lstStyle/>
          <a:p>
            <a:pPr marL="0" indent="0" algn="just">
              <a:buNone/>
            </a:pPr>
            <a:r>
              <a:rPr lang="en-GB" sz="2000" dirty="0"/>
              <a:t>It is known that 22% of males suffer from some form of colour blindness. Samples of 250 men are surveyed to determine the proportion that have some form of colour blindness. What is the expected proportion and standard deviation of the sample proportion? </a:t>
            </a:r>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1098507" y="1693788"/>
                <a:ext cx="4664054"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b="0" dirty="0">
                    <a:solidFill>
                      <a:srgbClr val="002060"/>
                    </a:solidFill>
                  </a:rPr>
                  <a:t>Population proportion: </a:t>
                </a:r>
                <a14:m>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=0.22</m:t>
                    </m:r>
                  </m:oMath>
                </a14:m>
                <a:endParaRPr lang="en-AU" sz="2000" dirty="0">
                  <a:solidFill>
                    <a:srgbClr val="002060"/>
                  </a:solidFill>
                </a:endParaRPr>
              </a:p>
            </p:txBody>
          </p:sp>
        </mc:Choice>
        <mc:Fallback xmlns="">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1098507" y="1693788"/>
                <a:ext cx="4664054" cy="447995"/>
              </a:xfrm>
              <a:prstGeom prst="rect">
                <a:avLst/>
              </a:prstGeom>
              <a:blipFill>
                <a:blip r:embed="rId2"/>
                <a:stretch>
                  <a:fillRect l="-1307" t="-15068" b="-684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1098507" y="2168887"/>
                <a:ext cx="2253270" cy="608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𝐸</m:t>
                      </m:r>
                      <m:d>
                        <m:dPr>
                          <m:ctrlPr>
                            <a:rPr lang="en-GB" sz="2000" b="0" i="1" smtClean="0">
                              <a:solidFill>
                                <a:srgbClr val="002060"/>
                              </a:solidFill>
                              <a:latin typeface="Cambria Math" panose="02040503050406030204" pitchFamily="18" charset="0"/>
                            </a:rPr>
                          </m:ctrlPr>
                        </m:dPr>
                        <m:e>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e>
                      </m:d>
                      <m:r>
                        <a:rPr lang="en-GB" sz="2000" b="0" i="1" smtClean="0">
                          <a:solidFill>
                            <a:srgbClr val="002060"/>
                          </a:solidFill>
                          <a:latin typeface="Cambria Math" panose="02040503050406030204" pitchFamily="18" charset="0"/>
                        </a:rPr>
                        <m:t>=</m:t>
                      </m:r>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=0.22</m:t>
                      </m:r>
                    </m:oMath>
                  </m:oMathPara>
                </a14:m>
                <a:endParaRPr lang="en-AU" sz="2000" dirty="0">
                  <a:solidFill>
                    <a:srgbClr val="002060"/>
                  </a:solidFill>
                </a:endParaRPr>
              </a:p>
            </p:txBody>
          </p:sp>
        </mc:Choice>
        <mc:Fallback xmlns="">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1098507" y="2168887"/>
                <a:ext cx="2253270" cy="608577"/>
              </a:xfrm>
              <a:prstGeom prst="rect">
                <a:avLst/>
              </a:prstGeom>
              <a:blipFill>
                <a:blip r:embed="rId3"/>
                <a:stretch>
                  <a:fillRect t="-9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DA9821F-C67B-B2D6-22F3-0FF336125F4B}"/>
                  </a:ext>
                </a:extLst>
              </p:cNvPr>
              <p:cNvSpPr txBox="1">
                <a:spLocks/>
              </p:cNvSpPr>
              <p:nvPr/>
            </p:nvSpPr>
            <p:spPr>
              <a:xfrm>
                <a:off x="536809" y="2597704"/>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𝑠𝑑</m:t>
                      </m:r>
                      <m:d>
                        <m:dPr>
                          <m:ctrlPr>
                            <a:rPr lang="en-GB" sz="2000" i="1">
                              <a:solidFill>
                                <a:srgbClr val="002060"/>
                              </a:solidFill>
                              <a:latin typeface="Cambria Math" panose="02040503050406030204" pitchFamily="18" charset="0"/>
                            </a:rPr>
                          </m:ctrlPr>
                        </m:dPr>
                        <m:e>
                          <m:acc>
                            <m:accPr>
                              <m:chr m:val="̂"/>
                              <m:ctrlPr>
                                <a:rPr lang="en-AU" sz="2000" i="1">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e>
                      </m:d>
                      <m:r>
                        <a:rPr lang="en-GB" sz="2000" b="0" i="1" smtClean="0">
                          <a:solidFill>
                            <a:srgbClr val="002060"/>
                          </a:solidFill>
                          <a:latin typeface="Cambria Math" panose="02040503050406030204" pitchFamily="18" charset="0"/>
                        </a:rPr>
                        <m:t>=</m:t>
                      </m:r>
                      <m:rad>
                        <m:radPr>
                          <m:degHide m:val="on"/>
                          <m:ctrlPr>
                            <a:rPr lang="en-GB" sz="2000" b="0" i="1" smtClean="0">
                              <a:solidFill>
                                <a:srgbClr val="002060"/>
                              </a:solidFill>
                              <a:latin typeface="Cambria Math" panose="02040503050406030204" pitchFamily="18" charset="0"/>
                            </a:rPr>
                          </m:ctrlPr>
                        </m:radPr>
                        <m:deg/>
                        <m:e>
                          <m:f>
                            <m:fPr>
                              <m:ctrlPr>
                                <a:rPr lang="en-GB" sz="2000" i="1">
                                  <a:solidFill>
                                    <a:srgbClr val="002060"/>
                                  </a:solidFill>
                                  <a:latin typeface="Cambria Math" panose="02040503050406030204" pitchFamily="18" charset="0"/>
                                </a:rPr>
                              </m:ctrlPr>
                            </m:fPr>
                            <m:num>
                              <m:r>
                                <a:rPr lang="en-GB" sz="2000" i="1">
                                  <a:solidFill>
                                    <a:srgbClr val="002060"/>
                                  </a:solidFill>
                                  <a:latin typeface="Cambria Math" panose="02040503050406030204" pitchFamily="18" charset="0"/>
                                </a:rPr>
                                <m:t>𝑝</m:t>
                              </m:r>
                              <m:d>
                                <m:dPr>
                                  <m:ctrlPr>
                                    <a:rPr lang="en-GB" sz="2000" i="1">
                                      <a:solidFill>
                                        <a:srgbClr val="002060"/>
                                      </a:solidFill>
                                      <a:latin typeface="Cambria Math" panose="02040503050406030204" pitchFamily="18" charset="0"/>
                                    </a:rPr>
                                  </m:ctrlPr>
                                </m:dPr>
                                <m:e>
                                  <m:r>
                                    <a:rPr lang="en-GB" sz="2000" i="1">
                                      <a:solidFill>
                                        <a:srgbClr val="002060"/>
                                      </a:solidFill>
                                      <a:latin typeface="Cambria Math" panose="02040503050406030204" pitchFamily="18" charset="0"/>
                                    </a:rPr>
                                    <m:t>1−</m:t>
                                  </m:r>
                                  <m:r>
                                    <a:rPr lang="en-GB" sz="2000" i="1">
                                      <a:solidFill>
                                        <a:srgbClr val="002060"/>
                                      </a:solidFill>
                                      <a:latin typeface="Cambria Math" panose="02040503050406030204" pitchFamily="18" charset="0"/>
                                    </a:rPr>
                                    <m:t>𝑝</m:t>
                                  </m:r>
                                </m:e>
                              </m:d>
                            </m:num>
                            <m:den>
                              <m:r>
                                <a:rPr lang="en-GB" sz="2000" i="1">
                                  <a:solidFill>
                                    <a:srgbClr val="002060"/>
                                  </a:solidFill>
                                  <a:latin typeface="Cambria Math" panose="02040503050406030204" pitchFamily="18" charset="0"/>
                                </a:rPr>
                                <m:t>𝑛</m:t>
                              </m:r>
                            </m:den>
                          </m:f>
                        </m:e>
                      </m:rad>
                    </m:oMath>
                  </m:oMathPara>
                </a14:m>
                <a:endParaRPr lang="en-AU" sz="2000" dirty="0">
                  <a:solidFill>
                    <a:srgbClr val="002060"/>
                  </a:solidFill>
                </a:endParaRPr>
              </a:p>
            </p:txBody>
          </p:sp>
        </mc:Choice>
        <mc:Fallback xmlns="">
          <p:sp>
            <p:nvSpPr>
              <p:cNvPr id="7" name="Content Placeholder 2">
                <a:extLst>
                  <a:ext uri="{FF2B5EF4-FFF2-40B4-BE49-F238E27FC236}">
                    <a16:creationId xmlns:a16="http://schemas.microsoft.com/office/drawing/2014/main" id="{BDA9821F-C67B-B2D6-22F3-0FF336125F4B}"/>
                  </a:ext>
                </a:extLst>
              </p:cNvPr>
              <p:cNvSpPr txBox="1">
                <a:spLocks noRot="1" noChangeAspect="1" noMove="1" noResize="1" noEditPoints="1" noAdjustHandles="1" noChangeArrowheads="1" noChangeShapeType="1" noTextEdit="1"/>
              </p:cNvSpPr>
              <p:nvPr/>
            </p:nvSpPr>
            <p:spPr>
              <a:xfrm>
                <a:off x="536809" y="2597704"/>
                <a:ext cx="3376665" cy="447995"/>
              </a:xfrm>
              <a:prstGeom prst="rect">
                <a:avLst/>
              </a:prstGeom>
              <a:blipFill>
                <a:blip r:embed="rId4"/>
                <a:stretch>
                  <a:fillRect b="-9594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33B2DF4-FD9E-DF4B-3CA9-13A2784757DE}"/>
                  </a:ext>
                </a:extLst>
              </p:cNvPr>
              <p:cNvSpPr txBox="1">
                <a:spLocks/>
              </p:cNvSpPr>
              <p:nvPr/>
            </p:nvSpPr>
            <p:spPr>
              <a:xfrm>
                <a:off x="1026738" y="3617731"/>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m:t>
                      </m:r>
                      <m:rad>
                        <m:radPr>
                          <m:degHide m:val="on"/>
                          <m:ctrlPr>
                            <a:rPr lang="en-GB" sz="2000" b="0" i="1" smtClean="0">
                              <a:solidFill>
                                <a:srgbClr val="002060"/>
                              </a:solidFill>
                              <a:latin typeface="Cambria Math" panose="02040503050406030204" pitchFamily="18" charset="0"/>
                            </a:rPr>
                          </m:ctrlPr>
                        </m:radPr>
                        <m:deg/>
                        <m:e>
                          <m:f>
                            <m:fPr>
                              <m:ctrlPr>
                                <a:rPr lang="en-GB" sz="2000" i="1">
                                  <a:solidFill>
                                    <a:srgbClr val="002060"/>
                                  </a:solidFill>
                                  <a:latin typeface="Cambria Math" panose="02040503050406030204" pitchFamily="18" charset="0"/>
                                </a:rPr>
                              </m:ctrlPr>
                            </m:fPr>
                            <m:num>
                              <m:r>
                                <a:rPr lang="en-GB" sz="2000" i="1">
                                  <a:solidFill>
                                    <a:srgbClr val="002060"/>
                                  </a:solidFill>
                                  <a:latin typeface="Cambria Math" panose="02040503050406030204" pitchFamily="18" charset="0"/>
                                </a:rPr>
                                <m:t>0.22</m:t>
                              </m:r>
                              <m:d>
                                <m:dPr>
                                  <m:ctrlPr>
                                    <a:rPr lang="en-GB" sz="2000" i="1">
                                      <a:solidFill>
                                        <a:srgbClr val="002060"/>
                                      </a:solidFill>
                                      <a:latin typeface="Cambria Math" panose="02040503050406030204" pitchFamily="18" charset="0"/>
                                    </a:rPr>
                                  </m:ctrlPr>
                                </m:dPr>
                                <m:e>
                                  <m:r>
                                    <a:rPr lang="en-GB" sz="2000" i="1">
                                      <a:solidFill>
                                        <a:srgbClr val="002060"/>
                                      </a:solidFill>
                                      <a:latin typeface="Cambria Math" panose="02040503050406030204" pitchFamily="18" charset="0"/>
                                    </a:rPr>
                                    <m:t>1−0.22</m:t>
                                  </m:r>
                                </m:e>
                              </m:d>
                            </m:num>
                            <m:den>
                              <m:r>
                                <a:rPr lang="en-GB" sz="2000" i="1">
                                  <a:solidFill>
                                    <a:srgbClr val="002060"/>
                                  </a:solidFill>
                                  <a:latin typeface="Cambria Math" panose="02040503050406030204" pitchFamily="18" charset="0"/>
                                </a:rPr>
                                <m:t>250</m:t>
                              </m:r>
                            </m:den>
                          </m:f>
                        </m:e>
                      </m:rad>
                    </m:oMath>
                  </m:oMathPara>
                </a14:m>
                <a:endParaRPr lang="en-AU" sz="2000" dirty="0">
                  <a:solidFill>
                    <a:srgbClr val="002060"/>
                  </a:solidFill>
                </a:endParaRPr>
              </a:p>
            </p:txBody>
          </p:sp>
        </mc:Choice>
        <mc:Fallback xmlns="">
          <p:sp>
            <p:nvSpPr>
              <p:cNvPr id="8" name="Content Placeholder 2">
                <a:extLst>
                  <a:ext uri="{FF2B5EF4-FFF2-40B4-BE49-F238E27FC236}">
                    <a16:creationId xmlns:a16="http://schemas.microsoft.com/office/drawing/2014/main" id="{A33B2DF4-FD9E-DF4B-3CA9-13A2784757DE}"/>
                  </a:ext>
                </a:extLst>
              </p:cNvPr>
              <p:cNvSpPr txBox="1">
                <a:spLocks noRot="1" noChangeAspect="1" noMove="1" noResize="1" noEditPoints="1" noAdjustHandles="1" noChangeArrowheads="1" noChangeShapeType="1" noTextEdit="1"/>
              </p:cNvSpPr>
              <p:nvPr/>
            </p:nvSpPr>
            <p:spPr>
              <a:xfrm>
                <a:off x="1026738" y="3617731"/>
                <a:ext cx="3376665" cy="447995"/>
              </a:xfrm>
              <a:prstGeom prst="rect">
                <a:avLst/>
              </a:prstGeom>
              <a:blipFill>
                <a:blip r:embed="rId5"/>
                <a:stretch>
                  <a:fillRect b="-9729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BC099D8-FA05-B7BC-DB56-55EEB16DFAAF}"/>
                  </a:ext>
                </a:extLst>
              </p:cNvPr>
              <p:cNvSpPr txBox="1">
                <a:spLocks/>
              </p:cNvSpPr>
              <p:nvPr/>
            </p:nvSpPr>
            <p:spPr>
              <a:xfrm>
                <a:off x="456006" y="4716217"/>
                <a:ext cx="3376665" cy="447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≈0.026</m:t>
                      </m:r>
                    </m:oMath>
                  </m:oMathPara>
                </a14:m>
                <a:endParaRPr lang="en-AU" sz="2000" dirty="0">
                  <a:solidFill>
                    <a:srgbClr val="002060"/>
                  </a:solidFill>
                </a:endParaRPr>
              </a:p>
            </p:txBody>
          </p:sp>
        </mc:Choice>
        <mc:Fallback xmlns="">
          <p:sp>
            <p:nvSpPr>
              <p:cNvPr id="9" name="Content Placeholder 2">
                <a:extLst>
                  <a:ext uri="{FF2B5EF4-FFF2-40B4-BE49-F238E27FC236}">
                    <a16:creationId xmlns:a16="http://schemas.microsoft.com/office/drawing/2014/main" id="{6BC099D8-FA05-B7BC-DB56-55EEB16DFAAF}"/>
                  </a:ext>
                </a:extLst>
              </p:cNvPr>
              <p:cNvSpPr txBox="1">
                <a:spLocks noRot="1" noChangeAspect="1" noMove="1" noResize="1" noEditPoints="1" noAdjustHandles="1" noChangeArrowheads="1" noChangeShapeType="1" noTextEdit="1"/>
              </p:cNvSpPr>
              <p:nvPr/>
            </p:nvSpPr>
            <p:spPr>
              <a:xfrm>
                <a:off x="456006" y="4716217"/>
                <a:ext cx="3376665" cy="447995"/>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49368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31516</TotalTime>
  <Words>1261</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667</cp:revision>
  <dcterms:created xsi:type="dcterms:W3CDTF">2020-02-17T13:56:23Z</dcterms:created>
  <dcterms:modified xsi:type="dcterms:W3CDTF">2023-08-07T05:29:48Z</dcterms:modified>
</cp:coreProperties>
</file>