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92" r:id="rId2"/>
    <p:sldId id="257" r:id="rId3"/>
    <p:sldId id="258" r:id="rId4"/>
    <p:sldId id="261" r:id="rId5"/>
    <p:sldId id="264" r:id="rId6"/>
    <p:sldId id="435" r:id="rId7"/>
    <p:sldId id="429" r:id="rId8"/>
    <p:sldId id="430" r:id="rId9"/>
    <p:sldId id="436" r:id="rId10"/>
    <p:sldId id="437" r:id="rId11"/>
    <p:sldId id="268" r:id="rId12"/>
    <p:sldId id="269" r:id="rId13"/>
    <p:sldId id="438" r:id="rId14"/>
    <p:sldId id="271" r:id="rId15"/>
    <p:sldId id="262" r:id="rId16"/>
    <p:sldId id="263" r:id="rId17"/>
    <p:sldId id="439" r:id="rId18"/>
    <p:sldId id="273" r:id="rId19"/>
    <p:sldId id="431" r:id="rId20"/>
    <p:sldId id="433" r:id="rId21"/>
    <p:sldId id="434" r:id="rId22"/>
    <p:sldId id="270"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FFFFFF"/>
    <a:srgbClr val="E7EBF4"/>
    <a:srgbClr val="D6E3FF"/>
    <a:srgbClr val="000000"/>
    <a:srgbClr val="FFCC99"/>
    <a:srgbClr val="C80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7DB616-D1C8-4DAC-91A4-06D3FCF8689A}" v="3528" dt="2023-08-17T00:39:17.0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17" autoAdjust="0"/>
    <p:restoredTop sz="94660"/>
  </p:normalViewPr>
  <p:slideViewPr>
    <p:cSldViewPr snapToGrid="0">
      <p:cViewPr varScale="1">
        <p:scale>
          <a:sx n="78" d="100"/>
          <a:sy n="78" d="100"/>
        </p:scale>
        <p:origin x="129" y="381"/>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Mei Yi [Harrisdale Senior High School]" userId="f9f029c9-d743-4d60-9f2c-e74bdec1ab07" providerId="ADAL" clId="{BCDF6825-78BE-4B2A-B733-9919CF207759}"/>
    <pc:docChg chg="undo custSel addSld delSld modSld sldOrd">
      <pc:chgData name="TAN Mei Yi [Harrisdale Senior High School]" userId="f9f029c9-d743-4d60-9f2c-e74bdec1ab07" providerId="ADAL" clId="{BCDF6825-78BE-4B2A-B733-9919CF207759}" dt="2023-05-29T04:45:51.838" v="1507"/>
      <pc:docMkLst>
        <pc:docMk/>
      </pc:docMkLst>
      <pc:sldChg chg="del">
        <pc:chgData name="TAN Mei Yi [Harrisdale Senior High School]" userId="f9f029c9-d743-4d60-9f2c-e74bdec1ab07" providerId="ADAL" clId="{BCDF6825-78BE-4B2A-B733-9919CF207759}" dt="2023-05-24T02:26:44.153" v="4" actId="47"/>
        <pc:sldMkLst>
          <pc:docMk/>
          <pc:sldMk cId="3669853046" sldId="261"/>
        </pc:sldMkLst>
      </pc:sldChg>
      <pc:sldChg chg="del">
        <pc:chgData name="TAN Mei Yi [Harrisdale Senior High School]" userId="f9f029c9-d743-4d60-9f2c-e74bdec1ab07" providerId="ADAL" clId="{BCDF6825-78BE-4B2A-B733-9919CF207759}" dt="2023-05-24T02:26:45.241" v="5" actId="47"/>
        <pc:sldMkLst>
          <pc:docMk/>
          <pc:sldMk cId="279211398" sldId="264"/>
        </pc:sldMkLst>
      </pc:sldChg>
      <pc:sldChg chg="modSp mod">
        <pc:chgData name="TAN Mei Yi [Harrisdale Senior High School]" userId="f9f029c9-d743-4d60-9f2c-e74bdec1ab07" providerId="ADAL" clId="{BCDF6825-78BE-4B2A-B733-9919CF207759}" dt="2023-05-29T04:41:49.224" v="1380" actId="20577"/>
        <pc:sldMkLst>
          <pc:docMk/>
          <pc:sldMk cId="3000480193" sldId="288"/>
        </pc:sldMkLst>
        <pc:spChg chg="mod">
          <ac:chgData name="TAN Mei Yi [Harrisdale Senior High School]" userId="f9f029c9-d743-4d60-9f2c-e74bdec1ab07" providerId="ADAL" clId="{BCDF6825-78BE-4B2A-B733-9919CF207759}" dt="2023-05-29T04:41:49.224" v="1380" actId="20577"/>
          <ac:spMkLst>
            <pc:docMk/>
            <pc:sldMk cId="3000480193" sldId="288"/>
            <ac:spMk id="5" creationId="{00000000-0000-0000-0000-000000000000}"/>
          </ac:spMkLst>
        </pc:spChg>
      </pc:sldChg>
      <pc:sldChg chg="modSp mod">
        <pc:chgData name="TAN Mei Yi [Harrisdale Senior High School]" userId="f9f029c9-d743-4d60-9f2c-e74bdec1ab07" providerId="ADAL" clId="{BCDF6825-78BE-4B2A-B733-9919CF207759}" dt="2023-05-24T02:26:41.521" v="3" actId="20577"/>
        <pc:sldMkLst>
          <pc:docMk/>
          <pc:sldMk cId="2226349418" sldId="292"/>
        </pc:sldMkLst>
        <pc:spChg chg="mod">
          <ac:chgData name="TAN Mei Yi [Harrisdale Senior High School]" userId="f9f029c9-d743-4d60-9f2c-e74bdec1ab07" providerId="ADAL" clId="{BCDF6825-78BE-4B2A-B733-9919CF207759}" dt="2023-05-24T02:26:41.521" v="3" actId="20577"/>
          <ac:spMkLst>
            <pc:docMk/>
            <pc:sldMk cId="2226349418" sldId="292"/>
            <ac:spMk id="21" creationId="{8E7845BC-DC72-44E1-BABF-6AFB4DC3022D}"/>
          </ac:spMkLst>
        </pc:spChg>
      </pc:sldChg>
      <pc:sldChg chg="addSp delSp del mod">
        <pc:chgData name="TAN Mei Yi [Harrisdale Senior High School]" userId="f9f029c9-d743-4d60-9f2c-e74bdec1ab07" providerId="ADAL" clId="{BCDF6825-78BE-4B2A-B733-9919CF207759}" dt="2023-05-24T02:37:04.455" v="32" actId="47"/>
        <pc:sldMkLst>
          <pc:docMk/>
          <pc:sldMk cId="3077793519" sldId="293"/>
        </pc:sldMkLst>
        <pc:picChg chg="add del">
          <ac:chgData name="TAN Mei Yi [Harrisdale Senior High School]" userId="f9f029c9-d743-4d60-9f2c-e74bdec1ab07" providerId="ADAL" clId="{BCDF6825-78BE-4B2A-B733-9919CF207759}" dt="2023-05-24T02:30:51.229" v="24" actId="478"/>
          <ac:picMkLst>
            <pc:docMk/>
            <pc:sldMk cId="3077793519" sldId="293"/>
            <ac:picMk id="5" creationId="{517ACF37-0B9B-C8DB-DA6B-2E99C3BCACE0}"/>
          </ac:picMkLst>
        </pc:picChg>
        <pc:picChg chg="add del">
          <ac:chgData name="TAN Mei Yi [Harrisdale Senior High School]" userId="f9f029c9-d743-4d60-9f2c-e74bdec1ab07" providerId="ADAL" clId="{BCDF6825-78BE-4B2A-B733-9919CF207759}" dt="2023-05-24T02:36:58.491" v="30" actId="21"/>
          <ac:picMkLst>
            <pc:docMk/>
            <pc:sldMk cId="3077793519" sldId="293"/>
            <ac:picMk id="8" creationId="{1A143AF2-06AF-9344-4441-E5A304A56417}"/>
          </ac:picMkLst>
        </pc:picChg>
      </pc:sldChg>
      <pc:sldChg chg="addSp delSp modSp mod delAnim modAnim">
        <pc:chgData name="TAN Mei Yi [Harrisdale Senior High School]" userId="f9f029c9-d743-4d60-9f2c-e74bdec1ab07" providerId="ADAL" clId="{BCDF6825-78BE-4B2A-B733-9919CF207759}" dt="2023-05-26T06:43:43.600" v="553" actId="478"/>
        <pc:sldMkLst>
          <pc:docMk/>
          <pc:sldMk cId="3818166448" sldId="294"/>
        </pc:sldMkLst>
        <pc:spChg chg="mod">
          <ac:chgData name="TAN Mei Yi [Harrisdale Senior High School]" userId="f9f029c9-d743-4d60-9f2c-e74bdec1ab07" providerId="ADAL" clId="{BCDF6825-78BE-4B2A-B733-9919CF207759}" dt="2023-05-26T06:33:56.488" v="380" actId="14100"/>
          <ac:spMkLst>
            <pc:docMk/>
            <pc:sldMk cId="3818166448" sldId="294"/>
            <ac:spMk id="3" creationId="{00000000-0000-0000-0000-000000000000}"/>
          </ac:spMkLst>
        </pc:spChg>
        <pc:spChg chg="add mod">
          <ac:chgData name="TAN Mei Yi [Harrisdale Senior High School]" userId="f9f029c9-d743-4d60-9f2c-e74bdec1ab07" providerId="ADAL" clId="{BCDF6825-78BE-4B2A-B733-9919CF207759}" dt="2023-05-26T06:39:35.359" v="434" actId="1076"/>
          <ac:spMkLst>
            <pc:docMk/>
            <pc:sldMk cId="3818166448" sldId="294"/>
            <ac:spMk id="6" creationId="{12006486-2B9C-8012-57F3-7A114271B172}"/>
          </ac:spMkLst>
        </pc:spChg>
        <pc:spChg chg="mod">
          <ac:chgData name="TAN Mei Yi [Harrisdale Senior High School]" userId="f9f029c9-d743-4d60-9f2c-e74bdec1ab07" providerId="ADAL" clId="{BCDF6825-78BE-4B2A-B733-9919CF207759}" dt="2023-05-26T06:39:35.359" v="434" actId="1076"/>
          <ac:spMkLst>
            <pc:docMk/>
            <pc:sldMk cId="3818166448" sldId="294"/>
            <ac:spMk id="7" creationId="{ED4D22C2-EB11-C735-B5CA-44C39696CA06}"/>
          </ac:spMkLst>
        </pc:spChg>
        <pc:spChg chg="mod">
          <ac:chgData name="TAN Mei Yi [Harrisdale Senior High School]" userId="f9f029c9-d743-4d60-9f2c-e74bdec1ab07" providerId="ADAL" clId="{BCDF6825-78BE-4B2A-B733-9919CF207759}" dt="2023-05-26T06:39:35.359" v="434" actId="1076"/>
          <ac:spMkLst>
            <pc:docMk/>
            <pc:sldMk cId="3818166448" sldId="294"/>
            <ac:spMk id="8" creationId="{4B9EFD9B-37BB-5F40-DB1F-78965FF029AB}"/>
          </ac:spMkLst>
        </pc:spChg>
        <pc:spChg chg="del">
          <ac:chgData name="TAN Mei Yi [Harrisdale Senior High School]" userId="f9f029c9-d743-4d60-9f2c-e74bdec1ab07" providerId="ADAL" clId="{BCDF6825-78BE-4B2A-B733-9919CF207759}" dt="2023-05-26T06:34:10.543" v="383" actId="478"/>
          <ac:spMkLst>
            <pc:docMk/>
            <pc:sldMk cId="3818166448" sldId="294"/>
            <ac:spMk id="9" creationId="{12C91770-DA92-8129-999B-864B3C983C5A}"/>
          </ac:spMkLst>
        </pc:spChg>
        <pc:spChg chg="del">
          <ac:chgData name="TAN Mei Yi [Harrisdale Senior High School]" userId="f9f029c9-d743-4d60-9f2c-e74bdec1ab07" providerId="ADAL" clId="{BCDF6825-78BE-4B2A-B733-9919CF207759}" dt="2023-05-26T06:34:10.543" v="383" actId="478"/>
          <ac:spMkLst>
            <pc:docMk/>
            <pc:sldMk cId="3818166448" sldId="294"/>
            <ac:spMk id="10" creationId="{C2DC74A0-E07D-D7B4-B95C-CC10F54D0A19}"/>
          </ac:spMkLst>
        </pc:spChg>
        <pc:spChg chg="del">
          <ac:chgData name="TAN Mei Yi [Harrisdale Senior High School]" userId="f9f029c9-d743-4d60-9f2c-e74bdec1ab07" providerId="ADAL" clId="{BCDF6825-78BE-4B2A-B733-9919CF207759}" dt="2023-05-26T06:34:10.543" v="383" actId="478"/>
          <ac:spMkLst>
            <pc:docMk/>
            <pc:sldMk cId="3818166448" sldId="294"/>
            <ac:spMk id="11" creationId="{B5CC3CC8-633A-CD47-60D1-87D0C23D9891}"/>
          </ac:spMkLst>
        </pc:spChg>
        <pc:spChg chg="del">
          <ac:chgData name="TAN Mei Yi [Harrisdale Senior High School]" userId="f9f029c9-d743-4d60-9f2c-e74bdec1ab07" providerId="ADAL" clId="{BCDF6825-78BE-4B2A-B733-9919CF207759}" dt="2023-05-26T06:34:10.543" v="383" actId="478"/>
          <ac:spMkLst>
            <pc:docMk/>
            <pc:sldMk cId="3818166448" sldId="294"/>
            <ac:spMk id="12" creationId="{83996FC9-9FAC-4C90-E554-F5B62B775685}"/>
          </ac:spMkLst>
        </pc:spChg>
        <pc:spChg chg="del">
          <ac:chgData name="TAN Mei Yi [Harrisdale Senior High School]" userId="f9f029c9-d743-4d60-9f2c-e74bdec1ab07" providerId="ADAL" clId="{BCDF6825-78BE-4B2A-B733-9919CF207759}" dt="2023-05-26T06:34:05.540" v="382" actId="478"/>
          <ac:spMkLst>
            <pc:docMk/>
            <pc:sldMk cId="3818166448" sldId="294"/>
            <ac:spMk id="13" creationId="{442A34E1-01EA-9290-78EB-B98211AA9DD1}"/>
          </ac:spMkLst>
        </pc:spChg>
        <pc:spChg chg="del">
          <ac:chgData name="TAN Mei Yi [Harrisdale Senior High School]" userId="f9f029c9-d743-4d60-9f2c-e74bdec1ab07" providerId="ADAL" clId="{BCDF6825-78BE-4B2A-B733-9919CF207759}" dt="2023-05-26T06:34:05.540" v="382" actId="478"/>
          <ac:spMkLst>
            <pc:docMk/>
            <pc:sldMk cId="3818166448" sldId="294"/>
            <ac:spMk id="14" creationId="{D913889E-A9C2-B49C-B2A6-45EE69B1D0CF}"/>
          </ac:spMkLst>
        </pc:spChg>
        <pc:spChg chg="del">
          <ac:chgData name="TAN Mei Yi [Harrisdale Senior High School]" userId="f9f029c9-d743-4d60-9f2c-e74bdec1ab07" providerId="ADAL" clId="{BCDF6825-78BE-4B2A-B733-9919CF207759}" dt="2023-05-26T06:34:05.540" v="382" actId="478"/>
          <ac:spMkLst>
            <pc:docMk/>
            <pc:sldMk cId="3818166448" sldId="294"/>
            <ac:spMk id="15" creationId="{220956DF-0F41-0C36-B68A-4D2B434AB86A}"/>
          </ac:spMkLst>
        </pc:spChg>
        <pc:spChg chg="del">
          <ac:chgData name="TAN Mei Yi [Harrisdale Senior High School]" userId="f9f029c9-d743-4d60-9f2c-e74bdec1ab07" providerId="ADAL" clId="{BCDF6825-78BE-4B2A-B733-9919CF207759}" dt="2023-05-26T06:34:05.540" v="382" actId="478"/>
          <ac:spMkLst>
            <pc:docMk/>
            <pc:sldMk cId="3818166448" sldId="294"/>
            <ac:spMk id="16" creationId="{326B92AB-9763-874F-F12A-A8276D60B179}"/>
          </ac:spMkLst>
        </pc:spChg>
        <pc:spChg chg="del">
          <ac:chgData name="TAN Mei Yi [Harrisdale Senior High School]" userId="f9f029c9-d743-4d60-9f2c-e74bdec1ab07" providerId="ADAL" clId="{BCDF6825-78BE-4B2A-B733-9919CF207759}" dt="2023-05-26T06:34:05.540" v="382" actId="478"/>
          <ac:spMkLst>
            <pc:docMk/>
            <pc:sldMk cId="3818166448" sldId="294"/>
            <ac:spMk id="17" creationId="{0A73E123-4746-A8E8-D1A8-7E35460D2FF5}"/>
          </ac:spMkLst>
        </pc:spChg>
        <pc:spChg chg="del">
          <ac:chgData name="TAN Mei Yi [Harrisdale Senior High School]" userId="f9f029c9-d743-4d60-9f2c-e74bdec1ab07" providerId="ADAL" clId="{BCDF6825-78BE-4B2A-B733-9919CF207759}" dt="2023-05-26T06:34:10.543" v="383" actId="478"/>
          <ac:spMkLst>
            <pc:docMk/>
            <pc:sldMk cId="3818166448" sldId="294"/>
            <ac:spMk id="18" creationId="{CCBE2C21-372B-CC2E-19FD-BA9417E6A91D}"/>
          </ac:spMkLst>
        </pc:spChg>
        <pc:spChg chg="add mod">
          <ac:chgData name="TAN Mei Yi [Harrisdale Senior High School]" userId="f9f029c9-d743-4d60-9f2c-e74bdec1ab07" providerId="ADAL" clId="{BCDF6825-78BE-4B2A-B733-9919CF207759}" dt="2023-05-26T06:42:00.697" v="510" actId="20577"/>
          <ac:spMkLst>
            <pc:docMk/>
            <pc:sldMk cId="3818166448" sldId="294"/>
            <ac:spMk id="19" creationId="{978FF1D4-5125-39AE-54B4-ACA0AC344A3D}"/>
          </ac:spMkLst>
        </pc:spChg>
        <pc:spChg chg="add mod">
          <ac:chgData name="TAN Mei Yi [Harrisdale Senior High School]" userId="f9f029c9-d743-4d60-9f2c-e74bdec1ab07" providerId="ADAL" clId="{BCDF6825-78BE-4B2A-B733-9919CF207759}" dt="2023-05-26T06:41:18.305" v="464" actId="20577"/>
          <ac:spMkLst>
            <pc:docMk/>
            <pc:sldMk cId="3818166448" sldId="294"/>
            <ac:spMk id="21" creationId="{19EF518D-7B47-8316-382A-1362642472FD}"/>
          </ac:spMkLst>
        </pc:spChg>
        <pc:spChg chg="add mod">
          <ac:chgData name="TAN Mei Yi [Harrisdale Senior High School]" userId="f9f029c9-d743-4d60-9f2c-e74bdec1ab07" providerId="ADAL" clId="{BCDF6825-78BE-4B2A-B733-9919CF207759}" dt="2023-05-26T06:41:50.853" v="483" actId="20577"/>
          <ac:spMkLst>
            <pc:docMk/>
            <pc:sldMk cId="3818166448" sldId="294"/>
            <ac:spMk id="22" creationId="{B294469F-3DAA-AD07-D591-BE0C6BB387B7}"/>
          </ac:spMkLst>
        </pc:spChg>
        <pc:spChg chg="add mod">
          <ac:chgData name="TAN Mei Yi [Harrisdale Senior High School]" userId="f9f029c9-d743-4d60-9f2c-e74bdec1ab07" providerId="ADAL" clId="{BCDF6825-78BE-4B2A-B733-9919CF207759}" dt="2023-05-26T06:42:10.381" v="514" actId="20577"/>
          <ac:spMkLst>
            <pc:docMk/>
            <pc:sldMk cId="3818166448" sldId="294"/>
            <ac:spMk id="23" creationId="{82968B7C-F3C0-1D3A-D169-80D6039F4902}"/>
          </ac:spMkLst>
        </pc:spChg>
        <pc:spChg chg="add mod">
          <ac:chgData name="TAN Mei Yi [Harrisdale Senior High School]" userId="f9f029c9-d743-4d60-9f2c-e74bdec1ab07" providerId="ADAL" clId="{BCDF6825-78BE-4B2A-B733-9919CF207759}" dt="2023-05-26T06:42:26.427" v="528" actId="1076"/>
          <ac:spMkLst>
            <pc:docMk/>
            <pc:sldMk cId="3818166448" sldId="294"/>
            <ac:spMk id="24" creationId="{363D60A2-10D6-0686-4756-7C279D0CAFBE}"/>
          </ac:spMkLst>
        </pc:spChg>
        <pc:spChg chg="add mod">
          <ac:chgData name="TAN Mei Yi [Harrisdale Senior High School]" userId="f9f029c9-d743-4d60-9f2c-e74bdec1ab07" providerId="ADAL" clId="{BCDF6825-78BE-4B2A-B733-9919CF207759}" dt="2023-05-26T06:43:41.397" v="552" actId="20577"/>
          <ac:spMkLst>
            <pc:docMk/>
            <pc:sldMk cId="3818166448" sldId="294"/>
            <ac:spMk id="25" creationId="{A3A0E375-7238-3482-E8E3-F2F05BDF048F}"/>
          </ac:spMkLst>
        </pc:spChg>
        <pc:picChg chg="add del mod">
          <ac:chgData name="TAN Mei Yi [Harrisdale Senior High School]" userId="f9f029c9-d743-4d60-9f2c-e74bdec1ab07" providerId="ADAL" clId="{BCDF6825-78BE-4B2A-B733-9919CF207759}" dt="2023-05-26T06:39:29.458" v="433" actId="478"/>
          <ac:picMkLst>
            <pc:docMk/>
            <pc:sldMk cId="3818166448" sldId="294"/>
            <ac:picMk id="5" creationId="{B419978B-3A4C-9314-8D08-BB4D0E6ED554}"/>
          </ac:picMkLst>
        </pc:picChg>
        <pc:picChg chg="add del mod">
          <ac:chgData name="TAN Mei Yi [Harrisdale Senior High School]" userId="f9f029c9-d743-4d60-9f2c-e74bdec1ab07" providerId="ADAL" clId="{BCDF6825-78BE-4B2A-B733-9919CF207759}" dt="2023-05-26T06:43:43.600" v="553" actId="478"/>
          <ac:picMkLst>
            <pc:docMk/>
            <pc:sldMk cId="3818166448" sldId="294"/>
            <ac:picMk id="20" creationId="{8CBE7061-4168-C294-9137-46AB01332611}"/>
          </ac:picMkLst>
        </pc:picChg>
      </pc:sldChg>
      <pc:sldChg chg="addSp delSp modSp del mod">
        <pc:chgData name="TAN Mei Yi [Harrisdale Senior High School]" userId="f9f029c9-d743-4d60-9f2c-e74bdec1ab07" providerId="ADAL" clId="{BCDF6825-78BE-4B2A-B733-9919CF207759}" dt="2023-05-26T06:44:07.878" v="554" actId="47"/>
        <pc:sldMkLst>
          <pc:docMk/>
          <pc:sldMk cId="2560018972" sldId="295"/>
        </pc:sldMkLst>
        <pc:picChg chg="add del">
          <ac:chgData name="TAN Mei Yi [Harrisdale Senior High School]" userId="f9f029c9-d743-4d60-9f2c-e74bdec1ab07" providerId="ADAL" clId="{BCDF6825-78BE-4B2A-B733-9919CF207759}" dt="2023-05-26T06:39:48.143" v="437" actId="21"/>
          <ac:picMkLst>
            <pc:docMk/>
            <pc:sldMk cId="2560018972" sldId="295"/>
            <ac:picMk id="5" creationId="{D9E5C07E-75F8-1034-435F-AE34E777A1E9}"/>
          </ac:picMkLst>
        </pc:picChg>
        <pc:picChg chg="add mod">
          <ac:chgData name="TAN Mei Yi [Harrisdale Senior High School]" userId="f9f029c9-d743-4d60-9f2c-e74bdec1ab07" providerId="ADAL" clId="{BCDF6825-78BE-4B2A-B733-9919CF207759}" dt="2023-05-24T02:28:21.186" v="10" actId="1076"/>
          <ac:picMkLst>
            <pc:docMk/>
            <pc:sldMk cId="2560018972" sldId="295"/>
            <ac:picMk id="17" creationId="{6DF37128-FDC9-2147-F87F-3152E2181957}"/>
          </ac:picMkLst>
        </pc:picChg>
      </pc:sldChg>
      <pc:sldChg chg="addSp delSp modSp add mod delAnim modAnim">
        <pc:chgData name="TAN Mei Yi [Harrisdale Senior High School]" userId="f9f029c9-d743-4d60-9f2c-e74bdec1ab07" providerId="ADAL" clId="{BCDF6825-78BE-4B2A-B733-9919CF207759}" dt="2023-05-26T07:16:58.116" v="763" actId="478"/>
        <pc:sldMkLst>
          <pc:docMk/>
          <pc:sldMk cId="174103533" sldId="296"/>
        </pc:sldMkLst>
        <pc:spChg chg="mod">
          <ac:chgData name="TAN Mei Yi [Harrisdale Senior High School]" userId="f9f029c9-d743-4d60-9f2c-e74bdec1ab07" providerId="ADAL" clId="{BCDF6825-78BE-4B2A-B733-9919CF207759}" dt="2023-05-26T07:14:33.783" v="761" actId="20577"/>
          <ac:spMkLst>
            <pc:docMk/>
            <pc:sldMk cId="174103533" sldId="296"/>
            <ac:spMk id="3" creationId="{00000000-0000-0000-0000-000000000000}"/>
          </ac:spMkLst>
        </pc:spChg>
        <pc:spChg chg="mod">
          <ac:chgData name="TAN Mei Yi [Harrisdale Senior High School]" userId="f9f029c9-d743-4d60-9f2c-e74bdec1ab07" providerId="ADAL" clId="{BCDF6825-78BE-4B2A-B733-9919CF207759}" dt="2023-05-26T07:10:21.695" v="668" actId="20577"/>
          <ac:spMkLst>
            <pc:docMk/>
            <pc:sldMk cId="174103533" sldId="296"/>
            <ac:spMk id="6" creationId="{95ACB665-3F91-9EF3-5F2E-018ABF42AE39}"/>
          </ac:spMkLst>
        </pc:spChg>
        <pc:spChg chg="mod">
          <ac:chgData name="TAN Mei Yi [Harrisdale Senior High School]" userId="f9f029c9-d743-4d60-9f2c-e74bdec1ab07" providerId="ADAL" clId="{BCDF6825-78BE-4B2A-B733-9919CF207759}" dt="2023-05-26T07:10:35.307" v="686" actId="1076"/>
          <ac:spMkLst>
            <pc:docMk/>
            <pc:sldMk cId="174103533" sldId="296"/>
            <ac:spMk id="7" creationId="{7999494F-84FC-B838-6074-7918C57BECB0}"/>
          </ac:spMkLst>
        </pc:spChg>
        <pc:spChg chg="del">
          <ac:chgData name="TAN Mei Yi [Harrisdale Senior High School]" userId="f9f029c9-d743-4d60-9f2c-e74bdec1ab07" providerId="ADAL" clId="{BCDF6825-78BE-4B2A-B733-9919CF207759}" dt="2023-05-26T07:09:33.473" v="635" actId="478"/>
          <ac:spMkLst>
            <pc:docMk/>
            <pc:sldMk cId="174103533" sldId="296"/>
            <ac:spMk id="8" creationId="{67747B4F-3474-AEC6-44AF-5E7E329F1C74}"/>
          </ac:spMkLst>
        </pc:spChg>
        <pc:spChg chg="del">
          <ac:chgData name="TAN Mei Yi [Harrisdale Senior High School]" userId="f9f029c9-d743-4d60-9f2c-e74bdec1ab07" providerId="ADAL" clId="{BCDF6825-78BE-4B2A-B733-9919CF207759}" dt="2023-05-26T07:09:33.473" v="635" actId="478"/>
          <ac:spMkLst>
            <pc:docMk/>
            <pc:sldMk cId="174103533" sldId="296"/>
            <ac:spMk id="9" creationId="{B84740BB-D42B-DB81-371A-D1F12BBF15CA}"/>
          </ac:spMkLst>
        </pc:spChg>
        <pc:spChg chg="del mod">
          <ac:chgData name="TAN Mei Yi [Harrisdale Senior High School]" userId="f9f029c9-d743-4d60-9f2c-e74bdec1ab07" providerId="ADAL" clId="{BCDF6825-78BE-4B2A-B733-9919CF207759}" dt="2023-05-26T07:09:31.252" v="634" actId="478"/>
          <ac:spMkLst>
            <pc:docMk/>
            <pc:sldMk cId="174103533" sldId="296"/>
            <ac:spMk id="10" creationId="{10ACFAC1-B7A0-2761-B371-C9E9826B0C91}"/>
          </ac:spMkLst>
        </pc:spChg>
        <pc:spChg chg="del mod">
          <ac:chgData name="TAN Mei Yi [Harrisdale Senior High School]" userId="f9f029c9-d743-4d60-9f2c-e74bdec1ab07" providerId="ADAL" clId="{BCDF6825-78BE-4B2A-B733-9919CF207759}" dt="2023-05-26T07:09:31.252" v="634" actId="478"/>
          <ac:spMkLst>
            <pc:docMk/>
            <pc:sldMk cId="174103533" sldId="296"/>
            <ac:spMk id="11" creationId="{6B8CB329-410E-D145-5A00-0970D8CFDA80}"/>
          </ac:spMkLst>
        </pc:spChg>
        <pc:spChg chg="del mod">
          <ac:chgData name="TAN Mei Yi [Harrisdale Senior High School]" userId="f9f029c9-d743-4d60-9f2c-e74bdec1ab07" providerId="ADAL" clId="{BCDF6825-78BE-4B2A-B733-9919CF207759}" dt="2023-05-26T07:09:27.793" v="632" actId="478"/>
          <ac:spMkLst>
            <pc:docMk/>
            <pc:sldMk cId="174103533" sldId="296"/>
            <ac:spMk id="12" creationId="{9CB768E6-F82D-F12A-CE8F-B7AFD9201E23}"/>
          </ac:spMkLst>
        </pc:spChg>
        <pc:spChg chg="del mod">
          <ac:chgData name="TAN Mei Yi [Harrisdale Senior High School]" userId="f9f029c9-d743-4d60-9f2c-e74bdec1ab07" providerId="ADAL" clId="{BCDF6825-78BE-4B2A-B733-9919CF207759}" dt="2023-05-26T07:09:27.793" v="632" actId="478"/>
          <ac:spMkLst>
            <pc:docMk/>
            <pc:sldMk cId="174103533" sldId="296"/>
            <ac:spMk id="14" creationId="{8C723F6F-FB90-9508-2203-7974BA8FFE35}"/>
          </ac:spMkLst>
        </pc:spChg>
        <pc:spChg chg="del mod">
          <ac:chgData name="TAN Mei Yi [Harrisdale Senior High School]" userId="f9f029c9-d743-4d60-9f2c-e74bdec1ab07" providerId="ADAL" clId="{BCDF6825-78BE-4B2A-B733-9919CF207759}" dt="2023-05-26T07:09:27.793" v="632" actId="478"/>
          <ac:spMkLst>
            <pc:docMk/>
            <pc:sldMk cId="174103533" sldId="296"/>
            <ac:spMk id="15" creationId="{3C73D139-1AB5-F363-1C98-B146A959EEC9}"/>
          </ac:spMkLst>
        </pc:spChg>
        <pc:spChg chg="del mod">
          <ac:chgData name="TAN Mei Yi [Harrisdale Senior High School]" userId="f9f029c9-d743-4d60-9f2c-e74bdec1ab07" providerId="ADAL" clId="{BCDF6825-78BE-4B2A-B733-9919CF207759}" dt="2023-05-26T07:09:27.793" v="632" actId="478"/>
          <ac:spMkLst>
            <pc:docMk/>
            <pc:sldMk cId="174103533" sldId="296"/>
            <ac:spMk id="16" creationId="{A628BD14-E342-44DE-41EC-3763897B4FD5}"/>
          </ac:spMkLst>
        </pc:spChg>
        <pc:spChg chg="add mod">
          <ac:chgData name="TAN Mei Yi [Harrisdale Senior High School]" userId="f9f029c9-d743-4d60-9f2c-e74bdec1ab07" providerId="ADAL" clId="{BCDF6825-78BE-4B2A-B733-9919CF207759}" dt="2023-05-26T07:12:30.369" v="717" actId="1076"/>
          <ac:spMkLst>
            <pc:docMk/>
            <pc:sldMk cId="174103533" sldId="296"/>
            <ac:spMk id="18" creationId="{CCB349AD-C22A-EB4A-0E42-11096D4BF003}"/>
          </ac:spMkLst>
        </pc:spChg>
        <pc:spChg chg="add mod">
          <ac:chgData name="TAN Mei Yi [Harrisdale Senior High School]" userId="f9f029c9-d743-4d60-9f2c-e74bdec1ab07" providerId="ADAL" clId="{BCDF6825-78BE-4B2A-B733-9919CF207759}" dt="2023-05-26T07:13:05.269" v="750" actId="1076"/>
          <ac:spMkLst>
            <pc:docMk/>
            <pc:sldMk cId="174103533" sldId="296"/>
            <ac:spMk id="19" creationId="{384B387D-9FC3-54E7-45B6-35C4768B8107}"/>
          </ac:spMkLst>
        </pc:spChg>
        <pc:spChg chg="add del mod">
          <ac:chgData name="TAN Mei Yi [Harrisdale Senior High School]" userId="f9f029c9-d743-4d60-9f2c-e74bdec1ab07" providerId="ADAL" clId="{BCDF6825-78BE-4B2A-B733-9919CF207759}" dt="2023-05-26T07:12:57.208" v="740"/>
          <ac:spMkLst>
            <pc:docMk/>
            <pc:sldMk cId="174103533" sldId="296"/>
            <ac:spMk id="20" creationId="{F90C1CE2-3507-310A-8D85-E20211B23E7B}"/>
          </ac:spMkLst>
        </pc:spChg>
        <pc:picChg chg="del">
          <ac:chgData name="TAN Mei Yi [Harrisdale Senior High School]" userId="f9f029c9-d743-4d60-9f2c-e74bdec1ab07" providerId="ADAL" clId="{BCDF6825-78BE-4B2A-B733-9919CF207759}" dt="2023-05-24T02:29:04.685" v="12" actId="478"/>
          <ac:picMkLst>
            <pc:docMk/>
            <pc:sldMk cId="174103533" sldId="296"/>
            <ac:picMk id="5" creationId="{D9E5C07E-75F8-1034-435F-AE34E777A1E9}"/>
          </ac:picMkLst>
        </pc:picChg>
        <pc:picChg chg="add del mod">
          <ac:chgData name="TAN Mei Yi [Harrisdale Senior High School]" userId="f9f029c9-d743-4d60-9f2c-e74bdec1ab07" providerId="ADAL" clId="{BCDF6825-78BE-4B2A-B733-9919CF207759}" dt="2023-05-26T07:16:58.116" v="763" actId="478"/>
          <ac:picMkLst>
            <pc:docMk/>
            <pc:sldMk cId="174103533" sldId="296"/>
            <ac:picMk id="13" creationId="{C98FD73A-5BEB-9BC0-09AA-16DC59C3DB30}"/>
          </ac:picMkLst>
        </pc:picChg>
        <pc:picChg chg="del">
          <ac:chgData name="TAN Mei Yi [Harrisdale Senior High School]" userId="f9f029c9-d743-4d60-9f2c-e74bdec1ab07" providerId="ADAL" clId="{BCDF6825-78BE-4B2A-B733-9919CF207759}" dt="2023-05-24T02:29:04.685" v="12" actId="478"/>
          <ac:picMkLst>
            <pc:docMk/>
            <pc:sldMk cId="174103533" sldId="296"/>
            <ac:picMk id="17" creationId="{6DF37128-FDC9-2147-F87F-3152E2181957}"/>
          </ac:picMkLst>
        </pc:picChg>
      </pc:sldChg>
      <pc:sldChg chg="addSp delSp modSp add mod delAnim modAnim">
        <pc:chgData name="TAN Mei Yi [Harrisdale Senior High School]" userId="f9f029c9-d743-4d60-9f2c-e74bdec1ab07" providerId="ADAL" clId="{BCDF6825-78BE-4B2A-B733-9919CF207759}" dt="2023-05-26T07:28:45.043" v="888"/>
        <pc:sldMkLst>
          <pc:docMk/>
          <pc:sldMk cId="210235844" sldId="297"/>
        </pc:sldMkLst>
        <pc:spChg chg="mod">
          <ac:chgData name="TAN Mei Yi [Harrisdale Senior High School]" userId="f9f029c9-d743-4d60-9f2c-e74bdec1ab07" providerId="ADAL" clId="{BCDF6825-78BE-4B2A-B733-9919CF207759}" dt="2023-05-26T07:27:10.021" v="834" actId="20577"/>
          <ac:spMkLst>
            <pc:docMk/>
            <pc:sldMk cId="210235844" sldId="297"/>
            <ac:spMk id="3" creationId="{00000000-0000-0000-0000-000000000000}"/>
          </ac:spMkLst>
        </pc:spChg>
        <pc:spChg chg="mod">
          <ac:chgData name="TAN Mei Yi [Harrisdale Senior High School]" userId="f9f029c9-d743-4d60-9f2c-e74bdec1ab07" providerId="ADAL" clId="{BCDF6825-78BE-4B2A-B733-9919CF207759}" dt="2023-05-26T07:27:35.968" v="850" actId="1076"/>
          <ac:spMkLst>
            <pc:docMk/>
            <pc:sldMk cId="210235844" sldId="297"/>
            <ac:spMk id="6" creationId="{95ACB665-3F91-9EF3-5F2E-018ABF42AE39}"/>
          </ac:spMkLst>
        </pc:spChg>
        <pc:spChg chg="mod">
          <ac:chgData name="TAN Mei Yi [Harrisdale Senior High School]" userId="f9f029c9-d743-4d60-9f2c-e74bdec1ab07" providerId="ADAL" clId="{BCDF6825-78BE-4B2A-B733-9919CF207759}" dt="2023-05-26T07:27:47.711" v="866" actId="1076"/>
          <ac:spMkLst>
            <pc:docMk/>
            <pc:sldMk cId="210235844" sldId="297"/>
            <ac:spMk id="7" creationId="{7999494F-84FC-B838-6074-7918C57BECB0}"/>
          </ac:spMkLst>
        </pc:spChg>
        <pc:spChg chg="del">
          <ac:chgData name="TAN Mei Yi [Harrisdale Senior High School]" userId="f9f029c9-d743-4d60-9f2c-e74bdec1ab07" providerId="ADAL" clId="{BCDF6825-78BE-4B2A-B733-9919CF207759}" dt="2023-05-26T07:27:21.147" v="835" actId="478"/>
          <ac:spMkLst>
            <pc:docMk/>
            <pc:sldMk cId="210235844" sldId="297"/>
            <ac:spMk id="8" creationId="{67747B4F-3474-AEC6-44AF-5E7E329F1C74}"/>
          </ac:spMkLst>
        </pc:spChg>
        <pc:spChg chg="del">
          <ac:chgData name="TAN Mei Yi [Harrisdale Senior High School]" userId="f9f029c9-d743-4d60-9f2c-e74bdec1ab07" providerId="ADAL" clId="{BCDF6825-78BE-4B2A-B733-9919CF207759}" dt="2023-05-26T07:27:21.147" v="835" actId="478"/>
          <ac:spMkLst>
            <pc:docMk/>
            <pc:sldMk cId="210235844" sldId="297"/>
            <ac:spMk id="9" creationId="{B84740BB-D42B-DB81-371A-D1F12BBF15CA}"/>
          </ac:spMkLst>
        </pc:spChg>
        <pc:spChg chg="del">
          <ac:chgData name="TAN Mei Yi [Harrisdale Senior High School]" userId="f9f029c9-d743-4d60-9f2c-e74bdec1ab07" providerId="ADAL" clId="{BCDF6825-78BE-4B2A-B733-9919CF207759}" dt="2023-05-26T07:27:21.147" v="835" actId="478"/>
          <ac:spMkLst>
            <pc:docMk/>
            <pc:sldMk cId="210235844" sldId="297"/>
            <ac:spMk id="10" creationId="{10ACFAC1-B7A0-2761-B371-C9E9826B0C91}"/>
          </ac:spMkLst>
        </pc:spChg>
        <pc:spChg chg="del">
          <ac:chgData name="TAN Mei Yi [Harrisdale Senior High School]" userId="f9f029c9-d743-4d60-9f2c-e74bdec1ab07" providerId="ADAL" clId="{BCDF6825-78BE-4B2A-B733-9919CF207759}" dt="2023-05-26T07:27:21.147" v="835" actId="478"/>
          <ac:spMkLst>
            <pc:docMk/>
            <pc:sldMk cId="210235844" sldId="297"/>
            <ac:spMk id="11" creationId="{6B8CB329-410E-D145-5A00-0970D8CFDA80}"/>
          </ac:spMkLst>
        </pc:spChg>
        <pc:spChg chg="del">
          <ac:chgData name="TAN Mei Yi [Harrisdale Senior High School]" userId="f9f029c9-d743-4d60-9f2c-e74bdec1ab07" providerId="ADAL" clId="{BCDF6825-78BE-4B2A-B733-9919CF207759}" dt="2023-05-26T07:27:21.147" v="835" actId="478"/>
          <ac:spMkLst>
            <pc:docMk/>
            <pc:sldMk cId="210235844" sldId="297"/>
            <ac:spMk id="12" creationId="{9CB768E6-F82D-F12A-CE8F-B7AFD9201E23}"/>
          </ac:spMkLst>
        </pc:spChg>
        <pc:spChg chg="del">
          <ac:chgData name="TAN Mei Yi [Harrisdale Senior High School]" userId="f9f029c9-d743-4d60-9f2c-e74bdec1ab07" providerId="ADAL" clId="{BCDF6825-78BE-4B2A-B733-9919CF207759}" dt="2023-05-26T07:27:21.147" v="835" actId="478"/>
          <ac:spMkLst>
            <pc:docMk/>
            <pc:sldMk cId="210235844" sldId="297"/>
            <ac:spMk id="14" creationId="{8C723F6F-FB90-9508-2203-7974BA8FFE35}"/>
          </ac:spMkLst>
        </pc:spChg>
        <pc:spChg chg="del">
          <ac:chgData name="TAN Mei Yi [Harrisdale Senior High School]" userId="f9f029c9-d743-4d60-9f2c-e74bdec1ab07" providerId="ADAL" clId="{BCDF6825-78BE-4B2A-B733-9919CF207759}" dt="2023-05-26T07:27:21.147" v="835" actId="478"/>
          <ac:spMkLst>
            <pc:docMk/>
            <pc:sldMk cId="210235844" sldId="297"/>
            <ac:spMk id="15" creationId="{3C73D139-1AB5-F363-1C98-B146A959EEC9}"/>
          </ac:spMkLst>
        </pc:spChg>
        <pc:spChg chg="del">
          <ac:chgData name="TAN Mei Yi [Harrisdale Senior High School]" userId="f9f029c9-d743-4d60-9f2c-e74bdec1ab07" providerId="ADAL" clId="{BCDF6825-78BE-4B2A-B733-9919CF207759}" dt="2023-05-26T07:27:21.147" v="835" actId="478"/>
          <ac:spMkLst>
            <pc:docMk/>
            <pc:sldMk cId="210235844" sldId="297"/>
            <ac:spMk id="16" creationId="{A628BD14-E342-44DE-41EC-3763897B4FD5}"/>
          </ac:spMkLst>
        </pc:spChg>
        <pc:spChg chg="add mod">
          <ac:chgData name="TAN Mei Yi [Harrisdale Senior High School]" userId="f9f029c9-d743-4d60-9f2c-e74bdec1ab07" providerId="ADAL" clId="{BCDF6825-78BE-4B2A-B733-9919CF207759}" dt="2023-05-26T07:27:57.454" v="875" actId="1076"/>
          <ac:spMkLst>
            <pc:docMk/>
            <pc:sldMk cId="210235844" sldId="297"/>
            <ac:spMk id="17" creationId="{D86C62A4-AFA9-EB0F-DD52-D040E05E03BB}"/>
          </ac:spMkLst>
        </pc:spChg>
        <pc:spChg chg="add mod">
          <ac:chgData name="TAN Mei Yi [Harrisdale Senior High School]" userId="f9f029c9-d743-4d60-9f2c-e74bdec1ab07" providerId="ADAL" clId="{BCDF6825-78BE-4B2A-B733-9919CF207759}" dt="2023-05-26T07:28:09.060" v="884" actId="1076"/>
          <ac:spMkLst>
            <pc:docMk/>
            <pc:sldMk cId="210235844" sldId="297"/>
            <ac:spMk id="18" creationId="{55BAFF4A-2FFD-18E7-3934-8E401F8359F2}"/>
          </ac:spMkLst>
        </pc:spChg>
        <pc:picChg chg="add del mod">
          <ac:chgData name="TAN Mei Yi [Harrisdale Senior High School]" userId="f9f029c9-d743-4d60-9f2c-e74bdec1ab07" providerId="ADAL" clId="{BCDF6825-78BE-4B2A-B733-9919CF207759}" dt="2023-05-26T07:28:10.306" v="885" actId="478"/>
          <ac:picMkLst>
            <pc:docMk/>
            <pc:sldMk cId="210235844" sldId="297"/>
            <ac:picMk id="5" creationId="{635BBD1B-517B-269A-693E-781FCE2AF941}"/>
          </ac:picMkLst>
        </pc:picChg>
        <pc:picChg chg="del">
          <ac:chgData name="TAN Mei Yi [Harrisdale Senior High School]" userId="f9f029c9-d743-4d60-9f2c-e74bdec1ab07" providerId="ADAL" clId="{BCDF6825-78BE-4B2A-B733-9919CF207759}" dt="2023-05-24T02:29:28.122" v="15" actId="478"/>
          <ac:picMkLst>
            <pc:docMk/>
            <pc:sldMk cId="210235844" sldId="297"/>
            <ac:picMk id="13" creationId="{C98FD73A-5BEB-9BC0-09AA-16DC59C3DB30}"/>
          </ac:picMkLst>
        </pc:picChg>
        <pc:picChg chg="add mod">
          <ac:chgData name="TAN Mei Yi [Harrisdale Senior High School]" userId="f9f029c9-d743-4d60-9f2c-e74bdec1ab07" providerId="ADAL" clId="{BCDF6825-78BE-4B2A-B733-9919CF207759}" dt="2023-05-26T07:28:42.477" v="887" actId="1076"/>
          <ac:picMkLst>
            <pc:docMk/>
            <pc:sldMk cId="210235844" sldId="297"/>
            <ac:picMk id="20" creationId="{7DDFBBFB-75FD-EF85-17D9-1CEED76EB0AA}"/>
          </ac:picMkLst>
        </pc:picChg>
      </pc:sldChg>
      <pc:sldChg chg="addSp delSp modSp add mod delAnim modAnim">
        <pc:chgData name="TAN Mei Yi [Harrisdale Senior High School]" userId="f9f029c9-d743-4d60-9f2c-e74bdec1ab07" providerId="ADAL" clId="{BCDF6825-78BE-4B2A-B733-9919CF207759}" dt="2023-05-26T07:34:30.948" v="1031" actId="1076"/>
        <pc:sldMkLst>
          <pc:docMk/>
          <pc:sldMk cId="524679162" sldId="298"/>
        </pc:sldMkLst>
        <pc:spChg chg="mod">
          <ac:chgData name="TAN Mei Yi [Harrisdale Senior High School]" userId="f9f029c9-d743-4d60-9f2c-e74bdec1ab07" providerId="ADAL" clId="{BCDF6825-78BE-4B2A-B733-9919CF207759}" dt="2023-05-26T07:32:49.484" v="971" actId="14100"/>
          <ac:spMkLst>
            <pc:docMk/>
            <pc:sldMk cId="524679162" sldId="298"/>
            <ac:spMk id="3" creationId="{00000000-0000-0000-0000-000000000000}"/>
          </ac:spMkLst>
        </pc:spChg>
        <pc:spChg chg="mod">
          <ac:chgData name="TAN Mei Yi [Harrisdale Senior High School]" userId="f9f029c9-d743-4d60-9f2c-e74bdec1ab07" providerId="ADAL" clId="{BCDF6825-78BE-4B2A-B733-9919CF207759}" dt="2023-05-26T07:33:10.007" v="989" actId="20577"/>
          <ac:spMkLst>
            <pc:docMk/>
            <pc:sldMk cId="524679162" sldId="298"/>
            <ac:spMk id="6" creationId="{95ACB665-3F91-9EF3-5F2E-018ABF42AE39}"/>
          </ac:spMkLst>
        </pc:spChg>
        <pc:spChg chg="del">
          <ac:chgData name="TAN Mei Yi [Harrisdale Senior High School]" userId="f9f029c9-d743-4d60-9f2c-e74bdec1ab07" providerId="ADAL" clId="{BCDF6825-78BE-4B2A-B733-9919CF207759}" dt="2023-05-26T07:32:58.763" v="975" actId="478"/>
          <ac:spMkLst>
            <pc:docMk/>
            <pc:sldMk cId="524679162" sldId="298"/>
            <ac:spMk id="7" creationId="{7999494F-84FC-B838-6074-7918C57BECB0}"/>
          </ac:spMkLst>
        </pc:spChg>
        <pc:spChg chg="del">
          <ac:chgData name="TAN Mei Yi [Harrisdale Senior High School]" userId="f9f029c9-d743-4d60-9f2c-e74bdec1ab07" providerId="ADAL" clId="{BCDF6825-78BE-4B2A-B733-9919CF207759}" dt="2023-05-26T07:32:58.763" v="975" actId="478"/>
          <ac:spMkLst>
            <pc:docMk/>
            <pc:sldMk cId="524679162" sldId="298"/>
            <ac:spMk id="8" creationId="{67747B4F-3474-AEC6-44AF-5E7E329F1C74}"/>
          </ac:spMkLst>
        </pc:spChg>
        <pc:spChg chg="del">
          <ac:chgData name="TAN Mei Yi [Harrisdale Senior High School]" userId="f9f029c9-d743-4d60-9f2c-e74bdec1ab07" providerId="ADAL" clId="{BCDF6825-78BE-4B2A-B733-9919CF207759}" dt="2023-05-26T07:32:58.763" v="975" actId="478"/>
          <ac:spMkLst>
            <pc:docMk/>
            <pc:sldMk cId="524679162" sldId="298"/>
            <ac:spMk id="9" creationId="{B84740BB-D42B-DB81-371A-D1F12BBF15CA}"/>
          </ac:spMkLst>
        </pc:spChg>
        <pc:spChg chg="del">
          <ac:chgData name="TAN Mei Yi [Harrisdale Senior High School]" userId="f9f029c9-d743-4d60-9f2c-e74bdec1ab07" providerId="ADAL" clId="{BCDF6825-78BE-4B2A-B733-9919CF207759}" dt="2023-05-26T07:32:58.763" v="975" actId="478"/>
          <ac:spMkLst>
            <pc:docMk/>
            <pc:sldMk cId="524679162" sldId="298"/>
            <ac:spMk id="10" creationId="{10ACFAC1-B7A0-2761-B371-C9E9826B0C91}"/>
          </ac:spMkLst>
        </pc:spChg>
        <pc:spChg chg="del">
          <ac:chgData name="TAN Mei Yi [Harrisdale Senior High School]" userId="f9f029c9-d743-4d60-9f2c-e74bdec1ab07" providerId="ADAL" clId="{BCDF6825-78BE-4B2A-B733-9919CF207759}" dt="2023-05-26T07:32:58.763" v="975" actId="478"/>
          <ac:spMkLst>
            <pc:docMk/>
            <pc:sldMk cId="524679162" sldId="298"/>
            <ac:spMk id="11" creationId="{6B8CB329-410E-D145-5A00-0970D8CFDA80}"/>
          </ac:spMkLst>
        </pc:spChg>
        <pc:spChg chg="del">
          <ac:chgData name="TAN Mei Yi [Harrisdale Senior High School]" userId="f9f029c9-d743-4d60-9f2c-e74bdec1ab07" providerId="ADAL" clId="{BCDF6825-78BE-4B2A-B733-9919CF207759}" dt="2023-05-26T07:32:58.763" v="975" actId="478"/>
          <ac:spMkLst>
            <pc:docMk/>
            <pc:sldMk cId="524679162" sldId="298"/>
            <ac:spMk id="12" creationId="{9CB768E6-F82D-F12A-CE8F-B7AFD9201E23}"/>
          </ac:spMkLst>
        </pc:spChg>
        <pc:spChg chg="del">
          <ac:chgData name="TAN Mei Yi [Harrisdale Senior High School]" userId="f9f029c9-d743-4d60-9f2c-e74bdec1ab07" providerId="ADAL" clId="{BCDF6825-78BE-4B2A-B733-9919CF207759}" dt="2023-05-26T07:32:58.763" v="975" actId="478"/>
          <ac:spMkLst>
            <pc:docMk/>
            <pc:sldMk cId="524679162" sldId="298"/>
            <ac:spMk id="14" creationId="{8C723F6F-FB90-9508-2203-7974BA8FFE35}"/>
          </ac:spMkLst>
        </pc:spChg>
        <pc:spChg chg="del mod">
          <ac:chgData name="TAN Mei Yi [Harrisdale Senior High School]" userId="f9f029c9-d743-4d60-9f2c-e74bdec1ab07" providerId="ADAL" clId="{BCDF6825-78BE-4B2A-B733-9919CF207759}" dt="2023-05-26T07:32:55.335" v="974" actId="478"/>
          <ac:spMkLst>
            <pc:docMk/>
            <pc:sldMk cId="524679162" sldId="298"/>
            <ac:spMk id="15" creationId="{3C73D139-1AB5-F363-1C98-B146A959EEC9}"/>
          </ac:spMkLst>
        </pc:spChg>
        <pc:spChg chg="del mod">
          <ac:chgData name="TAN Mei Yi [Harrisdale Senior High School]" userId="f9f029c9-d743-4d60-9f2c-e74bdec1ab07" providerId="ADAL" clId="{BCDF6825-78BE-4B2A-B733-9919CF207759}" dt="2023-05-26T07:32:55.335" v="974" actId="478"/>
          <ac:spMkLst>
            <pc:docMk/>
            <pc:sldMk cId="524679162" sldId="298"/>
            <ac:spMk id="16" creationId="{A628BD14-E342-44DE-41EC-3763897B4FD5}"/>
          </ac:spMkLst>
        </pc:spChg>
        <pc:spChg chg="add mod">
          <ac:chgData name="TAN Mei Yi [Harrisdale Senior High School]" userId="f9f029c9-d743-4d60-9f2c-e74bdec1ab07" providerId="ADAL" clId="{BCDF6825-78BE-4B2A-B733-9919CF207759}" dt="2023-05-26T07:33:33.434" v="1003" actId="1076"/>
          <ac:spMkLst>
            <pc:docMk/>
            <pc:sldMk cId="524679162" sldId="298"/>
            <ac:spMk id="17" creationId="{6F419523-1D93-2CFA-D568-A0E5722F5B49}"/>
          </ac:spMkLst>
        </pc:spChg>
        <pc:spChg chg="add mod">
          <ac:chgData name="TAN Mei Yi [Harrisdale Senior High School]" userId="f9f029c9-d743-4d60-9f2c-e74bdec1ab07" providerId="ADAL" clId="{BCDF6825-78BE-4B2A-B733-9919CF207759}" dt="2023-05-26T07:34:04.552" v="1012" actId="1076"/>
          <ac:spMkLst>
            <pc:docMk/>
            <pc:sldMk cId="524679162" sldId="298"/>
            <ac:spMk id="18" creationId="{147B5609-7D1A-C5FB-59C8-F39E8F7415A5}"/>
          </ac:spMkLst>
        </pc:spChg>
        <pc:spChg chg="add mod">
          <ac:chgData name="TAN Mei Yi [Harrisdale Senior High School]" userId="f9f029c9-d743-4d60-9f2c-e74bdec1ab07" providerId="ADAL" clId="{BCDF6825-78BE-4B2A-B733-9919CF207759}" dt="2023-05-26T07:34:17.194" v="1023" actId="1076"/>
          <ac:spMkLst>
            <pc:docMk/>
            <pc:sldMk cId="524679162" sldId="298"/>
            <ac:spMk id="19" creationId="{4B5C4132-C97B-FCFA-725C-DCEEFE56A306}"/>
          </ac:spMkLst>
        </pc:spChg>
        <pc:spChg chg="add mod">
          <ac:chgData name="TAN Mei Yi [Harrisdale Senior High School]" userId="f9f029c9-d743-4d60-9f2c-e74bdec1ab07" providerId="ADAL" clId="{BCDF6825-78BE-4B2A-B733-9919CF207759}" dt="2023-05-26T07:34:30.948" v="1031" actId="1076"/>
          <ac:spMkLst>
            <pc:docMk/>
            <pc:sldMk cId="524679162" sldId="298"/>
            <ac:spMk id="20" creationId="{A26F2B84-3DCB-6653-5B4B-ED79E4F0C3D3}"/>
          </ac:spMkLst>
        </pc:spChg>
        <pc:picChg chg="del">
          <ac:chgData name="TAN Mei Yi [Harrisdale Senior High School]" userId="f9f029c9-d743-4d60-9f2c-e74bdec1ab07" providerId="ADAL" clId="{BCDF6825-78BE-4B2A-B733-9919CF207759}" dt="2023-05-24T02:29:56.312" v="18" actId="478"/>
          <ac:picMkLst>
            <pc:docMk/>
            <pc:sldMk cId="524679162" sldId="298"/>
            <ac:picMk id="5" creationId="{635BBD1B-517B-269A-693E-781FCE2AF941}"/>
          </ac:picMkLst>
        </pc:picChg>
        <pc:picChg chg="add del mod">
          <ac:chgData name="TAN Mei Yi [Harrisdale Senior High School]" userId="f9f029c9-d743-4d60-9f2c-e74bdec1ab07" providerId="ADAL" clId="{BCDF6825-78BE-4B2A-B733-9919CF207759}" dt="2023-05-26T07:34:25.936" v="1030" actId="478"/>
          <ac:picMkLst>
            <pc:docMk/>
            <pc:sldMk cId="524679162" sldId="298"/>
            <ac:picMk id="13" creationId="{52F5545A-19EE-7885-CD68-9C133B6F4879}"/>
          </ac:picMkLst>
        </pc:picChg>
      </pc:sldChg>
      <pc:sldChg chg="addSp delSp add del mod">
        <pc:chgData name="TAN Mei Yi [Harrisdale Senior High School]" userId="f9f029c9-d743-4d60-9f2c-e74bdec1ab07" providerId="ADAL" clId="{BCDF6825-78BE-4B2A-B733-9919CF207759}" dt="2023-05-26T07:34:57.691" v="1032" actId="47"/>
        <pc:sldMkLst>
          <pc:docMk/>
          <pc:sldMk cId="1782732818" sldId="299"/>
        </pc:sldMkLst>
        <pc:picChg chg="add">
          <ac:chgData name="TAN Mei Yi [Harrisdale Senior High School]" userId="f9f029c9-d743-4d60-9f2c-e74bdec1ab07" providerId="ADAL" clId="{BCDF6825-78BE-4B2A-B733-9919CF207759}" dt="2023-05-24T02:30:14.387" v="22" actId="22"/>
          <ac:picMkLst>
            <pc:docMk/>
            <pc:sldMk cId="1782732818" sldId="299"/>
            <ac:picMk id="5" creationId="{8566943B-7586-F659-B956-BCCF6581CB52}"/>
          </ac:picMkLst>
        </pc:picChg>
        <pc:picChg chg="del">
          <ac:chgData name="TAN Mei Yi [Harrisdale Senior High School]" userId="f9f029c9-d743-4d60-9f2c-e74bdec1ab07" providerId="ADAL" clId="{BCDF6825-78BE-4B2A-B733-9919CF207759}" dt="2023-05-24T02:30:14.073" v="21" actId="478"/>
          <ac:picMkLst>
            <pc:docMk/>
            <pc:sldMk cId="1782732818" sldId="299"/>
            <ac:picMk id="13" creationId="{52F5545A-19EE-7885-CD68-9C133B6F4879}"/>
          </ac:picMkLst>
        </pc:picChg>
      </pc:sldChg>
      <pc:sldChg chg="addSp delSp modSp add mod delAnim modAnim">
        <pc:chgData name="TAN Mei Yi [Harrisdale Senior High School]" userId="f9f029c9-d743-4d60-9f2c-e74bdec1ab07" providerId="ADAL" clId="{BCDF6825-78BE-4B2A-B733-9919CF207759}" dt="2023-05-26T06:30:44.042" v="281" actId="478"/>
        <pc:sldMkLst>
          <pc:docMk/>
          <pc:sldMk cId="303368718" sldId="300"/>
        </pc:sldMkLst>
        <pc:spChg chg="mod">
          <ac:chgData name="TAN Mei Yi [Harrisdale Senior High School]" userId="f9f029c9-d743-4d60-9f2c-e74bdec1ab07" providerId="ADAL" clId="{BCDF6825-78BE-4B2A-B733-9919CF207759}" dt="2023-05-24T02:39:42.097" v="151" actId="20577"/>
          <ac:spMkLst>
            <pc:docMk/>
            <pc:sldMk cId="303368718" sldId="300"/>
            <ac:spMk id="3" creationId="{00000000-0000-0000-0000-000000000000}"/>
          </ac:spMkLst>
        </pc:spChg>
        <pc:spChg chg="add mod">
          <ac:chgData name="TAN Mei Yi [Harrisdale Senior High School]" userId="f9f029c9-d743-4d60-9f2c-e74bdec1ab07" providerId="ADAL" clId="{BCDF6825-78BE-4B2A-B733-9919CF207759}" dt="2023-05-26T06:27:41.538" v="212" actId="1076"/>
          <ac:spMkLst>
            <pc:docMk/>
            <pc:sldMk cId="303368718" sldId="300"/>
            <ac:spMk id="4" creationId="{DF34F0BE-D45B-4E5E-AE95-54B6648EBE83}"/>
          </ac:spMkLst>
        </pc:spChg>
        <pc:spChg chg="add mod">
          <ac:chgData name="TAN Mei Yi [Harrisdale Senior High School]" userId="f9f029c9-d743-4d60-9f2c-e74bdec1ab07" providerId="ADAL" clId="{BCDF6825-78BE-4B2A-B733-9919CF207759}" dt="2023-05-26T06:27:37.356" v="211" actId="1076"/>
          <ac:spMkLst>
            <pc:docMk/>
            <pc:sldMk cId="303368718" sldId="300"/>
            <ac:spMk id="7" creationId="{7BE1C99A-BD72-E24D-B662-03F162CD9369}"/>
          </ac:spMkLst>
        </pc:spChg>
        <pc:spChg chg="add mod">
          <ac:chgData name="TAN Mei Yi [Harrisdale Senior High School]" userId="f9f029c9-d743-4d60-9f2c-e74bdec1ab07" providerId="ADAL" clId="{BCDF6825-78BE-4B2A-B733-9919CF207759}" dt="2023-05-26T06:30:08.207" v="228" actId="6549"/>
          <ac:spMkLst>
            <pc:docMk/>
            <pc:sldMk cId="303368718" sldId="300"/>
            <ac:spMk id="8" creationId="{4D17D013-74CF-5861-B67C-AAFF478A4E4A}"/>
          </ac:spMkLst>
        </pc:spChg>
        <pc:spChg chg="mod">
          <ac:chgData name="TAN Mei Yi [Harrisdale Senior High School]" userId="f9f029c9-d743-4d60-9f2c-e74bdec1ab07" providerId="ADAL" clId="{BCDF6825-78BE-4B2A-B733-9919CF207759}" dt="2023-05-26T06:26:48.678" v="176" actId="1076"/>
          <ac:spMkLst>
            <pc:docMk/>
            <pc:sldMk cId="303368718" sldId="300"/>
            <ac:spMk id="9" creationId="{29699994-25E0-710C-CD89-E190BEA88A7D}"/>
          </ac:spMkLst>
        </pc:spChg>
        <pc:spChg chg="del">
          <ac:chgData name="TAN Mei Yi [Harrisdale Senior High School]" userId="f9f029c9-d743-4d60-9f2c-e74bdec1ab07" providerId="ADAL" clId="{BCDF6825-78BE-4B2A-B733-9919CF207759}" dt="2023-05-24T02:39:51.282" v="154" actId="478"/>
          <ac:spMkLst>
            <pc:docMk/>
            <pc:sldMk cId="303368718" sldId="300"/>
            <ac:spMk id="10" creationId="{92507F5D-1811-A2D4-3FB4-6B6C92B544FA}"/>
          </ac:spMkLst>
        </pc:spChg>
        <pc:spChg chg="del">
          <ac:chgData name="TAN Mei Yi [Harrisdale Senior High School]" userId="f9f029c9-d743-4d60-9f2c-e74bdec1ab07" providerId="ADAL" clId="{BCDF6825-78BE-4B2A-B733-9919CF207759}" dt="2023-05-24T02:39:51.282" v="154" actId="478"/>
          <ac:spMkLst>
            <pc:docMk/>
            <pc:sldMk cId="303368718" sldId="300"/>
            <ac:spMk id="11" creationId="{441F0072-7922-86C9-22E7-9AFEDF15437E}"/>
          </ac:spMkLst>
        </pc:spChg>
        <pc:spChg chg="del">
          <ac:chgData name="TAN Mei Yi [Harrisdale Senior High School]" userId="f9f029c9-d743-4d60-9f2c-e74bdec1ab07" providerId="ADAL" clId="{BCDF6825-78BE-4B2A-B733-9919CF207759}" dt="2023-05-24T02:39:51.282" v="154" actId="478"/>
          <ac:spMkLst>
            <pc:docMk/>
            <pc:sldMk cId="303368718" sldId="300"/>
            <ac:spMk id="12" creationId="{81ECE918-FC92-483F-96A3-9A4A18C3ED2B}"/>
          </ac:spMkLst>
        </pc:spChg>
        <pc:spChg chg="del">
          <ac:chgData name="TAN Mei Yi [Harrisdale Senior High School]" userId="f9f029c9-d743-4d60-9f2c-e74bdec1ab07" providerId="ADAL" clId="{BCDF6825-78BE-4B2A-B733-9919CF207759}" dt="2023-05-24T02:39:51.282" v="154" actId="478"/>
          <ac:spMkLst>
            <pc:docMk/>
            <pc:sldMk cId="303368718" sldId="300"/>
            <ac:spMk id="13" creationId="{2A864CB1-2D3C-B6C8-6791-8869FDB9F8F9}"/>
          </ac:spMkLst>
        </pc:spChg>
        <pc:spChg chg="del">
          <ac:chgData name="TAN Mei Yi [Harrisdale Senior High School]" userId="f9f029c9-d743-4d60-9f2c-e74bdec1ab07" providerId="ADAL" clId="{BCDF6825-78BE-4B2A-B733-9919CF207759}" dt="2023-05-24T02:39:51.282" v="154" actId="478"/>
          <ac:spMkLst>
            <pc:docMk/>
            <pc:sldMk cId="303368718" sldId="300"/>
            <ac:spMk id="14" creationId="{3805CB4F-F9E6-1398-0128-D244C3FE3CB4}"/>
          </ac:spMkLst>
        </pc:spChg>
        <pc:spChg chg="del">
          <ac:chgData name="TAN Mei Yi [Harrisdale Senior High School]" userId="f9f029c9-d743-4d60-9f2c-e74bdec1ab07" providerId="ADAL" clId="{BCDF6825-78BE-4B2A-B733-9919CF207759}" dt="2023-05-24T02:39:51.282" v="154" actId="478"/>
          <ac:spMkLst>
            <pc:docMk/>
            <pc:sldMk cId="303368718" sldId="300"/>
            <ac:spMk id="15" creationId="{DD3BE5A4-8FF6-9943-376F-924AF1260FC5}"/>
          </ac:spMkLst>
        </pc:spChg>
        <pc:spChg chg="del">
          <ac:chgData name="TAN Mei Yi [Harrisdale Senior High School]" userId="f9f029c9-d743-4d60-9f2c-e74bdec1ab07" providerId="ADAL" clId="{BCDF6825-78BE-4B2A-B733-9919CF207759}" dt="2023-05-24T02:39:51.282" v="154" actId="478"/>
          <ac:spMkLst>
            <pc:docMk/>
            <pc:sldMk cId="303368718" sldId="300"/>
            <ac:spMk id="16" creationId="{10A0FE5F-6C0A-2C35-AFC2-79696763BB7B}"/>
          </ac:spMkLst>
        </pc:spChg>
        <pc:spChg chg="del">
          <ac:chgData name="TAN Mei Yi [Harrisdale Senior High School]" userId="f9f029c9-d743-4d60-9f2c-e74bdec1ab07" providerId="ADAL" clId="{BCDF6825-78BE-4B2A-B733-9919CF207759}" dt="2023-05-24T02:39:51.282" v="154" actId="478"/>
          <ac:spMkLst>
            <pc:docMk/>
            <pc:sldMk cId="303368718" sldId="300"/>
            <ac:spMk id="17" creationId="{FCF08003-3704-0F6B-9779-9D9441AA2E30}"/>
          </ac:spMkLst>
        </pc:spChg>
        <pc:spChg chg="del">
          <ac:chgData name="TAN Mei Yi [Harrisdale Senior High School]" userId="f9f029c9-d743-4d60-9f2c-e74bdec1ab07" providerId="ADAL" clId="{BCDF6825-78BE-4B2A-B733-9919CF207759}" dt="2023-05-24T02:39:51.282" v="154" actId="478"/>
          <ac:spMkLst>
            <pc:docMk/>
            <pc:sldMk cId="303368718" sldId="300"/>
            <ac:spMk id="18" creationId="{14465830-AFDF-7082-A5CF-F92AB95EE0A1}"/>
          </ac:spMkLst>
        </pc:spChg>
        <pc:spChg chg="del">
          <ac:chgData name="TAN Mei Yi [Harrisdale Senior High School]" userId="f9f029c9-d743-4d60-9f2c-e74bdec1ab07" providerId="ADAL" clId="{BCDF6825-78BE-4B2A-B733-9919CF207759}" dt="2023-05-24T02:39:51.282" v="154" actId="478"/>
          <ac:spMkLst>
            <pc:docMk/>
            <pc:sldMk cId="303368718" sldId="300"/>
            <ac:spMk id="19" creationId="{23D1981E-FB4B-2C8C-82B3-561BEFBCA3E0}"/>
          </ac:spMkLst>
        </pc:spChg>
        <pc:spChg chg="add mod">
          <ac:chgData name="TAN Mei Yi [Harrisdale Senior High School]" userId="f9f029c9-d743-4d60-9f2c-e74bdec1ab07" providerId="ADAL" clId="{BCDF6825-78BE-4B2A-B733-9919CF207759}" dt="2023-05-26T06:30:24.679" v="251" actId="1076"/>
          <ac:spMkLst>
            <pc:docMk/>
            <pc:sldMk cId="303368718" sldId="300"/>
            <ac:spMk id="20" creationId="{44C4B2D4-7B18-CA48-9481-7D6AD8B2DA50}"/>
          </ac:spMkLst>
        </pc:spChg>
        <pc:spChg chg="add mod">
          <ac:chgData name="TAN Mei Yi [Harrisdale Senior High School]" userId="f9f029c9-d743-4d60-9f2c-e74bdec1ab07" providerId="ADAL" clId="{BCDF6825-78BE-4B2A-B733-9919CF207759}" dt="2023-05-26T06:30:32.575" v="260" actId="1076"/>
          <ac:spMkLst>
            <pc:docMk/>
            <pc:sldMk cId="303368718" sldId="300"/>
            <ac:spMk id="21" creationId="{889F1523-7FF7-A7EB-5292-B327E05912FD}"/>
          </ac:spMkLst>
        </pc:spChg>
        <pc:spChg chg="add mod">
          <ac:chgData name="TAN Mei Yi [Harrisdale Senior High School]" userId="f9f029c9-d743-4d60-9f2c-e74bdec1ab07" providerId="ADAL" clId="{BCDF6825-78BE-4B2A-B733-9919CF207759}" dt="2023-05-26T06:30:42.558" v="280" actId="1076"/>
          <ac:spMkLst>
            <pc:docMk/>
            <pc:sldMk cId="303368718" sldId="300"/>
            <ac:spMk id="22" creationId="{B0CADD24-90BB-9F2D-1073-C3227EEE75FF}"/>
          </ac:spMkLst>
        </pc:spChg>
        <pc:picChg chg="del mod">
          <ac:chgData name="TAN Mei Yi [Harrisdale Senior High School]" userId="f9f029c9-d743-4d60-9f2c-e74bdec1ab07" providerId="ADAL" clId="{BCDF6825-78BE-4B2A-B733-9919CF207759}" dt="2023-05-26T06:30:44.042" v="281" actId="478"/>
          <ac:picMkLst>
            <pc:docMk/>
            <pc:sldMk cId="303368718" sldId="300"/>
            <ac:picMk id="5" creationId="{517ACF37-0B9B-C8DB-DA6B-2E99C3BCACE0}"/>
          </ac:picMkLst>
        </pc:picChg>
        <pc:picChg chg="del">
          <ac:chgData name="TAN Mei Yi [Harrisdale Senior High School]" userId="f9f029c9-d743-4d60-9f2c-e74bdec1ab07" providerId="ADAL" clId="{BCDF6825-78BE-4B2A-B733-9919CF207759}" dt="2023-05-24T02:39:44.751" v="152" actId="478"/>
          <ac:picMkLst>
            <pc:docMk/>
            <pc:sldMk cId="303368718" sldId="300"/>
            <ac:picMk id="6" creationId="{D3100E5D-466F-90B7-1BDC-3CC8C04267D5}"/>
          </ac:picMkLst>
        </pc:picChg>
      </pc:sldChg>
      <pc:sldChg chg="addSp delSp modSp add mod ord delAnim modAnim">
        <pc:chgData name="TAN Mei Yi [Harrisdale Senior High School]" userId="f9f029c9-d743-4d60-9f2c-e74bdec1ab07" providerId="ADAL" clId="{BCDF6825-78BE-4B2A-B733-9919CF207759}" dt="2023-05-29T04:45:51.838" v="1507"/>
        <pc:sldMkLst>
          <pc:docMk/>
          <pc:sldMk cId="960182714" sldId="301"/>
        </pc:sldMkLst>
        <pc:spChg chg="mod">
          <ac:chgData name="TAN Mei Yi [Harrisdale Senior High School]" userId="f9f029c9-d743-4d60-9f2c-e74bdec1ab07" providerId="ADAL" clId="{BCDF6825-78BE-4B2A-B733-9919CF207759}" dt="2023-05-29T03:01:53.425" v="1170" actId="14100"/>
          <ac:spMkLst>
            <pc:docMk/>
            <pc:sldMk cId="960182714" sldId="301"/>
            <ac:spMk id="3" creationId="{00000000-0000-0000-0000-000000000000}"/>
          </ac:spMkLst>
        </pc:spChg>
        <pc:spChg chg="add mod">
          <ac:chgData name="TAN Mei Yi [Harrisdale Senior High School]" userId="f9f029c9-d743-4d60-9f2c-e74bdec1ab07" providerId="ADAL" clId="{BCDF6825-78BE-4B2A-B733-9919CF207759}" dt="2023-05-29T04:42:40.223" v="1409" actId="20577"/>
          <ac:spMkLst>
            <pc:docMk/>
            <pc:sldMk cId="960182714" sldId="301"/>
            <ac:spMk id="4" creationId="{E918D622-5752-F10C-0B8C-656D8CAA87A4}"/>
          </ac:spMkLst>
        </pc:spChg>
        <pc:spChg chg="add mod">
          <ac:chgData name="TAN Mei Yi [Harrisdale Senior High School]" userId="f9f029c9-d743-4d60-9f2c-e74bdec1ab07" providerId="ADAL" clId="{BCDF6825-78BE-4B2A-B733-9919CF207759}" dt="2023-05-29T04:43:13.063" v="1426" actId="1076"/>
          <ac:spMkLst>
            <pc:docMk/>
            <pc:sldMk cId="960182714" sldId="301"/>
            <ac:spMk id="5" creationId="{EDF6F01D-712B-074C-9C49-613049A97BFA}"/>
          </ac:spMkLst>
        </pc:spChg>
        <pc:spChg chg="mod">
          <ac:chgData name="TAN Mei Yi [Harrisdale Senior High School]" userId="f9f029c9-d743-4d60-9f2c-e74bdec1ab07" providerId="ADAL" clId="{BCDF6825-78BE-4B2A-B733-9919CF207759}" dt="2023-05-29T04:42:26.243" v="1401" actId="1076"/>
          <ac:spMkLst>
            <pc:docMk/>
            <pc:sldMk cId="960182714" sldId="301"/>
            <ac:spMk id="6" creationId="{95ACB665-3F91-9EF3-5F2E-018ABF42AE39}"/>
          </ac:spMkLst>
        </pc:spChg>
        <pc:spChg chg="del">
          <ac:chgData name="TAN Mei Yi [Harrisdale Senior High School]" userId="f9f029c9-d743-4d60-9f2c-e74bdec1ab07" providerId="ADAL" clId="{BCDF6825-78BE-4B2A-B733-9919CF207759}" dt="2023-05-29T04:41:57.422" v="1381" actId="478"/>
          <ac:spMkLst>
            <pc:docMk/>
            <pc:sldMk cId="960182714" sldId="301"/>
            <ac:spMk id="7" creationId="{7999494F-84FC-B838-6074-7918C57BECB0}"/>
          </ac:spMkLst>
        </pc:spChg>
        <pc:spChg chg="del">
          <ac:chgData name="TAN Mei Yi [Harrisdale Senior High School]" userId="f9f029c9-d743-4d60-9f2c-e74bdec1ab07" providerId="ADAL" clId="{BCDF6825-78BE-4B2A-B733-9919CF207759}" dt="2023-05-29T04:41:57.422" v="1381" actId="478"/>
          <ac:spMkLst>
            <pc:docMk/>
            <pc:sldMk cId="960182714" sldId="301"/>
            <ac:spMk id="8" creationId="{67747B4F-3474-AEC6-44AF-5E7E329F1C74}"/>
          </ac:spMkLst>
        </pc:spChg>
        <pc:spChg chg="del">
          <ac:chgData name="TAN Mei Yi [Harrisdale Senior High School]" userId="f9f029c9-d743-4d60-9f2c-e74bdec1ab07" providerId="ADAL" clId="{BCDF6825-78BE-4B2A-B733-9919CF207759}" dt="2023-05-29T04:41:57.422" v="1381" actId="478"/>
          <ac:spMkLst>
            <pc:docMk/>
            <pc:sldMk cId="960182714" sldId="301"/>
            <ac:spMk id="9" creationId="{B84740BB-D42B-DB81-371A-D1F12BBF15CA}"/>
          </ac:spMkLst>
        </pc:spChg>
        <pc:spChg chg="del">
          <ac:chgData name="TAN Mei Yi [Harrisdale Senior High School]" userId="f9f029c9-d743-4d60-9f2c-e74bdec1ab07" providerId="ADAL" clId="{BCDF6825-78BE-4B2A-B733-9919CF207759}" dt="2023-05-29T04:41:57.422" v="1381" actId="478"/>
          <ac:spMkLst>
            <pc:docMk/>
            <pc:sldMk cId="960182714" sldId="301"/>
            <ac:spMk id="10" creationId="{10ACFAC1-B7A0-2761-B371-C9E9826B0C91}"/>
          </ac:spMkLst>
        </pc:spChg>
        <pc:spChg chg="del">
          <ac:chgData name="TAN Mei Yi [Harrisdale Senior High School]" userId="f9f029c9-d743-4d60-9f2c-e74bdec1ab07" providerId="ADAL" clId="{BCDF6825-78BE-4B2A-B733-9919CF207759}" dt="2023-05-29T04:41:57.422" v="1381" actId="478"/>
          <ac:spMkLst>
            <pc:docMk/>
            <pc:sldMk cId="960182714" sldId="301"/>
            <ac:spMk id="11" creationId="{6B8CB329-410E-D145-5A00-0970D8CFDA80}"/>
          </ac:spMkLst>
        </pc:spChg>
        <pc:spChg chg="del">
          <ac:chgData name="TAN Mei Yi [Harrisdale Senior High School]" userId="f9f029c9-d743-4d60-9f2c-e74bdec1ab07" providerId="ADAL" clId="{BCDF6825-78BE-4B2A-B733-9919CF207759}" dt="2023-05-29T04:41:57.422" v="1381" actId="478"/>
          <ac:spMkLst>
            <pc:docMk/>
            <pc:sldMk cId="960182714" sldId="301"/>
            <ac:spMk id="12" creationId="{9CB768E6-F82D-F12A-CE8F-B7AFD9201E23}"/>
          </ac:spMkLst>
        </pc:spChg>
        <pc:spChg chg="del">
          <ac:chgData name="TAN Mei Yi [Harrisdale Senior High School]" userId="f9f029c9-d743-4d60-9f2c-e74bdec1ab07" providerId="ADAL" clId="{BCDF6825-78BE-4B2A-B733-9919CF207759}" dt="2023-05-29T04:41:57.422" v="1381" actId="478"/>
          <ac:spMkLst>
            <pc:docMk/>
            <pc:sldMk cId="960182714" sldId="301"/>
            <ac:spMk id="14" creationId="{8C723F6F-FB90-9508-2203-7974BA8FFE35}"/>
          </ac:spMkLst>
        </pc:spChg>
        <pc:spChg chg="del">
          <ac:chgData name="TAN Mei Yi [Harrisdale Senior High School]" userId="f9f029c9-d743-4d60-9f2c-e74bdec1ab07" providerId="ADAL" clId="{BCDF6825-78BE-4B2A-B733-9919CF207759}" dt="2023-05-29T04:41:57.422" v="1381" actId="478"/>
          <ac:spMkLst>
            <pc:docMk/>
            <pc:sldMk cId="960182714" sldId="301"/>
            <ac:spMk id="15" creationId="{3C73D139-1AB5-F363-1C98-B146A959EEC9}"/>
          </ac:spMkLst>
        </pc:spChg>
        <pc:spChg chg="del">
          <ac:chgData name="TAN Mei Yi [Harrisdale Senior High School]" userId="f9f029c9-d743-4d60-9f2c-e74bdec1ab07" providerId="ADAL" clId="{BCDF6825-78BE-4B2A-B733-9919CF207759}" dt="2023-05-29T04:41:57.422" v="1381" actId="478"/>
          <ac:spMkLst>
            <pc:docMk/>
            <pc:sldMk cId="960182714" sldId="301"/>
            <ac:spMk id="16" creationId="{A628BD14-E342-44DE-41EC-3763897B4FD5}"/>
          </ac:spMkLst>
        </pc:spChg>
        <pc:spChg chg="add mod">
          <ac:chgData name="TAN Mei Yi [Harrisdale Senior High School]" userId="f9f029c9-d743-4d60-9f2c-e74bdec1ab07" providerId="ADAL" clId="{BCDF6825-78BE-4B2A-B733-9919CF207759}" dt="2023-05-29T04:43:20.844" v="1433" actId="20577"/>
          <ac:spMkLst>
            <pc:docMk/>
            <pc:sldMk cId="960182714" sldId="301"/>
            <ac:spMk id="17" creationId="{3DE5CF2D-3C67-5BFE-FA68-7216EDCEB2D4}"/>
          </ac:spMkLst>
        </pc:spChg>
        <pc:spChg chg="add mod">
          <ac:chgData name="TAN Mei Yi [Harrisdale Senior High School]" userId="f9f029c9-d743-4d60-9f2c-e74bdec1ab07" providerId="ADAL" clId="{BCDF6825-78BE-4B2A-B733-9919CF207759}" dt="2023-05-29T04:43:40.371" v="1445" actId="1076"/>
          <ac:spMkLst>
            <pc:docMk/>
            <pc:sldMk cId="960182714" sldId="301"/>
            <ac:spMk id="18" creationId="{798A60D5-A759-AE00-7CBC-359468F4DBBC}"/>
          </ac:spMkLst>
        </pc:spChg>
        <pc:spChg chg="add mod">
          <ac:chgData name="TAN Mei Yi [Harrisdale Senior High School]" userId="f9f029c9-d743-4d60-9f2c-e74bdec1ab07" providerId="ADAL" clId="{BCDF6825-78BE-4B2A-B733-9919CF207759}" dt="2023-05-29T04:44:19.767" v="1481" actId="1076"/>
          <ac:spMkLst>
            <pc:docMk/>
            <pc:sldMk cId="960182714" sldId="301"/>
            <ac:spMk id="19" creationId="{E619CC95-8456-A338-9291-E29D105A69AB}"/>
          </ac:spMkLst>
        </pc:spChg>
        <pc:spChg chg="add mod">
          <ac:chgData name="TAN Mei Yi [Harrisdale Senior High School]" userId="f9f029c9-d743-4d60-9f2c-e74bdec1ab07" providerId="ADAL" clId="{BCDF6825-78BE-4B2A-B733-9919CF207759}" dt="2023-05-29T04:44:46.093" v="1487" actId="1076"/>
          <ac:spMkLst>
            <pc:docMk/>
            <pc:sldMk cId="960182714" sldId="301"/>
            <ac:spMk id="20" creationId="{8A296C3D-3042-4C9A-868E-4E6796A0E3C9}"/>
          </ac:spMkLst>
        </pc:spChg>
        <pc:spChg chg="add mod">
          <ac:chgData name="TAN Mei Yi [Harrisdale Senior High School]" userId="f9f029c9-d743-4d60-9f2c-e74bdec1ab07" providerId="ADAL" clId="{BCDF6825-78BE-4B2A-B733-9919CF207759}" dt="2023-05-29T04:44:51.638" v="1491" actId="20577"/>
          <ac:spMkLst>
            <pc:docMk/>
            <pc:sldMk cId="960182714" sldId="301"/>
            <ac:spMk id="21" creationId="{EB6693EB-9B5E-C858-8539-4137C010F9FC}"/>
          </ac:spMkLst>
        </pc:spChg>
        <pc:spChg chg="add mod">
          <ac:chgData name="TAN Mei Yi [Harrisdale Senior High School]" userId="f9f029c9-d743-4d60-9f2c-e74bdec1ab07" providerId="ADAL" clId="{BCDF6825-78BE-4B2A-B733-9919CF207759}" dt="2023-05-29T04:45:01.940" v="1498" actId="1076"/>
          <ac:spMkLst>
            <pc:docMk/>
            <pc:sldMk cId="960182714" sldId="301"/>
            <ac:spMk id="22" creationId="{459B0E51-8E55-963D-0866-9A579A8477B3}"/>
          </ac:spMkLst>
        </pc:spChg>
        <pc:spChg chg="add mod">
          <ac:chgData name="TAN Mei Yi [Harrisdale Senior High School]" userId="f9f029c9-d743-4d60-9f2c-e74bdec1ab07" providerId="ADAL" clId="{BCDF6825-78BE-4B2A-B733-9919CF207759}" dt="2023-05-29T04:45:07.744" v="1503" actId="20577"/>
          <ac:spMkLst>
            <pc:docMk/>
            <pc:sldMk cId="960182714" sldId="301"/>
            <ac:spMk id="23" creationId="{60EC004B-AACD-9C7A-C866-0C8FA449B55C}"/>
          </ac:spMkLst>
        </pc:spChg>
        <pc:picChg chg="del">
          <ac:chgData name="TAN Mei Yi [Harrisdale Senior High School]" userId="f9f029c9-d743-4d60-9f2c-e74bdec1ab07" providerId="ADAL" clId="{BCDF6825-78BE-4B2A-B733-9919CF207759}" dt="2023-05-24T02:31:24.465" v="27" actId="478"/>
          <ac:picMkLst>
            <pc:docMk/>
            <pc:sldMk cId="960182714" sldId="301"/>
            <ac:picMk id="5" creationId="{8566943B-7586-F659-B956-BCCF6581CB52}"/>
          </ac:picMkLst>
        </pc:picChg>
        <pc:picChg chg="add del">
          <ac:chgData name="TAN Mei Yi [Harrisdale Senior High School]" userId="f9f029c9-d743-4d60-9f2c-e74bdec1ab07" providerId="ADAL" clId="{BCDF6825-78BE-4B2A-B733-9919CF207759}" dt="2023-05-29T03:01:58.020" v="1173" actId="478"/>
          <ac:picMkLst>
            <pc:docMk/>
            <pc:sldMk cId="960182714" sldId="301"/>
            <ac:picMk id="13" creationId="{E960BE69-4EE6-242E-E08F-FE18763D0DE3}"/>
          </ac:picMkLst>
        </pc:picChg>
        <pc:picChg chg="add mod">
          <ac:chgData name="TAN Mei Yi [Harrisdale Senior High School]" userId="f9f029c9-d743-4d60-9f2c-e74bdec1ab07" providerId="ADAL" clId="{BCDF6825-78BE-4B2A-B733-9919CF207759}" dt="2023-05-29T04:45:49.861" v="1506" actId="1076"/>
          <ac:picMkLst>
            <pc:docMk/>
            <pc:sldMk cId="960182714" sldId="301"/>
            <ac:picMk id="25" creationId="{D3FD2522-B959-AEF4-695F-47596D478111}"/>
          </ac:picMkLst>
        </pc:picChg>
      </pc:sldChg>
      <pc:sldChg chg="addSp delSp modSp add mod modAnim">
        <pc:chgData name="TAN Mei Yi [Harrisdale Senior High School]" userId="f9f029c9-d743-4d60-9f2c-e74bdec1ab07" providerId="ADAL" clId="{BCDF6825-78BE-4B2A-B733-9919CF207759}" dt="2023-05-24T02:38:31.387" v="78" actId="1076"/>
        <pc:sldMkLst>
          <pc:docMk/>
          <pc:sldMk cId="479273064" sldId="335"/>
        </pc:sldMkLst>
        <pc:spChg chg="add del mod">
          <ac:chgData name="TAN Mei Yi [Harrisdale Senior High School]" userId="f9f029c9-d743-4d60-9f2c-e74bdec1ab07" providerId="ADAL" clId="{BCDF6825-78BE-4B2A-B733-9919CF207759}" dt="2023-05-24T02:37:17.517" v="34"/>
          <ac:spMkLst>
            <pc:docMk/>
            <pc:sldMk cId="479273064" sldId="335"/>
            <ac:spMk id="4" creationId="{81845938-12BC-086A-0D18-CED60D975975}"/>
          </ac:spMkLst>
        </pc:spChg>
        <pc:spChg chg="add mod">
          <ac:chgData name="TAN Mei Yi [Harrisdale Senior High School]" userId="f9f029c9-d743-4d60-9f2c-e74bdec1ab07" providerId="ADAL" clId="{BCDF6825-78BE-4B2A-B733-9919CF207759}" dt="2023-05-24T02:38:31.387" v="78" actId="1076"/>
          <ac:spMkLst>
            <pc:docMk/>
            <pc:sldMk cId="479273064" sldId="335"/>
            <ac:spMk id="5" creationId="{03625E23-120F-7DBD-1FD9-543B5F3D93CB}"/>
          </ac:spMkLst>
        </pc:spChg>
        <pc:spChg chg="add mod">
          <ac:chgData name="TAN Mei Yi [Harrisdale Senior High School]" userId="f9f029c9-d743-4d60-9f2c-e74bdec1ab07" providerId="ADAL" clId="{BCDF6825-78BE-4B2A-B733-9919CF207759}" dt="2023-05-24T02:38:13.569" v="74" actId="1076"/>
          <ac:spMkLst>
            <pc:docMk/>
            <pc:sldMk cId="479273064" sldId="335"/>
            <ac:spMk id="19" creationId="{371B9C3B-DF8F-A9AA-5EA2-3E8B2671DBDE}"/>
          </ac:spMkLst>
        </pc:spChg>
        <pc:picChg chg="add del mod">
          <ac:chgData name="TAN Mei Yi [Harrisdale Senior High School]" userId="f9f029c9-d743-4d60-9f2c-e74bdec1ab07" providerId="ADAL" clId="{BCDF6825-78BE-4B2A-B733-9919CF207759}" dt="2023-05-24T02:38:16.550" v="75" actId="478"/>
          <ac:picMkLst>
            <pc:docMk/>
            <pc:sldMk cId="479273064" sldId="335"/>
            <ac:picMk id="3" creationId="{11283928-74AC-CBF2-D2C8-234B838D21F8}"/>
          </ac:picMkLst>
        </pc:picChg>
      </pc:sldChg>
      <pc:sldChg chg="addSp delSp modSp add mod delAnim modAnim">
        <pc:chgData name="TAN Mei Yi [Harrisdale Senior High School]" userId="f9f029c9-d743-4d60-9f2c-e74bdec1ab07" providerId="ADAL" clId="{BCDF6825-78BE-4B2A-B733-9919CF207759}" dt="2023-05-29T04:41:40.515" v="1379" actId="20577"/>
        <pc:sldMkLst>
          <pc:docMk/>
          <pc:sldMk cId="4011900591" sldId="336"/>
        </pc:sldMkLst>
        <pc:spChg chg="add mod">
          <ac:chgData name="TAN Mei Yi [Harrisdale Senior High School]" userId="f9f029c9-d743-4d60-9f2c-e74bdec1ab07" providerId="ADAL" clId="{BCDF6825-78BE-4B2A-B733-9919CF207759}" dt="2023-05-29T04:34:31.054" v="1214" actId="1076"/>
          <ac:spMkLst>
            <pc:docMk/>
            <pc:sldMk cId="4011900591" sldId="336"/>
            <ac:spMk id="4" creationId="{3F88CDCC-EE28-7C4E-6FEF-F78C614939F5}"/>
          </ac:spMkLst>
        </pc:spChg>
        <pc:spChg chg="add mod">
          <ac:chgData name="TAN Mei Yi [Harrisdale Senior High School]" userId="f9f029c9-d743-4d60-9f2c-e74bdec1ab07" providerId="ADAL" clId="{BCDF6825-78BE-4B2A-B733-9919CF207759}" dt="2023-05-29T04:37:34.369" v="1284" actId="1076"/>
          <ac:spMkLst>
            <pc:docMk/>
            <pc:sldMk cId="4011900591" sldId="336"/>
            <ac:spMk id="5" creationId="{F87E33FD-4486-1841-BBA6-583E6BCF3A61}"/>
          </ac:spMkLst>
        </pc:spChg>
        <pc:spChg chg="mod">
          <ac:chgData name="TAN Mei Yi [Harrisdale Senior High School]" userId="f9f029c9-d743-4d60-9f2c-e74bdec1ab07" providerId="ADAL" clId="{BCDF6825-78BE-4B2A-B733-9919CF207759}" dt="2023-05-29T04:33:36.180" v="1194" actId="1076"/>
          <ac:spMkLst>
            <pc:docMk/>
            <pc:sldMk cId="4011900591" sldId="336"/>
            <ac:spMk id="6" creationId="{95ACB665-3F91-9EF3-5F2E-018ABF42AE39}"/>
          </ac:spMkLst>
        </pc:spChg>
        <pc:spChg chg="del">
          <ac:chgData name="TAN Mei Yi [Harrisdale Senior High School]" userId="f9f029c9-d743-4d60-9f2c-e74bdec1ab07" providerId="ADAL" clId="{BCDF6825-78BE-4B2A-B733-9919CF207759}" dt="2023-05-29T03:02:03.624" v="1175" actId="478"/>
          <ac:spMkLst>
            <pc:docMk/>
            <pc:sldMk cId="4011900591" sldId="336"/>
            <ac:spMk id="7" creationId="{7999494F-84FC-B838-6074-7918C57BECB0}"/>
          </ac:spMkLst>
        </pc:spChg>
        <pc:spChg chg="del">
          <ac:chgData name="TAN Mei Yi [Harrisdale Senior High School]" userId="f9f029c9-d743-4d60-9f2c-e74bdec1ab07" providerId="ADAL" clId="{BCDF6825-78BE-4B2A-B733-9919CF207759}" dt="2023-05-29T03:02:03.624" v="1175" actId="478"/>
          <ac:spMkLst>
            <pc:docMk/>
            <pc:sldMk cId="4011900591" sldId="336"/>
            <ac:spMk id="8" creationId="{67747B4F-3474-AEC6-44AF-5E7E329F1C74}"/>
          </ac:spMkLst>
        </pc:spChg>
        <pc:spChg chg="del">
          <ac:chgData name="TAN Mei Yi [Harrisdale Senior High School]" userId="f9f029c9-d743-4d60-9f2c-e74bdec1ab07" providerId="ADAL" clId="{BCDF6825-78BE-4B2A-B733-9919CF207759}" dt="2023-05-29T03:02:03.624" v="1175" actId="478"/>
          <ac:spMkLst>
            <pc:docMk/>
            <pc:sldMk cId="4011900591" sldId="336"/>
            <ac:spMk id="9" creationId="{B84740BB-D42B-DB81-371A-D1F12BBF15CA}"/>
          </ac:spMkLst>
        </pc:spChg>
        <pc:spChg chg="del">
          <ac:chgData name="TAN Mei Yi [Harrisdale Senior High School]" userId="f9f029c9-d743-4d60-9f2c-e74bdec1ab07" providerId="ADAL" clId="{BCDF6825-78BE-4B2A-B733-9919CF207759}" dt="2023-05-29T03:02:03.624" v="1175" actId="478"/>
          <ac:spMkLst>
            <pc:docMk/>
            <pc:sldMk cId="4011900591" sldId="336"/>
            <ac:spMk id="10" creationId="{10ACFAC1-B7A0-2761-B371-C9E9826B0C91}"/>
          </ac:spMkLst>
        </pc:spChg>
        <pc:spChg chg="del">
          <ac:chgData name="TAN Mei Yi [Harrisdale Senior High School]" userId="f9f029c9-d743-4d60-9f2c-e74bdec1ab07" providerId="ADAL" clId="{BCDF6825-78BE-4B2A-B733-9919CF207759}" dt="2023-05-29T03:02:03.624" v="1175" actId="478"/>
          <ac:spMkLst>
            <pc:docMk/>
            <pc:sldMk cId="4011900591" sldId="336"/>
            <ac:spMk id="11" creationId="{6B8CB329-410E-D145-5A00-0970D8CFDA80}"/>
          </ac:spMkLst>
        </pc:spChg>
        <pc:spChg chg="del">
          <ac:chgData name="TAN Mei Yi [Harrisdale Senior High School]" userId="f9f029c9-d743-4d60-9f2c-e74bdec1ab07" providerId="ADAL" clId="{BCDF6825-78BE-4B2A-B733-9919CF207759}" dt="2023-05-29T03:02:03.624" v="1175" actId="478"/>
          <ac:spMkLst>
            <pc:docMk/>
            <pc:sldMk cId="4011900591" sldId="336"/>
            <ac:spMk id="12" creationId="{9CB768E6-F82D-F12A-CE8F-B7AFD9201E23}"/>
          </ac:spMkLst>
        </pc:spChg>
        <pc:spChg chg="del">
          <ac:chgData name="TAN Mei Yi [Harrisdale Senior High School]" userId="f9f029c9-d743-4d60-9f2c-e74bdec1ab07" providerId="ADAL" clId="{BCDF6825-78BE-4B2A-B733-9919CF207759}" dt="2023-05-29T03:02:03.624" v="1175" actId="478"/>
          <ac:spMkLst>
            <pc:docMk/>
            <pc:sldMk cId="4011900591" sldId="336"/>
            <ac:spMk id="14" creationId="{8C723F6F-FB90-9508-2203-7974BA8FFE35}"/>
          </ac:spMkLst>
        </pc:spChg>
        <pc:spChg chg="del">
          <ac:chgData name="TAN Mei Yi [Harrisdale Senior High School]" userId="f9f029c9-d743-4d60-9f2c-e74bdec1ab07" providerId="ADAL" clId="{BCDF6825-78BE-4B2A-B733-9919CF207759}" dt="2023-05-29T03:02:03.624" v="1175" actId="478"/>
          <ac:spMkLst>
            <pc:docMk/>
            <pc:sldMk cId="4011900591" sldId="336"/>
            <ac:spMk id="15" creationId="{3C73D139-1AB5-F363-1C98-B146A959EEC9}"/>
          </ac:spMkLst>
        </pc:spChg>
        <pc:spChg chg="del">
          <ac:chgData name="TAN Mei Yi [Harrisdale Senior High School]" userId="f9f029c9-d743-4d60-9f2c-e74bdec1ab07" providerId="ADAL" clId="{BCDF6825-78BE-4B2A-B733-9919CF207759}" dt="2023-05-29T03:02:03.624" v="1175" actId="478"/>
          <ac:spMkLst>
            <pc:docMk/>
            <pc:sldMk cId="4011900591" sldId="336"/>
            <ac:spMk id="16" creationId="{A628BD14-E342-44DE-41EC-3763897B4FD5}"/>
          </ac:spMkLst>
        </pc:spChg>
        <pc:spChg chg="add mod">
          <ac:chgData name="TAN Mei Yi [Harrisdale Senior High School]" userId="f9f029c9-d743-4d60-9f2c-e74bdec1ab07" providerId="ADAL" clId="{BCDF6825-78BE-4B2A-B733-9919CF207759}" dt="2023-05-29T04:37:24.747" v="1276" actId="1076"/>
          <ac:spMkLst>
            <pc:docMk/>
            <pc:sldMk cId="4011900591" sldId="336"/>
            <ac:spMk id="17" creationId="{14904624-DF58-C2EA-D5C8-8BF81DBF0010}"/>
          </ac:spMkLst>
        </pc:spChg>
        <pc:spChg chg="add mod">
          <ac:chgData name="TAN Mei Yi [Harrisdale Senior High School]" userId="f9f029c9-d743-4d60-9f2c-e74bdec1ab07" providerId="ADAL" clId="{BCDF6825-78BE-4B2A-B733-9919CF207759}" dt="2023-05-29T04:39:16.292" v="1347" actId="20577"/>
          <ac:spMkLst>
            <pc:docMk/>
            <pc:sldMk cId="4011900591" sldId="336"/>
            <ac:spMk id="18" creationId="{AE847326-4303-F969-535E-CAFCDDEE3506}"/>
          </ac:spMkLst>
        </pc:spChg>
        <pc:spChg chg="add mod">
          <ac:chgData name="TAN Mei Yi [Harrisdale Senior High School]" userId="f9f029c9-d743-4d60-9f2c-e74bdec1ab07" providerId="ADAL" clId="{BCDF6825-78BE-4B2A-B733-9919CF207759}" dt="2023-05-29T04:41:14.656" v="1364" actId="20577"/>
          <ac:spMkLst>
            <pc:docMk/>
            <pc:sldMk cId="4011900591" sldId="336"/>
            <ac:spMk id="19" creationId="{49F71AF3-5A09-28CD-DA39-888C801A604E}"/>
          </ac:spMkLst>
        </pc:spChg>
        <pc:spChg chg="add mod">
          <ac:chgData name="TAN Mei Yi [Harrisdale Senior High School]" userId="f9f029c9-d743-4d60-9f2c-e74bdec1ab07" providerId="ADAL" clId="{BCDF6825-78BE-4B2A-B733-9919CF207759}" dt="2023-05-29T04:38:24.968" v="1305" actId="1076"/>
          <ac:spMkLst>
            <pc:docMk/>
            <pc:sldMk cId="4011900591" sldId="336"/>
            <ac:spMk id="20" creationId="{598D7F19-5456-DFD6-C919-A66887CF2C70}"/>
          </ac:spMkLst>
        </pc:spChg>
        <pc:spChg chg="add mod">
          <ac:chgData name="TAN Mei Yi [Harrisdale Senior High School]" userId="f9f029c9-d743-4d60-9f2c-e74bdec1ab07" providerId="ADAL" clId="{BCDF6825-78BE-4B2A-B733-9919CF207759}" dt="2023-05-29T04:41:26.896" v="1372" actId="20577"/>
          <ac:spMkLst>
            <pc:docMk/>
            <pc:sldMk cId="4011900591" sldId="336"/>
            <ac:spMk id="21" creationId="{CDC76AE9-3DE5-AFF2-965D-6EDDDCA1884A}"/>
          </ac:spMkLst>
        </pc:spChg>
        <pc:spChg chg="add mod">
          <ac:chgData name="TAN Mei Yi [Harrisdale Senior High School]" userId="f9f029c9-d743-4d60-9f2c-e74bdec1ab07" providerId="ADAL" clId="{BCDF6825-78BE-4B2A-B733-9919CF207759}" dt="2023-05-29T04:41:38.473" v="1377" actId="20577"/>
          <ac:spMkLst>
            <pc:docMk/>
            <pc:sldMk cId="4011900591" sldId="336"/>
            <ac:spMk id="22" creationId="{9C68FF83-E871-E8FE-8447-EFD122961FB7}"/>
          </ac:spMkLst>
        </pc:spChg>
        <pc:spChg chg="add mod">
          <ac:chgData name="TAN Mei Yi [Harrisdale Senior High School]" userId="f9f029c9-d743-4d60-9f2c-e74bdec1ab07" providerId="ADAL" clId="{BCDF6825-78BE-4B2A-B733-9919CF207759}" dt="2023-05-29T04:41:40.515" v="1379" actId="20577"/>
          <ac:spMkLst>
            <pc:docMk/>
            <pc:sldMk cId="4011900591" sldId="336"/>
            <ac:spMk id="23" creationId="{10662558-1941-68AB-8225-B8F576A7D3F8}"/>
          </ac:spMkLst>
        </pc:spChg>
        <pc:picChg chg="del">
          <ac:chgData name="TAN Mei Yi [Harrisdale Senior High School]" userId="f9f029c9-d743-4d60-9f2c-e74bdec1ab07" providerId="ADAL" clId="{BCDF6825-78BE-4B2A-B733-9919CF207759}" dt="2023-05-29T03:02:00.329" v="1174" actId="478"/>
          <ac:picMkLst>
            <pc:docMk/>
            <pc:sldMk cId="4011900591" sldId="336"/>
            <ac:picMk id="13" creationId="{E960BE69-4EE6-242E-E08F-FE18763D0DE3}"/>
          </ac:picMkLst>
        </pc:picChg>
      </pc:sldChg>
    </pc:docChg>
  </pc:docChgLst>
  <pc:docChgLst>
    <pc:chgData name="TAN Mei Yi [Harrisdale Senior High School]" userId="f9f029c9-d743-4d60-9f2c-e74bdec1ab07" providerId="ADAL" clId="{0EF038EF-0409-4D66-9DD3-7C41C3255176}"/>
    <pc:docChg chg="undo custSel addSld delSld modSld sldOrd">
      <pc:chgData name="TAN Mei Yi [Harrisdale Senior High School]" userId="f9f029c9-d743-4d60-9f2c-e74bdec1ab07" providerId="ADAL" clId="{0EF038EF-0409-4D66-9DD3-7C41C3255176}" dt="2023-03-16T03:45:36.924" v="1631"/>
      <pc:docMkLst>
        <pc:docMk/>
      </pc:docMkLst>
      <pc:sldChg chg="del">
        <pc:chgData name="TAN Mei Yi [Harrisdale Senior High School]" userId="f9f029c9-d743-4d60-9f2c-e74bdec1ab07" providerId="ADAL" clId="{0EF038EF-0409-4D66-9DD3-7C41C3255176}" dt="2023-03-16T00:11:03.756" v="283" actId="47"/>
        <pc:sldMkLst>
          <pc:docMk/>
          <pc:sldMk cId="1796527551" sldId="260"/>
        </pc:sldMkLst>
      </pc:sldChg>
      <pc:sldChg chg="modSp add mod">
        <pc:chgData name="TAN Mei Yi [Harrisdale Senior High School]" userId="f9f029c9-d743-4d60-9f2c-e74bdec1ab07" providerId="ADAL" clId="{0EF038EF-0409-4D66-9DD3-7C41C3255176}" dt="2023-03-16T00:18:07.974" v="302" actId="207"/>
        <pc:sldMkLst>
          <pc:docMk/>
          <pc:sldMk cId="2213608671" sldId="261"/>
        </pc:sldMkLst>
        <pc:spChg chg="mod">
          <ac:chgData name="TAN Mei Yi [Harrisdale Senior High School]" userId="f9f029c9-d743-4d60-9f2c-e74bdec1ab07" providerId="ADAL" clId="{0EF038EF-0409-4D66-9DD3-7C41C3255176}" dt="2023-03-16T00:18:07.974" v="302" actId="207"/>
          <ac:spMkLst>
            <pc:docMk/>
            <pc:sldMk cId="2213608671" sldId="261"/>
            <ac:spMk id="3" creationId="{00000000-0000-0000-0000-000000000000}"/>
          </ac:spMkLst>
        </pc:spChg>
        <pc:spChg chg="mod">
          <ac:chgData name="TAN Mei Yi [Harrisdale Senior High School]" userId="f9f029c9-d743-4d60-9f2c-e74bdec1ab07" providerId="ADAL" clId="{0EF038EF-0409-4D66-9DD3-7C41C3255176}" dt="2023-03-16T00:12:05.513" v="293" actId="208"/>
          <ac:spMkLst>
            <pc:docMk/>
            <pc:sldMk cId="2213608671" sldId="261"/>
            <ac:spMk id="5" creationId="{3AD273D6-B952-4135-8C93-250BE3F3BB5D}"/>
          </ac:spMkLst>
        </pc:spChg>
      </pc:sldChg>
      <pc:sldChg chg="modSp add mod modAnim">
        <pc:chgData name="TAN Mei Yi [Harrisdale Senior High School]" userId="f9f029c9-d743-4d60-9f2c-e74bdec1ab07" providerId="ADAL" clId="{0EF038EF-0409-4D66-9DD3-7C41C3255176}" dt="2023-03-16T00:20:43.044" v="304"/>
        <pc:sldMkLst>
          <pc:docMk/>
          <pc:sldMk cId="4120631932" sldId="262"/>
        </pc:sldMkLst>
        <pc:spChg chg="mod">
          <ac:chgData name="TAN Mei Yi [Harrisdale Senior High School]" userId="f9f029c9-d743-4d60-9f2c-e74bdec1ab07" providerId="ADAL" clId="{0EF038EF-0409-4D66-9DD3-7C41C3255176}" dt="2023-03-16T00:11:48.823" v="291" actId="208"/>
          <ac:spMkLst>
            <pc:docMk/>
            <pc:sldMk cId="4120631932" sldId="262"/>
            <ac:spMk id="4" creationId="{74453E18-8BBE-4648-AF5D-BDD08FC03B18}"/>
          </ac:spMkLst>
        </pc:spChg>
      </pc:sldChg>
      <pc:sldChg chg="addSp delSp modSp add mod delAnim modAnim">
        <pc:chgData name="TAN Mei Yi [Harrisdale Senior High School]" userId="f9f029c9-d743-4d60-9f2c-e74bdec1ab07" providerId="ADAL" clId="{0EF038EF-0409-4D66-9DD3-7C41C3255176}" dt="2023-03-16T01:57:41.470" v="790"/>
        <pc:sldMkLst>
          <pc:docMk/>
          <pc:sldMk cId="2310438841" sldId="263"/>
        </pc:sldMkLst>
        <pc:spChg chg="add mod">
          <ac:chgData name="TAN Mei Yi [Harrisdale Senior High School]" userId="f9f029c9-d743-4d60-9f2c-e74bdec1ab07" providerId="ADAL" clId="{0EF038EF-0409-4D66-9DD3-7C41C3255176}" dt="2023-03-16T00:11:21.543" v="289"/>
          <ac:spMkLst>
            <pc:docMk/>
            <pc:sldMk cId="2310438841" sldId="263"/>
            <ac:spMk id="2" creationId="{D810B9BC-0304-A64C-047E-87AD13240AF0}"/>
          </ac:spMkLst>
        </pc:spChg>
        <pc:spChg chg="add mod">
          <ac:chgData name="TAN Mei Yi [Harrisdale Senior High School]" userId="f9f029c9-d743-4d60-9f2c-e74bdec1ab07" providerId="ADAL" clId="{0EF038EF-0409-4D66-9DD3-7C41C3255176}" dt="2023-03-16T00:32:28.081" v="465" actId="1076"/>
          <ac:spMkLst>
            <pc:docMk/>
            <pc:sldMk cId="2310438841" sldId="263"/>
            <ac:spMk id="3" creationId="{D14F3CE4-E5D4-7534-624D-9A508E8B27F6}"/>
          </ac:spMkLst>
        </pc:spChg>
        <pc:spChg chg="del">
          <ac:chgData name="TAN Mei Yi [Harrisdale Senior High School]" userId="f9f029c9-d743-4d60-9f2c-e74bdec1ab07" providerId="ADAL" clId="{0EF038EF-0409-4D66-9DD3-7C41C3255176}" dt="2023-03-16T00:11:20.647" v="288" actId="478"/>
          <ac:spMkLst>
            <pc:docMk/>
            <pc:sldMk cId="2310438841" sldId="263"/>
            <ac:spMk id="4" creationId="{D38FC9CE-25E9-4A35-B1FE-D3EF895F0A64}"/>
          </ac:spMkLst>
        </pc:spChg>
        <pc:spChg chg="mod">
          <ac:chgData name="TAN Mei Yi [Harrisdale Senior High School]" userId="f9f029c9-d743-4d60-9f2c-e74bdec1ab07" providerId="ADAL" clId="{0EF038EF-0409-4D66-9DD3-7C41C3255176}" dt="2023-03-16T01:53:32.685" v="646" actId="20577"/>
          <ac:spMkLst>
            <pc:docMk/>
            <pc:sldMk cId="2310438841" sldId="263"/>
            <ac:spMk id="5" creationId="{DCB94D9A-E022-46A9-8999-49F3AAD52BE3}"/>
          </ac:spMkLst>
        </pc:spChg>
        <pc:spChg chg="add mod">
          <ac:chgData name="TAN Mei Yi [Harrisdale Senior High School]" userId="f9f029c9-d743-4d60-9f2c-e74bdec1ab07" providerId="ADAL" clId="{0EF038EF-0409-4D66-9DD3-7C41C3255176}" dt="2023-03-16T00:32:33.094" v="466" actId="1076"/>
          <ac:spMkLst>
            <pc:docMk/>
            <pc:sldMk cId="2310438841" sldId="263"/>
            <ac:spMk id="58" creationId="{42A34E8C-194F-F720-8401-D84AB1C6FAD2}"/>
          </ac:spMkLst>
        </pc:spChg>
        <pc:spChg chg="add mod">
          <ac:chgData name="TAN Mei Yi [Harrisdale Senior High School]" userId="f9f029c9-d743-4d60-9f2c-e74bdec1ab07" providerId="ADAL" clId="{0EF038EF-0409-4D66-9DD3-7C41C3255176}" dt="2023-03-16T00:32:38.170" v="467" actId="1076"/>
          <ac:spMkLst>
            <pc:docMk/>
            <pc:sldMk cId="2310438841" sldId="263"/>
            <ac:spMk id="59" creationId="{A6BC3CBF-657B-270F-D1EF-D96153FBBDB2}"/>
          </ac:spMkLst>
        </pc:spChg>
        <pc:spChg chg="add mod">
          <ac:chgData name="TAN Mei Yi [Harrisdale Senior High School]" userId="f9f029c9-d743-4d60-9f2c-e74bdec1ab07" providerId="ADAL" clId="{0EF038EF-0409-4D66-9DD3-7C41C3255176}" dt="2023-03-16T00:32:38.170" v="467" actId="1076"/>
          <ac:spMkLst>
            <pc:docMk/>
            <pc:sldMk cId="2310438841" sldId="263"/>
            <ac:spMk id="60" creationId="{1431BBDE-A88B-3941-A003-29E88D904F6C}"/>
          </ac:spMkLst>
        </pc:spChg>
        <pc:spChg chg="add mod">
          <ac:chgData name="TAN Mei Yi [Harrisdale Senior High School]" userId="f9f029c9-d743-4d60-9f2c-e74bdec1ab07" providerId="ADAL" clId="{0EF038EF-0409-4D66-9DD3-7C41C3255176}" dt="2023-03-16T00:31:37.595" v="431" actId="1076"/>
          <ac:spMkLst>
            <pc:docMk/>
            <pc:sldMk cId="2310438841" sldId="263"/>
            <ac:spMk id="61" creationId="{1BC82CC6-B477-66BA-959D-273F761580A0}"/>
          </ac:spMkLst>
        </pc:spChg>
        <pc:spChg chg="add mod">
          <ac:chgData name="TAN Mei Yi [Harrisdale Senior High School]" userId="f9f029c9-d743-4d60-9f2c-e74bdec1ab07" providerId="ADAL" clId="{0EF038EF-0409-4D66-9DD3-7C41C3255176}" dt="2023-03-16T01:50:17.471" v="479" actId="1076"/>
          <ac:spMkLst>
            <pc:docMk/>
            <pc:sldMk cId="2310438841" sldId="263"/>
            <ac:spMk id="63" creationId="{6B91A253-607C-6CA5-B8FB-F3A8EAF7AA97}"/>
          </ac:spMkLst>
        </pc:spChg>
        <pc:spChg chg="add mod">
          <ac:chgData name="TAN Mei Yi [Harrisdale Senior High School]" userId="f9f029c9-d743-4d60-9f2c-e74bdec1ab07" providerId="ADAL" clId="{0EF038EF-0409-4D66-9DD3-7C41C3255176}" dt="2023-03-16T01:50:43.570" v="511" actId="20577"/>
          <ac:spMkLst>
            <pc:docMk/>
            <pc:sldMk cId="2310438841" sldId="263"/>
            <ac:spMk id="64" creationId="{29D6AAF8-E914-57CD-0BB4-5F726BCF2652}"/>
          </ac:spMkLst>
        </pc:spChg>
        <pc:spChg chg="add mod">
          <ac:chgData name="TAN Mei Yi [Harrisdale Senior High School]" userId="f9f029c9-d743-4d60-9f2c-e74bdec1ab07" providerId="ADAL" clId="{0EF038EF-0409-4D66-9DD3-7C41C3255176}" dt="2023-03-16T01:51:03.292" v="519" actId="1076"/>
          <ac:spMkLst>
            <pc:docMk/>
            <pc:sldMk cId="2310438841" sldId="263"/>
            <ac:spMk id="65" creationId="{297F8CDC-7969-6547-E54E-E82551BB9B44}"/>
          </ac:spMkLst>
        </pc:spChg>
        <pc:spChg chg="add mod">
          <ac:chgData name="TAN Mei Yi [Harrisdale Senior High School]" userId="f9f029c9-d743-4d60-9f2c-e74bdec1ab07" providerId="ADAL" clId="{0EF038EF-0409-4D66-9DD3-7C41C3255176}" dt="2023-03-16T01:51:27.194" v="544" actId="1076"/>
          <ac:spMkLst>
            <pc:docMk/>
            <pc:sldMk cId="2310438841" sldId="263"/>
            <ac:spMk id="66" creationId="{4ACBA4BE-0FF3-CF01-BF72-4136996F0835}"/>
          </ac:spMkLst>
        </pc:spChg>
        <pc:spChg chg="add mod">
          <ac:chgData name="TAN Mei Yi [Harrisdale Senior High School]" userId="f9f029c9-d743-4d60-9f2c-e74bdec1ab07" providerId="ADAL" clId="{0EF038EF-0409-4D66-9DD3-7C41C3255176}" dt="2023-03-16T01:51:40.882" v="549" actId="1076"/>
          <ac:spMkLst>
            <pc:docMk/>
            <pc:sldMk cId="2310438841" sldId="263"/>
            <ac:spMk id="67" creationId="{5CF570C7-3608-9A32-306D-B336D2D629C6}"/>
          </ac:spMkLst>
        </pc:spChg>
        <pc:spChg chg="add del mod">
          <ac:chgData name="TAN Mei Yi [Harrisdale Senior High School]" userId="f9f029c9-d743-4d60-9f2c-e74bdec1ab07" providerId="ADAL" clId="{0EF038EF-0409-4D66-9DD3-7C41C3255176}" dt="2023-03-16T01:51:51.577" v="553"/>
          <ac:spMkLst>
            <pc:docMk/>
            <pc:sldMk cId="2310438841" sldId="263"/>
            <ac:spMk id="68" creationId="{D882296C-E2DF-20B7-AC18-2BB7D8AE9B59}"/>
          </ac:spMkLst>
        </pc:spChg>
        <pc:spChg chg="add mod">
          <ac:chgData name="TAN Mei Yi [Harrisdale Senior High School]" userId="f9f029c9-d743-4d60-9f2c-e74bdec1ab07" providerId="ADAL" clId="{0EF038EF-0409-4D66-9DD3-7C41C3255176}" dt="2023-03-16T01:52:21.774" v="585" actId="1076"/>
          <ac:spMkLst>
            <pc:docMk/>
            <pc:sldMk cId="2310438841" sldId="263"/>
            <ac:spMk id="69" creationId="{95AB6C8E-CE11-EC54-B650-405297E7BE50}"/>
          </ac:spMkLst>
        </pc:spChg>
        <pc:spChg chg="add mod">
          <ac:chgData name="TAN Mei Yi [Harrisdale Senior High School]" userId="f9f029c9-d743-4d60-9f2c-e74bdec1ab07" providerId="ADAL" clId="{0EF038EF-0409-4D66-9DD3-7C41C3255176}" dt="2023-03-16T01:52:52.842" v="608" actId="1076"/>
          <ac:spMkLst>
            <pc:docMk/>
            <pc:sldMk cId="2310438841" sldId="263"/>
            <ac:spMk id="70" creationId="{C4686A5C-65A5-6717-ACFA-BDBE0188A0E8}"/>
          </ac:spMkLst>
        </pc:spChg>
        <pc:spChg chg="add mod">
          <ac:chgData name="TAN Mei Yi [Harrisdale Senior High School]" userId="f9f029c9-d743-4d60-9f2c-e74bdec1ab07" providerId="ADAL" clId="{0EF038EF-0409-4D66-9DD3-7C41C3255176}" dt="2023-03-16T01:53:05.844" v="622" actId="1076"/>
          <ac:spMkLst>
            <pc:docMk/>
            <pc:sldMk cId="2310438841" sldId="263"/>
            <ac:spMk id="71" creationId="{58EAC585-0769-AEF2-41C6-A598CB06484A}"/>
          </ac:spMkLst>
        </pc:spChg>
        <pc:spChg chg="add mod">
          <ac:chgData name="TAN Mei Yi [Harrisdale Senior High School]" userId="f9f029c9-d743-4d60-9f2c-e74bdec1ab07" providerId="ADAL" clId="{0EF038EF-0409-4D66-9DD3-7C41C3255176}" dt="2023-03-16T01:54:57.410" v="721" actId="20577"/>
          <ac:spMkLst>
            <pc:docMk/>
            <pc:sldMk cId="2310438841" sldId="263"/>
            <ac:spMk id="72" creationId="{F09BE3F8-35C5-0012-8A34-8A2B8E008A78}"/>
          </ac:spMkLst>
        </pc:spChg>
        <pc:spChg chg="add mod">
          <ac:chgData name="TAN Mei Yi [Harrisdale Senior High School]" userId="f9f029c9-d743-4d60-9f2c-e74bdec1ab07" providerId="ADAL" clId="{0EF038EF-0409-4D66-9DD3-7C41C3255176}" dt="2023-03-16T01:55:21.157" v="725" actId="1076"/>
          <ac:spMkLst>
            <pc:docMk/>
            <pc:sldMk cId="2310438841" sldId="263"/>
            <ac:spMk id="73" creationId="{BF25B30E-83ED-8ED7-4FB8-C0DFBFCED54A}"/>
          </ac:spMkLst>
        </pc:spChg>
        <pc:spChg chg="add mod">
          <ac:chgData name="TAN Mei Yi [Harrisdale Senior High School]" userId="f9f029c9-d743-4d60-9f2c-e74bdec1ab07" providerId="ADAL" clId="{0EF038EF-0409-4D66-9DD3-7C41C3255176}" dt="2023-03-16T01:55:17.851" v="724" actId="1076"/>
          <ac:spMkLst>
            <pc:docMk/>
            <pc:sldMk cId="2310438841" sldId="263"/>
            <ac:spMk id="74" creationId="{F15D5A9B-CEFE-0540-8B61-848EAAC2BF68}"/>
          </ac:spMkLst>
        </pc:spChg>
        <pc:spChg chg="add mod">
          <ac:chgData name="TAN Mei Yi [Harrisdale Senior High School]" userId="f9f029c9-d743-4d60-9f2c-e74bdec1ab07" providerId="ADAL" clId="{0EF038EF-0409-4D66-9DD3-7C41C3255176}" dt="2023-03-16T01:56:30.702" v="739" actId="1076"/>
          <ac:spMkLst>
            <pc:docMk/>
            <pc:sldMk cId="2310438841" sldId="263"/>
            <ac:spMk id="77" creationId="{7C5C6C26-B60D-CA76-3198-677C3CE0137A}"/>
          </ac:spMkLst>
        </pc:spChg>
        <pc:spChg chg="add mod">
          <ac:chgData name="TAN Mei Yi [Harrisdale Senior High School]" userId="f9f029c9-d743-4d60-9f2c-e74bdec1ab07" providerId="ADAL" clId="{0EF038EF-0409-4D66-9DD3-7C41C3255176}" dt="2023-03-16T01:57:07.481" v="783" actId="20577"/>
          <ac:spMkLst>
            <pc:docMk/>
            <pc:sldMk cId="2310438841" sldId="263"/>
            <ac:spMk id="81" creationId="{305F162C-1D7B-2940-4F58-2EFA8E9D1F36}"/>
          </ac:spMkLst>
        </pc:spChg>
        <pc:grpChg chg="del mod">
          <ac:chgData name="TAN Mei Yi [Harrisdale Senior High School]" userId="f9f029c9-d743-4d60-9f2c-e74bdec1ab07" providerId="ADAL" clId="{0EF038EF-0409-4D66-9DD3-7C41C3255176}" dt="2023-03-16T00:30:16.385" v="356"/>
          <ac:grpSpMkLst>
            <pc:docMk/>
            <pc:sldMk cId="2310438841" sldId="263"/>
            <ac:grpSpMk id="9" creationId="{0C67998D-0EDB-4B01-B435-CD929422F6E9}"/>
          </ac:grpSpMkLst>
        </pc:grpChg>
        <pc:grpChg chg="del mod">
          <ac:chgData name="TAN Mei Yi [Harrisdale Senior High School]" userId="f9f029c9-d743-4d60-9f2c-e74bdec1ab07" providerId="ADAL" clId="{0EF038EF-0409-4D66-9DD3-7C41C3255176}" dt="2023-03-16T00:30:16.385" v="357"/>
          <ac:grpSpMkLst>
            <pc:docMk/>
            <pc:sldMk cId="2310438841" sldId="263"/>
            <ac:grpSpMk id="16" creationId="{20C4DDD9-79B2-4480-BD69-5387E35EB323}"/>
          </ac:grpSpMkLst>
        </pc:grpChg>
        <pc:grpChg chg="del mod">
          <ac:chgData name="TAN Mei Yi [Harrisdale Senior High School]" userId="f9f029c9-d743-4d60-9f2c-e74bdec1ab07" providerId="ADAL" clId="{0EF038EF-0409-4D66-9DD3-7C41C3255176}" dt="2023-03-16T00:30:16.383" v="354"/>
          <ac:grpSpMkLst>
            <pc:docMk/>
            <pc:sldMk cId="2310438841" sldId="263"/>
            <ac:grpSpMk id="20" creationId="{4890C073-B67F-418D-A156-D0C68616FA50}"/>
          </ac:grpSpMkLst>
        </pc:grpChg>
        <pc:grpChg chg="del mod">
          <ac:chgData name="TAN Mei Yi [Harrisdale Senior High School]" userId="f9f029c9-d743-4d60-9f2c-e74bdec1ab07" providerId="ADAL" clId="{0EF038EF-0409-4D66-9DD3-7C41C3255176}" dt="2023-03-16T00:30:16.386" v="362"/>
          <ac:grpSpMkLst>
            <pc:docMk/>
            <pc:sldMk cId="2310438841" sldId="263"/>
            <ac:grpSpMk id="35" creationId="{CD53B4C7-0225-4D24-A1B2-91B6FA64036F}"/>
          </ac:grpSpMkLst>
        </pc:grpChg>
        <pc:grpChg chg="del mod">
          <ac:chgData name="TAN Mei Yi [Harrisdale Senior High School]" userId="f9f029c9-d743-4d60-9f2c-e74bdec1ab07" providerId="ADAL" clId="{0EF038EF-0409-4D66-9DD3-7C41C3255176}" dt="2023-03-16T00:30:16.383" v="353"/>
          <ac:grpSpMkLst>
            <pc:docMk/>
            <pc:sldMk cId="2310438841" sldId="263"/>
            <ac:grpSpMk id="36" creationId="{CBA2EBB2-C09D-4687-B6D1-078E9D96FB9A}"/>
          </ac:grpSpMkLst>
        </pc:grpChg>
        <pc:grpChg chg="del mod">
          <ac:chgData name="TAN Mei Yi [Harrisdale Senior High School]" userId="f9f029c9-d743-4d60-9f2c-e74bdec1ab07" providerId="ADAL" clId="{0EF038EF-0409-4D66-9DD3-7C41C3255176}" dt="2023-03-16T00:31:16" v="419"/>
          <ac:grpSpMkLst>
            <pc:docMk/>
            <pc:sldMk cId="2310438841" sldId="263"/>
            <ac:grpSpMk id="39" creationId="{AF37144C-1419-47F8-93C1-1A5F1E782145}"/>
          </ac:grpSpMkLst>
        </pc:grpChg>
        <pc:grpChg chg="del mod">
          <ac:chgData name="TAN Mei Yi [Harrisdale Senior High School]" userId="f9f029c9-d743-4d60-9f2c-e74bdec1ab07" providerId="ADAL" clId="{0EF038EF-0409-4D66-9DD3-7C41C3255176}" dt="2023-03-16T00:31:15.999" v="418"/>
          <ac:grpSpMkLst>
            <pc:docMk/>
            <pc:sldMk cId="2310438841" sldId="263"/>
            <ac:grpSpMk id="46" creationId="{0B45DA74-2145-4E97-BC76-16544E6AF9DF}"/>
          </ac:grpSpMkLst>
        </pc:grpChg>
        <pc:grpChg chg="del mod">
          <ac:chgData name="TAN Mei Yi [Harrisdale Senior High School]" userId="f9f029c9-d743-4d60-9f2c-e74bdec1ab07" providerId="ADAL" clId="{0EF038EF-0409-4D66-9DD3-7C41C3255176}" dt="2023-03-16T00:31:15.999" v="416"/>
          <ac:grpSpMkLst>
            <pc:docMk/>
            <pc:sldMk cId="2310438841" sldId="263"/>
            <ac:grpSpMk id="56" creationId="{CDF99171-F1B9-4E1A-A97D-9C08120CE4CC}"/>
          </ac:grpSpMkLst>
        </pc:grpChg>
        <pc:grpChg chg="del mod">
          <ac:chgData name="TAN Mei Yi [Harrisdale Senior High School]" userId="f9f029c9-d743-4d60-9f2c-e74bdec1ab07" providerId="ADAL" clId="{0EF038EF-0409-4D66-9DD3-7C41C3255176}" dt="2023-03-16T00:31:16.002" v="424"/>
          <ac:grpSpMkLst>
            <pc:docMk/>
            <pc:sldMk cId="2310438841" sldId="263"/>
            <ac:grpSpMk id="57" creationId="{4E1AC641-5B4E-4B99-B2D9-3B6EA5C55BCC}"/>
          </ac:grpSpMkLst>
        </pc:grpChg>
        <pc:grpChg chg="add del mod">
          <ac:chgData name="TAN Mei Yi [Harrisdale Senior High School]" userId="f9f029c9-d743-4d60-9f2c-e74bdec1ab07" providerId="ADAL" clId="{0EF038EF-0409-4D66-9DD3-7C41C3255176}" dt="2023-03-16T01:53:26.357" v="641" actId="478"/>
          <ac:grpSpMkLst>
            <pc:docMk/>
            <pc:sldMk cId="2310438841" sldId="263"/>
            <ac:grpSpMk id="62" creationId="{3358DFE2-EBFC-91DF-8E64-7F53C1DD11BF}"/>
          </ac:grpSpMkLst>
        </pc:grpChg>
        <pc:grpChg chg="add mod">
          <ac:chgData name="TAN Mei Yi [Harrisdale Senior High School]" userId="f9f029c9-d743-4d60-9f2c-e74bdec1ab07" providerId="ADAL" clId="{0EF038EF-0409-4D66-9DD3-7C41C3255176}" dt="2023-03-16T01:55:23.460" v="726" actId="1076"/>
          <ac:grpSpMkLst>
            <pc:docMk/>
            <pc:sldMk cId="2310438841" sldId="263"/>
            <ac:grpSpMk id="75" creationId="{0D8F9FF0-0433-1FEF-265C-26E1386E6EED}"/>
          </ac:grpSpMkLst>
        </pc:grpChg>
        <pc:grpChg chg="add mod">
          <ac:chgData name="TAN Mei Yi [Harrisdale Senior High School]" userId="f9f029c9-d743-4d60-9f2c-e74bdec1ab07" providerId="ADAL" clId="{0EF038EF-0409-4D66-9DD3-7C41C3255176}" dt="2023-03-16T01:55:14.453" v="723" actId="1076"/>
          <ac:grpSpMkLst>
            <pc:docMk/>
            <pc:sldMk cId="2310438841" sldId="263"/>
            <ac:grpSpMk id="76" creationId="{E9EC05A5-E799-E2A8-70BB-76BB4AD1F650}"/>
          </ac:grpSpMkLst>
        </pc:grpChg>
        <pc:grpChg chg="del">
          <ac:chgData name="TAN Mei Yi [Harrisdale Senior High School]" userId="f9f029c9-d743-4d60-9f2c-e74bdec1ab07" providerId="ADAL" clId="{0EF038EF-0409-4D66-9DD3-7C41C3255176}" dt="2023-03-16T00:32:15.836" v="459" actId="478"/>
          <ac:grpSpMkLst>
            <pc:docMk/>
            <pc:sldMk cId="2310438841" sldId="263"/>
            <ac:grpSpMk id="87" creationId="{5E5C0092-681E-4823-A04A-7CCC3CD0A686}"/>
          </ac:grpSpMkLst>
        </pc:grpChg>
        <pc:grpChg chg="del">
          <ac:chgData name="TAN Mei Yi [Harrisdale Senior High School]" userId="f9f029c9-d743-4d60-9f2c-e74bdec1ab07" providerId="ADAL" clId="{0EF038EF-0409-4D66-9DD3-7C41C3255176}" dt="2023-03-16T00:32:50.255" v="469" actId="478"/>
          <ac:grpSpMkLst>
            <pc:docMk/>
            <pc:sldMk cId="2310438841" sldId="263"/>
            <ac:grpSpMk id="97" creationId="{891CE5FF-09D1-4BF2-8987-D2AA37FA370D}"/>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03" creationId="{6EFF5451-5161-48CC-8D47-4BCE4A7F7B39}"/>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10" creationId="{8276ECFF-D006-48D2-BD89-8D37F769168C}"/>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12" creationId="{15F859FC-1BB5-4F04-A514-0E604C88E4FF}"/>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0" creationId="{74622F4D-A488-4B92-A022-444C3F85273F}"/>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2" creationId="{3F83638E-9B5F-491B-85EB-53507AD82DEA}"/>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35" creationId="{9C2F5296-5EDC-433B-A280-096634BD5803}"/>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1" creationId="{1E382499-F32B-4CC1-B740-5B280C07A281}"/>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2" creationId="{3EE4844A-4F2A-422D-A0E0-6D3D78905697}"/>
          </ac:grpSpMkLst>
        </pc:grpChg>
        <pc:grpChg chg="mod">
          <ac:chgData name="TAN Mei Yi [Harrisdale Senior High School]" userId="f9f029c9-d743-4d60-9f2c-e74bdec1ab07" providerId="ADAL" clId="{0EF038EF-0409-4D66-9DD3-7C41C3255176}" dt="2023-03-16T00:34:59.424" v="471" actId="164"/>
          <ac:grpSpMkLst>
            <pc:docMk/>
            <pc:sldMk cId="2310438841" sldId="263"/>
            <ac:grpSpMk id="159" creationId="{E2BA2FC7-BCCC-4BFF-814C-08DF0EA6AA98}"/>
          </ac:grpSpMkLst>
        </pc:grpChg>
        <pc:grpChg chg="del">
          <ac:chgData name="TAN Mei Yi [Harrisdale Senior High School]" userId="f9f029c9-d743-4d60-9f2c-e74bdec1ab07" providerId="ADAL" clId="{0EF038EF-0409-4D66-9DD3-7C41C3255176}" dt="2023-03-16T00:32:48.068" v="468" actId="478"/>
          <ac:grpSpMkLst>
            <pc:docMk/>
            <pc:sldMk cId="2310438841" sldId="263"/>
            <ac:grpSpMk id="187" creationId="{FDBB414F-8653-4365-B7F2-8CEB010F41F6}"/>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198" creationId="{9E8682F2-CF5C-432F-AB6B-28566DA5EE99}"/>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207" creationId="{49F06D6D-6345-47A4-856F-A4166E80417F}"/>
          </ac:grpSpMkLst>
        </pc:grpChg>
        <pc:grpChg chg="del">
          <ac:chgData name="TAN Mei Yi [Harrisdale Senior High School]" userId="f9f029c9-d743-4d60-9f2c-e74bdec1ab07" providerId="ADAL" clId="{0EF038EF-0409-4D66-9DD3-7C41C3255176}" dt="2023-03-16T01:53:37.482" v="647" actId="478"/>
          <ac:grpSpMkLst>
            <pc:docMk/>
            <pc:sldMk cId="2310438841" sldId="263"/>
            <ac:grpSpMk id="215" creationId="{EFDFCD63-9E2A-4B9E-999F-F34ECF4012AA}"/>
          </ac:grpSpMkLst>
        </pc:grpChg>
        <pc:grpChg chg="del">
          <ac:chgData name="TAN Mei Yi [Harrisdale Senior High School]" userId="f9f029c9-d743-4d60-9f2c-e74bdec1ab07" providerId="ADAL" clId="{0EF038EF-0409-4D66-9DD3-7C41C3255176}" dt="2023-03-16T01:54:06.353" v="708" actId="478"/>
          <ac:grpSpMkLst>
            <pc:docMk/>
            <pc:sldMk cId="2310438841" sldId="263"/>
            <ac:grpSpMk id="229" creationId="{266DFF04-D659-4434-9F54-BE05E3107B35}"/>
          </ac:grpSpMkLst>
        </pc:grpChg>
        <pc:grpChg chg="del">
          <ac:chgData name="TAN Mei Yi [Harrisdale Senior High School]" userId="f9f029c9-d743-4d60-9f2c-e74bdec1ab07" providerId="ADAL" clId="{0EF038EF-0409-4D66-9DD3-7C41C3255176}" dt="2023-03-16T01:55:28.004" v="728" actId="478"/>
          <ac:grpSpMkLst>
            <pc:docMk/>
            <pc:sldMk cId="2310438841" sldId="263"/>
            <ac:grpSpMk id="247" creationId="{FBA11295-2AA4-4FFA-886B-7F09ECEE42BF}"/>
          </ac:grpSpMkLst>
        </pc:grpChg>
        <pc:grpChg chg="del">
          <ac:chgData name="TAN Mei Yi [Harrisdale Senior High School]" userId="f9f029c9-d743-4d60-9f2c-e74bdec1ab07" providerId="ADAL" clId="{0EF038EF-0409-4D66-9DD3-7C41C3255176}" dt="2023-03-16T01:54:08.600" v="709" actId="478"/>
          <ac:grpSpMkLst>
            <pc:docMk/>
            <pc:sldMk cId="2310438841" sldId="263"/>
            <ac:grpSpMk id="248" creationId="{38D29E8D-DB13-48D8-A348-262B12699288}"/>
          </ac:grpSpMkLst>
        </pc:grpChg>
        <pc:grpChg chg="del">
          <ac:chgData name="TAN Mei Yi [Harrisdale Senior High School]" userId="f9f029c9-d743-4d60-9f2c-e74bdec1ab07" providerId="ADAL" clId="{0EF038EF-0409-4D66-9DD3-7C41C3255176}" dt="2023-03-16T01:55:26.071" v="727" actId="478"/>
          <ac:grpSpMkLst>
            <pc:docMk/>
            <pc:sldMk cId="2310438841" sldId="263"/>
            <ac:grpSpMk id="249" creationId="{D7878502-0236-41A2-88C3-FC09962A03CF}"/>
          </ac:grpSpMkLst>
        </pc:grpChg>
        <pc:grpChg chg="mod">
          <ac:chgData name="TAN Mei Yi [Harrisdale Senior High School]" userId="f9f029c9-d743-4d60-9f2c-e74bdec1ab07" providerId="ADAL" clId="{0EF038EF-0409-4D66-9DD3-7C41C3255176}" dt="2023-03-16T01:54:12.588" v="710" actId="1076"/>
          <ac:grpSpMkLst>
            <pc:docMk/>
            <pc:sldMk cId="2310438841" sldId="263"/>
            <ac:grpSpMk id="252" creationId="{A44EFB46-C785-45A8-A2EB-B961BD126BDA}"/>
          </ac:grpSpMkLst>
        </pc:grpChg>
        <pc:grpChg chg="del mod">
          <ac:chgData name="TAN Mei Yi [Harrisdale Senior High School]" userId="f9f029c9-d743-4d60-9f2c-e74bdec1ab07" providerId="ADAL" clId="{0EF038EF-0409-4D66-9DD3-7C41C3255176}" dt="2023-03-16T01:54:25.130" v="712" actId="165"/>
          <ac:grpSpMkLst>
            <pc:docMk/>
            <pc:sldMk cId="2310438841" sldId="263"/>
            <ac:grpSpMk id="292" creationId="{71C405A8-BEF4-4FB1-A215-7DF145C7BB93}"/>
          </ac:grpSpMkLst>
        </pc:grpChg>
        <pc:grpChg chg="del">
          <ac:chgData name="TAN Mei Yi [Harrisdale Senior High School]" userId="f9f029c9-d743-4d60-9f2c-e74bdec1ab07" providerId="ADAL" clId="{0EF038EF-0409-4D66-9DD3-7C41C3255176}" dt="2023-03-16T01:57:01.160" v="780" actId="478"/>
          <ac:grpSpMkLst>
            <pc:docMk/>
            <pc:sldMk cId="2310438841" sldId="263"/>
            <ac:grpSpMk id="301" creationId="{4E9D8734-0AE4-49A1-A4A2-736DC6979BC5}"/>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14" creationId="{2C3A337A-C130-4431-83BF-C3D6FDFC3B87}"/>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29" creationId="{B7FD6614-F683-41E9-9547-C5E95B059BA8}"/>
          </ac:grpSpMkLst>
        </pc:grpChg>
        <pc:grpChg chg="del">
          <ac:chgData name="TAN Mei Yi [Harrisdale Senior High School]" userId="f9f029c9-d743-4d60-9f2c-e74bdec1ab07" providerId="ADAL" clId="{0EF038EF-0409-4D66-9DD3-7C41C3255176}" dt="2023-03-16T01:57:03.661" v="781" actId="478"/>
          <ac:grpSpMkLst>
            <pc:docMk/>
            <pc:sldMk cId="2310438841" sldId="263"/>
            <ac:grpSpMk id="336" creationId="{08CBE0B4-4CF4-41AC-BB48-7D4F0711BA16}"/>
          </ac:grpSpMkLst>
        </pc:grpChg>
        <pc:inkChg chg="del mod">
          <ac:chgData name="TAN Mei Yi [Harrisdale Senior High School]" userId="f9f029c9-d743-4d60-9f2c-e74bdec1ab07" providerId="ADAL" clId="{0EF038EF-0409-4D66-9DD3-7C41C3255176}" dt="2023-03-16T00:30:16.386" v="359"/>
          <ac:inkMkLst>
            <pc:docMk/>
            <pc:sldMk cId="2310438841" sldId="263"/>
            <ac:inkMk id="6" creationId="{2661500B-8D84-4DEB-A6CA-68EC64A57F56}"/>
          </ac:inkMkLst>
        </pc:inkChg>
        <pc:inkChg chg="del mod">
          <ac:chgData name="TAN Mei Yi [Harrisdale Senior High School]" userId="f9f029c9-d743-4d60-9f2c-e74bdec1ab07" providerId="ADAL" clId="{0EF038EF-0409-4D66-9DD3-7C41C3255176}" dt="2023-03-16T00:30:16.385" v="356"/>
          <ac:inkMkLst>
            <pc:docMk/>
            <pc:sldMk cId="2310438841" sldId="263"/>
            <ac:inkMk id="7" creationId="{71D838EF-AD74-4146-83BC-C0F585B49A53}"/>
          </ac:inkMkLst>
        </pc:inkChg>
        <pc:inkChg chg="del">
          <ac:chgData name="TAN Mei Yi [Harrisdale Senior High School]" userId="f9f029c9-d743-4d60-9f2c-e74bdec1ab07" providerId="ADAL" clId="{0EF038EF-0409-4D66-9DD3-7C41C3255176}" dt="2023-03-16T00:30:16.381" v="346"/>
          <ac:inkMkLst>
            <pc:docMk/>
            <pc:sldMk cId="2310438841" sldId="263"/>
            <ac:inkMk id="8" creationId="{7142B136-D100-4CE7-A258-F56EE7A55CF7}"/>
          </ac:inkMkLst>
        </pc:inkChg>
        <pc:inkChg chg="del mod">
          <ac:chgData name="TAN Mei Yi [Harrisdale Senior High School]" userId="f9f029c9-d743-4d60-9f2c-e74bdec1ab07" providerId="ADAL" clId="{0EF038EF-0409-4D66-9DD3-7C41C3255176}" dt="2023-03-16T00:30:16.382" v="352"/>
          <ac:inkMkLst>
            <pc:docMk/>
            <pc:sldMk cId="2310438841" sldId="263"/>
            <ac:inkMk id="10" creationId="{69E601F8-C6BB-4B61-8AC2-977C838B0AFA}"/>
          </ac:inkMkLst>
        </pc:inkChg>
        <pc:inkChg chg="del mod">
          <ac:chgData name="TAN Mei Yi [Harrisdale Senior High School]" userId="f9f029c9-d743-4d60-9f2c-e74bdec1ab07" providerId="ADAL" clId="{0EF038EF-0409-4D66-9DD3-7C41C3255176}" dt="2023-03-16T00:30:16.385" v="357"/>
          <ac:inkMkLst>
            <pc:docMk/>
            <pc:sldMk cId="2310438841" sldId="263"/>
            <ac:inkMk id="11" creationId="{60D35552-3DBE-4416-A28E-573561D5CEFC}"/>
          </ac:inkMkLst>
        </pc:inkChg>
        <pc:inkChg chg="del">
          <ac:chgData name="TAN Mei Yi [Harrisdale Senior High School]" userId="f9f029c9-d743-4d60-9f2c-e74bdec1ab07" providerId="ADAL" clId="{0EF038EF-0409-4D66-9DD3-7C41C3255176}" dt="2023-03-16T00:30:16.376" v="339"/>
          <ac:inkMkLst>
            <pc:docMk/>
            <pc:sldMk cId="2310438841" sldId="263"/>
            <ac:inkMk id="12" creationId="{D0D868F0-2CBE-44AC-9C07-E34BA5E74B43}"/>
          </ac:inkMkLst>
        </pc:inkChg>
        <pc:inkChg chg="del mod">
          <ac:chgData name="TAN Mei Yi [Harrisdale Senior High School]" userId="f9f029c9-d743-4d60-9f2c-e74bdec1ab07" providerId="ADAL" clId="{0EF038EF-0409-4D66-9DD3-7C41C3255176}" dt="2023-03-16T00:30:16.386" v="360"/>
          <ac:inkMkLst>
            <pc:docMk/>
            <pc:sldMk cId="2310438841" sldId="263"/>
            <ac:inkMk id="13" creationId="{EA98B9AA-BCC2-4860-9052-8C0CE49BC7E7}"/>
          </ac:inkMkLst>
        </pc:inkChg>
        <pc:inkChg chg="del mod">
          <ac:chgData name="TAN Mei Yi [Harrisdale Senior High School]" userId="f9f029c9-d743-4d60-9f2c-e74bdec1ab07" providerId="ADAL" clId="{0EF038EF-0409-4D66-9DD3-7C41C3255176}" dt="2023-03-16T00:30:16.381" v="347"/>
          <ac:inkMkLst>
            <pc:docMk/>
            <pc:sldMk cId="2310438841" sldId="263"/>
            <ac:inkMk id="14" creationId="{8E15C1D1-13C6-4709-83F8-104350AF5F3C}"/>
          </ac:inkMkLst>
        </pc:inkChg>
        <pc:inkChg chg="del mod">
          <ac:chgData name="TAN Mei Yi [Harrisdale Senior High School]" userId="f9f029c9-d743-4d60-9f2c-e74bdec1ab07" providerId="ADAL" clId="{0EF038EF-0409-4D66-9DD3-7C41C3255176}" dt="2023-03-16T00:30:16.381" v="349"/>
          <ac:inkMkLst>
            <pc:docMk/>
            <pc:sldMk cId="2310438841" sldId="263"/>
            <ac:inkMk id="15" creationId="{4BA49E8D-63B4-4012-958E-A5880EA1875A}"/>
          </ac:inkMkLst>
        </pc:inkChg>
        <pc:inkChg chg="del">
          <ac:chgData name="TAN Mei Yi [Harrisdale Senior High School]" userId="f9f029c9-d743-4d60-9f2c-e74bdec1ab07" providerId="ADAL" clId="{0EF038EF-0409-4D66-9DD3-7C41C3255176}" dt="2023-03-16T00:30:16.381" v="345"/>
          <ac:inkMkLst>
            <pc:docMk/>
            <pc:sldMk cId="2310438841" sldId="263"/>
            <ac:inkMk id="17" creationId="{65B6CDCE-B7C2-42F9-8072-2555CBC99A8D}"/>
          </ac:inkMkLst>
        </pc:inkChg>
        <pc:inkChg chg="del mod">
          <ac:chgData name="TAN Mei Yi [Harrisdale Senior High School]" userId="f9f029c9-d743-4d60-9f2c-e74bdec1ab07" providerId="ADAL" clId="{0EF038EF-0409-4D66-9DD3-7C41C3255176}" dt="2023-03-16T00:30:16.387" v="363"/>
          <ac:inkMkLst>
            <pc:docMk/>
            <pc:sldMk cId="2310438841" sldId="263"/>
            <ac:inkMk id="18" creationId="{14025024-F685-4855-A175-16561F03FADC}"/>
          </ac:inkMkLst>
        </pc:inkChg>
        <pc:inkChg chg="del mod">
          <ac:chgData name="TAN Mei Yi [Harrisdale Senior High School]" userId="f9f029c9-d743-4d60-9f2c-e74bdec1ab07" providerId="ADAL" clId="{0EF038EF-0409-4D66-9DD3-7C41C3255176}" dt="2023-03-16T00:30:16.383" v="354"/>
          <ac:inkMkLst>
            <pc:docMk/>
            <pc:sldMk cId="2310438841" sldId="263"/>
            <ac:inkMk id="19" creationId="{1A9EC89D-8EED-4D04-8EE5-143DC20A3A11}"/>
          </ac:inkMkLst>
        </pc:inkChg>
        <pc:inkChg chg="del">
          <ac:chgData name="TAN Mei Yi [Harrisdale Senior High School]" userId="f9f029c9-d743-4d60-9f2c-e74bdec1ab07" providerId="ADAL" clId="{0EF038EF-0409-4D66-9DD3-7C41C3255176}" dt="2023-03-16T00:30:16.380" v="344"/>
          <ac:inkMkLst>
            <pc:docMk/>
            <pc:sldMk cId="2310438841" sldId="263"/>
            <ac:inkMk id="21" creationId="{D70BAE92-9C40-44B4-BEB5-BB16FF51653C}"/>
          </ac:inkMkLst>
        </pc:inkChg>
        <pc:inkChg chg="del mod">
          <ac:chgData name="TAN Mei Yi [Harrisdale Senior High School]" userId="f9f029c9-d743-4d60-9f2c-e74bdec1ab07" providerId="ADAL" clId="{0EF038EF-0409-4D66-9DD3-7C41C3255176}" dt="2023-03-16T00:30:16.383" v="353"/>
          <ac:inkMkLst>
            <pc:docMk/>
            <pc:sldMk cId="2310438841" sldId="263"/>
            <ac:inkMk id="22" creationId="{407BE357-47BD-4C0F-93DD-98CF8F354C7E}"/>
          </ac:inkMkLst>
        </pc:inkChg>
        <pc:inkChg chg="del mod">
          <ac:chgData name="TAN Mei Yi [Harrisdale Senior High School]" userId="f9f029c9-d743-4d60-9f2c-e74bdec1ab07" providerId="ADAL" clId="{0EF038EF-0409-4D66-9DD3-7C41C3255176}" dt="2023-03-16T00:30:16.382" v="350"/>
          <ac:inkMkLst>
            <pc:docMk/>
            <pc:sldMk cId="2310438841" sldId="263"/>
            <ac:inkMk id="23" creationId="{79110A9F-A934-4988-A82C-65D02A0DCE92}"/>
          </ac:inkMkLst>
        </pc:inkChg>
        <pc:inkChg chg="del mod">
          <ac:chgData name="TAN Mei Yi [Harrisdale Senior High School]" userId="f9f029c9-d743-4d60-9f2c-e74bdec1ab07" providerId="ADAL" clId="{0EF038EF-0409-4D66-9DD3-7C41C3255176}" dt="2023-03-16T00:30:16.386" v="358"/>
          <ac:inkMkLst>
            <pc:docMk/>
            <pc:sldMk cId="2310438841" sldId="263"/>
            <ac:inkMk id="24" creationId="{7306BFE2-8973-4A6D-9523-976349143D50}"/>
          </ac:inkMkLst>
        </pc:inkChg>
        <pc:inkChg chg="del">
          <ac:chgData name="TAN Mei Yi [Harrisdale Senior High School]" userId="f9f029c9-d743-4d60-9f2c-e74bdec1ab07" providerId="ADAL" clId="{0EF038EF-0409-4D66-9DD3-7C41C3255176}" dt="2023-03-16T00:30:16.381" v="348"/>
          <ac:inkMkLst>
            <pc:docMk/>
            <pc:sldMk cId="2310438841" sldId="263"/>
            <ac:inkMk id="25" creationId="{A77EA6EE-6352-47FB-BD91-8CDDC0CB529B}"/>
          </ac:inkMkLst>
        </pc:inkChg>
        <pc:inkChg chg="del">
          <ac:chgData name="TAN Mei Yi [Harrisdale Senior High School]" userId="f9f029c9-d743-4d60-9f2c-e74bdec1ab07" providerId="ADAL" clId="{0EF038EF-0409-4D66-9DD3-7C41C3255176}" dt="2023-03-16T00:30:16.380" v="343"/>
          <ac:inkMkLst>
            <pc:docMk/>
            <pc:sldMk cId="2310438841" sldId="263"/>
            <ac:inkMk id="26" creationId="{C50E0759-7270-46D1-9306-38C298A7CC82}"/>
          </ac:inkMkLst>
        </pc:inkChg>
        <pc:inkChg chg="del">
          <ac:chgData name="TAN Mei Yi [Harrisdale Senior High School]" userId="f9f029c9-d743-4d60-9f2c-e74bdec1ab07" providerId="ADAL" clId="{0EF038EF-0409-4D66-9DD3-7C41C3255176}" dt="2023-03-16T00:30:16.377" v="340"/>
          <ac:inkMkLst>
            <pc:docMk/>
            <pc:sldMk cId="2310438841" sldId="263"/>
            <ac:inkMk id="27" creationId="{EE4DB570-D390-40D9-B8A9-C76D92820614}"/>
          </ac:inkMkLst>
        </pc:inkChg>
        <pc:inkChg chg="del mod">
          <ac:chgData name="TAN Mei Yi [Harrisdale Senior High School]" userId="f9f029c9-d743-4d60-9f2c-e74bdec1ab07" providerId="ADAL" clId="{0EF038EF-0409-4D66-9DD3-7C41C3255176}" dt="2023-03-16T00:30:16.386" v="362"/>
          <ac:inkMkLst>
            <pc:docMk/>
            <pc:sldMk cId="2310438841" sldId="263"/>
            <ac:inkMk id="28" creationId="{6A8DCC58-9990-4E43-BE8C-652535771045}"/>
          </ac:inkMkLst>
        </pc:inkChg>
        <pc:inkChg chg="del mod">
          <ac:chgData name="TAN Mei Yi [Harrisdale Senior High School]" userId="f9f029c9-d743-4d60-9f2c-e74bdec1ab07" providerId="ADAL" clId="{0EF038EF-0409-4D66-9DD3-7C41C3255176}" dt="2023-03-16T00:30:16.383" v="355"/>
          <ac:inkMkLst>
            <pc:docMk/>
            <pc:sldMk cId="2310438841" sldId="263"/>
            <ac:inkMk id="29" creationId="{A3842637-90EC-404F-AF11-6F4019ED4ECF}"/>
          </ac:inkMkLst>
        </pc:inkChg>
        <pc:inkChg chg="del mod">
          <ac:chgData name="TAN Mei Yi [Harrisdale Senior High School]" userId="f9f029c9-d743-4d60-9f2c-e74bdec1ab07" providerId="ADAL" clId="{0EF038EF-0409-4D66-9DD3-7C41C3255176}" dt="2023-03-16T00:30:16.386" v="361"/>
          <ac:inkMkLst>
            <pc:docMk/>
            <pc:sldMk cId="2310438841" sldId="263"/>
            <ac:inkMk id="30" creationId="{6BC71824-9992-4E02-8B37-2AE2C0565D5A}"/>
          </ac:inkMkLst>
        </pc:inkChg>
        <pc:inkChg chg="del mod">
          <ac:chgData name="TAN Mei Yi [Harrisdale Senior High School]" userId="f9f029c9-d743-4d60-9f2c-e74bdec1ab07" providerId="ADAL" clId="{0EF038EF-0409-4D66-9DD3-7C41C3255176}" dt="2023-03-16T00:30:16.377" v="341"/>
          <ac:inkMkLst>
            <pc:docMk/>
            <pc:sldMk cId="2310438841" sldId="263"/>
            <ac:inkMk id="31" creationId="{7E09547B-F9A2-4E16-9D30-312670BB3176}"/>
          </ac:inkMkLst>
        </pc:inkChg>
        <pc:inkChg chg="del mod">
          <ac:chgData name="TAN Mei Yi [Harrisdale Senior High School]" userId="f9f029c9-d743-4d60-9f2c-e74bdec1ab07" providerId="ADAL" clId="{0EF038EF-0409-4D66-9DD3-7C41C3255176}" dt="2023-03-16T00:30:16.387" v="364"/>
          <ac:inkMkLst>
            <pc:docMk/>
            <pc:sldMk cId="2310438841" sldId="263"/>
            <ac:inkMk id="32" creationId="{5658E261-D4D6-4779-AA04-D6BC19E5946E}"/>
          </ac:inkMkLst>
        </pc:inkChg>
        <pc:inkChg chg="del mod">
          <ac:chgData name="TAN Mei Yi [Harrisdale Senior High School]" userId="f9f029c9-d743-4d60-9f2c-e74bdec1ab07" providerId="ADAL" clId="{0EF038EF-0409-4D66-9DD3-7C41C3255176}" dt="2023-03-16T00:30:16.382" v="351"/>
          <ac:inkMkLst>
            <pc:docMk/>
            <pc:sldMk cId="2310438841" sldId="263"/>
            <ac:inkMk id="33" creationId="{90B8DB1A-4809-4DB5-AB4D-5EFF3AA64331}"/>
          </ac:inkMkLst>
        </pc:inkChg>
        <pc:inkChg chg="del mod">
          <ac:chgData name="TAN Mei Yi [Harrisdale Senior High School]" userId="f9f029c9-d743-4d60-9f2c-e74bdec1ab07" providerId="ADAL" clId="{0EF038EF-0409-4D66-9DD3-7C41C3255176}" dt="2023-03-16T00:30:16.378" v="342"/>
          <ac:inkMkLst>
            <pc:docMk/>
            <pc:sldMk cId="2310438841" sldId="263"/>
            <ac:inkMk id="34" creationId="{9CE6342B-32CF-428E-8391-20A8959656D2}"/>
          </ac:inkMkLst>
        </pc:inkChg>
        <pc:inkChg chg="del">
          <ac:chgData name="TAN Mei Yi [Harrisdale Senior High School]" userId="f9f029c9-d743-4d60-9f2c-e74bdec1ab07" providerId="ADAL" clId="{0EF038EF-0409-4D66-9DD3-7C41C3255176}" dt="2023-03-16T00:31:16" v="419"/>
          <ac:inkMkLst>
            <pc:docMk/>
            <pc:sldMk cId="2310438841" sldId="263"/>
            <ac:inkMk id="37" creationId="{F8627ACB-2C64-4500-B0DD-96C38BF8D8EB}"/>
          </ac:inkMkLst>
        </pc:inkChg>
        <pc:inkChg chg="del mod">
          <ac:chgData name="TAN Mei Yi [Harrisdale Senior High School]" userId="f9f029c9-d743-4d60-9f2c-e74bdec1ab07" providerId="ADAL" clId="{0EF038EF-0409-4D66-9DD3-7C41C3255176}" dt="2023-03-16T00:31:16.001" v="421"/>
          <ac:inkMkLst>
            <pc:docMk/>
            <pc:sldMk cId="2310438841" sldId="263"/>
            <ac:inkMk id="38" creationId="{15BC2694-B06B-4ED4-AB54-0484F8B9A086}"/>
          </ac:inkMkLst>
        </pc:inkChg>
        <pc:inkChg chg="del mod">
          <ac:chgData name="TAN Mei Yi [Harrisdale Senior High School]" userId="f9f029c9-d743-4d60-9f2c-e74bdec1ab07" providerId="ADAL" clId="{0EF038EF-0409-4D66-9DD3-7C41C3255176}" dt="2023-03-16T00:31:15.998" v="414"/>
          <ac:inkMkLst>
            <pc:docMk/>
            <pc:sldMk cId="2310438841" sldId="263"/>
            <ac:inkMk id="40" creationId="{31CC9463-9322-4C58-80C4-EA5A5A62F971}"/>
          </ac:inkMkLst>
        </pc:inkChg>
        <pc:inkChg chg="del mod">
          <ac:chgData name="TAN Mei Yi [Harrisdale Senior High School]" userId="f9f029c9-d743-4d60-9f2c-e74bdec1ab07" providerId="ADAL" clId="{0EF038EF-0409-4D66-9DD3-7C41C3255176}" dt="2023-03-16T00:31:15.999" v="417"/>
          <ac:inkMkLst>
            <pc:docMk/>
            <pc:sldMk cId="2310438841" sldId="263"/>
            <ac:inkMk id="41" creationId="{8939017D-756F-4CA5-8224-98CC011088FD}"/>
          </ac:inkMkLst>
        </pc:inkChg>
        <pc:inkChg chg="del">
          <ac:chgData name="TAN Mei Yi [Harrisdale Senior High School]" userId="f9f029c9-d743-4d60-9f2c-e74bdec1ab07" providerId="ADAL" clId="{0EF038EF-0409-4D66-9DD3-7C41C3255176}" dt="2023-03-16T00:31:15.998" v="413"/>
          <ac:inkMkLst>
            <pc:docMk/>
            <pc:sldMk cId="2310438841" sldId="263"/>
            <ac:inkMk id="42" creationId="{829FC2B2-F1CA-412B-B6CA-9D2F99455396}"/>
          </ac:inkMkLst>
        </pc:inkChg>
        <pc:inkChg chg="del mod">
          <ac:chgData name="TAN Mei Yi [Harrisdale Senior High School]" userId="f9f029c9-d743-4d60-9f2c-e74bdec1ab07" providerId="ADAL" clId="{0EF038EF-0409-4D66-9DD3-7C41C3255176}" dt="2023-03-16T00:31:16.002" v="426"/>
          <ac:inkMkLst>
            <pc:docMk/>
            <pc:sldMk cId="2310438841" sldId="263"/>
            <ac:inkMk id="43" creationId="{56EDFC1D-3ADA-4563-AE45-13632C527453}"/>
          </ac:inkMkLst>
        </pc:inkChg>
        <pc:inkChg chg="del mod">
          <ac:chgData name="TAN Mei Yi [Harrisdale Senior High School]" userId="f9f029c9-d743-4d60-9f2c-e74bdec1ab07" providerId="ADAL" clId="{0EF038EF-0409-4D66-9DD3-7C41C3255176}" dt="2023-03-16T00:31:15.999" v="418"/>
          <ac:inkMkLst>
            <pc:docMk/>
            <pc:sldMk cId="2310438841" sldId="263"/>
            <ac:inkMk id="44" creationId="{FCE9833F-D7DE-44B8-B259-4EED93E1F6D9}"/>
          </ac:inkMkLst>
        </pc:inkChg>
        <pc:inkChg chg="del">
          <ac:chgData name="TAN Mei Yi [Harrisdale Senior High School]" userId="f9f029c9-d743-4d60-9f2c-e74bdec1ab07" providerId="ADAL" clId="{0EF038EF-0409-4D66-9DD3-7C41C3255176}" dt="2023-03-16T00:31:16.001" v="420"/>
          <ac:inkMkLst>
            <pc:docMk/>
            <pc:sldMk cId="2310438841" sldId="263"/>
            <ac:inkMk id="45" creationId="{F03DF906-08E0-41B5-8520-3D7FC802464A}"/>
          </ac:inkMkLst>
        </pc:inkChg>
        <pc:inkChg chg="del">
          <ac:chgData name="TAN Mei Yi [Harrisdale Senior High School]" userId="f9f029c9-d743-4d60-9f2c-e74bdec1ab07" providerId="ADAL" clId="{0EF038EF-0409-4D66-9DD3-7C41C3255176}" dt="2023-03-16T00:31:15.996" v="410"/>
          <ac:inkMkLst>
            <pc:docMk/>
            <pc:sldMk cId="2310438841" sldId="263"/>
            <ac:inkMk id="47" creationId="{9007F66B-EE41-40DB-8424-DF008938FEE2}"/>
          </ac:inkMkLst>
        </pc:inkChg>
        <pc:inkChg chg="del mod">
          <ac:chgData name="TAN Mei Yi [Harrisdale Senior High School]" userId="f9f029c9-d743-4d60-9f2c-e74bdec1ab07" providerId="ADAL" clId="{0EF038EF-0409-4D66-9DD3-7C41C3255176}" dt="2023-03-16T00:31:16.001" v="422"/>
          <ac:inkMkLst>
            <pc:docMk/>
            <pc:sldMk cId="2310438841" sldId="263"/>
            <ac:inkMk id="48" creationId="{EEA980D2-DF73-4F71-BE1B-A2AF242EF6F3}"/>
          </ac:inkMkLst>
        </pc:inkChg>
        <pc:inkChg chg="del">
          <ac:chgData name="TAN Mei Yi [Harrisdale Senior High School]" userId="f9f029c9-d743-4d60-9f2c-e74bdec1ab07" providerId="ADAL" clId="{0EF038EF-0409-4D66-9DD3-7C41C3255176}" dt="2023-03-16T00:31:15.997" v="411"/>
          <ac:inkMkLst>
            <pc:docMk/>
            <pc:sldMk cId="2310438841" sldId="263"/>
            <ac:inkMk id="49" creationId="{0A0A3363-3379-4D91-8493-E533FA203E7A}"/>
          </ac:inkMkLst>
        </pc:inkChg>
        <pc:inkChg chg="del mod">
          <ac:chgData name="TAN Mei Yi [Harrisdale Senior High School]" userId="f9f029c9-d743-4d60-9f2c-e74bdec1ab07" providerId="ADAL" clId="{0EF038EF-0409-4D66-9DD3-7C41C3255176}" dt="2023-03-16T00:31:16.002" v="425"/>
          <ac:inkMkLst>
            <pc:docMk/>
            <pc:sldMk cId="2310438841" sldId="263"/>
            <ac:inkMk id="50" creationId="{563A9B54-5789-40DF-912E-9F4CB5FA6C16}"/>
          </ac:inkMkLst>
        </pc:inkChg>
        <pc:inkChg chg="del mod">
          <ac:chgData name="TAN Mei Yi [Harrisdale Senior High School]" userId="f9f029c9-d743-4d60-9f2c-e74bdec1ab07" providerId="ADAL" clId="{0EF038EF-0409-4D66-9DD3-7C41C3255176}" dt="2023-03-16T00:31:16.002" v="424"/>
          <ac:inkMkLst>
            <pc:docMk/>
            <pc:sldMk cId="2310438841" sldId="263"/>
            <ac:inkMk id="51" creationId="{C9E50F24-17D1-4C2A-92AE-0858B36260EB}"/>
          </ac:inkMkLst>
        </pc:inkChg>
        <pc:inkChg chg="del mod">
          <ac:chgData name="TAN Mei Yi [Harrisdale Senior High School]" userId="f9f029c9-d743-4d60-9f2c-e74bdec1ab07" providerId="ADAL" clId="{0EF038EF-0409-4D66-9DD3-7C41C3255176}" dt="2023-03-16T00:31:15.999" v="416"/>
          <ac:inkMkLst>
            <pc:docMk/>
            <pc:sldMk cId="2310438841" sldId="263"/>
            <ac:inkMk id="52" creationId="{829AC632-479D-4483-9DC9-752EBD7C91DE}"/>
          </ac:inkMkLst>
        </pc:inkChg>
        <pc:inkChg chg="del mod">
          <ac:chgData name="TAN Mei Yi [Harrisdale Senior High School]" userId="f9f029c9-d743-4d60-9f2c-e74bdec1ab07" providerId="ADAL" clId="{0EF038EF-0409-4D66-9DD3-7C41C3255176}" dt="2023-03-16T00:31:15.998" v="415"/>
          <ac:inkMkLst>
            <pc:docMk/>
            <pc:sldMk cId="2310438841" sldId="263"/>
            <ac:inkMk id="53" creationId="{C7A2C024-2370-4C7D-9950-2339B0EB5F48}"/>
          </ac:inkMkLst>
        </pc:inkChg>
        <pc:inkChg chg="del">
          <ac:chgData name="TAN Mei Yi [Harrisdale Senior High School]" userId="f9f029c9-d743-4d60-9f2c-e74bdec1ab07" providerId="ADAL" clId="{0EF038EF-0409-4D66-9DD3-7C41C3255176}" dt="2023-03-16T00:31:15.997" v="412"/>
          <ac:inkMkLst>
            <pc:docMk/>
            <pc:sldMk cId="2310438841" sldId="263"/>
            <ac:inkMk id="54" creationId="{7832C105-C1B1-42FA-9265-9B757DD252F0}"/>
          </ac:inkMkLst>
        </pc:inkChg>
        <pc:inkChg chg="del mod">
          <ac:chgData name="TAN Mei Yi [Harrisdale Senior High School]" userId="f9f029c9-d743-4d60-9f2c-e74bdec1ab07" providerId="ADAL" clId="{0EF038EF-0409-4D66-9DD3-7C41C3255176}" dt="2023-03-16T00:31:16.001" v="423"/>
          <ac:inkMkLst>
            <pc:docMk/>
            <pc:sldMk cId="2310438841" sldId="263"/>
            <ac:inkMk id="55" creationId="{AB6EF5A6-B1A2-4D9F-BC3B-4BDD98216F90}"/>
          </ac:inkMkLst>
        </pc:inkChg>
        <pc:inkChg chg="mod">
          <ac:chgData name="TAN Mei Yi [Harrisdale Senior High School]" userId="f9f029c9-d743-4d60-9f2c-e74bdec1ab07" providerId="ADAL" clId="{0EF038EF-0409-4D66-9DD3-7C41C3255176}" dt="2023-03-16T00:34:59.424" v="471" actId="164"/>
          <ac:inkMkLst>
            <pc:docMk/>
            <pc:sldMk cId="2310438841" sldId="263"/>
            <ac:inkMk id="113" creationId="{182C8ABD-7243-44E6-B7C1-566B0364B8AF}"/>
          </ac:inkMkLst>
        </pc:inkChg>
        <pc:inkChg chg="mod">
          <ac:chgData name="TAN Mei Yi [Harrisdale Senior High School]" userId="f9f029c9-d743-4d60-9f2c-e74bdec1ab07" providerId="ADAL" clId="{0EF038EF-0409-4D66-9DD3-7C41C3255176}" dt="2023-03-16T00:34:59.424" v="471" actId="164"/>
          <ac:inkMkLst>
            <pc:docMk/>
            <pc:sldMk cId="2310438841" sldId="263"/>
            <ac:inkMk id="119" creationId="{14616634-F7F2-4EA9-83F6-6EC785C2A92D}"/>
          </ac:inkMkLst>
        </pc:inkChg>
        <pc:inkChg chg="mod">
          <ac:chgData name="TAN Mei Yi [Harrisdale Senior High School]" userId="f9f029c9-d743-4d60-9f2c-e74bdec1ab07" providerId="ADAL" clId="{0EF038EF-0409-4D66-9DD3-7C41C3255176}" dt="2023-03-16T00:34:59.424" v="471" actId="164"/>
          <ac:inkMkLst>
            <pc:docMk/>
            <pc:sldMk cId="2310438841" sldId="263"/>
            <ac:inkMk id="120" creationId="{3BAB22F8-75C3-45B6-8151-A5336C803787}"/>
          </ac:inkMkLst>
        </pc:inkChg>
        <pc:inkChg chg="del">
          <ac:chgData name="TAN Mei Yi [Harrisdale Senior High School]" userId="f9f029c9-d743-4d60-9f2c-e74bdec1ab07" providerId="ADAL" clId="{0EF038EF-0409-4D66-9DD3-7C41C3255176}" dt="2023-03-16T01:53:37.482" v="647" actId="478"/>
          <ac:inkMkLst>
            <pc:docMk/>
            <pc:sldMk cId="2310438841" sldId="263"/>
            <ac:inkMk id="188" creationId="{40BE8CE0-2C7A-44F7-B0CF-EF2C0A8DC1EA}"/>
          </ac:inkMkLst>
        </pc:inkChg>
        <pc:inkChg chg="del">
          <ac:chgData name="TAN Mei Yi [Harrisdale Senior High School]" userId="f9f029c9-d743-4d60-9f2c-e74bdec1ab07" providerId="ADAL" clId="{0EF038EF-0409-4D66-9DD3-7C41C3255176}" dt="2023-03-16T01:53:37.482" v="647" actId="478"/>
          <ac:inkMkLst>
            <pc:docMk/>
            <pc:sldMk cId="2310438841" sldId="263"/>
            <ac:inkMk id="189" creationId="{51840A32-B66B-4045-9483-5819B36B20A2}"/>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2" creationId="{3028FCDB-E1B6-415C-B58F-84EFC800E9F4}"/>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3" creationId="{9E43A7C0-D842-4863-983C-87FC41B2E08F}"/>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7" creationId="{0446C67B-892C-4852-A55C-C9F3447E7951}"/>
          </ac:inkMkLst>
        </pc:inkChg>
        <pc:inkChg chg="del">
          <ac:chgData name="TAN Mei Yi [Harrisdale Senior High School]" userId="f9f029c9-d743-4d60-9f2c-e74bdec1ab07" providerId="ADAL" clId="{0EF038EF-0409-4D66-9DD3-7C41C3255176}" dt="2023-03-16T01:53:37.482" v="647" actId="478"/>
          <ac:inkMkLst>
            <pc:docMk/>
            <pc:sldMk cId="2310438841" sldId="263"/>
            <ac:inkMk id="199" creationId="{0641002C-72EC-4757-AC0B-E718F7A19F4A}"/>
          </ac:inkMkLst>
        </pc:inkChg>
        <pc:inkChg chg="del">
          <ac:chgData name="TAN Mei Yi [Harrisdale Senior High School]" userId="f9f029c9-d743-4d60-9f2c-e74bdec1ab07" providerId="ADAL" clId="{0EF038EF-0409-4D66-9DD3-7C41C3255176}" dt="2023-03-16T01:53:37.482" v="647" actId="478"/>
          <ac:inkMkLst>
            <pc:docMk/>
            <pc:sldMk cId="2310438841" sldId="263"/>
            <ac:inkMk id="206" creationId="{81F207BA-6FE8-4D9F-BC9E-7D4BCC2C9E35}"/>
          </ac:inkMkLst>
        </pc:inkChg>
        <pc:inkChg chg="del">
          <ac:chgData name="TAN Mei Yi [Harrisdale Senior High School]" userId="f9f029c9-d743-4d60-9f2c-e74bdec1ab07" providerId="ADAL" clId="{0EF038EF-0409-4D66-9DD3-7C41C3255176}" dt="2023-03-16T01:53:37.482" v="647" actId="478"/>
          <ac:inkMkLst>
            <pc:docMk/>
            <pc:sldMk cId="2310438841" sldId="263"/>
            <ac:inkMk id="208" creationId="{EBCA5417-B4DB-4278-8A2E-9F2C8C895A9D}"/>
          </ac:inkMkLst>
        </pc:inkChg>
        <pc:inkChg chg="mod topLvl">
          <ac:chgData name="TAN Mei Yi [Harrisdale Senior High School]" userId="f9f029c9-d743-4d60-9f2c-e74bdec1ab07" providerId="ADAL" clId="{0EF038EF-0409-4D66-9DD3-7C41C3255176}" dt="2023-03-16T01:55:10.345" v="722" actId="164"/>
          <ac:inkMkLst>
            <pc:docMk/>
            <pc:sldMk cId="2310438841" sldId="263"/>
            <ac:inkMk id="253" creationId="{519D2857-1F9F-46FF-BB6D-BF1E7F36A5A4}"/>
          </ac:inkMkLst>
        </pc:inkChg>
        <pc:inkChg chg="mod topLvl">
          <ac:chgData name="TAN Mei Yi [Harrisdale Senior High School]" userId="f9f029c9-d743-4d60-9f2c-e74bdec1ab07" providerId="ADAL" clId="{0EF038EF-0409-4D66-9DD3-7C41C3255176}" dt="2023-03-16T01:55:10.345" v="722" actId="164"/>
          <ac:inkMkLst>
            <pc:docMk/>
            <pc:sldMk cId="2310438841" sldId="263"/>
            <ac:inkMk id="254" creationId="{B2FD7604-1009-4126-AF24-21FA4850648E}"/>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6" creationId="{8420AE4B-EC28-4828-8904-D1EB135AFC2A}"/>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7" creationId="{4A64828C-25F9-40D3-8741-4B6034D9F6EF}"/>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58" creationId="{4049EF4E-E69B-42D6-87BA-88D98C3F4866}"/>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78" creationId="{5EF7C84D-12F7-48E6-AAAE-479C8FE15398}"/>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79" creationId="{BE4ECB52-C4EF-464E-8973-1B448D81700D}"/>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0" creationId="{26A90C3D-C6AA-4584-8711-E9CC2E68A6FC}"/>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1" creationId="{A64FB7C3-347A-491F-BBE9-0DDAE83FF7B9}"/>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2" creationId="{0C4EEC85-EE71-437B-9AEA-3C948D8B49EA}"/>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3" creationId="{6F9CA152-14DF-40B4-B04E-E6BF78779AC2}"/>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4" creationId="{9E87F7ED-1EE2-4F33-A20E-AC4A9DD2FB27}"/>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5" creationId="{1994E2A4-AD60-4B66-9408-6B425A994731}"/>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6" creationId="{D9FFABB7-0B90-40DC-92C4-BD57A5FAA894}"/>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7" creationId="{D71BC0DF-3651-4B62-BE4D-1BA6DCECEEB7}"/>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88" creationId="{C06876E5-2EFD-4745-8DD8-D28168D48DAE}"/>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90" creationId="{CAFC5C20-EF9B-494C-A7CD-7C9BE868E2D4}"/>
          </ac:inkMkLst>
        </pc:inkChg>
        <pc:inkChg chg="mod topLvl">
          <ac:chgData name="TAN Mei Yi [Harrisdale Senior High School]" userId="f9f029c9-d743-4d60-9f2c-e74bdec1ab07" providerId="ADAL" clId="{0EF038EF-0409-4D66-9DD3-7C41C3255176}" dt="2023-03-16T01:54:31.933" v="713" actId="164"/>
          <ac:inkMkLst>
            <pc:docMk/>
            <pc:sldMk cId="2310438841" sldId="263"/>
            <ac:inkMk id="291" creationId="{C6A8CCBE-2C80-43AA-AF8F-B88A01BDC7AC}"/>
          </ac:inkMkLst>
        </pc:inkChg>
        <pc:inkChg chg="del">
          <ac:chgData name="TAN Mei Yi [Harrisdale Senior High School]" userId="f9f029c9-d743-4d60-9f2c-e74bdec1ab07" providerId="ADAL" clId="{0EF038EF-0409-4D66-9DD3-7C41C3255176}" dt="2023-03-16T01:57:03.661" v="781" actId="478"/>
          <ac:inkMkLst>
            <pc:docMk/>
            <pc:sldMk cId="2310438841" sldId="263"/>
            <ac:inkMk id="337" creationId="{912D91BF-4CE1-4B80-B373-5EEB2A845512}"/>
          </ac:inkMkLst>
        </pc:inkChg>
      </pc:sldChg>
      <pc:sldChg chg="del">
        <pc:chgData name="TAN Mei Yi [Harrisdale Senior High School]" userId="f9f029c9-d743-4d60-9f2c-e74bdec1ab07" providerId="ADAL" clId="{0EF038EF-0409-4D66-9DD3-7C41C3255176}" dt="2023-03-16T00:11:03.756" v="283" actId="47"/>
        <pc:sldMkLst>
          <pc:docMk/>
          <pc:sldMk cId="3956995671" sldId="264"/>
        </pc:sldMkLst>
      </pc:sldChg>
      <pc:sldChg chg="addSp delSp modSp add del mod">
        <pc:chgData name="TAN Mei Yi [Harrisdale Senior High School]" userId="f9f029c9-d743-4d60-9f2c-e74bdec1ab07" providerId="ADAL" clId="{0EF038EF-0409-4D66-9DD3-7C41C3255176}" dt="2023-03-16T02:03:45.680" v="1057" actId="47"/>
        <pc:sldMkLst>
          <pc:docMk/>
          <pc:sldMk cId="3086715631" sldId="265"/>
        </pc:sldMkLst>
        <pc:spChg chg="add mod">
          <ac:chgData name="TAN Mei Yi [Harrisdale Senior High School]" userId="f9f029c9-d743-4d60-9f2c-e74bdec1ab07" providerId="ADAL" clId="{0EF038EF-0409-4D66-9DD3-7C41C3255176}" dt="2023-03-16T00:11:11.856" v="285"/>
          <ac:spMkLst>
            <pc:docMk/>
            <pc:sldMk cId="3086715631" sldId="265"/>
            <ac:spMk id="3" creationId="{FF55777D-7F8A-28C1-CF6C-FCD804BE610F}"/>
          </ac:spMkLst>
        </pc:spChg>
        <pc:spChg chg="del">
          <ac:chgData name="TAN Mei Yi [Harrisdale Senior High School]" userId="f9f029c9-d743-4d60-9f2c-e74bdec1ab07" providerId="ADAL" clId="{0EF038EF-0409-4D66-9DD3-7C41C3255176}" dt="2023-03-16T00:11:11.457" v="284" actId="478"/>
          <ac:spMkLst>
            <pc:docMk/>
            <pc:sldMk cId="3086715631" sldId="265"/>
            <ac:spMk id="4" creationId="{D38FC9CE-25E9-4A35-B1FE-D3EF895F0A64}"/>
          </ac:spMkLst>
        </pc:spChg>
      </pc:sldChg>
      <pc:sldChg chg="addSp delSp modSp add mod modAnim">
        <pc:chgData name="TAN Mei Yi [Harrisdale Senior High School]" userId="f9f029c9-d743-4d60-9f2c-e74bdec1ab07" providerId="ADAL" clId="{0EF038EF-0409-4D66-9DD3-7C41C3255176}" dt="2023-03-16T02:03:38.419" v="1056" actId="1076"/>
        <pc:sldMkLst>
          <pc:docMk/>
          <pc:sldMk cId="3191848351" sldId="267"/>
        </pc:sldMkLst>
        <pc:spChg chg="add mod">
          <ac:chgData name="TAN Mei Yi [Harrisdale Senior High School]" userId="f9f029c9-d743-4d60-9f2c-e74bdec1ab07" providerId="ADAL" clId="{0EF038EF-0409-4D66-9DD3-7C41C3255176}" dt="2023-03-16T00:11:17.139" v="287"/>
          <ac:spMkLst>
            <pc:docMk/>
            <pc:sldMk cId="3191848351" sldId="267"/>
            <ac:spMk id="2" creationId="{68B88AC1-26F2-4C64-E895-7710DE02D098}"/>
          </ac:spMkLst>
        </pc:spChg>
        <pc:spChg chg="add mod">
          <ac:chgData name="TAN Mei Yi [Harrisdale Senior High School]" userId="f9f029c9-d743-4d60-9f2c-e74bdec1ab07" providerId="ADAL" clId="{0EF038EF-0409-4D66-9DD3-7C41C3255176}" dt="2023-03-16T02:00:06.186" v="888" actId="1076"/>
          <ac:spMkLst>
            <pc:docMk/>
            <pc:sldMk cId="3191848351" sldId="267"/>
            <ac:spMk id="3" creationId="{4B0B149D-1B77-1CC0-6F0B-F52A0BFDC24A}"/>
          </ac:spMkLst>
        </pc:spChg>
        <pc:spChg chg="del">
          <ac:chgData name="TAN Mei Yi [Harrisdale Senior High School]" userId="f9f029c9-d743-4d60-9f2c-e74bdec1ab07" providerId="ADAL" clId="{0EF038EF-0409-4D66-9DD3-7C41C3255176}" dt="2023-03-16T00:11:16.700" v="286" actId="478"/>
          <ac:spMkLst>
            <pc:docMk/>
            <pc:sldMk cId="3191848351" sldId="267"/>
            <ac:spMk id="4" creationId="{C5E8D223-2281-44F8-888F-D57C0D649343}"/>
          </ac:spMkLst>
        </pc:spChg>
        <pc:spChg chg="add mod">
          <ac:chgData name="TAN Mei Yi [Harrisdale Senior High School]" userId="f9f029c9-d743-4d60-9f2c-e74bdec1ab07" providerId="ADAL" clId="{0EF038EF-0409-4D66-9DD3-7C41C3255176}" dt="2023-03-16T02:00:06.186" v="888" actId="1076"/>
          <ac:spMkLst>
            <pc:docMk/>
            <pc:sldMk cId="3191848351" sldId="267"/>
            <ac:spMk id="6" creationId="{46364AE7-46A0-E3BC-7322-4E0B72E8C96D}"/>
          </ac:spMkLst>
        </pc:spChg>
        <pc:spChg chg="add mod">
          <ac:chgData name="TAN Mei Yi [Harrisdale Senior High School]" userId="f9f029c9-d743-4d60-9f2c-e74bdec1ab07" providerId="ADAL" clId="{0EF038EF-0409-4D66-9DD3-7C41C3255176}" dt="2023-03-16T02:00:16.675" v="891" actId="1076"/>
          <ac:spMkLst>
            <pc:docMk/>
            <pc:sldMk cId="3191848351" sldId="267"/>
            <ac:spMk id="7" creationId="{E0F66834-3A29-04BC-486A-4AADC019BB37}"/>
          </ac:spMkLst>
        </pc:spChg>
        <pc:spChg chg="add mod">
          <ac:chgData name="TAN Mei Yi [Harrisdale Senior High School]" userId="f9f029c9-d743-4d60-9f2c-e74bdec1ab07" providerId="ADAL" clId="{0EF038EF-0409-4D66-9DD3-7C41C3255176}" dt="2023-03-16T02:00:09.558" v="889" actId="1076"/>
          <ac:spMkLst>
            <pc:docMk/>
            <pc:sldMk cId="3191848351" sldId="267"/>
            <ac:spMk id="8" creationId="{691913A1-93C1-F0CF-F431-002E1519E6B0}"/>
          </ac:spMkLst>
        </pc:spChg>
        <pc:spChg chg="add mod">
          <ac:chgData name="TAN Mei Yi [Harrisdale Senior High School]" userId="f9f029c9-d743-4d60-9f2c-e74bdec1ab07" providerId="ADAL" clId="{0EF038EF-0409-4D66-9DD3-7C41C3255176}" dt="2023-03-16T02:00:12.817" v="890" actId="1076"/>
          <ac:spMkLst>
            <pc:docMk/>
            <pc:sldMk cId="3191848351" sldId="267"/>
            <ac:spMk id="9" creationId="{E5B1FA9A-9F43-737F-CEEA-51262A901DDE}"/>
          </ac:spMkLst>
        </pc:spChg>
        <pc:spChg chg="add mod">
          <ac:chgData name="TAN Mei Yi [Harrisdale Senior High School]" userId="f9f029c9-d743-4d60-9f2c-e74bdec1ab07" providerId="ADAL" clId="{0EF038EF-0409-4D66-9DD3-7C41C3255176}" dt="2023-03-16T02:00:26.478" v="895" actId="20577"/>
          <ac:spMkLst>
            <pc:docMk/>
            <pc:sldMk cId="3191848351" sldId="267"/>
            <ac:spMk id="10" creationId="{55784C92-9FA0-F974-409B-9C1856DDBEBF}"/>
          </ac:spMkLst>
        </pc:spChg>
        <pc:spChg chg="add mod">
          <ac:chgData name="TAN Mei Yi [Harrisdale Senior High School]" userId="f9f029c9-d743-4d60-9f2c-e74bdec1ab07" providerId="ADAL" clId="{0EF038EF-0409-4D66-9DD3-7C41C3255176}" dt="2023-03-16T02:03:38.419" v="1056" actId="1076"/>
          <ac:spMkLst>
            <pc:docMk/>
            <pc:sldMk cId="3191848351" sldId="267"/>
            <ac:spMk id="11" creationId="{8100B15A-CA1A-AD6B-6FF9-37B29802BD1E}"/>
          </ac:spMkLst>
        </pc:spChg>
        <pc:spChg chg="add mod">
          <ac:chgData name="TAN Mei Yi [Harrisdale Senior High School]" userId="f9f029c9-d743-4d60-9f2c-e74bdec1ab07" providerId="ADAL" clId="{0EF038EF-0409-4D66-9DD3-7C41C3255176}" dt="2023-03-16T02:02:20.066" v="993" actId="1076"/>
          <ac:spMkLst>
            <pc:docMk/>
            <pc:sldMk cId="3191848351" sldId="267"/>
            <ac:spMk id="12" creationId="{C26282BE-A326-CCA5-1A90-E4F3E9B525E1}"/>
          </ac:spMkLst>
        </pc:spChg>
        <pc:spChg chg="add mod">
          <ac:chgData name="TAN Mei Yi [Harrisdale Senior High School]" userId="f9f029c9-d743-4d60-9f2c-e74bdec1ab07" providerId="ADAL" clId="{0EF038EF-0409-4D66-9DD3-7C41C3255176}" dt="2023-03-16T02:02:20.066" v="993" actId="1076"/>
          <ac:spMkLst>
            <pc:docMk/>
            <pc:sldMk cId="3191848351" sldId="267"/>
            <ac:spMk id="13" creationId="{BE06B7D9-F31A-45CC-E6F3-E8C63248ADE3}"/>
          </ac:spMkLst>
        </pc:spChg>
        <pc:spChg chg="add mod">
          <ac:chgData name="TAN Mei Yi [Harrisdale Senior High School]" userId="f9f029c9-d743-4d60-9f2c-e74bdec1ab07" providerId="ADAL" clId="{0EF038EF-0409-4D66-9DD3-7C41C3255176}" dt="2023-03-16T02:02:23.817" v="994" actId="1076"/>
          <ac:spMkLst>
            <pc:docMk/>
            <pc:sldMk cId="3191848351" sldId="267"/>
            <ac:spMk id="14" creationId="{3117D020-8E1F-0335-69F9-DF3F026A2868}"/>
          </ac:spMkLst>
        </pc:spChg>
        <pc:spChg chg="add mod">
          <ac:chgData name="TAN Mei Yi [Harrisdale Senior High School]" userId="f9f029c9-d743-4d60-9f2c-e74bdec1ab07" providerId="ADAL" clId="{0EF038EF-0409-4D66-9DD3-7C41C3255176}" dt="2023-03-16T02:02:27.785" v="995" actId="1076"/>
          <ac:spMkLst>
            <pc:docMk/>
            <pc:sldMk cId="3191848351" sldId="267"/>
            <ac:spMk id="15" creationId="{3A28B382-6B75-88F6-9D4F-EAB6C1045334}"/>
          </ac:spMkLst>
        </pc:spChg>
        <pc:spChg chg="add mod">
          <ac:chgData name="TAN Mei Yi [Harrisdale Senior High School]" userId="f9f029c9-d743-4d60-9f2c-e74bdec1ab07" providerId="ADAL" clId="{0EF038EF-0409-4D66-9DD3-7C41C3255176}" dt="2023-03-16T02:02:45.071" v="1008" actId="1076"/>
          <ac:spMkLst>
            <pc:docMk/>
            <pc:sldMk cId="3191848351" sldId="267"/>
            <ac:spMk id="16" creationId="{DCFE15B5-912E-362E-36EE-8F21A147F518}"/>
          </ac:spMkLst>
        </pc:spChg>
        <pc:spChg chg="add mod">
          <ac:chgData name="TAN Mei Yi [Harrisdale Senior High School]" userId="f9f029c9-d743-4d60-9f2c-e74bdec1ab07" providerId="ADAL" clId="{0EF038EF-0409-4D66-9DD3-7C41C3255176}" dt="2023-03-16T02:03:00.009" v="1023" actId="6549"/>
          <ac:spMkLst>
            <pc:docMk/>
            <pc:sldMk cId="3191848351" sldId="267"/>
            <ac:spMk id="17" creationId="{467A03C6-1335-CCBE-24FF-213A5130C906}"/>
          </ac:spMkLst>
        </pc:spChg>
        <pc:spChg chg="add mod">
          <ac:chgData name="TAN Mei Yi [Harrisdale Senior High School]" userId="f9f029c9-d743-4d60-9f2c-e74bdec1ab07" providerId="ADAL" clId="{0EF038EF-0409-4D66-9DD3-7C41C3255176}" dt="2023-03-16T02:03:08.101" v="1027" actId="20577"/>
          <ac:spMkLst>
            <pc:docMk/>
            <pc:sldMk cId="3191848351" sldId="267"/>
            <ac:spMk id="18" creationId="{8C4ABB62-54AC-730F-9533-6C98D8C220A6}"/>
          </ac:spMkLst>
        </pc:spChg>
        <pc:spChg chg="add mod">
          <ac:chgData name="TAN Mei Yi [Harrisdale Senior High School]" userId="f9f029c9-d743-4d60-9f2c-e74bdec1ab07" providerId="ADAL" clId="{0EF038EF-0409-4D66-9DD3-7C41C3255176}" dt="2023-03-16T02:03:12.022" v="1028"/>
          <ac:spMkLst>
            <pc:docMk/>
            <pc:sldMk cId="3191848351" sldId="267"/>
            <ac:spMk id="19" creationId="{410967D3-E479-122C-4BD2-F93C16DAE2C6}"/>
          </ac:spMkLst>
        </pc:spChg>
      </pc:sldChg>
      <pc:sldChg chg="del">
        <pc:chgData name="TAN Mei Yi [Harrisdale Senior High School]" userId="f9f029c9-d743-4d60-9f2c-e74bdec1ab07" providerId="ADAL" clId="{0EF038EF-0409-4D66-9DD3-7C41C3255176}" dt="2023-03-16T00:11:03.756" v="283" actId="47"/>
        <pc:sldMkLst>
          <pc:docMk/>
          <pc:sldMk cId="766026793" sldId="268"/>
        </pc:sldMkLst>
      </pc:sldChg>
      <pc:sldChg chg="del">
        <pc:chgData name="TAN Mei Yi [Harrisdale Senior High School]" userId="f9f029c9-d743-4d60-9f2c-e74bdec1ab07" providerId="ADAL" clId="{0EF038EF-0409-4D66-9DD3-7C41C3255176}" dt="2023-03-16T00:11:03.756" v="283" actId="47"/>
        <pc:sldMkLst>
          <pc:docMk/>
          <pc:sldMk cId="1508791986" sldId="269"/>
        </pc:sldMkLst>
      </pc:sldChg>
      <pc:sldChg chg="del">
        <pc:chgData name="TAN Mei Yi [Harrisdale Senior High School]" userId="f9f029c9-d743-4d60-9f2c-e74bdec1ab07" providerId="ADAL" clId="{0EF038EF-0409-4D66-9DD3-7C41C3255176}" dt="2023-03-16T00:11:03.756" v="283" actId="47"/>
        <pc:sldMkLst>
          <pc:docMk/>
          <pc:sldMk cId="3625978006" sldId="270"/>
        </pc:sldMkLst>
      </pc:sldChg>
      <pc:sldChg chg="del">
        <pc:chgData name="TAN Mei Yi [Harrisdale Senior High School]" userId="f9f029c9-d743-4d60-9f2c-e74bdec1ab07" providerId="ADAL" clId="{0EF038EF-0409-4D66-9DD3-7C41C3255176}" dt="2023-03-16T00:11:03.756" v="283" actId="47"/>
        <pc:sldMkLst>
          <pc:docMk/>
          <pc:sldMk cId="548244521" sldId="271"/>
        </pc:sldMkLst>
      </pc:sldChg>
      <pc:sldChg chg="del">
        <pc:chgData name="TAN Mei Yi [Harrisdale Senior High School]" userId="f9f029c9-d743-4d60-9f2c-e74bdec1ab07" providerId="ADAL" clId="{0EF038EF-0409-4D66-9DD3-7C41C3255176}" dt="2023-03-16T00:11:03.756" v="283" actId="47"/>
        <pc:sldMkLst>
          <pc:docMk/>
          <pc:sldMk cId="2495716913" sldId="276"/>
        </pc:sldMkLst>
      </pc:sldChg>
      <pc:sldChg chg="del">
        <pc:chgData name="TAN Mei Yi [Harrisdale Senior High School]" userId="f9f029c9-d743-4d60-9f2c-e74bdec1ab07" providerId="ADAL" clId="{0EF038EF-0409-4D66-9DD3-7C41C3255176}" dt="2023-03-16T00:11:03.756" v="283" actId="47"/>
        <pc:sldMkLst>
          <pc:docMk/>
          <pc:sldMk cId="2924914058" sldId="277"/>
        </pc:sldMkLst>
      </pc:sldChg>
      <pc:sldChg chg="addSp delSp modSp add mod">
        <pc:chgData name="TAN Mei Yi [Harrisdale Senior High School]" userId="f9f029c9-d743-4d60-9f2c-e74bdec1ab07" providerId="ADAL" clId="{0EF038EF-0409-4D66-9DD3-7C41C3255176}" dt="2023-03-16T00:12:26.501" v="297"/>
        <pc:sldMkLst>
          <pc:docMk/>
          <pc:sldMk cId="3059169463" sldId="278"/>
        </pc:sldMkLst>
        <pc:spChg chg="del">
          <ac:chgData name="TAN Mei Yi [Harrisdale Senior High School]" userId="f9f029c9-d743-4d60-9f2c-e74bdec1ab07" providerId="ADAL" clId="{0EF038EF-0409-4D66-9DD3-7C41C3255176}" dt="2023-03-16T00:12:26.168" v="296" actId="478"/>
          <ac:spMkLst>
            <pc:docMk/>
            <pc:sldMk cId="3059169463" sldId="278"/>
            <ac:spMk id="4" creationId="{89D82520-5C4B-4FED-831C-105560102665}"/>
          </ac:spMkLst>
        </pc:spChg>
        <pc:spChg chg="add mod">
          <ac:chgData name="TAN Mei Yi [Harrisdale Senior High School]" userId="f9f029c9-d743-4d60-9f2c-e74bdec1ab07" providerId="ADAL" clId="{0EF038EF-0409-4D66-9DD3-7C41C3255176}" dt="2023-03-16T00:12:26.501" v="297"/>
          <ac:spMkLst>
            <pc:docMk/>
            <pc:sldMk cId="3059169463" sldId="278"/>
            <ac:spMk id="5" creationId="{27ED0820-47A3-144B-C627-F85BBD638ACD}"/>
          </ac:spMkLst>
        </pc:spChg>
      </pc:sldChg>
      <pc:sldChg chg="addSp delSp modSp add mod">
        <pc:chgData name="TAN Mei Yi [Harrisdale Senior High School]" userId="f9f029c9-d743-4d60-9f2c-e74bdec1ab07" providerId="ADAL" clId="{0EF038EF-0409-4D66-9DD3-7C41C3255176}" dt="2023-03-16T00:12:19.802" v="295"/>
        <pc:sldMkLst>
          <pc:docMk/>
          <pc:sldMk cId="2992791712" sldId="279"/>
        </pc:sldMkLst>
        <pc:spChg chg="add mod">
          <ac:chgData name="TAN Mei Yi [Harrisdale Senior High School]" userId="f9f029c9-d743-4d60-9f2c-e74bdec1ab07" providerId="ADAL" clId="{0EF038EF-0409-4D66-9DD3-7C41C3255176}" dt="2023-03-16T00:12:19.802" v="295"/>
          <ac:spMkLst>
            <pc:docMk/>
            <pc:sldMk cId="2992791712" sldId="279"/>
            <ac:spMk id="2" creationId="{3F114C6F-6425-E279-66FB-86ADEB20A44D}"/>
          </ac:spMkLst>
        </pc:spChg>
        <pc:spChg chg="del">
          <ac:chgData name="TAN Mei Yi [Harrisdale Senior High School]" userId="f9f029c9-d743-4d60-9f2c-e74bdec1ab07" providerId="ADAL" clId="{0EF038EF-0409-4D66-9DD3-7C41C3255176}" dt="2023-03-16T00:12:19.468" v="294" actId="478"/>
          <ac:spMkLst>
            <pc:docMk/>
            <pc:sldMk cId="2992791712" sldId="279"/>
            <ac:spMk id="4" creationId="{89D82520-5C4B-4FED-831C-105560102665}"/>
          </ac:spMkLst>
        </pc:spChg>
      </pc:sldChg>
      <pc:sldChg chg="modSp mod">
        <pc:chgData name="TAN Mei Yi [Harrisdale Senior High School]" userId="f9f029c9-d743-4d60-9f2c-e74bdec1ab07" providerId="ADAL" clId="{0EF038EF-0409-4D66-9DD3-7C41C3255176}" dt="2023-03-16T02:40:14.351" v="1441" actId="20577"/>
        <pc:sldMkLst>
          <pc:docMk/>
          <pc:sldMk cId="3000480193" sldId="288"/>
        </pc:sldMkLst>
        <pc:spChg chg="mod">
          <ac:chgData name="TAN Mei Yi [Harrisdale Senior High School]" userId="f9f029c9-d743-4d60-9f2c-e74bdec1ab07" providerId="ADAL" clId="{0EF038EF-0409-4D66-9DD3-7C41C3255176}" dt="2023-03-16T02:40:14.351" v="1441" actId="20577"/>
          <ac:spMkLst>
            <pc:docMk/>
            <pc:sldMk cId="3000480193" sldId="288"/>
            <ac:spMk id="5" creationId="{00000000-0000-0000-0000-000000000000}"/>
          </ac:spMkLst>
        </pc:spChg>
      </pc:sldChg>
      <pc:sldChg chg="modSp mod">
        <pc:chgData name="TAN Mei Yi [Harrisdale Senior High School]" userId="f9f029c9-d743-4d60-9f2c-e74bdec1ab07" providerId="ADAL" clId="{0EF038EF-0409-4D66-9DD3-7C41C3255176}" dt="2023-03-16T00:05:33.418" v="278" actId="20577"/>
        <pc:sldMkLst>
          <pc:docMk/>
          <pc:sldMk cId="2226349418" sldId="292"/>
        </pc:sldMkLst>
        <pc:spChg chg="mod">
          <ac:chgData name="TAN Mei Yi [Harrisdale Senior High School]" userId="f9f029c9-d743-4d60-9f2c-e74bdec1ab07" providerId="ADAL" clId="{0EF038EF-0409-4D66-9DD3-7C41C3255176}" dt="2023-03-16T00:04:30.359" v="255" actId="20577"/>
          <ac:spMkLst>
            <pc:docMk/>
            <pc:sldMk cId="2226349418" sldId="292"/>
            <ac:spMk id="21" creationId="{8E7845BC-DC72-44E1-BABF-6AFB4DC3022D}"/>
          </ac:spMkLst>
        </pc:spChg>
        <pc:spChg chg="mod">
          <ac:chgData name="TAN Mei Yi [Harrisdale Senior High School]" userId="f9f029c9-d743-4d60-9f2c-e74bdec1ab07" providerId="ADAL" clId="{0EF038EF-0409-4D66-9DD3-7C41C3255176}" dt="2023-03-16T00:05:33.418" v="278" actId="20577"/>
          <ac:spMkLst>
            <pc:docMk/>
            <pc:sldMk cId="2226349418" sldId="292"/>
            <ac:spMk id="22" creationId="{046BE2BE-401B-43B6-9F59-E6AE635E14BD}"/>
          </ac:spMkLst>
        </pc:spChg>
      </pc:sldChg>
      <pc:sldChg chg="del">
        <pc:chgData name="TAN Mei Yi [Harrisdale Senior High School]" userId="f9f029c9-d743-4d60-9f2c-e74bdec1ab07" providerId="ADAL" clId="{0EF038EF-0409-4D66-9DD3-7C41C3255176}" dt="2023-03-16T00:11:03.756" v="283" actId="47"/>
        <pc:sldMkLst>
          <pc:docMk/>
          <pc:sldMk cId="134405350" sldId="294"/>
        </pc:sldMkLst>
      </pc:sldChg>
      <pc:sldChg chg="del">
        <pc:chgData name="TAN Mei Yi [Harrisdale Senior High School]" userId="f9f029c9-d743-4d60-9f2c-e74bdec1ab07" providerId="ADAL" clId="{0EF038EF-0409-4D66-9DD3-7C41C3255176}" dt="2023-03-16T00:11:03.756" v="283" actId="47"/>
        <pc:sldMkLst>
          <pc:docMk/>
          <pc:sldMk cId="3918220807" sldId="295"/>
        </pc:sldMkLst>
      </pc:sldChg>
      <pc:sldChg chg="del">
        <pc:chgData name="TAN Mei Yi [Harrisdale Senior High School]" userId="f9f029c9-d743-4d60-9f2c-e74bdec1ab07" providerId="ADAL" clId="{0EF038EF-0409-4D66-9DD3-7C41C3255176}" dt="2023-03-16T00:11:03.756" v="283" actId="47"/>
        <pc:sldMkLst>
          <pc:docMk/>
          <pc:sldMk cId="1816459769" sldId="296"/>
        </pc:sldMkLst>
      </pc:sldChg>
      <pc:sldChg chg="del">
        <pc:chgData name="TAN Mei Yi [Harrisdale Senior High School]" userId="f9f029c9-d743-4d60-9f2c-e74bdec1ab07" providerId="ADAL" clId="{0EF038EF-0409-4D66-9DD3-7C41C3255176}" dt="2023-03-16T00:11:03.756" v="283" actId="47"/>
        <pc:sldMkLst>
          <pc:docMk/>
          <pc:sldMk cId="1412230769" sldId="298"/>
        </pc:sldMkLst>
      </pc:sldChg>
      <pc:sldChg chg="addSp delSp modSp add mod">
        <pc:chgData name="TAN Mei Yi [Harrisdale Senior High School]" userId="f9f029c9-d743-4d60-9f2c-e74bdec1ab07" providerId="ADAL" clId="{0EF038EF-0409-4D66-9DD3-7C41C3255176}" dt="2023-03-16T00:13:12.010" v="299"/>
        <pc:sldMkLst>
          <pc:docMk/>
          <pc:sldMk cId="4199131447" sldId="299"/>
        </pc:sldMkLst>
        <pc:spChg chg="add mod">
          <ac:chgData name="TAN Mei Yi [Harrisdale Senior High School]" userId="f9f029c9-d743-4d60-9f2c-e74bdec1ab07" providerId="ADAL" clId="{0EF038EF-0409-4D66-9DD3-7C41C3255176}" dt="2023-03-16T00:13:12.010" v="299"/>
          <ac:spMkLst>
            <pc:docMk/>
            <pc:sldMk cId="4199131447" sldId="299"/>
            <ac:spMk id="2" creationId="{9406D13E-F8FC-683E-0851-1FDC7FE1B38B}"/>
          </ac:spMkLst>
        </pc:spChg>
        <pc:spChg chg="del">
          <ac:chgData name="TAN Mei Yi [Harrisdale Senior High School]" userId="f9f029c9-d743-4d60-9f2c-e74bdec1ab07" providerId="ADAL" clId="{0EF038EF-0409-4D66-9DD3-7C41C3255176}" dt="2023-03-16T00:13:10.756" v="298" actId="478"/>
          <ac:spMkLst>
            <pc:docMk/>
            <pc:sldMk cId="4199131447" sldId="299"/>
            <ac:spMk id="4" creationId="{89D82520-5C4B-4FED-831C-105560102665}"/>
          </ac:spMkLst>
        </pc:spChg>
      </pc:sldChg>
      <pc:sldChg chg="addSp delSp modSp add del mod">
        <pc:chgData name="TAN Mei Yi [Harrisdale Senior High School]" userId="f9f029c9-d743-4d60-9f2c-e74bdec1ab07" providerId="ADAL" clId="{0EF038EF-0409-4D66-9DD3-7C41C3255176}" dt="2023-03-16T02:10:59.136" v="1263" actId="47"/>
        <pc:sldMkLst>
          <pc:docMk/>
          <pc:sldMk cId="2644588069" sldId="300"/>
        </pc:sldMkLst>
        <pc:spChg chg="add mod">
          <ac:chgData name="TAN Mei Yi [Harrisdale Senior High School]" userId="f9f029c9-d743-4d60-9f2c-e74bdec1ab07" providerId="ADAL" clId="{0EF038EF-0409-4D66-9DD3-7C41C3255176}" dt="2023-03-16T00:10:45.900" v="282"/>
          <ac:spMkLst>
            <pc:docMk/>
            <pc:sldMk cId="2644588069" sldId="300"/>
            <ac:spMk id="3" creationId="{5E14CC3B-2BAC-81D9-64E6-E2A85804C2D3}"/>
          </ac:spMkLst>
        </pc:spChg>
        <pc:spChg chg="del">
          <ac:chgData name="TAN Mei Yi [Harrisdale Senior High School]" userId="f9f029c9-d743-4d60-9f2c-e74bdec1ab07" providerId="ADAL" clId="{0EF038EF-0409-4D66-9DD3-7C41C3255176}" dt="2023-03-16T00:10:45.460" v="281" actId="478"/>
          <ac:spMkLst>
            <pc:docMk/>
            <pc:sldMk cId="2644588069" sldId="300"/>
            <ac:spMk id="4" creationId="{C5E8D223-2281-44F8-888F-D57C0D649343}"/>
          </ac:spMkLst>
        </pc:spChg>
      </pc:sldChg>
      <pc:sldChg chg="addSp delSp modSp add mod delAnim modAnim">
        <pc:chgData name="TAN Mei Yi [Harrisdale Senior High School]" userId="f9f029c9-d743-4d60-9f2c-e74bdec1ab07" providerId="ADAL" clId="{0EF038EF-0409-4D66-9DD3-7C41C3255176}" dt="2023-03-16T02:10:56.596" v="1262" actId="1076"/>
        <pc:sldMkLst>
          <pc:docMk/>
          <pc:sldMk cId="4165094341" sldId="301"/>
        </pc:sldMkLst>
        <pc:spChg chg="del">
          <ac:chgData name="TAN Mei Yi [Harrisdale Senior High School]" userId="f9f029c9-d743-4d60-9f2c-e74bdec1ab07" providerId="ADAL" clId="{0EF038EF-0409-4D66-9DD3-7C41C3255176}" dt="2023-03-16T02:04:13.064" v="1063" actId="478"/>
          <ac:spMkLst>
            <pc:docMk/>
            <pc:sldMk cId="4165094341" sldId="301"/>
            <ac:spMk id="3" creationId="{4B0B149D-1B77-1CC0-6F0B-F52A0BFDC24A}"/>
          </ac:spMkLst>
        </pc:spChg>
        <pc:spChg chg="add mod">
          <ac:chgData name="TAN Mei Yi [Harrisdale Senior High School]" userId="f9f029c9-d743-4d60-9f2c-e74bdec1ab07" providerId="ADAL" clId="{0EF038EF-0409-4D66-9DD3-7C41C3255176}" dt="2023-03-16T02:04:54.668" v="1099" actId="20577"/>
          <ac:spMkLst>
            <pc:docMk/>
            <pc:sldMk cId="4165094341" sldId="301"/>
            <ac:spMk id="4" creationId="{2E1C2B91-0B76-29F1-2D70-3D55D02E8C91}"/>
          </ac:spMkLst>
        </pc:spChg>
        <pc:spChg chg="mod">
          <ac:chgData name="TAN Mei Yi [Harrisdale Senior High School]" userId="f9f029c9-d743-4d60-9f2c-e74bdec1ab07" providerId="ADAL" clId="{0EF038EF-0409-4D66-9DD3-7C41C3255176}" dt="2023-03-16T02:04:37.432" v="1086" actId="14100"/>
          <ac:spMkLst>
            <pc:docMk/>
            <pc:sldMk cId="4165094341" sldId="301"/>
            <ac:spMk id="5" creationId="{AD048C6E-A3C1-4692-AC2A-1FC32F3958D1}"/>
          </ac:spMkLst>
        </pc:spChg>
        <pc:spChg chg="del">
          <ac:chgData name="TAN Mei Yi [Harrisdale Senior High School]" userId="f9f029c9-d743-4d60-9f2c-e74bdec1ab07" providerId="ADAL" clId="{0EF038EF-0409-4D66-9DD3-7C41C3255176}" dt="2023-03-16T02:04:04.823" v="1060" actId="478"/>
          <ac:spMkLst>
            <pc:docMk/>
            <pc:sldMk cId="4165094341" sldId="301"/>
            <ac:spMk id="6" creationId="{46364AE7-46A0-E3BC-7322-4E0B72E8C96D}"/>
          </ac:spMkLst>
        </pc:spChg>
        <pc:spChg chg="del">
          <ac:chgData name="TAN Mei Yi [Harrisdale Senior High School]" userId="f9f029c9-d743-4d60-9f2c-e74bdec1ab07" providerId="ADAL" clId="{0EF038EF-0409-4D66-9DD3-7C41C3255176}" dt="2023-03-16T02:04:04.823" v="1060" actId="478"/>
          <ac:spMkLst>
            <pc:docMk/>
            <pc:sldMk cId="4165094341" sldId="301"/>
            <ac:spMk id="7" creationId="{E0F66834-3A29-04BC-486A-4AADC019BB37}"/>
          </ac:spMkLst>
        </pc:spChg>
        <pc:spChg chg="del">
          <ac:chgData name="TAN Mei Yi [Harrisdale Senior High School]" userId="f9f029c9-d743-4d60-9f2c-e74bdec1ab07" providerId="ADAL" clId="{0EF038EF-0409-4D66-9DD3-7C41C3255176}" dt="2023-03-16T02:04:04.823" v="1060" actId="478"/>
          <ac:spMkLst>
            <pc:docMk/>
            <pc:sldMk cId="4165094341" sldId="301"/>
            <ac:spMk id="8" creationId="{691913A1-93C1-F0CF-F431-002E1519E6B0}"/>
          </ac:spMkLst>
        </pc:spChg>
        <pc:spChg chg="del">
          <ac:chgData name="TAN Mei Yi [Harrisdale Senior High School]" userId="f9f029c9-d743-4d60-9f2c-e74bdec1ab07" providerId="ADAL" clId="{0EF038EF-0409-4D66-9DD3-7C41C3255176}" dt="2023-03-16T02:04:04.823" v="1060" actId="478"/>
          <ac:spMkLst>
            <pc:docMk/>
            <pc:sldMk cId="4165094341" sldId="301"/>
            <ac:spMk id="9" creationId="{E5B1FA9A-9F43-737F-CEEA-51262A901DDE}"/>
          </ac:spMkLst>
        </pc:spChg>
        <pc:spChg chg="del">
          <ac:chgData name="TAN Mei Yi [Harrisdale Senior High School]" userId="f9f029c9-d743-4d60-9f2c-e74bdec1ab07" providerId="ADAL" clId="{0EF038EF-0409-4D66-9DD3-7C41C3255176}" dt="2023-03-16T02:04:04.823" v="1060" actId="478"/>
          <ac:spMkLst>
            <pc:docMk/>
            <pc:sldMk cId="4165094341" sldId="301"/>
            <ac:spMk id="10" creationId="{55784C92-9FA0-F974-409B-9C1856DDBEBF}"/>
          </ac:spMkLst>
        </pc:spChg>
        <pc:spChg chg="mod">
          <ac:chgData name="TAN Mei Yi [Harrisdale Senior High School]" userId="f9f029c9-d743-4d60-9f2c-e74bdec1ab07" providerId="ADAL" clId="{0EF038EF-0409-4D66-9DD3-7C41C3255176}" dt="2023-03-16T02:04:29.189" v="1071" actId="20577"/>
          <ac:spMkLst>
            <pc:docMk/>
            <pc:sldMk cId="4165094341" sldId="301"/>
            <ac:spMk id="11" creationId="{8100B15A-CA1A-AD6B-6FF9-37B29802BD1E}"/>
          </ac:spMkLst>
        </pc:spChg>
        <pc:spChg chg="del">
          <ac:chgData name="TAN Mei Yi [Harrisdale Senior High School]" userId="f9f029c9-d743-4d60-9f2c-e74bdec1ab07" providerId="ADAL" clId="{0EF038EF-0409-4D66-9DD3-7C41C3255176}" dt="2023-03-16T02:03:59.110" v="1059" actId="478"/>
          <ac:spMkLst>
            <pc:docMk/>
            <pc:sldMk cId="4165094341" sldId="301"/>
            <ac:spMk id="12" creationId="{C26282BE-A326-CCA5-1A90-E4F3E9B525E1}"/>
          </ac:spMkLst>
        </pc:spChg>
        <pc:spChg chg="del">
          <ac:chgData name="TAN Mei Yi [Harrisdale Senior High School]" userId="f9f029c9-d743-4d60-9f2c-e74bdec1ab07" providerId="ADAL" clId="{0EF038EF-0409-4D66-9DD3-7C41C3255176}" dt="2023-03-16T02:03:59.110" v="1059" actId="478"/>
          <ac:spMkLst>
            <pc:docMk/>
            <pc:sldMk cId="4165094341" sldId="301"/>
            <ac:spMk id="13" creationId="{BE06B7D9-F31A-45CC-E6F3-E8C63248ADE3}"/>
          </ac:spMkLst>
        </pc:spChg>
        <pc:spChg chg="del">
          <ac:chgData name="TAN Mei Yi [Harrisdale Senior High School]" userId="f9f029c9-d743-4d60-9f2c-e74bdec1ab07" providerId="ADAL" clId="{0EF038EF-0409-4D66-9DD3-7C41C3255176}" dt="2023-03-16T02:03:59.110" v="1059" actId="478"/>
          <ac:spMkLst>
            <pc:docMk/>
            <pc:sldMk cId="4165094341" sldId="301"/>
            <ac:spMk id="14" creationId="{3117D020-8E1F-0335-69F9-DF3F026A2868}"/>
          </ac:spMkLst>
        </pc:spChg>
        <pc:spChg chg="del">
          <ac:chgData name="TAN Mei Yi [Harrisdale Senior High School]" userId="f9f029c9-d743-4d60-9f2c-e74bdec1ab07" providerId="ADAL" clId="{0EF038EF-0409-4D66-9DD3-7C41C3255176}" dt="2023-03-16T02:03:59.110" v="1059" actId="478"/>
          <ac:spMkLst>
            <pc:docMk/>
            <pc:sldMk cId="4165094341" sldId="301"/>
            <ac:spMk id="15" creationId="{3A28B382-6B75-88F6-9D4F-EAB6C1045334}"/>
          </ac:spMkLst>
        </pc:spChg>
        <pc:spChg chg="del">
          <ac:chgData name="TAN Mei Yi [Harrisdale Senior High School]" userId="f9f029c9-d743-4d60-9f2c-e74bdec1ab07" providerId="ADAL" clId="{0EF038EF-0409-4D66-9DD3-7C41C3255176}" dt="2023-03-16T02:03:59.110" v="1059" actId="478"/>
          <ac:spMkLst>
            <pc:docMk/>
            <pc:sldMk cId="4165094341" sldId="301"/>
            <ac:spMk id="16" creationId="{DCFE15B5-912E-362E-36EE-8F21A147F518}"/>
          </ac:spMkLst>
        </pc:spChg>
        <pc:spChg chg="del">
          <ac:chgData name="TAN Mei Yi [Harrisdale Senior High School]" userId="f9f029c9-d743-4d60-9f2c-e74bdec1ab07" providerId="ADAL" clId="{0EF038EF-0409-4D66-9DD3-7C41C3255176}" dt="2023-03-16T02:04:04.823" v="1060" actId="478"/>
          <ac:spMkLst>
            <pc:docMk/>
            <pc:sldMk cId="4165094341" sldId="301"/>
            <ac:spMk id="17" creationId="{467A03C6-1335-CCBE-24FF-213A5130C906}"/>
          </ac:spMkLst>
        </pc:spChg>
        <pc:spChg chg="mod">
          <ac:chgData name="TAN Mei Yi [Harrisdale Senior High School]" userId="f9f029c9-d743-4d60-9f2c-e74bdec1ab07" providerId="ADAL" clId="{0EF038EF-0409-4D66-9DD3-7C41C3255176}" dt="2023-03-16T02:07:03.175" v="1100" actId="1076"/>
          <ac:spMkLst>
            <pc:docMk/>
            <pc:sldMk cId="4165094341" sldId="301"/>
            <ac:spMk id="18" creationId="{8C4ABB62-54AC-730F-9533-6C98D8C220A6}"/>
          </ac:spMkLst>
        </pc:spChg>
        <pc:spChg chg="del">
          <ac:chgData name="TAN Mei Yi [Harrisdale Senior High School]" userId="f9f029c9-d743-4d60-9f2c-e74bdec1ab07" providerId="ADAL" clId="{0EF038EF-0409-4D66-9DD3-7C41C3255176}" dt="2023-03-16T02:03:59.110" v="1059" actId="478"/>
          <ac:spMkLst>
            <pc:docMk/>
            <pc:sldMk cId="4165094341" sldId="301"/>
            <ac:spMk id="19" creationId="{410967D3-E479-122C-4BD2-F93C16DAE2C6}"/>
          </ac:spMkLst>
        </pc:spChg>
        <pc:spChg chg="add mod">
          <ac:chgData name="TAN Mei Yi [Harrisdale Senior High School]" userId="f9f029c9-d743-4d60-9f2c-e74bdec1ab07" providerId="ADAL" clId="{0EF038EF-0409-4D66-9DD3-7C41C3255176}" dt="2023-03-16T02:10:42.473" v="1252" actId="20577"/>
          <ac:spMkLst>
            <pc:docMk/>
            <pc:sldMk cId="4165094341" sldId="301"/>
            <ac:spMk id="90" creationId="{307AF652-7BFA-96BC-F144-EE8774CFDFEC}"/>
          </ac:spMkLst>
        </pc:spChg>
        <pc:spChg chg="add mod">
          <ac:chgData name="TAN Mei Yi [Harrisdale Senior High School]" userId="f9f029c9-d743-4d60-9f2c-e74bdec1ab07" providerId="ADAL" clId="{0EF038EF-0409-4D66-9DD3-7C41C3255176}" dt="2023-03-16T02:10:56.596" v="1262" actId="1076"/>
          <ac:spMkLst>
            <pc:docMk/>
            <pc:sldMk cId="4165094341" sldId="301"/>
            <ac:spMk id="91" creationId="{76003E2A-527C-50A5-6A6C-45C8F4BDA797}"/>
          </ac:spMkLst>
        </pc:spChg>
        <pc:grpChg chg="del mod">
          <ac:chgData name="TAN Mei Yi [Harrisdale Senior High School]" userId="f9f029c9-d743-4d60-9f2c-e74bdec1ab07" providerId="ADAL" clId="{0EF038EF-0409-4D66-9DD3-7C41C3255176}" dt="2023-03-16T02:07:16.643" v="1107"/>
          <ac:grpSpMkLst>
            <pc:docMk/>
            <pc:sldMk cId="4165094341" sldId="301"/>
            <ac:grpSpMk id="25" creationId="{30B27A15-0AA2-175E-2903-FBADF47E33BA}"/>
          </ac:grpSpMkLst>
        </pc:grpChg>
        <pc:grpChg chg="del mod">
          <ac:chgData name="TAN Mei Yi [Harrisdale Senior High School]" userId="f9f029c9-d743-4d60-9f2c-e74bdec1ab07" providerId="ADAL" clId="{0EF038EF-0409-4D66-9DD3-7C41C3255176}" dt="2023-03-16T02:07:16.644" v="1108"/>
          <ac:grpSpMkLst>
            <pc:docMk/>
            <pc:sldMk cId="4165094341" sldId="301"/>
            <ac:grpSpMk id="26" creationId="{75A3863B-2825-72A0-36F1-E0C13B5B8988}"/>
          </ac:grpSpMkLst>
        </pc:grpChg>
        <pc:grpChg chg="del mod">
          <ac:chgData name="TAN Mei Yi [Harrisdale Senior High School]" userId="f9f029c9-d743-4d60-9f2c-e74bdec1ab07" providerId="ADAL" clId="{0EF038EF-0409-4D66-9DD3-7C41C3255176}" dt="2023-03-16T02:07:44.870" v="1140" actId="478"/>
          <ac:grpSpMkLst>
            <pc:docMk/>
            <pc:sldMk cId="4165094341" sldId="301"/>
            <ac:grpSpMk id="29" creationId="{C1E1FE6F-8EF0-7509-A2C4-8B7BA784FA21}"/>
          </ac:grpSpMkLst>
        </pc:grpChg>
        <pc:grpChg chg="mod">
          <ac:chgData name="TAN Mei Yi [Harrisdale Senior High School]" userId="f9f029c9-d743-4d60-9f2c-e74bdec1ab07" providerId="ADAL" clId="{0EF038EF-0409-4D66-9DD3-7C41C3255176}" dt="2023-03-16T02:07:39.253" v="1137"/>
          <ac:grpSpMkLst>
            <pc:docMk/>
            <pc:sldMk cId="4165094341" sldId="301"/>
            <ac:grpSpMk id="40" creationId="{655EA9C1-A207-28CB-27F7-FFAFBCD19A9A}"/>
          </ac:grpSpMkLst>
        </pc:grpChg>
        <pc:grpChg chg="mod">
          <ac:chgData name="TAN Mei Yi [Harrisdale Senior High School]" userId="f9f029c9-d743-4d60-9f2c-e74bdec1ab07" providerId="ADAL" clId="{0EF038EF-0409-4D66-9DD3-7C41C3255176}" dt="2023-03-16T02:07:39.253" v="1137"/>
          <ac:grpSpMkLst>
            <pc:docMk/>
            <pc:sldMk cId="4165094341" sldId="301"/>
            <ac:grpSpMk id="41" creationId="{9993AC2F-3882-3DED-6A6F-08B395621FC6}"/>
          </ac:grpSpMkLst>
        </pc:grpChg>
        <pc:grpChg chg="mod">
          <ac:chgData name="TAN Mei Yi [Harrisdale Senior High School]" userId="f9f029c9-d743-4d60-9f2c-e74bdec1ab07" providerId="ADAL" clId="{0EF038EF-0409-4D66-9DD3-7C41C3255176}" dt="2023-03-16T02:07:32.217" v="1132"/>
          <ac:grpSpMkLst>
            <pc:docMk/>
            <pc:sldMk cId="4165094341" sldId="301"/>
            <ac:grpSpMk id="46" creationId="{3C56C73F-D992-2B02-BD4A-B2EFA2EA61E8}"/>
          </ac:grpSpMkLst>
        </pc:grpChg>
        <pc:grpChg chg="mod">
          <ac:chgData name="TAN Mei Yi [Harrisdale Senior High School]" userId="f9f029c9-d743-4d60-9f2c-e74bdec1ab07" providerId="ADAL" clId="{0EF038EF-0409-4D66-9DD3-7C41C3255176}" dt="2023-03-16T02:08:12.445" v="1155" actId="164"/>
          <ac:grpSpMkLst>
            <pc:docMk/>
            <pc:sldMk cId="4165094341" sldId="301"/>
            <ac:grpSpMk id="59" creationId="{F38088BB-B11A-9FE0-2E40-21B7A1758F49}"/>
          </ac:grpSpMkLst>
        </pc:grpChg>
        <pc:grpChg chg="mod">
          <ac:chgData name="TAN Mei Yi [Harrisdale Senior High School]" userId="f9f029c9-d743-4d60-9f2c-e74bdec1ab07" providerId="ADAL" clId="{0EF038EF-0409-4D66-9DD3-7C41C3255176}" dt="2023-03-16T02:08:12.445" v="1155" actId="164"/>
          <ac:grpSpMkLst>
            <pc:docMk/>
            <pc:sldMk cId="4165094341" sldId="301"/>
            <ac:grpSpMk id="60" creationId="{B0509F7C-34E3-747C-CD43-7615981B39E3}"/>
          </ac:grpSpMkLst>
        </pc:grpChg>
        <pc:grpChg chg="add mod">
          <ac:chgData name="TAN Mei Yi [Harrisdale Senior High School]" userId="f9f029c9-d743-4d60-9f2c-e74bdec1ab07" providerId="ADAL" clId="{0EF038EF-0409-4D66-9DD3-7C41C3255176}" dt="2023-03-16T02:08:12.445" v="1155" actId="164"/>
          <ac:grpSpMkLst>
            <pc:docMk/>
            <pc:sldMk cId="4165094341" sldId="301"/>
            <ac:grpSpMk id="61" creationId="{D6C76190-8C0E-B66E-50DB-A80A2B283246}"/>
          </ac:grpSpMkLst>
        </pc:grpChg>
        <pc:grpChg chg="mod">
          <ac:chgData name="TAN Mei Yi [Harrisdale Senior High School]" userId="f9f029c9-d743-4d60-9f2c-e74bdec1ab07" providerId="ADAL" clId="{0EF038EF-0409-4D66-9DD3-7C41C3255176}" dt="2023-03-16T02:08:51.061" v="1180" actId="164"/>
          <ac:grpSpMkLst>
            <pc:docMk/>
            <pc:sldMk cId="4165094341" sldId="301"/>
            <ac:grpSpMk id="73" creationId="{F871E530-16F5-F134-EA5B-74615C3DB1D2}"/>
          </ac:grpSpMkLst>
        </pc:grpChg>
        <pc:grpChg chg="mod">
          <ac:chgData name="TAN Mei Yi [Harrisdale Senior High School]" userId="f9f029c9-d743-4d60-9f2c-e74bdec1ab07" providerId="ADAL" clId="{0EF038EF-0409-4D66-9DD3-7C41C3255176}" dt="2023-03-16T02:08:51.061" v="1180" actId="164"/>
          <ac:grpSpMkLst>
            <pc:docMk/>
            <pc:sldMk cId="4165094341" sldId="301"/>
            <ac:grpSpMk id="74" creationId="{D4478E51-E4AA-E8CA-B4AC-2502EDEE049D}"/>
          </ac:grpSpMkLst>
        </pc:grpChg>
        <pc:grpChg chg="add mod">
          <ac:chgData name="TAN Mei Yi [Harrisdale Senior High School]" userId="f9f029c9-d743-4d60-9f2c-e74bdec1ab07" providerId="ADAL" clId="{0EF038EF-0409-4D66-9DD3-7C41C3255176}" dt="2023-03-16T02:08:51.061" v="1180" actId="164"/>
          <ac:grpSpMkLst>
            <pc:docMk/>
            <pc:sldMk cId="4165094341" sldId="301"/>
            <ac:grpSpMk id="75" creationId="{ECBDD4A8-9474-DC9C-9DB5-1163602134A8}"/>
          </ac:grpSpMkLst>
        </pc:grpChg>
        <pc:grpChg chg="mod">
          <ac:chgData name="TAN Mei Yi [Harrisdale Senior High School]" userId="f9f029c9-d743-4d60-9f2c-e74bdec1ab07" providerId="ADAL" clId="{0EF038EF-0409-4D66-9DD3-7C41C3255176}" dt="2023-03-16T02:09:14.901" v="1186"/>
          <ac:grpSpMkLst>
            <pc:docMk/>
            <pc:sldMk cId="4165094341" sldId="301"/>
            <ac:grpSpMk id="79" creationId="{4F26A694-1F6C-5DAD-6A35-D63FCF4E50B3}"/>
          </ac:grpSpMkLst>
        </pc:grpChg>
        <pc:grpChg chg="mod">
          <ac:chgData name="TAN Mei Yi [Harrisdale Senior High School]" userId="f9f029c9-d743-4d60-9f2c-e74bdec1ab07" providerId="ADAL" clId="{0EF038EF-0409-4D66-9DD3-7C41C3255176}" dt="2023-03-16T02:09:30.226" v="1195" actId="164"/>
          <ac:grpSpMkLst>
            <pc:docMk/>
            <pc:sldMk cId="4165094341" sldId="301"/>
            <ac:grpSpMk id="87" creationId="{C25B4D04-5DA8-A110-5958-9E9014D696CB}"/>
          </ac:grpSpMkLst>
        </pc:grpChg>
        <pc:grpChg chg="add mod">
          <ac:chgData name="TAN Mei Yi [Harrisdale Senior High School]" userId="f9f029c9-d743-4d60-9f2c-e74bdec1ab07" providerId="ADAL" clId="{0EF038EF-0409-4D66-9DD3-7C41C3255176}" dt="2023-03-16T02:09:30.226" v="1195" actId="164"/>
          <ac:grpSpMkLst>
            <pc:docMk/>
            <pc:sldMk cId="4165094341" sldId="301"/>
            <ac:grpSpMk id="88" creationId="{9CD6087F-9304-E2AE-AA5B-55D401ECEC82}"/>
          </ac:grpSpMkLst>
        </pc:grpChg>
        <pc:inkChg chg="add del mod">
          <ac:chgData name="TAN Mei Yi [Harrisdale Senior High School]" userId="f9f029c9-d743-4d60-9f2c-e74bdec1ab07" providerId="ADAL" clId="{0EF038EF-0409-4D66-9DD3-7C41C3255176}" dt="2023-03-16T02:07:16.644" v="1108"/>
          <ac:inkMkLst>
            <pc:docMk/>
            <pc:sldMk cId="4165094341" sldId="301"/>
            <ac:inkMk id="20" creationId="{A7B20B45-5323-DE1E-BC94-7957CB3F190F}"/>
          </ac:inkMkLst>
        </pc:inkChg>
        <pc:inkChg chg="add del mod">
          <ac:chgData name="TAN Mei Yi [Harrisdale Senior High School]" userId="f9f029c9-d743-4d60-9f2c-e74bdec1ab07" providerId="ADAL" clId="{0EF038EF-0409-4D66-9DD3-7C41C3255176}" dt="2023-03-16T02:07:16.647" v="1110"/>
          <ac:inkMkLst>
            <pc:docMk/>
            <pc:sldMk cId="4165094341" sldId="301"/>
            <ac:inkMk id="21" creationId="{D2463158-E254-0D92-115C-EE52125F282D}"/>
          </ac:inkMkLst>
        </pc:inkChg>
        <pc:inkChg chg="add del mod">
          <ac:chgData name="TAN Mei Yi [Harrisdale Senior High School]" userId="f9f029c9-d743-4d60-9f2c-e74bdec1ab07" providerId="ADAL" clId="{0EF038EF-0409-4D66-9DD3-7C41C3255176}" dt="2023-03-16T02:07:16.645" v="1109"/>
          <ac:inkMkLst>
            <pc:docMk/>
            <pc:sldMk cId="4165094341" sldId="301"/>
            <ac:inkMk id="22" creationId="{050B2BC8-12E7-E2E5-1194-D0A93DA23631}"/>
          </ac:inkMkLst>
        </pc:inkChg>
        <pc:inkChg chg="add del mod">
          <ac:chgData name="TAN Mei Yi [Harrisdale Senior High School]" userId="f9f029c9-d743-4d60-9f2c-e74bdec1ab07" providerId="ADAL" clId="{0EF038EF-0409-4D66-9DD3-7C41C3255176}" dt="2023-03-16T02:07:16.643" v="1107"/>
          <ac:inkMkLst>
            <pc:docMk/>
            <pc:sldMk cId="4165094341" sldId="301"/>
            <ac:inkMk id="23" creationId="{6A0A3309-5449-C6FF-4EBA-54B852A861D9}"/>
          </ac:inkMkLst>
        </pc:inkChg>
        <pc:inkChg chg="add del">
          <ac:chgData name="TAN Mei Yi [Harrisdale Senior High School]" userId="f9f029c9-d743-4d60-9f2c-e74bdec1ab07" providerId="ADAL" clId="{0EF038EF-0409-4D66-9DD3-7C41C3255176}" dt="2023-03-16T02:07:17.232" v="1111"/>
          <ac:inkMkLst>
            <pc:docMk/>
            <pc:sldMk cId="4165094341" sldId="301"/>
            <ac:inkMk id="24" creationId="{E07723BE-6C5C-0E18-0F8E-388D174D324A}"/>
          </ac:inkMkLst>
        </pc:inkChg>
        <pc:inkChg chg="add mod">
          <ac:chgData name="TAN Mei Yi [Harrisdale Senior High School]" userId="f9f029c9-d743-4d60-9f2c-e74bdec1ab07" providerId="ADAL" clId="{0EF038EF-0409-4D66-9DD3-7C41C3255176}" dt="2023-03-16T02:07:21.747" v="1114"/>
          <ac:inkMkLst>
            <pc:docMk/>
            <pc:sldMk cId="4165094341" sldId="301"/>
            <ac:inkMk id="27" creationId="{92992B79-0E57-CE1C-CCC3-826A70EBEB6A}"/>
          </ac:inkMkLst>
        </pc:inkChg>
        <pc:inkChg chg="add mod">
          <ac:chgData name="TAN Mei Yi [Harrisdale Senior High School]" userId="f9f029c9-d743-4d60-9f2c-e74bdec1ab07" providerId="ADAL" clId="{0EF038EF-0409-4D66-9DD3-7C41C3255176}" dt="2023-03-16T02:07:21.747" v="1114"/>
          <ac:inkMkLst>
            <pc:docMk/>
            <pc:sldMk cId="4165094341" sldId="301"/>
            <ac:inkMk id="28" creationId="{C49C52DA-05D0-126A-A56D-CAEBECB1AFDC}"/>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0" creationId="{C01B49B7-308F-2C47-8D0D-1F49219A7DFA}"/>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1" creationId="{FFEA5074-E3BA-A0D7-157D-B7C567C679C2}"/>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2" creationId="{641B1311-2C1F-0A9B-8A38-565C6688EE89}"/>
          </ac:inkMkLst>
        </pc:inkChg>
        <pc:inkChg chg="add del mod">
          <ac:chgData name="TAN Mei Yi [Harrisdale Senior High School]" userId="f9f029c9-d743-4d60-9f2c-e74bdec1ab07" providerId="ADAL" clId="{0EF038EF-0409-4D66-9DD3-7C41C3255176}" dt="2023-03-16T02:07:40.949" v="1138" actId="478"/>
          <ac:inkMkLst>
            <pc:docMk/>
            <pc:sldMk cId="4165094341" sldId="301"/>
            <ac:inkMk id="33" creationId="{AE324B8E-C6C3-1DA1-21A9-75554E8DF5DE}"/>
          </ac:inkMkLst>
        </pc:inkChg>
        <pc:inkChg chg="add del">
          <ac:chgData name="TAN Mei Yi [Harrisdale Senior High School]" userId="f9f029c9-d743-4d60-9f2c-e74bdec1ab07" providerId="ADAL" clId="{0EF038EF-0409-4D66-9DD3-7C41C3255176}" dt="2023-03-16T02:07:42.564" v="1139" actId="478"/>
          <ac:inkMkLst>
            <pc:docMk/>
            <pc:sldMk cId="4165094341" sldId="301"/>
            <ac:inkMk id="34" creationId="{C606B008-5BD0-15CA-2B56-8E9524FA51C7}"/>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5" creationId="{FB1627A4-7646-DA38-BEA1-AE8F00DE21FA}"/>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6" creationId="{83EC7E8F-C360-8A22-ADC7-9328B965284F}"/>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7" creationId="{4B36262F-4B64-FF18-82EF-A28E81EB86A6}"/>
          </ac:inkMkLst>
        </pc:inkChg>
        <pc:inkChg chg="add del mod">
          <ac:chgData name="TAN Mei Yi [Harrisdale Senior High School]" userId="f9f029c9-d743-4d60-9f2c-e74bdec1ab07" providerId="ADAL" clId="{0EF038EF-0409-4D66-9DD3-7C41C3255176}" dt="2023-03-16T02:07:42.564" v="1139" actId="478"/>
          <ac:inkMkLst>
            <pc:docMk/>
            <pc:sldMk cId="4165094341" sldId="301"/>
            <ac:inkMk id="38" creationId="{CBF9E55D-C2D8-016B-8DDE-B811172C1502}"/>
          </ac:inkMkLst>
        </pc:inkChg>
        <pc:inkChg chg="add del mod">
          <ac:chgData name="TAN Mei Yi [Harrisdale Senior High School]" userId="f9f029c9-d743-4d60-9f2c-e74bdec1ab07" providerId="ADAL" clId="{0EF038EF-0409-4D66-9DD3-7C41C3255176}" dt="2023-03-16T02:07:39.253" v="1137"/>
          <ac:inkMkLst>
            <pc:docMk/>
            <pc:sldMk cId="4165094341" sldId="301"/>
            <ac:inkMk id="39" creationId="{599F4B31-E254-DC0F-A9AB-0C26AA2547ED}"/>
          </ac:inkMkLst>
        </pc:inkChg>
        <pc:inkChg chg="add del">
          <ac:chgData name="TAN Mei Yi [Harrisdale Senior High School]" userId="f9f029c9-d743-4d60-9f2c-e74bdec1ab07" providerId="ADAL" clId="{0EF038EF-0409-4D66-9DD3-7C41C3255176}" dt="2023-03-16T02:07:33.197" v="1135" actId="9405"/>
          <ac:inkMkLst>
            <pc:docMk/>
            <pc:sldMk cId="4165094341" sldId="301"/>
            <ac:inkMk id="42" creationId="{CEE5A034-13DE-738B-1E86-223A58EE5D8D}"/>
          </ac:inkMkLst>
        </pc:inkChg>
        <pc:inkChg chg="add del mod">
          <ac:chgData name="TAN Mei Yi [Harrisdale Senior High School]" userId="f9f029c9-d743-4d60-9f2c-e74bdec1ab07" providerId="ADAL" clId="{0EF038EF-0409-4D66-9DD3-7C41C3255176}" dt="2023-03-16T02:07:32.882" v="1134" actId="9405"/>
          <ac:inkMkLst>
            <pc:docMk/>
            <pc:sldMk cId="4165094341" sldId="301"/>
            <ac:inkMk id="43" creationId="{67035022-3934-944F-6067-4329D750C81E}"/>
          </ac:inkMkLst>
        </pc:inkChg>
        <pc:inkChg chg="add del mod">
          <ac:chgData name="TAN Mei Yi [Harrisdale Senior High School]" userId="f9f029c9-d743-4d60-9f2c-e74bdec1ab07" providerId="ADAL" clId="{0EF038EF-0409-4D66-9DD3-7C41C3255176}" dt="2023-03-16T02:07:32.595" v="1133" actId="9405"/>
          <ac:inkMkLst>
            <pc:docMk/>
            <pc:sldMk cId="4165094341" sldId="301"/>
            <ac:inkMk id="44" creationId="{75B13ECF-74B7-B406-B6EC-9DE05ED797DA}"/>
          </ac:inkMkLst>
        </pc:inkChg>
        <pc:inkChg chg="add del mod">
          <ac:chgData name="TAN Mei Yi [Harrisdale Senior High School]" userId="f9f029c9-d743-4d60-9f2c-e74bdec1ab07" providerId="ADAL" clId="{0EF038EF-0409-4D66-9DD3-7C41C3255176}" dt="2023-03-16T02:07:32.217" v="1132"/>
          <ac:inkMkLst>
            <pc:docMk/>
            <pc:sldMk cId="4165094341" sldId="301"/>
            <ac:inkMk id="45" creationId="{2AA7DAF2-15BD-3A77-C3AF-3385387B6BCA}"/>
          </ac:inkMkLst>
        </pc:inkChg>
        <pc:inkChg chg="add">
          <ac:chgData name="TAN Mei Yi [Harrisdale Senior High School]" userId="f9f029c9-d743-4d60-9f2c-e74bdec1ab07" providerId="ADAL" clId="{0EF038EF-0409-4D66-9DD3-7C41C3255176}" dt="2023-03-16T02:07:48.667" v="1141" actId="9405"/>
          <ac:inkMkLst>
            <pc:docMk/>
            <pc:sldMk cId="4165094341" sldId="301"/>
            <ac:inkMk id="47" creationId="{5899FD09-9673-8755-3C6F-DB2CD94B7004}"/>
          </ac:inkMkLst>
        </pc:inkChg>
        <pc:inkChg chg="add mod">
          <ac:chgData name="TAN Mei Yi [Harrisdale Senior High School]" userId="f9f029c9-d743-4d60-9f2c-e74bdec1ab07" providerId="ADAL" clId="{0EF038EF-0409-4D66-9DD3-7C41C3255176}" dt="2023-03-16T02:08:04.029" v="1154"/>
          <ac:inkMkLst>
            <pc:docMk/>
            <pc:sldMk cId="4165094341" sldId="301"/>
            <ac:inkMk id="48" creationId="{3DBF87F5-F466-BC09-AF1E-024AB904815F}"/>
          </ac:inkMkLst>
        </pc:inkChg>
        <pc:inkChg chg="add mod">
          <ac:chgData name="TAN Mei Yi [Harrisdale Senior High School]" userId="f9f029c9-d743-4d60-9f2c-e74bdec1ab07" providerId="ADAL" clId="{0EF038EF-0409-4D66-9DD3-7C41C3255176}" dt="2023-03-16T02:08:04.029" v="1154"/>
          <ac:inkMkLst>
            <pc:docMk/>
            <pc:sldMk cId="4165094341" sldId="301"/>
            <ac:inkMk id="49" creationId="{5C80CDFC-8943-957A-B901-AC1413618BB6}"/>
          </ac:inkMkLst>
        </pc:inkChg>
        <pc:inkChg chg="add mod">
          <ac:chgData name="TAN Mei Yi [Harrisdale Senior High School]" userId="f9f029c9-d743-4d60-9f2c-e74bdec1ab07" providerId="ADAL" clId="{0EF038EF-0409-4D66-9DD3-7C41C3255176}" dt="2023-03-16T02:08:04.029" v="1154"/>
          <ac:inkMkLst>
            <pc:docMk/>
            <pc:sldMk cId="4165094341" sldId="301"/>
            <ac:inkMk id="50" creationId="{3CDE7DEE-7719-E19D-2853-9E71FFD334F6}"/>
          </ac:inkMkLst>
        </pc:inkChg>
        <pc:inkChg chg="add mod">
          <ac:chgData name="TAN Mei Yi [Harrisdale Senior High School]" userId="f9f029c9-d743-4d60-9f2c-e74bdec1ab07" providerId="ADAL" clId="{0EF038EF-0409-4D66-9DD3-7C41C3255176}" dt="2023-03-16T02:08:04.029" v="1154"/>
          <ac:inkMkLst>
            <pc:docMk/>
            <pc:sldMk cId="4165094341" sldId="301"/>
            <ac:inkMk id="51" creationId="{3D04BE08-22AB-34FA-2F59-7FC1E292FA8E}"/>
          </ac:inkMkLst>
        </pc:inkChg>
        <pc:inkChg chg="add mod">
          <ac:chgData name="TAN Mei Yi [Harrisdale Senior High School]" userId="f9f029c9-d743-4d60-9f2c-e74bdec1ab07" providerId="ADAL" clId="{0EF038EF-0409-4D66-9DD3-7C41C3255176}" dt="2023-03-16T02:08:04.029" v="1154"/>
          <ac:inkMkLst>
            <pc:docMk/>
            <pc:sldMk cId="4165094341" sldId="301"/>
            <ac:inkMk id="52" creationId="{353550E2-2780-9742-BF27-58881829B9A8}"/>
          </ac:inkMkLst>
        </pc:inkChg>
        <pc:inkChg chg="add mod">
          <ac:chgData name="TAN Mei Yi [Harrisdale Senior High School]" userId="f9f029c9-d743-4d60-9f2c-e74bdec1ab07" providerId="ADAL" clId="{0EF038EF-0409-4D66-9DD3-7C41C3255176}" dt="2023-03-16T02:08:04.029" v="1154"/>
          <ac:inkMkLst>
            <pc:docMk/>
            <pc:sldMk cId="4165094341" sldId="301"/>
            <ac:inkMk id="53" creationId="{8B7A8A56-AC2E-2E2F-BF17-5A82E1EC3A91}"/>
          </ac:inkMkLst>
        </pc:inkChg>
        <pc:inkChg chg="add mod">
          <ac:chgData name="TAN Mei Yi [Harrisdale Senior High School]" userId="f9f029c9-d743-4d60-9f2c-e74bdec1ab07" providerId="ADAL" clId="{0EF038EF-0409-4D66-9DD3-7C41C3255176}" dt="2023-03-16T02:08:04.029" v="1154"/>
          <ac:inkMkLst>
            <pc:docMk/>
            <pc:sldMk cId="4165094341" sldId="301"/>
            <ac:inkMk id="54" creationId="{2D3B48BC-7D54-BFD2-A907-05EA31E81566}"/>
          </ac:inkMkLst>
        </pc:inkChg>
        <pc:inkChg chg="add mod">
          <ac:chgData name="TAN Mei Yi [Harrisdale Senior High School]" userId="f9f029c9-d743-4d60-9f2c-e74bdec1ab07" providerId="ADAL" clId="{0EF038EF-0409-4D66-9DD3-7C41C3255176}" dt="2023-03-16T02:08:04.029" v="1154"/>
          <ac:inkMkLst>
            <pc:docMk/>
            <pc:sldMk cId="4165094341" sldId="301"/>
            <ac:inkMk id="55" creationId="{D32BBE3B-7CB2-00D3-90AF-E34513931EF9}"/>
          </ac:inkMkLst>
        </pc:inkChg>
        <pc:inkChg chg="add mod">
          <ac:chgData name="TAN Mei Yi [Harrisdale Senior High School]" userId="f9f029c9-d743-4d60-9f2c-e74bdec1ab07" providerId="ADAL" clId="{0EF038EF-0409-4D66-9DD3-7C41C3255176}" dt="2023-03-16T02:08:04.029" v="1154"/>
          <ac:inkMkLst>
            <pc:docMk/>
            <pc:sldMk cId="4165094341" sldId="301"/>
            <ac:inkMk id="56" creationId="{D7F84E59-CBD4-AB2E-1632-8F65E8266150}"/>
          </ac:inkMkLst>
        </pc:inkChg>
        <pc:inkChg chg="add mod">
          <ac:chgData name="TAN Mei Yi [Harrisdale Senior High School]" userId="f9f029c9-d743-4d60-9f2c-e74bdec1ab07" providerId="ADAL" clId="{0EF038EF-0409-4D66-9DD3-7C41C3255176}" dt="2023-03-16T02:08:04.029" v="1154"/>
          <ac:inkMkLst>
            <pc:docMk/>
            <pc:sldMk cId="4165094341" sldId="301"/>
            <ac:inkMk id="57" creationId="{69AE6CDA-8C90-738F-A188-D00E45087F69}"/>
          </ac:inkMkLst>
        </pc:inkChg>
        <pc:inkChg chg="add mod">
          <ac:chgData name="TAN Mei Yi [Harrisdale Senior High School]" userId="f9f029c9-d743-4d60-9f2c-e74bdec1ab07" providerId="ADAL" clId="{0EF038EF-0409-4D66-9DD3-7C41C3255176}" dt="2023-03-16T02:08:12.445" v="1155" actId="164"/>
          <ac:inkMkLst>
            <pc:docMk/>
            <pc:sldMk cId="4165094341" sldId="301"/>
            <ac:inkMk id="58" creationId="{DD3BF64B-2757-C99D-421B-3B6D29FA0E34}"/>
          </ac:inkMkLst>
        </pc:inkChg>
        <pc:inkChg chg="add">
          <ac:chgData name="TAN Mei Yi [Harrisdale Senior High School]" userId="f9f029c9-d743-4d60-9f2c-e74bdec1ab07" providerId="ADAL" clId="{0EF038EF-0409-4D66-9DD3-7C41C3255176}" dt="2023-03-16T02:08:22.572" v="1157" actId="9405"/>
          <ac:inkMkLst>
            <pc:docMk/>
            <pc:sldMk cId="4165094341" sldId="301"/>
            <ac:inkMk id="62" creationId="{C5EC461D-03F6-B69E-F087-022A7976B0FD}"/>
          </ac:inkMkLst>
        </pc:inkChg>
        <pc:inkChg chg="add mod">
          <ac:chgData name="TAN Mei Yi [Harrisdale Senior High School]" userId="f9f029c9-d743-4d60-9f2c-e74bdec1ab07" providerId="ADAL" clId="{0EF038EF-0409-4D66-9DD3-7C41C3255176}" dt="2023-03-16T02:08:51.061" v="1180" actId="164"/>
          <ac:inkMkLst>
            <pc:docMk/>
            <pc:sldMk cId="4165094341" sldId="301"/>
            <ac:inkMk id="63" creationId="{65860E7E-1D05-9B35-AEE6-CF270360BCEE}"/>
          </ac:inkMkLst>
        </pc:inkChg>
        <pc:inkChg chg="add mod">
          <ac:chgData name="TAN Mei Yi [Harrisdale Senior High School]" userId="f9f029c9-d743-4d60-9f2c-e74bdec1ab07" providerId="ADAL" clId="{0EF038EF-0409-4D66-9DD3-7C41C3255176}" dt="2023-03-16T02:08:30.384" v="1168"/>
          <ac:inkMkLst>
            <pc:docMk/>
            <pc:sldMk cId="4165094341" sldId="301"/>
            <ac:inkMk id="64" creationId="{01600B6B-1728-0CEA-2F22-622E0128743F}"/>
          </ac:inkMkLst>
        </pc:inkChg>
        <pc:inkChg chg="add mod">
          <ac:chgData name="TAN Mei Yi [Harrisdale Senior High School]" userId="f9f029c9-d743-4d60-9f2c-e74bdec1ab07" providerId="ADAL" clId="{0EF038EF-0409-4D66-9DD3-7C41C3255176}" dt="2023-03-16T02:08:30.384" v="1168"/>
          <ac:inkMkLst>
            <pc:docMk/>
            <pc:sldMk cId="4165094341" sldId="301"/>
            <ac:inkMk id="65" creationId="{EF803B2E-D352-4CEF-CAA3-0E90F8A02D6E}"/>
          </ac:inkMkLst>
        </pc:inkChg>
        <pc:inkChg chg="add mod">
          <ac:chgData name="TAN Mei Yi [Harrisdale Senior High School]" userId="f9f029c9-d743-4d60-9f2c-e74bdec1ab07" providerId="ADAL" clId="{0EF038EF-0409-4D66-9DD3-7C41C3255176}" dt="2023-03-16T02:08:30.384" v="1168"/>
          <ac:inkMkLst>
            <pc:docMk/>
            <pc:sldMk cId="4165094341" sldId="301"/>
            <ac:inkMk id="66" creationId="{54A851EC-438B-3E97-BC01-D10B47F78D90}"/>
          </ac:inkMkLst>
        </pc:inkChg>
        <pc:inkChg chg="add mod">
          <ac:chgData name="TAN Mei Yi [Harrisdale Senior High School]" userId="f9f029c9-d743-4d60-9f2c-e74bdec1ab07" providerId="ADAL" clId="{0EF038EF-0409-4D66-9DD3-7C41C3255176}" dt="2023-03-16T02:08:30.384" v="1168"/>
          <ac:inkMkLst>
            <pc:docMk/>
            <pc:sldMk cId="4165094341" sldId="301"/>
            <ac:inkMk id="67" creationId="{1398F770-C699-2A1B-18EE-3D33C7DFB56E}"/>
          </ac:inkMkLst>
        </pc:inkChg>
        <pc:inkChg chg="add mod">
          <ac:chgData name="TAN Mei Yi [Harrisdale Senior High School]" userId="f9f029c9-d743-4d60-9f2c-e74bdec1ab07" providerId="ADAL" clId="{0EF038EF-0409-4D66-9DD3-7C41C3255176}" dt="2023-03-16T02:08:30.384" v="1168"/>
          <ac:inkMkLst>
            <pc:docMk/>
            <pc:sldMk cId="4165094341" sldId="301"/>
            <ac:inkMk id="68" creationId="{602D4946-33B7-0CC3-AA70-F24CEF6C248A}"/>
          </ac:inkMkLst>
        </pc:inkChg>
        <pc:inkChg chg="add mod">
          <ac:chgData name="TAN Mei Yi [Harrisdale Senior High School]" userId="f9f029c9-d743-4d60-9f2c-e74bdec1ab07" providerId="ADAL" clId="{0EF038EF-0409-4D66-9DD3-7C41C3255176}" dt="2023-03-16T02:08:30.384" v="1168"/>
          <ac:inkMkLst>
            <pc:docMk/>
            <pc:sldMk cId="4165094341" sldId="301"/>
            <ac:inkMk id="69" creationId="{56F2EB61-F253-0698-F017-2E13FC5ADF9B}"/>
          </ac:inkMkLst>
        </pc:inkChg>
        <pc:inkChg chg="add mod">
          <ac:chgData name="TAN Mei Yi [Harrisdale Senior High School]" userId="f9f029c9-d743-4d60-9f2c-e74bdec1ab07" providerId="ADAL" clId="{0EF038EF-0409-4D66-9DD3-7C41C3255176}" dt="2023-03-16T02:08:30.384" v="1168"/>
          <ac:inkMkLst>
            <pc:docMk/>
            <pc:sldMk cId="4165094341" sldId="301"/>
            <ac:inkMk id="70" creationId="{9B1CA5B7-4F4A-8BEE-3CFD-D1B2A50B21AE}"/>
          </ac:inkMkLst>
        </pc:inkChg>
        <pc:inkChg chg="add mod">
          <ac:chgData name="TAN Mei Yi [Harrisdale Senior High School]" userId="f9f029c9-d743-4d60-9f2c-e74bdec1ab07" providerId="ADAL" clId="{0EF038EF-0409-4D66-9DD3-7C41C3255176}" dt="2023-03-16T02:08:30.384" v="1168"/>
          <ac:inkMkLst>
            <pc:docMk/>
            <pc:sldMk cId="4165094341" sldId="301"/>
            <ac:inkMk id="71" creationId="{B1DE3A9D-A427-F9A9-1761-B58447E02D4B}"/>
          </ac:inkMkLst>
        </pc:inkChg>
        <pc:inkChg chg="add">
          <ac:chgData name="TAN Mei Yi [Harrisdale Senior High School]" userId="f9f029c9-d743-4d60-9f2c-e74bdec1ab07" providerId="ADAL" clId="{0EF038EF-0409-4D66-9DD3-7C41C3255176}" dt="2023-03-16T02:08:29.851" v="1167" actId="9405"/>
          <ac:inkMkLst>
            <pc:docMk/>
            <pc:sldMk cId="4165094341" sldId="301"/>
            <ac:inkMk id="72" creationId="{D6DF7A18-3F6D-2542-76BC-9426081F0CC7}"/>
          </ac:inkMkLst>
        </pc:inkChg>
        <pc:inkChg chg="add mod">
          <ac:chgData name="TAN Mei Yi [Harrisdale Senior High School]" userId="f9f029c9-d743-4d60-9f2c-e74bdec1ab07" providerId="ADAL" clId="{0EF038EF-0409-4D66-9DD3-7C41C3255176}" dt="2023-03-16T02:09:30.226" v="1195" actId="164"/>
          <ac:inkMkLst>
            <pc:docMk/>
            <pc:sldMk cId="4165094341" sldId="301"/>
            <ac:inkMk id="76" creationId="{966FF5B1-6837-CEDE-53FE-1B1BD972CF9F}"/>
          </ac:inkMkLst>
        </pc:inkChg>
        <pc:inkChg chg="add mod">
          <ac:chgData name="TAN Mei Yi [Harrisdale Senior High School]" userId="f9f029c9-d743-4d60-9f2c-e74bdec1ab07" providerId="ADAL" clId="{0EF038EF-0409-4D66-9DD3-7C41C3255176}" dt="2023-03-16T02:09:14.901" v="1186"/>
          <ac:inkMkLst>
            <pc:docMk/>
            <pc:sldMk cId="4165094341" sldId="301"/>
            <ac:inkMk id="77" creationId="{5F8734EC-FCE7-7795-F3BE-2FE8A4EA2B95}"/>
          </ac:inkMkLst>
        </pc:inkChg>
        <pc:inkChg chg="add mod">
          <ac:chgData name="TAN Mei Yi [Harrisdale Senior High School]" userId="f9f029c9-d743-4d60-9f2c-e74bdec1ab07" providerId="ADAL" clId="{0EF038EF-0409-4D66-9DD3-7C41C3255176}" dt="2023-03-16T02:09:14.901" v="1186"/>
          <ac:inkMkLst>
            <pc:docMk/>
            <pc:sldMk cId="4165094341" sldId="301"/>
            <ac:inkMk id="78" creationId="{13AC44D5-A8C1-9933-C5B4-52FA840CD7B8}"/>
          </ac:inkMkLst>
        </pc:inkChg>
        <pc:inkChg chg="add mod">
          <ac:chgData name="TAN Mei Yi [Harrisdale Senior High School]" userId="f9f029c9-d743-4d60-9f2c-e74bdec1ab07" providerId="ADAL" clId="{0EF038EF-0409-4D66-9DD3-7C41C3255176}" dt="2023-03-16T02:09:23.075" v="1194"/>
          <ac:inkMkLst>
            <pc:docMk/>
            <pc:sldMk cId="4165094341" sldId="301"/>
            <ac:inkMk id="80" creationId="{B3CB8B12-9CCE-0733-DF28-5FB5818A64DC}"/>
          </ac:inkMkLst>
        </pc:inkChg>
        <pc:inkChg chg="add mod">
          <ac:chgData name="TAN Mei Yi [Harrisdale Senior High School]" userId="f9f029c9-d743-4d60-9f2c-e74bdec1ab07" providerId="ADAL" clId="{0EF038EF-0409-4D66-9DD3-7C41C3255176}" dt="2023-03-16T02:09:23.075" v="1194"/>
          <ac:inkMkLst>
            <pc:docMk/>
            <pc:sldMk cId="4165094341" sldId="301"/>
            <ac:inkMk id="81" creationId="{1490D3FA-366F-0919-BE48-D213AA3394C1}"/>
          </ac:inkMkLst>
        </pc:inkChg>
        <pc:inkChg chg="add mod">
          <ac:chgData name="TAN Mei Yi [Harrisdale Senior High School]" userId="f9f029c9-d743-4d60-9f2c-e74bdec1ab07" providerId="ADAL" clId="{0EF038EF-0409-4D66-9DD3-7C41C3255176}" dt="2023-03-16T02:09:23.075" v="1194"/>
          <ac:inkMkLst>
            <pc:docMk/>
            <pc:sldMk cId="4165094341" sldId="301"/>
            <ac:inkMk id="82" creationId="{CAA91425-BED1-2477-74AA-AA005B793C9C}"/>
          </ac:inkMkLst>
        </pc:inkChg>
        <pc:inkChg chg="add mod">
          <ac:chgData name="TAN Mei Yi [Harrisdale Senior High School]" userId="f9f029c9-d743-4d60-9f2c-e74bdec1ab07" providerId="ADAL" clId="{0EF038EF-0409-4D66-9DD3-7C41C3255176}" dt="2023-03-16T02:09:23.075" v="1194"/>
          <ac:inkMkLst>
            <pc:docMk/>
            <pc:sldMk cId="4165094341" sldId="301"/>
            <ac:inkMk id="83" creationId="{4286B8E1-8ED3-E451-C38B-7C54983DD251}"/>
          </ac:inkMkLst>
        </pc:inkChg>
        <pc:inkChg chg="add mod">
          <ac:chgData name="TAN Mei Yi [Harrisdale Senior High School]" userId="f9f029c9-d743-4d60-9f2c-e74bdec1ab07" providerId="ADAL" clId="{0EF038EF-0409-4D66-9DD3-7C41C3255176}" dt="2023-03-16T02:09:23.075" v="1194"/>
          <ac:inkMkLst>
            <pc:docMk/>
            <pc:sldMk cId="4165094341" sldId="301"/>
            <ac:inkMk id="84" creationId="{4FAA0A23-003E-DE8D-EE9F-650E81F71453}"/>
          </ac:inkMkLst>
        </pc:inkChg>
        <pc:inkChg chg="add mod">
          <ac:chgData name="TAN Mei Yi [Harrisdale Senior High School]" userId="f9f029c9-d743-4d60-9f2c-e74bdec1ab07" providerId="ADAL" clId="{0EF038EF-0409-4D66-9DD3-7C41C3255176}" dt="2023-03-16T02:09:23.075" v="1194"/>
          <ac:inkMkLst>
            <pc:docMk/>
            <pc:sldMk cId="4165094341" sldId="301"/>
            <ac:inkMk id="85" creationId="{C6B44324-6C51-2B9D-4CC5-7C2105037FD9}"/>
          </ac:inkMkLst>
        </pc:inkChg>
        <pc:inkChg chg="add mod">
          <ac:chgData name="TAN Mei Yi [Harrisdale Senior High School]" userId="f9f029c9-d743-4d60-9f2c-e74bdec1ab07" providerId="ADAL" clId="{0EF038EF-0409-4D66-9DD3-7C41C3255176}" dt="2023-03-16T02:09:23.075" v="1194"/>
          <ac:inkMkLst>
            <pc:docMk/>
            <pc:sldMk cId="4165094341" sldId="301"/>
            <ac:inkMk id="86" creationId="{E2B0F1C2-51A6-80D8-9403-833B95E24D09}"/>
          </ac:inkMkLst>
        </pc:inkChg>
        <pc:inkChg chg="add">
          <ac:chgData name="TAN Mei Yi [Harrisdale Senior High School]" userId="f9f029c9-d743-4d60-9f2c-e74bdec1ab07" providerId="ADAL" clId="{0EF038EF-0409-4D66-9DD3-7C41C3255176}" dt="2023-03-16T02:09:48.543" v="1204" actId="9405"/>
          <ac:inkMkLst>
            <pc:docMk/>
            <pc:sldMk cId="4165094341" sldId="301"/>
            <ac:inkMk id="89" creationId="{716704F4-4298-A1B6-4A98-9B0BE7E97332}"/>
          </ac:inkMkLst>
        </pc:inkChg>
      </pc:sldChg>
      <pc:sldChg chg="addSp delSp modSp add mod delAnim">
        <pc:chgData name="TAN Mei Yi [Harrisdale Senior High School]" userId="f9f029c9-d743-4d60-9f2c-e74bdec1ab07" providerId="ADAL" clId="{0EF038EF-0409-4D66-9DD3-7C41C3255176}" dt="2023-03-16T02:31:25.209" v="1341" actId="20577"/>
        <pc:sldMkLst>
          <pc:docMk/>
          <pc:sldMk cId="3151471876" sldId="302"/>
        </pc:sldMkLst>
        <pc:spChg chg="mod">
          <ac:chgData name="TAN Mei Yi [Harrisdale Senior High School]" userId="f9f029c9-d743-4d60-9f2c-e74bdec1ab07" providerId="ADAL" clId="{0EF038EF-0409-4D66-9DD3-7C41C3255176}" dt="2023-03-16T02:29:19.592" v="1307" actId="20577"/>
          <ac:spMkLst>
            <pc:docMk/>
            <pc:sldMk cId="3151471876" sldId="302"/>
            <ac:spMk id="2" creationId="{68B88AC1-26F2-4C64-E895-7710DE02D098}"/>
          </ac:spMkLst>
        </pc:spChg>
        <pc:spChg chg="del">
          <ac:chgData name="TAN Mei Yi [Harrisdale Senior High School]" userId="f9f029c9-d743-4d60-9f2c-e74bdec1ab07" providerId="ADAL" clId="{0EF038EF-0409-4D66-9DD3-7C41C3255176}" dt="2023-03-16T02:30:33.611" v="1320" actId="478"/>
          <ac:spMkLst>
            <pc:docMk/>
            <pc:sldMk cId="3151471876" sldId="302"/>
            <ac:spMk id="4" creationId="{2E1C2B91-0B76-29F1-2D70-3D55D02E8C91}"/>
          </ac:spMkLst>
        </pc:spChg>
        <pc:spChg chg="del mod">
          <ac:chgData name="TAN Mei Yi [Harrisdale Senior High School]" userId="f9f029c9-d743-4d60-9f2c-e74bdec1ab07" providerId="ADAL" clId="{0EF038EF-0409-4D66-9DD3-7C41C3255176}" dt="2023-03-16T02:29:46.559" v="1310" actId="478"/>
          <ac:spMkLst>
            <pc:docMk/>
            <pc:sldMk cId="3151471876" sldId="302"/>
            <ac:spMk id="5" creationId="{AD048C6E-A3C1-4692-AC2A-1FC32F3958D1}"/>
          </ac:spMkLst>
        </pc:spChg>
        <pc:spChg chg="add del mod">
          <ac:chgData name="TAN Mei Yi [Harrisdale Senior High School]" userId="f9f029c9-d743-4d60-9f2c-e74bdec1ab07" providerId="ADAL" clId="{0EF038EF-0409-4D66-9DD3-7C41C3255176}" dt="2023-03-16T02:30:01.748" v="1312" actId="478"/>
          <ac:spMkLst>
            <pc:docMk/>
            <pc:sldMk cId="3151471876" sldId="302"/>
            <ac:spMk id="6" creationId="{FEB6A381-426E-0EBC-73D7-C132636DC729}"/>
          </ac:spMkLst>
        </pc:spChg>
        <pc:spChg chg="add mod">
          <ac:chgData name="TAN Mei Yi [Harrisdale Senior High School]" userId="f9f029c9-d743-4d60-9f2c-e74bdec1ab07" providerId="ADAL" clId="{0EF038EF-0409-4D66-9DD3-7C41C3255176}" dt="2023-03-16T02:31:25.209" v="1341" actId="20577"/>
          <ac:spMkLst>
            <pc:docMk/>
            <pc:sldMk cId="3151471876" sldId="302"/>
            <ac:spMk id="8" creationId="{88CBA163-0EF1-C98E-DE0C-9BCF5D58E2C5}"/>
          </ac:spMkLst>
        </pc:spChg>
        <pc:spChg chg="del">
          <ac:chgData name="TAN Mei Yi [Harrisdale Senior High School]" userId="f9f029c9-d743-4d60-9f2c-e74bdec1ab07" providerId="ADAL" clId="{0EF038EF-0409-4D66-9DD3-7C41C3255176}" dt="2023-03-16T02:30:33.611" v="1320" actId="478"/>
          <ac:spMkLst>
            <pc:docMk/>
            <pc:sldMk cId="3151471876" sldId="302"/>
            <ac:spMk id="11" creationId="{8100B15A-CA1A-AD6B-6FF9-37B29802BD1E}"/>
          </ac:spMkLst>
        </pc:spChg>
        <pc:spChg chg="del">
          <ac:chgData name="TAN Mei Yi [Harrisdale Senior High School]" userId="f9f029c9-d743-4d60-9f2c-e74bdec1ab07" providerId="ADAL" clId="{0EF038EF-0409-4D66-9DD3-7C41C3255176}" dt="2023-03-16T02:30:33.611" v="1320" actId="478"/>
          <ac:spMkLst>
            <pc:docMk/>
            <pc:sldMk cId="3151471876" sldId="302"/>
            <ac:spMk id="18" creationId="{8C4ABB62-54AC-730F-9533-6C98D8C220A6}"/>
          </ac:spMkLst>
        </pc:spChg>
        <pc:spChg chg="del">
          <ac:chgData name="TAN Mei Yi [Harrisdale Senior High School]" userId="f9f029c9-d743-4d60-9f2c-e74bdec1ab07" providerId="ADAL" clId="{0EF038EF-0409-4D66-9DD3-7C41C3255176}" dt="2023-03-16T02:30:33.611" v="1320" actId="478"/>
          <ac:spMkLst>
            <pc:docMk/>
            <pc:sldMk cId="3151471876" sldId="302"/>
            <ac:spMk id="90" creationId="{307AF652-7BFA-96BC-F144-EE8774CFDFEC}"/>
          </ac:spMkLst>
        </pc:spChg>
        <pc:spChg chg="del">
          <ac:chgData name="TAN Mei Yi [Harrisdale Senior High School]" userId="f9f029c9-d743-4d60-9f2c-e74bdec1ab07" providerId="ADAL" clId="{0EF038EF-0409-4D66-9DD3-7C41C3255176}" dt="2023-03-16T02:30:33.611" v="1320" actId="478"/>
          <ac:spMkLst>
            <pc:docMk/>
            <pc:sldMk cId="3151471876" sldId="302"/>
            <ac:spMk id="91" creationId="{76003E2A-527C-50A5-6A6C-45C8F4BDA797}"/>
          </ac:spMkLst>
        </pc:spChg>
        <pc:grpChg chg="del">
          <ac:chgData name="TAN Mei Yi [Harrisdale Senior High School]" userId="f9f029c9-d743-4d60-9f2c-e74bdec1ab07" providerId="ADAL" clId="{0EF038EF-0409-4D66-9DD3-7C41C3255176}" dt="2023-03-16T02:30:33.611" v="1320" actId="478"/>
          <ac:grpSpMkLst>
            <pc:docMk/>
            <pc:sldMk cId="3151471876" sldId="302"/>
            <ac:grpSpMk id="61" creationId="{D6C76190-8C0E-B66E-50DB-A80A2B283246}"/>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75" creationId="{ECBDD4A8-9474-DC9C-9DB5-1163602134A8}"/>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79" creationId="{4F26A694-1F6C-5DAD-6A35-D63FCF4E50B3}"/>
          </ac:grpSpMkLst>
        </pc:grpChg>
        <pc:grpChg chg="del">
          <ac:chgData name="TAN Mei Yi [Harrisdale Senior High School]" userId="f9f029c9-d743-4d60-9f2c-e74bdec1ab07" providerId="ADAL" clId="{0EF038EF-0409-4D66-9DD3-7C41C3255176}" dt="2023-03-16T02:30:33.611" v="1320" actId="478"/>
          <ac:grpSpMkLst>
            <pc:docMk/>
            <pc:sldMk cId="3151471876" sldId="302"/>
            <ac:grpSpMk id="88" creationId="{9CD6087F-9304-E2AE-AA5B-55D401ECEC82}"/>
          </ac:grpSpMkLst>
        </pc:grpChg>
        <pc:inkChg chg="del">
          <ac:chgData name="TAN Mei Yi [Harrisdale Senior High School]" userId="f9f029c9-d743-4d60-9f2c-e74bdec1ab07" providerId="ADAL" clId="{0EF038EF-0409-4D66-9DD3-7C41C3255176}" dt="2023-03-16T02:30:33.611" v="1320" actId="478"/>
          <ac:inkMkLst>
            <pc:docMk/>
            <pc:sldMk cId="3151471876" sldId="302"/>
            <ac:inkMk id="47" creationId="{5899FD09-9673-8755-3C6F-DB2CD94B7004}"/>
          </ac:inkMkLst>
        </pc:inkChg>
        <pc:inkChg chg="del">
          <ac:chgData name="TAN Mei Yi [Harrisdale Senior High School]" userId="f9f029c9-d743-4d60-9f2c-e74bdec1ab07" providerId="ADAL" clId="{0EF038EF-0409-4D66-9DD3-7C41C3255176}" dt="2023-03-16T02:30:33.611" v="1320" actId="478"/>
          <ac:inkMkLst>
            <pc:docMk/>
            <pc:sldMk cId="3151471876" sldId="302"/>
            <ac:inkMk id="62" creationId="{C5EC461D-03F6-B69E-F087-022A7976B0FD}"/>
          </ac:inkMkLst>
        </pc:inkChg>
        <pc:inkChg chg="del">
          <ac:chgData name="TAN Mei Yi [Harrisdale Senior High School]" userId="f9f029c9-d743-4d60-9f2c-e74bdec1ab07" providerId="ADAL" clId="{0EF038EF-0409-4D66-9DD3-7C41C3255176}" dt="2023-03-16T02:30:33.611" v="1320" actId="478"/>
          <ac:inkMkLst>
            <pc:docMk/>
            <pc:sldMk cId="3151471876" sldId="302"/>
            <ac:inkMk id="72" creationId="{D6DF7A18-3F6D-2542-76BC-9426081F0CC7}"/>
          </ac:inkMkLst>
        </pc:inkChg>
        <pc:inkChg chg="del">
          <ac:chgData name="TAN Mei Yi [Harrisdale Senior High School]" userId="f9f029c9-d743-4d60-9f2c-e74bdec1ab07" providerId="ADAL" clId="{0EF038EF-0409-4D66-9DD3-7C41C3255176}" dt="2023-03-16T02:30:33.611" v="1320" actId="478"/>
          <ac:inkMkLst>
            <pc:docMk/>
            <pc:sldMk cId="3151471876" sldId="302"/>
            <ac:inkMk id="89" creationId="{716704F4-4298-A1B6-4A98-9B0BE7E97332}"/>
          </ac:inkMkLst>
        </pc:inkChg>
      </pc:sldChg>
      <pc:sldChg chg="addSp modSp add mod modAnim">
        <pc:chgData name="TAN Mei Yi [Harrisdale Senior High School]" userId="f9f029c9-d743-4d60-9f2c-e74bdec1ab07" providerId="ADAL" clId="{0EF038EF-0409-4D66-9DD3-7C41C3255176}" dt="2023-03-16T02:35:17.940" v="1384"/>
        <pc:sldMkLst>
          <pc:docMk/>
          <pc:sldMk cId="3779226486" sldId="303"/>
        </pc:sldMkLst>
        <pc:spChg chg="add mod">
          <ac:chgData name="TAN Mei Yi [Harrisdale Senior High School]" userId="f9f029c9-d743-4d60-9f2c-e74bdec1ab07" providerId="ADAL" clId="{0EF038EF-0409-4D66-9DD3-7C41C3255176}" dt="2023-03-16T02:35:01.107" v="1381" actId="20577"/>
          <ac:spMkLst>
            <pc:docMk/>
            <pc:sldMk cId="3779226486" sldId="303"/>
            <ac:spMk id="3" creationId="{1C4B640E-791F-6DF7-1BE3-D186BF7AA804}"/>
          </ac:spMkLst>
        </pc:spChg>
        <pc:spChg chg="add mod">
          <ac:chgData name="TAN Mei Yi [Harrisdale Senior High School]" userId="f9f029c9-d743-4d60-9f2c-e74bdec1ab07" providerId="ADAL" clId="{0EF038EF-0409-4D66-9DD3-7C41C3255176}" dt="2023-03-16T02:33:55.897" v="1368" actId="255"/>
          <ac:spMkLst>
            <pc:docMk/>
            <pc:sldMk cId="3779226486" sldId="303"/>
            <ac:spMk id="4" creationId="{978342E5-C9B0-A622-F29E-127437926A33}"/>
          </ac:spMkLst>
        </pc:spChg>
        <pc:spChg chg="mod">
          <ac:chgData name="TAN Mei Yi [Harrisdale Senior High School]" userId="f9f029c9-d743-4d60-9f2c-e74bdec1ab07" providerId="ADAL" clId="{0EF038EF-0409-4D66-9DD3-7C41C3255176}" dt="2023-03-16T02:31:43.230" v="1349" actId="20577"/>
          <ac:spMkLst>
            <pc:docMk/>
            <pc:sldMk cId="3779226486" sldId="303"/>
            <ac:spMk id="8" creationId="{88CBA163-0EF1-C98E-DE0C-9BCF5D58E2C5}"/>
          </ac:spMkLst>
        </pc:spChg>
      </pc:sldChg>
      <pc:sldChg chg="addSp delSp modSp add mod delAnim modAnim">
        <pc:chgData name="TAN Mei Yi [Harrisdale Senior High School]" userId="f9f029c9-d743-4d60-9f2c-e74bdec1ab07" providerId="ADAL" clId="{0EF038EF-0409-4D66-9DD3-7C41C3255176}" dt="2023-03-16T02:40:25.864" v="1442" actId="1076"/>
        <pc:sldMkLst>
          <pc:docMk/>
          <pc:sldMk cId="4264768289" sldId="304"/>
        </pc:sldMkLst>
        <pc:spChg chg="del">
          <ac:chgData name="TAN Mei Yi [Harrisdale Senior High School]" userId="f9f029c9-d743-4d60-9f2c-e74bdec1ab07" providerId="ADAL" clId="{0EF038EF-0409-4D66-9DD3-7C41C3255176}" dt="2023-03-16T02:38:24.020" v="1390" actId="478"/>
          <ac:spMkLst>
            <pc:docMk/>
            <pc:sldMk cId="4264768289" sldId="304"/>
            <ac:spMk id="3" creationId="{1C4B640E-791F-6DF7-1BE3-D186BF7AA804}"/>
          </ac:spMkLst>
        </pc:spChg>
        <pc:spChg chg="del">
          <ac:chgData name="TAN Mei Yi [Harrisdale Senior High School]" userId="f9f029c9-d743-4d60-9f2c-e74bdec1ab07" providerId="ADAL" clId="{0EF038EF-0409-4D66-9DD3-7C41C3255176}" dt="2023-03-16T02:38:24.020" v="1390" actId="478"/>
          <ac:spMkLst>
            <pc:docMk/>
            <pc:sldMk cId="4264768289" sldId="304"/>
            <ac:spMk id="4" creationId="{978342E5-C9B0-A622-F29E-127437926A33}"/>
          </ac:spMkLst>
        </pc:spChg>
        <pc:spChg chg="add mod">
          <ac:chgData name="TAN Mei Yi [Harrisdale Senior High School]" userId="f9f029c9-d743-4d60-9f2c-e74bdec1ab07" providerId="ADAL" clId="{0EF038EF-0409-4D66-9DD3-7C41C3255176}" dt="2023-03-16T02:40:25.864" v="1442" actId="1076"/>
          <ac:spMkLst>
            <pc:docMk/>
            <pc:sldMk cId="4264768289" sldId="304"/>
            <ac:spMk id="5" creationId="{959425CF-1BE7-B2E8-3DD9-F1EE77482DA9}"/>
          </ac:spMkLst>
        </pc:spChg>
        <pc:spChg chg="mod">
          <ac:chgData name="TAN Mei Yi [Harrisdale Senior High School]" userId="f9f029c9-d743-4d60-9f2c-e74bdec1ab07" providerId="ADAL" clId="{0EF038EF-0409-4D66-9DD3-7C41C3255176}" dt="2023-03-16T02:37:05.943" v="1389"/>
          <ac:spMkLst>
            <pc:docMk/>
            <pc:sldMk cId="4264768289" sldId="304"/>
            <ac:spMk id="8" creationId="{88CBA163-0EF1-C98E-DE0C-9BCF5D58E2C5}"/>
          </ac:spMkLst>
        </pc:spChg>
      </pc:sldChg>
      <pc:sldChg chg="modSp add mod ord">
        <pc:chgData name="TAN Mei Yi [Harrisdale Senior High School]" userId="f9f029c9-d743-4d60-9f2c-e74bdec1ab07" providerId="ADAL" clId="{0EF038EF-0409-4D66-9DD3-7C41C3255176}" dt="2023-03-16T03:38:18.497" v="1489" actId="20577"/>
        <pc:sldMkLst>
          <pc:docMk/>
          <pc:sldMk cId="425146844" sldId="305"/>
        </pc:sldMkLst>
        <pc:spChg chg="mod">
          <ac:chgData name="TAN Mei Yi [Harrisdale Senior High School]" userId="f9f029c9-d743-4d60-9f2c-e74bdec1ab07" providerId="ADAL" clId="{0EF038EF-0409-4D66-9DD3-7C41C3255176}" dt="2023-03-16T03:38:18.497" v="1489" actId="20577"/>
          <ac:spMkLst>
            <pc:docMk/>
            <pc:sldMk cId="425146844" sldId="305"/>
            <ac:spMk id="8" creationId="{88CBA163-0EF1-C98E-DE0C-9BCF5D58E2C5}"/>
          </ac:spMkLst>
        </pc:spChg>
      </pc:sldChg>
      <pc:sldChg chg="addSp modSp add mod modAnim">
        <pc:chgData name="TAN Mei Yi [Harrisdale Senior High School]" userId="f9f029c9-d743-4d60-9f2c-e74bdec1ab07" providerId="ADAL" clId="{0EF038EF-0409-4D66-9DD3-7C41C3255176}" dt="2023-03-16T03:42:11.995" v="1560"/>
        <pc:sldMkLst>
          <pc:docMk/>
          <pc:sldMk cId="465988273" sldId="306"/>
        </pc:sldMkLst>
        <pc:spChg chg="add mod">
          <ac:chgData name="TAN Mei Yi [Harrisdale Senior High School]" userId="f9f029c9-d743-4d60-9f2c-e74bdec1ab07" providerId="ADAL" clId="{0EF038EF-0409-4D66-9DD3-7C41C3255176}" dt="2023-03-16T03:40:38.768" v="1538" actId="16959"/>
          <ac:spMkLst>
            <pc:docMk/>
            <pc:sldMk cId="465988273" sldId="306"/>
            <ac:spMk id="3" creationId="{CF2EBC7E-47BF-0AB0-E091-D9EC3339E6A6}"/>
          </ac:spMkLst>
        </pc:spChg>
        <pc:spChg chg="add mod">
          <ac:chgData name="TAN Mei Yi [Harrisdale Senior High School]" userId="f9f029c9-d743-4d60-9f2c-e74bdec1ab07" providerId="ADAL" clId="{0EF038EF-0409-4D66-9DD3-7C41C3255176}" dt="2023-03-16T03:42:03.630" v="1558" actId="20577"/>
          <ac:spMkLst>
            <pc:docMk/>
            <pc:sldMk cId="465988273" sldId="306"/>
            <ac:spMk id="4" creationId="{531AE8AD-F8E5-3AAF-7B4A-268389367305}"/>
          </ac:spMkLst>
        </pc:spChg>
        <pc:spChg chg="mod">
          <ac:chgData name="TAN Mei Yi [Harrisdale Senior High School]" userId="f9f029c9-d743-4d60-9f2c-e74bdec1ab07" providerId="ADAL" clId="{0EF038EF-0409-4D66-9DD3-7C41C3255176}" dt="2023-03-16T03:38:39.671" v="1498" actId="20577"/>
          <ac:spMkLst>
            <pc:docMk/>
            <pc:sldMk cId="465988273" sldId="306"/>
            <ac:spMk id="8" creationId="{88CBA163-0EF1-C98E-DE0C-9BCF5D58E2C5}"/>
          </ac:spMkLst>
        </pc:spChg>
      </pc:sldChg>
      <pc:sldChg chg="addSp modSp add mod modAnim">
        <pc:chgData name="TAN Mei Yi [Harrisdale Senior High School]" userId="f9f029c9-d743-4d60-9f2c-e74bdec1ab07" providerId="ADAL" clId="{0EF038EF-0409-4D66-9DD3-7C41C3255176}" dt="2023-03-16T03:45:36.924" v="1631"/>
        <pc:sldMkLst>
          <pc:docMk/>
          <pc:sldMk cId="1775565470" sldId="307"/>
        </pc:sldMkLst>
        <pc:spChg chg="add mod">
          <ac:chgData name="TAN Mei Yi [Harrisdale Senior High School]" userId="f9f029c9-d743-4d60-9f2c-e74bdec1ab07" providerId="ADAL" clId="{0EF038EF-0409-4D66-9DD3-7C41C3255176}" dt="2023-03-16T03:45:01.813" v="1625" actId="20577"/>
          <ac:spMkLst>
            <pc:docMk/>
            <pc:sldMk cId="1775565470" sldId="307"/>
            <ac:spMk id="3" creationId="{BB7CDD0F-EF89-CA72-4252-CAFD5558333C}"/>
          </ac:spMkLst>
        </pc:spChg>
        <pc:spChg chg="add mod">
          <ac:chgData name="TAN Mei Yi [Harrisdale Senior High School]" userId="f9f029c9-d743-4d60-9f2c-e74bdec1ab07" providerId="ADAL" clId="{0EF038EF-0409-4D66-9DD3-7C41C3255176}" dt="2023-03-16T03:45:25.037" v="1628" actId="14100"/>
          <ac:spMkLst>
            <pc:docMk/>
            <pc:sldMk cId="1775565470" sldId="307"/>
            <ac:spMk id="4" creationId="{1BEDE9B6-E2B4-8A63-3A70-464A636328D6}"/>
          </ac:spMkLst>
        </pc:spChg>
        <pc:spChg chg="mod">
          <ac:chgData name="TAN Mei Yi [Harrisdale Senior High School]" userId="f9f029c9-d743-4d60-9f2c-e74bdec1ab07" providerId="ADAL" clId="{0EF038EF-0409-4D66-9DD3-7C41C3255176}" dt="2023-03-16T03:42:32.874" v="1569" actId="6549"/>
          <ac:spMkLst>
            <pc:docMk/>
            <pc:sldMk cId="1775565470" sldId="307"/>
            <ac:spMk id="8" creationId="{88CBA163-0EF1-C98E-DE0C-9BCF5D58E2C5}"/>
          </ac:spMkLst>
        </pc:spChg>
      </pc:sldChg>
    </pc:docChg>
  </pc:docChgLst>
  <pc:docChgLst>
    <pc:chgData name="TAN Mei Yi [Harrisdale Senior High School]" userId="f9f029c9-d743-4d60-9f2c-e74bdec1ab07" providerId="ADAL" clId="{0D481EDF-457B-4615-B259-F1EDBF3DC4EB}"/>
    <pc:docChg chg="undo redo custSel addSld delSld modSld sldOrd">
      <pc:chgData name="TAN Mei Yi [Harrisdale Senior High School]" userId="f9f029c9-d743-4d60-9f2c-e74bdec1ab07" providerId="ADAL" clId="{0D481EDF-457B-4615-B259-F1EDBF3DC4EB}" dt="2023-07-27T04:52:45.671" v="16157" actId="20577"/>
      <pc:docMkLst>
        <pc:docMk/>
      </pc:docMkLst>
      <pc:sldChg chg="del">
        <pc:chgData name="TAN Mei Yi [Harrisdale Senior High School]" userId="f9f029c9-d743-4d60-9f2c-e74bdec1ab07" providerId="ADAL" clId="{0D481EDF-457B-4615-B259-F1EDBF3DC4EB}" dt="2023-07-26T01:13:53.275" v="1088" actId="47"/>
        <pc:sldMkLst>
          <pc:docMk/>
          <pc:sldMk cId="1812356141" sldId="257"/>
        </pc:sldMkLst>
      </pc:sldChg>
      <pc:sldChg chg="modSp add mod ord modAnim">
        <pc:chgData name="TAN Mei Yi [Harrisdale Senior High School]" userId="f9f029c9-d743-4d60-9f2c-e74bdec1ab07" providerId="ADAL" clId="{0D481EDF-457B-4615-B259-F1EDBF3DC4EB}" dt="2023-07-27T00:59:31.749" v="3181" actId="27636"/>
        <pc:sldMkLst>
          <pc:docMk/>
          <pc:sldMk cId="141135197" sldId="258"/>
        </pc:sldMkLst>
        <pc:spChg chg="mod">
          <ac:chgData name="TAN Mei Yi [Harrisdale Senior High School]" userId="f9f029c9-d743-4d60-9f2c-e74bdec1ab07" providerId="ADAL" clId="{0D481EDF-457B-4615-B259-F1EDBF3DC4EB}" dt="2023-07-27T00:59:31.749" v="3181" actId="27636"/>
          <ac:spMkLst>
            <pc:docMk/>
            <pc:sldMk cId="141135197" sldId="258"/>
            <ac:spMk id="3" creationId="{D5AD25A3-275E-4473-9F79-34DB90420FFA}"/>
          </ac:spMkLst>
        </pc:spChg>
        <pc:spChg chg="mod">
          <ac:chgData name="TAN Mei Yi [Harrisdale Senior High School]" userId="f9f029c9-d743-4d60-9f2c-e74bdec1ab07" providerId="ADAL" clId="{0D481EDF-457B-4615-B259-F1EDBF3DC4EB}" dt="2023-07-27T00:58:53.297" v="3170" actId="20577"/>
          <ac:spMkLst>
            <pc:docMk/>
            <pc:sldMk cId="141135197" sldId="258"/>
            <ac:spMk id="5" creationId="{7B975EBF-5BFE-4C1A-BE3A-176E15D0E159}"/>
          </ac:spMkLst>
        </pc:spChg>
      </pc:sldChg>
      <pc:sldChg chg="del">
        <pc:chgData name="TAN Mei Yi [Harrisdale Senior High School]" userId="f9f029c9-d743-4d60-9f2c-e74bdec1ab07" providerId="ADAL" clId="{0D481EDF-457B-4615-B259-F1EDBF3DC4EB}" dt="2023-07-26T01:13:53.275" v="1088" actId="47"/>
        <pc:sldMkLst>
          <pc:docMk/>
          <pc:sldMk cId="1633110243" sldId="258"/>
        </pc:sldMkLst>
      </pc:sldChg>
      <pc:sldChg chg="addSp delSp modSp add mod">
        <pc:chgData name="TAN Mei Yi [Harrisdale Senior High School]" userId="f9f029c9-d743-4d60-9f2c-e74bdec1ab07" providerId="ADAL" clId="{0D481EDF-457B-4615-B259-F1EDBF3DC4EB}" dt="2023-07-27T03:49:10.659" v="12933" actId="113"/>
        <pc:sldMkLst>
          <pc:docMk/>
          <pc:sldMk cId="1418505735" sldId="260"/>
        </pc:sldMkLst>
        <pc:spChg chg="add mod">
          <ac:chgData name="TAN Mei Yi [Harrisdale Senior High School]" userId="f9f029c9-d743-4d60-9f2c-e74bdec1ab07" providerId="ADAL" clId="{0D481EDF-457B-4615-B259-F1EDBF3DC4EB}" dt="2023-07-27T02:29:09.587" v="10278"/>
          <ac:spMkLst>
            <pc:docMk/>
            <pc:sldMk cId="1418505735" sldId="260"/>
            <ac:spMk id="2" creationId="{243B9EBE-6B6C-C998-0D54-112C09EA65FC}"/>
          </ac:spMkLst>
        </pc:spChg>
        <pc:spChg chg="mod">
          <ac:chgData name="TAN Mei Yi [Harrisdale Senior High School]" userId="f9f029c9-d743-4d60-9f2c-e74bdec1ab07" providerId="ADAL" clId="{0D481EDF-457B-4615-B259-F1EDBF3DC4EB}" dt="2023-07-27T03:49:10.659" v="12933" actId="113"/>
          <ac:spMkLst>
            <pc:docMk/>
            <pc:sldMk cId="1418505735" sldId="260"/>
            <ac:spMk id="3" creationId="{E9F8ACC9-07A8-4519-A0A1-1993DA2AE437}"/>
          </ac:spMkLst>
        </pc:spChg>
        <pc:spChg chg="del">
          <ac:chgData name="TAN Mei Yi [Harrisdale Senior High School]" userId="f9f029c9-d743-4d60-9f2c-e74bdec1ab07" providerId="ADAL" clId="{0D481EDF-457B-4615-B259-F1EDBF3DC4EB}" dt="2023-07-27T02:29:09.349" v="10277" actId="478"/>
          <ac:spMkLst>
            <pc:docMk/>
            <pc:sldMk cId="1418505735" sldId="260"/>
            <ac:spMk id="4" creationId="{2CB647FB-D4B7-46EE-8793-90E057F8FF01}"/>
          </ac:spMkLst>
        </pc:spChg>
      </pc:sldChg>
      <pc:sldChg chg="del">
        <pc:chgData name="TAN Mei Yi [Harrisdale Senior High School]" userId="f9f029c9-d743-4d60-9f2c-e74bdec1ab07" providerId="ADAL" clId="{0D481EDF-457B-4615-B259-F1EDBF3DC4EB}" dt="2023-07-26T01:13:53.275" v="1088" actId="47"/>
        <pc:sldMkLst>
          <pc:docMk/>
          <pc:sldMk cId="3711339055" sldId="260"/>
        </pc:sldMkLst>
      </pc:sldChg>
      <pc:sldChg chg="del">
        <pc:chgData name="TAN Mei Yi [Harrisdale Senior High School]" userId="f9f029c9-d743-4d60-9f2c-e74bdec1ab07" providerId="ADAL" clId="{0D481EDF-457B-4615-B259-F1EDBF3DC4EB}" dt="2023-07-26T01:13:53.275" v="1088" actId="47"/>
        <pc:sldMkLst>
          <pc:docMk/>
          <pc:sldMk cId="527997840" sldId="261"/>
        </pc:sldMkLst>
      </pc:sldChg>
      <pc:sldChg chg="del">
        <pc:chgData name="TAN Mei Yi [Harrisdale Senior High School]" userId="f9f029c9-d743-4d60-9f2c-e74bdec1ab07" providerId="ADAL" clId="{0D481EDF-457B-4615-B259-F1EDBF3DC4EB}" dt="2023-07-26T01:13:53.275" v="1088" actId="47"/>
        <pc:sldMkLst>
          <pc:docMk/>
          <pc:sldMk cId="849625981" sldId="262"/>
        </pc:sldMkLst>
      </pc:sldChg>
      <pc:sldChg chg="addSp delSp modSp add mod modAnim">
        <pc:chgData name="TAN Mei Yi [Harrisdale Senior High School]" userId="f9f029c9-d743-4d60-9f2c-e74bdec1ab07" providerId="ADAL" clId="{0D481EDF-457B-4615-B259-F1EDBF3DC4EB}" dt="2023-07-27T04:47:45.333" v="16025"/>
        <pc:sldMkLst>
          <pc:docMk/>
          <pc:sldMk cId="1025179346" sldId="262"/>
        </pc:sldMkLst>
        <pc:spChg chg="add del mod">
          <ac:chgData name="TAN Mei Yi [Harrisdale Senior High School]" userId="f9f029c9-d743-4d60-9f2c-e74bdec1ab07" providerId="ADAL" clId="{0D481EDF-457B-4615-B259-F1EDBF3DC4EB}" dt="2023-07-27T04:47:26.996" v="16017"/>
          <ac:spMkLst>
            <pc:docMk/>
            <pc:sldMk cId="1025179346" sldId="262"/>
            <ac:spMk id="2" creationId="{29EE0680-84F7-58E4-C76C-7F088F497812}"/>
          </ac:spMkLst>
        </pc:spChg>
        <pc:spChg chg="mod">
          <ac:chgData name="TAN Mei Yi [Harrisdale Senior High School]" userId="f9f029c9-d743-4d60-9f2c-e74bdec1ab07" providerId="ADAL" clId="{0D481EDF-457B-4615-B259-F1EDBF3DC4EB}" dt="2023-07-27T04:47:31.029" v="16020" actId="27636"/>
          <ac:spMkLst>
            <pc:docMk/>
            <pc:sldMk cId="1025179346" sldId="262"/>
            <ac:spMk id="3" creationId="{D5AD25A3-275E-4473-9F79-34DB90420FFA}"/>
          </ac:spMkLst>
        </pc:spChg>
        <pc:spChg chg="add mod">
          <ac:chgData name="TAN Mei Yi [Harrisdale Senior High School]" userId="f9f029c9-d743-4d60-9f2c-e74bdec1ab07" providerId="ADAL" clId="{0D481EDF-457B-4615-B259-F1EDBF3DC4EB}" dt="2023-07-27T04:47:44.046" v="16024" actId="1076"/>
          <ac:spMkLst>
            <pc:docMk/>
            <pc:sldMk cId="1025179346" sldId="262"/>
            <ac:spMk id="4" creationId="{5BDAA7CC-2A7A-BB12-71C8-3B8FC077BE80}"/>
          </ac:spMkLst>
        </pc:spChg>
        <pc:spChg chg="mod">
          <ac:chgData name="TAN Mei Yi [Harrisdale Senior High School]" userId="f9f029c9-d743-4d60-9f2c-e74bdec1ab07" providerId="ADAL" clId="{0D481EDF-457B-4615-B259-F1EDBF3DC4EB}" dt="2023-07-27T02:00:28.426" v="7000" actId="20577"/>
          <ac:spMkLst>
            <pc:docMk/>
            <pc:sldMk cId="1025179346" sldId="262"/>
            <ac:spMk id="5" creationId="{7B975EBF-5BFE-4C1A-BE3A-176E15D0E159}"/>
          </ac:spMkLst>
        </pc:spChg>
      </pc:sldChg>
      <pc:sldChg chg="del">
        <pc:chgData name="TAN Mei Yi [Harrisdale Senior High School]" userId="f9f029c9-d743-4d60-9f2c-e74bdec1ab07" providerId="ADAL" clId="{0D481EDF-457B-4615-B259-F1EDBF3DC4EB}" dt="2023-07-26T01:13:53.275" v="1088" actId="47"/>
        <pc:sldMkLst>
          <pc:docMk/>
          <pc:sldMk cId="762776809" sldId="263"/>
        </pc:sldMkLst>
      </pc:sldChg>
      <pc:sldChg chg="del">
        <pc:chgData name="TAN Mei Yi [Harrisdale Senior High School]" userId="f9f029c9-d743-4d60-9f2c-e74bdec1ab07" providerId="ADAL" clId="{0D481EDF-457B-4615-B259-F1EDBF3DC4EB}" dt="2023-07-26T01:13:53.275" v="1088" actId="47"/>
        <pc:sldMkLst>
          <pc:docMk/>
          <pc:sldMk cId="735571376" sldId="264"/>
        </pc:sldMkLst>
      </pc:sldChg>
      <pc:sldChg chg="addSp delSp modSp add mod">
        <pc:chgData name="TAN Mei Yi [Harrisdale Senior High School]" userId="f9f029c9-d743-4d60-9f2c-e74bdec1ab07" providerId="ADAL" clId="{0D481EDF-457B-4615-B259-F1EDBF3DC4EB}" dt="2023-07-27T03:49:05.911" v="12932" actId="207"/>
        <pc:sldMkLst>
          <pc:docMk/>
          <pc:sldMk cId="1273836146" sldId="264"/>
        </pc:sldMkLst>
        <pc:spChg chg="add mod">
          <ac:chgData name="TAN Mei Yi [Harrisdale Senior High School]" userId="f9f029c9-d743-4d60-9f2c-e74bdec1ab07" providerId="ADAL" clId="{0D481EDF-457B-4615-B259-F1EDBF3DC4EB}" dt="2023-07-27T02:29:03.187" v="10276" actId="20577"/>
          <ac:spMkLst>
            <pc:docMk/>
            <pc:sldMk cId="1273836146" sldId="264"/>
            <ac:spMk id="2" creationId="{100C0797-4079-94A5-AC79-4DA6BD46E072}"/>
          </ac:spMkLst>
        </pc:spChg>
        <pc:spChg chg="mod">
          <ac:chgData name="TAN Mei Yi [Harrisdale Senior High School]" userId="f9f029c9-d743-4d60-9f2c-e74bdec1ab07" providerId="ADAL" clId="{0D481EDF-457B-4615-B259-F1EDBF3DC4EB}" dt="2023-07-27T03:49:05.911" v="12932" actId="207"/>
          <ac:spMkLst>
            <pc:docMk/>
            <pc:sldMk cId="1273836146" sldId="264"/>
            <ac:spMk id="3" creationId="{E9F8ACC9-07A8-4519-A0A1-1993DA2AE437}"/>
          </ac:spMkLst>
        </pc:spChg>
        <pc:spChg chg="del">
          <ac:chgData name="TAN Mei Yi [Harrisdale Senior High School]" userId="f9f029c9-d743-4d60-9f2c-e74bdec1ab07" providerId="ADAL" clId="{0D481EDF-457B-4615-B259-F1EDBF3DC4EB}" dt="2023-07-27T02:28:59.245" v="10261" actId="478"/>
          <ac:spMkLst>
            <pc:docMk/>
            <pc:sldMk cId="1273836146" sldId="264"/>
            <ac:spMk id="4" creationId="{2CB647FB-D4B7-46EE-8793-90E057F8FF01}"/>
          </ac:spMkLst>
        </pc:spChg>
      </pc:sldChg>
      <pc:sldChg chg="modSp add mod">
        <pc:chgData name="TAN Mei Yi [Harrisdale Senior High School]" userId="f9f029c9-d743-4d60-9f2c-e74bdec1ab07" providerId="ADAL" clId="{0D481EDF-457B-4615-B259-F1EDBF3DC4EB}" dt="2023-07-27T00:59:56.814" v="3238" actId="20577"/>
        <pc:sldMkLst>
          <pc:docMk/>
          <pc:sldMk cId="4082306545" sldId="265"/>
        </pc:sldMkLst>
        <pc:spChg chg="mod">
          <ac:chgData name="TAN Mei Yi [Harrisdale Senior High School]" userId="f9f029c9-d743-4d60-9f2c-e74bdec1ab07" providerId="ADAL" clId="{0D481EDF-457B-4615-B259-F1EDBF3DC4EB}" dt="2023-07-27T00:59:56.814" v="3238" actId="20577"/>
          <ac:spMkLst>
            <pc:docMk/>
            <pc:sldMk cId="4082306545" sldId="265"/>
            <ac:spMk id="4" creationId="{7E32CDAB-0E54-40E4-8CF9-0A8F98EB468A}"/>
          </ac:spMkLst>
        </pc:spChg>
        <pc:spChg chg="mod">
          <ac:chgData name="TAN Mei Yi [Harrisdale Senior High School]" userId="f9f029c9-d743-4d60-9f2c-e74bdec1ab07" providerId="ADAL" clId="{0D481EDF-457B-4615-B259-F1EDBF3DC4EB}" dt="2023-07-27T00:58:16.121" v="3146" actId="20577"/>
          <ac:spMkLst>
            <pc:docMk/>
            <pc:sldMk cId="4082306545" sldId="265"/>
            <ac:spMk id="11" creationId="{4E51E4F0-5F33-46B9-A83F-95DCE3125496}"/>
          </ac:spMkLst>
        </pc:spChg>
      </pc:sldChg>
      <pc:sldChg chg="addSp delSp modSp add mod">
        <pc:chgData name="TAN Mei Yi [Harrisdale Senior High School]" userId="f9f029c9-d743-4d60-9f2c-e74bdec1ab07" providerId="ADAL" clId="{0D481EDF-457B-4615-B259-F1EDBF3DC4EB}" dt="2023-07-27T03:49:28.248" v="12935" actId="207"/>
        <pc:sldMkLst>
          <pc:docMk/>
          <pc:sldMk cId="3060007406" sldId="266"/>
        </pc:sldMkLst>
        <pc:spChg chg="add mod">
          <ac:chgData name="TAN Mei Yi [Harrisdale Senior High School]" userId="f9f029c9-d743-4d60-9f2c-e74bdec1ab07" providerId="ADAL" clId="{0D481EDF-457B-4615-B259-F1EDBF3DC4EB}" dt="2023-07-27T02:29:13.708" v="10280"/>
          <ac:spMkLst>
            <pc:docMk/>
            <pc:sldMk cId="3060007406" sldId="266"/>
            <ac:spMk id="2" creationId="{040405BF-2CE2-967E-9EC1-E287F8E6752B}"/>
          </ac:spMkLst>
        </pc:spChg>
        <pc:spChg chg="mod">
          <ac:chgData name="TAN Mei Yi [Harrisdale Senior High School]" userId="f9f029c9-d743-4d60-9f2c-e74bdec1ab07" providerId="ADAL" clId="{0D481EDF-457B-4615-B259-F1EDBF3DC4EB}" dt="2023-07-27T03:49:28.248" v="12935" actId="207"/>
          <ac:spMkLst>
            <pc:docMk/>
            <pc:sldMk cId="3060007406" sldId="266"/>
            <ac:spMk id="3" creationId="{E9F8ACC9-07A8-4519-A0A1-1993DA2AE437}"/>
          </ac:spMkLst>
        </pc:spChg>
        <pc:spChg chg="del">
          <ac:chgData name="TAN Mei Yi [Harrisdale Senior High School]" userId="f9f029c9-d743-4d60-9f2c-e74bdec1ab07" providerId="ADAL" clId="{0D481EDF-457B-4615-B259-F1EDBF3DC4EB}" dt="2023-07-27T02:29:13.404" v="10279" actId="478"/>
          <ac:spMkLst>
            <pc:docMk/>
            <pc:sldMk cId="3060007406" sldId="266"/>
            <ac:spMk id="4" creationId="{2CB647FB-D4B7-46EE-8793-90E057F8FF01}"/>
          </ac:spMkLst>
        </pc:spChg>
      </pc:sldChg>
      <pc:sldChg chg="addSp delSp modSp add mod">
        <pc:chgData name="TAN Mei Yi [Harrisdale Senior High School]" userId="f9f029c9-d743-4d60-9f2c-e74bdec1ab07" providerId="ADAL" clId="{0D481EDF-457B-4615-B259-F1EDBF3DC4EB}" dt="2023-07-27T03:49:37.765" v="12937" actId="207"/>
        <pc:sldMkLst>
          <pc:docMk/>
          <pc:sldMk cId="13227278" sldId="267"/>
        </pc:sldMkLst>
        <pc:spChg chg="add mod">
          <ac:chgData name="TAN Mei Yi [Harrisdale Senior High School]" userId="f9f029c9-d743-4d60-9f2c-e74bdec1ab07" providerId="ADAL" clId="{0D481EDF-457B-4615-B259-F1EDBF3DC4EB}" dt="2023-07-27T02:29:17.195" v="10282"/>
          <ac:spMkLst>
            <pc:docMk/>
            <pc:sldMk cId="13227278" sldId="267"/>
            <ac:spMk id="2" creationId="{E974AFC0-A6CD-B47D-F687-CEF7756F8B1D}"/>
          </ac:spMkLst>
        </pc:spChg>
        <pc:spChg chg="mod">
          <ac:chgData name="TAN Mei Yi [Harrisdale Senior High School]" userId="f9f029c9-d743-4d60-9f2c-e74bdec1ab07" providerId="ADAL" clId="{0D481EDF-457B-4615-B259-F1EDBF3DC4EB}" dt="2023-07-27T03:49:37.765" v="12937" actId="207"/>
          <ac:spMkLst>
            <pc:docMk/>
            <pc:sldMk cId="13227278" sldId="267"/>
            <ac:spMk id="3" creationId="{E9F8ACC9-07A8-4519-A0A1-1993DA2AE437}"/>
          </ac:spMkLst>
        </pc:spChg>
        <pc:spChg chg="del">
          <ac:chgData name="TAN Mei Yi [Harrisdale Senior High School]" userId="f9f029c9-d743-4d60-9f2c-e74bdec1ab07" providerId="ADAL" clId="{0D481EDF-457B-4615-B259-F1EDBF3DC4EB}" dt="2023-07-27T02:29:16.911" v="10281" actId="478"/>
          <ac:spMkLst>
            <pc:docMk/>
            <pc:sldMk cId="13227278" sldId="267"/>
            <ac:spMk id="4" creationId="{2CB647FB-D4B7-46EE-8793-90E057F8FF01}"/>
          </ac:spMkLst>
        </pc:spChg>
      </pc:sldChg>
      <pc:sldChg chg="addSp delSp modSp add mod">
        <pc:chgData name="TAN Mei Yi [Harrisdale Senior High School]" userId="f9f029c9-d743-4d60-9f2c-e74bdec1ab07" providerId="ADAL" clId="{0D481EDF-457B-4615-B259-F1EDBF3DC4EB}" dt="2023-07-27T03:49:49.354" v="12939" actId="207"/>
        <pc:sldMkLst>
          <pc:docMk/>
          <pc:sldMk cId="1148942275" sldId="268"/>
        </pc:sldMkLst>
        <pc:spChg chg="add mod">
          <ac:chgData name="TAN Mei Yi [Harrisdale Senior High School]" userId="f9f029c9-d743-4d60-9f2c-e74bdec1ab07" providerId="ADAL" clId="{0D481EDF-457B-4615-B259-F1EDBF3DC4EB}" dt="2023-07-27T02:29:21.355" v="10284"/>
          <ac:spMkLst>
            <pc:docMk/>
            <pc:sldMk cId="1148942275" sldId="268"/>
            <ac:spMk id="2" creationId="{8ABCEC15-E4FC-D431-127D-F65CEA37D548}"/>
          </ac:spMkLst>
        </pc:spChg>
        <pc:spChg chg="mod">
          <ac:chgData name="TAN Mei Yi [Harrisdale Senior High School]" userId="f9f029c9-d743-4d60-9f2c-e74bdec1ab07" providerId="ADAL" clId="{0D481EDF-457B-4615-B259-F1EDBF3DC4EB}" dt="2023-07-27T03:49:49.354" v="12939" actId="207"/>
          <ac:spMkLst>
            <pc:docMk/>
            <pc:sldMk cId="1148942275" sldId="268"/>
            <ac:spMk id="3" creationId="{E9F8ACC9-07A8-4519-A0A1-1993DA2AE437}"/>
          </ac:spMkLst>
        </pc:spChg>
        <pc:spChg chg="del">
          <ac:chgData name="TAN Mei Yi [Harrisdale Senior High School]" userId="f9f029c9-d743-4d60-9f2c-e74bdec1ab07" providerId="ADAL" clId="{0D481EDF-457B-4615-B259-F1EDBF3DC4EB}" dt="2023-07-27T02:29:21.096" v="10283" actId="478"/>
          <ac:spMkLst>
            <pc:docMk/>
            <pc:sldMk cId="1148942275" sldId="268"/>
            <ac:spMk id="4" creationId="{2CB647FB-D4B7-46EE-8793-90E057F8FF01}"/>
          </ac:spMkLst>
        </pc:spChg>
      </pc:sldChg>
      <pc:sldChg chg="del">
        <pc:chgData name="TAN Mei Yi [Harrisdale Senior High School]" userId="f9f029c9-d743-4d60-9f2c-e74bdec1ab07" providerId="ADAL" clId="{0D481EDF-457B-4615-B259-F1EDBF3DC4EB}" dt="2023-07-26T01:13:53.275" v="1088" actId="47"/>
        <pc:sldMkLst>
          <pc:docMk/>
          <pc:sldMk cId="2143763498" sldId="268"/>
        </pc:sldMkLst>
      </pc:sldChg>
      <pc:sldChg chg="addSp delSp modSp add mod modAnim">
        <pc:chgData name="TAN Mei Yi [Harrisdale Senior High School]" userId="f9f029c9-d743-4d60-9f2c-e74bdec1ab07" providerId="ADAL" clId="{0D481EDF-457B-4615-B259-F1EDBF3DC4EB}" dt="2023-07-27T04:45:50.675" v="16003"/>
        <pc:sldMkLst>
          <pc:docMk/>
          <pc:sldMk cId="1289733801" sldId="269"/>
        </pc:sldMkLst>
        <pc:spChg chg="add mod">
          <ac:chgData name="TAN Mei Yi [Harrisdale Senior High School]" userId="f9f029c9-d743-4d60-9f2c-e74bdec1ab07" providerId="ADAL" clId="{0D481EDF-457B-4615-B259-F1EDBF3DC4EB}" dt="2023-07-27T01:09:47.188" v="4254" actId="1076"/>
          <ac:spMkLst>
            <pc:docMk/>
            <pc:sldMk cId="1289733801" sldId="269"/>
            <ac:spMk id="2" creationId="{73DFC432-0174-A2F0-34A9-9220960FDAD5}"/>
          </ac:spMkLst>
        </pc:spChg>
        <pc:spChg chg="mod">
          <ac:chgData name="TAN Mei Yi [Harrisdale Senior High School]" userId="f9f029c9-d743-4d60-9f2c-e74bdec1ab07" providerId="ADAL" clId="{0D481EDF-457B-4615-B259-F1EDBF3DC4EB}" dt="2023-07-27T01:09:41.802" v="4253" actId="6549"/>
          <ac:spMkLst>
            <pc:docMk/>
            <pc:sldMk cId="1289733801" sldId="269"/>
            <ac:spMk id="3" creationId="{00000000-0000-0000-0000-000000000000}"/>
          </ac:spMkLst>
        </pc:spChg>
        <pc:spChg chg="del">
          <ac:chgData name="TAN Mei Yi [Harrisdale Senior High School]" userId="f9f029c9-d743-4d60-9f2c-e74bdec1ab07" providerId="ADAL" clId="{0D481EDF-457B-4615-B259-F1EDBF3DC4EB}" dt="2023-07-27T01:03:36.436" v="3274" actId="478"/>
          <ac:spMkLst>
            <pc:docMk/>
            <pc:sldMk cId="1289733801" sldId="269"/>
            <ac:spMk id="4" creationId="{00000000-0000-0000-0000-000000000000}"/>
          </ac:spMkLst>
        </pc:spChg>
        <pc:spChg chg="mod">
          <ac:chgData name="TAN Mei Yi [Harrisdale Senior High School]" userId="f9f029c9-d743-4d60-9f2c-e74bdec1ab07" providerId="ADAL" clId="{0D481EDF-457B-4615-B259-F1EDBF3DC4EB}" dt="2023-07-26T01:16:18.336" v="1095" actId="207"/>
          <ac:spMkLst>
            <pc:docMk/>
            <pc:sldMk cId="1289733801" sldId="269"/>
            <ac:spMk id="8" creationId="{5295DC0D-8B8C-4751-B710-60A025F11BB3}"/>
          </ac:spMkLst>
        </pc:spChg>
      </pc:sldChg>
      <pc:sldChg chg="modSp add mod modAnim">
        <pc:chgData name="TAN Mei Yi [Harrisdale Senior High School]" userId="f9f029c9-d743-4d60-9f2c-e74bdec1ab07" providerId="ADAL" clId="{0D481EDF-457B-4615-B259-F1EDBF3DC4EB}" dt="2023-07-27T04:49:21.467" v="16047"/>
        <pc:sldMkLst>
          <pc:docMk/>
          <pc:sldMk cId="1089441419" sldId="270"/>
        </pc:sldMkLst>
        <pc:spChg chg="mod">
          <ac:chgData name="TAN Mei Yi [Harrisdale Senior High School]" userId="f9f029c9-d743-4d60-9f2c-e74bdec1ab07" providerId="ADAL" clId="{0D481EDF-457B-4615-B259-F1EDBF3DC4EB}" dt="2023-07-27T04:19:27.204" v="15216" actId="207"/>
          <ac:spMkLst>
            <pc:docMk/>
            <pc:sldMk cId="1089441419" sldId="270"/>
            <ac:spMk id="5" creationId="{9011E15C-1684-4258-82C9-80BBDE841125}"/>
          </ac:spMkLst>
        </pc:spChg>
        <pc:spChg chg="mod">
          <ac:chgData name="TAN Mei Yi [Harrisdale Senior High School]" userId="f9f029c9-d743-4d60-9f2c-e74bdec1ab07" providerId="ADAL" clId="{0D481EDF-457B-4615-B259-F1EDBF3DC4EB}" dt="2023-07-27T04:19:46.424" v="15219" actId="207"/>
          <ac:spMkLst>
            <pc:docMk/>
            <pc:sldMk cId="1089441419" sldId="270"/>
            <ac:spMk id="7" creationId="{7CE1209A-8FA9-4C2F-8512-6907D1177D5B}"/>
          </ac:spMkLst>
        </pc:spChg>
      </pc:sldChg>
      <pc:sldChg chg="addSp delSp modSp add mod modAnim">
        <pc:chgData name="TAN Mei Yi [Harrisdale Senior High School]" userId="f9f029c9-d743-4d60-9f2c-e74bdec1ab07" providerId="ADAL" clId="{0D481EDF-457B-4615-B259-F1EDBF3DC4EB}" dt="2023-07-27T04:22:06.901" v="15271" actId="20577"/>
        <pc:sldMkLst>
          <pc:docMk/>
          <pc:sldMk cId="3478059241" sldId="271"/>
        </pc:sldMkLst>
        <pc:spChg chg="add mod">
          <ac:chgData name="TAN Mei Yi [Harrisdale Senior High School]" userId="f9f029c9-d743-4d60-9f2c-e74bdec1ab07" providerId="ADAL" clId="{0D481EDF-457B-4615-B259-F1EDBF3DC4EB}" dt="2023-07-27T04:22:06.901" v="15271" actId="20577"/>
          <ac:spMkLst>
            <pc:docMk/>
            <pc:sldMk cId="3478059241" sldId="271"/>
            <ac:spMk id="2" creationId="{50FDE043-831F-DED5-1F33-51254C7E1EAF}"/>
          </ac:spMkLst>
        </pc:spChg>
        <pc:spChg chg="del">
          <ac:chgData name="TAN Mei Yi [Harrisdale Senior High School]" userId="f9f029c9-d743-4d60-9f2c-e74bdec1ab07" providerId="ADAL" clId="{0D481EDF-457B-4615-B259-F1EDBF3DC4EB}" dt="2023-07-27T04:20:06.585" v="15220" actId="478"/>
          <ac:spMkLst>
            <pc:docMk/>
            <pc:sldMk cId="3478059241" sldId="271"/>
            <ac:spMk id="5" creationId="{08D714C0-5D67-45FF-8652-C30094A3A228}"/>
          </ac:spMkLst>
        </pc:spChg>
        <pc:spChg chg="mod">
          <ac:chgData name="TAN Mei Yi [Harrisdale Senior High School]" userId="f9f029c9-d743-4d60-9f2c-e74bdec1ab07" providerId="ADAL" clId="{0D481EDF-457B-4615-B259-F1EDBF3DC4EB}" dt="2023-07-27T04:21:21.890" v="15236" actId="120"/>
          <ac:spMkLst>
            <pc:docMk/>
            <pc:sldMk cId="3478059241" sldId="271"/>
            <ac:spMk id="7" creationId="{8312F4F9-6AB6-44A0-88A7-2704F33D1159}"/>
          </ac:spMkLst>
        </pc:spChg>
      </pc:sldChg>
      <pc:sldChg chg="del">
        <pc:chgData name="TAN Mei Yi [Harrisdale Senior High School]" userId="f9f029c9-d743-4d60-9f2c-e74bdec1ab07" providerId="ADAL" clId="{0D481EDF-457B-4615-B259-F1EDBF3DC4EB}" dt="2023-07-26T01:13:53.275" v="1088" actId="47"/>
        <pc:sldMkLst>
          <pc:docMk/>
          <pc:sldMk cId="1359771492" sldId="275"/>
        </pc:sldMkLst>
      </pc:sldChg>
      <pc:sldChg chg="modSp mod">
        <pc:chgData name="TAN Mei Yi [Harrisdale Senior High School]" userId="f9f029c9-d743-4d60-9f2c-e74bdec1ab07" providerId="ADAL" clId="{0D481EDF-457B-4615-B259-F1EDBF3DC4EB}" dt="2023-07-27T04:38:10.431" v="15990" actId="5793"/>
        <pc:sldMkLst>
          <pc:docMk/>
          <pc:sldMk cId="3000480193" sldId="288"/>
        </pc:sldMkLst>
        <pc:spChg chg="mod">
          <ac:chgData name="TAN Mei Yi [Harrisdale Senior High School]" userId="f9f029c9-d743-4d60-9f2c-e74bdec1ab07" providerId="ADAL" clId="{0D481EDF-457B-4615-B259-F1EDBF3DC4EB}" dt="2023-07-27T04:38:10.431" v="15990" actId="5793"/>
          <ac:spMkLst>
            <pc:docMk/>
            <pc:sldMk cId="3000480193" sldId="288"/>
            <ac:spMk id="5" creationId="{00000000-0000-0000-0000-000000000000}"/>
          </ac:spMkLst>
        </pc:spChg>
      </pc:sldChg>
      <pc:sldChg chg="modSp mod">
        <pc:chgData name="TAN Mei Yi [Harrisdale Senior High School]" userId="f9f029c9-d743-4d60-9f2c-e74bdec1ab07" providerId="ADAL" clId="{0D481EDF-457B-4615-B259-F1EDBF3DC4EB}" dt="2023-07-27T04:52:45.671" v="16157" actId="20577"/>
        <pc:sldMkLst>
          <pc:docMk/>
          <pc:sldMk cId="2226349418" sldId="292"/>
        </pc:sldMkLst>
        <pc:spChg chg="mod">
          <ac:chgData name="TAN Mei Yi [Harrisdale Senior High School]" userId="f9f029c9-d743-4d60-9f2c-e74bdec1ab07" providerId="ADAL" clId="{0D481EDF-457B-4615-B259-F1EDBF3DC4EB}" dt="2023-07-27T04:22:43.426" v="15307" actId="20577"/>
          <ac:spMkLst>
            <pc:docMk/>
            <pc:sldMk cId="2226349418" sldId="292"/>
            <ac:spMk id="21" creationId="{8E7845BC-DC72-44E1-BABF-6AFB4DC3022D}"/>
          </ac:spMkLst>
        </pc:spChg>
        <pc:spChg chg="mod">
          <ac:chgData name="TAN Mei Yi [Harrisdale Senior High School]" userId="f9f029c9-d743-4d60-9f2c-e74bdec1ab07" providerId="ADAL" clId="{0D481EDF-457B-4615-B259-F1EDBF3DC4EB}" dt="2023-07-27T04:52:45.671" v="16157" actId="20577"/>
          <ac:spMkLst>
            <pc:docMk/>
            <pc:sldMk cId="2226349418" sldId="292"/>
            <ac:spMk id="22" creationId="{046BE2BE-401B-43B6-9F59-E6AE635E14BD}"/>
          </ac:spMkLst>
        </pc:spChg>
      </pc:sldChg>
      <pc:sldChg chg="del">
        <pc:chgData name="TAN Mei Yi [Harrisdale Senior High School]" userId="f9f029c9-d743-4d60-9f2c-e74bdec1ab07" providerId="ADAL" clId="{0D481EDF-457B-4615-B259-F1EDBF3DC4EB}" dt="2023-07-26T01:13:53.275" v="1088" actId="47"/>
        <pc:sldMkLst>
          <pc:docMk/>
          <pc:sldMk cId="2552015853" sldId="383"/>
        </pc:sldMkLst>
      </pc:sldChg>
      <pc:sldChg chg="del">
        <pc:chgData name="TAN Mei Yi [Harrisdale Senior High School]" userId="f9f029c9-d743-4d60-9f2c-e74bdec1ab07" providerId="ADAL" clId="{0D481EDF-457B-4615-B259-F1EDBF3DC4EB}" dt="2023-07-26T01:13:53.275" v="1088" actId="47"/>
        <pc:sldMkLst>
          <pc:docMk/>
          <pc:sldMk cId="1179057067" sldId="386"/>
        </pc:sldMkLst>
      </pc:sldChg>
      <pc:sldChg chg="del">
        <pc:chgData name="TAN Mei Yi [Harrisdale Senior High School]" userId="f9f029c9-d743-4d60-9f2c-e74bdec1ab07" providerId="ADAL" clId="{0D481EDF-457B-4615-B259-F1EDBF3DC4EB}" dt="2023-07-26T01:13:53.275" v="1088" actId="47"/>
        <pc:sldMkLst>
          <pc:docMk/>
          <pc:sldMk cId="3950974144" sldId="393"/>
        </pc:sldMkLst>
      </pc:sldChg>
      <pc:sldChg chg="del">
        <pc:chgData name="TAN Mei Yi [Harrisdale Senior High School]" userId="f9f029c9-d743-4d60-9f2c-e74bdec1ab07" providerId="ADAL" clId="{0D481EDF-457B-4615-B259-F1EDBF3DC4EB}" dt="2023-07-26T01:13:53.275" v="1088" actId="47"/>
        <pc:sldMkLst>
          <pc:docMk/>
          <pc:sldMk cId="3416514645" sldId="394"/>
        </pc:sldMkLst>
      </pc:sldChg>
      <pc:sldChg chg="del">
        <pc:chgData name="TAN Mei Yi [Harrisdale Senior High School]" userId="f9f029c9-d743-4d60-9f2c-e74bdec1ab07" providerId="ADAL" clId="{0D481EDF-457B-4615-B259-F1EDBF3DC4EB}" dt="2023-07-26T01:13:53.275" v="1088" actId="47"/>
        <pc:sldMkLst>
          <pc:docMk/>
          <pc:sldMk cId="2962161198" sldId="395"/>
        </pc:sldMkLst>
      </pc:sldChg>
      <pc:sldChg chg="del">
        <pc:chgData name="TAN Mei Yi [Harrisdale Senior High School]" userId="f9f029c9-d743-4d60-9f2c-e74bdec1ab07" providerId="ADAL" clId="{0D481EDF-457B-4615-B259-F1EDBF3DC4EB}" dt="2023-07-26T01:13:53.275" v="1088" actId="47"/>
        <pc:sldMkLst>
          <pc:docMk/>
          <pc:sldMk cId="2631265018" sldId="396"/>
        </pc:sldMkLst>
      </pc:sldChg>
      <pc:sldChg chg="del">
        <pc:chgData name="TAN Mei Yi [Harrisdale Senior High School]" userId="f9f029c9-d743-4d60-9f2c-e74bdec1ab07" providerId="ADAL" clId="{0D481EDF-457B-4615-B259-F1EDBF3DC4EB}" dt="2023-07-26T01:13:53.275" v="1088" actId="47"/>
        <pc:sldMkLst>
          <pc:docMk/>
          <pc:sldMk cId="408398381" sldId="397"/>
        </pc:sldMkLst>
      </pc:sldChg>
      <pc:sldChg chg="modSp add mod modAnim">
        <pc:chgData name="TAN Mei Yi [Harrisdale Senior High School]" userId="f9f029c9-d743-4d60-9f2c-e74bdec1ab07" providerId="ADAL" clId="{0D481EDF-457B-4615-B259-F1EDBF3DC4EB}" dt="2023-07-27T04:44:36.613" v="15991"/>
        <pc:sldMkLst>
          <pc:docMk/>
          <pc:sldMk cId="3703332129" sldId="398"/>
        </pc:sldMkLst>
        <pc:spChg chg="mod">
          <ac:chgData name="TAN Mei Yi [Harrisdale Senior High School]" userId="f9f029c9-d743-4d60-9f2c-e74bdec1ab07" providerId="ADAL" clId="{0D481EDF-457B-4615-B259-F1EDBF3DC4EB}" dt="2023-07-26T01:10:27.206" v="919" actId="5793"/>
          <ac:spMkLst>
            <pc:docMk/>
            <pc:sldMk cId="3703332129" sldId="398"/>
            <ac:spMk id="3" creationId="{D5AD25A3-275E-4473-9F79-34DB90420FFA}"/>
          </ac:spMkLst>
        </pc:spChg>
        <pc:spChg chg="mod">
          <ac:chgData name="TAN Mei Yi [Harrisdale Senior High School]" userId="f9f029c9-d743-4d60-9f2c-e74bdec1ab07" providerId="ADAL" clId="{0D481EDF-457B-4615-B259-F1EDBF3DC4EB}" dt="2023-07-26T01:18:03.201" v="1105" actId="313"/>
          <ac:spMkLst>
            <pc:docMk/>
            <pc:sldMk cId="3703332129" sldId="398"/>
            <ac:spMk id="5" creationId="{7B975EBF-5BFE-4C1A-BE3A-176E15D0E159}"/>
          </ac:spMkLst>
        </pc:spChg>
      </pc:sldChg>
      <pc:sldChg chg="modSp add modAnim">
        <pc:chgData name="TAN Mei Yi [Harrisdale Senior High School]" userId="f9f029c9-d743-4d60-9f2c-e74bdec1ab07" providerId="ADAL" clId="{0D481EDF-457B-4615-B259-F1EDBF3DC4EB}" dt="2023-07-27T04:44:45.851" v="15993"/>
        <pc:sldMkLst>
          <pc:docMk/>
          <pc:sldMk cId="2223024623" sldId="399"/>
        </pc:sldMkLst>
        <pc:spChg chg="mod">
          <ac:chgData name="TAN Mei Yi [Harrisdale Senior High School]" userId="f9f029c9-d743-4d60-9f2c-e74bdec1ab07" providerId="ADAL" clId="{0D481EDF-457B-4615-B259-F1EDBF3DC4EB}" dt="2023-07-26T01:20:30.252" v="1411" actId="20577"/>
          <ac:spMkLst>
            <pc:docMk/>
            <pc:sldMk cId="2223024623" sldId="399"/>
            <ac:spMk id="3" creationId="{D5AD25A3-275E-4473-9F79-34DB90420FFA}"/>
          </ac:spMkLst>
        </pc:spChg>
      </pc:sldChg>
      <pc:sldChg chg="addSp delSp modSp add mod ord delAnim modAnim">
        <pc:chgData name="TAN Mei Yi [Harrisdale Senior High School]" userId="f9f029c9-d743-4d60-9f2c-e74bdec1ab07" providerId="ADAL" clId="{0D481EDF-457B-4615-B259-F1EDBF3DC4EB}" dt="2023-07-27T04:44:50.486" v="15994"/>
        <pc:sldMkLst>
          <pc:docMk/>
          <pc:sldMk cId="3896942429" sldId="400"/>
        </pc:sldMkLst>
        <pc:spChg chg="add del mod">
          <ac:chgData name="TAN Mei Yi [Harrisdale Senior High School]" userId="f9f029c9-d743-4d60-9f2c-e74bdec1ab07" providerId="ADAL" clId="{0D481EDF-457B-4615-B259-F1EDBF3DC4EB}" dt="2023-07-26T01:17:56.271" v="1104" actId="478"/>
          <ac:spMkLst>
            <pc:docMk/>
            <pc:sldMk cId="3896942429" sldId="400"/>
            <ac:spMk id="3" creationId="{820353F3-B6C7-63A0-D62F-B2A34D29A8C9}"/>
          </ac:spMkLst>
        </pc:spChg>
        <pc:spChg chg="del">
          <ac:chgData name="TAN Mei Yi [Harrisdale Senior High School]" userId="f9f029c9-d743-4d60-9f2c-e74bdec1ab07" providerId="ADAL" clId="{0D481EDF-457B-4615-B259-F1EDBF3DC4EB}" dt="2023-07-26T01:17:53.326" v="1103" actId="478"/>
          <ac:spMkLst>
            <pc:docMk/>
            <pc:sldMk cId="3896942429" sldId="400"/>
            <ac:spMk id="4" creationId="{7E32CDAB-0E54-40E4-8CF9-0A8F98EB468A}"/>
          </ac:spMkLst>
        </pc:spChg>
        <pc:spChg chg="del">
          <ac:chgData name="TAN Mei Yi [Harrisdale Senior High School]" userId="f9f029c9-d743-4d60-9f2c-e74bdec1ab07" providerId="ADAL" clId="{0D481EDF-457B-4615-B259-F1EDBF3DC4EB}" dt="2023-07-26T01:17:56.271" v="1104" actId="478"/>
          <ac:spMkLst>
            <pc:docMk/>
            <pc:sldMk cId="3896942429" sldId="400"/>
            <ac:spMk id="8" creationId="{AC7C2CD0-0D9D-493E-A0A4-A3FB51B6698D}"/>
          </ac:spMkLst>
        </pc:spChg>
        <pc:spChg chg="del">
          <ac:chgData name="TAN Mei Yi [Harrisdale Senior High School]" userId="f9f029c9-d743-4d60-9f2c-e74bdec1ab07" providerId="ADAL" clId="{0D481EDF-457B-4615-B259-F1EDBF3DC4EB}" dt="2023-07-26T01:17:56.271" v="1104" actId="478"/>
          <ac:spMkLst>
            <pc:docMk/>
            <pc:sldMk cId="3896942429" sldId="400"/>
            <ac:spMk id="9" creationId="{1060B164-CA89-4619-96B5-15F42EEE82DF}"/>
          </ac:spMkLst>
        </pc:spChg>
        <pc:spChg chg="del">
          <ac:chgData name="TAN Mei Yi [Harrisdale Senior High School]" userId="f9f029c9-d743-4d60-9f2c-e74bdec1ab07" providerId="ADAL" clId="{0D481EDF-457B-4615-B259-F1EDBF3DC4EB}" dt="2023-07-26T01:17:56.271" v="1104" actId="478"/>
          <ac:spMkLst>
            <pc:docMk/>
            <pc:sldMk cId="3896942429" sldId="400"/>
            <ac:spMk id="10" creationId="{F41F41BC-9EE0-4A75-ABE2-B6CF62F1D97A}"/>
          </ac:spMkLst>
        </pc:spChg>
        <pc:spChg chg="add mod">
          <ac:chgData name="TAN Mei Yi [Harrisdale Senior High School]" userId="f9f029c9-d743-4d60-9f2c-e74bdec1ab07" providerId="ADAL" clId="{0D481EDF-457B-4615-B259-F1EDBF3DC4EB}" dt="2023-07-27T01:10:16.040" v="4262" actId="20577"/>
          <ac:spMkLst>
            <pc:docMk/>
            <pc:sldMk cId="3896942429" sldId="400"/>
            <ac:spMk id="12" creationId="{31BFDF4C-E813-E958-08A3-AA50E58E4564}"/>
          </ac:spMkLst>
        </pc:spChg>
        <pc:picChg chg="del">
          <ac:chgData name="TAN Mei Yi [Harrisdale Senior High School]" userId="f9f029c9-d743-4d60-9f2c-e74bdec1ab07" providerId="ADAL" clId="{0D481EDF-457B-4615-B259-F1EDBF3DC4EB}" dt="2023-07-26T01:17:56.271" v="1104" actId="478"/>
          <ac:picMkLst>
            <pc:docMk/>
            <pc:sldMk cId="3896942429" sldId="400"/>
            <ac:picMk id="5" creationId="{B8495C30-479C-474A-AE01-7CEAD79FC0B8}"/>
          </ac:picMkLst>
        </pc:picChg>
        <pc:picChg chg="del">
          <ac:chgData name="TAN Mei Yi [Harrisdale Senior High School]" userId="f9f029c9-d743-4d60-9f2c-e74bdec1ab07" providerId="ADAL" clId="{0D481EDF-457B-4615-B259-F1EDBF3DC4EB}" dt="2023-07-26T01:17:56.271" v="1104" actId="478"/>
          <ac:picMkLst>
            <pc:docMk/>
            <pc:sldMk cId="3896942429" sldId="400"/>
            <ac:picMk id="6" creationId="{F8D859AD-0547-4A14-8B38-822F0552629C}"/>
          </ac:picMkLst>
        </pc:picChg>
        <pc:picChg chg="del">
          <ac:chgData name="TAN Mei Yi [Harrisdale Senior High School]" userId="f9f029c9-d743-4d60-9f2c-e74bdec1ab07" providerId="ADAL" clId="{0D481EDF-457B-4615-B259-F1EDBF3DC4EB}" dt="2023-07-26T01:17:56.271" v="1104" actId="478"/>
          <ac:picMkLst>
            <pc:docMk/>
            <pc:sldMk cId="3896942429" sldId="400"/>
            <ac:picMk id="7" creationId="{5997A61B-2F8A-4920-AE04-A89E92C39FA9}"/>
          </ac:picMkLst>
        </pc:picChg>
      </pc:sldChg>
      <pc:sldChg chg="modSp add mod ord modAnim">
        <pc:chgData name="TAN Mei Yi [Harrisdale Senior High School]" userId="f9f029c9-d743-4d60-9f2c-e74bdec1ab07" providerId="ADAL" clId="{0D481EDF-457B-4615-B259-F1EDBF3DC4EB}" dt="2023-07-27T04:46:13.912" v="16005" actId="13926"/>
        <pc:sldMkLst>
          <pc:docMk/>
          <pc:sldMk cId="842028698" sldId="401"/>
        </pc:sldMkLst>
        <pc:spChg chg="mod">
          <ac:chgData name="TAN Mei Yi [Harrisdale Senior High School]" userId="f9f029c9-d743-4d60-9f2c-e74bdec1ab07" providerId="ADAL" clId="{0D481EDF-457B-4615-B259-F1EDBF3DC4EB}" dt="2023-07-27T01:13:33.972" v="4665" actId="20577"/>
          <ac:spMkLst>
            <pc:docMk/>
            <pc:sldMk cId="842028698" sldId="401"/>
            <ac:spMk id="11" creationId="{4E51E4F0-5F33-46B9-A83F-95DCE3125496}"/>
          </ac:spMkLst>
        </pc:spChg>
        <pc:spChg chg="mod">
          <ac:chgData name="TAN Mei Yi [Harrisdale Senior High School]" userId="f9f029c9-d743-4d60-9f2c-e74bdec1ab07" providerId="ADAL" clId="{0D481EDF-457B-4615-B259-F1EDBF3DC4EB}" dt="2023-07-27T04:46:13.912" v="16005" actId="13926"/>
          <ac:spMkLst>
            <pc:docMk/>
            <pc:sldMk cId="842028698" sldId="401"/>
            <ac:spMk id="12" creationId="{31BFDF4C-E813-E958-08A3-AA50E58E4564}"/>
          </ac:spMkLst>
        </pc:spChg>
      </pc:sldChg>
      <pc:sldChg chg="addSp modSp add mod modAnim">
        <pc:chgData name="TAN Mei Yi [Harrisdale Senior High School]" userId="f9f029c9-d743-4d60-9f2c-e74bdec1ab07" providerId="ADAL" clId="{0D481EDF-457B-4615-B259-F1EDBF3DC4EB}" dt="2023-07-27T04:45:06.408" v="15996"/>
        <pc:sldMkLst>
          <pc:docMk/>
          <pc:sldMk cId="797998984" sldId="402"/>
        </pc:sldMkLst>
        <pc:spChg chg="add mod">
          <ac:chgData name="TAN Mei Yi [Harrisdale Senior High School]" userId="f9f029c9-d743-4d60-9f2c-e74bdec1ab07" providerId="ADAL" clId="{0D481EDF-457B-4615-B259-F1EDBF3DC4EB}" dt="2023-07-27T01:10:50.629" v="4271" actId="20577"/>
          <ac:spMkLst>
            <pc:docMk/>
            <pc:sldMk cId="797998984" sldId="402"/>
            <ac:spMk id="2" creationId="{F61703D6-3CCA-5EA8-B70E-238C0C34B218}"/>
          </ac:spMkLst>
        </pc:spChg>
        <pc:spChg chg="mod">
          <ac:chgData name="TAN Mei Yi [Harrisdale Senior High School]" userId="f9f029c9-d743-4d60-9f2c-e74bdec1ab07" providerId="ADAL" clId="{0D481EDF-457B-4615-B259-F1EDBF3DC4EB}" dt="2023-07-27T01:10:54.556" v="4272" actId="14100"/>
          <ac:spMkLst>
            <pc:docMk/>
            <pc:sldMk cId="797998984" sldId="402"/>
            <ac:spMk id="3" creationId="{D5AD25A3-275E-4473-9F79-34DB90420FFA}"/>
          </ac:spMkLst>
        </pc:spChg>
        <pc:spChg chg="add mod">
          <ac:chgData name="TAN Mei Yi [Harrisdale Senior High School]" userId="f9f029c9-d743-4d60-9f2c-e74bdec1ab07" providerId="ADAL" clId="{0D481EDF-457B-4615-B259-F1EDBF3DC4EB}" dt="2023-07-27T01:12:32.311" v="4584" actId="20577"/>
          <ac:spMkLst>
            <pc:docMk/>
            <pc:sldMk cId="797998984" sldId="402"/>
            <ac:spMk id="4" creationId="{A36323F0-DF9C-3A01-EB7F-14E55059485A}"/>
          </ac:spMkLst>
        </pc:spChg>
        <pc:spChg chg="mod">
          <ac:chgData name="TAN Mei Yi [Harrisdale Senior High School]" userId="f9f029c9-d743-4d60-9f2c-e74bdec1ab07" providerId="ADAL" clId="{0D481EDF-457B-4615-B259-F1EDBF3DC4EB}" dt="2023-07-27T01:00:06.610" v="3261" actId="20577"/>
          <ac:spMkLst>
            <pc:docMk/>
            <pc:sldMk cId="797998984" sldId="402"/>
            <ac:spMk id="5" creationId="{7B975EBF-5BFE-4C1A-BE3A-176E15D0E159}"/>
          </ac:spMkLst>
        </pc:spChg>
      </pc:sldChg>
      <pc:sldChg chg="addSp delSp modSp add del mod">
        <pc:chgData name="TAN Mei Yi [Harrisdale Senior High School]" userId="f9f029c9-d743-4d60-9f2c-e74bdec1ab07" providerId="ADAL" clId="{0D481EDF-457B-4615-B259-F1EDBF3DC4EB}" dt="2023-07-27T04:47:47.829" v="16026" actId="47"/>
        <pc:sldMkLst>
          <pc:docMk/>
          <pc:sldMk cId="1364181021" sldId="403"/>
        </pc:sldMkLst>
        <pc:spChg chg="add del mod">
          <ac:chgData name="TAN Mei Yi [Harrisdale Senior High School]" userId="f9f029c9-d743-4d60-9f2c-e74bdec1ab07" providerId="ADAL" clId="{0D481EDF-457B-4615-B259-F1EDBF3DC4EB}" dt="2023-07-27T02:15:55.036" v="8116" actId="478"/>
          <ac:spMkLst>
            <pc:docMk/>
            <pc:sldMk cId="1364181021" sldId="403"/>
            <ac:spMk id="2" creationId="{B6219B9E-6023-4ED2-372C-8FDE3B3D982A}"/>
          </ac:spMkLst>
        </pc:spChg>
        <pc:spChg chg="mod">
          <ac:chgData name="TAN Mei Yi [Harrisdale Senior High School]" userId="f9f029c9-d743-4d60-9f2c-e74bdec1ab07" providerId="ADAL" clId="{0D481EDF-457B-4615-B259-F1EDBF3DC4EB}" dt="2023-07-27T04:47:16.155" v="16012" actId="20577"/>
          <ac:spMkLst>
            <pc:docMk/>
            <pc:sldMk cId="1364181021" sldId="403"/>
            <ac:spMk id="3" creationId="{D5AD25A3-275E-4473-9F79-34DB90420FFA}"/>
          </ac:spMkLst>
        </pc:spChg>
        <pc:spChg chg="add del mod">
          <ac:chgData name="TAN Mei Yi [Harrisdale Senior High School]" userId="f9f029c9-d743-4d60-9f2c-e74bdec1ab07" providerId="ADAL" clId="{0D481EDF-457B-4615-B259-F1EDBF3DC4EB}" dt="2023-07-27T02:15:55.036" v="8116" actId="478"/>
          <ac:spMkLst>
            <pc:docMk/>
            <pc:sldMk cId="1364181021" sldId="403"/>
            <ac:spMk id="4" creationId="{B20D886B-0E9F-C8EA-3DEF-C4C48421E94B}"/>
          </ac:spMkLst>
        </pc:spChg>
        <pc:spChg chg="mod">
          <ac:chgData name="TAN Mei Yi [Harrisdale Senior High School]" userId="f9f029c9-d743-4d60-9f2c-e74bdec1ab07" providerId="ADAL" clId="{0D481EDF-457B-4615-B259-F1EDBF3DC4EB}" dt="2023-07-27T02:00:50.177" v="7012" actId="20577"/>
          <ac:spMkLst>
            <pc:docMk/>
            <pc:sldMk cId="1364181021" sldId="403"/>
            <ac:spMk id="5" creationId="{7B975EBF-5BFE-4C1A-BE3A-176E15D0E159}"/>
          </ac:spMkLst>
        </pc:spChg>
      </pc:sldChg>
      <pc:sldChg chg="add del">
        <pc:chgData name="TAN Mei Yi [Harrisdale Senior High School]" userId="f9f029c9-d743-4d60-9f2c-e74bdec1ab07" providerId="ADAL" clId="{0D481EDF-457B-4615-B259-F1EDBF3DC4EB}" dt="2023-07-27T01:09:52.241" v="4255" actId="47"/>
        <pc:sldMkLst>
          <pc:docMk/>
          <pc:sldMk cId="1842643226" sldId="403"/>
        </pc:sldMkLst>
      </pc:sldChg>
      <pc:sldChg chg="addSp delSp modSp add mod modAnim">
        <pc:chgData name="TAN Mei Yi [Harrisdale Senior High School]" userId="f9f029c9-d743-4d60-9f2c-e74bdec1ab07" providerId="ADAL" clId="{0D481EDF-457B-4615-B259-F1EDBF3DC4EB}" dt="2023-07-27T04:48:00.111" v="16028"/>
        <pc:sldMkLst>
          <pc:docMk/>
          <pc:sldMk cId="1464856378" sldId="404"/>
        </pc:sldMkLst>
        <pc:spChg chg="mod">
          <ac:chgData name="TAN Mei Yi [Harrisdale Senior High School]" userId="f9f029c9-d743-4d60-9f2c-e74bdec1ab07" providerId="ADAL" clId="{0D481EDF-457B-4615-B259-F1EDBF3DC4EB}" dt="2023-07-27T02:16:04.762" v="8119" actId="1076"/>
          <ac:spMkLst>
            <pc:docMk/>
            <pc:sldMk cId="1464856378" sldId="404"/>
            <ac:spMk id="2" creationId="{B6219B9E-6023-4ED2-372C-8FDE3B3D982A}"/>
          </ac:spMkLst>
        </pc:spChg>
        <pc:spChg chg="del">
          <ac:chgData name="TAN Mei Yi [Harrisdale Senior High School]" userId="f9f029c9-d743-4d60-9f2c-e74bdec1ab07" providerId="ADAL" clId="{0D481EDF-457B-4615-B259-F1EDBF3DC4EB}" dt="2023-07-27T02:15:57.630" v="8117" actId="478"/>
          <ac:spMkLst>
            <pc:docMk/>
            <pc:sldMk cId="1464856378" sldId="404"/>
            <ac:spMk id="3" creationId="{D5AD25A3-275E-4473-9F79-34DB90420FFA}"/>
          </ac:spMkLst>
        </pc:spChg>
        <pc:spChg chg="mod">
          <ac:chgData name="TAN Mei Yi [Harrisdale Senior High School]" userId="f9f029c9-d743-4d60-9f2c-e74bdec1ab07" providerId="ADAL" clId="{0D481EDF-457B-4615-B259-F1EDBF3DC4EB}" dt="2023-07-27T03:46:56.853" v="12926" actId="20577"/>
          <ac:spMkLst>
            <pc:docMk/>
            <pc:sldMk cId="1464856378" sldId="404"/>
            <ac:spMk id="4" creationId="{B20D886B-0E9F-C8EA-3DEF-C4C48421E94B}"/>
          </ac:spMkLst>
        </pc:spChg>
        <pc:spChg chg="del">
          <ac:chgData name="TAN Mei Yi [Harrisdale Senior High School]" userId="f9f029c9-d743-4d60-9f2c-e74bdec1ab07" providerId="ADAL" clId="{0D481EDF-457B-4615-B259-F1EDBF3DC4EB}" dt="2023-07-27T02:15:57.630" v="8117" actId="478"/>
          <ac:spMkLst>
            <pc:docMk/>
            <pc:sldMk cId="1464856378" sldId="404"/>
            <ac:spMk id="5" creationId="{7B975EBF-5BFE-4C1A-BE3A-176E15D0E159}"/>
          </ac:spMkLst>
        </pc:spChg>
        <pc:spChg chg="add del mod">
          <ac:chgData name="TAN Mei Yi [Harrisdale Senior High School]" userId="f9f029c9-d743-4d60-9f2c-e74bdec1ab07" providerId="ADAL" clId="{0D481EDF-457B-4615-B259-F1EDBF3DC4EB}" dt="2023-07-27T02:16:01.298" v="8118" actId="478"/>
          <ac:spMkLst>
            <pc:docMk/>
            <pc:sldMk cId="1464856378" sldId="404"/>
            <ac:spMk id="7" creationId="{8FE33BD1-FA18-ABD3-1C99-49EE2476E97D}"/>
          </ac:spMkLst>
        </pc:spChg>
      </pc:sldChg>
      <pc:sldChg chg="modSp add mod modAnim">
        <pc:chgData name="TAN Mei Yi [Harrisdale Senior High School]" userId="f9f029c9-d743-4d60-9f2c-e74bdec1ab07" providerId="ADAL" clId="{0D481EDF-457B-4615-B259-F1EDBF3DC4EB}" dt="2023-07-27T04:48:14.769" v="16038"/>
        <pc:sldMkLst>
          <pc:docMk/>
          <pc:sldMk cId="88597714" sldId="405"/>
        </pc:sldMkLst>
        <pc:spChg chg="mod">
          <ac:chgData name="TAN Mei Yi [Harrisdale Senior High School]" userId="f9f029c9-d743-4d60-9f2c-e74bdec1ab07" providerId="ADAL" clId="{0D481EDF-457B-4615-B259-F1EDBF3DC4EB}" dt="2023-07-27T02:18:27.492" v="8539" actId="20577"/>
          <ac:spMkLst>
            <pc:docMk/>
            <pc:sldMk cId="88597714" sldId="405"/>
            <ac:spMk id="2" creationId="{B6219B9E-6023-4ED2-372C-8FDE3B3D982A}"/>
          </ac:spMkLst>
        </pc:spChg>
        <pc:spChg chg="mod">
          <ac:chgData name="TAN Mei Yi [Harrisdale Senior High School]" userId="f9f029c9-d743-4d60-9f2c-e74bdec1ab07" providerId="ADAL" clId="{0D481EDF-457B-4615-B259-F1EDBF3DC4EB}" dt="2023-07-27T04:48:07.185" v="16036" actId="20577"/>
          <ac:spMkLst>
            <pc:docMk/>
            <pc:sldMk cId="88597714" sldId="405"/>
            <ac:spMk id="4" creationId="{B20D886B-0E9F-C8EA-3DEF-C4C48421E94B}"/>
          </ac:spMkLst>
        </pc:spChg>
      </pc:sldChg>
      <pc:sldChg chg="modSp add mod modAnim">
        <pc:chgData name="TAN Mei Yi [Harrisdale Senior High School]" userId="f9f029c9-d743-4d60-9f2c-e74bdec1ab07" providerId="ADAL" clId="{0D481EDF-457B-4615-B259-F1EDBF3DC4EB}" dt="2023-07-27T04:48:28.843" v="16040"/>
        <pc:sldMkLst>
          <pc:docMk/>
          <pc:sldMk cId="47181351" sldId="406"/>
        </pc:sldMkLst>
        <pc:spChg chg="mod">
          <ac:chgData name="TAN Mei Yi [Harrisdale Senior High School]" userId="f9f029c9-d743-4d60-9f2c-e74bdec1ab07" providerId="ADAL" clId="{0D481EDF-457B-4615-B259-F1EDBF3DC4EB}" dt="2023-07-27T02:25:33.991" v="9768" actId="20577"/>
          <ac:spMkLst>
            <pc:docMk/>
            <pc:sldMk cId="47181351" sldId="406"/>
            <ac:spMk id="2" creationId="{B6219B9E-6023-4ED2-372C-8FDE3B3D982A}"/>
          </ac:spMkLst>
        </pc:spChg>
        <pc:spChg chg="mod">
          <ac:chgData name="TAN Mei Yi [Harrisdale Senior High School]" userId="f9f029c9-d743-4d60-9f2c-e74bdec1ab07" providerId="ADAL" clId="{0D481EDF-457B-4615-B259-F1EDBF3DC4EB}" dt="2023-07-27T02:28:11.227" v="10258" actId="20577"/>
          <ac:spMkLst>
            <pc:docMk/>
            <pc:sldMk cId="47181351" sldId="406"/>
            <ac:spMk id="4" creationId="{B20D886B-0E9F-C8EA-3DEF-C4C48421E94B}"/>
          </ac:spMkLst>
        </pc:spChg>
      </pc:sldChg>
      <pc:sldChg chg="addSp modSp add mod modAnim">
        <pc:chgData name="TAN Mei Yi [Harrisdale Senior High School]" userId="f9f029c9-d743-4d60-9f2c-e74bdec1ab07" providerId="ADAL" clId="{0D481EDF-457B-4615-B259-F1EDBF3DC4EB}" dt="2023-07-27T03:23:34.550" v="12265"/>
        <pc:sldMkLst>
          <pc:docMk/>
          <pc:sldMk cId="235596722" sldId="407"/>
        </pc:sldMkLst>
        <pc:spChg chg="mod">
          <ac:chgData name="TAN Mei Yi [Harrisdale Senior High School]" userId="f9f029c9-d743-4d60-9f2c-e74bdec1ab07" providerId="ADAL" clId="{0D481EDF-457B-4615-B259-F1EDBF3DC4EB}" dt="2023-07-27T03:18:33.396" v="11962" actId="6549"/>
          <ac:spMkLst>
            <pc:docMk/>
            <pc:sldMk cId="235596722" sldId="407"/>
            <ac:spMk id="3" creationId="{E9F8ACC9-07A8-4519-A0A1-1993DA2AE437}"/>
          </ac:spMkLst>
        </pc:spChg>
        <pc:spChg chg="add mod">
          <ac:chgData name="TAN Mei Yi [Harrisdale Senior High School]" userId="f9f029c9-d743-4d60-9f2c-e74bdec1ab07" providerId="ADAL" clId="{0D481EDF-457B-4615-B259-F1EDBF3DC4EB}" dt="2023-07-27T03:20:35.423" v="12069" actId="1076"/>
          <ac:spMkLst>
            <pc:docMk/>
            <pc:sldMk cId="235596722" sldId="407"/>
            <ac:spMk id="4" creationId="{E49EF351-7A67-6ECD-55E6-910E1B34320B}"/>
          </ac:spMkLst>
        </pc:spChg>
        <pc:spChg chg="add mod">
          <ac:chgData name="TAN Mei Yi [Harrisdale Senior High School]" userId="f9f029c9-d743-4d60-9f2c-e74bdec1ab07" providerId="ADAL" clId="{0D481EDF-457B-4615-B259-F1EDBF3DC4EB}" dt="2023-07-27T03:21:17.847" v="12142" actId="20577"/>
          <ac:spMkLst>
            <pc:docMk/>
            <pc:sldMk cId="235596722" sldId="407"/>
            <ac:spMk id="5" creationId="{83FAF6FF-7237-A2B9-4CE8-92D8FC9AA497}"/>
          </ac:spMkLst>
        </pc:spChg>
      </pc:sldChg>
      <pc:sldChg chg="addSp modSp add del mod modAnim">
        <pc:chgData name="TAN Mei Yi [Harrisdale Senior High School]" userId="f9f029c9-d743-4d60-9f2c-e74bdec1ab07" providerId="ADAL" clId="{0D481EDF-457B-4615-B259-F1EDBF3DC4EB}" dt="2023-07-27T03:46:21.365" v="12920" actId="20577"/>
        <pc:sldMkLst>
          <pc:docMk/>
          <pc:sldMk cId="2654622747" sldId="408"/>
        </pc:sldMkLst>
        <pc:spChg chg="mod">
          <ac:chgData name="TAN Mei Yi [Harrisdale Senior High School]" userId="f9f029c9-d743-4d60-9f2c-e74bdec1ab07" providerId="ADAL" clId="{0D481EDF-457B-4615-B259-F1EDBF3DC4EB}" dt="2023-07-27T03:41:06.714" v="12653" actId="20577"/>
          <ac:spMkLst>
            <pc:docMk/>
            <pc:sldMk cId="2654622747" sldId="408"/>
            <ac:spMk id="3" creationId="{E9F8ACC9-07A8-4519-A0A1-1993DA2AE437}"/>
          </ac:spMkLst>
        </pc:spChg>
        <pc:spChg chg="add mod">
          <ac:chgData name="TAN Mei Yi [Harrisdale Senior High School]" userId="f9f029c9-d743-4d60-9f2c-e74bdec1ab07" providerId="ADAL" clId="{0D481EDF-457B-4615-B259-F1EDBF3DC4EB}" dt="2023-07-27T03:42:20.747" v="12713" actId="14100"/>
          <ac:spMkLst>
            <pc:docMk/>
            <pc:sldMk cId="2654622747" sldId="408"/>
            <ac:spMk id="4" creationId="{E3854E18-EA89-AC12-0257-984015722F22}"/>
          </ac:spMkLst>
        </pc:spChg>
        <pc:spChg chg="add mod">
          <ac:chgData name="TAN Mei Yi [Harrisdale Senior High School]" userId="f9f029c9-d743-4d60-9f2c-e74bdec1ab07" providerId="ADAL" clId="{0D481EDF-457B-4615-B259-F1EDBF3DC4EB}" dt="2023-07-27T03:46:03.940" v="12874" actId="20577"/>
          <ac:spMkLst>
            <pc:docMk/>
            <pc:sldMk cId="2654622747" sldId="408"/>
            <ac:spMk id="5" creationId="{DFB58AAE-1B45-5215-57B2-9ED5DDABDF32}"/>
          </ac:spMkLst>
        </pc:spChg>
        <pc:spChg chg="add mod">
          <ac:chgData name="TAN Mei Yi [Harrisdale Senior High School]" userId="f9f029c9-d743-4d60-9f2c-e74bdec1ab07" providerId="ADAL" clId="{0D481EDF-457B-4615-B259-F1EDBF3DC4EB}" dt="2023-07-27T03:46:07.427" v="12887" actId="20577"/>
          <ac:spMkLst>
            <pc:docMk/>
            <pc:sldMk cId="2654622747" sldId="408"/>
            <ac:spMk id="6" creationId="{BDF24D85-033A-256F-A4E6-29AE17E2386C}"/>
          </ac:spMkLst>
        </pc:spChg>
        <pc:spChg chg="add mod">
          <ac:chgData name="TAN Mei Yi [Harrisdale Senior High School]" userId="f9f029c9-d743-4d60-9f2c-e74bdec1ab07" providerId="ADAL" clId="{0D481EDF-457B-4615-B259-F1EDBF3DC4EB}" dt="2023-07-27T03:46:11.815" v="12897" actId="20577"/>
          <ac:spMkLst>
            <pc:docMk/>
            <pc:sldMk cId="2654622747" sldId="408"/>
            <ac:spMk id="7" creationId="{962E7DEC-E39B-49C5-6FFC-332952CD4640}"/>
          </ac:spMkLst>
        </pc:spChg>
        <pc:spChg chg="add mod">
          <ac:chgData name="TAN Mei Yi [Harrisdale Senior High School]" userId="f9f029c9-d743-4d60-9f2c-e74bdec1ab07" providerId="ADAL" clId="{0D481EDF-457B-4615-B259-F1EDBF3DC4EB}" dt="2023-07-27T03:46:16.937" v="12909" actId="20577"/>
          <ac:spMkLst>
            <pc:docMk/>
            <pc:sldMk cId="2654622747" sldId="408"/>
            <ac:spMk id="8" creationId="{3E9C7595-A7CF-7690-F276-D00BF24633F5}"/>
          </ac:spMkLst>
        </pc:spChg>
        <pc:spChg chg="add mod">
          <ac:chgData name="TAN Mei Yi [Harrisdale Senior High School]" userId="f9f029c9-d743-4d60-9f2c-e74bdec1ab07" providerId="ADAL" clId="{0D481EDF-457B-4615-B259-F1EDBF3DC4EB}" dt="2023-07-27T03:46:21.365" v="12920" actId="20577"/>
          <ac:spMkLst>
            <pc:docMk/>
            <pc:sldMk cId="2654622747" sldId="408"/>
            <ac:spMk id="9" creationId="{5048E94B-D27E-1B91-C615-0CD41A291B0A}"/>
          </ac:spMkLst>
        </pc:spChg>
      </pc:sldChg>
      <pc:sldChg chg="addSp modSp add mod modAnim">
        <pc:chgData name="TAN Mei Yi [Harrisdale Senior High School]" userId="f9f029c9-d743-4d60-9f2c-e74bdec1ab07" providerId="ADAL" clId="{0D481EDF-457B-4615-B259-F1EDBF3DC4EB}" dt="2023-07-27T03:25:09.953" v="12277" actId="1076"/>
        <pc:sldMkLst>
          <pc:docMk/>
          <pc:sldMk cId="496166069" sldId="409"/>
        </pc:sldMkLst>
        <pc:spChg chg="mod">
          <ac:chgData name="TAN Mei Yi [Harrisdale Senior High School]" userId="f9f029c9-d743-4d60-9f2c-e74bdec1ab07" providerId="ADAL" clId="{0D481EDF-457B-4615-B259-F1EDBF3DC4EB}" dt="2023-07-27T03:21:37.837" v="12148" actId="14100"/>
          <ac:spMkLst>
            <pc:docMk/>
            <pc:sldMk cId="496166069" sldId="409"/>
            <ac:spMk id="3" creationId="{E9F8ACC9-07A8-4519-A0A1-1993DA2AE437}"/>
          </ac:spMkLst>
        </pc:spChg>
        <pc:spChg chg="add mod">
          <ac:chgData name="TAN Mei Yi [Harrisdale Senior High School]" userId="f9f029c9-d743-4d60-9f2c-e74bdec1ab07" providerId="ADAL" clId="{0D481EDF-457B-4615-B259-F1EDBF3DC4EB}" dt="2023-07-27T03:22:06.237" v="12191" actId="20577"/>
          <ac:spMkLst>
            <pc:docMk/>
            <pc:sldMk cId="496166069" sldId="409"/>
            <ac:spMk id="4" creationId="{BCEEFC9B-2062-932D-0C4B-3861AF4D7A38}"/>
          </ac:spMkLst>
        </pc:spChg>
        <pc:spChg chg="add mod">
          <ac:chgData name="TAN Mei Yi [Harrisdale Senior High School]" userId="f9f029c9-d743-4d60-9f2c-e74bdec1ab07" providerId="ADAL" clId="{0D481EDF-457B-4615-B259-F1EDBF3DC4EB}" dt="2023-07-27T03:25:09.953" v="12277" actId="1076"/>
          <ac:spMkLst>
            <pc:docMk/>
            <pc:sldMk cId="496166069" sldId="409"/>
            <ac:spMk id="5" creationId="{36A1EB40-03AD-0ACB-D9A2-DDF94CE3D978}"/>
          </ac:spMkLst>
        </pc:spChg>
      </pc:sldChg>
      <pc:sldChg chg="modSp add del mod">
        <pc:chgData name="TAN Mei Yi [Harrisdale Senior High School]" userId="f9f029c9-d743-4d60-9f2c-e74bdec1ab07" providerId="ADAL" clId="{0D481EDF-457B-4615-B259-F1EDBF3DC4EB}" dt="2023-07-27T03:51:37.814" v="12972" actId="47"/>
        <pc:sldMkLst>
          <pc:docMk/>
          <pc:sldMk cId="3441532730" sldId="410"/>
        </pc:sldMkLst>
        <pc:spChg chg="mod">
          <ac:chgData name="TAN Mei Yi [Harrisdale Senior High School]" userId="f9f029c9-d743-4d60-9f2c-e74bdec1ab07" providerId="ADAL" clId="{0D481EDF-457B-4615-B259-F1EDBF3DC4EB}" dt="2023-07-27T03:51:15.380" v="12971" actId="20577"/>
          <ac:spMkLst>
            <pc:docMk/>
            <pc:sldMk cId="3441532730" sldId="410"/>
            <ac:spMk id="2" creationId="{B6219B9E-6023-4ED2-372C-8FDE3B3D982A}"/>
          </ac:spMkLst>
        </pc:spChg>
      </pc:sldChg>
      <pc:sldChg chg="addSp modSp add mod ord modAnim">
        <pc:chgData name="TAN Mei Yi [Harrisdale Senior High School]" userId="f9f029c9-d743-4d60-9f2c-e74bdec1ab07" providerId="ADAL" clId="{0D481EDF-457B-4615-B259-F1EDBF3DC4EB}" dt="2023-07-27T03:55:37.118" v="13156" actId="20577"/>
        <pc:sldMkLst>
          <pc:docMk/>
          <pc:sldMk cId="3805072023" sldId="410"/>
        </pc:sldMkLst>
        <pc:spChg chg="mod">
          <ac:chgData name="TAN Mei Yi [Harrisdale Senior High School]" userId="f9f029c9-d743-4d60-9f2c-e74bdec1ab07" providerId="ADAL" clId="{0D481EDF-457B-4615-B259-F1EDBF3DC4EB}" dt="2023-07-27T03:53:53.319" v="12983" actId="403"/>
          <ac:spMkLst>
            <pc:docMk/>
            <pc:sldMk cId="3805072023" sldId="410"/>
            <ac:spMk id="3" creationId="{E9F8ACC9-07A8-4519-A0A1-1993DA2AE437}"/>
          </ac:spMkLst>
        </pc:spChg>
        <pc:spChg chg="add mod">
          <ac:chgData name="TAN Mei Yi [Harrisdale Senior High School]" userId="f9f029c9-d743-4d60-9f2c-e74bdec1ab07" providerId="ADAL" clId="{0D481EDF-457B-4615-B259-F1EDBF3DC4EB}" dt="2023-07-27T03:54:24.990" v="13056" actId="20577"/>
          <ac:spMkLst>
            <pc:docMk/>
            <pc:sldMk cId="3805072023" sldId="410"/>
            <ac:spMk id="4" creationId="{4FA5BB36-68CB-1917-7ABE-CF34B0978D45}"/>
          </ac:spMkLst>
        </pc:spChg>
        <pc:spChg chg="add mod">
          <ac:chgData name="TAN Mei Yi [Harrisdale Senior High School]" userId="f9f029c9-d743-4d60-9f2c-e74bdec1ab07" providerId="ADAL" clId="{0D481EDF-457B-4615-B259-F1EDBF3DC4EB}" dt="2023-07-27T03:55:15.435" v="13061" actId="403"/>
          <ac:spMkLst>
            <pc:docMk/>
            <pc:sldMk cId="3805072023" sldId="410"/>
            <ac:spMk id="6" creationId="{3501B21D-31D5-7A42-0B9E-412E71270A2C}"/>
          </ac:spMkLst>
        </pc:spChg>
        <pc:spChg chg="add mod">
          <ac:chgData name="TAN Mei Yi [Harrisdale Senior High School]" userId="f9f029c9-d743-4d60-9f2c-e74bdec1ab07" providerId="ADAL" clId="{0D481EDF-457B-4615-B259-F1EDBF3DC4EB}" dt="2023-07-27T03:55:37.118" v="13156" actId="20577"/>
          <ac:spMkLst>
            <pc:docMk/>
            <pc:sldMk cId="3805072023" sldId="410"/>
            <ac:spMk id="7" creationId="{00C8193A-4E45-273F-CAF9-128B71AB58AD}"/>
          </ac:spMkLst>
        </pc:spChg>
      </pc:sldChg>
      <pc:sldChg chg="modSp add mod modAnim">
        <pc:chgData name="TAN Mei Yi [Harrisdale Senior High School]" userId="f9f029c9-d743-4d60-9f2c-e74bdec1ab07" providerId="ADAL" clId="{0D481EDF-457B-4615-B259-F1EDBF3DC4EB}" dt="2023-07-27T04:48:59.078" v="16045" actId="20577"/>
        <pc:sldMkLst>
          <pc:docMk/>
          <pc:sldMk cId="3074725939" sldId="411"/>
        </pc:sldMkLst>
        <pc:spChg chg="mod">
          <ac:chgData name="TAN Mei Yi [Harrisdale Senior High School]" userId="f9f029c9-d743-4d60-9f2c-e74bdec1ab07" providerId="ADAL" clId="{0D481EDF-457B-4615-B259-F1EDBF3DC4EB}" dt="2023-07-27T03:56:32.762" v="13196" actId="20577"/>
          <ac:spMkLst>
            <pc:docMk/>
            <pc:sldMk cId="3074725939" sldId="411"/>
            <ac:spMk id="2" creationId="{B6219B9E-6023-4ED2-372C-8FDE3B3D982A}"/>
          </ac:spMkLst>
        </pc:spChg>
        <pc:spChg chg="mod">
          <ac:chgData name="TAN Mei Yi [Harrisdale Senior High School]" userId="f9f029c9-d743-4d60-9f2c-e74bdec1ab07" providerId="ADAL" clId="{0D481EDF-457B-4615-B259-F1EDBF3DC4EB}" dt="2023-07-27T04:48:59.078" v="16045" actId="20577"/>
          <ac:spMkLst>
            <pc:docMk/>
            <pc:sldMk cId="3074725939" sldId="411"/>
            <ac:spMk id="4" creationId="{B20D886B-0E9F-C8EA-3DEF-C4C48421E94B}"/>
          </ac:spMkLst>
        </pc:spChg>
      </pc:sldChg>
      <pc:sldChg chg="addSp modSp add mod modAnim">
        <pc:chgData name="TAN Mei Yi [Harrisdale Senior High School]" userId="f9f029c9-d743-4d60-9f2c-e74bdec1ab07" providerId="ADAL" clId="{0D481EDF-457B-4615-B259-F1EDBF3DC4EB}" dt="2023-07-27T04:02:53.567" v="13711" actId="207"/>
        <pc:sldMkLst>
          <pc:docMk/>
          <pc:sldMk cId="3493683123" sldId="412"/>
        </pc:sldMkLst>
        <pc:spChg chg="mod">
          <ac:chgData name="TAN Mei Yi [Harrisdale Senior High School]" userId="f9f029c9-d743-4d60-9f2c-e74bdec1ab07" providerId="ADAL" clId="{0D481EDF-457B-4615-B259-F1EDBF3DC4EB}" dt="2023-07-27T04:01:55.328" v="13647" actId="20577"/>
          <ac:spMkLst>
            <pc:docMk/>
            <pc:sldMk cId="3493683123" sldId="412"/>
            <ac:spMk id="3" creationId="{E9F8ACC9-07A8-4519-A0A1-1993DA2AE437}"/>
          </ac:spMkLst>
        </pc:spChg>
        <pc:spChg chg="add mod">
          <ac:chgData name="TAN Mei Yi [Harrisdale Senior High School]" userId="f9f029c9-d743-4d60-9f2c-e74bdec1ab07" providerId="ADAL" clId="{0D481EDF-457B-4615-B259-F1EDBF3DC4EB}" dt="2023-07-27T04:02:02.044" v="13672" actId="1076"/>
          <ac:spMkLst>
            <pc:docMk/>
            <pc:sldMk cId="3493683123" sldId="412"/>
            <ac:spMk id="4" creationId="{A9B0904E-3094-B4E5-CC78-F6B7243F9B9B}"/>
          </ac:spMkLst>
        </pc:spChg>
        <pc:spChg chg="add mod">
          <ac:chgData name="TAN Mei Yi [Harrisdale Senior High School]" userId="f9f029c9-d743-4d60-9f2c-e74bdec1ab07" providerId="ADAL" clId="{0D481EDF-457B-4615-B259-F1EDBF3DC4EB}" dt="2023-07-27T04:02:36.961" v="13701" actId="1076"/>
          <ac:spMkLst>
            <pc:docMk/>
            <pc:sldMk cId="3493683123" sldId="412"/>
            <ac:spMk id="5" creationId="{53842BE4-556A-B4C2-2140-A8DED34E9B4C}"/>
          </ac:spMkLst>
        </pc:spChg>
        <pc:spChg chg="add mod">
          <ac:chgData name="TAN Mei Yi [Harrisdale Senior High School]" userId="f9f029c9-d743-4d60-9f2c-e74bdec1ab07" providerId="ADAL" clId="{0D481EDF-457B-4615-B259-F1EDBF3DC4EB}" dt="2023-07-27T04:02:53.567" v="13711" actId="207"/>
          <ac:spMkLst>
            <pc:docMk/>
            <pc:sldMk cId="3493683123" sldId="412"/>
            <ac:spMk id="6" creationId="{560B7465-10A4-0225-8DFA-5A99C177F689}"/>
          </ac:spMkLst>
        </pc:spChg>
      </pc:sldChg>
      <pc:sldChg chg="addSp delSp modSp add mod delAnim modAnim">
        <pc:chgData name="TAN Mei Yi [Harrisdale Senior High School]" userId="f9f029c9-d743-4d60-9f2c-e74bdec1ab07" providerId="ADAL" clId="{0D481EDF-457B-4615-B259-F1EDBF3DC4EB}" dt="2023-07-27T04:09:33.377" v="14620" actId="1076"/>
        <pc:sldMkLst>
          <pc:docMk/>
          <pc:sldMk cId="295920318" sldId="413"/>
        </pc:sldMkLst>
        <pc:spChg chg="mod">
          <ac:chgData name="TAN Mei Yi [Harrisdale Senior High School]" userId="f9f029c9-d743-4d60-9f2c-e74bdec1ab07" providerId="ADAL" clId="{0D481EDF-457B-4615-B259-F1EDBF3DC4EB}" dt="2023-07-27T04:04:31.365" v="14075" actId="20577"/>
          <ac:spMkLst>
            <pc:docMk/>
            <pc:sldMk cId="295920318" sldId="413"/>
            <ac:spMk id="2" creationId="{8ABCEC15-E4FC-D431-127D-F65CEA37D548}"/>
          </ac:spMkLst>
        </pc:spChg>
        <pc:spChg chg="mod">
          <ac:chgData name="TAN Mei Yi [Harrisdale Senior High School]" userId="f9f029c9-d743-4d60-9f2c-e74bdec1ab07" providerId="ADAL" clId="{0D481EDF-457B-4615-B259-F1EDBF3DC4EB}" dt="2023-07-27T04:04:06.274" v="14041" actId="20577"/>
          <ac:spMkLst>
            <pc:docMk/>
            <pc:sldMk cId="295920318" sldId="413"/>
            <ac:spMk id="3" creationId="{E9F8ACC9-07A8-4519-A0A1-1993DA2AE437}"/>
          </ac:spMkLst>
        </pc:spChg>
        <pc:spChg chg="del">
          <ac:chgData name="TAN Mei Yi [Harrisdale Senior High School]" userId="f9f029c9-d743-4d60-9f2c-e74bdec1ab07" providerId="ADAL" clId="{0D481EDF-457B-4615-B259-F1EDBF3DC4EB}" dt="2023-07-27T04:04:13.479" v="14042" actId="478"/>
          <ac:spMkLst>
            <pc:docMk/>
            <pc:sldMk cId="295920318" sldId="413"/>
            <ac:spMk id="4" creationId="{A9B0904E-3094-B4E5-CC78-F6B7243F9B9B}"/>
          </ac:spMkLst>
        </pc:spChg>
        <pc:spChg chg="del">
          <ac:chgData name="TAN Mei Yi [Harrisdale Senior High School]" userId="f9f029c9-d743-4d60-9f2c-e74bdec1ab07" providerId="ADAL" clId="{0D481EDF-457B-4615-B259-F1EDBF3DC4EB}" dt="2023-07-27T04:04:39.580" v="14076" actId="478"/>
          <ac:spMkLst>
            <pc:docMk/>
            <pc:sldMk cId="295920318" sldId="413"/>
            <ac:spMk id="5" creationId="{53842BE4-556A-B4C2-2140-A8DED34E9B4C}"/>
          </ac:spMkLst>
        </pc:spChg>
        <pc:spChg chg="mod">
          <ac:chgData name="TAN Mei Yi [Harrisdale Senior High School]" userId="f9f029c9-d743-4d60-9f2c-e74bdec1ab07" providerId="ADAL" clId="{0D481EDF-457B-4615-B259-F1EDBF3DC4EB}" dt="2023-07-27T04:05:45.797" v="14223" actId="1076"/>
          <ac:spMkLst>
            <pc:docMk/>
            <pc:sldMk cId="295920318" sldId="413"/>
            <ac:spMk id="6" creationId="{560B7465-10A4-0225-8DFA-5A99C177F689}"/>
          </ac:spMkLst>
        </pc:spChg>
        <pc:spChg chg="add mod">
          <ac:chgData name="TAN Mei Yi [Harrisdale Senior High School]" userId="f9f029c9-d743-4d60-9f2c-e74bdec1ab07" providerId="ADAL" clId="{0D481EDF-457B-4615-B259-F1EDBF3DC4EB}" dt="2023-07-27T04:07:06.541" v="14352" actId="1076"/>
          <ac:spMkLst>
            <pc:docMk/>
            <pc:sldMk cId="295920318" sldId="413"/>
            <ac:spMk id="7" creationId="{6A2DB50A-D924-A6FF-144C-84C7524124F4}"/>
          </ac:spMkLst>
        </pc:spChg>
        <pc:spChg chg="add mod">
          <ac:chgData name="TAN Mei Yi [Harrisdale Senior High School]" userId="f9f029c9-d743-4d60-9f2c-e74bdec1ab07" providerId="ADAL" clId="{0D481EDF-457B-4615-B259-F1EDBF3DC4EB}" dt="2023-07-27T04:08:46.223" v="14569" actId="27636"/>
          <ac:spMkLst>
            <pc:docMk/>
            <pc:sldMk cId="295920318" sldId="413"/>
            <ac:spMk id="8" creationId="{2E4703E6-B8B3-4B48-CDC1-7FF389201B0B}"/>
          </ac:spMkLst>
        </pc:spChg>
        <pc:spChg chg="add mod">
          <ac:chgData name="TAN Mei Yi [Harrisdale Senior High School]" userId="f9f029c9-d743-4d60-9f2c-e74bdec1ab07" providerId="ADAL" clId="{0D481EDF-457B-4615-B259-F1EDBF3DC4EB}" dt="2023-07-27T04:08:59.526" v="14573" actId="1076"/>
          <ac:spMkLst>
            <pc:docMk/>
            <pc:sldMk cId="295920318" sldId="413"/>
            <ac:spMk id="9" creationId="{38AD830E-CC5B-E701-4D17-800BF6B52260}"/>
          </ac:spMkLst>
        </pc:spChg>
        <pc:spChg chg="add mod">
          <ac:chgData name="TAN Mei Yi [Harrisdale Senior High School]" userId="f9f029c9-d743-4d60-9f2c-e74bdec1ab07" providerId="ADAL" clId="{0D481EDF-457B-4615-B259-F1EDBF3DC4EB}" dt="2023-07-27T04:09:33.377" v="14620" actId="1076"/>
          <ac:spMkLst>
            <pc:docMk/>
            <pc:sldMk cId="295920318" sldId="413"/>
            <ac:spMk id="10" creationId="{31E9F5B5-44AA-CD1C-DE88-C18686BBAD24}"/>
          </ac:spMkLst>
        </pc:spChg>
      </pc:sldChg>
      <pc:sldChg chg="delSp modSp add mod delAnim modAnim">
        <pc:chgData name="TAN Mei Yi [Harrisdale Senior High School]" userId="f9f029c9-d743-4d60-9f2c-e74bdec1ab07" providerId="ADAL" clId="{0D481EDF-457B-4615-B259-F1EDBF3DC4EB}" dt="2023-07-27T04:13:53.102" v="15214" actId="1076"/>
        <pc:sldMkLst>
          <pc:docMk/>
          <pc:sldMk cId="3200241528" sldId="414"/>
        </pc:sldMkLst>
        <pc:spChg chg="mod">
          <ac:chgData name="TAN Mei Yi [Harrisdale Senior High School]" userId="f9f029c9-d743-4d60-9f2c-e74bdec1ab07" providerId="ADAL" clId="{0D481EDF-457B-4615-B259-F1EDBF3DC4EB}" dt="2023-07-27T04:11:01.319" v="14907" actId="20577"/>
          <ac:spMkLst>
            <pc:docMk/>
            <pc:sldMk cId="3200241528" sldId="414"/>
            <ac:spMk id="3" creationId="{E9F8ACC9-07A8-4519-A0A1-1993DA2AE437}"/>
          </ac:spMkLst>
        </pc:spChg>
        <pc:spChg chg="mod">
          <ac:chgData name="TAN Mei Yi [Harrisdale Senior High School]" userId="f9f029c9-d743-4d60-9f2c-e74bdec1ab07" providerId="ADAL" clId="{0D481EDF-457B-4615-B259-F1EDBF3DC4EB}" dt="2023-07-27T04:12:19.735" v="15081" actId="20577"/>
          <ac:spMkLst>
            <pc:docMk/>
            <pc:sldMk cId="3200241528" sldId="414"/>
            <ac:spMk id="6" creationId="{560B7465-10A4-0225-8DFA-5A99C177F689}"/>
          </ac:spMkLst>
        </pc:spChg>
        <pc:spChg chg="del">
          <ac:chgData name="TAN Mei Yi [Harrisdale Senior High School]" userId="f9f029c9-d743-4d60-9f2c-e74bdec1ab07" providerId="ADAL" clId="{0D481EDF-457B-4615-B259-F1EDBF3DC4EB}" dt="2023-07-27T04:12:29.046" v="15082" actId="478"/>
          <ac:spMkLst>
            <pc:docMk/>
            <pc:sldMk cId="3200241528" sldId="414"/>
            <ac:spMk id="7" creationId="{6A2DB50A-D924-A6FF-144C-84C7524124F4}"/>
          </ac:spMkLst>
        </pc:spChg>
        <pc:spChg chg="mod">
          <ac:chgData name="TAN Mei Yi [Harrisdale Senior High School]" userId="f9f029c9-d743-4d60-9f2c-e74bdec1ab07" providerId="ADAL" clId="{0D481EDF-457B-4615-B259-F1EDBF3DC4EB}" dt="2023-07-27T04:12:50.091" v="15125" actId="1076"/>
          <ac:spMkLst>
            <pc:docMk/>
            <pc:sldMk cId="3200241528" sldId="414"/>
            <ac:spMk id="8" creationId="{2E4703E6-B8B3-4B48-CDC1-7FF389201B0B}"/>
          </ac:spMkLst>
        </pc:spChg>
        <pc:spChg chg="mod">
          <ac:chgData name="TAN Mei Yi [Harrisdale Senior High School]" userId="f9f029c9-d743-4d60-9f2c-e74bdec1ab07" providerId="ADAL" clId="{0D481EDF-457B-4615-B259-F1EDBF3DC4EB}" dt="2023-07-27T04:13:10.468" v="15153" actId="1076"/>
          <ac:spMkLst>
            <pc:docMk/>
            <pc:sldMk cId="3200241528" sldId="414"/>
            <ac:spMk id="9" creationId="{38AD830E-CC5B-E701-4D17-800BF6B52260}"/>
          </ac:spMkLst>
        </pc:spChg>
        <pc:spChg chg="mod">
          <ac:chgData name="TAN Mei Yi [Harrisdale Senior High School]" userId="f9f029c9-d743-4d60-9f2c-e74bdec1ab07" providerId="ADAL" clId="{0D481EDF-457B-4615-B259-F1EDBF3DC4EB}" dt="2023-07-27T04:13:53.102" v="15214" actId="1076"/>
          <ac:spMkLst>
            <pc:docMk/>
            <pc:sldMk cId="3200241528" sldId="414"/>
            <ac:spMk id="10" creationId="{31E9F5B5-44AA-CD1C-DE88-C18686BBAD24}"/>
          </ac:spMkLst>
        </pc:spChg>
      </pc:sldChg>
      <pc:sldChg chg="addSp delSp modSp add mod delAnim modAnim">
        <pc:chgData name="TAN Mei Yi [Harrisdale Senior High School]" userId="f9f029c9-d743-4d60-9f2c-e74bdec1ab07" providerId="ADAL" clId="{0D481EDF-457B-4615-B259-F1EDBF3DC4EB}" dt="2023-07-27T04:37:58.155" v="15982" actId="403"/>
        <pc:sldMkLst>
          <pc:docMk/>
          <pc:sldMk cId="480262328" sldId="415"/>
        </pc:sldMkLst>
        <pc:spChg chg="mod">
          <ac:chgData name="TAN Mei Yi [Harrisdale Senior High School]" userId="f9f029c9-d743-4d60-9f2c-e74bdec1ab07" providerId="ADAL" clId="{0D481EDF-457B-4615-B259-F1EDBF3DC4EB}" dt="2023-07-27T04:24:03.257" v="15326" actId="20577"/>
          <ac:spMkLst>
            <pc:docMk/>
            <pc:sldMk cId="480262328" sldId="415"/>
            <ac:spMk id="2" creationId="{8ABCEC15-E4FC-D431-127D-F65CEA37D548}"/>
          </ac:spMkLst>
        </pc:spChg>
        <pc:spChg chg="mod">
          <ac:chgData name="TAN Mei Yi [Harrisdale Senior High School]" userId="f9f029c9-d743-4d60-9f2c-e74bdec1ab07" providerId="ADAL" clId="{0D481EDF-457B-4615-B259-F1EDBF3DC4EB}" dt="2023-07-27T04:24:28.893" v="15430" actId="14100"/>
          <ac:spMkLst>
            <pc:docMk/>
            <pc:sldMk cId="480262328" sldId="415"/>
            <ac:spMk id="3" creationId="{E9F8ACC9-07A8-4519-A0A1-1993DA2AE437}"/>
          </ac:spMkLst>
        </pc:spChg>
        <pc:spChg chg="add mod">
          <ac:chgData name="TAN Mei Yi [Harrisdale Senior High School]" userId="f9f029c9-d743-4d60-9f2c-e74bdec1ab07" providerId="ADAL" clId="{0D481EDF-457B-4615-B259-F1EDBF3DC4EB}" dt="2023-07-27T04:27:50.487" v="15568" actId="27636"/>
          <ac:spMkLst>
            <pc:docMk/>
            <pc:sldMk cId="480262328" sldId="415"/>
            <ac:spMk id="5" creationId="{7565E08B-0850-C73F-17B2-C95E6E8C06C8}"/>
          </ac:spMkLst>
        </pc:spChg>
        <pc:spChg chg="del">
          <ac:chgData name="TAN Mei Yi [Harrisdale Senior High School]" userId="f9f029c9-d743-4d60-9f2c-e74bdec1ab07" providerId="ADAL" clId="{0D481EDF-457B-4615-B259-F1EDBF3DC4EB}" dt="2023-07-27T04:25:58.030" v="15432" actId="478"/>
          <ac:spMkLst>
            <pc:docMk/>
            <pc:sldMk cId="480262328" sldId="415"/>
            <ac:spMk id="6" creationId="{560B7465-10A4-0225-8DFA-5A99C177F689}"/>
          </ac:spMkLst>
        </pc:spChg>
        <pc:spChg chg="add mod">
          <ac:chgData name="TAN Mei Yi [Harrisdale Senior High School]" userId="f9f029c9-d743-4d60-9f2c-e74bdec1ab07" providerId="ADAL" clId="{0D481EDF-457B-4615-B259-F1EDBF3DC4EB}" dt="2023-07-27T04:34:52.572" v="15792" actId="20577"/>
          <ac:spMkLst>
            <pc:docMk/>
            <pc:sldMk cId="480262328" sldId="415"/>
            <ac:spMk id="7" creationId="{64D1A9ED-DDC9-6B00-45F3-3B996C3E78A9}"/>
          </ac:spMkLst>
        </pc:spChg>
        <pc:spChg chg="del">
          <ac:chgData name="TAN Mei Yi [Harrisdale Senior High School]" userId="f9f029c9-d743-4d60-9f2c-e74bdec1ab07" providerId="ADAL" clId="{0D481EDF-457B-4615-B259-F1EDBF3DC4EB}" dt="2023-07-27T04:25:58.030" v="15432" actId="478"/>
          <ac:spMkLst>
            <pc:docMk/>
            <pc:sldMk cId="480262328" sldId="415"/>
            <ac:spMk id="8" creationId="{2E4703E6-B8B3-4B48-CDC1-7FF389201B0B}"/>
          </ac:spMkLst>
        </pc:spChg>
        <pc:spChg chg="mod">
          <ac:chgData name="TAN Mei Yi [Harrisdale Senior High School]" userId="f9f029c9-d743-4d60-9f2c-e74bdec1ab07" providerId="ADAL" clId="{0D481EDF-457B-4615-B259-F1EDBF3DC4EB}" dt="2023-07-27T04:29:52.183" v="15747" actId="1076"/>
          <ac:spMkLst>
            <pc:docMk/>
            <pc:sldMk cId="480262328" sldId="415"/>
            <ac:spMk id="9" creationId="{38AD830E-CC5B-E701-4D17-800BF6B52260}"/>
          </ac:spMkLst>
        </pc:spChg>
        <pc:spChg chg="del">
          <ac:chgData name="TAN Mei Yi [Harrisdale Senior High School]" userId="f9f029c9-d743-4d60-9f2c-e74bdec1ab07" providerId="ADAL" clId="{0D481EDF-457B-4615-B259-F1EDBF3DC4EB}" dt="2023-07-27T04:30:11.441" v="15772" actId="478"/>
          <ac:spMkLst>
            <pc:docMk/>
            <pc:sldMk cId="480262328" sldId="415"/>
            <ac:spMk id="10" creationId="{31E9F5B5-44AA-CD1C-DE88-C18686BBAD24}"/>
          </ac:spMkLst>
        </pc:spChg>
        <pc:spChg chg="add mod">
          <ac:chgData name="TAN Mei Yi [Harrisdale Senior High School]" userId="f9f029c9-d743-4d60-9f2c-e74bdec1ab07" providerId="ADAL" clId="{0D481EDF-457B-4615-B259-F1EDBF3DC4EB}" dt="2023-07-27T04:30:09.393" v="15771" actId="1076"/>
          <ac:spMkLst>
            <pc:docMk/>
            <pc:sldMk cId="480262328" sldId="415"/>
            <ac:spMk id="11" creationId="{40864E0D-79BB-8801-14A3-5A2D0A884791}"/>
          </ac:spMkLst>
        </pc:spChg>
        <pc:spChg chg="add del mod">
          <ac:chgData name="TAN Mei Yi [Harrisdale Senior High School]" userId="f9f029c9-d743-4d60-9f2c-e74bdec1ab07" providerId="ADAL" clId="{0D481EDF-457B-4615-B259-F1EDBF3DC4EB}" dt="2023-07-27T04:33:02.880" v="15783" actId="478"/>
          <ac:spMkLst>
            <pc:docMk/>
            <pc:sldMk cId="480262328" sldId="415"/>
            <ac:spMk id="12" creationId="{FBDDA15F-441A-F64B-CD62-353F7B22F086}"/>
          </ac:spMkLst>
        </pc:spChg>
        <pc:spChg chg="add mod">
          <ac:chgData name="TAN Mei Yi [Harrisdale Senior High School]" userId="f9f029c9-d743-4d60-9f2c-e74bdec1ab07" providerId="ADAL" clId="{0D481EDF-457B-4615-B259-F1EDBF3DC4EB}" dt="2023-07-27T04:37:58.155" v="15982" actId="403"/>
          <ac:spMkLst>
            <pc:docMk/>
            <pc:sldMk cId="480262328" sldId="415"/>
            <ac:spMk id="19" creationId="{B5C02ABD-E168-15A4-4411-E9A7750FC029}"/>
          </ac:spMkLst>
        </pc:spChg>
        <pc:spChg chg="add mod">
          <ac:chgData name="TAN Mei Yi [Harrisdale Senior High School]" userId="f9f029c9-d743-4d60-9f2c-e74bdec1ab07" providerId="ADAL" clId="{0D481EDF-457B-4615-B259-F1EDBF3DC4EB}" dt="2023-07-27T04:36:49.430" v="15896" actId="1035"/>
          <ac:spMkLst>
            <pc:docMk/>
            <pc:sldMk cId="480262328" sldId="415"/>
            <ac:spMk id="20" creationId="{9AA93EBC-AC74-6C7C-7FEA-4257B1D53845}"/>
          </ac:spMkLst>
        </pc:spChg>
        <pc:spChg chg="add mod">
          <ac:chgData name="TAN Mei Yi [Harrisdale Senior High School]" userId="f9f029c9-d743-4d60-9f2c-e74bdec1ab07" providerId="ADAL" clId="{0D481EDF-457B-4615-B259-F1EDBF3DC4EB}" dt="2023-07-27T04:36:54.917" v="15898" actId="1076"/>
          <ac:spMkLst>
            <pc:docMk/>
            <pc:sldMk cId="480262328" sldId="415"/>
            <ac:spMk id="21" creationId="{976EBDD9-32A0-CC6B-1E56-3CC329DFB7E4}"/>
          </ac:spMkLst>
        </pc:spChg>
        <pc:graphicFrameChg chg="add mod modGraphic">
          <ac:chgData name="TAN Mei Yi [Harrisdale Senior High School]" userId="f9f029c9-d743-4d60-9f2c-e74bdec1ab07" providerId="ADAL" clId="{0D481EDF-457B-4615-B259-F1EDBF3DC4EB}" dt="2023-07-27T04:27:06.828" v="15482" actId="20577"/>
          <ac:graphicFrameMkLst>
            <pc:docMk/>
            <pc:sldMk cId="480262328" sldId="415"/>
            <ac:graphicFrameMk id="4" creationId="{E80A52CC-1383-7C8F-0A66-1706D48AC02A}"/>
          </ac:graphicFrameMkLst>
        </pc:graphicFrameChg>
        <pc:picChg chg="add mod ord">
          <ac:chgData name="TAN Mei Yi [Harrisdale Senior High School]" userId="f9f029c9-d743-4d60-9f2c-e74bdec1ab07" providerId="ADAL" clId="{0D481EDF-457B-4615-B259-F1EDBF3DC4EB}" dt="2023-07-27T04:33:14.584" v="15786" actId="166"/>
          <ac:picMkLst>
            <pc:docMk/>
            <pc:sldMk cId="480262328" sldId="415"/>
            <ac:picMk id="14" creationId="{4A2F309D-0D76-4B22-B439-826640235673}"/>
          </ac:picMkLst>
        </pc:picChg>
        <pc:picChg chg="add mod">
          <ac:chgData name="TAN Mei Yi [Harrisdale Senior High School]" userId="f9f029c9-d743-4d60-9f2c-e74bdec1ab07" providerId="ADAL" clId="{0D481EDF-457B-4615-B259-F1EDBF3DC4EB}" dt="2023-07-27T04:33:16.781" v="15787" actId="1076"/>
          <ac:picMkLst>
            <pc:docMk/>
            <pc:sldMk cId="480262328" sldId="415"/>
            <ac:picMk id="16" creationId="{08CCB95F-9842-2308-A637-2F1D31FA10FB}"/>
          </ac:picMkLst>
        </pc:picChg>
        <pc:picChg chg="add mod">
          <ac:chgData name="TAN Mei Yi [Harrisdale Senior High School]" userId="f9f029c9-d743-4d60-9f2c-e74bdec1ab07" providerId="ADAL" clId="{0D481EDF-457B-4615-B259-F1EDBF3DC4EB}" dt="2023-07-27T04:34:01.948" v="15790" actId="1076"/>
          <ac:picMkLst>
            <pc:docMk/>
            <pc:sldMk cId="480262328" sldId="415"/>
            <ac:picMk id="18" creationId="{4A0CDAD2-5A70-9C56-3BCD-D5C604C107FE}"/>
          </ac:picMkLst>
        </pc:picChg>
      </pc:sldChg>
      <pc:sldChg chg="modSp add del mod">
        <pc:chgData name="TAN Mei Yi [Harrisdale Senior High School]" userId="f9f029c9-d743-4d60-9f2c-e74bdec1ab07" providerId="ADAL" clId="{0D481EDF-457B-4615-B259-F1EDBF3DC4EB}" dt="2023-07-27T04:23:58.142" v="15324" actId="47"/>
        <pc:sldMkLst>
          <pc:docMk/>
          <pc:sldMk cId="2334790300" sldId="415"/>
        </pc:sldMkLst>
        <pc:spChg chg="mod">
          <ac:chgData name="TAN Mei Yi [Harrisdale Senior High School]" userId="f9f029c9-d743-4d60-9f2c-e74bdec1ab07" providerId="ADAL" clId="{0D481EDF-457B-4615-B259-F1EDBF3DC4EB}" dt="2023-07-27T04:23:54.294" v="15323" actId="20577"/>
          <ac:spMkLst>
            <pc:docMk/>
            <pc:sldMk cId="2334790300" sldId="415"/>
            <ac:spMk id="2" creationId="{50FDE043-831F-DED5-1F33-51254C7E1EAF}"/>
          </ac:spMkLst>
        </pc:spChg>
      </pc:sldChg>
    </pc:docChg>
  </pc:docChgLst>
  <pc:docChgLst>
    <pc:chgData name="TAN Mei Yi [Harrisdale Senior High School]" userId="f9f029c9-d743-4d60-9f2c-e74bdec1ab07" providerId="ADAL" clId="{E78A49DA-0F89-4615-98B2-17D3D401C507}"/>
    <pc:docChg chg="undo custSel addSld delSld modSld">
      <pc:chgData name="TAN Mei Yi [Harrisdale Senior High School]" userId="f9f029c9-d743-4d60-9f2c-e74bdec1ab07" providerId="ADAL" clId="{E78A49DA-0F89-4615-98B2-17D3D401C507}" dt="2023-06-09T00:12:47.242" v="252" actId="20577"/>
      <pc:docMkLst>
        <pc:docMk/>
      </pc:docMkLst>
      <pc:sldChg chg="modSp add mod">
        <pc:chgData name="TAN Mei Yi [Harrisdale Senior High School]" userId="f9f029c9-d743-4d60-9f2c-e74bdec1ab07" providerId="ADAL" clId="{E78A49DA-0F89-4615-98B2-17D3D401C507}" dt="2023-06-08T03:42:19.531" v="45" actId="207"/>
        <pc:sldMkLst>
          <pc:docMk/>
          <pc:sldMk cId="2036594569" sldId="264"/>
        </pc:sldMkLst>
        <pc:spChg chg="mod">
          <ac:chgData name="TAN Mei Yi [Harrisdale Senior High School]" userId="f9f029c9-d743-4d60-9f2c-e74bdec1ab07" providerId="ADAL" clId="{E78A49DA-0F89-4615-98B2-17D3D401C507}" dt="2023-06-08T03:42:19.531" v="45" actId="207"/>
          <ac:spMkLst>
            <pc:docMk/>
            <pc:sldMk cId="2036594569" sldId="264"/>
            <ac:spMk id="7" creationId="{0CFA80A2-A9E0-4E8B-9082-92173389533E}"/>
          </ac:spMkLst>
        </pc:spChg>
      </pc:sldChg>
      <pc:sldChg chg="modSp add mod">
        <pc:chgData name="TAN Mei Yi [Harrisdale Senior High School]" userId="f9f029c9-d743-4d60-9f2c-e74bdec1ab07" providerId="ADAL" clId="{E78A49DA-0F89-4615-98B2-17D3D401C507}" dt="2023-06-09T00:12:47.242" v="252" actId="20577"/>
        <pc:sldMkLst>
          <pc:docMk/>
          <pc:sldMk cId="2027347139" sldId="268"/>
        </pc:sldMkLst>
        <pc:spChg chg="mod">
          <ac:chgData name="TAN Mei Yi [Harrisdale Senior High School]" userId="f9f029c9-d743-4d60-9f2c-e74bdec1ab07" providerId="ADAL" clId="{E78A49DA-0F89-4615-98B2-17D3D401C507}" dt="2023-06-09T00:12:47.242" v="252" actId="20577"/>
          <ac:spMkLst>
            <pc:docMk/>
            <pc:sldMk cId="2027347139" sldId="268"/>
            <ac:spMk id="4" creationId="{6AB441A5-4824-4EDF-8162-BDCD56D5E9E4}"/>
          </ac:spMkLst>
        </pc:spChg>
        <pc:spChg chg="mod">
          <ac:chgData name="TAN Mei Yi [Harrisdale Senior High School]" userId="f9f029c9-d743-4d60-9f2c-e74bdec1ab07" providerId="ADAL" clId="{E78A49DA-0F89-4615-98B2-17D3D401C507}" dt="2023-06-08T04:00:28.907" v="176" actId="113"/>
          <ac:spMkLst>
            <pc:docMk/>
            <pc:sldMk cId="2027347139" sldId="268"/>
            <ac:spMk id="5" creationId="{F95040A5-EBBD-40C1-A148-4B4A9991F96E}"/>
          </ac:spMkLst>
        </pc:spChg>
        <pc:spChg chg="mod">
          <ac:chgData name="TAN Mei Yi [Harrisdale Senior High School]" userId="f9f029c9-d743-4d60-9f2c-e74bdec1ab07" providerId="ADAL" clId="{E78A49DA-0F89-4615-98B2-17D3D401C507}" dt="2023-06-08T04:00:33.608" v="177" actId="113"/>
          <ac:spMkLst>
            <pc:docMk/>
            <pc:sldMk cId="2027347139" sldId="268"/>
            <ac:spMk id="7" creationId="{ED03A324-55E9-4A66-A716-CEC65FFE4909}"/>
          </ac:spMkLst>
        </pc:spChg>
      </pc:sldChg>
      <pc:sldChg chg="modSp add mod modAnim">
        <pc:chgData name="TAN Mei Yi [Harrisdale Senior High School]" userId="f9f029c9-d743-4d60-9f2c-e74bdec1ab07" providerId="ADAL" clId="{E78A49DA-0F89-4615-98B2-17D3D401C507}" dt="2023-06-08T04:00:54.890" v="182" actId="207"/>
        <pc:sldMkLst>
          <pc:docMk/>
          <pc:sldMk cId="4271663044" sldId="269"/>
        </pc:sldMkLst>
        <pc:spChg chg="mod">
          <ac:chgData name="TAN Mei Yi [Harrisdale Senior High School]" userId="f9f029c9-d743-4d60-9f2c-e74bdec1ab07" providerId="ADAL" clId="{E78A49DA-0F89-4615-98B2-17D3D401C507}" dt="2023-06-08T04:00:54.890" v="182" actId="207"/>
          <ac:spMkLst>
            <pc:docMk/>
            <pc:sldMk cId="4271663044" sldId="269"/>
            <ac:spMk id="3" creationId="{996B7CC1-6855-4A2E-BF27-499E8DABB954}"/>
          </ac:spMkLst>
        </pc:spChg>
        <pc:spChg chg="mod">
          <ac:chgData name="TAN Mei Yi [Harrisdale Senior High School]" userId="f9f029c9-d743-4d60-9f2c-e74bdec1ab07" providerId="ADAL" clId="{E78A49DA-0F89-4615-98B2-17D3D401C507}" dt="2023-06-08T03:44:53.728" v="89" actId="207"/>
          <ac:spMkLst>
            <pc:docMk/>
            <pc:sldMk cId="4271663044" sldId="269"/>
            <ac:spMk id="4" creationId="{6AB441A5-4824-4EDF-8162-BDCD56D5E9E4}"/>
          </ac:spMkLst>
        </pc:spChg>
        <pc:spChg chg="mod">
          <ac:chgData name="TAN Mei Yi [Harrisdale Senior High School]" userId="f9f029c9-d743-4d60-9f2c-e74bdec1ab07" providerId="ADAL" clId="{E78A49DA-0F89-4615-98B2-17D3D401C507}" dt="2023-06-08T04:00:50.205" v="180" actId="207"/>
          <ac:spMkLst>
            <pc:docMk/>
            <pc:sldMk cId="4271663044" sldId="269"/>
            <ac:spMk id="5" creationId="{F95040A5-EBBD-40C1-A148-4B4A9991F96E}"/>
          </ac:spMkLst>
        </pc:spChg>
        <pc:spChg chg="mod">
          <ac:chgData name="TAN Mei Yi [Harrisdale Senior High School]" userId="f9f029c9-d743-4d60-9f2c-e74bdec1ab07" providerId="ADAL" clId="{E78A49DA-0F89-4615-98B2-17D3D401C507}" dt="2023-06-08T04:00:54.890" v="182" actId="207"/>
          <ac:spMkLst>
            <pc:docMk/>
            <pc:sldMk cId="4271663044" sldId="269"/>
            <ac:spMk id="8" creationId="{0BB9620B-DF69-4F87-BC3B-57DC411CADEA}"/>
          </ac:spMkLst>
        </pc:spChg>
      </pc:sldChg>
      <pc:sldChg chg="modSp add mod">
        <pc:chgData name="TAN Mei Yi [Harrisdale Senior High School]" userId="f9f029c9-d743-4d60-9f2c-e74bdec1ab07" providerId="ADAL" clId="{E78A49DA-0F89-4615-98B2-17D3D401C507}" dt="2023-06-08T04:01:01.101" v="183" actId="113"/>
        <pc:sldMkLst>
          <pc:docMk/>
          <pc:sldMk cId="3089165907" sldId="270"/>
        </pc:sldMkLst>
        <pc:spChg chg="mod">
          <ac:chgData name="TAN Mei Yi [Harrisdale Senior High School]" userId="f9f029c9-d743-4d60-9f2c-e74bdec1ab07" providerId="ADAL" clId="{E78A49DA-0F89-4615-98B2-17D3D401C507}" dt="2023-06-08T03:44:59.483" v="91" actId="207"/>
          <ac:spMkLst>
            <pc:docMk/>
            <pc:sldMk cId="3089165907" sldId="270"/>
            <ac:spMk id="4" creationId="{6AB441A5-4824-4EDF-8162-BDCD56D5E9E4}"/>
          </ac:spMkLst>
        </pc:spChg>
        <pc:spChg chg="mod">
          <ac:chgData name="TAN Mei Yi [Harrisdale Senior High School]" userId="f9f029c9-d743-4d60-9f2c-e74bdec1ab07" providerId="ADAL" clId="{E78A49DA-0F89-4615-98B2-17D3D401C507}" dt="2023-06-08T04:01:01.101" v="183" actId="113"/>
          <ac:spMkLst>
            <pc:docMk/>
            <pc:sldMk cId="3089165907" sldId="270"/>
            <ac:spMk id="5" creationId="{F95040A5-EBBD-40C1-A148-4B4A9991F96E}"/>
          </ac:spMkLst>
        </pc:spChg>
      </pc:sldChg>
      <pc:sldChg chg="modSp add mod modAnim">
        <pc:chgData name="TAN Mei Yi [Harrisdale Senior High School]" userId="f9f029c9-d743-4d60-9f2c-e74bdec1ab07" providerId="ADAL" clId="{E78A49DA-0F89-4615-98B2-17D3D401C507}" dt="2023-06-09T00:07:48.959" v="189" actId="207"/>
        <pc:sldMkLst>
          <pc:docMk/>
          <pc:sldMk cId="3257440094" sldId="271"/>
        </pc:sldMkLst>
        <pc:spChg chg="mod">
          <ac:chgData name="TAN Mei Yi [Harrisdale Senior High School]" userId="f9f029c9-d743-4d60-9f2c-e74bdec1ab07" providerId="ADAL" clId="{E78A49DA-0F89-4615-98B2-17D3D401C507}" dt="2023-06-08T03:45:04.219" v="93" actId="207"/>
          <ac:spMkLst>
            <pc:docMk/>
            <pc:sldMk cId="3257440094" sldId="271"/>
            <ac:spMk id="4" creationId="{6AB441A5-4824-4EDF-8162-BDCD56D5E9E4}"/>
          </ac:spMkLst>
        </pc:spChg>
        <pc:spChg chg="mod">
          <ac:chgData name="TAN Mei Yi [Harrisdale Senior High School]" userId="f9f029c9-d743-4d60-9f2c-e74bdec1ab07" providerId="ADAL" clId="{E78A49DA-0F89-4615-98B2-17D3D401C507}" dt="2023-06-09T00:06:56.339" v="185" actId="207"/>
          <ac:spMkLst>
            <pc:docMk/>
            <pc:sldMk cId="3257440094" sldId="271"/>
            <ac:spMk id="5" creationId="{F95040A5-EBBD-40C1-A148-4B4A9991F96E}"/>
          </ac:spMkLst>
        </pc:spChg>
        <pc:spChg chg="mod">
          <ac:chgData name="TAN Mei Yi [Harrisdale Senior High School]" userId="f9f029c9-d743-4d60-9f2c-e74bdec1ab07" providerId="ADAL" clId="{E78A49DA-0F89-4615-98B2-17D3D401C507}" dt="2023-06-09T00:07:48.959" v="189" actId="207"/>
          <ac:spMkLst>
            <pc:docMk/>
            <pc:sldMk cId="3257440094" sldId="271"/>
            <ac:spMk id="7" creationId="{90EC2AD0-8DF7-4A3F-989F-7A21AD864E6A}"/>
          </ac:spMkLst>
        </pc:spChg>
      </pc:sldChg>
      <pc:sldChg chg="modSp add mod modAnim">
        <pc:chgData name="TAN Mei Yi [Harrisdale Senior High School]" userId="f9f029c9-d743-4d60-9f2c-e74bdec1ab07" providerId="ADAL" clId="{E78A49DA-0F89-4615-98B2-17D3D401C507}" dt="2023-06-09T00:08:14.269" v="196" actId="207"/>
        <pc:sldMkLst>
          <pc:docMk/>
          <pc:sldMk cId="1719514491" sldId="272"/>
        </pc:sldMkLst>
        <pc:spChg chg="mod">
          <ac:chgData name="TAN Mei Yi [Harrisdale Senior High School]" userId="f9f029c9-d743-4d60-9f2c-e74bdec1ab07" providerId="ADAL" clId="{E78A49DA-0F89-4615-98B2-17D3D401C507}" dt="2023-06-08T03:45:12.442" v="95" actId="207"/>
          <ac:spMkLst>
            <pc:docMk/>
            <pc:sldMk cId="1719514491" sldId="272"/>
            <ac:spMk id="4" creationId="{6AB441A5-4824-4EDF-8162-BDCD56D5E9E4}"/>
          </ac:spMkLst>
        </pc:spChg>
        <pc:spChg chg="mod">
          <ac:chgData name="TAN Mei Yi [Harrisdale Senior High School]" userId="f9f029c9-d743-4d60-9f2c-e74bdec1ab07" providerId="ADAL" clId="{E78A49DA-0F89-4615-98B2-17D3D401C507}" dt="2023-06-09T00:07:58.926" v="191" actId="113"/>
          <ac:spMkLst>
            <pc:docMk/>
            <pc:sldMk cId="1719514491" sldId="272"/>
            <ac:spMk id="5" creationId="{F95040A5-EBBD-40C1-A148-4B4A9991F96E}"/>
          </ac:spMkLst>
        </pc:spChg>
        <pc:spChg chg="mod">
          <ac:chgData name="TAN Mei Yi [Harrisdale Senior High School]" userId="f9f029c9-d743-4d60-9f2c-e74bdec1ab07" providerId="ADAL" clId="{E78A49DA-0F89-4615-98B2-17D3D401C507}" dt="2023-06-09T00:08:14.269" v="196" actId="207"/>
          <ac:spMkLst>
            <pc:docMk/>
            <pc:sldMk cId="1719514491" sldId="272"/>
            <ac:spMk id="7" creationId="{9D4C1DE6-E05F-4983-BD2C-B67A288E9417}"/>
          </ac:spMkLst>
        </pc:spChg>
      </pc:sldChg>
      <pc:sldChg chg="modSp add mod modAnim">
        <pc:chgData name="TAN Mei Yi [Harrisdale Senior High School]" userId="f9f029c9-d743-4d60-9f2c-e74bdec1ab07" providerId="ADAL" clId="{E78A49DA-0F89-4615-98B2-17D3D401C507}" dt="2023-06-09T00:08:44.683" v="202" actId="207"/>
        <pc:sldMkLst>
          <pc:docMk/>
          <pc:sldMk cId="1244387744" sldId="273"/>
        </pc:sldMkLst>
        <pc:spChg chg="mod">
          <ac:chgData name="TAN Mei Yi [Harrisdale Senior High School]" userId="f9f029c9-d743-4d60-9f2c-e74bdec1ab07" providerId="ADAL" clId="{E78A49DA-0F89-4615-98B2-17D3D401C507}" dt="2023-06-08T03:45:18.422" v="97" actId="207"/>
          <ac:spMkLst>
            <pc:docMk/>
            <pc:sldMk cId="1244387744" sldId="273"/>
            <ac:spMk id="4" creationId="{6AB441A5-4824-4EDF-8162-BDCD56D5E9E4}"/>
          </ac:spMkLst>
        </pc:spChg>
        <pc:spChg chg="mod">
          <ac:chgData name="TAN Mei Yi [Harrisdale Senior High School]" userId="f9f029c9-d743-4d60-9f2c-e74bdec1ab07" providerId="ADAL" clId="{E78A49DA-0F89-4615-98B2-17D3D401C507}" dt="2023-06-09T00:08:28.234" v="199" actId="207"/>
          <ac:spMkLst>
            <pc:docMk/>
            <pc:sldMk cId="1244387744" sldId="273"/>
            <ac:spMk id="5" creationId="{F95040A5-EBBD-40C1-A148-4B4A9991F96E}"/>
          </ac:spMkLst>
        </pc:spChg>
        <pc:spChg chg="mod">
          <ac:chgData name="TAN Mei Yi [Harrisdale Senior High School]" userId="f9f029c9-d743-4d60-9f2c-e74bdec1ab07" providerId="ADAL" clId="{E78A49DA-0F89-4615-98B2-17D3D401C507}" dt="2023-06-09T00:08:44.683" v="202" actId="207"/>
          <ac:spMkLst>
            <pc:docMk/>
            <pc:sldMk cId="1244387744" sldId="273"/>
            <ac:spMk id="7" creationId="{C1D23FFB-9F5D-40C2-95B3-8F16038CC34F}"/>
          </ac:spMkLst>
        </pc:spChg>
      </pc:sldChg>
      <pc:sldChg chg="modSp add mod modAnim">
        <pc:chgData name="TAN Mei Yi [Harrisdale Senior High School]" userId="f9f029c9-d743-4d60-9f2c-e74bdec1ab07" providerId="ADAL" clId="{E78A49DA-0F89-4615-98B2-17D3D401C507}" dt="2023-06-09T00:10:15.456" v="207" actId="207"/>
        <pc:sldMkLst>
          <pc:docMk/>
          <pc:sldMk cId="3108480479" sldId="274"/>
        </pc:sldMkLst>
        <pc:spChg chg="mod">
          <ac:chgData name="TAN Mei Yi [Harrisdale Senior High School]" userId="f9f029c9-d743-4d60-9f2c-e74bdec1ab07" providerId="ADAL" clId="{E78A49DA-0F89-4615-98B2-17D3D401C507}" dt="2023-06-08T03:45:24.092" v="99" actId="207"/>
          <ac:spMkLst>
            <pc:docMk/>
            <pc:sldMk cId="3108480479" sldId="274"/>
            <ac:spMk id="4" creationId="{6AB441A5-4824-4EDF-8162-BDCD56D5E9E4}"/>
          </ac:spMkLst>
        </pc:spChg>
        <pc:spChg chg="mod">
          <ac:chgData name="TAN Mei Yi [Harrisdale Senior High School]" userId="f9f029c9-d743-4d60-9f2c-e74bdec1ab07" providerId="ADAL" clId="{E78A49DA-0F89-4615-98B2-17D3D401C507}" dt="2023-06-09T00:09:59.172" v="204" actId="207"/>
          <ac:spMkLst>
            <pc:docMk/>
            <pc:sldMk cId="3108480479" sldId="274"/>
            <ac:spMk id="5" creationId="{F95040A5-EBBD-40C1-A148-4B4A9991F96E}"/>
          </ac:spMkLst>
        </pc:spChg>
        <pc:spChg chg="mod">
          <ac:chgData name="TAN Mei Yi [Harrisdale Senior High School]" userId="f9f029c9-d743-4d60-9f2c-e74bdec1ab07" providerId="ADAL" clId="{E78A49DA-0F89-4615-98B2-17D3D401C507}" dt="2023-06-09T00:10:15.456" v="207" actId="207"/>
          <ac:spMkLst>
            <pc:docMk/>
            <pc:sldMk cId="3108480479" sldId="274"/>
            <ac:spMk id="7" creationId="{5446B562-6961-41EC-B388-75353138F940}"/>
          </ac:spMkLst>
        </pc:spChg>
      </pc:sldChg>
      <pc:sldChg chg="modSp add mod">
        <pc:chgData name="TAN Mei Yi [Harrisdale Senior High School]" userId="f9f029c9-d743-4d60-9f2c-e74bdec1ab07" providerId="ADAL" clId="{E78A49DA-0F89-4615-98B2-17D3D401C507}" dt="2023-06-09T00:10:48.455" v="211" actId="207"/>
        <pc:sldMkLst>
          <pc:docMk/>
          <pc:sldMk cId="2889892468" sldId="275"/>
        </pc:sldMkLst>
        <pc:spChg chg="mod">
          <ac:chgData name="TAN Mei Yi [Harrisdale Senior High School]" userId="f9f029c9-d743-4d60-9f2c-e74bdec1ab07" providerId="ADAL" clId="{E78A49DA-0F89-4615-98B2-17D3D401C507}" dt="2023-06-08T03:45:30.806" v="101" actId="207"/>
          <ac:spMkLst>
            <pc:docMk/>
            <pc:sldMk cId="2889892468" sldId="275"/>
            <ac:spMk id="4" creationId="{6AB441A5-4824-4EDF-8162-BDCD56D5E9E4}"/>
          </ac:spMkLst>
        </pc:spChg>
        <pc:spChg chg="mod">
          <ac:chgData name="TAN Mei Yi [Harrisdale Senior High School]" userId="f9f029c9-d743-4d60-9f2c-e74bdec1ab07" providerId="ADAL" clId="{E78A49DA-0F89-4615-98B2-17D3D401C507}" dt="2023-06-09T00:10:34.925" v="209" actId="207"/>
          <ac:spMkLst>
            <pc:docMk/>
            <pc:sldMk cId="2889892468" sldId="275"/>
            <ac:spMk id="5" creationId="{F95040A5-EBBD-40C1-A148-4B4A9991F96E}"/>
          </ac:spMkLst>
        </pc:spChg>
        <pc:spChg chg="mod">
          <ac:chgData name="TAN Mei Yi [Harrisdale Senior High School]" userId="f9f029c9-d743-4d60-9f2c-e74bdec1ab07" providerId="ADAL" clId="{E78A49DA-0F89-4615-98B2-17D3D401C507}" dt="2023-06-09T00:10:48.455" v="211" actId="207"/>
          <ac:spMkLst>
            <pc:docMk/>
            <pc:sldMk cId="2889892468" sldId="275"/>
            <ac:spMk id="7" creationId="{2E66F5F8-1F0E-4F57-A001-B2E99BDC78E5}"/>
          </ac:spMkLst>
        </pc:spChg>
      </pc:sldChg>
      <pc:sldChg chg="modSp add mod">
        <pc:chgData name="TAN Mei Yi [Harrisdale Senior High School]" userId="f9f029c9-d743-4d60-9f2c-e74bdec1ab07" providerId="ADAL" clId="{E78A49DA-0F89-4615-98B2-17D3D401C507}" dt="2023-06-09T00:12:12.600" v="232" actId="20577"/>
        <pc:sldMkLst>
          <pc:docMk/>
          <pc:sldMk cId="1100606733" sldId="276"/>
        </pc:sldMkLst>
        <pc:spChg chg="mod">
          <ac:chgData name="TAN Mei Yi [Harrisdale Senior High School]" userId="f9f029c9-d743-4d60-9f2c-e74bdec1ab07" providerId="ADAL" clId="{E78A49DA-0F89-4615-98B2-17D3D401C507}" dt="2023-06-08T03:58:55.425" v="151" actId="1076"/>
          <ac:spMkLst>
            <pc:docMk/>
            <pc:sldMk cId="1100606733" sldId="276"/>
            <ac:spMk id="3" creationId="{638B9334-92AA-4F53-9076-FFFB7F045B58}"/>
          </ac:spMkLst>
        </pc:spChg>
        <pc:spChg chg="mod">
          <ac:chgData name="TAN Mei Yi [Harrisdale Senior High School]" userId="f9f029c9-d743-4d60-9f2c-e74bdec1ab07" providerId="ADAL" clId="{E78A49DA-0F89-4615-98B2-17D3D401C507}" dt="2023-06-09T00:12:12.600" v="232" actId="20577"/>
          <ac:spMkLst>
            <pc:docMk/>
            <pc:sldMk cId="1100606733" sldId="276"/>
            <ac:spMk id="4" creationId="{710726AB-01CB-410F-B61C-D35CC8140D65}"/>
          </ac:spMkLst>
        </pc:spChg>
      </pc:sldChg>
      <pc:sldChg chg="modSp add mod modAnim">
        <pc:chgData name="TAN Mei Yi [Harrisdale Senior High School]" userId="f9f029c9-d743-4d60-9f2c-e74bdec1ab07" providerId="ADAL" clId="{E78A49DA-0F89-4615-98B2-17D3D401C507}" dt="2023-06-08T03:49:46.213" v="109" actId="207"/>
        <pc:sldMkLst>
          <pc:docMk/>
          <pc:sldMk cId="3888205515" sldId="277"/>
        </pc:sldMkLst>
        <pc:spChg chg="mod">
          <ac:chgData name="TAN Mei Yi [Harrisdale Senior High School]" userId="f9f029c9-d743-4d60-9f2c-e74bdec1ab07" providerId="ADAL" clId="{E78A49DA-0F89-4615-98B2-17D3D401C507}" dt="2023-06-08T03:49:28.257" v="104" actId="207"/>
          <ac:spMkLst>
            <pc:docMk/>
            <pc:sldMk cId="3888205515" sldId="277"/>
            <ac:spMk id="3" creationId="{638B9334-92AA-4F53-9076-FFFB7F045B58}"/>
          </ac:spMkLst>
        </pc:spChg>
        <pc:spChg chg="mod">
          <ac:chgData name="TAN Mei Yi [Harrisdale Senior High School]" userId="f9f029c9-d743-4d60-9f2c-e74bdec1ab07" providerId="ADAL" clId="{E78A49DA-0F89-4615-98B2-17D3D401C507}" dt="2023-06-08T03:43:34.690" v="67" actId="20577"/>
          <ac:spMkLst>
            <pc:docMk/>
            <pc:sldMk cId="3888205515" sldId="277"/>
            <ac:spMk id="4" creationId="{710726AB-01CB-410F-B61C-D35CC8140D65}"/>
          </ac:spMkLst>
        </pc:spChg>
        <pc:spChg chg="mod">
          <ac:chgData name="TAN Mei Yi [Harrisdale Senior High School]" userId="f9f029c9-d743-4d60-9f2c-e74bdec1ab07" providerId="ADAL" clId="{E78A49DA-0F89-4615-98B2-17D3D401C507}" dt="2023-06-08T03:49:46.213" v="109" actId="207"/>
          <ac:spMkLst>
            <pc:docMk/>
            <pc:sldMk cId="3888205515" sldId="277"/>
            <ac:spMk id="5" creationId="{26B554D9-05DD-417B-9407-81051A00F761}"/>
          </ac:spMkLst>
        </pc:spChg>
      </pc:sldChg>
      <pc:sldChg chg="addSp delSp modSp add mod">
        <pc:chgData name="TAN Mei Yi [Harrisdale Senior High School]" userId="f9f029c9-d743-4d60-9f2c-e74bdec1ab07" providerId="ADAL" clId="{E78A49DA-0F89-4615-98B2-17D3D401C507}" dt="2023-06-08T03:56:23.335" v="119" actId="20577"/>
        <pc:sldMkLst>
          <pc:docMk/>
          <pc:sldMk cId="4144608570" sldId="278"/>
        </pc:sldMkLst>
        <pc:spChg chg="add mod">
          <ac:chgData name="TAN Mei Yi [Harrisdale Senior High School]" userId="f9f029c9-d743-4d60-9f2c-e74bdec1ab07" providerId="ADAL" clId="{E78A49DA-0F89-4615-98B2-17D3D401C507}" dt="2023-06-08T03:43:39.171" v="69"/>
          <ac:spMkLst>
            <pc:docMk/>
            <pc:sldMk cId="4144608570" sldId="278"/>
            <ac:spMk id="2" creationId="{AB3ED60D-D153-8D9B-C6E4-2597DAFEC62A}"/>
          </ac:spMkLst>
        </pc:spChg>
        <pc:spChg chg="mod">
          <ac:chgData name="TAN Mei Yi [Harrisdale Senior High School]" userId="f9f029c9-d743-4d60-9f2c-e74bdec1ab07" providerId="ADAL" clId="{E78A49DA-0F89-4615-98B2-17D3D401C507}" dt="2023-06-08T03:56:23.335" v="119" actId="20577"/>
          <ac:spMkLst>
            <pc:docMk/>
            <pc:sldMk cId="4144608570" sldId="278"/>
            <ac:spMk id="3" creationId="{638B9334-92AA-4F53-9076-FFFB7F045B58}"/>
          </ac:spMkLst>
        </pc:spChg>
        <pc:spChg chg="del">
          <ac:chgData name="TAN Mei Yi [Harrisdale Senior High School]" userId="f9f029c9-d743-4d60-9f2c-e74bdec1ab07" providerId="ADAL" clId="{E78A49DA-0F89-4615-98B2-17D3D401C507}" dt="2023-06-08T03:43:38.979" v="68" actId="478"/>
          <ac:spMkLst>
            <pc:docMk/>
            <pc:sldMk cId="4144608570" sldId="278"/>
            <ac:spMk id="4" creationId="{710726AB-01CB-410F-B61C-D35CC8140D65}"/>
          </ac:spMkLst>
        </pc:spChg>
      </pc:sldChg>
      <pc:sldChg chg="modSp add mod modAnim">
        <pc:chgData name="TAN Mei Yi [Harrisdale Senior High School]" userId="f9f029c9-d743-4d60-9f2c-e74bdec1ab07" providerId="ADAL" clId="{E78A49DA-0F89-4615-98B2-17D3D401C507}" dt="2023-06-08T03:59:22.767" v="159" actId="207"/>
        <pc:sldMkLst>
          <pc:docMk/>
          <pc:sldMk cId="248822112" sldId="279"/>
        </pc:sldMkLst>
        <pc:spChg chg="mod">
          <ac:chgData name="TAN Mei Yi [Harrisdale Senior High School]" userId="f9f029c9-d743-4d60-9f2c-e74bdec1ab07" providerId="ADAL" clId="{E78A49DA-0F89-4615-98B2-17D3D401C507}" dt="2023-06-08T03:59:06.771" v="153" actId="207"/>
          <ac:spMkLst>
            <pc:docMk/>
            <pc:sldMk cId="248822112" sldId="279"/>
            <ac:spMk id="3" creationId="{638B9334-92AA-4F53-9076-FFFB7F045B58}"/>
          </ac:spMkLst>
        </pc:spChg>
        <pc:spChg chg="mod">
          <ac:chgData name="TAN Mei Yi [Harrisdale Senior High School]" userId="f9f029c9-d743-4d60-9f2c-e74bdec1ab07" providerId="ADAL" clId="{E78A49DA-0F89-4615-98B2-17D3D401C507}" dt="2023-06-08T03:44:08.049" v="81" actId="20577"/>
          <ac:spMkLst>
            <pc:docMk/>
            <pc:sldMk cId="248822112" sldId="279"/>
            <ac:spMk id="4" creationId="{710726AB-01CB-410F-B61C-D35CC8140D65}"/>
          </ac:spMkLst>
        </pc:spChg>
        <pc:spChg chg="mod">
          <ac:chgData name="TAN Mei Yi [Harrisdale Senior High School]" userId="f9f029c9-d743-4d60-9f2c-e74bdec1ab07" providerId="ADAL" clId="{E78A49DA-0F89-4615-98B2-17D3D401C507}" dt="2023-06-08T03:59:22.767" v="159" actId="207"/>
          <ac:spMkLst>
            <pc:docMk/>
            <pc:sldMk cId="248822112" sldId="279"/>
            <ac:spMk id="5" creationId="{71CEE5AD-176B-417B-AFFB-FA1D7A5A4C30}"/>
          </ac:spMkLst>
        </pc:spChg>
      </pc:sldChg>
      <pc:sldChg chg="modSp add mod modAnim">
        <pc:chgData name="TAN Mei Yi [Harrisdale Senior High School]" userId="f9f029c9-d743-4d60-9f2c-e74bdec1ab07" providerId="ADAL" clId="{E78A49DA-0F89-4615-98B2-17D3D401C507}" dt="2023-06-08T03:59:50.416" v="167" actId="1076"/>
        <pc:sldMkLst>
          <pc:docMk/>
          <pc:sldMk cId="1354144740" sldId="280"/>
        </pc:sldMkLst>
        <pc:spChg chg="mod">
          <ac:chgData name="TAN Mei Yi [Harrisdale Senior High School]" userId="f9f029c9-d743-4d60-9f2c-e74bdec1ab07" providerId="ADAL" clId="{E78A49DA-0F89-4615-98B2-17D3D401C507}" dt="2023-06-08T03:59:33.451" v="161" actId="207"/>
          <ac:spMkLst>
            <pc:docMk/>
            <pc:sldMk cId="1354144740" sldId="280"/>
            <ac:spMk id="3" creationId="{638B9334-92AA-4F53-9076-FFFB7F045B58}"/>
          </ac:spMkLst>
        </pc:spChg>
        <pc:spChg chg="mod">
          <ac:chgData name="TAN Mei Yi [Harrisdale Senior High School]" userId="f9f029c9-d743-4d60-9f2c-e74bdec1ab07" providerId="ADAL" clId="{E78A49DA-0F89-4615-98B2-17D3D401C507}" dt="2023-06-08T03:44:35.097" v="83" actId="207"/>
          <ac:spMkLst>
            <pc:docMk/>
            <pc:sldMk cId="1354144740" sldId="280"/>
            <ac:spMk id="4" creationId="{710726AB-01CB-410F-B61C-D35CC8140D65}"/>
          </ac:spMkLst>
        </pc:spChg>
        <pc:spChg chg="mod">
          <ac:chgData name="TAN Mei Yi [Harrisdale Senior High School]" userId="f9f029c9-d743-4d60-9f2c-e74bdec1ab07" providerId="ADAL" clId="{E78A49DA-0F89-4615-98B2-17D3D401C507}" dt="2023-06-08T03:59:50.416" v="167" actId="1076"/>
          <ac:spMkLst>
            <pc:docMk/>
            <pc:sldMk cId="1354144740" sldId="280"/>
            <ac:spMk id="5" creationId="{90738C51-5A58-4787-9A39-6E49D9F58D4D}"/>
          </ac:spMkLst>
        </pc:spChg>
      </pc:sldChg>
      <pc:sldChg chg="modSp add mod modAnim">
        <pc:chgData name="TAN Mei Yi [Harrisdale Senior High School]" userId="f9f029c9-d743-4d60-9f2c-e74bdec1ab07" providerId="ADAL" clId="{E78A49DA-0F89-4615-98B2-17D3D401C507}" dt="2023-06-08T04:00:23.022" v="175" actId="1076"/>
        <pc:sldMkLst>
          <pc:docMk/>
          <pc:sldMk cId="3996385537" sldId="282"/>
        </pc:sldMkLst>
        <pc:spChg chg="mod">
          <ac:chgData name="TAN Mei Yi [Harrisdale Senior High School]" userId="f9f029c9-d743-4d60-9f2c-e74bdec1ab07" providerId="ADAL" clId="{E78A49DA-0F89-4615-98B2-17D3D401C507}" dt="2023-06-08T04:00:02.160" v="169" actId="207"/>
          <ac:spMkLst>
            <pc:docMk/>
            <pc:sldMk cId="3996385537" sldId="282"/>
            <ac:spMk id="3" creationId="{638B9334-92AA-4F53-9076-FFFB7F045B58}"/>
          </ac:spMkLst>
        </pc:spChg>
        <pc:spChg chg="mod">
          <ac:chgData name="TAN Mei Yi [Harrisdale Senior High School]" userId="f9f029c9-d743-4d60-9f2c-e74bdec1ab07" providerId="ADAL" clId="{E78A49DA-0F89-4615-98B2-17D3D401C507}" dt="2023-06-08T03:44:40.689" v="85" actId="207"/>
          <ac:spMkLst>
            <pc:docMk/>
            <pc:sldMk cId="3996385537" sldId="282"/>
            <ac:spMk id="4" creationId="{710726AB-01CB-410F-B61C-D35CC8140D65}"/>
          </ac:spMkLst>
        </pc:spChg>
        <pc:spChg chg="mod">
          <ac:chgData name="TAN Mei Yi [Harrisdale Senior High School]" userId="f9f029c9-d743-4d60-9f2c-e74bdec1ab07" providerId="ADAL" clId="{E78A49DA-0F89-4615-98B2-17D3D401C507}" dt="2023-06-08T04:00:23.022" v="175" actId="1076"/>
          <ac:spMkLst>
            <pc:docMk/>
            <pc:sldMk cId="3996385537" sldId="282"/>
            <ac:spMk id="5" creationId="{E1B5D765-4495-4EAE-81BA-F68222C3A486}"/>
          </ac:spMkLst>
        </pc:spChg>
      </pc:sldChg>
      <pc:sldChg chg="addSp delSp modSp add mod modAnim">
        <pc:chgData name="TAN Mei Yi [Harrisdale Senior High School]" userId="f9f029c9-d743-4d60-9f2c-e74bdec1ab07" providerId="ADAL" clId="{E78A49DA-0F89-4615-98B2-17D3D401C507}" dt="2023-06-08T03:56:34.370" v="120" actId="207"/>
        <pc:sldMkLst>
          <pc:docMk/>
          <pc:sldMk cId="3777607284" sldId="283"/>
        </pc:sldMkLst>
        <pc:spChg chg="add mod">
          <ac:chgData name="TAN Mei Yi [Harrisdale Senior High School]" userId="f9f029c9-d743-4d60-9f2c-e74bdec1ab07" providerId="ADAL" clId="{E78A49DA-0F89-4615-98B2-17D3D401C507}" dt="2023-06-08T03:43:41.853" v="71"/>
          <ac:spMkLst>
            <pc:docMk/>
            <pc:sldMk cId="3777607284" sldId="283"/>
            <ac:spMk id="2" creationId="{7B9933D2-A2B8-0C0F-DAE5-3826662E3E6B}"/>
          </ac:spMkLst>
        </pc:spChg>
        <pc:spChg chg="mod">
          <ac:chgData name="TAN Mei Yi [Harrisdale Senior High School]" userId="f9f029c9-d743-4d60-9f2c-e74bdec1ab07" providerId="ADAL" clId="{E78A49DA-0F89-4615-98B2-17D3D401C507}" dt="2023-06-08T03:56:06.179" v="112" actId="207"/>
          <ac:spMkLst>
            <pc:docMk/>
            <pc:sldMk cId="3777607284" sldId="283"/>
            <ac:spMk id="3" creationId="{638B9334-92AA-4F53-9076-FFFB7F045B58}"/>
          </ac:spMkLst>
        </pc:spChg>
        <pc:spChg chg="del">
          <ac:chgData name="TAN Mei Yi [Harrisdale Senior High School]" userId="f9f029c9-d743-4d60-9f2c-e74bdec1ab07" providerId="ADAL" clId="{E78A49DA-0F89-4615-98B2-17D3D401C507}" dt="2023-06-08T03:43:41.726" v="70" actId="478"/>
          <ac:spMkLst>
            <pc:docMk/>
            <pc:sldMk cId="3777607284" sldId="283"/>
            <ac:spMk id="4" creationId="{710726AB-01CB-410F-B61C-D35CC8140D65}"/>
          </ac:spMkLst>
        </pc:spChg>
        <pc:spChg chg="mod">
          <ac:chgData name="TAN Mei Yi [Harrisdale Senior High School]" userId="f9f029c9-d743-4d60-9f2c-e74bdec1ab07" providerId="ADAL" clId="{E78A49DA-0F89-4615-98B2-17D3D401C507}" dt="2023-06-08T03:56:34.370" v="120" actId="207"/>
          <ac:spMkLst>
            <pc:docMk/>
            <pc:sldMk cId="3777607284" sldId="283"/>
            <ac:spMk id="5" creationId="{05A62DFA-01FE-4B23-A27C-E22C7FE9EC6E}"/>
          </ac:spMkLst>
        </pc:spChg>
      </pc:sldChg>
      <pc:sldChg chg="addSp delSp modSp add mod modAnim">
        <pc:chgData name="TAN Mei Yi [Harrisdale Senior High School]" userId="f9f029c9-d743-4d60-9f2c-e74bdec1ab07" providerId="ADAL" clId="{E78A49DA-0F89-4615-98B2-17D3D401C507}" dt="2023-06-08T03:58:14.898" v="147" actId="1076"/>
        <pc:sldMkLst>
          <pc:docMk/>
          <pc:sldMk cId="4231162823" sldId="284"/>
        </pc:sldMkLst>
        <pc:spChg chg="add del mod">
          <ac:chgData name="TAN Mei Yi [Harrisdale Senior High School]" userId="f9f029c9-d743-4d60-9f2c-e74bdec1ab07" providerId="ADAL" clId="{E78A49DA-0F89-4615-98B2-17D3D401C507}" dt="2023-06-08T03:43:49.274" v="74"/>
          <ac:spMkLst>
            <pc:docMk/>
            <pc:sldMk cId="4231162823" sldId="284"/>
            <ac:spMk id="2" creationId="{0DE96AF8-A90F-B612-6026-09980CFFC3B3}"/>
          </ac:spMkLst>
        </pc:spChg>
        <pc:spChg chg="mod">
          <ac:chgData name="TAN Mei Yi [Harrisdale Senior High School]" userId="f9f029c9-d743-4d60-9f2c-e74bdec1ab07" providerId="ADAL" clId="{E78A49DA-0F89-4615-98B2-17D3D401C507}" dt="2023-06-08T03:57:43.566" v="130" actId="20577"/>
          <ac:spMkLst>
            <pc:docMk/>
            <pc:sldMk cId="4231162823" sldId="284"/>
            <ac:spMk id="3" creationId="{638B9334-92AA-4F53-9076-FFFB7F045B58}"/>
          </ac:spMkLst>
        </pc:spChg>
        <pc:spChg chg="add del">
          <ac:chgData name="TAN Mei Yi [Harrisdale Senior High School]" userId="f9f029c9-d743-4d60-9f2c-e74bdec1ab07" providerId="ADAL" clId="{E78A49DA-0F89-4615-98B2-17D3D401C507}" dt="2023-06-08T03:43:52.540" v="76" actId="478"/>
          <ac:spMkLst>
            <pc:docMk/>
            <pc:sldMk cId="4231162823" sldId="284"/>
            <ac:spMk id="4" creationId="{710726AB-01CB-410F-B61C-D35CC8140D65}"/>
          </ac:spMkLst>
        </pc:spChg>
        <pc:spChg chg="mod">
          <ac:chgData name="TAN Mei Yi [Harrisdale Senior High School]" userId="f9f029c9-d743-4d60-9f2c-e74bdec1ab07" providerId="ADAL" clId="{E78A49DA-0F89-4615-98B2-17D3D401C507}" dt="2023-06-08T03:58:14.898" v="147" actId="1076"/>
          <ac:spMkLst>
            <pc:docMk/>
            <pc:sldMk cId="4231162823" sldId="284"/>
            <ac:spMk id="5" creationId="{E05CBD8F-1D26-4765-A47F-932BE9AFB11E}"/>
          </ac:spMkLst>
        </pc:spChg>
        <pc:spChg chg="add mod">
          <ac:chgData name="TAN Mei Yi [Harrisdale Senior High School]" userId="f9f029c9-d743-4d60-9f2c-e74bdec1ab07" providerId="ADAL" clId="{E78A49DA-0F89-4615-98B2-17D3D401C507}" dt="2023-06-08T03:43:52.764" v="77"/>
          <ac:spMkLst>
            <pc:docMk/>
            <pc:sldMk cId="4231162823" sldId="284"/>
            <ac:spMk id="6" creationId="{4C8AA276-38C2-C9CF-EC20-C3A390600C19}"/>
          </ac:spMkLst>
        </pc:spChg>
      </pc:sldChg>
      <pc:sldChg chg="modSp mod">
        <pc:chgData name="TAN Mei Yi [Harrisdale Senior High School]" userId="f9f029c9-d743-4d60-9f2c-e74bdec1ab07" providerId="ADAL" clId="{E78A49DA-0F89-4615-98B2-17D3D401C507}" dt="2023-06-09T00:10:57.113" v="213" actId="20577"/>
        <pc:sldMkLst>
          <pc:docMk/>
          <pc:sldMk cId="3000480193" sldId="288"/>
        </pc:sldMkLst>
        <pc:spChg chg="mod">
          <ac:chgData name="TAN Mei Yi [Harrisdale Senior High School]" userId="f9f029c9-d743-4d60-9f2c-e74bdec1ab07" providerId="ADAL" clId="{E78A49DA-0F89-4615-98B2-17D3D401C507}" dt="2023-06-09T00:10:57.113" v="213" actId="20577"/>
          <ac:spMkLst>
            <pc:docMk/>
            <pc:sldMk cId="3000480193" sldId="288"/>
            <ac:spMk id="5" creationId="{00000000-0000-0000-0000-000000000000}"/>
          </ac:spMkLst>
        </pc:spChg>
      </pc:sldChg>
      <pc:sldChg chg="modSp mod">
        <pc:chgData name="TAN Mei Yi [Harrisdale Senior High School]" userId="f9f029c9-d743-4d60-9f2c-e74bdec1ab07" providerId="ADAL" clId="{E78A49DA-0F89-4615-98B2-17D3D401C507}" dt="2023-06-08T03:41:51.719" v="43" actId="20577"/>
        <pc:sldMkLst>
          <pc:docMk/>
          <pc:sldMk cId="2226349418" sldId="292"/>
        </pc:sldMkLst>
        <pc:spChg chg="mod">
          <ac:chgData name="TAN Mei Yi [Harrisdale Senior High School]" userId="f9f029c9-d743-4d60-9f2c-e74bdec1ab07" providerId="ADAL" clId="{E78A49DA-0F89-4615-98B2-17D3D401C507}" dt="2023-06-06T23:28:52.528" v="4"/>
          <ac:spMkLst>
            <pc:docMk/>
            <pc:sldMk cId="2226349418" sldId="292"/>
            <ac:spMk id="21" creationId="{8E7845BC-DC72-44E1-BABF-6AFB4DC3022D}"/>
          </ac:spMkLst>
        </pc:spChg>
        <pc:spChg chg="mod">
          <ac:chgData name="TAN Mei Yi [Harrisdale Senior High School]" userId="f9f029c9-d743-4d60-9f2c-e74bdec1ab07" providerId="ADAL" clId="{E78A49DA-0F89-4615-98B2-17D3D401C507}" dt="2023-06-08T03:41:51.719" v="43" actId="20577"/>
          <ac:spMkLst>
            <pc:docMk/>
            <pc:sldMk cId="2226349418" sldId="292"/>
            <ac:spMk id="22" creationId="{046BE2BE-401B-43B6-9F59-E6AE635E14BD}"/>
          </ac:spMkLst>
        </pc:spChg>
      </pc:sldChg>
      <pc:sldChg chg="del">
        <pc:chgData name="TAN Mei Yi [Harrisdale Senior High School]" userId="f9f029c9-d743-4d60-9f2c-e74bdec1ab07" providerId="ADAL" clId="{E78A49DA-0F89-4615-98B2-17D3D401C507}" dt="2023-06-08T03:45:37.683" v="102" actId="47"/>
        <pc:sldMkLst>
          <pc:docMk/>
          <pc:sldMk cId="3818166448" sldId="294"/>
        </pc:sldMkLst>
      </pc:sldChg>
      <pc:sldChg chg="del">
        <pc:chgData name="TAN Mei Yi [Harrisdale Senior High School]" userId="f9f029c9-d743-4d60-9f2c-e74bdec1ab07" providerId="ADAL" clId="{E78A49DA-0F89-4615-98B2-17D3D401C507}" dt="2023-06-08T03:45:37.683" v="102" actId="47"/>
        <pc:sldMkLst>
          <pc:docMk/>
          <pc:sldMk cId="174103533" sldId="296"/>
        </pc:sldMkLst>
      </pc:sldChg>
      <pc:sldChg chg="del">
        <pc:chgData name="TAN Mei Yi [Harrisdale Senior High School]" userId="f9f029c9-d743-4d60-9f2c-e74bdec1ab07" providerId="ADAL" clId="{E78A49DA-0F89-4615-98B2-17D3D401C507}" dt="2023-06-08T03:45:37.683" v="102" actId="47"/>
        <pc:sldMkLst>
          <pc:docMk/>
          <pc:sldMk cId="210235844" sldId="297"/>
        </pc:sldMkLst>
      </pc:sldChg>
      <pc:sldChg chg="del">
        <pc:chgData name="TAN Mei Yi [Harrisdale Senior High School]" userId="f9f029c9-d743-4d60-9f2c-e74bdec1ab07" providerId="ADAL" clId="{E78A49DA-0F89-4615-98B2-17D3D401C507}" dt="2023-06-08T03:45:37.683" v="102" actId="47"/>
        <pc:sldMkLst>
          <pc:docMk/>
          <pc:sldMk cId="524679162" sldId="298"/>
        </pc:sldMkLst>
      </pc:sldChg>
      <pc:sldChg chg="del">
        <pc:chgData name="TAN Mei Yi [Harrisdale Senior High School]" userId="f9f029c9-d743-4d60-9f2c-e74bdec1ab07" providerId="ADAL" clId="{E78A49DA-0F89-4615-98B2-17D3D401C507}" dt="2023-06-08T03:45:37.683" v="102" actId="47"/>
        <pc:sldMkLst>
          <pc:docMk/>
          <pc:sldMk cId="303368718" sldId="300"/>
        </pc:sldMkLst>
      </pc:sldChg>
      <pc:sldChg chg="del">
        <pc:chgData name="TAN Mei Yi [Harrisdale Senior High School]" userId="f9f029c9-d743-4d60-9f2c-e74bdec1ab07" providerId="ADAL" clId="{E78A49DA-0F89-4615-98B2-17D3D401C507}" dt="2023-06-08T03:45:37.683" v="102" actId="47"/>
        <pc:sldMkLst>
          <pc:docMk/>
          <pc:sldMk cId="960182714" sldId="301"/>
        </pc:sldMkLst>
      </pc:sldChg>
      <pc:sldChg chg="del">
        <pc:chgData name="TAN Mei Yi [Harrisdale Senior High School]" userId="f9f029c9-d743-4d60-9f2c-e74bdec1ab07" providerId="ADAL" clId="{E78A49DA-0F89-4615-98B2-17D3D401C507}" dt="2023-06-08T03:45:37.683" v="102" actId="47"/>
        <pc:sldMkLst>
          <pc:docMk/>
          <pc:sldMk cId="479273064" sldId="335"/>
        </pc:sldMkLst>
      </pc:sldChg>
      <pc:sldChg chg="del">
        <pc:chgData name="TAN Mei Yi [Harrisdale Senior High School]" userId="f9f029c9-d743-4d60-9f2c-e74bdec1ab07" providerId="ADAL" clId="{E78A49DA-0F89-4615-98B2-17D3D401C507}" dt="2023-06-08T03:45:37.683" v="102" actId="47"/>
        <pc:sldMkLst>
          <pc:docMk/>
          <pc:sldMk cId="4011900591" sldId="336"/>
        </pc:sldMkLst>
      </pc:sldChg>
    </pc:docChg>
  </pc:docChgLst>
  <pc:docChgLst>
    <pc:chgData name="TAN Mei Yi [Harrisdale Senior High School]" userId="f9f029c9-d743-4d60-9f2c-e74bdec1ab07" providerId="ADAL" clId="{852031B6-0B84-407F-A52B-054735AE8AC5}"/>
    <pc:docChg chg="undo custSel addSld delSld modSld">
      <pc:chgData name="TAN Mei Yi [Harrisdale Senior High School]" userId="f9f029c9-d743-4d60-9f2c-e74bdec1ab07" providerId="ADAL" clId="{852031B6-0B84-407F-A52B-054735AE8AC5}" dt="2023-05-19T02:26:59.866" v="3332" actId="20577"/>
      <pc:docMkLst>
        <pc:docMk/>
      </pc:docMkLst>
      <pc:sldChg chg="del">
        <pc:chgData name="TAN Mei Yi [Harrisdale Senior High School]" userId="f9f029c9-d743-4d60-9f2c-e74bdec1ab07" providerId="ADAL" clId="{852031B6-0B84-407F-A52B-054735AE8AC5}" dt="2023-05-19T00:25:24.334" v="465" actId="47"/>
        <pc:sldMkLst>
          <pc:docMk/>
          <pc:sldMk cId="3037864218" sldId="257"/>
        </pc:sldMkLst>
      </pc:sldChg>
      <pc:sldChg chg="del">
        <pc:chgData name="TAN Mei Yi [Harrisdale Senior High School]" userId="f9f029c9-d743-4d60-9f2c-e74bdec1ab07" providerId="ADAL" clId="{852031B6-0B84-407F-A52B-054735AE8AC5}" dt="2023-05-19T00:25:26.446" v="466" actId="47"/>
        <pc:sldMkLst>
          <pc:docMk/>
          <pc:sldMk cId="2920466248" sldId="258"/>
        </pc:sldMkLst>
      </pc:sldChg>
      <pc:sldChg chg="add del">
        <pc:chgData name="TAN Mei Yi [Harrisdale Senior High School]" userId="f9f029c9-d743-4d60-9f2c-e74bdec1ab07" providerId="ADAL" clId="{852031B6-0B84-407F-A52B-054735AE8AC5}" dt="2023-05-19T00:44:26.361" v="719" actId="47"/>
        <pc:sldMkLst>
          <pc:docMk/>
          <pc:sldMk cId="1533042153" sldId="259"/>
        </pc:sldMkLst>
      </pc:sldChg>
      <pc:sldChg chg="del">
        <pc:chgData name="TAN Mei Yi [Harrisdale Senior High School]" userId="f9f029c9-d743-4d60-9f2c-e74bdec1ab07" providerId="ADAL" clId="{852031B6-0B84-407F-A52B-054735AE8AC5}" dt="2023-05-19T00:25:58.899" v="475" actId="2696"/>
        <pc:sldMkLst>
          <pc:docMk/>
          <pc:sldMk cId="1877691218" sldId="259"/>
        </pc:sldMkLst>
      </pc:sldChg>
      <pc:sldChg chg="del">
        <pc:chgData name="TAN Mei Yi [Harrisdale Senior High School]" userId="f9f029c9-d743-4d60-9f2c-e74bdec1ab07" providerId="ADAL" clId="{852031B6-0B84-407F-A52B-054735AE8AC5}" dt="2023-05-19T00:25:42.556" v="472" actId="47"/>
        <pc:sldMkLst>
          <pc:docMk/>
          <pc:sldMk cId="2474131926" sldId="260"/>
        </pc:sldMkLst>
      </pc:sldChg>
      <pc:sldChg chg="del">
        <pc:chgData name="TAN Mei Yi [Harrisdale Senior High School]" userId="f9f029c9-d743-4d60-9f2c-e74bdec1ab07" providerId="ADAL" clId="{852031B6-0B84-407F-A52B-054735AE8AC5}" dt="2023-05-19T00:25:44.991" v="473" actId="47"/>
        <pc:sldMkLst>
          <pc:docMk/>
          <pc:sldMk cId="1687086788" sldId="261"/>
        </pc:sldMkLst>
      </pc:sldChg>
      <pc:sldChg chg="del">
        <pc:chgData name="TAN Mei Yi [Harrisdale Senior High School]" userId="f9f029c9-d743-4d60-9f2c-e74bdec1ab07" providerId="ADAL" clId="{852031B6-0B84-407F-A52B-054735AE8AC5}" dt="2023-05-19T00:25:58.899" v="475" actId="2696"/>
        <pc:sldMkLst>
          <pc:docMk/>
          <pc:sldMk cId="1614448363" sldId="262"/>
        </pc:sldMkLst>
      </pc:sldChg>
      <pc:sldChg chg="add del">
        <pc:chgData name="TAN Mei Yi [Harrisdale Senior High School]" userId="f9f029c9-d743-4d60-9f2c-e74bdec1ab07" providerId="ADAL" clId="{852031B6-0B84-407F-A52B-054735AE8AC5}" dt="2023-05-19T00:44:26.361" v="719" actId="47"/>
        <pc:sldMkLst>
          <pc:docMk/>
          <pc:sldMk cId="3558024861" sldId="262"/>
        </pc:sldMkLst>
      </pc:sldChg>
      <pc:sldChg chg="del">
        <pc:chgData name="TAN Mei Yi [Harrisdale Senior High School]" userId="f9f029c9-d743-4d60-9f2c-e74bdec1ab07" providerId="ADAL" clId="{852031B6-0B84-407F-A52B-054735AE8AC5}" dt="2023-05-19T00:25:35.505" v="470" actId="47"/>
        <pc:sldMkLst>
          <pc:docMk/>
          <pc:sldMk cId="1792094988" sldId="263"/>
        </pc:sldMkLst>
      </pc:sldChg>
      <pc:sldChg chg="del">
        <pc:chgData name="TAN Mei Yi [Harrisdale Senior High School]" userId="f9f029c9-d743-4d60-9f2c-e74bdec1ab07" providerId="ADAL" clId="{852031B6-0B84-407F-A52B-054735AE8AC5}" dt="2023-05-19T00:25:31.938" v="468" actId="47"/>
        <pc:sldMkLst>
          <pc:docMk/>
          <pc:sldMk cId="1411576514" sldId="264"/>
        </pc:sldMkLst>
      </pc:sldChg>
      <pc:sldChg chg="del">
        <pc:chgData name="TAN Mei Yi [Harrisdale Senior High School]" userId="f9f029c9-d743-4d60-9f2c-e74bdec1ab07" providerId="ADAL" clId="{852031B6-0B84-407F-A52B-054735AE8AC5}" dt="2023-05-19T00:25:53.253" v="474" actId="47"/>
        <pc:sldMkLst>
          <pc:docMk/>
          <pc:sldMk cId="658558154" sldId="265"/>
        </pc:sldMkLst>
      </pc:sldChg>
      <pc:sldChg chg="del">
        <pc:chgData name="TAN Mei Yi [Harrisdale Senior High School]" userId="f9f029c9-d743-4d60-9f2c-e74bdec1ab07" providerId="ADAL" clId="{852031B6-0B84-407F-A52B-054735AE8AC5}" dt="2023-05-19T00:25:53.253" v="474" actId="47"/>
        <pc:sldMkLst>
          <pc:docMk/>
          <pc:sldMk cId="2107905157" sldId="268"/>
        </pc:sldMkLst>
      </pc:sldChg>
      <pc:sldChg chg="modSp mod">
        <pc:chgData name="TAN Mei Yi [Harrisdale Senior High School]" userId="f9f029c9-d743-4d60-9f2c-e74bdec1ab07" providerId="ADAL" clId="{852031B6-0B84-407F-A52B-054735AE8AC5}" dt="2023-05-19T02:26:59.866" v="3332" actId="20577"/>
        <pc:sldMkLst>
          <pc:docMk/>
          <pc:sldMk cId="3000480193" sldId="288"/>
        </pc:sldMkLst>
        <pc:spChg chg="mod">
          <ac:chgData name="TAN Mei Yi [Harrisdale Senior High School]" userId="f9f029c9-d743-4d60-9f2c-e74bdec1ab07" providerId="ADAL" clId="{852031B6-0B84-407F-A52B-054735AE8AC5}" dt="2023-05-19T02:26:59.866" v="3332" actId="20577"/>
          <ac:spMkLst>
            <pc:docMk/>
            <pc:sldMk cId="3000480193" sldId="288"/>
            <ac:spMk id="5" creationId="{00000000-0000-0000-0000-000000000000}"/>
          </ac:spMkLst>
        </pc:spChg>
      </pc:sldChg>
      <pc:sldChg chg="modSp mod">
        <pc:chgData name="TAN Mei Yi [Harrisdale Senior High School]" userId="f9f029c9-d743-4d60-9f2c-e74bdec1ab07" providerId="ADAL" clId="{852031B6-0B84-407F-A52B-054735AE8AC5}" dt="2023-05-19T00:09:22.229" v="356" actId="20577"/>
        <pc:sldMkLst>
          <pc:docMk/>
          <pc:sldMk cId="2226349418" sldId="292"/>
        </pc:sldMkLst>
        <pc:spChg chg="mod">
          <ac:chgData name="TAN Mei Yi [Harrisdale Senior High School]" userId="f9f029c9-d743-4d60-9f2c-e74bdec1ab07" providerId="ADAL" clId="{852031B6-0B84-407F-A52B-054735AE8AC5}" dt="2023-05-19T00:09:22.229" v="356" actId="20577"/>
          <ac:spMkLst>
            <pc:docMk/>
            <pc:sldMk cId="2226349418" sldId="292"/>
            <ac:spMk id="21" creationId="{8E7845BC-DC72-44E1-BABF-6AFB4DC3022D}"/>
          </ac:spMkLst>
        </pc:spChg>
        <pc:spChg chg="mod">
          <ac:chgData name="TAN Mei Yi [Harrisdale Senior High School]" userId="f9f029c9-d743-4d60-9f2c-e74bdec1ab07" providerId="ADAL" clId="{852031B6-0B84-407F-A52B-054735AE8AC5}" dt="2023-05-19T00:08:43.271" v="257" actId="1076"/>
          <ac:spMkLst>
            <pc:docMk/>
            <pc:sldMk cId="2226349418" sldId="292"/>
            <ac:spMk id="22" creationId="{046BE2BE-401B-43B6-9F59-E6AE635E14BD}"/>
          </ac:spMkLst>
        </pc:spChg>
      </pc:sldChg>
      <pc:sldChg chg="del">
        <pc:chgData name="TAN Mei Yi [Harrisdale Senior High School]" userId="f9f029c9-d743-4d60-9f2c-e74bdec1ab07" providerId="ADAL" clId="{852031B6-0B84-407F-A52B-054735AE8AC5}" dt="2023-05-19T00:25:29.107" v="467" actId="47"/>
        <pc:sldMkLst>
          <pc:docMk/>
          <pc:sldMk cId="1773869733" sldId="317"/>
        </pc:sldMkLst>
      </pc:sldChg>
      <pc:sldChg chg="del">
        <pc:chgData name="TAN Mei Yi [Harrisdale Senior High School]" userId="f9f029c9-d743-4d60-9f2c-e74bdec1ab07" providerId="ADAL" clId="{852031B6-0B84-407F-A52B-054735AE8AC5}" dt="2023-05-19T00:25:33.633" v="469" actId="47"/>
        <pc:sldMkLst>
          <pc:docMk/>
          <pc:sldMk cId="3205503026" sldId="318"/>
        </pc:sldMkLst>
      </pc:sldChg>
      <pc:sldChg chg="del">
        <pc:chgData name="TAN Mei Yi [Harrisdale Senior High School]" userId="f9f029c9-d743-4d60-9f2c-e74bdec1ab07" providerId="ADAL" clId="{852031B6-0B84-407F-A52B-054735AE8AC5}" dt="2023-05-19T00:25:37.258" v="471" actId="47"/>
        <pc:sldMkLst>
          <pc:docMk/>
          <pc:sldMk cId="3537713335" sldId="319"/>
        </pc:sldMkLst>
      </pc:sldChg>
      <pc:sldChg chg="add del">
        <pc:chgData name="TAN Mei Yi [Harrisdale Senior High School]" userId="f9f029c9-d743-4d60-9f2c-e74bdec1ab07" providerId="ADAL" clId="{852031B6-0B84-407F-A52B-054735AE8AC5}" dt="2023-05-19T00:44:26.361" v="719" actId="47"/>
        <pc:sldMkLst>
          <pc:docMk/>
          <pc:sldMk cId="165316538" sldId="320"/>
        </pc:sldMkLst>
      </pc:sldChg>
      <pc:sldChg chg="del">
        <pc:chgData name="TAN Mei Yi [Harrisdale Senior High School]" userId="f9f029c9-d743-4d60-9f2c-e74bdec1ab07" providerId="ADAL" clId="{852031B6-0B84-407F-A52B-054735AE8AC5}" dt="2023-05-19T00:25:58.899" v="475" actId="2696"/>
        <pc:sldMkLst>
          <pc:docMk/>
          <pc:sldMk cId="3503087137" sldId="320"/>
        </pc:sldMkLst>
      </pc:sldChg>
      <pc:sldChg chg="del">
        <pc:chgData name="TAN Mei Yi [Harrisdale Senior High School]" userId="f9f029c9-d743-4d60-9f2c-e74bdec1ab07" providerId="ADAL" clId="{852031B6-0B84-407F-A52B-054735AE8AC5}" dt="2023-05-19T00:25:53.253" v="474" actId="47"/>
        <pc:sldMkLst>
          <pc:docMk/>
          <pc:sldMk cId="3778216161" sldId="321"/>
        </pc:sldMkLst>
      </pc:sldChg>
      <pc:sldChg chg="del">
        <pc:chgData name="TAN Mei Yi [Harrisdale Senior High School]" userId="f9f029c9-d743-4d60-9f2c-e74bdec1ab07" providerId="ADAL" clId="{852031B6-0B84-407F-A52B-054735AE8AC5}" dt="2023-05-19T00:25:53.253" v="474" actId="47"/>
        <pc:sldMkLst>
          <pc:docMk/>
          <pc:sldMk cId="3841833187" sldId="322"/>
        </pc:sldMkLst>
      </pc:sldChg>
      <pc:sldChg chg="del">
        <pc:chgData name="TAN Mei Yi [Harrisdale Senior High School]" userId="f9f029c9-d743-4d60-9f2c-e74bdec1ab07" providerId="ADAL" clId="{852031B6-0B84-407F-A52B-054735AE8AC5}" dt="2023-05-19T00:25:53.253" v="474" actId="47"/>
        <pc:sldMkLst>
          <pc:docMk/>
          <pc:sldMk cId="66020086" sldId="323"/>
        </pc:sldMkLst>
      </pc:sldChg>
      <pc:sldChg chg="del">
        <pc:chgData name="TAN Mei Yi [Harrisdale Senior High School]" userId="f9f029c9-d743-4d60-9f2c-e74bdec1ab07" providerId="ADAL" clId="{852031B6-0B84-407F-A52B-054735AE8AC5}" dt="2023-05-19T00:25:53.253" v="474" actId="47"/>
        <pc:sldMkLst>
          <pc:docMk/>
          <pc:sldMk cId="275857428" sldId="324"/>
        </pc:sldMkLst>
      </pc:sldChg>
      <pc:sldChg chg="del">
        <pc:chgData name="TAN Mei Yi [Harrisdale Senior High School]" userId="f9f029c9-d743-4d60-9f2c-e74bdec1ab07" providerId="ADAL" clId="{852031B6-0B84-407F-A52B-054735AE8AC5}" dt="2023-05-19T00:25:53.253" v="474" actId="47"/>
        <pc:sldMkLst>
          <pc:docMk/>
          <pc:sldMk cId="3269088832" sldId="325"/>
        </pc:sldMkLst>
      </pc:sldChg>
      <pc:sldChg chg="del">
        <pc:chgData name="TAN Mei Yi [Harrisdale Senior High School]" userId="f9f029c9-d743-4d60-9f2c-e74bdec1ab07" providerId="ADAL" clId="{852031B6-0B84-407F-A52B-054735AE8AC5}" dt="2023-05-19T00:25:53.253" v="474" actId="47"/>
        <pc:sldMkLst>
          <pc:docMk/>
          <pc:sldMk cId="3549203776" sldId="326"/>
        </pc:sldMkLst>
      </pc:sldChg>
      <pc:sldChg chg="del">
        <pc:chgData name="TAN Mei Yi [Harrisdale Senior High School]" userId="f9f029c9-d743-4d60-9f2c-e74bdec1ab07" providerId="ADAL" clId="{852031B6-0B84-407F-A52B-054735AE8AC5}" dt="2023-05-19T00:25:53.253" v="474" actId="47"/>
        <pc:sldMkLst>
          <pc:docMk/>
          <pc:sldMk cId="297438224" sldId="327"/>
        </pc:sldMkLst>
      </pc:sldChg>
      <pc:sldChg chg="addSp delSp modSp add mod modAnim">
        <pc:chgData name="TAN Mei Yi [Harrisdale Senior High School]" userId="f9f029c9-d743-4d60-9f2c-e74bdec1ab07" providerId="ADAL" clId="{852031B6-0B84-407F-A52B-054735AE8AC5}" dt="2023-05-19T01:09:17.838" v="847"/>
        <pc:sldMkLst>
          <pc:docMk/>
          <pc:sldMk cId="1753222144" sldId="328"/>
        </pc:sldMkLst>
        <pc:spChg chg="mod">
          <ac:chgData name="TAN Mei Yi [Harrisdale Senior High School]" userId="f9f029c9-d743-4d60-9f2c-e74bdec1ab07" providerId="ADAL" clId="{852031B6-0B84-407F-A52B-054735AE8AC5}" dt="2023-05-19T01:03:51.386" v="828" actId="113"/>
          <ac:spMkLst>
            <pc:docMk/>
            <pc:sldMk cId="1753222144" sldId="328"/>
            <ac:spMk id="3" creationId="{00000000-0000-0000-0000-000000000000}"/>
          </ac:spMkLst>
        </pc:spChg>
        <pc:spChg chg="add del">
          <ac:chgData name="TAN Mei Yi [Harrisdale Senior High School]" userId="f9f029c9-d743-4d60-9f2c-e74bdec1ab07" providerId="ADAL" clId="{852031B6-0B84-407F-A52B-054735AE8AC5}" dt="2023-05-19T01:03:56.593" v="830" actId="22"/>
          <ac:spMkLst>
            <pc:docMk/>
            <pc:sldMk cId="1753222144" sldId="328"/>
            <ac:spMk id="4" creationId="{F32EDF5D-BB94-5BAB-4109-73CE6C729CB2}"/>
          </ac:spMkLst>
        </pc:spChg>
        <pc:spChg chg="mod">
          <ac:chgData name="TAN Mei Yi [Harrisdale Senior High School]" userId="f9f029c9-d743-4d60-9f2c-e74bdec1ab07" providerId="ADAL" clId="{852031B6-0B84-407F-A52B-054735AE8AC5}" dt="2023-05-19T00:12:53.122" v="358" actId="207"/>
          <ac:spMkLst>
            <pc:docMk/>
            <pc:sldMk cId="1753222144" sldId="328"/>
            <ac:spMk id="6" creationId="{79EC3517-C783-4B17-8028-E41A2676D2C0}"/>
          </ac:spMkLst>
        </pc:spChg>
      </pc:sldChg>
      <pc:sldChg chg="addSp modSp add mod modAnim">
        <pc:chgData name="TAN Mei Yi [Harrisdale Senior High School]" userId="f9f029c9-d743-4d60-9f2c-e74bdec1ab07" providerId="ADAL" clId="{852031B6-0B84-407F-A52B-054735AE8AC5}" dt="2023-05-19T01:13:16.740" v="958"/>
        <pc:sldMkLst>
          <pc:docMk/>
          <pc:sldMk cId="3107942937" sldId="329"/>
        </pc:sldMkLst>
        <pc:spChg chg="mod">
          <ac:chgData name="TAN Mei Yi [Harrisdale Senior High School]" userId="f9f029c9-d743-4d60-9f2c-e74bdec1ab07" providerId="ADAL" clId="{852031B6-0B84-407F-A52B-054735AE8AC5}" dt="2023-05-19T01:12:41.363" v="952" actId="403"/>
          <ac:spMkLst>
            <pc:docMk/>
            <pc:sldMk cId="3107942937" sldId="329"/>
            <ac:spMk id="3" creationId="{00000000-0000-0000-0000-000000000000}"/>
          </ac:spMkLst>
        </pc:spChg>
        <pc:spChg chg="mod">
          <ac:chgData name="TAN Mei Yi [Harrisdale Senior High School]" userId="f9f029c9-d743-4d60-9f2c-e74bdec1ab07" providerId="ADAL" clId="{852031B6-0B84-407F-A52B-054735AE8AC5}" dt="2023-05-19T01:09:45.139" v="864" actId="20577"/>
          <ac:spMkLst>
            <pc:docMk/>
            <pc:sldMk cId="3107942937" sldId="329"/>
            <ac:spMk id="6" creationId="{85D6F470-3C91-4091-B3FE-F39351BEEA05}"/>
          </ac:spMkLst>
        </pc:spChg>
        <pc:grpChg chg="mod">
          <ac:chgData name="TAN Mei Yi [Harrisdale Senior High School]" userId="f9f029c9-d743-4d60-9f2c-e74bdec1ab07" providerId="ADAL" clId="{852031B6-0B84-407F-A52B-054735AE8AC5}" dt="2023-05-19T01:13:03.738" v="957"/>
          <ac:grpSpMkLst>
            <pc:docMk/>
            <pc:sldMk cId="3107942937" sldId="329"/>
            <ac:grpSpMk id="8" creationId="{E34D19F0-5450-996E-0876-17D169588F3C}"/>
          </ac:grpSpMkLst>
        </pc:grpChg>
        <pc:grpChg chg="mod">
          <ac:chgData name="TAN Mei Yi [Harrisdale Senior High School]" userId="f9f029c9-d743-4d60-9f2c-e74bdec1ab07" providerId="ADAL" clId="{852031B6-0B84-407F-A52B-054735AE8AC5}" dt="2023-05-19T01:13:03.738" v="957"/>
          <ac:grpSpMkLst>
            <pc:docMk/>
            <pc:sldMk cId="3107942937" sldId="329"/>
            <ac:grpSpMk id="9" creationId="{87F20492-A392-8F58-94DF-EC2F6F220FDD}"/>
          </ac:grpSpMkLst>
        </pc:grpChg>
        <pc:inkChg chg="add mod">
          <ac:chgData name="TAN Mei Yi [Harrisdale Senior High School]" userId="f9f029c9-d743-4d60-9f2c-e74bdec1ab07" providerId="ADAL" clId="{852031B6-0B84-407F-A52B-054735AE8AC5}" dt="2023-05-19T01:13:03.738" v="957"/>
          <ac:inkMkLst>
            <pc:docMk/>
            <pc:sldMk cId="3107942937" sldId="329"/>
            <ac:inkMk id="2" creationId="{C7EAA4E8-DFF8-3EA7-4CF7-7330B03F84E7}"/>
          </ac:inkMkLst>
        </pc:inkChg>
        <pc:inkChg chg="add mod">
          <ac:chgData name="TAN Mei Yi [Harrisdale Senior High School]" userId="f9f029c9-d743-4d60-9f2c-e74bdec1ab07" providerId="ADAL" clId="{852031B6-0B84-407F-A52B-054735AE8AC5}" dt="2023-05-19T01:13:03.738" v="957"/>
          <ac:inkMkLst>
            <pc:docMk/>
            <pc:sldMk cId="3107942937" sldId="329"/>
            <ac:inkMk id="4" creationId="{C3F94EDB-5C39-7F3D-6B57-21C7904A6B97}"/>
          </ac:inkMkLst>
        </pc:inkChg>
        <pc:inkChg chg="add mod">
          <ac:chgData name="TAN Mei Yi [Harrisdale Senior High School]" userId="f9f029c9-d743-4d60-9f2c-e74bdec1ab07" providerId="ADAL" clId="{852031B6-0B84-407F-A52B-054735AE8AC5}" dt="2023-05-19T01:13:03.738" v="957"/>
          <ac:inkMkLst>
            <pc:docMk/>
            <pc:sldMk cId="3107942937" sldId="329"/>
            <ac:inkMk id="5" creationId="{38DC0B7C-9036-6E81-E88B-C33720D00B54}"/>
          </ac:inkMkLst>
        </pc:inkChg>
        <pc:inkChg chg="add mod">
          <ac:chgData name="TAN Mei Yi [Harrisdale Senior High School]" userId="f9f029c9-d743-4d60-9f2c-e74bdec1ab07" providerId="ADAL" clId="{852031B6-0B84-407F-A52B-054735AE8AC5}" dt="2023-05-19T01:13:03.738" v="957"/>
          <ac:inkMkLst>
            <pc:docMk/>
            <pc:sldMk cId="3107942937" sldId="329"/>
            <ac:inkMk id="7" creationId="{C9874CBA-DB8C-503B-C374-EDC622DA7169}"/>
          </ac:inkMkLst>
        </pc:inkChg>
      </pc:sldChg>
      <pc:sldChg chg="addSp delSp modSp add mod modAnim">
        <pc:chgData name="TAN Mei Yi [Harrisdale Senior High School]" userId="f9f029c9-d743-4d60-9f2c-e74bdec1ab07" providerId="ADAL" clId="{852031B6-0B84-407F-A52B-054735AE8AC5}" dt="2023-05-19T01:16:58.477" v="1146"/>
        <pc:sldMkLst>
          <pc:docMk/>
          <pc:sldMk cId="3013727065" sldId="330"/>
        </pc:sldMkLst>
        <pc:spChg chg="add mod">
          <ac:chgData name="TAN Mei Yi [Harrisdale Senior High School]" userId="f9f029c9-d743-4d60-9f2c-e74bdec1ab07" providerId="ADAL" clId="{852031B6-0B84-407F-A52B-054735AE8AC5}" dt="2023-05-19T00:13:12.128" v="361"/>
          <ac:spMkLst>
            <pc:docMk/>
            <pc:sldMk cId="3013727065" sldId="330"/>
            <ac:spMk id="2" creationId="{0A0DC0FD-84C5-AB7F-59B7-88B82BBCFCF6}"/>
          </ac:spMkLst>
        </pc:spChg>
        <pc:spChg chg="mod">
          <ac:chgData name="TAN Mei Yi [Harrisdale Senior High School]" userId="f9f029c9-d743-4d60-9f2c-e74bdec1ab07" providerId="ADAL" clId="{852031B6-0B84-407F-A52B-054735AE8AC5}" dt="2023-05-19T01:16:50.511" v="1144"/>
          <ac:spMkLst>
            <pc:docMk/>
            <pc:sldMk cId="3013727065" sldId="330"/>
            <ac:spMk id="3" creationId="{00000000-0000-0000-0000-000000000000}"/>
          </ac:spMkLst>
        </pc:spChg>
        <pc:spChg chg="del">
          <ac:chgData name="TAN Mei Yi [Harrisdale Senior High School]" userId="f9f029c9-d743-4d60-9f2c-e74bdec1ab07" providerId="ADAL" clId="{852031B6-0B84-407F-A52B-054735AE8AC5}" dt="2023-05-19T00:13:11.925" v="360" actId="478"/>
          <ac:spMkLst>
            <pc:docMk/>
            <pc:sldMk cId="3013727065" sldId="330"/>
            <ac:spMk id="6" creationId="{020CFDB5-1954-4901-82E9-61EA804168F5}"/>
          </ac:spMkLst>
        </pc:spChg>
      </pc:sldChg>
      <pc:sldChg chg="addSp delSp modSp add mod modAnim">
        <pc:chgData name="TAN Mei Yi [Harrisdale Senior High School]" userId="f9f029c9-d743-4d60-9f2c-e74bdec1ab07" providerId="ADAL" clId="{852031B6-0B84-407F-A52B-054735AE8AC5}" dt="2023-05-19T01:32:39.194" v="1312"/>
        <pc:sldMkLst>
          <pc:docMk/>
          <pc:sldMk cId="2247586646" sldId="331"/>
        </pc:sldMkLst>
        <pc:spChg chg="add mod">
          <ac:chgData name="TAN Mei Yi [Harrisdale Senior High School]" userId="f9f029c9-d743-4d60-9f2c-e74bdec1ab07" providerId="ADAL" clId="{852031B6-0B84-407F-A52B-054735AE8AC5}" dt="2023-05-19T00:13:16.563" v="363"/>
          <ac:spMkLst>
            <pc:docMk/>
            <pc:sldMk cId="2247586646" sldId="331"/>
            <ac:spMk id="2" creationId="{6E627610-6F65-7590-4BAB-28659D4E7599}"/>
          </ac:spMkLst>
        </pc:spChg>
        <pc:spChg chg="mod">
          <ac:chgData name="TAN Mei Yi [Harrisdale Senior High School]" userId="f9f029c9-d743-4d60-9f2c-e74bdec1ab07" providerId="ADAL" clId="{852031B6-0B84-407F-A52B-054735AE8AC5}" dt="2023-05-19T01:31:28.285" v="1309" actId="20577"/>
          <ac:spMkLst>
            <pc:docMk/>
            <pc:sldMk cId="2247586646" sldId="331"/>
            <ac:spMk id="3" creationId="{00000000-0000-0000-0000-000000000000}"/>
          </ac:spMkLst>
        </pc:spChg>
        <pc:spChg chg="mod">
          <ac:chgData name="TAN Mei Yi [Harrisdale Senior High School]" userId="f9f029c9-d743-4d60-9f2c-e74bdec1ab07" providerId="ADAL" clId="{852031B6-0B84-407F-A52B-054735AE8AC5}" dt="2023-05-19T01:20:28.467" v="1297" actId="20577"/>
          <ac:spMkLst>
            <pc:docMk/>
            <pc:sldMk cId="2247586646" sldId="331"/>
            <ac:spMk id="4" creationId="{00000000-0000-0000-0000-000000000000}"/>
          </ac:spMkLst>
        </pc:spChg>
        <pc:spChg chg="del">
          <ac:chgData name="TAN Mei Yi [Harrisdale Senior High School]" userId="f9f029c9-d743-4d60-9f2c-e74bdec1ab07" providerId="ADAL" clId="{852031B6-0B84-407F-A52B-054735AE8AC5}" dt="2023-05-19T00:13:16.172" v="362" actId="478"/>
          <ac:spMkLst>
            <pc:docMk/>
            <pc:sldMk cId="2247586646" sldId="331"/>
            <ac:spMk id="7" creationId="{9D8BDB83-C532-4C26-94C0-1649B3358147}"/>
          </ac:spMkLst>
        </pc:spChg>
      </pc:sldChg>
      <pc:sldChg chg="addSp delSp modSp add mod modAnim">
        <pc:chgData name="TAN Mei Yi [Harrisdale Senior High School]" userId="f9f029c9-d743-4d60-9f2c-e74bdec1ab07" providerId="ADAL" clId="{852031B6-0B84-407F-A52B-054735AE8AC5}" dt="2023-05-19T01:34:48.838" v="1378" actId="114"/>
        <pc:sldMkLst>
          <pc:docMk/>
          <pc:sldMk cId="3432313464" sldId="332"/>
        </pc:sldMkLst>
        <pc:spChg chg="add mod">
          <ac:chgData name="TAN Mei Yi [Harrisdale Senior High School]" userId="f9f029c9-d743-4d60-9f2c-e74bdec1ab07" providerId="ADAL" clId="{852031B6-0B84-407F-A52B-054735AE8AC5}" dt="2023-05-19T00:13:22.109" v="365"/>
          <ac:spMkLst>
            <pc:docMk/>
            <pc:sldMk cId="3432313464" sldId="332"/>
            <ac:spMk id="2" creationId="{8D59B748-1D5A-2221-9416-0FE1EA0796DD}"/>
          </ac:spMkLst>
        </pc:spChg>
        <pc:spChg chg="mod">
          <ac:chgData name="TAN Mei Yi [Harrisdale Senior High School]" userId="f9f029c9-d743-4d60-9f2c-e74bdec1ab07" providerId="ADAL" clId="{852031B6-0B84-407F-A52B-054735AE8AC5}" dt="2023-05-19T01:33:54.584" v="1361" actId="20577"/>
          <ac:spMkLst>
            <pc:docMk/>
            <pc:sldMk cId="3432313464" sldId="332"/>
            <ac:spMk id="3" creationId="{00000000-0000-0000-0000-000000000000}"/>
          </ac:spMkLst>
        </pc:spChg>
        <pc:spChg chg="mod">
          <ac:chgData name="TAN Mei Yi [Harrisdale Senior High School]" userId="f9f029c9-d743-4d60-9f2c-e74bdec1ab07" providerId="ADAL" clId="{852031B6-0B84-407F-A52B-054735AE8AC5}" dt="2023-05-19T01:34:25.453" v="1373" actId="114"/>
          <ac:spMkLst>
            <pc:docMk/>
            <pc:sldMk cId="3432313464" sldId="332"/>
            <ac:spMk id="4" creationId="{00000000-0000-0000-0000-000000000000}"/>
          </ac:spMkLst>
        </pc:spChg>
        <pc:spChg chg="mod">
          <ac:chgData name="TAN Mei Yi [Harrisdale Senior High School]" userId="f9f029c9-d743-4d60-9f2c-e74bdec1ab07" providerId="ADAL" clId="{852031B6-0B84-407F-A52B-054735AE8AC5}" dt="2023-05-19T01:34:35.469" v="1376" actId="114"/>
          <ac:spMkLst>
            <pc:docMk/>
            <pc:sldMk cId="3432313464" sldId="332"/>
            <ac:spMk id="5" creationId="{AAF184DC-0BFF-8EC1-3C9C-86D56EBDCC4F}"/>
          </ac:spMkLst>
        </pc:spChg>
        <pc:spChg chg="mod">
          <ac:chgData name="TAN Mei Yi [Harrisdale Senior High School]" userId="f9f029c9-d743-4d60-9f2c-e74bdec1ab07" providerId="ADAL" clId="{852031B6-0B84-407F-A52B-054735AE8AC5}" dt="2023-05-19T01:34:43.693" v="1377" actId="114"/>
          <ac:spMkLst>
            <pc:docMk/>
            <pc:sldMk cId="3432313464" sldId="332"/>
            <ac:spMk id="6" creationId="{827188B0-6C24-3AFA-733D-887C9F56C7BE}"/>
          </ac:spMkLst>
        </pc:spChg>
        <pc:spChg chg="del">
          <ac:chgData name="TAN Mei Yi [Harrisdale Senior High School]" userId="f9f029c9-d743-4d60-9f2c-e74bdec1ab07" providerId="ADAL" clId="{852031B6-0B84-407F-A52B-054735AE8AC5}" dt="2023-05-19T00:13:21.676" v="364" actId="478"/>
          <ac:spMkLst>
            <pc:docMk/>
            <pc:sldMk cId="3432313464" sldId="332"/>
            <ac:spMk id="7" creationId="{9D8BDB83-C532-4C26-94C0-1649B3358147}"/>
          </ac:spMkLst>
        </pc:spChg>
        <pc:spChg chg="mod">
          <ac:chgData name="TAN Mei Yi [Harrisdale Senior High School]" userId="f9f029c9-d743-4d60-9f2c-e74bdec1ab07" providerId="ADAL" clId="{852031B6-0B84-407F-A52B-054735AE8AC5}" dt="2023-05-19T01:34:43.693" v="1377" actId="114"/>
          <ac:spMkLst>
            <pc:docMk/>
            <pc:sldMk cId="3432313464" sldId="332"/>
            <ac:spMk id="8" creationId="{FEA5452F-181C-6C30-4528-1D470BF37D35}"/>
          </ac:spMkLst>
        </pc:spChg>
        <pc:spChg chg="mod">
          <ac:chgData name="TAN Mei Yi [Harrisdale Senior High School]" userId="f9f029c9-d743-4d60-9f2c-e74bdec1ab07" providerId="ADAL" clId="{852031B6-0B84-407F-A52B-054735AE8AC5}" dt="2023-05-19T01:34:48.838" v="1378" actId="114"/>
          <ac:spMkLst>
            <pc:docMk/>
            <pc:sldMk cId="3432313464" sldId="332"/>
            <ac:spMk id="9" creationId="{60208F7A-5A4A-C39F-52BD-2431A424AC30}"/>
          </ac:spMkLst>
        </pc:spChg>
        <pc:spChg chg="mod">
          <ac:chgData name="TAN Mei Yi [Harrisdale Senior High School]" userId="f9f029c9-d743-4d60-9f2c-e74bdec1ab07" providerId="ADAL" clId="{852031B6-0B84-407F-A52B-054735AE8AC5}" dt="2023-05-19T01:34:48.838" v="1378" actId="114"/>
          <ac:spMkLst>
            <pc:docMk/>
            <pc:sldMk cId="3432313464" sldId="332"/>
            <ac:spMk id="10" creationId="{0E542C80-6136-9CFD-2AD8-3B3FCC1C310F}"/>
          </ac:spMkLst>
        </pc:spChg>
        <pc:spChg chg="mod">
          <ac:chgData name="TAN Mei Yi [Harrisdale Senior High School]" userId="f9f029c9-d743-4d60-9f2c-e74bdec1ab07" providerId="ADAL" clId="{852031B6-0B84-407F-A52B-054735AE8AC5}" dt="2023-05-19T01:34:48.838" v="1378" actId="114"/>
          <ac:spMkLst>
            <pc:docMk/>
            <pc:sldMk cId="3432313464" sldId="332"/>
            <ac:spMk id="11" creationId="{D4F960CD-F2FE-2298-6950-64DBFD12D703}"/>
          </ac:spMkLst>
        </pc:spChg>
        <pc:spChg chg="mod">
          <ac:chgData name="TAN Mei Yi [Harrisdale Senior High School]" userId="f9f029c9-d743-4d60-9f2c-e74bdec1ab07" providerId="ADAL" clId="{852031B6-0B84-407F-A52B-054735AE8AC5}" dt="2023-05-19T01:34:48.838" v="1378" actId="114"/>
          <ac:spMkLst>
            <pc:docMk/>
            <pc:sldMk cId="3432313464" sldId="332"/>
            <ac:spMk id="12" creationId="{2EABE43C-8E99-ED85-C895-BFEF4B8AC57D}"/>
          </ac:spMkLst>
        </pc:spChg>
      </pc:sldChg>
      <pc:sldChg chg="addSp delSp modSp add mod modAnim">
        <pc:chgData name="TAN Mei Yi [Harrisdale Senior High School]" userId="f9f029c9-d743-4d60-9f2c-e74bdec1ab07" providerId="ADAL" clId="{852031B6-0B84-407F-A52B-054735AE8AC5}" dt="2023-05-19T01:38:22.663" v="1431" actId="1076"/>
        <pc:sldMkLst>
          <pc:docMk/>
          <pc:sldMk cId="1182118295" sldId="333"/>
        </pc:sldMkLst>
        <pc:spChg chg="add mod">
          <ac:chgData name="TAN Mei Yi [Harrisdale Senior High School]" userId="f9f029c9-d743-4d60-9f2c-e74bdec1ab07" providerId="ADAL" clId="{852031B6-0B84-407F-A52B-054735AE8AC5}" dt="2023-05-19T00:25:10.338" v="448"/>
          <ac:spMkLst>
            <pc:docMk/>
            <pc:sldMk cId="1182118295" sldId="333"/>
            <ac:spMk id="2" creationId="{D7C03138-3F72-8FE9-A9DF-0C8B7CBA726E}"/>
          </ac:spMkLst>
        </pc:spChg>
        <pc:spChg chg="mod">
          <ac:chgData name="TAN Mei Yi [Harrisdale Senior High School]" userId="f9f029c9-d743-4d60-9f2c-e74bdec1ab07" providerId="ADAL" clId="{852031B6-0B84-407F-A52B-054735AE8AC5}" dt="2023-05-19T01:37:57.910" v="1426" actId="20577"/>
          <ac:spMkLst>
            <pc:docMk/>
            <pc:sldMk cId="1182118295" sldId="333"/>
            <ac:spMk id="3" creationId="{00000000-0000-0000-0000-000000000000}"/>
          </ac:spMkLst>
        </pc:spChg>
        <pc:spChg chg="mod">
          <ac:chgData name="TAN Mei Yi [Harrisdale Senior High School]" userId="f9f029c9-d743-4d60-9f2c-e74bdec1ab07" providerId="ADAL" clId="{852031B6-0B84-407F-A52B-054735AE8AC5}" dt="2023-05-19T01:38:22.663" v="1431" actId="1076"/>
          <ac:spMkLst>
            <pc:docMk/>
            <pc:sldMk cId="1182118295" sldId="333"/>
            <ac:spMk id="4" creationId="{00000000-0000-0000-0000-000000000000}"/>
          </ac:spMkLst>
        </pc:spChg>
        <pc:spChg chg="del">
          <ac:chgData name="TAN Mei Yi [Harrisdale Senior High School]" userId="f9f029c9-d743-4d60-9f2c-e74bdec1ab07" providerId="ADAL" clId="{852031B6-0B84-407F-A52B-054735AE8AC5}" dt="2023-05-19T00:25:09.962" v="447" actId="478"/>
          <ac:spMkLst>
            <pc:docMk/>
            <pc:sldMk cId="1182118295" sldId="333"/>
            <ac:spMk id="7" creationId="{58725D49-5125-4112-BC49-FD62F27F9943}"/>
          </ac:spMkLst>
        </pc:spChg>
      </pc:sldChg>
      <pc:sldChg chg="addSp delSp modSp add mod delAnim modAnim">
        <pc:chgData name="TAN Mei Yi [Harrisdale Senior High School]" userId="f9f029c9-d743-4d60-9f2c-e74bdec1ab07" providerId="ADAL" clId="{852031B6-0B84-407F-A52B-054735AE8AC5}" dt="2023-05-19T02:26:53.303" v="3326"/>
        <pc:sldMkLst>
          <pc:docMk/>
          <pc:sldMk cId="465792230" sldId="334"/>
        </pc:sldMkLst>
        <pc:spChg chg="add mod">
          <ac:chgData name="TAN Mei Yi [Harrisdale Senior High School]" userId="f9f029c9-d743-4d60-9f2c-e74bdec1ab07" providerId="ADAL" clId="{852031B6-0B84-407F-A52B-054735AE8AC5}" dt="2023-05-19T02:19:40.939" v="2995" actId="1076"/>
          <ac:spMkLst>
            <pc:docMk/>
            <pc:sldMk cId="465792230" sldId="334"/>
            <ac:spMk id="2" creationId="{1B9650F2-FE15-969F-FCBC-9FD0D055188E}"/>
          </ac:spMkLst>
        </pc:spChg>
        <pc:spChg chg="mod">
          <ac:chgData name="TAN Mei Yi [Harrisdale Senior High School]" userId="f9f029c9-d743-4d60-9f2c-e74bdec1ab07" providerId="ADAL" clId="{852031B6-0B84-407F-A52B-054735AE8AC5}" dt="2023-05-19T02:23:23.001" v="3213" actId="27636"/>
          <ac:spMkLst>
            <pc:docMk/>
            <pc:sldMk cId="465792230" sldId="334"/>
            <ac:spMk id="3" creationId="{84F23582-ED0F-485F-981C-3A1F809DC0CF}"/>
          </ac:spMkLst>
        </pc:spChg>
        <pc:spChg chg="mod">
          <ac:chgData name="TAN Mei Yi [Harrisdale Senior High School]" userId="f9f029c9-d743-4d60-9f2c-e74bdec1ab07" providerId="ADAL" clId="{852031B6-0B84-407F-A52B-054735AE8AC5}" dt="2023-05-19T00:25:19.737" v="464" actId="207"/>
          <ac:spMkLst>
            <pc:docMk/>
            <pc:sldMk cId="465792230" sldId="334"/>
            <ac:spMk id="4" creationId="{3F9BD477-D0CD-4525-92F4-3E0D3D79F24D}"/>
          </ac:spMkLst>
        </pc:spChg>
        <pc:spChg chg="add mod">
          <ac:chgData name="TAN Mei Yi [Harrisdale Senior High School]" userId="f9f029c9-d743-4d60-9f2c-e74bdec1ab07" providerId="ADAL" clId="{852031B6-0B84-407F-A52B-054735AE8AC5}" dt="2023-05-19T02:20:13.032" v="3042" actId="1076"/>
          <ac:spMkLst>
            <pc:docMk/>
            <pc:sldMk cId="465792230" sldId="334"/>
            <ac:spMk id="6" creationId="{14582F44-6C72-0923-9920-BDE6BFFC11C5}"/>
          </ac:spMkLst>
        </pc:spChg>
        <pc:spChg chg="add mod">
          <ac:chgData name="TAN Mei Yi [Harrisdale Senior High School]" userId="f9f029c9-d743-4d60-9f2c-e74bdec1ab07" providerId="ADAL" clId="{852031B6-0B84-407F-A52B-054735AE8AC5}" dt="2023-05-19T02:20:57.016" v="3084" actId="1076"/>
          <ac:spMkLst>
            <pc:docMk/>
            <pc:sldMk cId="465792230" sldId="334"/>
            <ac:spMk id="7" creationId="{EC7F9F2F-B3DC-001A-DEE9-7A42209034F2}"/>
          </ac:spMkLst>
        </pc:spChg>
        <pc:spChg chg="add mod">
          <ac:chgData name="TAN Mei Yi [Harrisdale Senior High School]" userId="f9f029c9-d743-4d60-9f2c-e74bdec1ab07" providerId="ADAL" clId="{852031B6-0B84-407F-A52B-054735AE8AC5}" dt="2023-05-19T02:21:10.664" v="3105" actId="1076"/>
          <ac:spMkLst>
            <pc:docMk/>
            <pc:sldMk cId="465792230" sldId="334"/>
            <ac:spMk id="8" creationId="{224E07CD-0477-0784-0948-55F60BC33848}"/>
          </ac:spMkLst>
        </pc:spChg>
        <pc:spChg chg="add mod">
          <ac:chgData name="TAN Mei Yi [Harrisdale Senior High School]" userId="f9f029c9-d743-4d60-9f2c-e74bdec1ab07" providerId="ADAL" clId="{852031B6-0B84-407F-A52B-054735AE8AC5}" dt="2023-05-19T02:21:29.430" v="3122" actId="20577"/>
          <ac:spMkLst>
            <pc:docMk/>
            <pc:sldMk cId="465792230" sldId="334"/>
            <ac:spMk id="9" creationId="{01106C4F-70C3-A4A1-7867-530D4541D061}"/>
          </ac:spMkLst>
        </pc:spChg>
        <pc:spChg chg="add mod">
          <ac:chgData name="TAN Mei Yi [Harrisdale Senior High School]" userId="f9f029c9-d743-4d60-9f2c-e74bdec1ab07" providerId="ADAL" clId="{852031B6-0B84-407F-A52B-054735AE8AC5}" dt="2023-05-19T02:21:46.748" v="3143" actId="20577"/>
          <ac:spMkLst>
            <pc:docMk/>
            <pc:sldMk cId="465792230" sldId="334"/>
            <ac:spMk id="10" creationId="{639713E8-E910-06F6-75DE-612A2F074F6E}"/>
          </ac:spMkLst>
        </pc:spChg>
        <pc:spChg chg="add mod">
          <ac:chgData name="TAN Mei Yi [Harrisdale Senior High School]" userId="f9f029c9-d743-4d60-9f2c-e74bdec1ab07" providerId="ADAL" clId="{852031B6-0B84-407F-A52B-054735AE8AC5}" dt="2023-05-19T02:22:00.446" v="3154" actId="27636"/>
          <ac:spMkLst>
            <pc:docMk/>
            <pc:sldMk cId="465792230" sldId="334"/>
            <ac:spMk id="11" creationId="{8C02C4E0-3239-069A-7C5C-685D330AB032}"/>
          </ac:spMkLst>
        </pc:spChg>
        <pc:spChg chg="add mod">
          <ac:chgData name="TAN Mei Yi [Harrisdale Senior High School]" userId="f9f029c9-d743-4d60-9f2c-e74bdec1ab07" providerId="ADAL" clId="{852031B6-0B84-407F-A52B-054735AE8AC5}" dt="2023-05-19T02:22:30.772" v="3168" actId="1076"/>
          <ac:spMkLst>
            <pc:docMk/>
            <pc:sldMk cId="465792230" sldId="334"/>
            <ac:spMk id="12" creationId="{32BC051B-503E-416D-8465-A4F677846218}"/>
          </ac:spMkLst>
        </pc:spChg>
        <pc:spChg chg="add mod">
          <ac:chgData name="TAN Mei Yi [Harrisdale Senior High School]" userId="f9f029c9-d743-4d60-9f2c-e74bdec1ab07" providerId="ADAL" clId="{852031B6-0B84-407F-A52B-054735AE8AC5}" dt="2023-05-19T02:22:36.774" v="3172" actId="20577"/>
          <ac:spMkLst>
            <pc:docMk/>
            <pc:sldMk cId="465792230" sldId="334"/>
            <ac:spMk id="13" creationId="{8EEA1EF2-813A-DFEC-4C32-A5E2D37F190B}"/>
          </ac:spMkLst>
        </pc:spChg>
        <pc:spChg chg="add mod">
          <ac:chgData name="TAN Mei Yi [Harrisdale Senior High School]" userId="f9f029c9-d743-4d60-9f2c-e74bdec1ab07" providerId="ADAL" clId="{852031B6-0B84-407F-A52B-054735AE8AC5}" dt="2023-05-19T02:22:57.534" v="3198" actId="27636"/>
          <ac:spMkLst>
            <pc:docMk/>
            <pc:sldMk cId="465792230" sldId="334"/>
            <ac:spMk id="14" creationId="{6B0BAF47-490A-D638-1EBE-52E96DE290E9}"/>
          </ac:spMkLst>
        </pc:spChg>
        <pc:spChg chg="add mod">
          <ac:chgData name="TAN Mei Yi [Harrisdale Senior High School]" userId="f9f029c9-d743-4d60-9f2c-e74bdec1ab07" providerId="ADAL" clId="{852031B6-0B84-407F-A52B-054735AE8AC5}" dt="2023-05-19T02:23:15.346" v="3211" actId="20577"/>
          <ac:spMkLst>
            <pc:docMk/>
            <pc:sldMk cId="465792230" sldId="334"/>
            <ac:spMk id="15" creationId="{78F910F0-4263-960D-A3D9-6FFC0D7344FA}"/>
          </ac:spMkLst>
        </pc:spChg>
        <pc:spChg chg="add mod">
          <ac:chgData name="TAN Mei Yi [Harrisdale Senior High School]" userId="f9f029c9-d743-4d60-9f2c-e74bdec1ab07" providerId="ADAL" clId="{852031B6-0B84-407F-A52B-054735AE8AC5}" dt="2023-05-19T02:23:48.044" v="3235" actId="20577"/>
          <ac:spMkLst>
            <pc:docMk/>
            <pc:sldMk cId="465792230" sldId="334"/>
            <ac:spMk id="16" creationId="{5B403E75-1152-F4A6-A647-FAA217374282}"/>
          </ac:spMkLst>
        </pc:spChg>
        <pc:spChg chg="add mod">
          <ac:chgData name="TAN Mei Yi [Harrisdale Senior High School]" userId="f9f029c9-d743-4d60-9f2c-e74bdec1ab07" providerId="ADAL" clId="{852031B6-0B84-407F-A52B-054735AE8AC5}" dt="2023-05-19T02:24:11.278" v="3247" actId="1076"/>
          <ac:spMkLst>
            <pc:docMk/>
            <pc:sldMk cId="465792230" sldId="334"/>
            <ac:spMk id="17" creationId="{BDBA12B9-4FC1-4F4C-E6E5-31ED19AE770E}"/>
          </ac:spMkLst>
        </pc:spChg>
        <pc:spChg chg="add mod">
          <ac:chgData name="TAN Mei Yi [Harrisdale Senior High School]" userId="f9f029c9-d743-4d60-9f2c-e74bdec1ab07" providerId="ADAL" clId="{852031B6-0B84-407F-A52B-054735AE8AC5}" dt="2023-05-19T02:24:48.571" v="3262" actId="20577"/>
          <ac:spMkLst>
            <pc:docMk/>
            <pc:sldMk cId="465792230" sldId="334"/>
            <ac:spMk id="18" creationId="{7FC2DB55-3E82-87D4-262F-1CFF0455F61E}"/>
          </ac:spMkLst>
        </pc:spChg>
        <pc:spChg chg="add mod">
          <ac:chgData name="TAN Mei Yi [Harrisdale Senior High School]" userId="f9f029c9-d743-4d60-9f2c-e74bdec1ab07" providerId="ADAL" clId="{852031B6-0B84-407F-A52B-054735AE8AC5}" dt="2023-05-19T02:24:56.206" v="3264" actId="1076"/>
          <ac:spMkLst>
            <pc:docMk/>
            <pc:sldMk cId="465792230" sldId="334"/>
            <ac:spMk id="19" creationId="{2EA75E3D-FEEA-2489-466B-97F8147DDDA3}"/>
          </ac:spMkLst>
        </pc:spChg>
        <pc:grpChg chg="del mod">
          <ac:chgData name="TAN Mei Yi [Harrisdale Senior High School]" userId="f9f029c9-d743-4d60-9f2c-e74bdec1ab07" providerId="ADAL" clId="{852031B6-0B84-407F-A52B-054735AE8AC5}" dt="2023-05-19T02:26:01.311" v="3295"/>
          <ac:grpSpMkLst>
            <pc:docMk/>
            <pc:sldMk cId="465792230" sldId="334"/>
            <ac:grpSpMk id="35" creationId="{B13B0895-519C-B2CC-B0B3-DF4CE0400843}"/>
          </ac:grpSpMkLst>
        </pc:grpChg>
        <pc:grpChg chg="del mod">
          <ac:chgData name="TAN Mei Yi [Harrisdale Senior High School]" userId="f9f029c9-d743-4d60-9f2c-e74bdec1ab07" providerId="ADAL" clId="{852031B6-0B84-407F-A52B-054735AE8AC5}" dt="2023-05-19T02:26:03.465" v="3298"/>
          <ac:grpSpMkLst>
            <pc:docMk/>
            <pc:sldMk cId="465792230" sldId="334"/>
            <ac:grpSpMk id="38" creationId="{ACEB597D-3871-ECCB-DAEE-7872EADC47F3}"/>
          </ac:grpSpMkLst>
        </pc:grpChg>
        <pc:grpChg chg="del mod">
          <ac:chgData name="TAN Mei Yi [Harrisdale Senior High School]" userId="f9f029c9-d743-4d60-9f2c-e74bdec1ab07" providerId="ADAL" clId="{852031B6-0B84-407F-A52B-054735AE8AC5}" dt="2023-05-19T02:26:30.538" v="3315" actId="478"/>
          <ac:grpSpMkLst>
            <pc:docMk/>
            <pc:sldMk cId="465792230" sldId="334"/>
            <ac:grpSpMk id="41" creationId="{5E6BE796-A757-5239-8860-302D92C88729}"/>
          </ac:grpSpMkLst>
        </pc:grpChg>
        <pc:grpChg chg="mod">
          <ac:chgData name="TAN Mei Yi [Harrisdale Senior High School]" userId="f9f029c9-d743-4d60-9f2c-e74bdec1ab07" providerId="ADAL" clId="{852031B6-0B84-407F-A52B-054735AE8AC5}" dt="2023-05-19T02:26:18.556" v="3306"/>
          <ac:grpSpMkLst>
            <pc:docMk/>
            <pc:sldMk cId="465792230" sldId="334"/>
            <ac:grpSpMk id="49" creationId="{7ACBBB31-D1AD-F9F5-0EBB-31C3EE765A57}"/>
          </ac:grpSpMkLst>
        </pc:grpChg>
        <pc:grpChg chg="mod">
          <ac:chgData name="TAN Mei Yi [Harrisdale Senior High School]" userId="f9f029c9-d743-4d60-9f2c-e74bdec1ab07" providerId="ADAL" clId="{852031B6-0B84-407F-A52B-054735AE8AC5}" dt="2023-05-19T02:26:43.082" v="3324"/>
          <ac:grpSpMkLst>
            <pc:docMk/>
            <pc:sldMk cId="465792230" sldId="334"/>
            <ac:grpSpMk id="58" creationId="{A608D53E-DE4A-901B-0A1E-780F571200AD}"/>
          </ac:grpSpMkLst>
        </pc:grpChg>
        <pc:grpChg chg="mod">
          <ac:chgData name="TAN Mei Yi [Harrisdale Senior High School]" userId="f9f029c9-d743-4d60-9f2c-e74bdec1ab07" providerId="ADAL" clId="{852031B6-0B84-407F-A52B-054735AE8AC5}" dt="2023-05-19T02:26:43.082" v="3324"/>
          <ac:grpSpMkLst>
            <pc:docMk/>
            <pc:sldMk cId="465792230" sldId="334"/>
            <ac:grpSpMk id="59" creationId="{4978B3F3-A178-52D6-4881-2E0EFBBBBB6B}"/>
          </ac:grpSpMkLst>
        </pc:grpChg>
        <pc:picChg chg="del">
          <ac:chgData name="TAN Mei Yi [Harrisdale Senior High School]" userId="f9f029c9-d743-4d60-9f2c-e74bdec1ab07" providerId="ADAL" clId="{852031B6-0B84-407F-A52B-054735AE8AC5}" dt="2023-05-19T02:18:39.782" v="2941" actId="478"/>
          <ac:picMkLst>
            <pc:docMk/>
            <pc:sldMk cId="465792230" sldId="334"/>
            <ac:picMk id="5" creationId="{F20EBECA-AE32-46A6-8343-63567F2586C6}"/>
          </ac:picMkLst>
        </pc:picChg>
        <pc:inkChg chg="add del">
          <ac:chgData name="TAN Mei Yi [Harrisdale Senior High School]" userId="f9f029c9-d743-4d60-9f2c-e74bdec1ab07" providerId="ADAL" clId="{852031B6-0B84-407F-A52B-054735AE8AC5}" dt="2023-05-19T02:25:44.972" v="3277"/>
          <ac:inkMkLst>
            <pc:docMk/>
            <pc:sldMk cId="465792230" sldId="334"/>
            <ac:inkMk id="20" creationId="{5FA3FA76-4BA6-AAC4-E8B4-285E6ADC01D4}"/>
          </ac:inkMkLst>
        </pc:inkChg>
        <pc:inkChg chg="add del">
          <ac:chgData name="TAN Mei Yi [Harrisdale Senior High School]" userId="f9f029c9-d743-4d60-9f2c-e74bdec1ab07" providerId="ADAL" clId="{852031B6-0B84-407F-A52B-054735AE8AC5}" dt="2023-05-19T02:25:52.932" v="3282"/>
          <ac:inkMkLst>
            <pc:docMk/>
            <pc:sldMk cId="465792230" sldId="334"/>
            <ac:inkMk id="21" creationId="{F449C6B0-2C0F-1592-8DE1-6D5DBA7A0122}"/>
          </ac:inkMkLst>
        </pc:inkChg>
        <pc:inkChg chg="add del">
          <ac:chgData name="TAN Mei Yi [Harrisdale Senior High School]" userId="f9f029c9-d743-4d60-9f2c-e74bdec1ab07" providerId="ADAL" clId="{852031B6-0B84-407F-A52B-054735AE8AC5}" dt="2023-05-19T02:25:52.933" v="3288"/>
          <ac:inkMkLst>
            <pc:docMk/>
            <pc:sldMk cId="465792230" sldId="334"/>
            <ac:inkMk id="22" creationId="{A4A7F747-4C37-5968-D803-11A31C96CD73}"/>
          </ac:inkMkLst>
        </pc:inkChg>
        <pc:inkChg chg="add del">
          <ac:chgData name="TAN Mei Yi [Harrisdale Senior High School]" userId="f9f029c9-d743-4d60-9f2c-e74bdec1ab07" providerId="ADAL" clId="{852031B6-0B84-407F-A52B-054735AE8AC5}" dt="2023-05-19T02:25:52.932" v="3283"/>
          <ac:inkMkLst>
            <pc:docMk/>
            <pc:sldMk cId="465792230" sldId="334"/>
            <ac:inkMk id="23" creationId="{7A611472-48A5-2F4D-27D2-4D8ACF2DC548}"/>
          </ac:inkMkLst>
        </pc:inkChg>
        <pc:inkChg chg="add del">
          <ac:chgData name="TAN Mei Yi [Harrisdale Senior High School]" userId="f9f029c9-d743-4d60-9f2c-e74bdec1ab07" providerId="ADAL" clId="{852031B6-0B84-407F-A52B-054735AE8AC5}" dt="2023-05-19T02:25:52.933" v="3286"/>
          <ac:inkMkLst>
            <pc:docMk/>
            <pc:sldMk cId="465792230" sldId="334"/>
            <ac:inkMk id="24" creationId="{C0C55D01-78D4-F0D8-5E56-7E4DE96DE7A0}"/>
          </ac:inkMkLst>
        </pc:inkChg>
        <pc:inkChg chg="add del">
          <ac:chgData name="TAN Mei Yi [Harrisdale Senior High School]" userId="f9f029c9-d743-4d60-9f2c-e74bdec1ab07" providerId="ADAL" clId="{852031B6-0B84-407F-A52B-054735AE8AC5}" dt="2023-05-19T02:25:52.931" v="3279"/>
          <ac:inkMkLst>
            <pc:docMk/>
            <pc:sldMk cId="465792230" sldId="334"/>
            <ac:inkMk id="25" creationId="{B9C08B51-E42E-6145-2CCF-19A007BF69F7}"/>
          </ac:inkMkLst>
        </pc:inkChg>
        <pc:inkChg chg="add del">
          <ac:chgData name="TAN Mei Yi [Harrisdale Senior High School]" userId="f9f029c9-d743-4d60-9f2c-e74bdec1ab07" providerId="ADAL" clId="{852031B6-0B84-407F-A52B-054735AE8AC5}" dt="2023-05-19T02:25:52.931" v="3280"/>
          <ac:inkMkLst>
            <pc:docMk/>
            <pc:sldMk cId="465792230" sldId="334"/>
            <ac:inkMk id="26" creationId="{50E20807-EBF0-CF41-7026-C03367D544CA}"/>
          </ac:inkMkLst>
        </pc:inkChg>
        <pc:inkChg chg="add del">
          <ac:chgData name="TAN Mei Yi [Harrisdale Senior High School]" userId="f9f029c9-d743-4d60-9f2c-e74bdec1ab07" providerId="ADAL" clId="{852031B6-0B84-407F-A52B-054735AE8AC5}" dt="2023-05-19T02:25:52.931" v="3281"/>
          <ac:inkMkLst>
            <pc:docMk/>
            <pc:sldMk cId="465792230" sldId="334"/>
            <ac:inkMk id="27" creationId="{B975C50E-B4B0-0866-4506-CFC7531B1EB4}"/>
          </ac:inkMkLst>
        </pc:inkChg>
        <pc:inkChg chg="add del">
          <ac:chgData name="TAN Mei Yi [Harrisdale Senior High School]" userId="f9f029c9-d743-4d60-9f2c-e74bdec1ab07" providerId="ADAL" clId="{852031B6-0B84-407F-A52B-054735AE8AC5}" dt="2023-05-19T02:25:52.933" v="3287"/>
          <ac:inkMkLst>
            <pc:docMk/>
            <pc:sldMk cId="465792230" sldId="334"/>
            <ac:inkMk id="28" creationId="{E5237639-A19B-EDC7-C2BD-71363545CE2A}"/>
          </ac:inkMkLst>
        </pc:inkChg>
        <pc:inkChg chg="add del">
          <ac:chgData name="TAN Mei Yi [Harrisdale Senior High School]" userId="f9f029c9-d743-4d60-9f2c-e74bdec1ab07" providerId="ADAL" clId="{852031B6-0B84-407F-A52B-054735AE8AC5}" dt="2023-05-19T02:25:52.932" v="3285"/>
          <ac:inkMkLst>
            <pc:docMk/>
            <pc:sldMk cId="465792230" sldId="334"/>
            <ac:inkMk id="29" creationId="{F72916ED-A163-24D9-0B0F-F5F8CC6B93ED}"/>
          </ac:inkMkLst>
        </pc:inkChg>
        <pc:inkChg chg="add del">
          <ac:chgData name="TAN Mei Yi [Harrisdale Senior High School]" userId="f9f029c9-d743-4d60-9f2c-e74bdec1ab07" providerId="ADAL" clId="{852031B6-0B84-407F-A52B-054735AE8AC5}" dt="2023-05-19T02:25:52.930" v="3278"/>
          <ac:inkMkLst>
            <pc:docMk/>
            <pc:sldMk cId="465792230" sldId="334"/>
            <ac:inkMk id="30" creationId="{2D6D6CFD-D8BF-37E7-A934-7D9A1FCADA5C}"/>
          </ac:inkMkLst>
        </pc:inkChg>
        <pc:inkChg chg="add del">
          <ac:chgData name="TAN Mei Yi [Harrisdale Senior High School]" userId="f9f029c9-d743-4d60-9f2c-e74bdec1ab07" providerId="ADAL" clId="{852031B6-0B84-407F-A52B-054735AE8AC5}" dt="2023-05-19T02:25:52.932" v="3284"/>
          <ac:inkMkLst>
            <pc:docMk/>
            <pc:sldMk cId="465792230" sldId="334"/>
            <ac:inkMk id="31" creationId="{584D8439-8FDC-F03A-BD7E-4BF85FD11DD7}"/>
          </ac:inkMkLst>
        </pc:inkChg>
        <pc:inkChg chg="add del mod">
          <ac:chgData name="TAN Mei Yi [Harrisdale Senior High School]" userId="f9f029c9-d743-4d60-9f2c-e74bdec1ab07" providerId="ADAL" clId="{852031B6-0B84-407F-A52B-054735AE8AC5}" dt="2023-05-19T02:26:23.524" v="3308"/>
          <ac:inkMkLst>
            <pc:docMk/>
            <pc:sldMk cId="465792230" sldId="334"/>
            <ac:inkMk id="32" creationId="{5F07E5D0-A186-57EF-E10E-9F2BFB0AC8B0}"/>
          </ac:inkMkLst>
        </pc:inkChg>
        <pc:inkChg chg="add mod">
          <ac:chgData name="TAN Mei Yi [Harrisdale Senior High School]" userId="f9f029c9-d743-4d60-9f2c-e74bdec1ab07" providerId="ADAL" clId="{852031B6-0B84-407F-A52B-054735AE8AC5}" dt="2023-05-19T02:26:27.903" v="3314"/>
          <ac:inkMkLst>
            <pc:docMk/>
            <pc:sldMk cId="465792230" sldId="334"/>
            <ac:inkMk id="33" creationId="{7A6965F2-DFC2-927F-56B3-265609D1A93B}"/>
          </ac:inkMkLst>
        </pc:inkChg>
        <pc:inkChg chg="add mod">
          <ac:chgData name="TAN Mei Yi [Harrisdale Senior High School]" userId="f9f029c9-d743-4d60-9f2c-e74bdec1ab07" providerId="ADAL" clId="{852031B6-0B84-407F-A52B-054735AE8AC5}" dt="2023-05-19T02:26:27.903" v="3314"/>
          <ac:inkMkLst>
            <pc:docMk/>
            <pc:sldMk cId="465792230" sldId="334"/>
            <ac:inkMk id="34" creationId="{CC3ED1D9-9379-3812-3519-15C3133D194B}"/>
          </ac:inkMkLst>
        </pc:inkChg>
        <pc:inkChg chg="add mod">
          <ac:chgData name="TAN Mei Yi [Harrisdale Senior High School]" userId="f9f029c9-d743-4d60-9f2c-e74bdec1ab07" providerId="ADAL" clId="{852031B6-0B84-407F-A52B-054735AE8AC5}" dt="2023-05-19T02:26:27.903" v="3314"/>
          <ac:inkMkLst>
            <pc:docMk/>
            <pc:sldMk cId="465792230" sldId="334"/>
            <ac:inkMk id="36" creationId="{5B308898-E90A-51EB-D3B3-525356D18F7C}"/>
          </ac:inkMkLst>
        </pc:inkChg>
        <pc:inkChg chg="add del mod">
          <ac:chgData name="TAN Mei Yi [Harrisdale Senior High School]" userId="f9f029c9-d743-4d60-9f2c-e74bdec1ab07" providerId="ADAL" clId="{852031B6-0B84-407F-A52B-054735AE8AC5}" dt="2023-05-19T02:26:23.524" v="3307"/>
          <ac:inkMkLst>
            <pc:docMk/>
            <pc:sldMk cId="465792230" sldId="334"/>
            <ac:inkMk id="37" creationId="{B79F0DDC-ED4B-98BF-C314-F6AF66582667}"/>
          </ac:inkMkLst>
        </pc:inkChg>
        <pc:inkChg chg="add mod">
          <ac:chgData name="TAN Mei Yi [Harrisdale Senior High School]" userId="f9f029c9-d743-4d60-9f2c-e74bdec1ab07" providerId="ADAL" clId="{852031B6-0B84-407F-A52B-054735AE8AC5}" dt="2023-05-19T02:26:27.903" v="3314"/>
          <ac:inkMkLst>
            <pc:docMk/>
            <pc:sldMk cId="465792230" sldId="334"/>
            <ac:inkMk id="39" creationId="{D5811B29-EFCF-25E3-53C6-C225E944ABDD}"/>
          </ac:inkMkLst>
        </pc:inkChg>
        <pc:inkChg chg="add mod">
          <ac:chgData name="TAN Mei Yi [Harrisdale Senior High School]" userId="f9f029c9-d743-4d60-9f2c-e74bdec1ab07" providerId="ADAL" clId="{852031B6-0B84-407F-A52B-054735AE8AC5}" dt="2023-05-19T02:26:27.903" v="3314"/>
          <ac:inkMkLst>
            <pc:docMk/>
            <pc:sldMk cId="465792230" sldId="334"/>
            <ac:inkMk id="40" creationId="{60794424-F23F-04DD-8E00-71DA19A23CB2}"/>
          </ac:inkMkLst>
        </pc:inkChg>
        <pc:inkChg chg="add mod">
          <ac:chgData name="TAN Mei Yi [Harrisdale Senior High School]" userId="f9f029c9-d743-4d60-9f2c-e74bdec1ab07" providerId="ADAL" clId="{852031B6-0B84-407F-A52B-054735AE8AC5}" dt="2023-05-19T02:26:18.556" v="3306"/>
          <ac:inkMkLst>
            <pc:docMk/>
            <pc:sldMk cId="465792230" sldId="334"/>
            <ac:inkMk id="42" creationId="{5288E6DA-BF8D-706A-C3DC-BC94681CCB44}"/>
          </ac:inkMkLst>
        </pc:inkChg>
        <pc:inkChg chg="add mod">
          <ac:chgData name="TAN Mei Yi [Harrisdale Senior High School]" userId="f9f029c9-d743-4d60-9f2c-e74bdec1ab07" providerId="ADAL" clId="{852031B6-0B84-407F-A52B-054735AE8AC5}" dt="2023-05-19T02:26:18.556" v="3306"/>
          <ac:inkMkLst>
            <pc:docMk/>
            <pc:sldMk cId="465792230" sldId="334"/>
            <ac:inkMk id="43" creationId="{CD43BA54-9612-0113-8AFB-5A6A44F7F288}"/>
          </ac:inkMkLst>
        </pc:inkChg>
        <pc:inkChg chg="add mod">
          <ac:chgData name="TAN Mei Yi [Harrisdale Senior High School]" userId="f9f029c9-d743-4d60-9f2c-e74bdec1ab07" providerId="ADAL" clId="{852031B6-0B84-407F-A52B-054735AE8AC5}" dt="2023-05-19T02:26:18.556" v="3306"/>
          <ac:inkMkLst>
            <pc:docMk/>
            <pc:sldMk cId="465792230" sldId="334"/>
            <ac:inkMk id="44" creationId="{6E5F9274-C2A9-7086-7433-23FEEF315727}"/>
          </ac:inkMkLst>
        </pc:inkChg>
        <pc:inkChg chg="add mod">
          <ac:chgData name="TAN Mei Yi [Harrisdale Senior High School]" userId="f9f029c9-d743-4d60-9f2c-e74bdec1ab07" providerId="ADAL" clId="{852031B6-0B84-407F-A52B-054735AE8AC5}" dt="2023-05-19T02:26:18.556" v="3306"/>
          <ac:inkMkLst>
            <pc:docMk/>
            <pc:sldMk cId="465792230" sldId="334"/>
            <ac:inkMk id="45" creationId="{E80DD66D-C1A3-EFA2-096F-16241D9799C3}"/>
          </ac:inkMkLst>
        </pc:inkChg>
        <pc:inkChg chg="add mod">
          <ac:chgData name="TAN Mei Yi [Harrisdale Senior High School]" userId="f9f029c9-d743-4d60-9f2c-e74bdec1ab07" providerId="ADAL" clId="{852031B6-0B84-407F-A52B-054735AE8AC5}" dt="2023-05-19T02:26:18.556" v="3306"/>
          <ac:inkMkLst>
            <pc:docMk/>
            <pc:sldMk cId="465792230" sldId="334"/>
            <ac:inkMk id="46" creationId="{930EA9C0-1220-D0C5-6DE1-564F6376C4B5}"/>
          </ac:inkMkLst>
        </pc:inkChg>
        <pc:inkChg chg="add mod">
          <ac:chgData name="TAN Mei Yi [Harrisdale Senior High School]" userId="f9f029c9-d743-4d60-9f2c-e74bdec1ab07" providerId="ADAL" clId="{852031B6-0B84-407F-A52B-054735AE8AC5}" dt="2023-05-19T02:26:18.556" v="3306"/>
          <ac:inkMkLst>
            <pc:docMk/>
            <pc:sldMk cId="465792230" sldId="334"/>
            <ac:inkMk id="47" creationId="{F46AC53E-07DF-3843-51F8-98CDF509CD18}"/>
          </ac:inkMkLst>
        </pc:inkChg>
        <pc:inkChg chg="add mod">
          <ac:chgData name="TAN Mei Yi [Harrisdale Senior High School]" userId="f9f029c9-d743-4d60-9f2c-e74bdec1ab07" providerId="ADAL" clId="{852031B6-0B84-407F-A52B-054735AE8AC5}" dt="2023-05-19T02:26:18.556" v="3306"/>
          <ac:inkMkLst>
            <pc:docMk/>
            <pc:sldMk cId="465792230" sldId="334"/>
            <ac:inkMk id="48" creationId="{238CB337-2022-A0DB-817C-9134EBF62FBD}"/>
          </ac:inkMkLst>
        </pc:inkChg>
        <pc:inkChg chg="add mod">
          <ac:chgData name="TAN Mei Yi [Harrisdale Senior High School]" userId="f9f029c9-d743-4d60-9f2c-e74bdec1ab07" providerId="ADAL" clId="{852031B6-0B84-407F-A52B-054735AE8AC5}" dt="2023-05-19T02:26:43.082" v="3324"/>
          <ac:inkMkLst>
            <pc:docMk/>
            <pc:sldMk cId="465792230" sldId="334"/>
            <ac:inkMk id="50" creationId="{D35627D7-CC6C-BB5F-9710-C9F6779F76C0}"/>
          </ac:inkMkLst>
        </pc:inkChg>
        <pc:inkChg chg="add mod">
          <ac:chgData name="TAN Mei Yi [Harrisdale Senior High School]" userId="f9f029c9-d743-4d60-9f2c-e74bdec1ab07" providerId="ADAL" clId="{852031B6-0B84-407F-A52B-054735AE8AC5}" dt="2023-05-19T02:26:43.082" v="3324"/>
          <ac:inkMkLst>
            <pc:docMk/>
            <pc:sldMk cId="465792230" sldId="334"/>
            <ac:inkMk id="51" creationId="{A8B26D2F-CE3C-DAB1-E42B-500F3FDAFADB}"/>
          </ac:inkMkLst>
        </pc:inkChg>
        <pc:inkChg chg="add mod">
          <ac:chgData name="TAN Mei Yi [Harrisdale Senior High School]" userId="f9f029c9-d743-4d60-9f2c-e74bdec1ab07" providerId="ADAL" clId="{852031B6-0B84-407F-A52B-054735AE8AC5}" dt="2023-05-19T02:26:43.082" v="3324"/>
          <ac:inkMkLst>
            <pc:docMk/>
            <pc:sldMk cId="465792230" sldId="334"/>
            <ac:inkMk id="52" creationId="{E12E9B41-C2A6-B0D3-1217-FB894AC0073E}"/>
          </ac:inkMkLst>
        </pc:inkChg>
        <pc:inkChg chg="add mod">
          <ac:chgData name="TAN Mei Yi [Harrisdale Senior High School]" userId="f9f029c9-d743-4d60-9f2c-e74bdec1ab07" providerId="ADAL" clId="{852031B6-0B84-407F-A52B-054735AE8AC5}" dt="2023-05-19T02:26:43.082" v="3324"/>
          <ac:inkMkLst>
            <pc:docMk/>
            <pc:sldMk cId="465792230" sldId="334"/>
            <ac:inkMk id="53" creationId="{B6EDC621-D036-79A6-CF53-85FC00465549}"/>
          </ac:inkMkLst>
        </pc:inkChg>
        <pc:inkChg chg="add mod">
          <ac:chgData name="TAN Mei Yi [Harrisdale Senior High School]" userId="f9f029c9-d743-4d60-9f2c-e74bdec1ab07" providerId="ADAL" clId="{852031B6-0B84-407F-A52B-054735AE8AC5}" dt="2023-05-19T02:26:43.082" v="3324"/>
          <ac:inkMkLst>
            <pc:docMk/>
            <pc:sldMk cId="465792230" sldId="334"/>
            <ac:inkMk id="54" creationId="{0FF3C57C-874A-B085-7F46-9CF75374E8A9}"/>
          </ac:inkMkLst>
        </pc:inkChg>
        <pc:inkChg chg="add mod">
          <ac:chgData name="TAN Mei Yi [Harrisdale Senior High School]" userId="f9f029c9-d743-4d60-9f2c-e74bdec1ab07" providerId="ADAL" clId="{852031B6-0B84-407F-A52B-054735AE8AC5}" dt="2023-05-19T02:26:43.082" v="3324"/>
          <ac:inkMkLst>
            <pc:docMk/>
            <pc:sldMk cId="465792230" sldId="334"/>
            <ac:inkMk id="55" creationId="{BB143FD3-6CE7-7E0B-D97C-B16602FE14C0}"/>
          </ac:inkMkLst>
        </pc:inkChg>
        <pc:inkChg chg="add mod">
          <ac:chgData name="TAN Mei Yi [Harrisdale Senior High School]" userId="f9f029c9-d743-4d60-9f2c-e74bdec1ab07" providerId="ADAL" clId="{852031B6-0B84-407F-A52B-054735AE8AC5}" dt="2023-05-19T02:26:43.082" v="3324"/>
          <ac:inkMkLst>
            <pc:docMk/>
            <pc:sldMk cId="465792230" sldId="334"/>
            <ac:inkMk id="56" creationId="{AB3BED99-E37C-6DE0-9010-184E487A79B1}"/>
          </ac:inkMkLst>
        </pc:inkChg>
        <pc:inkChg chg="add mod">
          <ac:chgData name="TAN Mei Yi [Harrisdale Senior High School]" userId="f9f029c9-d743-4d60-9f2c-e74bdec1ab07" providerId="ADAL" clId="{852031B6-0B84-407F-A52B-054735AE8AC5}" dt="2023-05-19T02:26:43.082" v="3324"/>
          <ac:inkMkLst>
            <pc:docMk/>
            <pc:sldMk cId="465792230" sldId="334"/>
            <ac:inkMk id="57" creationId="{A3E87F83-1D45-7C52-9C1B-6FEB5D812EE6}"/>
          </ac:inkMkLst>
        </pc:inkChg>
        <pc:inkChg chg="add">
          <ac:chgData name="TAN Mei Yi [Harrisdale Senior High School]" userId="f9f029c9-d743-4d60-9f2c-e74bdec1ab07" providerId="ADAL" clId="{852031B6-0B84-407F-A52B-054735AE8AC5}" dt="2023-05-19T02:26:43.760" v="3325" actId="9405"/>
          <ac:inkMkLst>
            <pc:docMk/>
            <pc:sldMk cId="465792230" sldId="334"/>
            <ac:inkMk id="60" creationId="{90EF590E-3BE9-7503-A4F2-9F5DE101556C}"/>
          </ac:inkMkLst>
        </pc:inkChg>
      </pc:sldChg>
      <pc:sldChg chg="addSp delSp modSp add mod delAnim modAnim">
        <pc:chgData name="TAN Mei Yi [Harrisdale Senior High School]" userId="f9f029c9-d743-4d60-9f2c-e74bdec1ab07" providerId="ADAL" clId="{852031B6-0B84-407F-A52B-054735AE8AC5}" dt="2023-05-19T00:44:20.912" v="718"/>
        <pc:sldMkLst>
          <pc:docMk/>
          <pc:sldMk cId="479273064" sldId="335"/>
        </pc:sldMkLst>
        <pc:spChg chg="del">
          <ac:chgData name="TAN Mei Yi [Harrisdale Senior High School]" userId="f9f029c9-d743-4d60-9f2c-e74bdec1ab07" providerId="ADAL" clId="{852031B6-0B84-407F-A52B-054735AE8AC5}" dt="2023-05-19T00:23:40.335" v="396" actId="478"/>
          <ac:spMkLst>
            <pc:docMk/>
            <pc:sldMk cId="479273064" sldId="335"/>
            <ac:spMk id="3" creationId="{00000000-0000-0000-0000-000000000000}"/>
          </ac:spMkLst>
        </pc:spChg>
        <pc:spChg chg="add del mod">
          <ac:chgData name="TAN Mei Yi [Harrisdale Senior High School]" userId="f9f029c9-d743-4d60-9f2c-e74bdec1ab07" providerId="ADAL" clId="{852031B6-0B84-407F-A52B-054735AE8AC5}" dt="2023-05-19T00:24:25.553" v="401" actId="478"/>
          <ac:spMkLst>
            <pc:docMk/>
            <pc:sldMk cId="479273064" sldId="335"/>
            <ac:spMk id="4" creationId="{B97176AC-5FB7-F73C-26EF-25DCEB4D86E6}"/>
          </ac:spMkLst>
        </pc:spChg>
        <pc:spChg chg="mod">
          <ac:chgData name="TAN Mei Yi [Harrisdale Senior High School]" userId="f9f029c9-d743-4d60-9f2c-e74bdec1ab07" providerId="ADAL" clId="{852031B6-0B84-407F-A52B-054735AE8AC5}" dt="2023-05-19T00:21:59.914" v="395" actId="20577"/>
          <ac:spMkLst>
            <pc:docMk/>
            <pc:sldMk cId="479273064" sldId="335"/>
            <ac:spMk id="6" creationId="{79EC3517-C783-4B17-8028-E41A2676D2C0}"/>
          </ac:spMkLst>
        </pc:spChg>
        <pc:spChg chg="add mod">
          <ac:chgData name="TAN Mei Yi [Harrisdale Senior High School]" userId="f9f029c9-d743-4d60-9f2c-e74bdec1ab07" providerId="ADAL" clId="{852031B6-0B84-407F-A52B-054735AE8AC5}" dt="2023-05-19T00:24:46.762" v="441" actId="403"/>
          <ac:spMkLst>
            <pc:docMk/>
            <pc:sldMk cId="479273064" sldId="335"/>
            <ac:spMk id="8" creationId="{23266FA8-DD88-FDCD-E53F-37E15988D6EC}"/>
          </ac:spMkLst>
        </pc:spChg>
        <pc:spChg chg="add mod">
          <ac:chgData name="TAN Mei Yi [Harrisdale Senior High School]" userId="f9f029c9-d743-4d60-9f2c-e74bdec1ab07" providerId="ADAL" clId="{852031B6-0B84-407F-A52B-054735AE8AC5}" dt="2023-05-19T00:27:08.380" v="576" actId="1076"/>
          <ac:spMkLst>
            <pc:docMk/>
            <pc:sldMk cId="479273064" sldId="335"/>
            <ac:spMk id="9" creationId="{A5DB0188-AD7A-18B4-5A35-5D3D126C6414}"/>
          </ac:spMkLst>
        </pc:spChg>
        <pc:spChg chg="add mod">
          <ac:chgData name="TAN Mei Yi [Harrisdale Senior High School]" userId="f9f029c9-d743-4d60-9f2c-e74bdec1ab07" providerId="ADAL" clId="{852031B6-0B84-407F-A52B-054735AE8AC5}" dt="2023-05-19T00:30:01.367" v="662" actId="113"/>
          <ac:spMkLst>
            <pc:docMk/>
            <pc:sldMk cId="479273064" sldId="335"/>
            <ac:spMk id="10" creationId="{DA363D7D-3D73-FD8E-C48C-F91FC9CB2F87}"/>
          </ac:spMkLst>
        </pc:spChg>
        <pc:spChg chg="add mod">
          <ac:chgData name="TAN Mei Yi [Harrisdale Senior High School]" userId="f9f029c9-d743-4d60-9f2c-e74bdec1ab07" providerId="ADAL" clId="{852031B6-0B84-407F-A52B-054735AE8AC5}" dt="2023-05-19T00:30:07.561" v="664" actId="1076"/>
          <ac:spMkLst>
            <pc:docMk/>
            <pc:sldMk cId="479273064" sldId="335"/>
            <ac:spMk id="11" creationId="{E5F4C9EB-051F-6EBB-9515-818D8441E1FC}"/>
          </ac:spMkLst>
        </pc:spChg>
        <pc:spChg chg="add mod">
          <ac:chgData name="TAN Mei Yi [Harrisdale Senior High School]" userId="f9f029c9-d743-4d60-9f2c-e74bdec1ab07" providerId="ADAL" clId="{852031B6-0B84-407F-A52B-054735AE8AC5}" dt="2023-05-19T00:30:01.367" v="662" actId="113"/>
          <ac:spMkLst>
            <pc:docMk/>
            <pc:sldMk cId="479273064" sldId="335"/>
            <ac:spMk id="12" creationId="{4446E517-57BB-728A-D7C3-51C708C0CFD4}"/>
          </ac:spMkLst>
        </pc:spChg>
        <pc:spChg chg="add mod">
          <ac:chgData name="TAN Mei Yi [Harrisdale Senior High School]" userId="f9f029c9-d743-4d60-9f2c-e74bdec1ab07" providerId="ADAL" clId="{852031B6-0B84-407F-A52B-054735AE8AC5}" dt="2023-05-19T00:30:11.262" v="665" actId="113"/>
          <ac:spMkLst>
            <pc:docMk/>
            <pc:sldMk cId="479273064" sldId="335"/>
            <ac:spMk id="13" creationId="{ACD863E1-7FDD-3F3B-A2D1-72D13280762E}"/>
          </ac:spMkLst>
        </pc:spChg>
        <pc:spChg chg="add mod">
          <ac:chgData name="TAN Mei Yi [Harrisdale Senior High School]" userId="f9f029c9-d743-4d60-9f2c-e74bdec1ab07" providerId="ADAL" clId="{852031B6-0B84-407F-A52B-054735AE8AC5}" dt="2023-05-19T00:29:14.308" v="642" actId="20577"/>
          <ac:spMkLst>
            <pc:docMk/>
            <pc:sldMk cId="479273064" sldId="335"/>
            <ac:spMk id="14" creationId="{CF4920EE-4517-5BBB-8485-BFAD1F0B2270}"/>
          </ac:spMkLst>
        </pc:spChg>
        <pc:spChg chg="add mod">
          <ac:chgData name="TAN Mei Yi [Harrisdale Senior High School]" userId="f9f029c9-d743-4d60-9f2c-e74bdec1ab07" providerId="ADAL" clId="{852031B6-0B84-407F-A52B-054735AE8AC5}" dt="2023-05-19T00:31:21.683" v="700" actId="403"/>
          <ac:spMkLst>
            <pc:docMk/>
            <pc:sldMk cId="479273064" sldId="335"/>
            <ac:spMk id="15" creationId="{B5BD3296-D332-F4E7-D24A-35BEFA5696DE}"/>
          </ac:spMkLst>
        </pc:spChg>
        <pc:spChg chg="add mod">
          <ac:chgData name="TAN Mei Yi [Harrisdale Senior High School]" userId="f9f029c9-d743-4d60-9f2c-e74bdec1ab07" providerId="ADAL" clId="{852031B6-0B84-407F-A52B-054735AE8AC5}" dt="2023-05-19T00:31:25.893" v="701" actId="1076"/>
          <ac:spMkLst>
            <pc:docMk/>
            <pc:sldMk cId="479273064" sldId="335"/>
            <ac:spMk id="16" creationId="{55F311AC-E1C5-9207-5554-F657B2FE8ECF}"/>
          </ac:spMkLst>
        </pc:spChg>
        <pc:spChg chg="add mod">
          <ac:chgData name="TAN Mei Yi [Harrisdale Senior High School]" userId="f9f029c9-d743-4d60-9f2c-e74bdec1ab07" providerId="ADAL" clId="{852031B6-0B84-407F-A52B-054735AE8AC5}" dt="2023-05-19T00:31:16.785" v="698" actId="1076"/>
          <ac:spMkLst>
            <pc:docMk/>
            <pc:sldMk cId="479273064" sldId="335"/>
            <ac:spMk id="17" creationId="{68DC5E93-B50F-9854-74D3-BA309916D19B}"/>
          </ac:spMkLst>
        </pc:spChg>
        <pc:spChg chg="add mod">
          <ac:chgData name="TAN Mei Yi [Harrisdale Senior High School]" userId="f9f029c9-d743-4d60-9f2c-e74bdec1ab07" providerId="ADAL" clId="{852031B6-0B84-407F-A52B-054735AE8AC5}" dt="2023-05-19T00:31:47.433" v="709" actId="1076"/>
          <ac:spMkLst>
            <pc:docMk/>
            <pc:sldMk cId="479273064" sldId="335"/>
            <ac:spMk id="18" creationId="{6317284D-9FE2-CC5B-EDFC-7C4490D34B88}"/>
          </ac:spMkLst>
        </pc:spChg>
        <pc:picChg chg="add mod">
          <ac:chgData name="TAN Mei Yi [Harrisdale Senior High School]" userId="f9f029c9-d743-4d60-9f2c-e74bdec1ab07" providerId="ADAL" clId="{852031B6-0B84-407F-A52B-054735AE8AC5}" dt="2023-05-19T00:27:52.863" v="610" actId="1076"/>
          <ac:picMkLst>
            <pc:docMk/>
            <pc:sldMk cId="479273064" sldId="335"/>
            <ac:picMk id="7" creationId="{D71806CB-C836-0B5B-5AEE-4981F82DCD6F}"/>
          </ac:picMkLst>
        </pc:picChg>
      </pc:sldChg>
      <pc:sldChg chg="modSp add del mod">
        <pc:chgData name="TAN Mei Yi [Harrisdale Senior High School]" userId="f9f029c9-d743-4d60-9f2c-e74bdec1ab07" providerId="ADAL" clId="{852031B6-0B84-407F-A52B-054735AE8AC5}" dt="2023-05-19T01:30:46.311" v="1298" actId="47"/>
        <pc:sldMkLst>
          <pc:docMk/>
          <pc:sldMk cId="60238435" sldId="336"/>
        </pc:sldMkLst>
        <pc:spChg chg="mod">
          <ac:chgData name="TAN Mei Yi [Harrisdale Senior High School]" userId="f9f029c9-d743-4d60-9f2c-e74bdec1ab07" providerId="ADAL" clId="{852031B6-0B84-407F-A52B-054735AE8AC5}" dt="2023-05-19T01:04:02.808" v="845" actId="20577"/>
          <ac:spMkLst>
            <pc:docMk/>
            <pc:sldMk cId="60238435" sldId="336"/>
            <ac:spMk id="6" creationId="{79EC3517-C783-4B17-8028-E41A2676D2C0}"/>
          </ac:spMkLst>
        </pc:spChg>
      </pc:sldChg>
      <pc:sldChg chg="addSp delSp modSp add mod delAnim modAnim">
        <pc:chgData name="TAN Mei Yi [Harrisdale Senior High School]" userId="f9f029c9-d743-4d60-9f2c-e74bdec1ab07" providerId="ADAL" clId="{852031B6-0B84-407F-A52B-054735AE8AC5}" dt="2023-05-19T01:49:53.090" v="1772" actId="20577"/>
        <pc:sldMkLst>
          <pc:docMk/>
          <pc:sldMk cId="391395013" sldId="336"/>
        </pc:sldMkLst>
        <pc:spChg chg="mod">
          <ac:chgData name="TAN Mei Yi [Harrisdale Senior High School]" userId="f9f029c9-d743-4d60-9f2c-e74bdec1ab07" providerId="ADAL" clId="{852031B6-0B84-407F-A52B-054735AE8AC5}" dt="2023-05-19T01:43:34.806" v="1499" actId="20577"/>
          <ac:spMkLst>
            <pc:docMk/>
            <pc:sldMk cId="391395013" sldId="336"/>
            <ac:spMk id="3" creationId="{00000000-0000-0000-0000-000000000000}"/>
          </ac:spMkLst>
        </pc:spChg>
        <pc:spChg chg="mod">
          <ac:chgData name="TAN Mei Yi [Harrisdale Senior High School]" userId="f9f029c9-d743-4d60-9f2c-e74bdec1ab07" providerId="ADAL" clId="{852031B6-0B84-407F-A52B-054735AE8AC5}" dt="2023-05-19T01:45:22.621" v="1521" actId="1076"/>
          <ac:spMkLst>
            <pc:docMk/>
            <pc:sldMk cId="391395013" sldId="336"/>
            <ac:spMk id="4" creationId="{00000000-0000-0000-0000-000000000000}"/>
          </ac:spMkLst>
        </pc:spChg>
        <pc:spChg chg="del">
          <ac:chgData name="TAN Mei Yi [Harrisdale Senior High School]" userId="f9f029c9-d743-4d60-9f2c-e74bdec1ab07" providerId="ADAL" clId="{852031B6-0B84-407F-A52B-054735AE8AC5}" dt="2023-05-19T01:45:00.397" v="1500" actId="478"/>
          <ac:spMkLst>
            <pc:docMk/>
            <pc:sldMk cId="391395013" sldId="336"/>
            <ac:spMk id="5" creationId="{AAF184DC-0BFF-8EC1-3C9C-86D56EBDCC4F}"/>
          </ac:spMkLst>
        </pc:spChg>
        <pc:spChg chg="del">
          <ac:chgData name="TAN Mei Yi [Harrisdale Senior High School]" userId="f9f029c9-d743-4d60-9f2c-e74bdec1ab07" providerId="ADAL" clId="{852031B6-0B84-407F-A52B-054735AE8AC5}" dt="2023-05-19T01:45:00.397" v="1500" actId="478"/>
          <ac:spMkLst>
            <pc:docMk/>
            <pc:sldMk cId="391395013" sldId="336"/>
            <ac:spMk id="6" creationId="{827188B0-6C24-3AFA-733D-887C9F56C7BE}"/>
          </ac:spMkLst>
        </pc:spChg>
        <pc:spChg chg="add mod">
          <ac:chgData name="TAN Mei Yi [Harrisdale Senior High School]" userId="f9f029c9-d743-4d60-9f2c-e74bdec1ab07" providerId="ADAL" clId="{852031B6-0B84-407F-A52B-054735AE8AC5}" dt="2023-05-19T01:46:16.706" v="1563" actId="1076"/>
          <ac:spMkLst>
            <pc:docMk/>
            <pc:sldMk cId="391395013" sldId="336"/>
            <ac:spMk id="7" creationId="{D3B8D42C-6825-2C47-A1EF-F4C46E17D5A2}"/>
          </ac:spMkLst>
        </pc:spChg>
        <pc:spChg chg="del">
          <ac:chgData name="TAN Mei Yi [Harrisdale Senior High School]" userId="f9f029c9-d743-4d60-9f2c-e74bdec1ab07" providerId="ADAL" clId="{852031B6-0B84-407F-A52B-054735AE8AC5}" dt="2023-05-19T01:45:00.397" v="1500" actId="478"/>
          <ac:spMkLst>
            <pc:docMk/>
            <pc:sldMk cId="391395013" sldId="336"/>
            <ac:spMk id="8" creationId="{FEA5452F-181C-6C30-4528-1D470BF37D35}"/>
          </ac:spMkLst>
        </pc:spChg>
        <pc:spChg chg="del">
          <ac:chgData name="TAN Mei Yi [Harrisdale Senior High School]" userId="f9f029c9-d743-4d60-9f2c-e74bdec1ab07" providerId="ADAL" clId="{852031B6-0B84-407F-A52B-054735AE8AC5}" dt="2023-05-19T01:45:25.098" v="1522" actId="478"/>
          <ac:spMkLst>
            <pc:docMk/>
            <pc:sldMk cId="391395013" sldId="336"/>
            <ac:spMk id="9" creationId="{60208F7A-5A4A-C39F-52BD-2431A424AC30}"/>
          </ac:spMkLst>
        </pc:spChg>
        <pc:spChg chg="del">
          <ac:chgData name="TAN Mei Yi [Harrisdale Senior High School]" userId="f9f029c9-d743-4d60-9f2c-e74bdec1ab07" providerId="ADAL" clId="{852031B6-0B84-407F-A52B-054735AE8AC5}" dt="2023-05-19T01:45:25.098" v="1522" actId="478"/>
          <ac:spMkLst>
            <pc:docMk/>
            <pc:sldMk cId="391395013" sldId="336"/>
            <ac:spMk id="10" creationId="{0E542C80-6136-9CFD-2AD8-3B3FCC1C310F}"/>
          </ac:spMkLst>
        </pc:spChg>
        <pc:spChg chg="del">
          <ac:chgData name="TAN Mei Yi [Harrisdale Senior High School]" userId="f9f029c9-d743-4d60-9f2c-e74bdec1ab07" providerId="ADAL" clId="{852031B6-0B84-407F-A52B-054735AE8AC5}" dt="2023-05-19T01:45:25.098" v="1522" actId="478"/>
          <ac:spMkLst>
            <pc:docMk/>
            <pc:sldMk cId="391395013" sldId="336"/>
            <ac:spMk id="11" creationId="{D4F960CD-F2FE-2298-6950-64DBFD12D703}"/>
          </ac:spMkLst>
        </pc:spChg>
        <pc:spChg chg="mod">
          <ac:chgData name="TAN Mei Yi [Harrisdale Senior High School]" userId="f9f029c9-d743-4d60-9f2c-e74bdec1ab07" providerId="ADAL" clId="{852031B6-0B84-407F-A52B-054735AE8AC5}" dt="2023-05-19T01:45:50.581" v="1548" actId="1076"/>
          <ac:spMkLst>
            <pc:docMk/>
            <pc:sldMk cId="391395013" sldId="336"/>
            <ac:spMk id="12" creationId="{2EABE43C-8E99-ED85-C895-BFEF4B8AC57D}"/>
          </ac:spMkLst>
        </pc:spChg>
        <pc:spChg chg="add mod">
          <ac:chgData name="TAN Mei Yi [Harrisdale Senior High School]" userId="f9f029c9-d743-4d60-9f2c-e74bdec1ab07" providerId="ADAL" clId="{852031B6-0B84-407F-A52B-054735AE8AC5}" dt="2023-05-19T01:46:30.084" v="1574" actId="1076"/>
          <ac:spMkLst>
            <pc:docMk/>
            <pc:sldMk cId="391395013" sldId="336"/>
            <ac:spMk id="13" creationId="{FA826607-00B6-5F21-8CF6-18C227E9179C}"/>
          </ac:spMkLst>
        </pc:spChg>
        <pc:spChg chg="add mod">
          <ac:chgData name="TAN Mei Yi [Harrisdale Senior High School]" userId="f9f029c9-d743-4d60-9f2c-e74bdec1ab07" providerId="ADAL" clId="{852031B6-0B84-407F-A52B-054735AE8AC5}" dt="2023-05-19T01:47:02.761" v="1599" actId="20577"/>
          <ac:spMkLst>
            <pc:docMk/>
            <pc:sldMk cId="391395013" sldId="336"/>
            <ac:spMk id="14" creationId="{586CBBF0-5E31-8DDB-9346-DC8E82995520}"/>
          </ac:spMkLst>
        </pc:spChg>
        <pc:spChg chg="add mod">
          <ac:chgData name="TAN Mei Yi [Harrisdale Senior High School]" userId="f9f029c9-d743-4d60-9f2c-e74bdec1ab07" providerId="ADAL" clId="{852031B6-0B84-407F-A52B-054735AE8AC5}" dt="2023-05-19T01:48:34.472" v="1641" actId="1076"/>
          <ac:spMkLst>
            <pc:docMk/>
            <pc:sldMk cId="391395013" sldId="336"/>
            <ac:spMk id="15" creationId="{3F8DA46C-FCE2-AAC1-C338-7506FB6F4474}"/>
          </ac:spMkLst>
        </pc:spChg>
        <pc:spChg chg="add mod">
          <ac:chgData name="TAN Mei Yi [Harrisdale Senior High School]" userId="f9f029c9-d743-4d60-9f2c-e74bdec1ab07" providerId="ADAL" clId="{852031B6-0B84-407F-A52B-054735AE8AC5}" dt="2023-05-19T01:49:19.958" v="1732" actId="14100"/>
          <ac:spMkLst>
            <pc:docMk/>
            <pc:sldMk cId="391395013" sldId="336"/>
            <ac:spMk id="16" creationId="{699B1113-7ED3-6898-C7B2-C0097C60A698}"/>
          </ac:spMkLst>
        </pc:spChg>
        <pc:spChg chg="add mod">
          <ac:chgData name="TAN Mei Yi [Harrisdale Senior High School]" userId="f9f029c9-d743-4d60-9f2c-e74bdec1ab07" providerId="ADAL" clId="{852031B6-0B84-407F-A52B-054735AE8AC5}" dt="2023-05-19T01:49:29.412" v="1750" actId="20577"/>
          <ac:spMkLst>
            <pc:docMk/>
            <pc:sldMk cId="391395013" sldId="336"/>
            <ac:spMk id="17" creationId="{E85C15EB-E375-2153-C1EC-E4B03FBDDAEF}"/>
          </ac:spMkLst>
        </pc:spChg>
        <pc:spChg chg="add mod">
          <ac:chgData name="TAN Mei Yi [Harrisdale Senior High School]" userId="f9f029c9-d743-4d60-9f2c-e74bdec1ab07" providerId="ADAL" clId="{852031B6-0B84-407F-A52B-054735AE8AC5}" dt="2023-05-19T01:49:45.362" v="1764" actId="1076"/>
          <ac:spMkLst>
            <pc:docMk/>
            <pc:sldMk cId="391395013" sldId="336"/>
            <ac:spMk id="18" creationId="{86467B45-9E00-AF2D-C543-BBFD8F7CC030}"/>
          </ac:spMkLst>
        </pc:spChg>
        <pc:spChg chg="add mod">
          <ac:chgData name="TAN Mei Yi [Harrisdale Senior High School]" userId="f9f029c9-d743-4d60-9f2c-e74bdec1ab07" providerId="ADAL" clId="{852031B6-0B84-407F-A52B-054735AE8AC5}" dt="2023-05-19T01:49:53.090" v="1772" actId="20577"/>
          <ac:spMkLst>
            <pc:docMk/>
            <pc:sldMk cId="391395013" sldId="336"/>
            <ac:spMk id="19" creationId="{50CBCB52-A823-C28F-D997-758182807019}"/>
          </ac:spMkLst>
        </pc:spChg>
      </pc:sldChg>
      <pc:sldChg chg="addSp delSp modSp add mod delAnim modAnim">
        <pc:chgData name="TAN Mei Yi [Harrisdale Senior High School]" userId="f9f029c9-d743-4d60-9f2c-e74bdec1ab07" providerId="ADAL" clId="{852031B6-0B84-407F-A52B-054735AE8AC5}" dt="2023-05-19T01:55:15.158" v="1997" actId="20577"/>
        <pc:sldMkLst>
          <pc:docMk/>
          <pc:sldMk cId="1857984037" sldId="337"/>
        </pc:sldMkLst>
        <pc:spChg chg="mod">
          <ac:chgData name="TAN Mei Yi [Harrisdale Senior High School]" userId="f9f029c9-d743-4d60-9f2c-e74bdec1ab07" providerId="ADAL" clId="{852031B6-0B84-407F-A52B-054735AE8AC5}" dt="2023-05-19T01:51:24.657" v="1845" actId="20577"/>
          <ac:spMkLst>
            <pc:docMk/>
            <pc:sldMk cId="1857984037" sldId="337"/>
            <ac:spMk id="3" creationId="{00000000-0000-0000-0000-000000000000}"/>
          </ac:spMkLst>
        </pc:spChg>
        <pc:spChg chg="mod">
          <ac:chgData name="TAN Mei Yi [Harrisdale Senior High School]" userId="f9f029c9-d743-4d60-9f2c-e74bdec1ab07" providerId="ADAL" clId="{852031B6-0B84-407F-A52B-054735AE8AC5}" dt="2023-05-19T01:51:55.064" v="1850" actId="6549"/>
          <ac:spMkLst>
            <pc:docMk/>
            <pc:sldMk cId="1857984037" sldId="337"/>
            <ac:spMk id="4" creationId="{00000000-0000-0000-0000-000000000000}"/>
          </ac:spMkLst>
        </pc:spChg>
        <pc:spChg chg="add mod">
          <ac:chgData name="TAN Mei Yi [Harrisdale Senior High School]" userId="f9f029c9-d743-4d60-9f2c-e74bdec1ab07" providerId="ADAL" clId="{852031B6-0B84-407F-A52B-054735AE8AC5}" dt="2023-05-19T01:53:43.906" v="1903" actId="1076"/>
          <ac:spMkLst>
            <pc:docMk/>
            <pc:sldMk cId="1857984037" sldId="337"/>
            <ac:spMk id="5" creationId="{AAE2C870-2A14-B8B7-7ED6-D6886502B6C1}"/>
          </ac:spMkLst>
        </pc:spChg>
        <pc:spChg chg="add mod">
          <ac:chgData name="TAN Mei Yi [Harrisdale Senior High School]" userId="f9f029c9-d743-4d60-9f2c-e74bdec1ab07" providerId="ADAL" clId="{852031B6-0B84-407F-A52B-054735AE8AC5}" dt="2023-05-19T01:53:56.132" v="1911" actId="1076"/>
          <ac:spMkLst>
            <pc:docMk/>
            <pc:sldMk cId="1857984037" sldId="337"/>
            <ac:spMk id="6" creationId="{9B76ECD3-940A-50FD-664A-CE02233C5388}"/>
          </ac:spMkLst>
        </pc:spChg>
        <pc:spChg chg="mod">
          <ac:chgData name="TAN Mei Yi [Harrisdale Senior High School]" userId="f9f029c9-d743-4d60-9f2c-e74bdec1ab07" providerId="ADAL" clId="{852031B6-0B84-407F-A52B-054735AE8AC5}" dt="2023-05-19T01:52:33.945" v="1863" actId="1076"/>
          <ac:spMkLst>
            <pc:docMk/>
            <pc:sldMk cId="1857984037" sldId="337"/>
            <ac:spMk id="7" creationId="{D3B8D42C-6825-2C47-A1EF-F4C46E17D5A2}"/>
          </ac:spMkLst>
        </pc:spChg>
        <pc:spChg chg="add mod">
          <ac:chgData name="TAN Mei Yi [Harrisdale Senior High School]" userId="f9f029c9-d743-4d60-9f2c-e74bdec1ab07" providerId="ADAL" clId="{852031B6-0B84-407F-A52B-054735AE8AC5}" dt="2023-05-19T01:54:02.139" v="1918" actId="27636"/>
          <ac:spMkLst>
            <pc:docMk/>
            <pc:sldMk cId="1857984037" sldId="337"/>
            <ac:spMk id="8" creationId="{6356B4FC-A089-B39B-A6FB-8496261A3A79}"/>
          </ac:spMkLst>
        </pc:spChg>
        <pc:spChg chg="add mod">
          <ac:chgData name="TAN Mei Yi [Harrisdale Senior High School]" userId="f9f029c9-d743-4d60-9f2c-e74bdec1ab07" providerId="ADAL" clId="{852031B6-0B84-407F-A52B-054735AE8AC5}" dt="2023-05-19T01:54:23.973" v="1946" actId="20577"/>
          <ac:spMkLst>
            <pc:docMk/>
            <pc:sldMk cId="1857984037" sldId="337"/>
            <ac:spMk id="9" creationId="{8BD902FE-44E9-042F-47A3-DCEDE2B9A07D}"/>
          </ac:spMkLst>
        </pc:spChg>
        <pc:spChg chg="add mod">
          <ac:chgData name="TAN Mei Yi [Harrisdale Senior High School]" userId="f9f029c9-d743-4d60-9f2c-e74bdec1ab07" providerId="ADAL" clId="{852031B6-0B84-407F-A52B-054735AE8AC5}" dt="2023-05-19T01:54:44.708" v="1967" actId="1076"/>
          <ac:spMkLst>
            <pc:docMk/>
            <pc:sldMk cId="1857984037" sldId="337"/>
            <ac:spMk id="10" creationId="{311EFAB2-A87C-6C1F-0E56-37C4D1D06BF6}"/>
          </ac:spMkLst>
        </pc:spChg>
        <pc:spChg chg="add mod">
          <ac:chgData name="TAN Mei Yi [Harrisdale Senior High School]" userId="f9f029c9-d743-4d60-9f2c-e74bdec1ab07" providerId="ADAL" clId="{852031B6-0B84-407F-A52B-054735AE8AC5}" dt="2023-05-19T01:55:05.693" v="1982" actId="1076"/>
          <ac:spMkLst>
            <pc:docMk/>
            <pc:sldMk cId="1857984037" sldId="337"/>
            <ac:spMk id="11" creationId="{1B27AA83-DC33-52A0-EC14-C1D41A9D93E9}"/>
          </ac:spMkLst>
        </pc:spChg>
        <pc:spChg chg="mod">
          <ac:chgData name="TAN Mei Yi [Harrisdale Senior High School]" userId="f9f029c9-d743-4d60-9f2c-e74bdec1ab07" providerId="ADAL" clId="{852031B6-0B84-407F-A52B-054735AE8AC5}" dt="2023-05-19T01:52:23.732" v="1858" actId="14100"/>
          <ac:spMkLst>
            <pc:docMk/>
            <pc:sldMk cId="1857984037" sldId="337"/>
            <ac:spMk id="12" creationId="{2EABE43C-8E99-ED85-C895-BFEF4B8AC57D}"/>
          </ac:spMkLst>
        </pc:spChg>
        <pc:spChg chg="del">
          <ac:chgData name="TAN Mei Yi [Harrisdale Senior High School]" userId="f9f029c9-d743-4d60-9f2c-e74bdec1ab07" providerId="ADAL" clId="{852031B6-0B84-407F-A52B-054735AE8AC5}" dt="2023-05-19T01:52:36.891" v="1864" actId="478"/>
          <ac:spMkLst>
            <pc:docMk/>
            <pc:sldMk cId="1857984037" sldId="337"/>
            <ac:spMk id="13" creationId="{FA826607-00B6-5F21-8CF6-18C227E9179C}"/>
          </ac:spMkLst>
        </pc:spChg>
        <pc:spChg chg="mod">
          <ac:chgData name="TAN Mei Yi [Harrisdale Senior High School]" userId="f9f029c9-d743-4d60-9f2c-e74bdec1ab07" providerId="ADAL" clId="{852031B6-0B84-407F-A52B-054735AE8AC5}" dt="2023-05-19T01:53:25.841" v="1887" actId="1076"/>
          <ac:spMkLst>
            <pc:docMk/>
            <pc:sldMk cId="1857984037" sldId="337"/>
            <ac:spMk id="14" creationId="{586CBBF0-5E31-8DDB-9346-DC8E82995520}"/>
          </ac:spMkLst>
        </pc:spChg>
        <pc:spChg chg="del">
          <ac:chgData name="TAN Mei Yi [Harrisdale Senior High School]" userId="f9f029c9-d743-4d60-9f2c-e74bdec1ab07" providerId="ADAL" clId="{852031B6-0B84-407F-A52B-054735AE8AC5}" dt="2023-05-19T01:53:00.195" v="1865" actId="478"/>
          <ac:spMkLst>
            <pc:docMk/>
            <pc:sldMk cId="1857984037" sldId="337"/>
            <ac:spMk id="15" creationId="{3F8DA46C-FCE2-AAC1-C338-7506FB6F4474}"/>
          </ac:spMkLst>
        </pc:spChg>
        <pc:spChg chg="del">
          <ac:chgData name="TAN Mei Yi [Harrisdale Senior High School]" userId="f9f029c9-d743-4d60-9f2c-e74bdec1ab07" providerId="ADAL" clId="{852031B6-0B84-407F-A52B-054735AE8AC5}" dt="2023-05-19T01:53:00.195" v="1865" actId="478"/>
          <ac:spMkLst>
            <pc:docMk/>
            <pc:sldMk cId="1857984037" sldId="337"/>
            <ac:spMk id="16" creationId="{699B1113-7ED3-6898-C7B2-C0097C60A698}"/>
          </ac:spMkLst>
        </pc:spChg>
        <pc:spChg chg="del">
          <ac:chgData name="TAN Mei Yi [Harrisdale Senior High School]" userId="f9f029c9-d743-4d60-9f2c-e74bdec1ab07" providerId="ADAL" clId="{852031B6-0B84-407F-A52B-054735AE8AC5}" dt="2023-05-19T01:53:00.195" v="1865" actId="478"/>
          <ac:spMkLst>
            <pc:docMk/>
            <pc:sldMk cId="1857984037" sldId="337"/>
            <ac:spMk id="17" creationId="{E85C15EB-E375-2153-C1EC-E4B03FBDDAEF}"/>
          </ac:spMkLst>
        </pc:spChg>
        <pc:spChg chg="del">
          <ac:chgData name="TAN Mei Yi [Harrisdale Senior High School]" userId="f9f029c9-d743-4d60-9f2c-e74bdec1ab07" providerId="ADAL" clId="{852031B6-0B84-407F-A52B-054735AE8AC5}" dt="2023-05-19T01:53:00.195" v="1865" actId="478"/>
          <ac:spMkLst>
            <pc:docMk/>
            <pc:sldMk cId="1857984037" sldId="337"/>
            <ac:spMk id="18" creationId="{86467B45-9E00-AF2D-C543-BBFD8F7CC030}"/>
          </ac:spMkLst>
        </pc:spChg>
        <pc:spChg chg="del">
          <ac:chgData name="TAN Mei Yi [Harrisdale Senior High School]" userId="f9f029c9-d743-4d60-9f2c-e74bdec1ab07" providerId="ADAL" clId="{852031B6-0B84-407F-A52B-054735AE8AC5}" dt="2023-05-19T01:53:00.195" v="1865" actId="478"/>
          <ac:spMkLst>
            <pc:docMk/>
            <pc:sldMk cId="1857984037" sldId="337"/>
            <ac:spMk id="19" creationId="{50CBCB52-A823-C28F-D997-758182807019}"/>
          </ac:spMkLst>
        </pc:spChg>
        <pc:spChg chg="add mod">
          <ac:chgData name="TAN Mei Yi [Harrisdale Senior High School]" userId="f9f029c9-d743-4d60-9f2c-e74bdec1ab07" providerId="ADAL" clId="{852031B6-0B84-407F-A52B-054735AE8AC5}" dt="2023-05-19T01:55:15.158" v="1997" actId="20577"/>
          <ac:spMkLst>
            <pc:docMk/>
            <pc:sldMk cId="1857984037" sldId="337"/>
            <ac:spMk id="20" creationId="{E4425231-7B0E-3E66-1E21-CB0000DC1296}"/>
          </ac:spMkLst>
        </pc:spChg>
      </pc:sldChg>
      <pc:sldChg chg="addSp delSp modSp add mod delAnim modAnim">
        <pc:chgData name="TAN Mei Yi [Harrisdale Senior High School]" userId="f9f029c9-d743-4d60-9f2c-e74bdec1ab07" providerId="ADAL" clId="{852031B6-0B84-407F-A52B-054735AE8AC5}" dt="2023-05-19T02:10:03.675" v="2602"/>
        <pc:sldMkLst>
          <pc:docMk/>
          <pc:sldMk cId="235913357" sldId="338"/>
        </pc:sldMkLst>
        <pc:spChg chg="mod">
          <ac:chgData name="TAN Mei Yi [Harrisdale Senior High School]" userId="f9f029c9-d743-4d60-9f2c-e74bdec1ab07" providerId="ADAL" clId="{852031B6-0B84-407F-A52B-054735AE8AC5}" dt="2023-05-19T02:05:31.664" v="2384" actId="20577"/>
          <ac:spMkLst>
            <pc:docMk/>
            <pc:sldMk cId="235913357" sldId="338"/>
            <ac:spMk id="3" creationId="{00000000-0000-0000-0000-000000000000}"/>
          </ac:spMkLst>
        </pc:spChg>
        <pc:spChg chg="mod">
          <ac:chgData name="TAN Mei Yi [Harrisdale Senior High School]" userId="f9f029c9-d743-4d60-9f2c-e74bdec1ab07" providerId="ADAL" clId="{852031B6-0B84-407F-A52B-054735AE8AC5}" dt="2023-05-19T02:05:27.692" v="2380" actId="20577"/>
          <ac:spMkLst>
            <pc:docMk/>
            <pc:sldMk cId="235913357" sldId="338"/>
            <ac:spMk id="4" creationId="{00000000-0000-0000-0000-000000000000}"/>
          </ac:spMkLst>
        </pc:spChg>
        <pc:spChg chg="del">
          <ac:chgData name="TAN Mei Yi [Harrisdale Senior High School]" userId="f9f029c9-d743-4d60-9f2c-e74bdec1ab07" providerId="ADAL" clId="{852031B6-0B84-407F-A52B-054735AE8AC5}" dt="2023-05-19T01:58:01.351" v="2080" actId="478"/>
          <ac:spMkLst>
            <pc:docMk/>
            <pc:sldMk cId="235913357" sldId="338"/>
            <ac:spMk id="5" creationId="{AAE2C870-2A14-B8B7-7ED6-D6886502B6C1}"/>
          </ac:spMkLst>
        </pc:spChg>
        <pc:spChg chg="del">
          <ac:chgData name="TAN Mei Yi [Harrisdale Senior High School]" userId="f9f029c9-d743-4d60-9f2c-e74bdec1ab07" providerId="ADAL" clId="{852031B6-0B84-407F-A52B-054735AE8AC5}" dt="2023-05-19T01:58:01.351" v="2080" actId="478"/>
          <ac:spMkLst>
            <pc:docMk/>
            <pc:sldMk cId="235913357" sldId="338"/>
            <ac:spMk id="6" creationId="{9B76ECD3-940A-50FD-664A-CE02233C5388}"/>
          </ac:spMkLst>
        </pc:spChg>
        <pc:spChg chg="mod">
          <ac:chgData name="TAN Mei Yi [Harrisdale Senior High School]" userId="f9f029c9-d743-4d60-9f2c-e74bdec1ab07" providerId="ADAL" clId="{852031B6-0B84-407F-A52B-054735AE8AC5}" dt="2023-05-19T02:03:29.178" v="2282" actId="20577"/>
          <ac:spMkLst>
            <pc:docMk/>
            <pc:sldMk cId="235913357" sldId="338"/>
            <ac:spMk id="7" creationId="{D3B8D42C-6825-2C47-A1EF-F4C46E17D5A2}"/>
          </ac:spMkLst>
        </pc:spChg>
        <pc:spChg chg="del">
          <ac:chgData name="TAN Mei Yi [Harrisdale Senior High School]" userId="f9f029c9-d743-4d60-9f2c-e74bdec1ab07" providerId="ADAL" clId="{852031B6-0B84-407F-A52B-054735AE8AC5}" dt="2023-05-19T01:58:01.351" v="2080" actId="478"/>
          <ac:spMkLst>
            <pc:docMk/>
            <pc:sldMk cId="235913357" sldId="338"/>
            <ac:spMk id="8" creationId="{6356B4FC-A089-B39B-A6FB-8496261A3A79}"/>
          </ac:spMkLst>
        </pc:spChg>
        <pc:spChg chg="del">
          <ac:chgData name="TAN Mei Yi [Harrisdale Senior High School]" userId="f9f029c9-d743-4d60-9f2c-e74bdec1ab07" providerId="ADAL" clId="{852031B6-0B84-407F-A52B-054735AE8AC5}" dt="2023-05-19T01:58:04.102" v="2081" actId="478"/>
          <ac:spMkLst>
            <pc:docMk/>
            <pc:sldMk cId="235913357" sldId="338"/>
            <ac:spMk id="9" creationId="{8BD902FE-44E9-042F-47A3-DCEDE2B9A07D}"/>
          </ac:spMkLst>
        </pc:spChg>
        <pc:spChg chg="del">
          <ac:chgData name="TAN Mei Yi [Harrisdale Senior High School]" userId="f9f029c9-d743-4d60-9f2c-e74bdec1ab07" providerId="ADAL" clId="{852031B6-0B84-407F-A52B-054735AE8AC5}" dt="2023-05-19T01:58:04.102" v="2081" actId="478"/>
          <ac:spMkLst>
            <pc:docMk/>
            <pc:sldMk cId="235913357" sldId="338"/>
            <ac:spMk id="10" creationId="{311EFAB2-A87C-6C1F-0E56-37C4D1D06BF6}"/>
          </ac:spMkLst>
        </pc:spChg>
        <pc:spChg chg="del">
          <ac:chgData name="TAN Mei Yi [Harrisdale Senior High School]" userId="f9f029c9-d743-4d60-9f2c-e74bdec1ab07" providerId="ADAL" clId="{852031B6-0B84-407F-A52B-054735AE8AC5}" dt="2023-05-19T01:58:04.102" v="2081" actId="478"/>
          <ac:spMkLst>
            <pc:docMk/>
            <pc:sldMk cId="235913357" sldId="338"/>
            <ac:spMk id="11" creationId="{1B27AA83-DC33-52A0-EC14-C1D41A9D93E9}"/>
          </ac:spMkLst>
        </pc:spChg>
        <pc:spChg chg="mod">
          <ac:chgData name="TAN Mei Yi [Harrisdale Senior High School]" userId="f9f029c9-d743-4d60-9f2c-e74bdec1ab07" providerId="ADAL" clId="{852031B6-0B84-407F-A52B-054735AE8AC5}" dt="2023-05-19T02:05:23.104" v="2376" actId="20577"/>
          <ac:spMkLst>
            <pc:docMk/>
            <pc:sldMk cId="235913357" sldId="338"/>
            <ac:spMk id="12" creationId="{2EABE43C-8E99-ED85-C895-BFEF4B8AC57D}"/>
          </ac:spMkLst>
        </pc:spChg>
        <pc:spChg chg="add mod">
          <ac:chgData name="TAN Mei Yi [Harrisdale Senior High School]" userId="f9f029c9-d743-4d60-9f2c-e74bdec1ab07" providerId="ADAL" clId="{852031B6-0B84-407F-A52B-054735AE8AC5}" dt="2023-05-19T02:03:25.483" v="2278" actId="20577"/>
          <ac:spMkLst>
            <pc:docMk/>
            <pc:sldMk cId="235913357" sldId="338"/>
            <ac:spMk id="13" creationId="{47C6F0AC-5BB8-9BDB-C80E-54B49D48AF47}"/>
          </ac:spMkLst>
        </pc:spChg>
        <pc:spChg chg="del">
          <ac:chgData name="TAN Mei Yi [Harrisdale Senior High School]" userId="f9f029c9-d743-4d60-9f2c-e74bdec1ab07" providerId="ADAL" clId="{852031B6-0B84-407F-A52B-054735AE8AC5}" dt="2023-05-19T01:58:01.351" v="2080" actId="478"/>
          <ac:spMkLst>
            <pc:docMk/>
            <pc:sldMk cId="235913357" sldId="338"/>
            <ac:spMk id="14" creationId="{586CBBF0-5E31-8DDB-9346-DC8E82995520}"/>
          </ac:spMkLst>
        </pc:spChg>
        <pc:spChg chg="add mod">
          <ac:chgData name="TAN Mei Yi [Harrisdale Senior High School]" userId="f9f029c9-d743-4d60-9f2c-e74bdec1ab07" providerId="ADAL" clId="{852031B6-0B84-407F-A52B-054735AE8AC5}" dt="2023-05-19T02:03:47.957" v="2284" actId="20577"/>
          <ac:spMkLst>
            <pc:docMk/>
            <pc:sldMk cId="235913357" sldId="338"/>
            <ac:spMk id="15" creationId="{4C7F089A-C19F-EFCF-15B2-DFC0F25C296B}"/>
          </ac:spMkLst>
        </pc:spChg>
        <pc:spChg chg="add mod">
          <ac:chgData name="TAN Mei Yi [Harrisdale Senior High School]" userId="f9f029c9-d743-4d60-9f2c-e74bdec1ab07" providerId="ADAL" clId="{852031B6-0B84-407F-A52B-054735AE8AC5}" dt="2023-05-19T02:03:54.616" v="2289" actId="20577"/>
          <ac:spMkLst>
            <pc:docMk/>
            <pc:sldMk cId="235913357" sldId="338"/>
            <ac:spMk id="16" creationId="{A0719605-845E-24BE-7841-5D4B47C7B7FF}"/>
          </ac:spMkLst>
        </pc:spChg>
        <pc:spChg chg="add mod">
          <ac:chgData name="TAN Mei Yi [Harrisdale Senior High School]" userId="f9f029c9-d743-4d60-9f2c-e74bdec1ab07" providerId="ADAL" clId="{852031B6-0B84-407F-A52B-054735AE8AC5}" dt="2023-05-19T02:06:46.035" v="2501" actId="20577"/>
          <ac:spMkLst>
            <pc:docMk/>
            <pc:sldMk cId="235913357" sldId="338"/>
            <ac:spMk id="17" creationId="{BB96A6BF-C3B8-249E-6141-9150C394B383}"/>
          </ac:spMkLst>
        </pc:spChg>
        <pc:spChg chg="add mod">
          <ac:chgData name="TAN Mei Yi [Harrisdale Senior High School]" userId="f9f029c9-d743-4d60-9f2c-e74bdec1ab07" providerId="ADAL" clId="{852031B6-0B84-407F-A52B-054735AE8AC5}" dt="2023-05-19T02:07:57.410" v="2529" actId="20577"/>
          <ac:spMkLst>
            <pc:docMk/>
            <pc:sldMk cId="235913357" sldId="338"/>
            <ac:spMk id="18" creationId="{0E026088-D44F-386E-0A86-E1929E11170E}"/>
          </ac:spMkLst>
        </pc:spChg>
        <pc:spChg chg="add mod">
          <ac:chgData name="TAN Mei Yi [Harrisdale Senior High School]" userId="f9f029c9-d743-4d60-9f2c-e74bdec1ab07" providerId="ADAL" clId="{852031B6-0B84-407F-A52B-054735AE8AC5}" dt="2023-05-19T02:08:22.312" v="2553" actId="14100"/>
          <ac:spMkLst>
            <pc:docMk/>
            <pc:sldMk cId="235913357" sldId="338"/>
            <ac:spMk id="19" creationId="{DC468970-8EA2-B0FE-151B-27A63A83E652}"/>
          </ac:spMkLst>
        </pc:spChg>
        <pc:spChg chg="del">
          <ac:chgData name="TAN Mei Yi [Harrisdale Senior High School]" userId="f9f029c9-d743-4d60-9f2c-e74bdec1ab07" providerId="ADAL" clId="{852031B6-0B84-407F-A52B-054735AE8AC5}" dt="2023-05-19T01:58:04.102" v="2081" actId="478"/>
          <ac:spMkLst>
            <pc:docMk/>
            <pc:sldMk cId="235913357" sldId="338"/>
            <ac:spMk id="20" creationId="{E4425231-7B0E-3E66-1E21-CB0000DC1296}"/>
          </ac:spMkLst>
        </pc:spChg>
        <pc:spChg chg="add mod">
          <ac:chgData name="TAN Mei Yi [Harrisdale Senior High School]" userId="f9f029c9-d743-4d60-9f2c-e74bdec1ab07" providerId="ADAL" clId="{852031B6-0B84-407F-A52B-054735AE8AC5}" dt="2023-05-19T02:08:42.301" v="2570" actId="20577"/>
          <ac:spMkLst>
            <pc:docMk/>
            <pc:sldMk cId="235913357" sldId="338"/>
            <ac:spMk id="21" creationId="{AF710CCA-94E4-D4E2-8949-F636A70A769D}"/>
          </ac:spMkLst>
        </pc:spChg>
        <pc:spChg chg="add mod">
          <ac:chgData name="TAN Mei Yi [Harrisdale Senior High School]" userId="f9f029c9-d743-4d60-9f2c-e74bdec1ab07" providerId="ADAL" clId="{852031B6-0B84-407F-A52B-054735AE8AC5}" dt="2023-05-19T02:09:00.753" v="2579" actId="1076"/>
          <ac:spMkLst>
            <pc:docMk/>
            <pc:sldMk cId="235913357" sldId="338"/>
            <ac:spMk id="22" creationId="{4F78F42B-8CF2-A754-B2DB-E9B536C608D4}"/>
          </ac:spMkLst>
        </pc:spChg>
        <pc:spChg chg="add mod">
          <ac:chgData name="TAN Mei Yi [Harrisdale Senior High School]" userId="f9f029c9-d743-4d60-9f2c-e74bdec1ab07" providerId="ADAL" clId="{852031B6-0B84-407F-A52B-054735AE8AC5}" dt="2023-05-19T02:09:13.143" v="2585" actId="1076"/>
          <ac:spMkLst>
            <pc:docMk/>
            <pc:sldMk cId="235913357" sldId="338"/>
            <ac:spMk id="23" creationId="{3A698FF8-9335-919F-CC4B-0D1818439965}"/>
          </ac:spMkLst>
        </pc:spChg>
        <pc:spChg chg="add mod">
          <ac:chgData name="TAN Mei Yi [Harrisdale Senior High School]" userId="f9f029c9-d743-4d60-9f2c-e74bdec1ab07" providerId="ADAL" clId="{852031B6-0B84-407F-A52B-054735AE8AC5}" dt="2023-05-19T02:09:22.953" v="2593" actId="27636"/>
          <ac:spMkLst>
            <pc:docMk/>
            <pc:sldMk cId="235913357" sldId="338"/>
            <ac:spMk id="24" creationId="{7AD76AC8-C0D9-3407-5DEB-0A4FE70EDF60}"/>
          </ac:spMkLst>
        </pc:spChg>
        <pc:picChg chg="add mod">
          <ac:chgData name="TAN Mei Yi [Harrisdale Senior High School]" userId="f9f029c9-d743-4d60-9f2c-e74bdec1ab07" providerId="ADAL" clId="{852031B6-0B84-407F-A52B-054735AE8AC5}" dt="2023-05-19T02:09:55.779" v="2600" actId="1076"/>
          <ac:picMkLst>
            <pc:docMk/>
            <pc:sldMk cId="235913357" sldId="338"/>
            <ac:picMk id="26" creationId="{5BA35EBA-08A8-9A4B-1C60-631E25D4D3E4}"/>
          </ac:picMkLst>
        </pc:picChg>
      </pc:sldChg>
      <pc:sldChg chg="addSp modSp add mod modAnim">
        <pc:chgData name="TAN Mei Yi [Harrisdale Senior High School]" userId="f9f029c9-d743-4d60-9f2c-e74bdec1ab07" providerId="ADAL" clId="{852031B6-0B84-407F-A52B-054735AE8AC5}" dt="2023-05-19T02:17:02.960" v="2875" actId="1076"/>
        <pc:sldMkLst>
          <pc:docMk/>
          <pc:sldMk cId="3977017010" sldId="339"/>
        </pc:sldMkLst>
        <pc:spChg chg="mod">
          <ac:chgData name="TAN Mei Yi [Harrisdale Senior High School]" userId="f9f029c9-d743-4d60-9f2c-e74bdec1ab07" providerId="ADAL" clId="{852031B6-0B84-407F-A52B-054735AE8AC5}" dt="2023-05-19T01:59:12.693" v="2108" actId="20577"/>
          <ac:spMkLst>
            <pc:docMk/>
            <pc:sldMk cId="3977017010" sldId="339"/>
            <ac:spMk id="3" creationId="{00000000-0000-0000-0000-000000000000}"/>
          </ac:spMkLst>
        </pc:spChg>
        <pc:spChg chg="mod">
          <ac:chgData name="TAN Mei Yi [Harrisdale Senior High School]" userId="f9f029c9-d743-4d60-9f2c-e74bdec1ab07" providerId="ADAL" clId="{852031B6-0B84-407F-A52B-054735AE8AC5}" dt="2023-05-19T02:14:10.208" v="2738" actId="1076"/>
          <ac:spMkLst>
            <pc:docMk/>
            <pc:sldMk cId="3977017010" sldId="339"/>
            <ac:spMk id="4" creationId="{00000000-0000-0000-0000-000000000000}"/>
          </ac:spMkLst>
        </pc:spChg>
        <pc:spChg chg="add mod">
          <ac:chgData name="TAN Mei Yi [Harrisdale Senior High School]" userId="f9f029c9-d743-4d60-9f2c-e74bdec1ab07" providerId="ADAL" clId="{852031B6-0B84-407F-A52B-054735AE8AC5}" dt="2023-05-19T02:12:55.244" v="2665" actId="20577"/>
          <ac:spMkLst>
            <pc:docMk/>
            <pc:sldMk cId="3977017010" sldId="339"/>
            <ac:spMk id="5" creationId="{A506D5AB-DC61-2FF9-92FF-B57CF2D2A8DB}"/>
          </ac:spMkLst>
        </pc:spChg>
        <pc:spChg chg="add mod">
          <ac:chgData name="TAN Mei Yi [Harrisdale Senior High School]" userId="f9f029c9-d743-4d60-9f2c-e74bdec1ab07" providerId="ADAL" clId="{852031B6-0B84-407F-A52B-054735AE8AC5}" dt="2023-05-19T02:13:19.944" v="2682" actId="1076"/>
          <ac:spMkLst>
            <pc:docMk/>
            <pc:sldMk cId="3977017010" sldId="339"/>
            <ac:spMk id="6" creationId="{6277DD08-3D47-FBC0-5262-99775679A015}"/>
          </ac:spMkLst>
        </pc:spChg>
        <pc:spChg chg="mod">
          <ac:chgData name="TAN Mei Yi [Harrisdale Senior High School]" userId="f9f029c9-d743-4d60-9f2c-e74bdec1ab07" providerId="ADAL" clId="{852031B6-0B84-407F-A52B-054735AE8AC5}" dt="2023-05-19T02:12:43.441" v="2657" actId="1076"/>
          <ac:spMkLst>
            <pc:docMk/>
            <pc:sldMk cId="3977017010" sldId="339"/>
            <ac:spMk id="7" creationId="{D3B8D42C-6825-2C47-A1EF-F4C46E17D5A2}"/>
          </ac:spMkLst>
        </pc:spChg>
        <pc:spChg chg="add mod">
          <ac:chgData name="TAN Mei Yi [Harrisdale Senior High School]" userId="f9f029c9-d743-4d60-9f2c-e74bdec1ab07" providerId="ADAL" clId="{852031B6-0B84-407F-A52B-054735AE8AC5}" dt="2023-05-19T02:13:29.765" v="2689" actId="20577"/>
          <ac:spMkLst>
            <pc:docMk/>
            <pc:sldMk cId="3977017010" sldId="339"/>
            <ac:spMk id="8" creationId="{6C10A8B8-45A2-8767-7680-C713E8485CB4}"/>
          </ac:spMkLst>
        </pc:spChg>
        <pc:spChg chg="add mod">
          <ac:chgData name="TAN Mei Yi [Harrisdale Senior High School]" userId="f9f029c9-d743-4d60-9f2c-e74bdec1ab07" providerId="ADAL" clId="{852031B6-0B84-407F-A52B-054735AE8AC5}" dt="2023-05-19T02:14:02.476" v="2737" actId="20577"/>
          <ac:spMkLst>
            <pc:docMk/>
            <pc:sldMk cId="3977017010" sldId="339"/>
            <ac:spMk id="9" creationId="{CACEBF20-AA2D-0FF7-73A8-F5DAE424771E}"/>
          </ac:spMkLst>
        </pc:spChg>
        <pc:spChg chg="add mod">
          <ac:chgData name="TAN Mei Yi [Harrisdale Senior High School]" userId="f9f029c9-d743-4d60-9f2c-e74bdec1ab07" providerId="ADAL" clId="{852031B6-0B84-407F-A52B-054735AE8AC5}" dt="2023-05-19T02:14:33.683" v="2766" actId="20577"/>
          <ac:spMkLst>
            <pc:docMk/>
            <pc:sldMk cId="3977017010" sldId="339"/>
            <ac:spMk id="10" creationId="{A3024B6F-3585-C564-DC29-FA85932DC0F7}"/>
          </ac:spMkLst>
        </pc:spChg>
        <pc:spChg chg="add mod">
          <ac:chgData name="TAN Mei Yi [Harrisdale Senior High School]" userId="f9f029c9-d743-4d60-9f2c-e74bdec1ab07" providerId="ADAL" clId="{852031B6-0B84-407F-A52B-054735AE8AC5}" dt="2023-05-19T02:15:26.114" v="2792" actId="20577"/>
          <ac:spMkLst>
            <pc:docMk/>
            <pc:sldMk cId="3977017010" sldId="339"/>
            <ac:spMk id="11" creationId="{EFF9E6F0-44A4-47B7-27EC-CF6A16F6E0B3}"/>
          </ac:spMkLst>
        </pc:spChg>
        <pc:spChg chg="mod">
          <ac:chgData name="TAN Mei Yi [Harrisdale Senior High School]" userId="f9f029c9-d743-4d60-9f2c-e74bdec1ab07" providerId="ADAL" clId="{852031B6-0B84-407F-A52B-054735AE8AC5}" dt="2023-05-19T02:12:25.541" v="2642" actId="20577"/>
          <ac:spMkLst>
            <pc:docMk/>
            <pc:sldMk cId="3977017010" sldId="339"/>
            <ac:spMk id="12" creationId="{2EABE43C-8E99-ED85-C895-BFEF4B8AC57D}"/>
          </ac:spMkLst>
        </pc:spChg>
        <pc:spChg chg="add mod">
          <ac:chgData name="TAN Mei Yi [Harrisdale Senior High School]" userId="f9f029c9-d743-4d60-9f2c-e74bdec1ab07" providerId="ADAL" clId="{852031B6-0B84-407F-A52B-054735AE8AC5}" dt="2023-05-19T02:15:40.432" v="2802" actId="20577"/>
          <ac:spMkLst>
            <pc:docMk/>
            <pc:sldMk cId="3977017010" sldId="339"/>
            <ac:spMk id="13" creationId="{76ED8DFF-8AE0-5D02-9966-647DB8053F51}"/>
          </ac:spMkLst>
        </pc:spChg>
        <pc:spChg chg="add mod">
          <ac:chgData name="TAN Mei Yi [Harrisdale Senior High School]" userId="f9f029c9-d743-4d60-9f2c-e74bdec1ab07" providerId="ADAL" clId="{852031B6-0B84-407F-A52B-054735AE8AC5}" dt="2023-05-19T02:15:59.203" v="2810" actId="20577"/>
          <ac:spMkLst>
            <pc:docMk/>
            <pc:sldMk cId="3977017010" sldId="339"/>
            <ac:spMk id="14" creationId="{52C9CD27-1EE4-9A2C-D9A3-C85335BBBBDD}"/>
          </ac:spMkLst>
        </pc:spChg>
        <pc:spChg chg="add mod">
          <ac:chgData name="TAN Mei Yi [Harrisdale Senior High School]" userId="f9f029c9-d743-4d60-9f2c-e74bdec1ab07" providerId="ADAL" clId="{852031B6-0B84-407F-A52B-054735AE8AC5}" dt="2023-05-19T02:16:21.738" v="2829" actId="20577"/>
          <ac:spMkLst>
            <pc:docMk/>
            <pc:sldMk cId="3977017010" sldId="339"/>
            <ac:spMk id="15" creationId="{8004DFB4-D32B-4549-4370-C524A1BE9380}"/>
          </ac:spMkLst>
        </pc:spChg>
        <pc:spChg chg="add mod">
          <ac:chgData name="TAN Mei Yi [Harrisdale Senior High School]" userId="f9f029c9-d743-4d60-9f2c-e74bdec1ab07" providerId="ADAL" clId="{852031B6-0B84-407F-A52B-054735AE8AC5}" dt="2023-05-19T02:17:02.960" v="2875" actId="1076"/>
          <ac:spMkLst>
            <pc:docMk/>
            <pc:sldMk cId="3977017010" sldId="339"/>
            <ac:spMk id="16" creationId="{ABAA7C22-B1CE-5C3F-EDB3-421C94A56B4D}"/>
          </ac:spMkLst>
        </pc:spChg>
      </pc:sldChg>
      <pc:sldChg chg="addSp delSp modSp add mod delAnim modAnim">
        <pc:chgData name="TAN Mei Yi [Harrisdale Senior High School]" userId="f9f029c9-d743-4d60-9f2c-e74bdec1ab07" providerId="ADAL" clId="{852031B6-0B84-407F-A52B-054735AE8AC5}" dt="2023-05-19T02:18:32.175" v="2939" actId="1076"/>
        <pc:sldMkLst>
          <pc:docMk/>
          <pc:sldMk cId="2327973668" sldId="340"/>
        </pc:sldMkLst>
        <pc:spChg chg="mod">
          <ac:chgData name="TAN Mei Yi [Harrisdale Senior High School]" userId="f9f029c9-d743-4d60-9f2c-e74bdec1ab07" providerId="ADAL" clId="{852031B6-0B84-407F-A52B-054735AE8AC5}" dt="2023-05-19T02:17:25.387" v="2878" actId="20577"/>
          <ac:spMkLst>
            <pc:docMk/>
            <pc:sldMk cId="2327973668" sldId="340"/>
            <ac:spMk id="3" creationId="{00000000-0000-0000-0000-000000000000}"/>
          </ac:spMkLst>
        </pc:spChg>
        <pc:spChg chg="del">
          <ac:chgData name="TAN Mei Yi [Harrisdale Senior High School]" userId="f9f029c9-d743-4d60-9f2c-e74bdec1ab07" providerId="ADAL" clId="{852031B6-0B84-407F-A52B-054735AE8AC5}" dt="2023-05-19T02:17:31.810" v="2879" actId="478"/>
          <ac:spMkLst>
            <pc:docMk/>
            <pc:sldMk cId="2327973668" sldId="340"/>
            <ac:spMk id="4" creationId="{00000000-0000-0000-0000-000000000000}"/>
          </ac:spMkLst>
        </pc:spChg>
        <pc:spChg chg="add mod">
          <ac:chgData name="TAN Mei Yi [Harrisdale Senior High School]" userId="f9f029c9-d743-4d60-9f2c-e74bdec1ab07" providerId="ADAL" clId="{852031B6-0B84-407F-A52B-054735AE8AC5}" dt="2023-05-19T02:18:23.412" v="2930" actId="1076"/>
          <ac:spMkLst>
            <pc:docMk/>
            <pc:sldMk cId="2327973668" sldId="340"/>
            <ac:spMk id="5" creationId="{055F042F-617C-2D17-F497-4734B517A369}"/>
          </ac:spMkLst>
        </pc:spChg>
        <pc:spChg chg="add mod">
          <ac:chgData name="TAN Mei Yi [Harrisdale Senior High School]" userId="f9f029c9-d743-4d60-9f2c-e74bdec1ab07" providerId="ADAL" clId="{852031B6-0B84-407F-A52B-054735AE8AC5}" dt="2023-05-19T02:18:32.175" v="2939" actId="1076"/>
          <ac:spMkLst>
            <pc:docMk/>
            <pc:sldMk cId="2327973668" sldId="340"/>
            <ac:spMk id="6" creationId="{31A79CC6-0371-1D25-CEEC-C676049DBBD8}"/>
          </ac:spMkLst>
        </pc:spChg>
        <pc:spChg chg="mod">
          <ac:chgData name="TAN Mei Yi [Harrisdale Senior High School]" userId="f9f029c9-d743-4d60-9f2c-e74bdec1ab07" providerId="ADAL" clId="{852031B6-0B84-407F-A52B-054735AE8AC5}" dt="2023-05-19T02:18:16.362" v="2926" actId="1076"/>
          <ac:spMkLst>
            <pc:docMk/>
            <pc:sldMk cId="2327973668" sldId="340"/>
            <ac:spMk id="7" creationId="{D3B8D42C-6825-2C47-A1EF-F4C46E17D5A2}"/>
          </ac:spMkLst>
        </pc:spChg>
        <pc:spChg chg="mod">
          <ac:chgData name="TAN Mei Yi [Harrisdale Senior High School]" userId="f9f029c9-d743-4d60-9f2c-e74bdec1ab07" providerId="ADAL" clId="{852031B6-0B84-407F-A52B-054735AE8AC5}" dt="2023-05-19T02:17:48.844" v="2894" actId="1076"/>
          <ac:spMkLst>
            <pc:docMk/>
            <pc:sldMk cId="2327973668" sldId="340"/>
            <ac:spMk id="12" creationId="{2EABE43C-8E99-ED85-C895-BFEF4B8AC57D}"/>
          </ac:spMkLst>
        </pc:spChg>
      </pc:sldChg>
      <pc:sldChg chg="add del">
        <pc:chgData name="TAN Mei Yi [Harrisdale Senior High School]" userId="f9f029c9-d743-4d60-9f2c-e74bdec1ab07" providerId="ADAL" clId="{852031B6-0B84-407F-A52B-054735AE8AC5}" dt="2023-05-19T02:26:56.713" v="3327" actId="47"/>
        <pc:sldMkLst>
          <pc:docMk/>
          <pc:sldMk cId="1723082510" sldId="341"/>
        </pc:sldMkLst>
      </pc:sldChg>
    </pc:docChg>
  </pc:docChgLst>
  <pc:docChgLst>
    <pc:chgData name="TAN Mei Yi [Harrisdale Senior High School]" userId="f9f029c9-d743-4d60-9f2c-e74bdec1ab07" providerId="ADAL" clId="{B0F05BD3-4F4C-4F9C-9DF8-AF52AFCE46F9}"/>
    <pc:docChg chg="undo custSel addSld delSld modSld sldOrd">
      <pc:chgData name="TAN Mei Yi [Harrisdale Senior High School]" userId="f9f029c9-d743-4d60-9f2c-e74bdec1ab07" providerId="ADAL" clId="{B0F05BD3-4F4C-4F9C-9DF8-AF52AFCE46F9}" dt="2023-07-03T07:39:25.073" v="2976" actId="1076"/>
      <pc:docMkLst>
        <pc:docMk/>
      </pc:docMkLst>
      <pc:sldChg chg="modSp add mod">
        <pc:chgData name="TAN Mei Yi [Harrisdale Senior High School]" userId="f9f029c9-d743-4d60-9f2c-e74bdec1ab07" providerId="ADAL" clId="{B0F05BD3-4F4C-4F9C-9DF8-AF52AFCE46F9}" dt="2023-07-03T06:31:17.055" v="147" actId="20577"/>
        <pc:sldMkLst>
          <pc:docMk/>
          <pc:sldMk cId="4251048839" sldId="257"/>
        </pc:sldMkLst>
        <pc:spChg chg="mod">
          <ac:chgData name="TAN Mei Yi [Harrisdale Senior High School]" userId="f9f029c9-d743-4d60-9f2c-e74bdec1ab07" providerId="ADAL" clId="{B0F05BD3-4F4C-4F9C-9DF8-AF52AFCE46F9}" dt="2023-07-03T06:31:17.055" v="147" actId="20577"/>
          <ac:spMkLst>
            <pc:docMk/>
            <pc:sldMk cId="4251048839" sldId="257"/>
            <ac:spMk id="3" creationId="{2FB7E859-E615-4789-9847-130BDF0DF0AF}"/>
          </ac:spMkLst>
        </pc:spChg>
        <pc:spChg chg="mod">
          <ac:chgData name="TAN Mei Yi [Harrisdale Senior High School]" userId="f9f029c9-d743-4d60-9f2c-e74bdec1ab07" providerId="ADAL" clId="{B0F05BD3-4F4C-4F9C-9DF8-AF52AFCE46F9}" dt="2023-07-03T06:29:49.503" v="100" actId="208"/>
          <ac:spMkLst>
            <pc:docMk/>
            <pc:sldMk cId="4251048839" sldId="257"/>
            <ac:spMk id="7" creationId="{156522C1-A106-46F9-86E5-9A94B499FB60}"/>
          </ac:spMkLst>
        </pc:spChg>
      </pc:sldChg>
      <pc:sldChg chg="modSp add mod">
        <pc:chgData name="TAN Mei Yi [Harrisdale Senior High School]" userId="f9f029c9-d743-4d60-9f2c-e74bdec1ab07" providerId="ADAL" clId="{B0F05BD3-4F4C-4F9C-9DF8-AF52AFCE46F9}" dt="2023-07-03T06:32:14.284" v="157" actId="1076"/>
        <pc:sldMkLst>
          <pc:docMk/>
          <pc:sldMk cId="3823073659" sldId="258"/>
        </pc:sldMkLst>
        <pc:spChg chg="mod">
          <ac:chgData name="TAN Mei Yi [Harrisdale Senior High School]" userId="f9f029c9-d743-4d60-9f2c-e74bdec1ab07" providerId="ADAL" clId="{B0F05BD3-4F4C-4F9C-9DF8-AF52AFCE46F9}" dt="2023-07-03T06:32:07.855" v="156" actId="1076"/>
          <ac:spMkLst>
            <pc:docMk/>
            <pc:sldMk cId="3823073659" sldId="258"/>
            <ac:spMk id="3" creationId="{0D95957D-4726-4E65-8AEC-E68E49EAF11F}"/>
          </ac:spMkLst>
        </pc:spChg>
        <pc:spChg chg="mod">
          <ac:chgData name="TAN Mei Yi [Harrisdale Senior High School]" userId="f9f029c9-d743-4d60-9f2c-e74bdec1ab07" providerId="ADAL" clId="{B0F05BD3-4F4C-4F9C-9DF8-AF52AFCE46F9}" dt="2023-07-03T06:31:26.020" v="149" actId="208"/>
          <ac:spMkLst>
            <pc:docMk/>
            <pc:sldMk cId="3823073659" sldId="258"/>
            <ac:spMk id="4" creationId="{B8DDCF8B-F1EE-4EC7-87BA-4CB5110C51BD}"/>
          </ac:spMkLst>
        </pc:spChg>
        <pc:spChg chg="mod">
          <ac:chgData name="TAN Mei Yi [Harrisdale Senior High School]" userId="f9f029c9-d743-4d60-9f2c-e74bdec1ab07" providerId="ADAL" clId="{B0F05BD3-4F4C-4F9C-9DF8-AF52AFCE46F9}" dt="2023-07-03T06:32:14.284" v="157" actId="1076"/>
          <ac:spMkLst>
            <pc:docMk/>
            <pc:sldMk cId="3823073659" sldId="258"/>
            <ac:spMk id="9" creationId="{1BE1A40E-6D63-4B9B-B8D2-1D2CD801C623}"/>
          </ac:spMkLst>
        </pc:spChg>
      </pc:sldChg>
      <pc:sldChg chg="modSp add mod ord">
        <pc:chgData name="TAN Mei Yi [Harrisdale Senior High School]" userId="f9f029c9-d743-4d60-9f2c-e74bdec1ab07" providerId="ADAL" clId="{B0F05BD3-4F4C-4F9C-9DF8-AF52AFCE46F9}" dt="2023-07-03T07:08:22.165" v="2050" actId="6549"/>
        <pc:sldMkLst>
          <pc:docMk/>
          <pc:sldMk cId="1484752608" sldId="259"/>
        </pc:sldMkLst>
        <pc:spChg chg="mod">
          <ac:chgData name="TAN Mei Yi [Harrisdale Senior High School]" userId="f9f029c9-d743-4d60-9f2c-e74bdec1ab07" providerId="ADAL" clId="{B0F05BD3-4F4C-4F9C-9DF8-AF52AFCE46F9}" dt="2023-07-03T06:33:48.415" v="170" actId="208"/>
          <ac:spMkLst>
            <pc:docMk/>
            <pc:sldMk cId="1484752608" sldId="259"/>
            <ac:spMk id="5" creationId="{EABB06D3-2530-4057-8F80-FA252CB1FDFA}"/>
          </ac:spMkLst>
        </pc:spChg>
        <pc:spChg chg="mod">
          <ac:chgData name="TAN Mei Yi [Harrisdale Senior High School]" userId="f9f029c9-d743-4d60-9f2c-e74bdec1ab07" providerId="ADAL" clId="{B0F05BD3-4F4C-4F9C-9DF8-AF52AFCE46F9}" dt="2023-07-03T07:08:22.165" v="2050" actId="6549"/>
          <ac:spMkLst>
            <pc:docMk/>
            <pc:sldMk cId="1484752608" sldId="259"/>
            <ac:spMk id="7" creationId="{B205F74F-2CC8-4692-A950-7EDC736A50DC}"/>
          </ac:spMkLst>
        </pc:spChg>
      </pc:sldChg>
      <pc:sldChg chg="del">
        <pc:chgData name="TAN Mei Yi [Harrisdale Senior High School]" userId="f9f029c9-d743-4d60-9f2c-e74bdec1ab07" providerId="ADAL" clId="{B0F05BD3-4F4C-4F9C-9DF8-AF52AFCE46F9}" dt="2023-07-03T06:48:15.977" v="1054" actId="47"/>
        <pc:sldMkLst>
          <pc:docMk/>
          <pc:sldMk cId="701633433" sldId="260"/>
        </pc:sldMkLst>
      </pc:sldChg>
      <pc:sldChg chg="modSp add mod">
        <pc:chgData name="TAN Mei Yi [Harrisdale Senior High School]" userId="f9f029c9-d743-4d60-9f2c-e74bdec1ab07" providerId="ADAL" clId="{B0F05BD3-4F4C-4F9C-9DF8-AF52AFCE46F9}" dt="2023-07-03T06:32:58.256" v="166" actId="1076"/>
        <pc:sldMkLst>
          <pc:docMk/>
          <pc:sldMk cId="802619986" sldId="261"/>
        </pc:sldMkLst>
        <pc:spChg chg="mod">
          <ac:chgData name="TAN Mei Yi [Harrisdale Senior High School]" userId="f9f029c9-d743-4d60-9f2c-e74bdec1ab07" providerId="ADAL" clId="{B0F05BD3-4F4C-4F9C-9DF8-AF52AFCE46F9}" dt="2023-07-03T06:32:35.213" v="163" actId="207"/>
          <ac:spMkLst>
            <pc:docMk/>
            <pc:sldMk cId="802619986" sldId="261"/>
            <ac:spMk id="3" creationId="{0D95957D-4726-4E65-8AEC-E68E49EAF11F}"/>
          </ac:spMkLst>
        </pc:spChg>
        <pc:spChg chg="mod">
          <ac:chgData name="TAN Mei Yi [Harrisdale Senior High School]" userId="f9f029c9-d743-4d60-9f2c-e74bdec1ab07" providerId="ADAL" clId="{B0F05BD3-4F4C-4F9C-9DF8-AF52AFCE46F9}" dt="2023-07-03T06:32:22.206" v="161" actId="208"/>
          <ac:spMkLst>
            <pc:docMk/>
            <pc:sldMk cId="802619986" sldId="261"/>
            <ac:spMk id="4" creationId="{B8DDCF8B-F1EE-4EC7-87BA-4CB5110C51BD}"/>
          </ac:spMkLst>
        </pc:spChg>
        <pc:spChg chg="mod">
          <ac:chgData name="TAN Mei Yi [Harrisdale Senior High School]" userId="f9f029c9-d743-4d60-9f2c-e74bdec1ab07" providerId="ADAL" clId="{B0F05BD3-4F4C-4F9C-9DF8-AF52AFCE46F9}" dt="2023-07-03T06:32:58.256" v="166" actId="1076"/>
          <ac:spMkLst>
            <pc:docMk/>
            <pc:sldMk cId="802619986" sldId="261"/>
            <ac:spMk id="10" creationId="{312CDCCE-0683-4436-B06A-3CE42664056F}"/>
          </ac:spMkLst>
        </pc:spChg>
      </pc:sldChg>
      <pc:sldChg chg="del">
        <pc:chgData name="TAN Mei Yi [Harrisdale Senior High School]" userId="f9f029c9-d743-4d60-9f2c-e74bdec1ab07" providerId="ADAL" clId="{B0F05BD3-4F4C-4F9C-9DF8-AF52AFCE46F9}" dt="2023-07-03T06:48:15.977" v="1054" actId="47"/>
        <pc:sldMkLst>
          <pc:docMk/>
          <pc:sldMk cId="3175262305" sldId="262"/>
        </pc:sldMkLst>
      </pc:sldChg>
      <pc:sldChg chg="del">
        <pc:chgData name="TAN Mei Yi [Harrisdale Senior High School]" userId="f9f029c9-d743-4d60-9f2c-e74bdec1ab07" providerId="ADAL" clId="{B0F05BD3-4F4C-4F9C-9DF8-AF52AFCE46F9}" dt="2023-07-03T06:48:15.977" v="1054" actId="47"/>
        <pc:sldMkLst>
          <pc:docMk/>
          <pc:sldMk cId="715680316" sldId="263"/>
        </pc:sldMkLst>
      </pc:sldChg>
      <pc:sldChg chg="del">
        <pc:chgData name="TAN Mei Yi [Harrisdale Senior High School]" userId="f9f029c9-d743-4d60-9f2c-e74bdec1ab07" providerId="ADAL" clId="{B0F05BD3-4F4C-4F9C-9DF8-AF52AFCE46F9}" dt="2023-07-03T06:48:15.977" v="1054" actId="47"/>
        <pc:sldMkLst>
          <pc:docMk/>
          <pc:sldMk cId="3598725235" sldId="264"/>
        </pc:sldMkLst>
      </pc:sldChg>
      <pc:sldChg chg="add">
        <pc:chgData name="TAN Mei Yi [Harrisdale Senior High School]" userId="f9f029c9-d743-4d60-9f2c-e74bdec1ab07" providerId="ADAL" clId="{B0F05BD3-4F4C-4F9C-9DF8-AF52AFCE46F9}" dt="2023-07-03T06:29:45.550" v="98"/>
        <pc:sldMkLst>
          <pc:docMk/>
          <pc:sldMk cId="3611197957" sldId="265"/>
        </pc:sldMkLst>
      </pc:sldChg>
      <pc:sldChg chg="add">
        <pc:chgData name="TAN Mei Yi [Harrisdale Senior High School]" userId="f9f029c9-d743-4d60-9f2c-e74bdec1ab07" providerId="ADAL" clId="{B0F05BD3-4F4C-4F9C-9DF8-AF52AFCE46F9}" dt="2023-07-03T06:29:45.550" v="98"/>
        <pc:sldMkLst>
          <pc:docMk/>
          <pc:sldMk cId="2466740768" sldId="266"/>
        </pc:sldMkLst>
      </pc:sldChg>
      <pc:sldChg chg="add">
        <pc:chgData name="TAN Mei Yi [Harrisdale Senior High School]" userId="f9f029c9-d743-4d60-9f2c-e74bdec1ab07" providerId="ADAL" clId="{B0F05BD3-4F4C-4F9C-9DF8-AF52AFCE46F9}" dt="2023-07-03T06:29:45.550" v="98"/>
        <pc:sldMkLst>
          <pc:docMk/>
          <pc:sldMk cId="2644722646" sldId="267"/>
        </pc:sldMkLst>
      </pc:sldChg>
      <pc:sldChg chg="del">
        <pc:chgData name="TAN Mei Yi [Harrisdale Senior High School]" userId="f9f029c9-d743-4d60-9f2c-e74bdec1ab07" providerId="ADAL" clId="{B0F05BD3-4F4C-4F9C-9DF8-AF52AFCE46F9}" dt="2023-07-03T06:48:15.977" v="1054" actId="47"/>
        <pc:sldMkLst>
          <pc:docMk/>
          <pc:sldMk cId="929278771" sldId="268"/>
        </pc:sldMkLst>
      </pc:sldChg>
      <pc:sldChg chg="add">
        <pc:chgData name="TAN Mei Yi [Harrisdale Senior High School]" userId="f9f029c9-d743-4d60-9f2c-e74bdec1ab07" providerId="ADAL" clId="{B0F05BD3-4F4C-4F9C-9DF8-AF52AFCE46F9}" dt="2023-07-03T06:29:45.550" v="98"/>
        <pc:sldMkLst>
          <pc:docMk/>
          <pc:sldMk cId="3507693593" sldId="269"/>
        </pc:sldMkLst>
      </pc:sldChg>
      <pc:sldChg chg="add">
        <pc:chgData name="TAN Mei Yi [Harrisdale Senior High School]" userId="f9f029c9-d743-4d60-9f2c-e74bdec1ab07" providerId="ADAL" clId="{B0F05BD3-4F4C-4F9C-9DF8-AF52AFCE46F9}" dt="2023-07-03T06:29:45.550" v="98"/>
        <pc:sldMkLst>
          <pc:docMk/>
          <pc:sldMk cId="618851266" sldId="270"/>
        </pc:sldMkLst>
      </pc:sldChg>
      <pc:sldChg chg="add">
        <pc:chgData name="TAN Mei Yi [Harrisdale Senior High School]" userId="f9f029c9-d743-4d60-9f2c-e74bdec1ab07" providerId="ADAL" clId="{B0F05BD3-4F4C-4F9C-9DF8-AF52AFCE46F9}" dt="2023-07-03T06:29:45.550" v="98"/>
        <pc:sldMkLst>
          <pc:docMk/>
          <pc:sldMk cId="3402585912" sldId="271"/>
        </pc:sldMkLst>
      </pc:sldChg>
      <pc:sldChg chg="add">
        <pc:chgData name="TAN Mei Yi [Harrisdale Senior High School]" userId="f9f029c9-d743-4d60-9f2c-e74bdec1ab07" providerId="ADAL" clId="{B0F05BD3-4F4C-4F9C-9DF8-AF52AFCE46F9}" dt="2023-07-03T06:29:45.550" v="98"/>
        <pc:sldMkLst>
          <pc:docMk/>
          <pc:sldMk cId="1162497586" sldId="272"/>
        </pc:sldMkLst>
      </pc:sldChg>
      <pc:sldChg chg="add">
        <pc:chgData name="TAN Mei Yi [Harrisdale Senior High School]" userId="f9f029c9-d743-4d60-9f2c-e74bdec1ab07" providerId="ADAL" clId="{B0F05BD3-4F4C-4F9C-9DF8-AF52AFCE46F9}" dt="2023-07-03T06:29:45.550" v="98"/>
        <pc:sldMkLst>
          <pc:docMk/>
          <pc:sldMk cId="2472200206" sldId="273"/>
        </pc:sldMkLst>
      </pc:sldChg>
      <pc:sldChg chg="add">
        <pc:chgData name="TAN Mei Yi [Harrisdale Senior High School]" userId="f9f029c9-d743-4d60-9f2c-e74bdec1ab07" providerId="ADAL" clId="{B0F05BD3-4F4C-4F9C-9DF8-AF52AFCE46F9}" dt="2023-07-03T06:29:45.550" v="98"/>
        <pc:sldMkLst>
          <pc:docMk/>
          <pc:sldMk cId="3511714352" sldId="274"/>
        </pc:sldMkLst>
      </pc:sldChg>
      <pc:sldChg chg="del">
        <pc:chgData name="TAN Mei Yi [Harrisdale Senior High School]" userId="f9f029c9-d743-4d60-9f2c-e74bdec1ab07" providerId="ADAL" clId="{B0F05BD3-4F4C-4F9C-9DF8-AF52AFCE46F9}" dt="2023-07-03T06:48:15.977" v="1054" actId="47"/>
        <pc:sldMkLst>
          <pc:docMk/>
          <pc:sldMk cId="4093183526" sldId="275"/>
        </pc:sldMkLst>
      </pc:sldChg>
      <pc:sldChg chg="del">
        <pc:chgData name="TAN Mei Yi [Harrisdale Senior High School]" userId="f9f029c9-d743-4d60-9f2c-e74bdec1ab07" providerId="ADAL" clId="{B0F05BD3-4F4C-4F9C-9DF8-AF52AFCE46F9}" dt="2023-07-03T06:48:15.977" v="1054" actId="47"/>
        <pc:sldMkLst>
          <pc:docMk/>
          <pc:sldMk cId="524052782" sldId="276"/>
        </pc:sldMkLst>
      </pc:sldChg>
      <pc:sldChg chg="del">
        <pc:chgData name="TAN Mei Yi [Harrisdale Senior High School]" userId="f9f029c9-d743-4d60-9f2c-e74bdec1ab07" providerId="ADAL" clId="{B0F05BD3-4F4C-4F9C-9DF8-AF52AFCE46F9}" dt="2023-07-03T06:48:15.977" v="1054" actId="47"/>
        <pc:sldMkLst>
          <pc:docMk/>
          <pc:sldMk cId="1709204774" sldId="277"/>
        </pc:sldMkLst>
      </pc:sldChg>
      <pc:sldChg chg="modSp mod">
        <pc:chgData name="TAN Mei Yi [Harrisdale Senior High School]" userId="f9f029c9-d743-4d60-9f2c-e74bdec1ab07" providerId="ADAL" clId="{B0F05BD3-4F4C-4F9C-9DF8-AF52AFCE46F9}" dt="2023-07-03T06:29:17.846" v="97" actId="20577"/>
        <pc:sldMkLst>
          <pc:docMk/>
          <pc:sldMk cId="2226349418" sldId="292"/>
        </pc:sldMkLst>
        <pc:spChg chg="mod">
          <ac:chgData name="TAN Mei Yi [Harrisdale Senior High School]" userId="f9f029c9-d743-4d60-9f2c-e74bdec1ab07" providerId="ADAL" clId="{B0F05BD3-4F4C-4F9C-9DF8-AF52AFCE46F9}" dt="2023-07-03T06:28:27.465" v="2" actId="20577"/>
          <ac:spMkLst>
            <pc:docMk/>
            <pc:sldMk cId="2226349418" sldId="292"/>
            <ac:spMk id="21" creationId="{8E7845BC-DC72-44E1-BABF-6AFB4DC3022D}"/>
          </ac:spMkLst>
        </pc:spChg>
        <pc:spChg chg="mod">
          <ac:chgData name="TAN Mei Yi [Harrisdale Senior High School]" userId="f9f029c9-d743-4d60-9f2c-e74bdec1ab07" providerId="ADAL" clId="{B0F05BD3-4F4C-4F9C-9DF8-AF52AFCE46F9}" dt="2023-07-03T06:29:17.846" v="97" actId="20577"/>
          <ac:spMkLst>
            <pc:docMk/>
            <pc:sldMk cId="2226349418" sldId="292"/>
            <ac:spMk id="22" creationId="{046BE2BE-401B-43B6-9F59-E6AE635E14BD}"/>
          </ac:spMkLst>
        </pc:spChg>
      </pc:sldChg>
      <pc:sldChg chg="del">
        <pc:chgData name="TAN Mei Yi [Harrisdale Senior High School]" userId="f9f029c9-d743-4d60-9f2c-e74bdec1ab07" providerId="ADAL" clId="{B0F05BD3-4F4C-4F9C-9DF8-AF52AFCE46F9}" dt="2023-07-03T06:48:15.977" v="1054" actId="47"/>
        <pc:sldMkLst>
          <pc:docMk/>
          <pc:sldMk cId="1493485716" sldId="364"/>
        </pc:sldMkLst>
      </pc:sldChg>
      <pc:sldChg chg="del">
        <pc:chgData name="TAN Mei Yi [Harrisdale Senior High School]" userId="f9f029c9-d743-4d60-9f2c-e74bdec1ab07" providerId="ADAL" clId="{B0F05BD3-4F4C-4F9C-9DF8-AF52AFCE46F9}" dt="2023-07-03T06:48:15.977" v="1054" actId="47"/>
        <pc:sldMkLst>
          <pc:docMk/>
          <pc:sldMk cId="1942444677" sldId="365"/>
        </pc:sldMkLst>
      </pc:sldChg>
      <pc:sldChg chg="del">
        <pc:chgData name="TAN Mei Yi [Harrisdale Senior High School]" userId="f9f029c9-d743-4d60-9f2c-e74bdec1ab07" providerId="ADAL" clId="{B0F05BD3-4F4C-4F9C-9DF8-AF52AFCE46F9}" dt="2023-07-03T06:48:15.977" v="1054" actId="47"/>
        <pc:sldMkLst>
          <pc:docMk/>
          <pc:sldMk cId="3219769157" sldId="366"/>
        </pc:sldMkLst>
      </pc:sldChg>
      <pc:sldChg chg="del">
        <pc:chgData name="TAN Mei Yi [Harrisdale Senior High School]" userId="f9f029c9-d743-4d60-9f2c-e74bdec1ab07" providerId="ADAL" clId="{B0F05BD3-4F4C-4F9C-9DF8-AF52AFCE46F9}" dt="2023-07-03T06:48:15.977" v="1054" actId="47"/>
        <pc:sldMkLst>
          <pc:docMk/>
          <pc:sldMk cId="1169665818" sldId="367"/>
        </pc:sldMkLst>
      </pc:sldChg>
      <pc:sldChg chg="del">
        <pc:chgData name="TAN Mei Yi [Harrisdale Senior High School]" userId="f9f029c9-d743-4d60-9f2c-e74bdec1ab07" providerId="ADAL" clId="{B0F05BD3-4F4C-4F9C-9DF8-AF52AFCE46F9}" dt="2023-07-03T06:48:15.977" v="1054" actId="47"/>
        <pc:sldMkLst>
          <pc:docMk/>
          <pc:sldMk cId="1818352" sldId="368"/>
        </pc:sldMkLst>
      </pc:sldChg>
      <pc:sldChg chg="del">
        <pc:chgData name="TAN Mei Yi [Harrisdale Senior High School]" userId="f9f029c9-d743-4d60-9f2c-e74bdec1ab07" providerId="ADAL" clId="{B0F05BD3-4F4C-4F9C-9DF8-AF52AFCE46F9}" dt="2023-07-03T06:48:15.977" v="1054" actId="47"/>
        <pc:sldMkLst>
          <pc:docMk/>
          <pc:sldMk cId="3282682577" sldId="369"/>
        </pc:sldMkLst>
      </pc:sldChg>
      <pc:sldChg chg="del">
        <pc:chgData name="TAN Mei Yi [Harrisdale Senior High School]" userId="f9f029c9-d743-4d60-9f2c-e74bdec1ab07" providerId="ADAL" clId="{B0F05BD3-4F4C-4F9C-9DF8-AF52AFCE46F9}" dt="2023-07-03T06:48:15.977" v="1054" actId="47"/>
        <pc:sldMkLst>
          <pc:docMk/>
          <pc:sldMk cId="2441694177" sldId="370"/>
        </pc:sldMkLst>
      </pc:sldChg>
      <pc:sldChg chg="del">
        <pc:chgData name="TAN Mei Yi [Harrisdale Senior High School]" userId="f9f029c9-d743-4d60-9f2c-e74bdec1ab07" providerId="ADAL" clId="{B0F05BD3-4F4C-4F9C-9DF8-AF52AFCE46F9}" dt="2023-07-03T06:48:15.977" v="1054" actId="47"/>
        <pc:sldMkLst>
          <pc:docMk/>
          <pc:sldMk cId="920097026" sldId="371"/>
        </pc:sldMkLst>
      </pc:sldChg>
      <pc:sldChg chg="del">
        <pc:chgData name="TAN Mei Yi [Harrisdale Senior High School]" userId="f9f029c9-d743-4d60-9f2c-e74bdec1ab07" providerId="ADAL" clId="{B0F05BD3-4F4C-4F9C-9DF8-AF52AFCE46F9}" dt="2023-07-03T06:48:15.977" v="1054" actId="47"/>
        <pc:sldMkLst>
          <pc:docMk/>
          <pc:sldMk cId="1051699222" sldId="372"/>
        </pc:sldMkLst>
      </pc:sldChg>
      <pc:sldChg chg="del">
        <pc:chgData name="TAN Mei Yi [Harrisdale Senior High School]" userId="f9f029c9-d743-4d60-9f2c-e74bdec1ab07" providerId="ADAL" clId="{B0F05BD3-4F4C-4F9C-9DF8-AF52AFCE46F9}" dt="2023-07-03T06:48:15.977" v="1054" actId="47"/>
        <pc:sldMkLst>
          <pc:docMk/>
          <pc:sldMk cId="2446875390" sldId="373"/>
        </pc:sldMkLst>
      </pc:sldChg>
      <pc:sldChg chg="del">
        <pc:chgData name="TAN Mei Yi [Harrisdale Senior High School]" userId="f9f029c9-d743-4d60-9f2c-e74bdec1ab07" providerId="ADAL" clId="{B0F05BD3-4F4C-4F9C-9DF8-AF52AFCE46F9}" dt="2023-07-03T06:48:15.977" v="1054" actId="47"/>
        <pc:sldMkLst>
          <pc:docMk/>
          <pc:sldMk cId="3636324491" sldId="374"/>
        </pc:sldMkLst>
      </pc:sldChg>
      <pc:sldChg chg="modSp add mod">
        <pc:chgData name="TAN Mei Yi [Harrisdale Senior High School]" userId="f9f029c9-d743-4d60-9f2c-e74bdec1ab07" providerId="ADAL" clId="{B0F05BD3-4F4C-4F9C-9DF8-AF52AFCE46F9}" dt="2023-07-03T07:08:46.583" v="2056" actId="207"/>
        <pc:sldMkLst>
          <pc:docMk/>
          <pc:sldMk cId="464567761" sldId="375"/>
        </pc:sldMkLst>
        <pc:spChg chg="mod">
          <ac:chgData name="TAN Mei Yi [Harrisdale Senior High School]" userId="f9f029c9-d743-4d60-9f2c-e74bdec1ab07" providerId="ADAL" clId="{B0F05BD3-4F4C-4F9C-9DF8-AF52AFCE46F9}" dt="2023-07-03T07:08:32.236" v="2052" actId="208"/>
          <ac:spMkLst>
            <pc:docMk/>
            <pc:sldMk cId="464567761" sldId="375"/>
            <ac:spMk id="6" creationId="{072EBDF9-ADC3-4BA7-A2BC-C1D47ABB07E6}"/>
          </ac:spMkLst>
        </pc:spChg>
        <pc:spChg chg="mod">
          <ac:chgData name="TAN Mei Yi [Harrisdale Senior High School]" userId="f9f029c9-d743-4d60-9f2c-e74bdec1ab07" providerId="ADAL" clId="{B0F05BD3-4F4C-4F9C-9DF8-AF52AFCE46F9}" dt="2023-07-03T07:08:46.583" v="2056" actId="207"/>
          <ac:spMkLst>
            <pc:docMk/>
            <pc:sldMk cId="464567761" sldId="375"/>
            <ac:spMk id="7" creationId="{B205F74F-2CC8-4692-A950-7EDC736A50DC}"/>
          </ac:spMkLst>
        </pc:spChg>
      </pc:sldChg>
      <pc:sldChg chg="add">
        <pc:chgData name="TAN Mei Yi [Harrisdale Senior High School]" userId="f9f029c9-d743-4d60-9f2c-e74bdec1ab07" providerId="ADAL" clId="{B0F05BD3-4F4C-4F9C-9DF8-AF52AFCE46F9}" dt="2023-07-03T06:29:45.550" v="98"/>
        <pc:sldMkLst>
          <pc:docMk/>
          <pc:sldMk cId="2441809470" sldId="376"/>
        </pc:sldMkLst>
      </pc:sldChg>
      <pc:sldChg chg="add">
        <pc:chgData name="TAN Mei Yi [Harrisdale Senior High School]" userId="f9f029c9-d743-4d60-9f2c-e74bdec1ab07" providerId="ADAL" clId="{B0F05BD3-4F4C-4F9C-9DF8-AF52AFCE46F9}" dt="2023-07-03T06:29:45.550" v="98"/>
        <pc:sldMkLst>
          <pc:docMk/>
          <pc:sldMk cId="2974890177" sldId="377"/>
        </pc:sldMkLst>
      </pc:sldChg>
      <pc:sldChg chg="add">
        <pc:chgData name="TAN Mei Yi [Harrisdale Senior High School]" userId="f9f029c9-d743-4d60-9f2c-e74bdec1ab07" providerId="ADAL" clId="{B0F05BD3-4F4C-4F9C-9DF8-AF52AFCE46F9}" dt="2023-07-03T06:29:45.550" v="98"/>
        <pc:sldMkLst>
          <pc:docMk/>
          <pc:sldMk cId="179947832" sldId="378"/>
        </pc:sldMkLst>
      </pc:sldChg>
      <pc:sldChg chg="add">
        <pc:chgData name="TAN Mei Yi [Harrisdale Senior High School]" userId="f9f029c9-d743-4d60-9f2c-e74bdec1ab07" providerId="ADAL" clId="{B0F05BD3-4F4C-4F9C-9DF8-AF52AFCE46F9}" dt="2023-07-03T06:29:45.550" v="98"/>
        <pc:sldMkLst>
          <pc:docMk/>
          <pc:sldMk cId="526742295" sldId="379"/>
        </pc:sldMkLst>
      </pc:sldChg>
      <pc:sldChg chg="add">
        <pc:chgData name="TAN Mei Yi [Harrisdale Senior High School]" userId="f9f029c9-d743-4d60-9f2c-e74bdec1ab07" providerId="ADAL" clId="{B0F05BD3-4F4C-4F9C-9DF8-AF52AFCE46F9}" dt="2023-07-03T06:29:45.550" v="98"/>
        <pc:sldMkLst>
          <pc:docMk/>
          <pc:sldMk cId="1154259196" sldId="380"/>
        </pc:sldMkLst>
      </pc:sldChg>
      <pc:sldChg chg="addSp delSp modSp add mod">
        <pc:chgData name="TAN Mei Yi [Harrisdale Senior High School]" userId="f9f029c9-d743-4d60-9f2c-e74bdec1ab07" providerId="ADAL" clId="{B0F05BD3-4F4C-4F9C-9DF8-AF52AFCE46F9}" dt="2023-07-03T06:48:06.763" v="1053"/>
        <pc:sldMkLst>
          <pc:docMk/>
          <pc:sldMk cId="607756734" sldId="381"/>
        </pc:sldMkLst>
        <pc:spChg chg="add mod">
          <ac:chgData name="TAN Mei Yi [Harrisdale Senior High School]" userId="f9f029c9-d743-4d60-9f2c-e74bdec1ab07" providerId="ADAL" clId="{B0F05BD3-4F4C-4F9C-9DF8-AF52AFCE46F9}" dt="2023-07-03T06:48:06.763" v="1053"/>
          <ac:spMkLst>
            <pc:docMk/>
            <pc:sldMk cId="607756734" sldId="381"/>
            <ac:spMk id="3" creationId="{3B2A4839-FF9A-107E-B412-90EF14468309}"/>
          </ac:spMkLst>
        </pc:spChg>
        <pc:spChg chg="del">
          <ac:chgData name="TAN Mei Yi [Harrisdale Senior High School]" userId="f9f029c9-d743-4d60-9f2c-e74bdec1ab07" providerId="ADAL" clId="{B0F05BD3-4F4C-4F9C-9DF8-AF52AFCE46F9}" dt="2023-07-03T06:48:06.545" v="1052" actId="478"/>
          <ac:spMkLst>
            <pc:docMk/>
            <pc:sldMk cId="607756734" sldId="381"/>
            <ac:spMk id="4" creationId="{ECF1E5FC-59AC-4917-9D39-A880EE6F7B82}"/>
          </ac:spMkLst>
        </pc:spChg>
      </pc:sldChg>
      <pc:sldChg chg="add del">
        <pc:chgData name="TAN Mei Yi [Harrisdale Senior High School]" userId="f9f029c9-d743-4d60-9f2c-e74bdec1ab07" providerId="ADAL" clId="{B0F05BD3-4F4C-4F9C-9DF8-AF52AFCE46F9}" dt="2023-07-03T06:33:40.998" v="168"/>
        <pc:sldMkLst>
          <pc:docMk/>
          <pc:sldMk cId="481862727" sldId="382"/>
        </pc:sldMkLst>
      </pc:sldChg>
      <pc:sldChg chg="addSp delSp modSp add mod ord modAnim">
        <pc:chgData name="TAN Mei Yi [Harrisdale Senior High School]" userId="f9f029c9-d743-4d60-9f2c-e74bdec1ab07" providerId="ADAL" clId="{B0F05BD3-4F4C-4F9C-9DF8-AF52AFCE46F9}" dt="2023-07-03T07:08:02.146" v="2043"/>
        <pc:sldMkLst>
          <pc:docMk/>
          <pc:sldMk cId="1924933596" sldId="382"/>
        </pc:sldMkLst>
        <pc:spChg chg="add mod">
          <ac:chgData name="TAN Mei Yi [Harrisdale Senior High School]" userId="f9f029c9-d743-4d60-9f2c-e74bdec1ab07" providerId="ADAL" clId="{B0F05BD3-4F4C-4F9C-9DF8-AF52AFCE46F9}" dt="2023-07-03T06:36:39.771" v="372" actId="164"/>
          <ac:spMkLst>
            <pc:docMk/>
            <pc:sldMk cId="1924933596" sldId="382"/>
            <ac:spMk id="4" creationId="{10E066F5-03D0-BDFC-0A63-3971DBB4DDA5}"/>
          </ac:spMkLst>
        </pc:spChg>
        <pc:spChg chg="mod">
          <ac:chgData name="TAN Mei Yi [Harrisdale Senior High School]" userId="f9f029c9-d743-4d60-9f2c-e74bdec1ab07" providerId="ADAL" clId="{B0F05BD3-4F4C-4F9C-9DF8-AF52AFCE46F9}" dt="2023-07-03T06:43:28.902" v="679" actId="14100"/>
          <ac:spMkLst>
            <pc:docMk/>
            <pc:sldMk cId="1924933596" sldId="382"/>
            <ac:spMk id="5" creationId="{EABB06D3-2530-4057-8F80-FA252CB1FDFA}"/>
          </ac:spMkLst>
        </pc:spChg>
        <pc:spChg chg="add mod">
          <ac:chgData name="TAN Mei Yi [Harrisdale Senior High School]" userId="f9f029c9-d743-4d60-9f2c-e74bdec1ab07" providerId="ADAL" clId="{B0F05BD3-4F4C-4F9C-9DF8-AF52AFCE46F9}" dt="2023-07-03T06:36:50.961" v="373" actId="14100"/>
          <ac:spMkLst>
            <pc:docMk/>
            <pc:sldMk cId="1924933596" sldId="382"/>
            <ac:spMk id="6" creationId="{735DCBEB-210A-3DA2-9DAD-56CAEACE54BC}"/>
          </ac:spMkLst>
        </pc:spChg>
        <pc:spChg chg="mod">
          <ac:chgData name="TAN Mei Yi [Harrisdale Senior High School]" userId="f9f029c9-d743-4d60-9f2c-e74bdec1ab07" providerId="ADAL" clId="{B0F05BD3-4F4C-4F9C-9DF8-AF52AFCE46F9}" dt="2023-07-03T07:07:39.882" v="2040" actId="20577"/>
          <ac:spMkLst>
            <pc:docMk/>
            <pc:sldMk cId="1924933596" sldId="382"/>
            <ac:spMk id="7" creationId="{B205F74F-2CC8-4692-A950-7EDC736A50DC}"/>
          </ac:spMkLst>
        </pc:spChg>
        <pc:spChg chg="add del mod">
          <ac:chgData name="TAN Mei Yi [Harrisdale Senior High School]" userId="f9f029c9-d743-4d60-9f2c-e74bdec1ab07" providerId="ADAL" clId="{B0F05BD3-4F4C-4F9C-9DF8-AF52AFCE46F9}" dt="2023-07-03T07:06:48.552" v="1935" actId="478"/>
          <ac:spMkLst>
            <pc:docMk/>
            <pc:sldMk cId="1924933596" sldId="382"/>
            <ac:spMk id="9" creationId="{7BB790FB-B7E1-F7AB-16F2-AF96FA5668A8}"/>
          </ac:spMkLst>
        </pc:spChg>
        <pc:spChg chg="add del mod">
          <ac:chgData name="TAN Mei Yi [Harrisdale Senior High School]" userId="f9f029c9-d743-4d60-9f2c-e74bdec1ab07" providerId="ADAL" clId="{B0F05BD3-4F4C-4F9C-9DF8-AF52AFCE46F9}" dt="2023-07-03T07:06:48.552" v="1935" actId="478"/>
          <ac:spMkLst>
            <pc:docMk/>
            <pc:sldMk cId="1924933596" sldId="382"/>
            <ac:spMk id="10" creationId="{A274B028-1312-90F6-22AC-1B4ACB8C77BD}"/>
          </ac:spMkLst>
        </pc:spChg>
        <pc:grpChg chg="add mod ord">
          <ac:chgData name="TAN Mei Yi [Harrisdale Senior High School]" userId="f9f029c9-d743-4d60-9f2c-e74bdec1ab07" providerId="ADAL" clId="{B0F05BD3-4F4C-4F9C-9DF8-AF52AFCE46F9}" dt="2023-07-03T07:07:44.031" v="2041" actId="1076"/>
          <ac:grpSpMkLst>
            <pc:docMk/>
            <pc:sldMk cId="1924933596" sldId="382"/>
            <ac:grpSpMk id="8" creationId="{6065B666-CC34-213B-1F31-B75C60C9AA5F}"/>
          </ac:grpSpMkLst>
        </pc:grpChg>
        <pc:picChg chg="add mod">
          <ac:chgData name="TAN Mei Yi [Harrisdale Senior High School]" userId="f9f029c9-d743-4d60-9f2c-e74bdec1ab07" providerId="ADAL" clId="{B0F05BD3-4F4C-4F9C-9DF8-AF52AFCE46F9}" dt="2023-07-03T06:36:39.771" v="372" actId="164"/>
          <ac:picMkLst>
            <pc:docMk/>
            <pc:sldMk cId="1924933596" sldId="382"/>
            <ac:picMk id="3" creationId="{CD5C0F5E-8D99-0A24-5B60-2708CD8649E6}"/>
          </ac:picMkLst>
        </pc:picChg>
        <pc:picChg chg="add del mod">
          <ac:chgData name="TAN Mei Yi [Harrisdale Senior High School]" userId="f9f029c9-d743-4d60-9f2c-e74bdec1ab07" providerId="ADAL" clId="{B0F05BD3-4F4C-4F9C-9DF8-AF52AFCE46F9}" dt="2023-07-03T06:51:31.665" v="1072" actId="478"/>
          <ac:picMkLst>
            <pc:docMk/>
            <pc:sldMk cId="1924933596" sldId="382"/>
            <ac:picMk id="12" creationId="{80A78D76-6659-261E-5455-2D67EB133932}"/>
          </ac:picMkLst>
        </pc:picChg>
        <pc:picChg chg="del">
          <ac:chgData name="TAN Mei Yi [Harrisdale Senior High School]" userId="f9f029c9-d743-4d60-9f2c-e74bdec1ab07" providerId="ADAL" clId="{B0F05BD3-4F4C-4F9C-9DF8-AF52AFCE46F9}" dt="2023-07-03T06:36:07.540" v="360" actId="478"/>
          <ac:picMkLst>
            <pc:docMk/>
            <pc:sldMk cId="1924933596" sldId="382"/>
            <ac:picMk id="1030" creationId="{1992825E-B5E2-437C-A02E-9FB63E71FF0B}"/>
          </ac:picMkLst>
        </pc:picChg>
      </pc:sldChg>
      <pc:sldChg chg="addSp delSp modSp add mod ord">
        <pc:chgData name="TAN Mei Yi [Harrisdale Senior High School]" userId="f9f029c9-d743-4d60-9f2c-e74bdec1ab07" providerId="ADAL" clId="{B0F05BD3-4F4C-4F9C-9DF8-AF52AFCE46F9}" dt="2023-07-03T07:30:00.403" v="2427" actId="113"/>
        <pc:sldMkLst>
          <pc:docMk/>
          <pc:sldMk cId="2552015853" sldId="383"/>
        </pc:sldMkLst>
        <pc:spChg chg="mod">
          <ac:chgData name="TAN Mei Yi [Harrisdale Senior High School]" userId="f9f029c9-d743-4d60-9f2c-e74bdec1ab07" providerId="ADAL" clId="{B0F05BD3-4F4C-4F9C-9DF8-AF52AFCE46F9}" dt="2023-07-03T06:58:46.211" v="1142" actId="1076"/>
          <ac:spMkLst>
            <pc:docMk/>
            <pc:sldMk cId="2552015853" sldId="383"/>
            <ac:spMk id="5" creationId="{EABB06D3-2530-4057-8F80-FA252CB1FDFA}"/>
          </ac:spMkLst>
        </pc:spChg>
        <pc:spChg chg="del">
          <ac:chgData name="TAN Mei Yi [Harrisdale Senior High School]" userId="f9f029c9-d743-4d60-9f2c-e74bdec1ab07" providerId="ADAL" clId="{B0F05BD3-4F4C-4F9C-9DF8-AF52AFCE46F9}" dt="2023-07-03T06:52:09.563" v="1091" actId="478"/>
          <ac:spMkLst>
            <pc:docMk/>
            <pc:sldMk cId="2552015853" sldId="383"/>
            <ac:spMk id="7" creationId="{B205F74F-2CC8-4692-A950-7EDC736A50DC}"/>
          </ac:spMkLst>
        </pc:spChg>
        <pc:spChg chg="mod">
          <ac:chgData name="TAN Mei Yi [Harrisdale Senior High School]" userId="f9f029c9-d743-4d60-9f2c-e74bdec1ab07" providerId="ADAL" clId="{B0F05BD3-4F4C-4F9C-9DF8-AF52AFCE46F9}" dt="2023-07-03T06:52:18.917" v="1095" actId="1076"/>
          <ac:spMkLst>
            <pc:docMk/>
            <pc:sldMk cId="2552015853" sldId="383"/>
            <ac:spMk id="9" creationId="{7BB790FB-B7E1-F7AB-16F2-AF96FA5668A8}"/>
          </ac:spMkLst>
        </pc:spChg>
        <pc:spChg chg="mod">
          <ac:chgData name="TAN Mei Yi [Harrisdale Senior High School]" userId="f9f029c9-d743-4d60-9f2c-e74bdec1ab07" providerId="ADAL" clId="{B0F05BD3-4F4C-4F9C-9DF8-AF52AFCE46F9}" dt="2023-07-03T07:30:00.403" v="2427" actId="113"/>
          <ac:spMkLst>
            <pc:docMk/>
            <pc:sldMk cId="2552015853" sldId="383"/>
            <ac:spMk id="10" creationId="{A274B028-1312-90F6-22AC-1B4ACB8C77BD}"/>
          </ac:spMkLst>
        </pc:spChg>
        <pc:spChg chg="add del mod">
          <ac:chgData name="TAN Mei Yi [Harrisdale Senior High School]" userId="f9f029c9-d743-4d60-9f2c-e74bdec1ab07" providerId="ADAL" clId="{B0F05BD3-4F4C-4F9C-9DF8-AF52AFCE46F9}" dt="2023-07-03T06:52:11.238" v="1092" actId="478"/>
          <ac:spMkLst>
            <pc:docMk/>
            <pc:sldMk cId="2552015853" sldId="383"/>
            <ac:spMk id="11" creationId="{80B2B504-C3DB-8DC8-D51D-DCBDC4D2DAB5}"/>
          </ac:spMkLst>
        </pc:spChg>
        <pc:spChg chg="add mod">
          <ac:chgData name="TAN Mei Yi [Harrisdale Senior High School]" userId="f9f029c9-d743-4d60-9f2c-e74bdec1ab07" providerId="ADAL" clId="{B0F05BD3-4F4C-4F9C-9DF8-AF52AFCE46F9}" dt="2023-07-03T07:06:28.290" v="1932" actId="465"/>
          <ac:spMkLst>
            <pc:docMk/>
            <pc:sldMk cId="2552015853" sldId="383"/>
            <ac:spMk id="13" creationId="{D0A6C382-0ED3-5915-13A1-8FB11A041BEA}"/>
          </ac:spMkLst>
        </pc:spChg>
        <pc:spChg chg="add mod">
          <ac:chgData name="TAN Mei Yi [Harrisdale Senior High School]" userId="f9f029c9-d743-4d60-9f2c-e74bdec1ab07" providerId="ADAL" clId="{B0F05BD3-4F4C-4F9C-9DF8-AF52AFCE46F9}" dt="2023-07-03T07:06:28.290" v="1932" actId="465"/>
          <ac:spMkLst>
            <pc:docMk/>
            <pc:sldMk cId="2552015853" sldId="383"/>
            <ac:spMk id="14" creationId="{BD240DBE-CC91-98DE-D62D-FB83ED9C4803}"/>
          </ac:spMkLst>
        </pc:spChg>
        <pc:spChg chg="add mod">
          <ac:chgData name="TAN Mei Yi [Harrisdale Senior High School]" userId="f9f029c9-d743-4d60-9f2c-e74bdec1ab07" providerId="ADAL" clId="{B0F05BD3-4F4C-4F9C-9DF8-AF52AFCE46F9}" dt="2023-07-03T07:06:28.290" v="1932" actId="465"/>
          <ac:spMkLst>
            <pc:docMk/>
            <pc:sldMk cId="2552015853" sldId="383"/>
            <ac:spMk id="15" creationId="{1ADDF382-4FE4-9BC3-0D78-8E164F603629}"/>
          </ac:spMkLst>
        </pc:spChg>
        <pc:spChg chg="add mod">
          <ac:chgData name="TAN Mei Yi [Harrisdale Senior High School]" userId="f9f029c9-d743-4d60-9f2c-e74bdec1ab07" providerId="ADAL" clId="{B0F05BD3-4F4C-4F9C-9DF8-AF52AFCE46F9}" dt="2023-07-03T07:02:55.214" v="1644" actId="1076"/>
          <ac:spMkLst>
            <pc:docMk/>
            <pc:sldMk cId="2552015853" sldId="383"/>
            <ac:spMk id="16" creationId="{A4DE0F46-8711-366C-F15E-856A7A42C756}"/>
          </ac:spMkLst>
        </pc:spChg>
        <pc:spChg chg="add mod">
          <ac:chgData name="TAN Mei Yi [Harrisdale Senior High School]" userId="f9f029c9-d743-4d60-9f2c-e74bdec1ab07" providerId="ADAL" clId="{B0F05BD3-4F4C-4F9C-9DF8-AF52AFCE46F9}" dt="2023-07-03T07:06:28.290" v="1932" actId="465"/>
          <ac:spMkLst>
            <pc:docMk/>
            <pc:sldMk cId="2552015853" sldId="383"/>
            <ac:spMk id="17" creationId="{7F6717A0-5075-0954-D7C2-69D762394160}"/>
          </ac:spMkLst>
        </pc:spChg>
        <pc:spChg chg="add mod">
          <ac:chgData name="TAN Mei Yi [Harrisdale Senior High School]" userId="f9f029c9-d743-4d60-9f2c-e74bdec1ab07" providerId="ADAL" clId="{B0F05BD3-4F4C-4F9C-9DF8-AF52AFCE46F9}" dt="2023-07-03T07:06:16.452" v="1931" actId="1076"/>
          <ac:spMkLst>
            <pc:docMk/>
            <pc:sldMk cId="2552015853" sldId="383"/>
            <ac:spMk id="18" creationId="{271386CA-E4E9-F6E4-4CD5-5EDDBB626B33}"/>
          </ac:spMkLst>
        </pc:spChg>
        <pc:grpChg chg="del">
          <ac:chgData name="TAN Mei Yi [Harrisdale Senior High School]" userId="f9f029c9-d743-4d60-9f2c-e74bdec1ab07" providerId="ADAL" clId="{B0F05BD3-4F4C-4F9C-9DF8-AF52AFCE46F9}" dt="2023-07-03T06:52:11.816" v="1093" actId="478"/>
          <ac:grpSpMkLst>
            <pc:docMk/>
            <pc:sldMk cId="2552015853" sldId="383"/>
            <ac:grpSpMk id="8" creationId="{6065B666-CC34-213B-1F31-B75C60C9AA5F}"/>
          </ac:grpSpMkLst>
        </pc:grpChg>
        <pc:picChg chg="add mod">
          <ac:chgData name="TAN Mei Yi [Harrisdale Senior High School]" userId="f9f029c9-d743-4d60-9f2c-e74bdec1ab07" providerId="ADAL" clId="{B0F05BD3-4F4C-4F9C-9DF8-AF52AFCE46F9}" dt="2023-07-03T07:03:40.531" v="1722" actId="14100"/>
          <ac:picMkLst>
            <pc:docMk/>
            <pc:sldMk cId="2552015853" sldId="383"/>
            <ac:picMk id="1026" creationId="{8C41CA39-A0FB-9914-BD40-D0A886849FC5}"/>
          </ac:picMkLst>
        </pc:picChg>
      </pc:sldChg>
      <pc:sldChg chg="delSp add del mod delAnim">
        <pc:chgData name="TAN Mei Yi [Harrisdale Senior High School]" userId="f9f029c9-d743-4d60-9f2c-e74bdec1ab07" providerId="ADAL" clId="{B0F05BD3-4F4C-4F9C-9DF8-AF52AFCE46F9}" dt="2023-07-03T06:40:44.201" v="668" actId="47"/>
        <pc:sldMkLst>
          <pc:docMk/>
          <pc:sldMk cId="3862461610" sldId="383"/>
        </pc:sldMkLst>
        <pc:spChg chg="del">
          <ac:chgData name="TAN Mei Yi [Harrisdale Senior High School]" userId="f9f029c9-d743-4d60-9f2c-e74bdec1ab07" providerId="ADAL" clId="{B0F05BD3-4F4C-4F9C-9DF8-AF52AFCE46F9}" dt="2023-07-03T06:39:20.270" v="518" actId="478"/>
          <ac:spMkLst>
            <pc:docMk/>
            <pc:sldMk cId="3862461610" sldId="383"/>
            <ac:spMk id="10" creationId="{312CDCCE-0683-4436-B06A-3CE42664056F}"/>
          </ac:spMkLst>
        </pc:spChg>
      </pc:sldChg>
      <pc:sldChg chg="addSp delSp modSp add mod delAnim modAnim">
        <pc:chgData name="TAN Mei Yi [Harrisdale Senior High School]" userId="f9f029c9-d743-4d60-9f2c-e74bdec1ab07" providerId="ADAL" clId="{B0F05BD3-4F4C-4F9C-9DF8-AF52AFCE46F9}" dt="2023-07-03T07:32:42.686" v="2721" actId="368"/>
        <pc:sldMkLst>
          <pc:docMk/>
          <pc:sldMk cId="3520224184" sldId="384"/>
        </pc:sldMkLst>
        <pc:spChg chg="mod">
          <ac:chgData name="TAN Mei Yi [Harrisdale Senior High School]" userId="f9f029c9-d743-4d60-9f2c-e74bdec1ab07" providerId="ADAL" clId="{B0F05BD3-4F4C-4F9C-9DF8-AF52AFCE46F9}" dt="2023-07-03T07:13:44.257" v="2073" actId="14100"/>
          <ac:spMkLst>
            <pc:docMk/>
            <pc:sldMk cId="3520224184" sldId="384"/>
            <ac:spMk id="5" creationId="{EABB06D3-2530-4057-8F80-FA252CB1FDFA}"/>
          </ac:spMkLst>
        </pc:spChg>
        <pc:spChg chg="mod">
          <ac:chgData name="TAN Mei Yi [Harrisdale Senior High School]" userId="f9f029c9-d743-4d60-9f2c-e74bdec1ab07" providerId="ADAL" clId="{B0F05BD3-4F4C-4F9C-9DF8-AF52AFCE46F9}" dt="2023-07-03T07:17:09.427" v="2271" actId="14100"/>
          <ac:spMkLst>
            <pc:docMk/>
            <pc:sldMk cId="3520224184" sldId="384"/>
            <ac:spMk id="7" creationId="{B205F74F-2CC8-4692-A950-7EDC736A50DC}"/>
          </ac:spMkLst>
        </pc:spChg>
        <pc:spChg chg="add mod">
          <ac:chgData name="TAN Mei Yi [Harrisdale Senior High School]" userId="f9f029c9-d743-4d60-9f2c-e74bdec1ab07" providerId="ADAL" clId="{B0F05BD3-4F4C-4F9C-9DF8-AF52AFCE46F9}" dt="2023-07-03T07:27:45.414" v="2358" actId="1076"/>
          <ac:spMkLst>
            <pc:docMk/>
            <pc:sldMk cId="3520224184" sldId="384"/>
            <ac:spMk id="26" creationId="{91435003-DA0A-8B02-1EB9-71687061CD7A}"/>
          </ac:spMkLst>
        </pc:spChg>
        <pc:spChg chg="add mod">
          <ac:chgData name="TAN Mei Yi [Harrisdale Senior High School]" userId="f9f029c9-d743-4d60-9f2c-e74bdec1ab07" providerId="ADAL" clId="{B0F05BD3-4F4C-4F9C-9DF8-AF52AFCE46F9}" dt="2023-07-03T07:32:42.686" v="2721" actId="368"/>
          <ac:spMkLst>
            <pc:docMk/>
            <pc:sldMk cId="3520224184" sldId="384"/>
            <ac:spMk id="27" creationId="{CD9D489B-A853-BD84-FD39-C059CF370043}"/>
          </ac:spMkLst>
        </pc:spChg>
        <pc:spChg chg="add mod">
          <ac:chgData name="TAN Mei Yi [Harrisdale Senior High School]" userId="f9f029c9-d743-4d60-9f2c-e74bdec1ab07" providerId="ADAL" clId="{B0F05BD3-4F4C-4F9C-9DF8-AF52AFCE46F9}" dt="2023-07-03T07:29:39.004" v="2416" actId="20577"/>
          <ac:spMkLst>
            <pc:docMk/>
            <pc:sldMk cId="3520224184" sldId="384"/>
            <ac:spMk id="28" creationId="{1286B569-8247-70D3-CE39-D0419126E5BA}"/>
          </ac:spMkLst>
        </pc:spChg>
        <pc:spChg chg="add del mod">
          <ac:chgData name="TAN Mei Yi [Harrisdale Senior High School]" userId="f9f029c9-d743-4d60-9f2c-e74bdec1ab07" providerId="ADAL" clId="{B0F05BD3-4F4C-4F9C-9DF8-AF52AFCE46F9}" dt="2023-07-03T07:28:58.432" v="2368"/>
          <ac:spMkLst>
            <pc:docMk/>
            <pc:sldMk cId="3520224184" sldId="384"/>
            <ac:spMk id="29" creationId="{073EA423-7936-8D42-48A3-B43D9F6947AD}"/>
          </ac:spMkLst>
        </pc:spChg>
        <pc:grpChg chg="mod">
          <ac:chgData name="TAN Mei Yi [Harrisdale Senior High School]" userId="f9f029c9-d743-4d60-9f2c-e74bdec1ab07" providerId="ADAL" clId="{B0F05BD3-4F4C-4F9C-9DF8-AF52AFCE46F9}" dt="2023-07-03T07:17:11.705" v="2272" actId="1076"/>
          <ac:grpSpMkLst>
            <pc:docMk/>
            <pc:sldMk cId="3520224184" sldId="384"/>
            <ac:grpSpMk id="8" creationId="{6065B666-CC34-213B-1F31-B75C60C9AA5F}"/>
          </ac:grpSpMkLst>
        </pc:grpChg>
        <pc:picChg chg="del">
          <ac:chgData name="TAN Mei Yi [Harrisdale Senior High School]" userId="f9f029c9-d743-4d60-9f2c-e74bdec1ab07" providerId="ADAL" clId="{B0F05BD3-4F4C-4F9C-9DF8-AF52AFCE46F9}" dt="2023-07-03T07:21:01.389" v="2273" actId="478"/>
          <ac:picMkLst>
            <pc:docMk/>
            <pc:sldMk cId="3520224184" sldId="384"/>
            <ac:picMk id="3" creationId="{CD5C0F5E-8D99-0A24-5B60-2708CD8649E6}"/>
          </ac:picMkLst>
        </pc:picChg>
        <pc:picChg chg="add del mod">
          <ac:chgData name="TAN Mei Yi [Harrisdale Senior High School]" userId="f9f029c9-d743-4d60-9f2c-e74bdec1ab07" providerId="ADAL" clId="{B0F05BD3-4F4C-4F9C-9DF8-AF52AFCE46F9}" dt="2023-07-03T07:25:45.913" v="2316" actId="478"/>
          <ac:picMkLst>
            <pc:docMk/>
            <pc:sldMk cId="3520224184" sldId="384"/>
            <ac:picMk id="9" creationId="{95E935FE-EAAE-C685-D373-3CCCD3836ECF}"/>
          </ac:picMkLst>
        </pc:picChg>
        <pc:picChg chg="add del mod">
          <ac:chgData name="TAN Mei Yi [Harrisdale Senior High School]" userId="f9f029c9-d743-4d60-9f2c-e74bdec1ab07" providerId="ADAL" clId="{B0F05BD3-4F4C-4F9C-9DF8-AF52AFCE46F9}" dt="2023-07-03T07:25:43.310" v="2313" actId="478"/>
          <ac:picMkLst>
            <pc:docMk/>
            <pc:sldMk cId="3520224184" sldId="384"/>
            <ac:picMk id="11" creationId="{E6F49812-3D3B-9508-109B-104A088578DD}"/>
          </ac:picMkLst>
        </pc:picChg>
        <pc:picChg chg="add del mod">
          <ac:chgData name="TAN Mei Yi [Harrisdale Senior High School]" userId="f9f029c9-d743-4d60-9f2c-e74bdec1ab07" providerId="ADAL" clId="{B0F05BD3-4F4C-4F9C-9DF8-AF52AFCE46F9}" dt="2023-07-03T07:24:07.022" v="2300" actId="478"/>
          <ac:picMkLst>
            <pc:docMk/>
            <pc:sldMk cId="3520224184" sldId="384"/>
            <ac:picMk id="13" creationId="{D214A34C-89F5-40FF-1C13-0C5B827BA5F8}"/>
          </ac:picMkLst>
        </pc:picChg>
        <pc:picChg chg="add del mod">
          <ac:chgData name="TAN Mei Yi [Harrisdale Senior High School]" userId="f9f029c9-d743-4d60-9f2c-e74bdec1ab07" providerId="ADAL" clId="{B0F05BD3-4F4C-4F9C-9DF8-AF52AFCE46F9}" dt="2023-07-03T07:24:32.852" v="2305" actId="478"/>
          <ac:picMkLst>
            <pc:docMk/>
            <pc:sldMk cId="3520224184" sldId="384"/>
            <ac:picMk id="14" creationId="{FBF9F23A-FAF0-114F-D586-63AC2CB550D9}"/>
          </ac:picMkLst>
        </pc:picChg>
        <pc:picChg chg="add del mod">
          <ac:chgData name="TAN Mei Yi [Harrisdale Senior High School]" userId="f9f029c9-d743-4d60-9f2c-e74bdec1ab07" providerId="ADAL" clId="{B0F05BD3-4F4C-4F9C-9DF8-AF52AFCE46F9}" dt="2023-07-03T07:25:20.149" v="2310" actId="478"/>
          <ac:picMkLst>
            <pc:docMk/>
            <pc:sldMk cId="3520224184" sldId="384"/>
            <ac:picMk id="16" creationId="{64115DC5-7ECA-50DF-C8C0-58A5C4CD4F49}"/>
          </ac:picMkLst>
        </pc:picChg>
        <pc:picChg chg="add del">
          <ac:chgData name="TAN Mei Yi [Harrisdale Senior High School]" userId="f9f029c9-d743-4d60-9f2c-e74bdec1ab07" providerId="ADAL" clId="{B0F05BD3-4F4C-4F9C-9DF8-AF52AFCE46F9}" dt="2023-07-03T07:24:48.605" v="2307" actId="478"/>
          <ac:picMkLst>
            <pc:docMk/>
            <pc:sldMk cId="3520224184" sldId="384"/>
            <ac:picMk id="18" creationId="{7BBCAA6A-F56F-966E-F9BC-648DE108D611}"/>
          </ac:picMkLst>
        </pc:picChg>
        <pc:picChg chg="add mod">
          <ac:chgData name="TAN Mei Yi [Harrisdale Senior High School]" userId="f9f029c9-d743-4d60-9f2c-e74bdec1ab07" providerId="ADAL" clId="{B0F05BD3-4F4C-4F9C-9DF8-AF52AFCE46F9}" dt="2023-07-03T07:27:48.093" v="2359" actId="1076"/>
          <ac:picMkLst>
            <pc:docMk/>
            <pc:sldMk cId="3520224184" sldId="384"/>
            <ac:picMk id="20" creationId="{613CF7BD-BC37-5CDE-FB12-8EF9999EC2EB}"/>
          </ac:picMkLst>
        </pc:picChg>
        <pc:picChg chg="add mod">
          <ac:chgData name="TAN Mei Yi [Harrisdale Senior High School]" userId="f9f029c9-d743-4d60-9f2c-e74bdec1ab07" providerId="ADAL" clId="{B0F05BD3-4F4C-4F9C-9DF8-AF52AFCE46F9}" dt="2023-07-03T07:27:48.093" v="2359" actId="1076"/>
          <ac:picMkLst>
            <pc:docMk/>
            <pc:sldMk cId="3520224184" sldId="384"/>
            <ac:picMk id="22" creationId="{BA7782A7-0D1C-856C-5463-4379AAB8C5A5}"/>
          </ac:picMkLst>
        </pc:picChg>
        <pc:picChg chg="add mod">
          <ac:chgData name="TAN Mei Yi [Harrisdale Senior High School]" userId="f9f029c9-d743-4d60-9f2c-e74bdec1ab07" providerId="ADAL" clId="{B0F05BD3-4F4C-4F9C-9DF8-AF52AFCE46F9}" dt="2023-07-03T07:26:05.070" v="2323" actId="1076"/>
          <ac:picMkLst>
            <pc:docMk/>
            <pc:sldMk cId="3520224184" sldId="384"/>
            <ac:picMk id="24" creationId="{14EB0370-DB66-F25D-FE5C-C8203C6AC93E}"/>
          </ac:picMkLst>
        </pc:picChg>
        <pc:picChg chg="add mod">
          <ac:chgData name="TAN Mei Yi [Harrisdale Senior High School]" userId="f9f029c9-d743-4d60-9f2c-e74bdec1ab07" providerId="ADAL" clId="{B0F05BD3-4F4C-4F9C-9DF8-AF52AFCE46F9}" dt="2023-07-03T07:26:03.191" v="2322" actId="14100"/>
          <ac:picMkLst>
            <pc:docMk/>
            <pc:sldMk cId="3520224184" sldId="384"/>
            <ac:picMk id="25" creationId="{207FE508-5CE2-03AA-727A-E1A5F1353BD1}"/>
          </ac:picMkLst>
        </pc:picChg>
      </pc:sldChg>
      <pc:sldChg chg="addSp delSp modSp add mod delAnim modAnim">
        <pc:chgData name="TAN Mei Yi [Harrisdale Senior High School]" userId="f9f029c9-d743-4d60-9f2c-e74bdec1ab07" providerId="ADAL" clId="{B0F05BD3-4F4C-4F9C-9DF8-AF52AFCE46F9}" dt="2023-07-03T07:39:25.073" v="2976" actId="1076"/>
        <pc:sldMkLst>
          <pc:docMk/>
          <pc:sldMk cId="50274170" sldId="385"/>
        </pc:sldMkLst>
        <pc:spChg chg="add mod">
          <ac:chgData name="TAN Mei Yi [Harrisdale Senior High School]" userId="f9f029c9-d743-4d60-9f2c-e74bdec1ab07" providerId="ADAL" clId="{B0F05BD3-4F4C-4F9C-9DF8-AF52AFCE46F9}" dt="2023-07-03T07:36:14.816" v="2878" actId="1076"/>
          <ac:spMkLst>
            <pc:docMk/>
            <pc:sldMk cId="50274170" sldId="385"/>
            <ac:spMk id="2" creationId="{62CFEC2B-93ED-B3BB-7C06-9992F2F582C1}"/>
          </ac:spMkLst>
        </pc:spChg>
        <pc:spChg chg="mod">
          <ac:chgData name="TAN Mei Yi [Harrisdale Senior High School]" userId="f9f029c9-d743-4d60-9f2c-e74bdec1ab07" providerId="ADAL" clId="{B0F05BD3-4F4C-4F9C-9DF8-AF52AFCE46F9}" dt="2023-07-03T07:35:56.655" v="2852" actId="20577"/>
          <ac:spMkLst>
            <pc:docMk/>
            <pc:sldMk cId="50274170" sldId="385"/>
            <ac:spMk id="7" creationId="{B205F74F-2CC8-4692-A950-7EDC736A50DC}"/>
          </ac:spMkLst>
        </pc:spChg>
        <pc:spChg chg="add mod">
          <ac:chgData name="TAN Mei Yi [Harrisdale Senior High School]" userId="f9f029c9-d743-4d60-9f2c-e74bdec1ab07" providerId="ADAL" clId="{B0F05BD3-4F4C-4F9C-9DF8-AF52AFCE46F9}" dt="2023-07-03T07:36:50.174" v="2888" actId="1076"/>
          <ac:spMkLst>
            <pc:docMk/>
            <pc:sldMk cId="50274170" sldId="385"/>
            <ac:spMk id="9" creationId="{3F67B849-7A35-EB61-9972-7F17BB70898A}"/>
          </ac:spMkLst>
        </pc:spChg>
        <pc:spChg chg="add mod">
          <ac:chgData name="TAN Mei Yi [Harrisdale Senior High School]" userId="f9f029c9-d743-4d60-9f2c-e74bdec1ab07" providerId="ADAL" clId="{B0F05BD3-4F4C-4F9C-9DF8-AF52AFCE46F9}" dt="2023-07-03T07:37:08.639" v="2896" actId="1076"/>
          <ac:spMkLst>
            <pc:docMk/>
            <pc:sldMk cId="50274170" sldId="385"/>
            <ac:spMk id="10" creationId="{5F2E7795-E15D-290B-926E-852A3824398C}"/>
          </ac:spMkLst>
        </pc:spChg>
        <pc:spChg chg="add mod">
          <ac:chgData name="TAN Mei Yi [Harrisdale Senior High School]" userId="f9f029c9-d743-4d60-9f2c-e74bdec1ab07" providerId="ADAL" clId="{B0F05BD3-4F4C-4F9C-9DF8-AF52AFCE46F9}" dt="2023-07-03T07:37:45.538" v="2908" actId="20577"/>
          <ac:spMkLst>
            <pc:docMk/>
            <pc:sldMk cId="50274170" sldId="385"/>
            <ac:spMk id="13" creationId="{D6AA15B8-1508-5982-E0F3-14540F916ECB}"/>
          </ac:spMkLst>
        </pc:spChg>
        <pc:spChg chg="add mod">
          <ac:chgData name="TAN Mei Yi [Harrisdale Senior High School]" userId="f9f029c9-d743-4d60-9f2c-e74bdec1ab07" providerId="ADAL" clId="{B0F05BD3-4F4C-4F9C-9DF8-AF52AFCE46F9}" dt="2023-07-03T07:37:53.586" v="2913" actId="20577"/>
          <ac:spMkLst>
            <pc:docMk/>
            <pc:sldMk cId="50274170" sldId="385"/>
            <ac:spMk id="14" creationId="{78608872-4C45-B1E5-2D95-B2570EAA5133}"/>
          </ac:spMkLst>
        </pc:spChg>
        <pc:spChg chg="add mod">
          <ac:chgData name="TAN Mei Yi [Harrisdale Senior High School]" userId="f9f029c9-d743-4d60-9f2c-e74bdec1ab07" providerId="ADAL" clId="{B0F05BD3-4F4C-4F9C-9DF8-AF52AFCE46F9}" dt="2023-07-03T07:39:00.814" v="2964" actId="1076"/>
          <ac:spMkLst>
            <pc:docMk/>
            <pc:sldMk cId="50274170" sldId="385"/>
            <ac:spMk id="17" creationId="{787FD11F-F7E0-F44E-A8FC-0D70D8D350A3}"/>
          </ac:spMkLst>
        </pc:spChg>
        <pc:spChg chg="add mod">
          <ac:chgData name="TAN Mei Yi [Harrisdale Senior High School]" userId="f9f029c9-d743-4d60-9f2c-e74bdec1ab07" providerId="ADAL" clId="{B0F05BD3-4F4C-4F9C-9DF8-AF52AFCE46F9}" dt="2023-07-03T07:39:18.114" v="2972" actId="1076"/>
          <ac:spMkLst>
            <pc:docMk/>
            <pc:sldMk cId="50274170" sldId="385"/>
            <ac:spMk id="18" creationId="{E5B2043C-AAB8-186C-9945-AF7D5B0FA0BC}"/>
          </ac:spMkLst>
        </pc:spChg>
        <pc:spChg chg="add mod">
          <ac:chgData name="TAN Mei Yi [Harrisdale Senior High School]" userId="f9f029c9-d743-4d60-9f2c-e74bdec1ab07" providerId="ADAL" clId="{B0F05BD3-4F4C-4F9C-9DF8-AF52AFCE46F9}" dt="2023-07-03T07:39:25.073" v="2976" actId="1076"/>
          <ac:spMkLst>
            <pc:docMk/>
            <pc:sldMk cId="50274170" sldId="385"/>
            <ac:spMk id="19" creationId="{6B884253-475B-E8E3-4ACA-E02753334E9C}"/>
          </ac:spMkLst>
        </pc:spChg>
        <pc:spChg chg="del">
          <ac:chgData name="TAN Mei Yi [Harrisdale Senior High School]" userId="f9f029c9-d743-4d60-9f2c-e74bdec1ab07" providerId="ADAL" clId="{B0F05BD3-4F4C-4F9C-9DF8-AF52AFCE46F9}" dt="2023-07-03T07:29:12.430" v="2370" actId="478"/>
          <ac:spMkLst>
            <pc:docMk/>
            <pc:sldMk cId="50274170" sldId="385"/>
            <ac:spMk id="26" creationId="{91435003-DA0A-8B02-1EB9-71687061CD7A}"/>
          </ac:spMkLst>
        </pc:spChg>
        <pc:spChg chg="del">
          <ac:chgData name="TAN Mei Yi [Harrisdale Senior High School]" userId="f9f029c9-d743-4d60-9f2c-e74bdec1ab07" providerId="ADAL" clId="{B0F05BD3-4F4C-4F9C-9DF8-AF52AFCE46F9}" dt="2023-07-03T07:29:12.430" v="2370" actId="478"/>
          <ac:spMkLst>
            <pc:docMk/>
            <pc:sldMk cId="50274170" sldId="385"/>
            <ac:spMk id="27" creationId="{CD9D489B-A853-BD84-FD39-C059CF370043}"/>
          </ac:spMkLst>
        </pc:spChg>
        <pc:spChg chg="del">
          <ac:chgData name="TAN Mei Yi [Harrisdale Senior High School]" userId="f9f029c9-d743-4d60-9f2c-e74bdec1ab07" providerId="ADAL" clId="{B0F05BD3-4F4C-4F9C-9DF8-AF52AFCE46F9}" dt="2023-07-03T07:29:12.430" v="2370" actId="478"/>
          <ac:spMkLst>
            <pc:docMk/>
            <pc:sldMk cId="50274170" sldId="385"/>
            <ac:spMk id="28" creationId="{1286B569-8247-70D3-CE39-D0419126E5BA}"/>
          </ac:spMkLst>
        </pc:spChg>
        <pc:picChg chg="add mod">
          <ac:chgData name="TAN Mei Yi [Harrisdale Senior High School]" userId="f9f029c9-d743-4d60-9f2c-e74bdec1ab07" providerId="ADAL" clId="{B0F05BD3-4F4C-4F9C-9DF8-AF52AFCE46F9}" dt="2023-07-03T07:34:50.049" v="2725" actId="14100"/>
          <ac:picMkLst>
            <pc:docMk/>
            <pc:sldMk cId="50274170" sldId="385"/>
            <ac:picMk id="3" creationId="{A6E999E2-DA6A-3BD9-F89B-7343BD121630}"/>
          </ac:picMkLst>
        </pc:picChg>
        <pc:picChg chg="add mod">
          <ac:chgData name="TAN Mei Yi [Harrisdale Senior High School]" userId="f9f029c9-d743-4d60-9f2c-e74bdec1ab07" providerId="ADAL" clId="{B0F05BD3-4F4C-4F9C-9DF8-AF52AFCE46F9}" dt="2023-07-03T07:37:34.802" v="2900" actId="1076"/>
          <ac:picMkLst>
            <pc:docMk/>
            <pc:sldMk cId="50274170" sldId="385"/>
            <ac:picMk id="12" creationId="{C4E5F6E8-628D-89FB-E31D-ADA0EC685EA2}"/>
          </ac:picMkLst>
        </pc:picChg>
        <pc:picChg chg="add mod">
          <ac:chgData name="TAN Mei Yi [Harrisdale Senior High School]" userId="f9f029c9-d743-4d60-9f2c-e74bdec1ab07" providerId="ADAL" clId="{B0F05BD3-4F4C-4F9C-9DF8-AF52AFCE46F9}" dt="2023-07-03T07:38:09.188" v="2915" actId="1076"/>
          <ac:picMkLst>
            <pc:docMk/>
            <pc:sldMk cId="50274170" sldId="385"/>
            <ac:picMk id="16" creationId="{73BABE25-D0DC-6F19-ECFE-EC6671240E78}"/>
          </ac:picMkLst>
        </pc:picChg>
        <pc:picChg chg="del">
          <ac:chgData name="TAN Mei Yi [Harrisdale Senior High School]" userId="f9f029c9-d743-4d60-9f2c-e74bdec1ab07" providerId="ADAL" clId="{B0F05BD3-4F4C-4F9C-9DF8-AF52AFCE46F9}" dt="2023-07-03T07:29:12.430" v="2370" actId="478"/>
          <ac:picMkLst>
            <pc:docMk/>
            <pc:sldMk cId="50274170" sldId="385"/>
            <ac:picMk id="20" creationId="{613CF7BD-BC37-5CDE-FB12-8EF9999EC2EB}"/>
          </ac:picMkLst>
        </pc:picChg>
        <pc:picChg chg="del">
          <ac:chgData name="TAN Mei Yi [Harrisdale Senior High School]" userId="f9f029c9-d743-4d60-9f2c-e74bdec1ab07" providerId="ADAL" clId="{B0F05BD3-4F4C-4F9C-9DF8-AF52AFCE46F9}" dt="2023-07-03T07:29:12.430" v="2370" actId="478"/>
          <ac:picMkLst>
            <pc:docMk/>
            <pc:sldMk cId="50274170" sldId="385"/>
            <ac:picMk id="22" creationId="{BA7782A7-0D1C-856C-5463-4379AAB8C5A5}"/>
          </ac:picMkLst>
        </pc:picChg>
        <pc:picChg chg="del">
          <ac:chgData name="TAN Mei Yi [Harrisdale Senior High School]" userId="f9f029c9-d743-4d60-9f2c-e74bdec1ab07" providerId="ADAL" clId="{B0F05BD3-4F4C-4F9C-9DF8-AF52AFCE46F9}" dt="2023-07-03T07:29:12.430" v="2370" actId="478"/>
          <ac:picMkLst>
            <pc:docMk/>
            <pc:sldMk cId="50274170" sldId="385"/>
            <ac:picMk id="24" creationId="{14EB0370-DB66-F25D-FE5C-C8203C6AC93E}"/>
          </ac:picMkLst>
        </pc:picChg>
        <pc:picChg chg="del">
          <ac:chgData name="TAN Mei Yi [Harrisdale Senior High School]" userId="f9f029c9-d743-4d60-9f2c-e74bdec1ab07" providerId="ADAL" clId="{B0F05BD3-4F4C-4F9C-9DF8-AF52AFCE46F9}" dt="2023-07-03T07:29:12.430" v="2370" actId="478"/>
          <ac:picMkLst>
            <pc:docMk/>
            <pc:sldMk cId="50274170" sldId="385"/>
            <ac:picMk id="25" creationId="{207FE508-5CE2-03AA-727A-E1A5F1353BD1}"/>
          </ac:picMkLst>
        </pc:picChg>
      </pc:sldChg>
      <pc:sldChg chg="add del">
        <pc:chgData name="TAN Mei Yi [Harrisdale Senior High School]" userId="f9f029c9-d743-4d60-9f2c-e74bdec1ab07" providerId="ADAL" clId="{B0F05BD3-4F4C-4F9C-9DF8-AF52AFCE46F9}" dt="2023-07-03T07:29:53.741" v="2426"/>
        <pc:sldMkLst>
          <pc:docMk/>
          <pc:sldMk cId="3865863130" sldId="386"/>
        </pc:sldMkLst>
      </pc:sldChg>
    </pc:docChg>
  </pc:docChgLst>
  <pc:docChgLst>
    <pc:chgData name="TAN Mei Yi [Harrisdale Senior High School]" userId="f9f029c9-d743-4d60-9f2c-e74bdec1ab07" providerId="ADAL" clId="{3B8254D1-732B-4436-A0DA-2E501C105E30}"/>
    <pc:docChg chg="undo custSel addSld delSld modSld">
      <pc:chgData name="TAN Mei Yi [Harrisdale Senior High School]" userId="f9f029c9-d743-4d60-9f2c-e74bdec1ab07" providerId="ADAL" clId="{3B8254D1-732B-4436-A0DA-2E501C105E30}" dt="2023-05-17T02:58:35.112" v="1409"/>
      <pc:docMkLst>
        <pc:docMk/>
      </pc:docMkLst>
      <pc:sldChg chg="modSp add mod modAnim">
        <pc:chgData name="TAN Mei Yi [Harrisdale Senior High School]" userId="f9f029c9-d743-4d60-9f2c-e74bdec1ab07" providerId="ADAL" clId="{3B8254D1-732B-4436-A0DA-2E501C105E30}" dt="2023-05-16T01:04:46.625" v="358"/>
        <pc:sldMkLst>
          <pc:docMk/>
          <pc:sldMk cId="3037864218" sldId="257"/>
        </pc:sldMkLst>
        <pc:spChg chg="mod">
          <ac:chgData name="TAN Mei Yi [Harrisdale Senior High School]" userId="f9f029c9-d743-4d60-9f2c-e74bdec1ab07" providerId="ADAL" clId="{3B8254D1-732B-4436-A0DA-2E501C105E30}" dt="2023-05-16T00:59:26.403" v="264" actId="20577"/>
          <ac:spMkLst>
            <pc:docMk/>
            <pc:sldMk cId="3037864218" sldId="257"/>
            <ac:spMk id="3" creationId="{618A8AAC-AAF0-491E-9424-3F39B72BF5A2}"/>
          </ac:spMkLst>
        </pc:spChg>
        <pc:spChg chg="mod">
          <ac:chgData name="TAN Mei Yi [Harrisdale Senior High School]" userId="f9f029c9-d743-4d60-9f2c-e74bdec1ab07" providerId="ADAL" clId="{3B8254D1-732B-4436-A0DA-2E501C105E30}" dt="2023-05-16T00:47:54.294" v="157" actId="207"/>
          <ac:spMkLst>
            <pc:docMk/>
            <pc:sldMk cId="3037864218" sldId="257"/>
            <ac:spMk id="4" creationId="{C055DA3A-5995-446B-9565-7F418EF7D307}"/>
          </ac:spMkLst>
        </pc:spChg>
      </pc:sldChg>
      <pc:sldChg chg="addSp modSp add mod modAnim">
        <pc:chgData name="TAN Mei Yi [Harrisdale Senior High School]" userId="f9f029c9-d743-4d60-9f2c-e74bdec1ab07" providerId="ADAL" clId="{3B8254D1-732B-4436-A0DA-2E501C105E30}" dt="2023-05-16T01:08:46.794" v="435" actId="20577"/>
        <pc:sldMkLst>
          <pc:docMk/>
          <pc:sldMk cId="2920466248" sldId="258"/>
        </pc:sldMkLst>
        <pc:spChg chg="add mod">
          <ac:chgData name="TAN Mei Yi [Harrisdale Senior High School]" userId="f9f029c9-d743-4d60-9f2c-e74bdec1ab07" providerId="ADAL" clId="{3B8254D1-732B-4436-A0DA-2E501C105E30}" dt="2023-05-16T00:59:52.011" v="284" actId="20577"/>
          <ac:spMkLst>
            <pc:docMk/>
            <pc:sldMk cId="2920466248" sldId="258"/>
            <ac:spMk id="2" creationId="{8BDCD773-FFD8-C6C4-7DFC-B33CA2ECCE52}"/>
          </ac:spMkLst>
        </pc:spChg>
        <pc:spChg chg="add mod">
          <ac:chgData name="TAN Mei Yi [Harrisdale Senior High School]" userId="f9f029c9-d743-4d60-9f2c-e74bdec1ab07" providerId="ADAL" clId="{3B8254D1-732B-4436-A0DA-2E501C105E30}" dt="2023-05-16T01:07:45.359" v="388" actId="14100"/>
          <ac:spMkLst>
            <pc:docMk/>
            <pc:sldMk cId="2920466248" sldId="258"/>
            <ac:spMk id="3" creationId="{E8BEC41F-A149-D6FE-DBA2-2BB1670A2B40}"/>
          </ac:spMkLst>
        </pc:spChg>
        <pc:spChg chg="mod">
          <ac:chgData name="TAN Mei Yi [Harrisdale Senior High School]" userId="f9f029c9-d743-4d60-9f2c-e74bdec1ab07" providerId="ADAL" clId="{3B8254D1-732B-4436-A0DA-2E501C105E30}" dt="2023-05-16T01:05:05.046" v="359" actId="13926"/>
          <ac:spMkLst>
            <pc:docMk/>
            <pc:sldMk cId="2920466248" sldId="258"/>
            <ac:spMk id="4" creationId="{1C303B33-9BC1-43C7-BF5D-5AC0B8B1F40E}"/>
          </ac:spMkLst>
        </pc:spChg>
        <pc:spChg chg="mod">
          <ac:chgData name="TAN Mei Yi [Harrisdale Senior High School]" userId="f9f029c9-d743-4d60-9f2c-e74bdec1ab07" providerId="ADAL" clId="{3B8254D1-732B-4436-A0DA-2E501C105E30}" dt="2023-05-16T00:47:56.981" v="158" actId="207"/>
          <ac:spMkLst>
            <pc:docMk/>
            <pc:sldMk cId="2920466248" sldId="258"/>
            <ac:spMk id="5" creationId="{5CB09F0A-902B-44E0-ABCB-A2E991ABF71F}"/>
          </ac:spMkLst>
        </pc:spChg>
        <pc:spChg chg="add mod">
          <ac:chgData name="TAN Mei Yi [Harrisdale Senior High School]" userId="f9f029c9-d743-4d60-9f2c-e74bdec1ab07" providerId="ADAL" clId="{3B8254D1-732B-4436-A0DA-2E501C105E30}" dt="2023-05-16T01:08:46.794" v="435" actId="20577"/>
          <ac:spMkLst>
            <pc:docMk/>
            <pc:sldMk cId="2920466248" sldId="258"/>
            <ac:spMk id="18" creationId="{E81F0760-0A08-E341-A88E-208AC236D095}"/>
          </ac:spMkLst>
        </pc:spChg>
        <pc:grpChg chg="mod">
          <ac:chgData name="TAN Mei Yi [Harrisdale Senior High School]" userId="f9f029c9-d743-4d60-9f2c-e74bdec1ab07" providerId="ADAL" clId="{3B8254D1-732B-4436-A0DA-2E501C105E30}" dt="2023-05-16T01:06:00.015" v="370"/>
          <ac:grpSpMkLst>
            <pc:docMk/>
            <pc:sldMk cId="2920466248" sldId="258"/>
            <ac:grpSpMk id="12" creationId="{3E02F30C-FCFE-70EB-E649-22A60D1065E1}"/>
          </ac:grpSpMkLst>
        </pc:grpChg>
        <pc:grpChg chg="mod">
          <ac:chgData name="TAN Mei Yi [Harrisdale Senior High School]" userId="f9f029c9-d743-4d60-9f2c-e74bdec1ab07" providerId="ADAL" clId="{3B8254D1-732B-4436-A0DA-2E501C105E30}" dt="2023-05-16T01:06:14.169" v="376"/>
          <ac:grpSpMkLst>
            <pc:docMk/>
            <pc:sldMk cId="2920466248" sldId="258"/>
            <ac:grpSpMk id="17" creationId="{1DE3520A-C3CB-D166-4E5E-2737D6946B15}"/>
          </ac:grpSpMkLst>
        </pc:grpChg>
        <pc:inkChg chg="add">
          <ac:chgData name="TAN Mei Yi [Harrisdale Senior High School]" userId="f9f029c9-d743-4d60-9f2c-e74bdec1ab07" providerId="ADAL" clId="{3B8254D1-732B-4436-A0DA-2E501C105E30}" dt="2023-05-16T01:05:31.487" v="362" actId="9405"/>
          <ac:inkMkLst>
            <pc:docMk/>
            <pc:sldMk cId="2920466248" sldId="258"/>
            <ac:inkMk id="6" creationId="{2ACF226A-AD1F-EB30-4421-D58715DE8853}"/>
          </ac:inkMkLst>
        </pc:inkChg>
        <pc:inkChg chg="add">
          <ac:chgData name="TAN Mei Yi [Harrisdale Senior High School]" userId="f9f029c9-d743-4d60-9f2c-e74bdec1ab07" providerId="ADAL" clId="{3B8254D1-732B-4436-A0DA-2E501C105E30}" dt="2023-05-16T01:05:33.786" v="363" actId="9405"/>
          <ac:inkMkLst>
            <pc:docMk/>
            <pc:sldMk cId="2920466248" sldId="258"/>
            <ac:inkMk id="7" creationId="{75D96FF9-C8D7-F630-1F38-F3DA546A896C}"/>
          </ac:inkMkLst>
        </pc:inkChg>
        <pc:inkChg chg="add">
          <ac:chgData name="TAN Mei Yi [Harrisdale Senior High School]" userId="f9f029c9-d743-4d60-9f2c-e74bdec1ab07" providerId="ADAL" clId="{3B8254D1-732B-4436-A0DA-2E501C105E30}" dt="2023-05-16T01:05:49.945" v="365" actId="9405"/>
          <ac:inkMkLst>
            <pc:docMk/>
            <pc:sldMk cId="2920466248" sldId="258"/>
            <ac:inkMk id="8" creationId="{AE75BE1F-05F0-C1B5-7A28-7411021A737C}"/>
          </ac:inkMkLst>
        </pc:inkChg>
        <pc:inkChg chg="add">
          <ac:chgData name="TAN Mei Yi [Harrisdale Senior High School]" userId="f9f029c9-d743-4d60-9f2c-e74bdec1ab07" providerId="ADAL" clId="{3B8254D1-732B-4436-A0DA-2E501C105E30}" dt="2023-05-16T01:05:50.913" v="366" actId="9405"/>
          <ac:inkMkLst>
            <pc:docMk/>
            <pc:sldMk cId="2920466248" sldId="258"/>
            <ac:inkMk id="9" creationId="{38871E22-92F1-77F4-4A02-758A078CE3A8}"/>
          </ac:inkMkLst>
        </pc:inkChg>
        <pc:inkChg chg="add mod">
          <ac:chgData name="TAN Mei Yi [Harrisdale Senior High School]" userId="f9f029c9-d743-4d60-9f2c-e74bdec1ab07" providerId="ADAL" clId="{3B8254D1-732B-4436-A0DA-2E501C105E30}" dt="2023-05-16T01:06:00.015" v="370"/>
          <ac:inkMkLst>
            <pc:docMk/>
            <pc:sldMk cId="2920466248" sldId="258"/>
            <ac:inkMk id="10" creationId="{8121A2D1-4465-2CA6-C4EB-CAB119E0D53F}"/>
          </ac:inkMkLst>
        </pc:inkChg>
        <pc:inkChg chg="add mod">
          <ac:chgData name="TAN Mei Yi [Harrisdale Senior High School]" userId="f9f029c9-d743-4d60-9f2c-e74bdec1ab07" providerId="ADAL" clId="{3B8254D1-732B-4436-A0DA-2E501C105E30}" dt="2023-05-16T01:06:00.015" v="370"/>
          <ac:inkMkLst>
            <pc:docMk/>
            <pc:sldMk cId="2920466248" sldId="258"/>
            <ac:inkMk id="11" creationId="{D3F4F599-643E-C410-926D-FF5C5682F22F}"/>
          </ac:inkMkLst>
        </pc:inkChg>
        <pc:inkChg chg="add mod">
          <ac:chgData name="TAN Mei Yi [Harrisdale Senior High School]" userId="f9f029c9-d743-4d60-9f2c-e74bdec1ab07" providerId="ADAL" clId="{3B8254D1-732B-4436-A0DA-2E501C105E30}" dt="2023-05-16T01:06:14.169" v="376"/>
          <ac:inkMkLst>
            <pc:docMk/>
            <pc:sldMk cId="2920466248" sldId="258"/>
            <ac:inkMk id="13" creationId="{C087F4D1-2B4B-7B29-9A79-09D5813BC106}"/>
          </ac:inkMkLst>
        </pc:inkChg>
        <pc:inkChg chg="add mod">
          <ac:chgData name="TAN Mei Yi [Harrisdale Senior High School]" userId="f9f029c9-d743-4d60-9f2c-e74bdec1ab07" providerId="ADAL" clId="{3B8254D1-732B-4436-A0DA-2E501C105E30}" dt="2023-05-16T01:06:14.169" v="376"/>
          <ac:inkMkLst>
            <pc:docMk/>
            <pc:sldMk cId="2920466248" sldId="258"/>
            <ac:inkMk id="14" creationId="{9B5B2950-E6B0-30B1-5DCC-5FB8CFFAE5CA}"/>
          </ac:inkMkLst>
        </pc:inkChg>
        <pc:inkChg chg="add mod">
          <ac:chgData name="TAN Mei Yi [Harrisdale Senior High School]" userId="f9f029c9-d743-4d60-9f2c-e74bdec1ab07" providerId="ADAL" clId="{3B8254D1-732B-4436-A0DA-2E501C105E30}" dt="2023-05-16T01:06:14.169" v="376"/>
          <ac:inkMkLst>
            <pc:docMk/>
            <pc:sldMk cId="2920466248" sldId="258"/>
            <ac:inkMk id="15" creationId="{526A966F-E2D3-D073-0973-23EED81460CB}"/>
          </ac:inkMkLst>
        </pc:inkChg>
        <pc:inkChg chg="add mod">
          <ac:chgData name="TAN Mei Yi [Harrisdale Senior High School]" userId="f9f029c9-d743-4d60-9f2c-e74bdec1ab07" providerId="ADAL" clId="{3B8254D1-732B-4436-A0DA-2E501C105E30}" dt="2023-05-16T01:06:14.169" v="376"/>
          <ac:inkMkLst>
            <pc:docMk/>
            <pc:sldMk cId="2920466248" sldId="258"/>
            <ac:inkMk id="16" creationId="{F0F17019-C219-1A6A-584C-230B728A60FA}"/>
          </ac:inkMkLst>
        </pc:inkChg>
      </pc:sldChg>
      <pc:sldChg chg="addSp delSp modSp add mod modAnim">
        <pc:chgData name="TAN Mei Yi [Harrisdale Senior High School]" userId="f9f029c9-d743-4d60-9f2c-e74bdec1ab07" providerId="ADAL" clId="{3B8254D1-732B-4436-A0DA-2E501C105E30}" dt="2023-05-17T02:14:59.758" v="1055" actId="114"/>
        <pc:sldMkLst>
          <pc:docMk/>
          <pc:sldMk cId="1877691218" sldId="259"/>
        </pc:sldMkLst>
        <pc:spChg chg="del">
          <ac:chgData name="TAN Mei Yi [Harrisdale Senior High School]" userId="f9f029c9-d743-4d60-9f2c-e74bdec1ab07" providerId="ADAL" clId="{3B8254D1-732B-4436-A0DA-2E501C105E30}" dt="2023-05-17T01:27:22.647" v="886" actId="478"/>
          <ac:spMkLst>
            <pc:docMk/>
            <pc:sldMk cId="1877691218" sldId="259"/>
            <ac:spMk id="2" creationId="{00000000-0000-0000-0000-000000000000}"/>
          </ac:spMkLst>
        </pc:spChg>
        <pc:spChg chg="mod">
          <ac:chgData name="TAN Mei Yi [Harrisdale Senior High School]" userId="f9f029c9-d743-4d60-9f2c-e74bdec1ab07" providerId="ADAL" clId="{3B8254D1-732B-4436-A0DA-2E501C105E30}" dt="2023-05-17T02:14:50.290" v="1053" actId="20577"/>
          <ac:spMkLst>
            <pc:docMk/>
            <pc:sldMk cId="1877691218" sldId="259"/>
            <ac:spMk id="3" creationId="{00000000-0000-0000-0000-000000000000}"/>
          </ac:spMkLst>
        </pc:spChg>
        <pc:spChg chg="add del mod">
          <ac:chgData name="TAN Mei Yi [Harrisdale Senior High School]" userId="f9f029c9-d743-4d60-9f2c-e74bdec1ab07" providerId="ADAL" clId="{3B8254D1-732B-4436-A0DA-2E501C105E30}" dt="2023-05-17T01:27:24.866" v="888" actId="478"/>
          <ac:spMkLst>
            <pc:docMk/>
            <pc:sldMk cId="1877691218" sldId="259"/>
            <ac:spMk id="5" creationId="{61C70EC6-6F9E-3679-36F1-A75435B7E3BF}"/>
          </ac:spMkLst>
        </pc:spChg>
        <pc:spChg chg="add mod">
          <ac:chgData name="TAN Mei Yi [Harrisdale Senior High School]" userId="f9f029c9-d743-4d60-9f2c-e74bdec1ab07" providerId="ADAL" clId="{3B8254D1-732B-4436-A0DA-2E501C105E30}" dt="2023-05-17T01:27:33.026" v="896" actId="20577"/>
          <ac:spMkLst>
            <pc:docMk/>
            <pc:sldMk cId="1877691218" sldId="259"/>
            <ac:spMk id="6" creationId="{EAF11F81-3C6B-3462-8B12-C452F507037C}"/>
          </ac:spMkLst>
        </pc:spChg>
        <pc:spChg chg="mod">
          <ac:chgData name="TAN Mei Yi [Harrisdale Senior High School]" userId="f9f029c9-d743-4d60-9f2c-e74bdec1ab07" providerId="ADAL" clId="{3B8254D1-732B-4436-A0DA-2E501C105E30}" dt="2023-05-17T01:27:39.212" v="897" actId="1076"/>
          <ac:spMkLst>
            <pc:docMk/>
            <pc:sldMk cId="1877691218" sldId="259"/>
            <ac:spMk id="8" creationId="{00000000-0000-0000-0000-000000000000}"/>
          </ac:spMkLst>
        </pc:spChg>
        <pc:spChg chg="mod">
          <ac:chgData name="TAN Mei Yi [Harrisdale Senior High School]" userId="f9f029c9-d743-4d60-9f2c-e74bdec1ab07" providerId="ADAL" clId="{3B8254D1-732B-4436-A0DA-2E501C105E30}" dt="2023-05-17T01:27:39.212" v="897" actId="1076"/>
          <ac:spMkLst>
            <pc:docMk/>
            <pc:sldMk cId="1877691218" sldId="259"/>
            <ac:spMk id="9" creationId="{00000000-0000-0000-0000-000000000000}"/>
          </ac:spMkLst>
        </pc:spChg>
        <pc:spChg chg="mod">
          <ac:chgData name="TAN Mei Yi [Harrisdale Senior High School]" userId="f9f029c9-d743-4d60-9f2c-e74bdec1ab07" providerId="ADAL" clId="{3B8254D1-732B-4436-A0DA-2E501C105E30}" dt="2023-05-17T02:14:59.758" v="1055" actId="114"/>
          <ac:spMkLst>
            <pc:docMk/>
            <pc:sldMk cId="1877691218" sldId="259"/>
            <ac:spMk id="10" creationId="{00000000-0000-0000-0000-000000000000}"/>
          </ac:spMkLst>
        </pc:spChg>
      </pc:sldChg>
      <pc:sldChg chg="addSp delSp modSp add mod modAnim">
        <pc:chgData name="TAN Mei Yi [Harrisdale Senior High School]" userId="f9f029c9-d743-4d60-9f2c-e74bdec1ab07" providerId="ADAL" clId="{3B8254D1-732B-4436-A0DA-2E501C105E30}" dt="2023-05-17T02:10:50.676" v="1018" actId="207"/>
        <pc:sldMkLst>
          <pc:docMk/>
          <pc:sldMk cId="2474131926" sldId="260"/>
        </pc:sldMkLst>
        <pc:spChg chg="add mod">
          <ac:chgData name="TAN Mei Yi [Harrisdale Senior High School]" userId="f9f029c9-d743-4d60-9f2c-e74bdec1ab07" providerId="ADAL" clId="{3B8254D1-732B-4436-A0DA-2E501C105E30}" dt="2023-05-17T01:27:15.913" v="885"/>
          <ac:spMkLst>
            <pc:docMk/>
            <pc:sldMk cId="2474131926" sldId="260"/>
            <ac:spMk id="2" creationId="{3C960FFF-76FF-4ACD-D7E7-4850D51CB7E5}"/>
          </ac:spMkLst>
        </pc:spChg>
        <pc:spChg chg="mod">
          <ac:chgData name="TAN Mei Yi [Harrisdale Senior High School]" userId="f9f029c9-d743-4d60-9f2c-e74bdec1ab07" providerId="ADAL" clId="{3B8254D1-732B-4436-A0DA-2E501C105E30}" dt="2023-05-17T02:10:50.676" v="1018" actId="207"/>
          <ac:spMkLst>
            <pc:docMk/>
            <pc:sldMk cId="2474131926" sldId="260"/>
            <ac:spMk id="5" creationId="{8B899A9D-5778-41D2-88D6-6F30CCFAAE99}"/>
          </ac:spMkLst>
        </pc:spChg>
        <pc:spChg chg="del">
          <ac:chgData name="TAN Mei Yi [Harrisdale Senior High School]" userId="f9f029c9-d743-4d60-9f2c-e74bdec1ab07" providerId="ADAL" clId="{3B8254D1-732B-4436-A0DA-2E501C105E30}" dt="2023-05-17T01:27:15.605" v="884" actId="478"/>
          <ac:spMkLst>
            <pc:docMk/>
            <pc:sldMk cId="2474131926" sldId="260"/>
            <ac:spMk id="7" creationId="{0280807A-AA77-49DE-A87C-B0591B26C545}"/>
          </ac:spMkLst>
        </pc:spChg>
        <pc:spChg chg="mod">
          <ac:chgData name="TAN Mei Yi [Harrisdale Senior High School]" userId="f9f029c9-d743-4d60-9f2c-e74bdec1ab07" providerId="ADAL" clId="{3B8254D1-732B-4436-A0DA-2E501C105E30}" dt="2023-05-17T02:10:50.676" v="1018" actId="207"/>
          <ac:spMkLst>
            <pc:docMk/>
            <pc:sldMk cId="2474131926" sldId="260"/>
            <ac:spMk id="9" creationId="{5A258111-1349-4422-9EF7-B36AABAD886B}"/>
          </ac:spMkLst>
        </pc:spChg>
        <pc:spChg chg="mod">
          <ac:chgData name="TAN Mei Yi [Harrisdale Senior High School]" userId="f9f029c9-d743-4d60-9f2c-e74bdec1ab07" providerId="ADAL" clId="{3B8254D1-732B-4436-A0DA-2E501C105E30}" dt="2023-05-17T02:10:50.676" v="1018" actId="207"/>
          <ac:spMkLst>
            <pc:docMk/>
            <pc:sldMk cId="2474131926" sldId="260"/>
            <ac:spMk id="10" creationId="{B75407D1-F6A7-4A6A-A68E-79B30ED43D0C}"/>
          </ac:spMkLst>
        </pc:spChg>
        <pc:spChg chg="mod">
          <ac:chgData name="TAN Mei Yi [Harrisdale Senior High School]" userId="f9f029c9-d743-4d60-9f2c-e74bdec1ab07" providerId="ADAL" clId="{3B8254D1-732B-4436-A0DA-2E501C105E30}" dt="2023-05-17T02:10:50.676" v="1018" actId="207"/>
          <ac:spMkLst>
            <pc:docMk/>
            <pc:sldMk cId="2474131926" sldId="260"/>
            <ac:spMk id="11" creationId="{59917DAA-7DFD-4845-A54E-76552EAE5B13}"/>
          </ac:spMkLst>
        </pc:spChg>
        <pc:spChg chg="mod">
          <ac:chgData name="TAN Mei Yi [Harrisdale Senior High School]" userId="f9f029c9-d743-4d60-9f2c-e74bdec1ab07" providerId="ADAL" clId="{3B8254D1-732B-4436-A0DA-2E501C105E30}" dt="2023-05-17T02:10:44.818" v="1017" actId="113"/>
          <ac:spMkLst>
            <pc:docMk/>
            <pc:sldMk cId="2474131926" sldId="260"/>
            <ac:spMk id="13" creationId="{00000000-0000-0000-0000-000000000000}"/>
          </ac:spMkLst>
        </pc:spChg>
      </pc:sldChg>
      <pc:sldChg chg="addSp delSp modSp add mod modAnim">
        <pc:chgData name="TAN Mei Yi [Harrisdale Senior High School]" userId="f9f029c9-d743-4d60-9f2c-e74bdec1ab07" providerId="ADAL" clId="{3B8254D1-732B-4436-A0DA-2E501C105E30}" dt="2023-05-17T02:15:31.384" v="1059" actId="113"/>
        <pc:sldMkLst>
          <pc:docMk/>
          <pc:sldMk cId="1687086788" sldId="261"/>
        </pc:sldMkLst>
        <pc:spChg chg="add mod">
          <ac:chgData name="TAN Mei Yi [Harrisdale Senior High School]" userId="f9f029c9-d743-4d60-9f2c-e74bdec1ab07" providerId="ADAL" clId="{3B8254D1-732B-4436-A0DA-2E501C105E30}" dt="2023-05-17T01:27:53.111" v="900"/>
          <ac:spMkLst>
            <pc:docMk/>
            <pc:sldMk cId="1687086788" sldId="261"/>
            <ac:spMk id="2" creationId="{977B3717-8867-6B69-9D14-FC8490F1D806}"/>
          </ac:spMkLst>
        </pc:spChg>
        <pc:spChg chg="mod">
          <ac:chgData name="TAN Mei Yi [Harrisdale Senior High School]" userId="f9f029c9-d743-4d60-9f2c-e74bdec1ab07" providerId="ADAL" clId="{3B8254D1-732B-4436-A0DA-2E501C105E30}" dt="2023-05-17T02:15:31.384" v="1059" actId="113"/>
          <ac:spMkLst>
            <pc:docMk/>
            <pc:sldMk cId="1687086788" sldId="261"/>
            <ac:spMk id="3" creationId="{00000000-0000-0000-0000-000000000000}"/>
          </ac:spMkLst>
        </pc:spChg>
        <pc:spChg chg="del">
          <ac:chgData name="TAN Mei Yi [Harrisdale Senior High School]" userId="f9f029c9-d743-4d60-9f2c-e74bdec1ab07" providerId="ADAL" clId="{3B8254D1-732B-4436-A0DA-2E501C105E30}" dt="2023-05-17T01:27:52.636" v="899" actId="478"/>
          <ac:spMkLst>
            <pc:docMk/>
            <pc:sldMk cId="1687086788" sldId="261"/>
            <ac:spMk id="6" creationId="{F3594BBE-7024-4DDB-B5FC-6B90F9E20ECC}"/>
          </ac:spMkLst>
        </pc:spChg>
        <pc:spChg chg="mod">
          <ac:chgData name="TAN Mei Yi [Harrisdale Senior High School]" userId="f9f029c9-d743-4d60-9f2c-e74bdec1ab07" providerId="ADAL" clId="{3B8254D1-732B-4436-A0DA-2E501C105E30}" dt="2023-05-17T02:15:28.398" v="1058" actId="207"/>
          <ac:spMkLst>
            <pc:docMk/>
            <pc:sldMk cId="1687086788" sldId="261"/>
            <ac:spMk id="7" creationId="{170275A9-F34C-4B9A-A5BB-392B1E411C70}"/>
          </ac:spMkLst>
        </pc:spChg>
        <pc:spChg chg="mod">
          <ac:chgData name="TAN Mei Yi [Harrisdale Senior High School]" userId="f9f029c9-d743-4d60-9f2c-e74bdec1ab07" providerId="ADAL" clId="{3B8254D1-732B-4436-A0DA-2E501C105E30}" dt="2023-05-17T02:15:28.398" v="1058" actId="207"/>
          <ac:spMkLst>
            <pc:docMk/>
            <pc:sldMk cId="1687086788" sldId="261"/>
            <ac:spMk id="8" creationId="{63E2F97D-13E7-46C4-93EF-61ED409CD6DC}"/>
          </ac:spMkLst>
        </pc:spChg>
        <pc:spChg chg="mod">
          <ac:chgData name="TAN Mei Yi [Harrisdale Senior High School]" userId="f9f029c9-d743-4d60-9f2c-e74bdec1ab07" providerId="ADAL" clId="{3B8254D1-732B-4436-A0DA-2E501C105E30}" dt="2023-05-17T02:15:28.398" v="1058" actId="207"/>
          <ac:spMkLst>
            <pc:docMk/>
            <pc:sldMk cId="1687086788" sldId="261"/>
            <ac:spMk id="9" creationId="{088621E3-455C-4CBB-98D7-7D5A59EBDDC8}"/>
          </ac:spMkLst>
        </pc:spChg>
        <pc:spChg chg="mod">
          <ac:chgData name="TAN Mei Yi [Harrisdale Senior High School]" userId="f9f029c9-d743-4d60-9f2c-e74bdec1ab07" providerId="ADAL" clId="{3B8254D1-732B-4436-A0DA-2E501C105E30}" dt="2023-05-17T02:15:28.398" v="1058" actId="207"/>
          <ac:spMkLst>
            <pc:docMk/>
            <pc:sldMk cId="1687086788" sldId="261"/>
            <ac:spMk id="10" creationId="{6B4B2CE7-2729-4FE9-999E-DA02F8568ED1}"/>
          </ac:spMkLst>
        </pc:spChg>
      </pc:sldChg>
      <pc:sldChg chg="del">
        <pc:chgData name="TAN Mei Yi [Harrisdale Senior High School]" userId="f9f029c9-d743-4d60-9f2c-e74bdec1ab07" providerId="ADAL" clId="{3B8254D1-732B-4436-A0DA-2E501C105E30}" dt="2023-05-16T00:51:16.800" v="168" actId="47"/>
        <pc:sldMkLst>
          <pc:docMk/>
          <pc:sldMk cId="3240852924" sldId="261"/>
        </pc:sldMkLst>
      </pc:sldChg>
      <pc:sldChg chg="addSp delSp modSp add mod modAnim">
        <pc:chgData name="TAN Mei Yi [Harrisdale Senior High School]" userId="f9f029c9-d743-4d60-9f2c-e74bdec1ab07" providerId="ADAL" clId="{3B8254D1-732B-4436-A0DA-2E501C105E30}" dt="2023-05-17T02:21:09.553" v="1189" actId="114"/>
        <pc:sldMkLst>
          <pc:docMk/>
          <pc:sldMk cId="1614448363" sldId="262"/>
        </pc:sldMkLst>
        <pc:spChg chg="del">
          <ac:chgData name="TAN Mei Yi [Harrisdale Senior High School]" userId="f9f029c9-d743-4d60-9f2c-e74bdec1ab07" providerId="ADAL" clId="{3B8254D1-732B-4436-A0DA-2E501C105E30}" dt="2023-05-17T01:30:18.624" v="901" actId="478"/>
          <ac:spMkLst>
            <pc:docMk/>
            <pc:sldMk cId="1614448363" sldId="262"/>
            <ac:spMk id="2" creationId="{00000000-0000-0000-0000-000000000000}"/>
          </ac:spMkLst>
        </pc:spChg>
        <pc:spChg chg="mod">
          <ac:chgData name="TAN Mei Yi [Harrisdale Senior High School]" userId="f9f029c9-d743-4d60-9f2c-e74bdec1ab07" providerId="ADAL" clId="{3B8254D1-732B-4436-A0DA-2E501C105E30}" dt="2023-05-17T02:20:57.382" v="1188" actId="20577"/>
          <ac:spMkLst>
            <pc:docMk/>
            <pc:sldMk cId="1614448363" sldId="262"/>
            <ac:spMk id="3" creationId="{00000000-0000-0000-0000-000000000000}"/>
          </ac:spMkLst>
        </pc:spChg>
        <pc:spChg chg="add del mod">
          <ac:chgData name="TAN Mei Yi [Harrisdale Senior High School]" userId="f9f029c9-d743-4d60-9f2c-e74bdec1ab07" providerId="ADAL" clId="{3B8254D1-732B-4436-A0DA-2E501C105E30}" dt="2023-05-17T01:30:20.979" v="903" actId="478"/>
          <ac:spMkLst>
            <pc:docMk/>
            <pc:sldMk cId="1614448363" sldId="262"/>
            <ac:spMk id="5" creationId="{B3F3F1A2-D005-6AA8-3795-646CA65A3C20}"/>
          </ac:spMkLst>
        </pc:spChg>
        <pc:spChg chg="add mod">
          <ac:chgData name="TAN Mei Yi [Harrisdale Senior High School]" userId="f9f029c9-d743-4d60-9f2c-e74bdec1ab07" providerId="ADAL" clId="{3B8254D1-732B-4436-A0DA-2E501C105E30}" dt="2023-05-17T01:30:28.382" v="908" actId="20577"/>
          <ac:spMkLst>
            <pc:docMk/>
            <pc:sldMk cId="1614448363" sldId="262"/>
            <ac:spMk id="6" creationId="{F33EE06E-8295-BFE8-923D-1B1342700868}"/>
          </ac:spMkLst>
        </pc:spChg>
        <pc:spChg chg="mod">
          <ac:chgData name="TAN Mei Yi [Harrisdale Senior High School]" userId="f9f029c9-d743-4d60-9f2c-e74bdec1ab07" providerId="ADAL" clId="{3B8254D1-732B-4436-A0DA-2E501C105E30}" dt="2023-05-17T01:30:34.569" v="909" actId="1076"/>
          <ac:spMkLst>
            <pc:docMk/>
            <pc:sldMk cId="1614448363" sldId="262"/>
            <ac:spMk id="8" creationId="{00000000-0000-0000-0000-000000000000}"/>
          </ac:spMkLst>
        </pc:spChg>
        <pc:spChg chg="mod">
          <ac:chgData name="TAN Mei Yi [Harrisdale Senior High School]" userId="f9f029c9-d743-4d60-9f2c-e74bdec1ab07" providerId="ADAL" clId="{3B8254D1-732B-4436-A0DA-2E501C105E30}" dt="2023-05-17T01:30:34.569" v="909" actId="1076"/>
          <ac:spMkLst>
            <pc:docMk/>
            <pc:sldMk cId="1614448363" sldId="262"/>
            <ac:spMk id="9" creationId="{00000000-0000-0000-0000-000000000000}"/>
          </ac:spMkLst>
        </pc:spChg>
        <pc:spChg chg="mod">
          <ac:chgData name="TAN Mei Yi [Harrisdale Senior High School]" userId="f9f029c9-d743-4d60-9f2c-e74bdec1ab07" providerId="ADAL" clId="{3B8254D1-732B-4436-A0DA-2E501C105E30}" dt="2023-05-17T02:21:09.553" v="1189" actId="114"/>
          <ac:spMkLst>
            <pc:docMk/>
            <pc:sldMk cId="1614448363" sldId="262"/>
            <ac:spMk id="10" creationId="{00000000-0000-0000-0000-000000000000}"/>
          </ac:spMkLst>
        </pc:spChg>
      </pc:sldChg>
      <pc:sldChg chg="modSp add mod modAnim">
        <pc:chgData name="TAN Mei Yi [Harrisdale Senior High School]" userId="f9f029c9-d743-4d60-9f2c-e74bdec1ab07" providerId="ADAL" clId="{3B8254D1-732B-4436-A0DA-2E501C105E30}" dt="2023-05-16T23:20:18.440" v="849" actId="20577"/>
        <pc:sldMkLst>
          <pc:docMk/>
          <pc:sldMk cId="1792094988" sldId="263"/>
        </pc:sldMkLst>
        <pc:spChg chg="mod">
          <ac:chgData name="TAN Mei Yi [Harrisdale Senior High School]" userId="f9f029c9-d743-4d60-9f2c-e74bdec1ab07" providerId="ADAL" clId="{3B8254D1-732B-4436-A0DA-2E501C105E30}" dt="2023-05-16T23:20:18.440" v="849" actId="20577"/>
          <ac:spMkLst>
            <pc:docMk/>
            <pc:sldMk cId="1792094988" sldId="263"/>
            <ac:spMk id="3" creationId="{00000000-0000-0000-0000-000000000000}"/>
          </ac:spMkLst>
        </pc:spChg>
        <pc:spChg chg="mod">
          <ac:chgData name="TAN Mei Yi [Harrisdale Senior High School]" userId="f9f029c9-d743-4d60-9f2c-e74bdec1ab07" providerId="ADAL" clId="{3B8254D1-732B-4436-A0DA-2E501C105E30}" dt="2023-05-16T00:50:20.001" v="165" actId="207"/>
          <ac:spMkLst>
            <pc:docMk/>
            <pc:sldMk cId="1792094988" sldId="263"/>
            <ac:spMk id="6" creationId="{EFC1138D-3E1F-47F6-B5B4-55C21BE6827A}"/>
          </ac:spMkLst>
        </pc:spChg>
      </pc:sldChg>
      <pc:sldChg chg="addSp delSp modSp add mod delAnim modAnim">
        <pc:chgData name="TAN Mei Yi [Harrisdale Senior High School]" userId="f9f029c9-d743-4d60-9f2c-e74bdec1ab07" providerId="ADAL" clId="{3B8254D1-732B-4436-A0DA-2E501C105E30}" dt="2023-05-16T01:16:41.020" v="621" actId="20577"/>
        <pc:sldMkLst>
          <pc:docMk/>
          <pc:sldMk cId="1411576514" sldId="264"/>
        </pc:sldMkLst>
        <pc:spChg chg="add mod">
          <ac:chgData name="TAN Mei Yi [Harrisdale Senior High School]" userId="f9f029c9-d743-4d60-9f2c-e74bdec1ab07" providerId="ADAL" clId="{3B8254D1-732B-4436-A0DA-2E501C105E30}" dt="2023-05-16T00:48:18.117" v="162"/>
          <ac:spMkLst>
            <pc:docMk/>
            <pc:sldMk cId="1411576514" sldId="264"/>
            <ac:spMk id="2" creationId="{45F95A99-70B8-5A42-4DB3-EB50C3EEF954}"/>
          </ac:spMkLst>
        </pc:spChg>
        <pc:spChg chg="mod">
          <ac:chgData name="TAN Mei Yi [Harrisdale Senior High School]" userId="f9f029c9-d743-4d60-9f2c-e74bdec1ab07" providerId="ADAL" clId="{3B8254D1-732B-4436-A0DA-2E501C105E30}" dt="2023-05-16T01:09:29.203" v="469" actId="207"/>
          <ac:spMkLst>
            <pc:docMk/>
            <pc:sldMk cId="1411576514" sldId="264"/>
            <ac:spMk id="3" creationId="{00000000-0000-0000-0000-000000000000}"/>
          </ac:spMkLst>
        </pc:spChg>
        <pc:spChg chg="mod">
          <ac:chgData name="TAN Mei Yi [Harrisdale Senior High School]" userId="f9f029c9-d743-4d60-9f2c-e74bdec1ab07" providerId="ADAL" clId="{3B8254D1-732B-4436-A0DA-2E501C105E30}" dt="2023-05-16T01:09:19.911" v="467" actId="207"/>
          <ac:spMkLst>
            <pc:docMk/>
            <pc:sldMk cId="1411576514" sldId="264"/>
            <ac:spMk id="4" creationId="{CA36A7FA-CBEB-41A0-A943-15FEF74F7CCF}"/>
          </ac:spMkLst>
        </pc:spChg>
        <pc:spChg chg="mod">
          <ac:chgData name="TAN Mei Yi [Harrisdale Senior High School]" userId="f9f029c9-d743-4d60-9f2c-e74bdec1ab07" providerId="ADAL" clId="{3B8254D1-732B-4436-A0DA-2E501C105E30}" dt="2023-05-16T01:13:24.139" v="594" actId="20577"/>
          <ac:spMkLst>
            <pc:docMk/>
            <pc:sldMk cId="1411576514" sldId="264"/>
            <ac:spMk id="5" creationId="{8DFB22D4-88E6-43EE-980A-FEDCD8A2D0EF}"/>
          </ac:spMkLst>
        </pc:spChg>
        <pc:spChg chg="del">
          <ac:chgData name="TAN Mei Yi [Harrisdale Senior High School]" userId="f9f029c9-d743-4d60-9f2c-e74bdec1ab07" providerId="ADAL" clId="{3B8254D1-732B-4436-A0DA-2E501C105E30}" dt="2023-05-16T00:48:17.831" v="161" actId="478"/>
          <ac:spMkLst>
            <pc:docMk/>
            <pc:sldMk cId="1411576514" sldId="264"/>
            <ac:spMk id="6" creationId="{94F7F238-DC3F-4626-8891-562BA63C744E}"/>
          </ac:spMkLst>
        </pc:spChg>
        <pc:spChg chg="mod">
          <ac:chgData name="TAN Mei Yi [Harrisdale Senior High School]" userId="f9f029c9-d743-4d60-9f2c-e74bdec1ab07" providerId="ADAL" clId="{3B8254D1-732B-4436-A0DA-2E501C105E30}" dt="2023-05-16T01:09:19.911" v="467" actId="207"/>
          <ac:spMkLst>
            <pc:docMk/>
            <pc:sldMk cId="1411576514" sldId="264"/>
            <ac:spMk id="7" creationId="{D9075F0B-7851-4B35-BE04-157A0921BF4C}"/>
          </ac:spMkLst>
        </pc:spChg>
        <pc:spChg chg="mod">
          <ac:chgData name="TAN Mei Yi [Harrisdale Senior High School]" userId="f9f029c9-d743-4d60-9f2c-e74bdec1ab07" providerId="ADAL" clId="{3B8254D1-732B-4436-A0DA-2E501C105E30}" dt="2023-05-16T01:09:19.911" v="467" actId="207"/>
          <ac:spMkLst>
            <pc:docMk/>
            <pc:sldMk cId="1411576514" sldId="264"/>
            <ac:spMk id="8" creationId="{3385B559-E84E-4298-817F-4A57CD3D23AB}"/>
          </ac:spMkLst>
        </pc:spChg>
        <pc:spChg chg="add mod">
          <ac:chgData name="TAN Mei Yi [Harrisdale Senior High School]" userId="f9f029c9-d743-4d60-9f2c-e74bdec1ab07" providerId="ADAL" clId="{3B8254D1-732B-4436-A0DA-2E501C105E30}" dt="2023-05-16T01:11:12.531" v="513" actId="20577"/>
          <ac:spMkLst>
            <pc:docMk/>
            <pc:sldMk cId="1411576514" sldId="264"/>
            <ac:spMk id="9" creationId="{D1FF548D-06A7-2E46-2B39-DF9367A2E391}"/>
          </ac:spMkLst>
        </pc:spChg>
        <pc:spChg chg="add del mod">
          <ac:chgData name="TAN Mei Yi [Harrisdale Senior High School]" userId="f9f029c9-d743-4d60-9f2c-e74bdec1ab07" providerId="ADAL" clId="{3B8254D1-732B-4436-A0DA-2E501C105E30}" dt="2023-05-16T01:13:34.270" v="597" actId="478"/>
          <ac:spMkLst>
            <pc:docMk/>
            <pc:sldMk cId="1411576514" sldId="264"/>
            <ac:spMk id="10" creationId="{A83AFEF0-5B07-7F69-D579-61AF1646B90C}"/>
          </ac:spMkLst>
        </pc:spChg>
        <pc:spChg chg="add mod">
          <ac:chgData name="TAN Mei Yi [Harrisdale Senior High School]" userId="f9f029c9-d743-4d60-9f2c-e74bdec1ab07" providerId="ADAL" clId="{3B8254D1-732B-4436-A0DA-2E501C105E30}" dt="2023-05-16T01:14:14.559" v="613" actId="20577"/>
          <ac:spMkLst>
            <pc:docMk/>
            <pc:sldMk cId="1411576514" sldId="264"/>
            <ac:spMk id="11" creationId="{EB7F3EE1-BF01-B0AF-21FD-5B500867204E}"/>
          </ac:spMkLst>
        </pc:spChg>
        <pc:spChg chg="add mod">
          <ac:chgData name="TAN Mei Yi [Harrisdale Senior High School]" userId="f9f029c9-d743-4d60-9f2c-e74bdec1ab07" providerId="ADAL" clId="{3B8254D1-732B-4436-A0DA-2E501C105E30}" dt="2023-05-16T01:16:41.020" v="621" actId="20577"/>
          <ac:spMkLst>
            <pc:docMk/>
            <pc:sldMk cId="1411576514" sldId="264"/>
            <ac:spMk id="12" creationId="{E62EB8F8-E2FB-4A24-566A-DF5C717DCAC3}"/>
          </ac:spMkLst>
        </pc:spChg>
      </pc:sldChg>
      <pc:sldChg chg="addSp delSp modSp add mod">
        <pc:chgData name="TAN Mei Yi [Harrisdale Senior High School]" userId="f9f029c9-d743-4d60-9f2c-e74bdec1ab07" providerId="ADAL" clId="{3B8254D1-732B-4436-A0DA-2E501C105E30}" dt="2023-05-17T02:30:23.737" v="1255"/>
        <pc:sldMkLst>
          <pc:docMk/>
          <pc:sldMk cId="658558154" sldId="265"/>
        </pc:sldMkLst>
        <pc:spChg chg="add mod">
          <ac:chgData name="TAN Mei Yi [Harrisdale Senior High School]" userId="f9f029c9-d743-4d60-9f2c-e74bdec1ab07" providerId="ADAL" clId="{3B8254D1-732B-4436-A0DA-2E501C105E30}" dt="2023-05-17T02:27:15.124" v="1207"/>
          <ac:spMkLst>
            <pc:docMk/>
            <pc:sldMk cId="658558154" sldId="265"/>
            <ac:spMk id="2" creationId="{298BE0AC-8E9D-EE84-EF38-A5468C10480C}"/>
          </ac:spMkLst>
        </pc:spChg>
        <pc:spChg chg="del">
          <ac:chgData name="TAN Mei Yi [Harrisdale Senior High School]" userId="f9f029c9-d743-4d60-9f2c-e74bdec1ab07" providerId="ADAL" clId="{3B8254D1-732B-4436-A0DA-2E501C105E30}" dt="2023-05-17T02:27:14.787" v="1206" actId="478"/>
          <ac:spMkLst>
            <pc:docMk/>
            <pc:sldMk cId="658558154" sldId="265"/>
            <ac:spMk id="4" creationId="{363005A3-DBC4-4095-B2E9-149391BAEB86}"/>
          </ac:spMkLst>
        </pc:spChg>
        <pc:spChg chg="mod">
          <ac:chgData name="TAN Mei Yi [Harrisdale Senior High School]" userId="f9f029c9-d743-4d60-9f2c-e74bdec1ab07" providerId="ADAL" clId="{3B8254D1-732B-4436-A0DA-2E501C105E30}" dt="2023-05-17T02:30:23.737" v="1255"/>
          <ac:spMkLst>
            <pc:docMk/>
            <pc:sldMk cId="658558154" sldId="265"/>
            <ac:spMk id="5" creationId="{E3F6E5EC-1899-42B2-AC22-EEBA7743568B}"/>
          </ac:spMkLst>
        </pc:spChg>
      </pc:sldChg>
      <pc:sldChg chg="del">
        <pc:chgData name="TAN Mei Yi [Harrisdale Senior High School]" userId="f9f029c9-d743-4d60-9f2c-e74bdec1ab07" providerId="ADAL" clId="{3B8254D1-732B-4436-A0DA-2E501C105E30}" dt="2023-05-16T00:51:16.800" v="168" actId="47"/>
        <pc:sldMkLst>
          <pc:docMk/>
          <pc:sldMk cId="829320255" sldId="265"/>
        </pc:sldMkLst>
      </pc:sldChg>
      <pc:sldChg chg="del">
        <pc:chgData name="TAN Mei Yi [Harrisdale Senior High School]" userId="f9f029c9-d743-4d60-9f2c-e74bdec1ab07" providerId="ADAL" clId="{3B8254D1-732B-4436-A0DA-2E501C105E30}" dt="2023-05-16T00:51:16.800" v="168" actId="47"/>
        <pc:sldMkLst>
          <pc:docMk/>
          <pc:sldMk cId="4092383297" sldId="266"/>
        </pc:sldMkLst>
      </pc:sldChg>
      <pc:sldChg chg="addSp delSp modSp add mod modAnim">
        <pc:chgData name="TAN Mei Yi [Harrisdale Senior High School]" userId="f9f029c9-d743-4d60-9f2c-e74bdec1ab07" providerId="ADAL" clId="{3B8254D1-732B-4436-A0DA-2E501C105E30}" dt="2023-05-17T02:46:00.514" v="1368" actId="20577"/>
        <pc:sldMkLst>
          <pc:docMk/>
          <pc:sldMk cId="2107905157" sldId="268"/>
        </pc:sldMkLst>
        <pc:spChg chg="add mod">
          <ac:chgData name="TAN Mei Yi [Harrisdale Senior High School]" userId="f9f029c9-d743-4d60-9f2c-e74bdec1ab07" providerId="ADAL" clId="{3B8254D1-732B-4436-A0DA-2E501C105E30}" dt="2023-05-17T02:27:36.584" v="1216"/>
          <ac:spMkLst>
            <pc:docMk/>
            <pc:sldMk cId="2107905157" sldId="268"/>
            <ac:spMk id="2" creationId="{F0ECA360-5897-D67C-0B60-CE7329798F9D}"/>
          </ac:spMkLst>
        </pc:spChg>
        <pc:spChg chg="mod">
          <ac:chgData name="TAN Mei Yi [Harrisdale Senior High School]" userId="f9f029c9-d743-4d60-9f2c-e74bdec1ab07" providerId="ADAL" clId="{3B8254D1-732B-4436-A0DA-2E501C105E30}" dt="2023-05-17T02:46:00.514" v="1368" actId="20577"/>
          <ac:spMkLst>
            <pc:docMk/>
            <pc:sldMk cId="2107905157" sldId="268"/>
            <ac:spMk id="3" creationId="{B229B65E-BFCD-49FF-B4D9-98312C6CCD08}"/>
          </ac:spMkLst>
        </pc:spChg>
        <pc:spChg chg="del">
          <ac:chgData name="TAN Mei Yi [Harrisdale Senior High School]" userId="f9f029c9-d743-4d60-9f2c-e74bdec1ab07" providerId="ADAL" clId="{3B8254D1-732B-4436-A0DA-2E501C105E30}" dt="2023-05-17T02:27:39.251" v="1217" actId="478"/>
          <ac:spMkLst>
            <pc:docMk/>
            <pc:sldMk cId="2107905157" sldId="268"/>
            <ac:spMk id="4" creationId="{640EDBC0-B055-42DC-99C4-3D69FBE2EFBD}"/>
          </ac:spMkLst>
        </pc:spChg>
      </pc:sldChg>
      <pc:sldChg chg="del">
        <pc:chgData name="TAN Mei Yi [Harrisdale Senior High School]" userId="f9f029c9-d743-4d60-9f2c-e74bdec1ab07" providerId="ADAL" clId="{3B8254D1-732B-4436-A0DA-2E501C105E30}" dt="2023-05-16T00:51:16.800" v="168" actId="47"/>
        <pc:sldMkLst>
          <pc:docMk/>
          <pc:sldMk cId="3899071999" sldId="268"/>
        </pc:sldMkLst>
      </pc:sldChg>
      <pc:sldChg chg="del">
        <pc:chgData name="TAN Mei Yi [Harrisdale Senior High School]" userId="f9f029c9-d743-4d60-9f2c-e74bdec1ab07" providerId="ADAL" clId="{3B8254D1-732B-4436-A0DA-2E501C105E30}" dt="2023-05-16T00:51:16.800" v="168" actId="47"/>
        <pc:sldMkLst>
          <pc:docMk/>
          <pc:sldMk cId="72819990" sldId="285"/>
        </pc:sldMkLst>
      </pc:sldChg>
      <pc:sldChg chg="modSp mod">
        <pc:chgData name="TAN Mei Yi [Harrisdale Senior High School]" userId="f9f029c9-d743-4d60-9f2c-e74bdec1ab07" providerId="ADAL" clId="{3B8254D1-732B-4436-A0DA-2E501C105E30}" dt="2023-05-17T02:28:26.382" v="1241" actId="5793"/>
        <pc:sldMkLst>
          <pc:docMk/>
          <pc:sldMk cId="3000480193" sldId="288"/>
        </pc:sldMkLst>
        <pc:spChg chg="mod">
          <ac:chgData name="TAN Mei Yi [Harrisdale Senior High School]" userId="f9f029c9-d743-4d60-9f2c-e74bdec1ab07" providerId="ADAL" clId="{3B8254D1-732B-4436-A0DA-2E501C105E30}" dt="2023-05-17T02:28:26.382" v="1241" actId="5793"/>
          <ac:spMkLst>
            <pc:docMk/>
            <pc:sldMk cId="3000480193" sldId="288"/>
            <ac:spMk id="5" creationId="{00000000-0000-0000-0000-000000000000}"/>
          </ac:spMkLst>
        </pc:spChg>
      </pc:sldChg>
      <pc:sldChg chg="del">
        <pc:chgData name="TAN Mei Yi [Harrisdale Senior High School]" userId="f9f029c9-d743-4d60-9f2c-e74bdec1ab07" providerId="ADAL" clId="{3B8254D1-732B-4436-A0DA-2E501C105E30}" dt="2023-05-16T00:51:16.800" v="168" actId="47"/>
        <pc:sldMkLst>
          <pc:docMk/>
          <pc:sldMk cId="64366166" sldId="289"/>
        </pc:sldMkLst>
      </pc:sldChg>
      <pc:sldChg chg="del">
        <pc:chgData name="TAN Mei Yi [Harrisdale Senior High School]" userId="f9f029c9-d743-4d60-9f2c-e74bdec1ab07" providerId="ADAL" clId="{3B8254D1-732B-4436-A0DA-2E501C105E30}" dt="2023-05-16T00:51:16.800" v="168" actId="47"/>
        <pc:sldMkLst>
          <pc:docMk/>
          <pc:sldMk cId="1267642608" sldId="290"/>
        </pc:sldMkLst>
      </pc:sldChg>
      <pc:sldChg chg="del">
        <pc:chgData name="TAN Mei Yi [Harrisdale Senior High School]" userId="f9f029c9-d743-4d60-9f2c-e74bdec1ab07" providerId="ADAL" clId="{3B8254D1-732B-4436-A0DA-2E501C105E30}" dt="2023-05-16T00:51:16.800" v="168" actId="47"/>
        <pc:sldMkLst>
          <pc:docMk/>
          <pc:sldMk cId="2734597158" sldId="291"/>
        </pc:sldMkLst>
      </pc:sldChg>
      <pc:sldChg chg="modSp mod">
        <pc:chgData name="TAN Mei Yi [Harrisdale Senior High School]" userId="f9f029c9-d743-4d60-9f2c-e74bdec1ab07" providerId="ADAL" clId="{3B8254D1-732B-4436-A0DA-2E501C105E30}" dt="2023-05-17T02:26:12.060" v="1201" actId="113"/>
        <pc:sldMkLst>
          <pc:docMk/>
          <pc:sldMk cId="2226349418" sldId="292"/>
        </pc:sldMkLst>
        <pc:spChg chg="mod">
          <ac:chgData name="TAN Mei Yi [Harrisdale Senior High School]" userId="f9f029c9-d743-4d60-9f2c-e74bdec1ab07" providerId="ADAL" clId="{3B8254D1-732B-4436-A0DA-2E501C105E30}" dt="2023-05-17T02:26:12.060" v="1201" actId="113"/>
          <ac:spMkLst>
            <pc:docMk/>
            <pc:sldMk cId="2226349418" sldId="292"/>
            <ac:spMk id="21" creationId="{8E7845BC-DC72-44E1-BABF-6AFB4DC3022D}"/>
          </ac:spMkLst>
        </pc:spChg>
      </pc:sldChg>
      <pc:sldChg chg="del">
        <pc:chgData name="TAN Mei Yi [Harrisdale Senior High School]" userId="f9f029c9-d743-4d60-9f2c-e74bdec1ab07" providerId="ADAL" clId="{3B8254D1-732B-4436-A0DA-2E501C105E30}" dt="2023-05-16T00:51:16.800" v="168" actId="47"/>
        <pc:sldMkLst>
          <pc:docMk/>
          <pc:sldMk cId="3106532549" sldId="307"/>
        </pc:sldMkLst>
      </pc:sldChg>
      <pc:sldChg chg="del">
        <pc:chgData name="TAN Mei Yi [Harrisdale Senior High School]" userId="f9f029c9-d743-4d60-9f2c-e74bdec1ab07" providerId="ADAL" clId="{3B8254D1-732B-4436-A0DA-2E501C105E30}" dt="2023-05-16T00:51:16.800" v="168" actId="47"/>
        <pc:sldMkLst>
          <pc:docMk/>
          <pc:sldMk cId="4041022850" sldId="309"/>
        </pc:sldMkLst>
      </pc:sldChg>
      <pc:sldChg chg="del">
        <pc:chgData name="TAN Mei Yi [Harrisdale Senior High School]" userId="f9f029c9-d743-4d60-9f2c-e74bdec1ab07" providerId="ADAL" clId="{3B8254D1-732B-4436-A0DA-2E501C105E30}" dt="2023-05-16T00:51:16.800" v="168" actId="47"/>
        <pc:sldMkLst>
          <pc:docMk/>
          <pc:sldMk cId="176469213" sldId="311"/>
        </pc:sldMkLst>
      </pc:sldChg>
      <pc:sldChg chg="del">
        <pc:chgData name="TAN Mei Yi [Harrisdale Senior High School]" userId="f9f029c9-d743-4d60-9f2c-e74bdec1ab07" providerId="ADAL" clId="{3B8254D1-732B-4436-A0DA-2E501C105E30}" dt="2023-05-16T00:51:16.800" v="168" actId="47"/>
        <pc:sldMkLst>
          <pc:docMk/>
          <pc:sldMk cId="224559464" sldId="312"/>
        </pc:sldMkLst>
      </pc:sldChg>
      <pc:sldChg chg="del">
        <pc:chgData name="TAN Mei Yi [Harrisdale Senior High School]" userId="f9f029c9-d743-4d60-9f2c-e74bdec1ab07" providerId="ADAL" clId="{3B8254D1-732B-4436-A0DA-2E501C105E30}" dt="2023-05-16T00:51:16.800" v="168" actId="47"/>
        <pc:sldMkLst>
          <pc:docMk/>
          <pc:sldMk cId="3601221498" sldId="313"/>
        </pc:sldMkLst>
      </pc:sldChg>
      <pc:sldChg chg="del">
        <pc:chgData name="TAN Mei Yi [Harrisdale Senior High School]" userId="f9f029c9-d743-4d60-9f2c-e74bdec1ab07" providerId="ADAL" clId="{3B8254D1-732B-4436-A0DA-2E501C105E30}" dt="2023-05-16T00:51:16.800" v="168" actId="47"/>
        <pc:sldMkLst>
          <pc:docMk/>
          <pc:sldMk cId="499756445" sldId="314"/>
        </pc:sldMkLst>
      </pc:sldChg>
      <pc:sldChg chg="del">
        <pc:chgData name="TAN Mei Yi [Harrisdale Senior High School]" userId="f9f029c9-d743-4d60-9f2c-e74bdec1ab07" providerId="ADAL" clId="{3B8254D1-732B-4436-A0DA-2E501C105E30}" dt="2023-05-16T00:51:16.800" v="168" actId="47"/>
        <pc:sldMkLst>
          <pc:docMk/>
          <pc:sldMk cId="1084010488" sldId="315"/>
        </pc:sldMkLst>
      </pc:sldChg>
      <pc:sldChg chg="del">
        <pc:chgData name="TAN Mei Yi [Harrisdale Senior High School]" userId="f9f029c9-d743-4d60-9f2c-e74bdec1ab07" providerId="ADAL" clId="{3B8254D1-732B-4436-A0DA-2E501C105E30}" dt="2023-05-16T00:51:16.800" v="168" actId="47"/>
        <pc:sldMkLst>
          <pc:docMk/>
          <pc:sldMk cId="2921770988" sldId="316"/>
        </pc:sldMkLst>
      </pc:sldChg>
      <pc:sldChg chg="addSp delSp modSp add mod">
        <pc:chgData name="TAN Mei Yi [Harrisdale Senior High School]" userId="f9f029c9-d743-4d60-9f2c-e74bdec1ab07" providerId="ADAL" clId="{3B8254D1-732B-4436-A0DA-2E501C105E30}" dt="2023-05-16T01:07:34.219" v="387" actId="113"/>
        <pc:sldMkLst>
          <pc:docMk/>
          <pc:sldMk cId="1773869733" sldId="317"/>
        </pc:sldMkLst>
        <pc:spChg chg="add mod">
          <ac:chgData name="TAN Mei Yi [Harrisdale Senior High School]" userId="f9f029c9-d743-4d60-9f2c-e74bdec1ab07" providerId="ADAL" clId="{3B8254D1-732B-4436-A0DA-2E501C105E30}" dt="2023-05-16T00:48:14.076" v="160"/>
          <ac:spMkLst>
            <pc:docMk/>
            <pc:sldMk cId="1773869733" sldId="317"/>
            <ac:spMk id="2" creationId="{5EC228AD-AA46-653C-62C4-F86EBD850180}"/>
          </ac:spMkLst>
        </pc:spChg>
        <pc:spChg chg="mod">
          <ac:chgData name="TAN Mei Yi [Harrisdale Senior High School]" userId="f9f029c9-d743-4d60-9f2c-e74bdec1ab07" providerId="ADAL" clId="{3B8254D1-732B-4436-A0DA-2E501C105E30}" dt="2023-05-16T01:07:34.219" v="387" actId="113"/>
          <ac:spMkLst>
            <pc:docMk/>
            <pc:sldMk cId="1773869733" sldId="317"/>
            <ac:spMk id="3" creationId="{00000000-0000-0000-0000-000000000000}"/>
          </ac:spMkLst>
        </pc:spChg>
        <pc:spChg chg="del">
          <ac:chgData name="TAN Mei Yi [Harrisdale Senior High School]" userId="f9f029c9-d743-4d60-9f2c-e74bdec1ab07" providerId="ADAL" clId="{3B8254D1-732B-4436-A0DA-2E501C105E30}" dt="2023-05-16T00:48:13.680" v="159" actId="478"/>
          <ac:spMkLst>
            <pc:docMk/>
            <pc:sldMk cId="1773869733" sldId="317"/>
            <ac:spMk id="6" creationId="{94F7F238-DC3F-4626-8891-562BA63C744E}"/>
          </ac:spMkLst>
        </pc:spChg>
        <pc:spChg chg="mod">
          <ac:chgData name="TAN Mei Yi [Harrisdale Senior High School]" userId="f9f029c9-d743-4d60-9f2c-e74bdec1ab07" providerId="ADAL" clId="{3B8254D1-732B-4436-A0DA-2E501C105E30}" dt="2023-05-16T01:07:31.969" v="386" actId="207"/>
          <ac:spMkLst>
            <pc:docMk/>
            <pc:sldMk cId="1773869733" sldId="317"/>
            <ac:spMk id="7" creationId="{41E7C050-9B01-4CA0-AB71-3A354178AFF7}"/>
          </ac:spMkLst>
        </pc:spChg>
        <pc:spChg chg="mod">
          <ac:chgData name="TAN Mei Yi [Harrisdale Senior High School]" userId="f9f029c9-d743-4d60-9f2c-e74bdec1ab07" providerId="ADAL" clId="{3B8254D1-732B-4436-A0DA-2E501C105E30}" dt="2023-05-16T01:07:31.969" v="386" actId="207"/>
          <ac:spMkLst>
            <pc:docMk/>
            <pc:sldMk cId="1773869733" sldId="317"/>
            <ac:spMk id="8" creationId="{4BC6BBCA-2C05-4EB6-8F9A-CC88B9B138D2}"/>
          </ac:spMkLst>
        </pc:spChg>
        <pc:spChg chg="mod">
          <ac:chgData name="TAN Mei Yi [Harrisdale Senior High School]" userId="f9f029c9-d743-4d60-9f2c-e74bdec1ab07" providerId="ADAL" clId="{3B8254D1-732B-4436-A0DA-2E501C105E30}" dt="2023-05-16T01:07:31.969" v="386" actId="207"/>
          <ac:spMkLst>
            <pc:docMk/>
            <pc:sldMk cId="1773869733" sldId="317"/>
            <ac:spMk id="9" creationId="{D698C2BA-9118-4D5D-BBC1-7E7E495552AA}"/>
          </ac:spMkLst>
        </pc:spChg>
        <pc:spChg chg="mod">
          <ac:chgData name="TAN Mei Yi [Harrisdale Senior High School]" userId="f9f029c9-d743-4d60-9f2c-e74bdec1ab07" providerId="ADAL" clId="{3B8254D1-732B-4436-A0DA-2E501C105E30}" dt="2023-05-16T01:07:31.969" v="386" actId="207"/>
          <ac:spMkLst>
            <pc:docMk/>
            <pc:sldMk cId="1773869733" sldId="317"/>
            <ac:spMk id="10" creationId="{E7C4F525-E6F7-47F6-B65F-CE5FBDD63DDB}"/>
          </ac:spMkLst>
        </pc:spChg>
      </pc:sldChg>
      <pc:sldChg chg="addSp delSp modSp add mod modAnim">
        <pc:chgData name="TAN Mei Yi [Harrisdale Senior High School]" userId="f9f029c9-d743-4d60-9f2c-e74bdec1ab07" providerId="ADAL" clId="{3B8254D1-732B-4436-A0DA-2E501C105E30}" dt="2023-05-16T23:16:20.173" v="759" actId="6549"/>
        <pc:sldMkLst>
          <pc:docMk/>
          <pc:sldMk cId="3205503026" sldId="318"/>
        </pc:sldMkLst>
        <pc:spChg chg="mod">
          <ac:chgData name="TAN Mei Yi [Harrisdale Senior High School]" userId="f9f029c9-d743-4d60-9f2c-e74bdec1ab07" providerId="ADAL" clId="{3B8254D1-732B-4436-A0DA-2E501C105E30}" dt="2023-05-16T23:16:20.173" v="759" actId="6549"/>
          <ac:spMkLst>
            <pc:docMk/>
            <pc:sldMk cId="3205503026" sldId="318"/>
            <ac:spMk id="4" creationId="{1C303B33-9BC1-43C7-BF5D-5AC0B8B1F40E}"/>
          </ac:spMkLst>
        </pc:spChg>
        <pc:spChg chg="mod">
          <ac:chgData name="TAN Mei Yi [Harrisdale Senior High School]" userId="f9f029c9-d743-4d60-9f2c-e74bdec1ab07" providerId="ADAL" clId="{3B8254D1-732B-4436-A0DA-2E501C105E30}" dt="2023-05-16T00:48:57.606" v="164" actId="1036"/>
          <ac:spMkLst>
            <pc:docMk/>
            <pc:sldMk cId="3205503026" sldId="318"/>
            <ac:spMk id="5" creationId="{5CB09F0A-902B-44E0-ABCB-A2E991ABF71F}"/>
          </ac:spMkLst>
        </pc:spChg>
        <pc:picChg chg="add del mod">
          <ac:chgData name="TAN Mei Yi [Harrisdale Senior High School]" userId="f9f029c9-d743-4d60-9f2c-e74bdec1ab07" providerId="ADAL" clId="{3B8254D1-732B-4436-A0DA-2E501C105E30}" dt="2023-05-16T23:15:06.779" v="719" actId="478"/>
          <ac:picMkLst>
            <pc:docMk/>
            <pc:sldMk cId="3205503026" sldId="318"/>
            <ac:picMk id="3" creationId="{AFE3FEB3-523B-E4EB-2F60-9F0AF9B21317}"/>
          </ac:picMkLst>
        </pc:picChg>
        <pc:picChg chg="add mod">
          <ac:chgData name="TAN Mei Yi [Harrisdale Senior High School]" userId="f9f029c9-d743-4d60-9f2c-e74bdec1ab07" providerId="ADAL" clId="{3B8254D1-732B-4436-A0DA-2E501C105E30}" dt="2023-05-16T23:15:55.857" v="749" actId="1076"/>
          <ac:picMkLst>
            <pc:docMk/>
            <pc:sldMk cId="3205503026" sldId="318"/>
            <ac:picMk id="7" creationId="{8BC66FF1-89A2-7AC5-77DC-3175F770A0CC}"/>
          </ac:picMkLst>
        </pc:picChg>
      </pc:sldChg>
      <pc:sldChg chg="addSp delSp modSp add mod">
        <pc:chgData name="TAN Mei Yi [Harrisdale Senior High School]" userId="f9f029c9-d743-4d60-9f2c-e74bdec1ab07" providerId="ADAL" clId="{3B8254D1-732B-4436-A0DA-2E501C105E30}" dt="2023-05-16T23:20:35.393" v="851" actId="207"/>
        <pc:sldMkLst>
          <pc:docMk/>
          <pc:sldMk cId="3537713335" sldId="319"/>
        </pc:sldMkLst>
        <pc:spChg chg="add mod">
          <ac:chgData name="TAN Mei Yi [Harrisdale Senior High School]" userId="f9f029c9-d743-4d60-9f2c-e74bdec1ab07" providerId="ADAL" clId="{3B8254D1-732B-4436-A0DA-2E501C105E30}" dt="2023-05-16T00:51:07.379" v="167"/>
          <ac:spMkLst>
            <pc:docMk/>
            <pc:sldMk cId="3537713335" sldId="319"/>
            <ac:spMk id="2" creationId="{D747E927-1778-12B8-9777-84E6BC1C3A42}"/>
          </ac:spMkLst>
        </pc:spChg>
        <pc:spChg chg="mod">
          <ac:chgData name="TAN Mei Yi [Harrisdale Senior High School]" userId="f9f029c9-d743-4d60-9f2c-e74bdec1ab07" providerId="ADAL" clId="{3B8254D1-732B-4436-A0DA-2E501C105E30}" dt="2023-05-16T23:20:35.393" v="851" actId="207"/>
          <ac:spMkLst>
            <pc:docMk/>
            <pc:sldMk cId="3537713335" sldId="319"/>
            <ac:spMk id="4" creationId="{CA36A7FA-CBEB-41A0-A943-15FEF74F7CCF}"/>
          </ac:spMkLst>
        </pc:spChg>
        <pc:spChg chg="mod">
          <ac:chgData name="TAN Mei Yi [Harrisdale Senior High School]" userId="f9f029c9-d743-4d60-9f2c-e74bdec1ab07" providerId="ADAL" clId="{3B8254D1-732B-4436-A0DA-2E501C105E30}" dt="2023-05-16T23:20:35.393" v="851" actId="207"/>
          <ac:spMkLst>
            <pc:docMk/>
            <pc:sldMk cId="3537713335" sldId="319"/>
            <ac:spMk id="5" creationId="{8DFB22D4-88E6-43EE-980A-FEDCD8A2D0EF}"/>
          </ac:spMkLst>
        </pc:spChg>
        <pc:spChg chg="del">
          <ac:chgData name="TAN Mei Yi [Harrisdale Senior High School]" userId="f9f029c9-d743-4d60-9f2c-e74bdec1ab07" providerId="ADAL" clId="{3B8254D1-732B-4436-A0DA-2E501C105E30}" dt="2023-05-16T00:51:07.036" v="166" actId="478"/>
          <ac:spMkLst>
            <pc:docMk/>
            <pc:sldMk cId="3537713335" sldId="319"/>
            <ac:spMk id="6" creationId="{94F7F238-DC3F-4626-8891-562BA63C744E}"/>
          </ac:spMkLst>
        </pc:spChg>
        <pc:spChg chg="mod">
          <ac:chgData name="TAN Mei Yi [Harrisdale Senior High School]" userId="f9f029c9-d743-4d60-9f2c-e74bdec1ab07" providerId="ADAL" clId="{3B8254D1-732B-4436-A0DA-2E501C105E30}" dt="2023-05-16T23:20:35.393" v="851" actId="207"/>
          <ac:spMkLst>
            <pc:docMk/>
            <pc:sldMk cId="3537713335" sldId="319"/>
            <ac:spMk id="7" creationId="{D9075F0B-7851-4B35-BE04-157A0921BF4C}"/>
          </ac:spMkLst>
        </pc:spChg>
        <pc:spChg chg="mod">
          <ac:chgData name="TAN Mei Yi [Harrisdale Senior High School]" userId="f9f029c9-d743-4d60-9f2c-e74bdec1ab07" providerId="ADAL" clId="{3B8254D1-732B-4436-A0DA-2E501C105E30}" dt="2023-05-16T23:20:35.393" v="851" actId="207"/>
          <ac:spMkLst>
            <pc:docMk/>
            <pc:sldMk cId="3537713335" sldId="319"/>
            <ac:spMk id="8" creationId="{3385B559-E84E-4298-817F-4A57CD3D23AB}"/>
          </ac:spMkLst>
        </pc:spChg>
        <pc:spChg chg="mod">
          <ac:chgData name="TAN Mei Yi [Harrisdale Senior High School]" userId="f9f029c9-d743-4d60-9f2c-e74bdec1ab07" providerId="ADAL" clId="{3B8254D1-732B-4436-A0DA-2E501C105E30}" dt="2023-05-16T23:20:35.393" v="851" actId="207"/>
          <ac:spMkLst>
            <pc:docMk/>
            <pc:sldMk cId="3537713335" sldId="319"/>
            <ac:spMk id="9" creationId="{7F532D3B-CEE7-4577-A10D-1BD9760754E2}"/>
          </ac:spMkLst>
        </pc:spChg>
      </pc:sldChg>
      <pc:sldChg chg="addSp delSp modSp add mod modAnim">
        <pc:chgData name="TAN Mei Yi [Harrisdale Senior High School]" userId="f9f029c9-d743-4d60-9f2c-e74bdec1ab07" providerId="ADAL" clId="{3B8254D1-732B-4436-A0DA-2E501C105E30}" dt="2023-05-17T02:13:57.100" v="1041" actId="20577"/>
        <pc:sldMkLst>
          <pc:docMk/>
          <pc:sldMk cId="3503087137" sldId="320"/>
        </pc:sldMkLst>
        <pc:spChg chg="del">
          <ac:chgData name="TAN Mei Yi [Harrisdale Senior High School]" userId="f9f029c9-d743-4d60-9f2c-e74bdec1ab07" providerId="ADAL" clId="{3B8254D1-732B-4436-A0DA-2E501C105E30}" dt="2023-05-17T01:23:04.115" v="853" actId="478"/>
          <ac:spMkLst>
            <pc:docMk/>
            <pc:sldMk cId="3503087137" sldId="320"/>
            <ac:spMk id="2" creationId="{00000000-0000-0000-0000-000000000000}"/>
          </ac:spMkLst>
        </pc:spChg>
        <pc:spChg chg="mod">
          <ac:chgData name="TAN Mei Yi [Harrisdale Senior High School]" userId="f9f029c9-d743-4d60-9f2c-e74bdec1ab07" providerId="ADAL" clId="{3B8254D1-732B-4436-A0DA-2E501C105E30}" dt="2023-05-17T02:10:28.788" v="1014" actId="20577"/>
          <ac:spMkLst>
            <pc:docMk/>
            <pc:sldMk cId="3503087137" sldId="320"/>
            <ac:spMk id="3" creationId="{00000000-0000-0000-0000-000000000000}"/>
          </ac:spMkLst>
        </pc:spChg>
        <pc:spChg chg="add del mod">
          <ac:chgData name="TAN Mei Yi [Harrisdale Senior High School]" userId="f9f029c9-d743-4d60-9f2c-e74bdec1ab07" providerId="ADAL" clId="{3B8254D1-732B-4436-A0DA-2E501C105E30}" dt="2023-05-17T01:23:06.463" v="854" actId="478"/>
          <ac:spMkLst>
            <pc:docMk/>
            <pc:sldMk cId="3503087137" sldId="320"/>
            <ac:spMk id="5" creationId="{7C0E7542-F11D-67FF-9989-359E20FAC405}"/>
          </ac:spMkLst>
        </pc:spChg>
        <pc:spChg chg="add mod">
          <ac:chgData name="TAN Mei Yi [Harrisdale Senior High School]" userId="f9f029c9-d743-4d60-9f2c-e74bdec1ab07" providerId="ADAL" clId="{3B8254D1-732B-4436-A0DA-2E501C105E30}" dt="2023-05-17T01:24:03.611" v="880" actId="20577"/>
          <ac:spMkLst>
            <pc:docMk/>
            <pc:sldMk cId="3503087137" sldId="320"/>
            <ac:spMk id="6" creationId="{053CFA68-FF5F-E1DC-001B-69854D1B5CF9}"/>
          </ac:spMkLst>
        </pc:spChg>
        <pc:spChg chg="mod">
          <ac:chgData name="TAN Mei Yi [Harrisdale Senior High School]" userId="f9f029c9-d743-4d60-9f2c-e74bdec1ab07" providerId="ADAL" clId="{3B8254D1-732B-4436-A0DA-2E501C105E30}" dt="2023-05-17T01:24:53.715" v="881" actId="1076"/>
          <ac:spMkLst>
            <pc:docMk/>
            <pc:sldMk cId="3503087137" sldId="320"/>
            <ac:spMk id="8" creationId="{00000000-0000-0000-0000-000000000000}"/>
          </ac:spMkLst>
        </pc:spChg>
        <pc:spChg chg="mod">
          <ac:chgData name="TAN Mei Yi [Harrisdale Senior High School]" userId="f9f029c9-d743-4d60-9f2c-e74bdec1ab07" providerId="ADAL" clId="{3B8254D1-732B-4436-A0DA-2E501C105E30}" dt="2023-05-17T01:24:53.715" v="881" actId="1076"/>
          <ac:spMkLst>
            <pc:docMk/>
            <pc:sldMk cId="3503087137" sldId="320"/>
            <ac:spMk id="9" creationId="{00000000-0000-0000-0000-000000000000}"/>
          </ac:spMkLst>
        </pc:spChg>
        <pc:spChg chg="mod">
          <ac:chgData name="TAN Mei Yi [Harrisdale Senior High School]" userId="f9f029c9-d743-4d60-9f2c-e74bdec1ab07" providerId="ADAL" clId="{3B8254D1-732B-4436-A0DA-2E501C105E30}" dt="2023-05-17T02:13:57.100" v="1041" actId="20577"/>
          <ac:spMkLst>
            <pc:docMk/>
            <pc:sldMk cId="3503087137" sldId="320"/>
            <ac:spMk id="10" creationId="{00000000-0000-0000-0000-000000000000}"/>
          </ac:spMkLst>
        </pc:spChg>
      </pc:sldChg>
      <pc:sldChg chg="addSp delSp modSp add mod modAnim">
        <pc:chgData name="TAN Mei Yi [Harrisdale Senior High School]" userId="f9f029c9-d743-4d60-9f2c-e74bdec1ab07" providerId="ADAL" clId="{3B8254D1-732B-4436-A0DA-2E501C105E30}" dt="2023-05-17T02:21:25.680" v="1191" actId="207"/>
        <pc:sldMkLst>
          <pc:docMk/>
          <pc:sldMk cId="3778216161" sldId="321"/>
        </pc:sldMkLst>
        <pc:spChg chg="add mod">
          <ac:chgData name="TAN Mei Yi [Harrisdale Senior High School]" userId="f9f029c9-d743-4d60-9f2c-e74bdec1ab07" providerId="ADAL" clId="{3B8254D1-732B-4436-A0DA-2E501C105E30}" dt="2023-05-17T01:30:50.348" v="912"/>
          <ac:spMkLst>
            <pc:docMk/>
            <pc:sldMk cId="3778216161" sldId="321"/>
            <ac:spMk id="2" creationId="{FA55D207-8E50-12B3-462A-163829F5B704}"/>
          </ac:spMkLst>
        </pc:spChg>
        <pc:spChg chg="mod">
          <ac:chgData name="TAN Mei Yi [Harrisdale Senior High School]" userId="f9f029c9-d743-4d60-9f2c-e74bdec1ab07" providerId="ADAL" clId="{3B8254D1-732B-4436-A0DA-2E501C105E30}" dt="2023-05-17T02:21:18.568" v="1190" actId="113"/>
          <ac:spMkLst>
            <pc:docMk/>
            <pc:sldMk cId="3778216161" sldId="321"/>
            <ac:spMk id="3" creationId="{00000000-0000-0000-0000-000000000000}"/>
          </ac:spMkLst>
        </pc:spChg>
        <pc:spChg chg="del">
          <ac:chgData name="TAN Mei Yi [Harrisdale Senior High School]" userId="f9f029c9-d743-4d60-9f2c-e74bdec1ab07" providerId="ADAL" clId="{3B8254D1-732B-4436-A0DA-2E501C105E30}" dt="2023-05-17T01:30:50.147" v="911" actId="478"/>
          <ac:spMkLst>
            <pc:docMk/>
            <pc:sldMk cId="3778216161" sldId="321"/>
            <ac:spMk id="6" creationId="{1F467A56-FDAC-485E-A1F0-AB7AEB1360BA}"/>
          </ac:spMkLst>
        </pc:spChg>
        <pc:spChg chg="mod">
          <ac:chgData name="TAN Mei Yi [Harrisdale Senior High School]" userId="f9f029c9-d743-4d60-9f2c-e74bdec1ab07" providerId="ADAL" clId="{3B8254D1-732B-4436-A0DA-2E501C105E30}" dt="2023-05-17T02:21:25.680" v="1191" actId="207"/>
          <ac:spMkLst>
            <pc:docMk/>
            <pc:sldMk cId="3778216161" sldId="321"/>
            <ac:spMk id="7" creationId="{FC9CD21F-0F14-4E87-B30D-055DEE7EAE21}"/>
          </ac:spMkLst>
        </pc:spChg>
        <pc:spChg chg="mod">
          <ac:chgData name="TAN Mei Yi [Harrisdale Senior High School]" userId="f9f029c9-d743-4d60-9f2c-e74bdec1ab07" providerId="ADAL" clId="{3B8254D1-732B-4436-A0DA-2E501C105E30}" dt="2023-05-17T02:21:25.680" v="1191" actId="207"/>
          <ac:spMkLst>
            <pc:docMk/>
            <pc:sldMk cId="3778216161" sldId="321"/>
            <ac:spMk id="8" creationId="{A330FB63-C0DC-4248-AE49-42A9A8DD7C0D}"/>
          </ac:spMkLst>
        </pc:spChg>
        <pc:spChg chg="mod">
          <ac:chgData name="TAN Mei Yi [Harrisdale Senior High School]" userId="f9f029c9-d743-4d60-9f2c-e74bdec1ab07" providerId="ADAL" clId="{3B8254D1-732B-4436-A0DA-2E501C105E30}" dt="2023-05-17T02:21:25.680" v="1191" actId="207"/>
          <ac:spMkLst>
            <pc:docMk/>
            <pc:sldMk cId="3778216161" sldId="321"/>
            <ac:spMk id="9" creationId="{183D7A7C-EB38-4868-B8CB-D1F678AC4307}"/>
          </ac:spMkLst>
        </pc:spChg>
        <pc:spChg chg="mod">
          <ac:chgData name="TAN Mei Yi [Harrisdale Senior High School]" userId="f9f029c9-d743-4d60-9f2c-e74bdec1ab07" providerId="ADAL" clId="{3B8254D1-732B-4436-A0DA-2E501C105E30}" dt="2023-05-17T02:21:25.680" v="1191" actId="207"/>
          <ac:spMkLst>
            <pc:docMk/>
            <pc:sldMk cId="3778216161" sldId="321"/>
            <ac:spMk id="10" creationId="{3AE0236D-C8E1-4DD3-975A-485F2BE39502}"/>
          </ac:spMkLst>
        </pc:spChg>
      </pc:sldChg>
      <pc:sldChg chg="add">
        <pc:chgData name="TAN Mei Yi [Harrisdale Senior High School]" userId="f9f029c9-d743-4d60-9f2c-e74bdec1ab07" providerId="ADAL" clId="{3B8254D1-732B-4436-A0DA-2E501C105E30}" dt="2023-05-17T02:26:21.520" v="1202"/>
        <pc:sldMkLst>
          <pc:docMk/>
          <pc:sldMk cId="3841833187" sldId="322"/>
        </pc:sldMkLst>
      </pc:sldChg>
      <pc:sldChg chg="addSp delSp modSp add mod modAnim">
        <pc:chgData name="TAN Mei Yi [Harrisdale Senior High School]" userId="f9f029c9-d743-4d60-9f2c-e74bdec1ab07" providerId="ADAL" clId="{3B8254D1-732B-4436-A0DA-2E501C105E30}" dt="2023-05-17T02:29:00.269" v="1245" actId="207"/>
        <pc:sldMkLst>
          <pc:docMk/>
          <pc:sldMk cId="66020086" sldId="323"/>
        </pc:sldMkLst>
        <pc:spChg chg="add mod">
          <ac:chgData name="TAN Mei Yi [Harrisdale Senior High School]" userId="f9f029c9-d743-4d60-9f2c-e74bdec1ab07" providerId="ADAL" clId="{3B8254D1-732B-4436-A0DA-2E501C105E30}" dt="2023-05-17T02:27:07.971" v="1205"/>
          <ac:spMkLst>
            <pc:docMk/>
            <pc:sldMk cId="66020086" sldId="323"/>
            <ac:spMk id="2" creationId="{E27EF1A8-D9A9-03CC-B363-190D3583AAE2}"/>
          </ac:spMkLst>
        </pc:spChg>
        <pc:spChg chg="mod">
          <ac:chgData name="TAN Mei Yi [Harrisdale Senior High School]" userId="f9f029c9-d743-4d60-9f2c-e74bdec1ab07" providerId="ADAL" clId="{3B8254D1-732B-4436-A0DA-2E501C105E30}" dt="2023-05-17T02:29:00.269" v="1245" actId="207"/>
          <ac:spMkLst>
            <pc:docMk/>
            <pc:sldMk cId="66020086" sldId="323"/>
            <ac:spMk id="3" creationId="{88FF8FB5-EC5E-4674-85CF-4690E543731E}"/>
          </ac:spMkLst>
        </pc:spChg>
        <pc:spChg chg="del">
          <ac:chgData name="TAN Mei Yi [Harrisdale Senior High School]" userId="f9f029c9-d743-4d60-9f2c-e74bdec1ab07" providerId="ADAL" clId="{3B8254D1-732B-4436-A0DA-2E501C105E30}" dt="2023-05-17T02:27:07.691" v="1204" actId="478"/>
          <ac:spMkLst>
            <pc:docMk/>
            <pc:sldMk cId="66020086" sldId="323"/>
            <ac:spMk id="4" creationId="{363005A3-DBC4-4095-B2E9-149391BAEB86}"/>
          </ac:spMkLst>
        </pc:spChg>
      </pc:sldChg>
      <pc:sldChg chg="addSp delSp modSp add mod">
        <pc:chgData name="TAN Mei Yi [Harrisdale Senior High School]" userId="f9f029c9-d743-4d60-9f2c-e74bdec1ab07" providerId="ADAL" clId="{3B8254D1-732B-4436-A0DA-2E501C105E30}" dt="2023-05-17T02:30:46.503" v="1258" actId="115"/>
        <pc:sldMkLst>
          <pc:docMk/>
          <pc:sldMk cId="275857428" sldId="324"/>
        </pc:sldMkLst>
        <pc:spChg chg="add mod">
          <ac:chgData name="TAN Mei Yi [Harrisdale Senior High School]" userId="f9f029c9-d743-4d60-9f2c-e74bdec1ab07" providerId="ADAL" clId="{3B8254D1-732B-4436-A0DA-2E501C105E30}" dt="2023-05-17T02:27:19.983" v="1209"/>
          <ac:spMkLst>
            <pc:docMk/>
            <pc:sldMk cId="275857428" sldId="324"/>
            <ac:spMk id="2" creationId="{FC75C118-19FA-3B5D-0DC7-C653F5418559}"/>
          </ac:spMkLst>
        </pc:spChg>
        <pc:spChg chg="mod">
          <ac:chgData name="TAN Mei Yi [Harrisdale Senior High School]" userId="f9f029c9-d743-4d60-9f2c-e74bdec1ab07" providerId="ADAL" clId="{3B8254D1-732B-4436-A0DA-2E501C105E30}" dt="2023-05-17T02:30:46.503" v="1258" actId="115"/>
          <ac:spMkLst>
            <pc:docMk/>
            <pc:sldMk cId="275857428" sldId="324"/>
            <ac:spMk id="3" creationId="{00000000-0000-0000-0000-000000000000}"/>
          </ac:spMkLst>
        </pc:spChg>
        <pc:spChg chg="del">
          <ac:chgData name="TAN Mei Yi [Harrisdale Senior High School]" userId="f9f029c9-d743-4d60-9f2c-e74bdec1ab07" providerId="ADAL" clId="{3B8254D1-732B-4436-A0DA-2E501C105E30}" dt="2023-05-17T02:27:19.731" v="1208" actId="478"/>
          <ac:spMkLst>
            <pc:docMk/>
            <pc:sldMk cId="275857428" sldId="324"/>
            <ac:spMk id="6" creationId="{D989A801-9247-493B-9867-BB4B71033E7B}"/>
          </ac:spMkLst>
        </pc:spChg>
      </pc:sldChg>
      <pc:sldChg chg="addSp delSp modSp add mod modAnim">
        <pc:chgData name="TAN Mei Yi [Harrisdale Senior High School]" userId="f9f029c9-d743-4d60-9f2c-e74bdec1ab07" providerId="ADAL" clId="{3B8254D1-732B-4436-A0DA-2E501C105E30}" dt="2023-05-17T02:58:35.112" v="1409"/>
        <pc:sldMkLst>
          <pc:docMk/>
          <pc:sldMk cId="3269088832" sldId="325"/>
        </pc:sldMkLst>
        <pc:spChg chg="add mod">
          <ac:chgData name="TAN Mei Yi [Harrisdale Senior High School]" userId="f9f029c9-d743-4d60-9f2c-e74bdec1ab07" providerId="ADAL" clId="{3B8254D1-732B-4436-A0DA-2E501C105E30}" dt="2023-05-17T02:27:25.216" v="1211"/>
          <ac:spMkLst>
            <pc:docMk/>
            <pc:sldMk cId="3269088832" sldId="325"/>
            <ac:spMk id="2" creationId="{38C34890-02C6-25B2-F81B-F65B84A4353B}"/>
          </ac:spMkLst>
        </pc:spChg>
        <pc:spChg chg="del">
          <ac:chgData name="TAN Mei Yi [Harrisdale Senior High School]" userId="f9f029c9-d743-4d60-9f2c-e74bdec1ab07" providerId="ADAL" clId="{3B8254D1-732B-4436-A0DA-2E501C105E30}" dt="2023-05-17T02:27:24.920" v="1210" actId="478"/>
          <ac:spMkLst>
            <pc:docMk/>
            <pc:sldMk cId="3269088832" sldId="325"/>
            <ac:spMk id="7" creationId="{FC817212-4B0E-4105-A193-6FB1D3C673F7}"/>
          </ac:spMkLst>
        </pc:spChg>
        <pc:spChg chg="mod">
          <ac:chgData name="TAN Mei Yi [Harrisdale Senior High School]" userId="f9f029c9-d743-4d60-9f2c-e74bdec1ab07" providerId="ADAL" clId="{3B8254D1-732B-4436-A0DA-2E501C105E30}" dt="2023-05-17T02:31:53.098" v="1287" actId="113"/>
          <ac:spMkLst>
            <pc:docMk/>
            <pc:sldMk cId="3269088832" sldId="325"/>
            <ac:spMk id="12" creationId="{00000000-0000-0000-0000-000000000000}"/>
          </ac:spMkLst>
        </pc:spChg>
        <pc:spChg chg="mod">
          <ac:chgData name="TAN Mei Yi [Harrisdale Senior High School]" userId="f9f029c9-d743-4d60-9f2c-e74bdec1ab07" providerId="ADAL" clId="{3B8254D1-732B-4436-A0DA-2E501C105E30}" dt="2023-05-17T02:32:26.624" v="1293"/>
          <ac:spMkLst>
            <pc:docMk/>
            <pc:sldMk cId="3269088832" sldId="325"/>
            <ac:spMk id="13" creationId="{00000000-0000-0000-0000-000000000000}"/>
          </ac:spMkLst>
        </pc:spChg>
      </pc:sldChg>
      <pc:sldChg chg="addSp delSp modSp add mod modAnim">
        <pc:chgData name="TAN Mei Yi [Harrisdale Senior High School]" userId="f9f029c9-d743-4d60-9f2c-e74bdec1ab07" providerId="ADAL" clId="{3B8254D1-732B-4436-A0DA-2E501C105E30}" dt="2023-05-17T02:58:16.832" v="1405"/>
        <pc:sldMkLst>
          <pc:docMk/>
          <pc:sldMk cId="3549203776" sldId="326"/>
        </pc:sldMkLst>
        <pc:spChg chg="add mod">
          <ac:chgData name="TAN Mei Yi [Harrisdale Senior High School]" userId="f9f029c9-d743-4d60-9f2c-e74bdec1ab07" providerId="ADAL" clId="{3B8254D1-732B-4436-A0DA-2E501C105E30}" dt="2023-05-17T02:27:28.745" v="1213"/>
          <ac:spMkLst>
            <pc:docMk/>
            <pc:sldMk cId="3549203776" sldId="326"/>
            <ac:spMk id="2" creationId="{265883A9-38D2-0029-6FF4-746BD672E11D}"/>
          </ac:spMkLst>
        </pc:spChg>
        <pc:spChg chg="mod">
          <ac:chgData name="TAN Mei Yi [Harrisdale Senior High School]" userId="f9f029c9-d743-4d60-9f2c-e74bdec1ab07" providerId="ADAL" clId="{3B8254D1-732B-4436-A0DA-2E501C105E30}" dt="2023-05-17T02:35:35.144" v="1345"/>
          <ac:spMkLst>
            <pc:docMk/>
            <pc:sldMk cId="3549203776" sldId="326"/>
            <ac:spMk id="4" creationId="{00000000-0000-0000-0000-000000000000}"/>
          </ac:spMkLst>
        </pc:spChg>
        <pc:spChg chg="mod">
          <ac:chgData name="TAN Mei Yi [Harrisdale Senior High School]" userId="f9f029c9-d743-4d60-9f2c-e74bdec1ab07" providerId="ADAL" clId="{3B8254D1-732B-4436-A0DA-2E501C105E30}" dt="2023-05-17T02:58:06.935" v="1403" actId="20577"/>
          <ac:spMkLst>
            <pc:docMk/>
            <pc:sldMk cId="3549203776" sldId="326"/>
            <ac:spMk id="5" creationId="{00000000-0000-0000-0000-000000000000}"/>
          </ac:spMkLst>
        </pc:spChg>
        <pc:spChg chg="del">
          <ac:chgData name="TAN Mei Yi [Harrisdale Senior High School]" userId="f9f029c9-d743-4d60-9f2c-e74bdec1ab07" providerId="ADAL" clId="{3B8254D1-732B-4436-A0DA-2E501C105E30}" dt="2023-05-17T02:27:28.418" v="1212" actId="478"/>
          <ac:spMkLst>
            <pc:docMk/>
            <pc:sldMk cId="3549203776" sldId="326"/>
            <ac:spMk id="7" creationId="{21AC36C2-3FC6-4ABF-9059-E2AD01BFFBFC}"/>
          </ac:spMkLst>
        </pc:spChg>
      </pc:sldChg>
      <pc:sldChg chg="addSp delSp modSp add mod modAnim">
        <pc:chgData name="TAN Mei Yi [Harrisdale Senior High School]" userId="f9f029c9-d743-4d60-9f2c-e74bdec1ab07" providerId="ADAL" clId="{3B8254D1-732B-4436-A0DA-2E501C105E30}" dt="2023-05-17T02:47:26.691" v="1369"/>
        <pc:sldMkLst>
          <pc:docMk/>
          <pc:sldMk cId="297438224" sldId="327"/>
        </pc:sldMkLst>
        <pc:spChg chg="add mod">
          <ac:chgData name="TAN Mei Yi [Harrisdale Senior High School]" userId="f9f029c9-d743-4d60-9f2c-e74bdec1ab07" providerId="ADAL" clId="{3B8254D1-732B-4436-A0DA-2E501C105E30}" dt="2023-05-17T02:27:32.499" v="1215"/>
          <ac:spMkLst>
            <pc:docMk/>
            <pc:sldMk cId="297438224" sldId="327"/>
            <ac:spMk id="2" creationId="{EC3419B0-B291-42D5-ED10-875EC114CADF}"/>
          </ac:spMkLst>
        </pc:spChg>
        <pc:spChg chg="mod">
          <ac:chgData name="TAN Mei Yi [Harrisdale Senior High School]" userId="f9f029c9-d743-4d60-9f2c-e74bdec1ab07" providerId="ADAL" clId="{3B8254D1-732B-4436-A0DA-2E501C105E30}" dt="2023-05-17T02:45:10.920" v="1353"/>
          <ac:spMkLst>
            <pc:docMk/>
            <pc:sldMk cId="297438224" sldId="327"/>
            <ac:spMk id="3" creationId="{00000000-0000-0000-0000-000000000000}"/>
          </ac:spMkLst>
        </pc:spChg>
        <pc:spChg chg="del">
          <ac:chgData name="TAN Mei Yi [Harrisdale Senior High School]" userId="f9f029c9-d743-4d60-9f2c-e74bdec1ab07" providerId="ADAL" clId="{3B8254D1-732B-4436-A0DA-2E501C105E30}" dt="2023-05-17T02:27:32.221" v="1214" actId="478"/>
          <ac:spMkLst>
            <pc:docMk/>
            <pc:sldMk cId="297438224" sldId="327"/>
            <ac:spMk id="6" creationId="{E793D7CD-BCB5-4D33-A660-75872AE2F13A}"/>
          </ac:spMkLst>
        </pc:spChg>
      </pc:sldChg>
    </pc:docChg>
  </pc:docChgLst>
  <pc:docChgLst>
    <pc:chgData name="TAN Mei Yi [Harrisdale Senior High School]" userId="f9f029c9-d743-4d60-9f2c-e74bdec1ab07" providerId="ADAL" clId="{D17DB616-D1C8-4DAC-91A4-06D3FCF8689A}"/>
    <pc:docChg chg="undo custSel addSld delSld modSld sldOrd">
      <pc:chgData name="TAN Mei Yi [Harrisdale Senior High School]" userId="f9f029c9-d743-4d60-9f2c-e74bdec1ab07" providerId="ADAL" clId="{D17DB616-D1C8-4DAC-91A4-06D3FCF8689A}" dt="2023-08-17T00:39:17.090" v="4504" actId="20577"/>
      <pc:docMkLst>
        <pc:docMk/>
      </pc:docMkLst>
      <pc:sldChg chg="modSp add mod modAnim">
        <pc:chgData name="TAN Mei Yi [Harrisdale Senior High School]" userId="f9f029c9-d743-4d60-9f2c-e74bdec1ab07" providerId="ADAL" clId="{D17DB616-D1C8-4DAC-91A4-06D3FCF8689A}" dt="2023-08-10T02:18:28.586" v="159" actId="207"/>
        <pc:sldMkLst>
          <pc:docMk/>
          <pc:sldMk cId="2025799891" sldId="257"/>
        </pc:sldMkLst>
        <pc:spChg chg="mod">
          <ac:chgData name="TAN Mei Yi [Harrisdale Senior High School]" userId="f9f029c9-d743-4d60-9f2c-e74bdec1ab07" providerId="ADAL" clId="{D17DB616-D1C8-4DAC-91A4-06D3FCF8689A}" dt="2023-08-10T02:18:28.586" v="159" actId="207"/>
          <ac:spMkLst>
            <pc:docMk/>
            <pc:sldMk cId="2025799891" sldId="257"/>
            <ac:spMk id="3" creationId="{64911633-8A23-4521-B39B-9EC24A40E321}"/>
          </ac:spMkLst>
        </pc:spChg>
        <pc:spChg chg="mod">
          <ac:chgData name="TAN Mei Yi [Harrisdale Senior High School]" userId="f9f029c9-d743-4d60-9f2c-e74bdec1ab07" providerId="ADAL" clId="{D17DB616-D1C8-4DAC-91A4-06D3FCF8689A}" dt="2023-08-10T02:16:07.622" v="86" actId="207"/>
          <ac:spMkLst>
            <pc:docMk/>
            <pc:sldMk cId="2025799891" sldId="257"/>
            <ac:spMk id="5" creationId="{546B416F-A6DF-4967-99D4-51DD47A130FA}"/>
          </ac:spMkLst>
        </pc:spChg>
      </pc:sldChg>
      <pc:sldChg chg="addSp modSp add mod modAnim">
        <pc:chgData name="TAN Mei Yi [Harrisdale Senior High School]" userId="f9f029c9-d743-4d60-9f2c-e74bdec1ab07" providerId="ADAL" clId="{D17DB616-D1C8-4DAC-91A4-06D3FCF8689A}" dt="2023-08-10T02:22:07.049" v="194" actId="167"/>
        <pc:sldMkLst>
          <pc:docMk/>
          <pc:sldMk cId="3632193750" sldId="258"/>
        </pc:sldMkLst>
        <pc:spChg chg="add mod ord">
          <ac:chgData name="TAN Mei Yi [Harrisdale Senior High School]" userId="f9f029c9-d743-4d60-9f2c-e74bdec1ab07" providerId="ADAL" clId="{D17DB616-D1C8-4DAC-91A4-06D3FCF8689A}" dt="2023-08-10T02:22:07.049" v="194" actId="167"/>
          <ac:spMkLst>
            <pc:docMk/>
            <pc:sldMk cId="3632193750" sldId="258"/>
            <ac:spMk id="2" creationId="{5537C5BA-3467-A332-5C54-040E23AB298D}"/>
          </ac:spMkLst>
        </pc:spChg>
        <pc:spChg chg="mod">
          <ac:chgData name="TAN Mei Yi [Harrisdale Senior High School]" userId="f9f029c9-d743-4d60-9f2c-e74bdec1ab07" providerId="ADAL" clId="{D17DB616-D1C8-4DAC-91A4-06D3FCF8689A}" dt="2023-08-10T02:19:11.250" v="160" actId="207"/>
          <ac:spMkLst>
            <pc:docMk/>
            <pc:sldMk cId="3632193750" sldId="258"/>
            <ac:spMk id="5" creationId="{21B155B5-147F-47D2-9C1B-49730D4BFFF3}"/>
          </ac:spMkLst>
        </pc:spChg>
        <pc:spChg chg="mod">
          <ac:chgData name="TAN Mei Yi [Harrisdale Senior High School]" userId="f9f029c9-d743-4d60-9f2c-e74bdec1ab07" providerId="ADAL" clId="{D17DB616-D1C8-4DAC-91A4-06D3FCF8689A}" dt="2023-08-10T02:21:35.375" v="190" actId="27636"/>
          <ac:spMkLst>
            <pc:docMk/>
            <pc:sldMk cId="3632193750" sldId="258"/>
            <ac:spMk id="8" creationId="{83051479-F0AD-4838-9737-54F379254443}"/>
          </ac:spMkLst>
        </pc:spChg>
      </pc:sldChg>
      <pc:sldChg chg="modSp add mod">
        <pc:chgData name="TAN Mei Yi [Harrisdale Senior High School]" userId="f9f029c9-d743-4d60-9f2c-e74bdec1ab07" providerId="ADAL" clId="{D17DB616-D1C8-4DAC-91A4-06D3FCF8689A}" dt="2023-08-10T02:25:31.737" v="506" actId="20577"/>
        <pc:sldMkLst>
          <pc:docMk/>
          <pc:sldMk cId="2992052635" sldId="261"/>
        </pc:sldMkLst>
        <pc:spChg chg="mod">
          <ac:chgData name="TAN Mei Yi [Harrisdale Senior High School]" userId="f9f029c9-d743-4d60-9f2c-e74bdec1ab07" providerId="ADAL" clId="{D17DB616-D1C8-4DAC-91A4-06D3FCF8689A}" dt="2023-08-10T02:25:31.737" v="506" actId="20577"/>
          <ac:spMkLst>
            <pc:docMk/>
            <pc:sldMk cId="2992052635" sldId="261"/>
            <ac:spMk id="3" creationId="{00000000-0000-0000-0000-000000000000}"/>
          </ac:spMkLst>
        </pc:spChg>
        <pc:spChg chg="mod">
          <ac:chgData name="TAN Mei Yi [Harrisdale Senior High School]" userId="f9f029c9-d743-4d60-9f2c-e74bdec1ab07" providerId="ADAL" clId="{D17DB616-D1C8-4DAC-91A4-06D3FCF8689A}" dt="2023-08-10T02:22:35.650" v="195" actId="207"/>
          <ac:spMkLst>
            <pc:docMk/>
            <pc:sldMk cId="2992052635" sldId="261"/>
            <ac:spMk id="9" creationId="{B18378D3-5DF5-476B-8597-5A8F39E7FF20}"/>
          </ac:spMkLst>
        </pc:spChg>
      </pc:sldChg>
      <pc:sldChg chg="addSp delSp modSp add mod modAnim">
        <pc:chgData name="TAN Mei Yi [Harrisdale Senior High School]" userId="f9f029c9-d743-4d60-9f2c-e74bdec1ab07" providerId="ADAL" clId="{D17DB616-D1C8-4DAC-91A4-06D3FCF8689A}" dt="2023-08-10T04:57:50.352" v="2547"/>
        <pc:sldMkLst>
          <pc:docMk/>
          <pc:sldMk cId="696392929" sldId="262"/>
        </pc:sldMkLst>
        <pc:spChg chg="add mod">
          <ac:chgData name="TAN Mei Yi [Harrisdale Senior High School]" userId="f9f029c9-d743-4d60-9f2c-e74bdec1ab07" providerId="ADAL" clId="{D17DB616-D1C8-4DAC-91A4-06D3FCF8689A}" dt="2023-08-10T03:24:17.832" v="527"/>
          <ac:spMkLst>
            <pc:docMk/>
            <pc:sldMk cId="696392929" sldId="262"/>
            <ac:spMk id="2" creationId="{ED603AD7-4CDB-7ECC-6A7E-71D7FCC67BB3}"/>
          </ac:spMkLst>
        </pc:spChg>
        <pc:spChg chg="mod">
          <ac:chgData name="TAN Mei Yi [Harrisdale Senior High School]" userId="f9f029c9-d743-4d60-9f2c-e74bdec1ab07" providerId="ADAL" clId="{D17DB616-D1C8-4DAC-91A4-06D3FCF8689A}" dt="2023-08-10T04:57:43.619" v="2545" actId="207"/>
          <ac:spMkLst>
            <pc:docMk/>
            <pc:sldMk cId="696392929" sldId="262"/>
            <ac:spMk id="3" creationId="{00000000-0000-0000-0000-000000000000}"/>
          </ac:spMkLst>
        </pc:spChg>
        <pc:spChg chg="del">
          <ac:chgData name="TAN Mei Yi [Harrisdale Senior High School]" userId="f9f029c9-d743-4d60-9f2c-e74bdec1ab07" providerId="ADAL" clId="{D17DB616-D1C8-4DAC-91A4-06D3FCF8689A}" dt="2023-08-10T03:24:17.681" v="526" actId="478"/>
          <ac:spMkLst>
            <pc:docMk/>
            <pc:sldMk cId="696392929" sldId="262"/>
            <ac:spMk id="7" creationId="{DDD05155-7B08-4756-A7BA-5FA05F7BA0AD}"/>
          </ac:spMkLst>
        </pc:spChg>
      </pc:sldChg>
      <pc:sldChg chg="addSp delSp modSp add mod modAnim">
        <pc:chgData name="TAN Mei Yi [Harrisdale Senior High School]" userId="f9f029c9-d743-4d60-9f2c-e74bdec1ab07" providerId="ADAL" clId="{D17DB616-D1C8-4DAC-91A4-06D3FCF8689A}" dt="2023-08-10T04:58:48.536" v="2570" actId="20577"/>
        <pc:sldMkLst>
          <pc:docMk/>
          <pc:sldMk cId="3730312787" sldId="263"/>
        </pc:sldMkLst>
        <pc:spChg chg="add mod">
          <ac:chgData name="TAN Mei Yi [Harrisdale Senior High School]" userId="f9f029c9-d743-4d60-9f2c-e74bdec1ab07" providerId="ADAL" clId="{D17DB616-D1C8-4DAC-91A4-06D3FCF8689A}" dt="2023-08-10T03:24:20.610" v="529"/>
          <ac:spMkLst>
            <pc:docMk/>
            <pc:sldMk cId="3730312787" sldId="263"/>
            <ac:spMk id="2" creationId="{A1C53BD5-2C4E-AD72-7963-F45F0F708E17}"/>
          </ac:spMkLst>
        </pc:spChg>
        <pc:spChg chg="mod">
          <ac:chgData name="TAN Mei Yi [Harrisdale Senior High School]" userId="f9f029c9-d743-4d60-9f2c-e74bdec1ab07" providerId="ADAL" clId="{D17DB616-D1C8-4DAC-91A4-06D3FCF8689A}" dt="2023-08-10T04:58:48.536" v="2570" actId="20577"/>
          <ac:spMkLst>
            <pc:docMk/>
            <pc:sldMk cId="3730312787" sldId="263"/>
            <ac:spMk id="3" creationId="{00000000-0000-0000-0000-000000000000}"/>
          </ac:spMkLst>
        </pc:spChg>
        <pc:spChg chg="del">
          <ac:chgData name="TAN Mei Yi [Harrisdale Senior High School]" userId="f9f029c9-d743-4d60-9f2c-e74bdec1ab07" providerId="ADAL" clId="{D17DB616-D1C8-4DAC-91A4-06D3FCF8689A}" dt="2023-08-10T03:24:20.437" v="528" actId="478"/>
          <ac:spMkLst>
            <pc:docMk/>
            <pc:sldMk cId="3730312787" sldId="263"/>
            <ac:spMk id="7" creationId="{DD102763-4E2C-4DE7-8ECD-FDFE39C30501}"/>
          </ac:spMkLst>
        </pc:spChg>
      </pc:sldChg>
      <pc:sldChg chg="addSp modSp add mod modAnim">
        <pc:chgData name="TAN Mei Yi [Harrisdale Senior High School]" userId="f9f029c9-d743-4d60-9f2c-e74bdec1ab07" providerId="ADAL" clId="{D17DB616-D1C8-4DAC-91A4-06D3FCF8689A}" dt="2023-08-10T03:33:13.232" v="913" actId="167"/>
        <pc:sldMkLst>
          <pc:docMk/>
          <pc:sldMk cId="1127562493" sldId="264"/>
        </pc:sldMkLst>
        <pc:spChg chg="add mod">
          <ac:chgData name="TAN Mei Yi [Harrisdale Senior High School]" userId="f9f029c9-d743-4d60-9f2c-e74bdec1ab07" providerId="ADAL" clId="{D17DB616-D1C8-4DAC-91A4-06D3FCF8689A}" dt="2023-08-10T03:32:17.423" v="897" actId="1076"/>
          <ac:spMkLst>
            <pc:docMk/>
            <pc:sldMk cId="1127562493" sldId="264"/>
            <ac:spMk id="2" creationId="{FB6DC087-B8B9-177E-9400-D252B1F7BCFB}"/>
          </ac:spMkLst>
        </pc:spChg>
        <pc:spChg chg="mod ord">
          <ac:chgData name="TAN Mei Yi [Harrisdale Senior High School]" userId="f9f029c9-d743-4d60-9f2c-e74bdec1ab07" providerId="ADAL" clId="{D17DB616-D1C8-4DAC-91A4-06D3FCF8689A}" dt="2023-08-10T03:32:54.181" v="902" actId="20577"/>
          <ac:spMkLst>
            <pc:docMk/>
            <pc:sldMk cId="1127562493" sldId="264"/>
            <ac:spMk id="3" creationId="{00000000-0000-0000-0000-000000000000}"/>
          </ac:spMkLst>
        </pc:spChg>
        <pc:spChg chg="add mod ord">
          <ac:chgData name="TAN Mei Yi [Harrisdale Senior High School]" userId="f9f029c9-d743-4d60-9f2c-e74bdec1ab07" providerId="ADAL" clId="{D17DB616-D1C8-4DAC-91A4-06D3FCF8689A}" dt="2023-08-10T03:33:13.232" v="913" actId="167"/>
          <ac:spMkLst>
            <pc:docMk/>
            <pc:sldMk cId="1127562493" sldId="264"/>
            <ac:spMk id="4" creationId="{08DF9558-BD85-0DB5-5B13-E7BD11D2F217}"/>
          </ac:spMkLst>
        </pc:spChg>
        <pc:spChg chg="mod">
          <ac:chgData name="TAN Mei Yi [Harrisdale Senior High School]" userId="f9f029c9-d743-4d60-9f2c-e74bdec1ab07" providerId="ADAL" clId="{D17DB616-D1C8-4DAC-91A4-06D3FCF8689A}" dt="2023-08-10T02:25:36.254" v="507" actId="207"/>
          <ac:spMkLst>
            <pc:docMk/>
            <pc:sldMk cId="1127562493" sldId="264"/>
            <ac:spMk id="7" creationId="{111FD8E1-5661-419F-A2F6-3F4FD4D3D45C}"/>
          </ac:spMkLst>
        </pc:spChg>
        <pc:spChg chg="mod ord">
          <ac:chgData name="TAN Mei Yi [Harrisdale Senior High School]" userId="f9f029c9-d743-4d60-9f2c-e74bdec1ab07" providerId="ADAL" clId="{D17DB616-D1C8-4DAC-91A4-06D3FCF8689A}" dt="2023-08-10T03:33:13.232" v="913" actId="167"/>
          <ac:spMkLst>
            <pc:docMk/>
            <pc:sldMk cId="1127562493" sldId="264"/>
            <ac:spMk id="8" creationId="{EA915180-015C-4A15-ACBF-3A51215A3A24}"/>
          </ac:spMkLst>
        </pc:spChg>
        <pc:spChg chg="mod">
          <ac:chgData name="TAN Mei Yi [Harrisdale Senior High School]" userId="f9f029c9-d743-4d60-9f2c-e74bdec1ab07" providerId="ADAL" clId="{D17DB616-D1C8-4DAC-91A4-06D3FCF8689A}" dt="2023-08-10T03:32:26.107" v="899" actId="2085"/>
          <ac:spMkLst>
            <pc:docMk/>
            <pc:sldMk cId="1127562493" sldId="264"/>
            <ac:spMk id="9" creationId="{1DE2B930-8B41-498C-8457-30187654F3F7}"/>
          </ac:spMkLst>
        </pc:spChg>
      </pc:sldChg>
      <pc:sldChg chg="modSp add mod modAnim">
        <pc:chgData name="TAN Mei Yi [Harrisdale Senior High School]" userId="f9f029c9-d743-4d60-9f2c-e74bdec1ab07" providerId="ADAL" clId="{D17DB616-D1C8-4DAC-91A4-06D3FCF8689A}" dt="2023-08-10T03:37:20.390" v="1063" actId="20577"/>
        <pc:sldMkLst>
          <pc:docMk/>
          <pc:sldMk cId="4037886795" sldId="268"/>
        </pc:sldMkLst>
        <pc:spChg chg="mod">
          <ac:chgData name="TAN Mei Yi [Harrisdale Senior High School]" userId="f9f029c9-d743-4d60-9f2c-e74bdec1ab07" providerId="ADAL" clId="{D17DB616-D1C8-4DAC-91A4-06D3FCF8689A}" dt="2023-08-10T03:37:20.390" v="1063" actId="20577"/>
          <ac:spMkLst>
            <pc:docMk/>
            <pc:sldMk cId="4037886795" sldId="268"/>
            <ac:spMk id="3" creationId="{6CC35DCA-923C-4DF4-A098-6E9693091977}"/>
          </ac:spMkLst>
        </pc:spChg>
        <pc:spChg chg="mod">
          <ac:chgData name="TAN Mei Yi [Harrisdale Senior High School]" userId="f9f029c9-d743-4d60-9f2c-e74bdec1ab07" providerId="ADAL" clId="{D17DB616-D1C8-4DAC-91A4-06D3FCF8689A}" dt="2023-08-10T02:38:33.773" v="518" actId="207"/>
          <ac:spMkLst>
            <pc:docMk/>
            <pc:sldMk cId="4037886795" sldId="268"/>
            <ac:spMk id="5" creationId="{167D10E2-8728-4D61-802C-55837A6D8B56}"/>
          </ac:spMkLst>
        </pc:spChg>
      </pc:sldChg>
      <pc:sldChg chg="modSp add mod">
        <pc:chgData name="TAN Mei Yi [Harrisdale Senior High School]" userId="f9f029c9-d743-4d60-9f2c-e74bdec1ab07" providerId="ADAL" clId="{D17DB616-D1C8-4DAC-91A4-06D3FCF8689A}" dt="2023-08-10T03:44:16.029" v="1092" actId="113"/>
        <pc:sldMkLst>
          <pc:docMk/>
          <pc:sldMk cId="234314330" sldId="269"/>
        </pc:sldMkLst>
        <pc:spChg chg="mod">
          <ac:chgData name="TAN Mei Yi [Harrisdale Senior High School]" userId="f9f029c9-d743-4d60-9f2c-e74bdec1ab07" providerId="ADAL" clId="{D17DB616-D1C8-4DAC-91A4-06D3FCF8689A}" dt="2023-08-10T03:44:16.029" v="1092" actId="113"/>
          <ac:spMkLst>
            <pc:docMk/>
            <pc:sldMk cId="234314330" sldId="269"/>
            <ac:spMk id="3" creationId="{6CC35DCA-923C-4DF4-A098-6E9693091977}"/>
          </ac:spMkLst>
        </pc:spChg>
        <pc:spChg chg="mod">
          <ac:chgData name="TAN Mei Yi [Harrisdale Senior High School]" userId="f9f029c9-d743-4d60-9f2c-e74bdec1ab07" providerId="ADAL" clId="{D17DB616-D1C8-4DAC-91A4-06D3FCF8689A}" dt="2023-08-10T02:39:27.143" v="523" actId="207"/>
          <ac:spMkLst>
            <pc:docMk/>
            <pc:sldMk cId="234314330" sldId="269"/>
            <ac:spMk id="5" creationId="{167D10E2-8728-4D61-802C-55837A6D8B56}"/>
          </ac:spMkLst>
        </pc:spChg>
      </pc:sldChg>
      <pc:sldChg chg="addSp delSp modSp add mod modAnim">
        <pc:chgData name="TAN Mei Yi [Harrisdale Senior High School]" userId="f9f029c9-d743-4d60-9f2c-e74bdec1ab07" providerId="ADAL" clId="{D17DB616-D1C8-4DAC-91A4-06D3FCF8689A}" dt="2023-08-10T05:03:38.804" v="2601"/>
        <pc:sldMkLst>
          <pc:docMk/>
          <pc:sldMk cId="756152174" sldId="270"/>
        </pc:sldMkLst>
        <pc:spChg chg="add mod">
          <ac:chgData name="TAN Mei Yi [Harrisdale Senior High School]" userId="f9f029c9-d743-4d60-9f2c-e74bdec1ab07" providerId="ADAL" clId="{D17DB616-D1C8-4DAC-91A4-06D3FCF8689A}" dt="2023-08-10T03:24:53.440" v="559"/>
          <ac:spMkLst>
            <pc:docMk/>
            <pc:sldMk cId="756152174" sldId="270"/>
            <ac:spMk id="2" creationId="{C19C16B0-845C-2DA7-B5EF-C412AAE85F3C}"/>
          </ac:spMkLst>
        </pc:spChg>
        <pc:spChg chg="del mod">
          <ac:chgData name="TAN Mei Yi [Harrisdale Senior High School]" userId="f9f029c9-d743-4d60-9f2c-e74bdec1ab07" providerId="ADAL" clId="{D17DB616-D1C8-4DAC-91A4-06D3FCF8689A}" dt="2023-08-10T03:24:53.213" v="558" actId="478"/>
          <ac:spMkLst>
            <pc:docMk/>
            <pc:sldMk cId="756152174" sldId="270"/>
            <ac:spMk id="3" creationId="{55E41EC5-151E-4279-A5AA-7F2DF9DC9376}"/>
          </ac:spMkLst>
        </pc:spChg>
        <pc:spChg chg="mod">
          <ac:chgData name="TAN Mei Yi [Harrisdale Senior High School]" userId="f9f029c9-d743-4d60-9f2c-e74bdec1ab07" providerId="ADAL" clId="{D17DB616-D1C8-4DAC-91A4-06D3FCF8689A}" dt="2023-08-10T05:03:24.332" v="2598" actId="207"/>
          <ac:spMkLst>
            <pc:docMk/>
            <pc:sldMk cId="756152174" sldId="270"/>
            <ac:spMk id="4" creationId="{B4F682A1-A522-4E7A-9613-B858ACECE59B}"/>
          </ac:spMkLst>
        </pc:spChg>
        <pc:spChg chg="mod">
          <ac:chgData name="TAN Mei Yi [Harrisdale Senior High School]" userId="f9f029c9-d743-4d60-9f2c-e74bdec1ab07" providerId="ADAL" clId="{D17DB616-D1C8-4DAC-91A4-06D3FCF8689A}" dt="2023-08-10T05:03:05.325" v="2596" actId="113"/>
          <ac:spMkLst>
            <pc:docMk/>
            <pc:sldMk cId="756152174" sldId="270"/>
            <ac:spMk id="5" creationId="{96D981BF-A132-404F-9EAD-E25866B4A553}"/>
          </ac:spMkLst>
        </pc:spChg>
      </pc:sldChg>
      <pc:sldChg chg="modSp add mod ord">
        <pc:chgData name="TAN Mei Yi [Harrisdale Senior High School]" userId="f9f029c9-d743-4d60-9f2c-e74bdec1ab07" providerId="ADAL" clId="{D17DB616-D1C8-4DAC-91A4-06D3FCF8689A}" dt="2023-08-10T12:25:08.262" v="3389" actId="20577"/>
        <pc:sldMkLst>
          <pc:docMk/>
          <pc:sldMk cId="2231937972" sldId="271"/>
        </pc:sldMkLst>
        <pc:spChg chg="mod">
          <ac:chgData name="TAN Mei Yi [Harrisdale Senior High School]" userId="f9f029c9-d743-4d60-9f2c-e74bdec1ab07" providerId="ADAL" clId="{D17DB616-D1C8-4DAC-91A4-06D3FCF8689A}" dt="2023-08-10T12:25:08.262" v="3389" actId="20577"/>
          <ac:spMkLst>
            <pc:docMk/>
            <pc:sldMk cId="2231937972" sldId="271"/>
            <ac:spMk id="4" creationId="{69040B6C-B8EC-4996-BC13-C31863E503F8}"/>
          </ac:spMkLst>
        </pc:spChg>
        <pc:spChg chg="mod">
          <ac:chgData name="TAN Mei Yi [Harrisdale Senior High School]" userId="f9f029c9-d743-4d60-9f2c-e74bdec1ab07" providerId="ADAL" clId="{D17DB616-D1C8-4DAC-91A4-06D3FCF8689A}" dt="2023-08-10T02:39:30.671" v="524" actId="207"/>
          <ac:spMkLst>
            <pc:docMk/>
            <pc:sldMk cId="2231937972" sldId="271"/>
            <ac:spMk id="5" creationId="{8C6C08D4-64FE-4B4E-8D98-D0A2AB592E9A}"/>
          </ac:spMkLst>
        </pc:spChg>
      </pc:sldChg>
      <pc:sldChg chg="del">
        <pc:chgData name="TAN Mei Yi [Harrisdale Senior High School]" userId="f9f029c9-d743-4d60-9f2c-e74bdec1ab07" providerId="ADAL" clId="{D17DB616-D1C8-4DAC-91A4-06D3FCF8689A}" dt="2023-08-10T03:25:02.741" v="560" actId="47"/>
        <pc:sldMkLst>
          <pc:docMk/>
          <pc:sldMk cId="247917883" sldId="272"/>
        </pc:sldMkLst>
      </pc:sldChg>
      <pc:sldChg chg="modSp add mod">
        <pc:chgData name="TAN Mei Yi [Harrisdale Senior High School]" userId="f9f029c9-d743-4d60-9f2c-e74bdec1ab07" providerId="ADAL" clId="{D17DB616-D1C8-4DAC-91A4-06D3FCF8689A}" dt="2023-08-10T04:59:35.350" v="2572" actId="207"/>
        <pc:sldMkLst>
          <pc:docMk/>
          <pc:sldMk cId="555689433" sldId="273"/>
        </pc:sldMkLst>
        <pc:spChg chg="mod">
          <ac:chgData name="TAN Mei Yi [Harrisdale Senior High School]" userId="f9f029c9-d743-4d60-9f2c-e74bdec1ab07" providerId="ADAL" clId="{D17DB616-D1C8-4DAC-91A4-06D3FCF8689A}" dt="2023-08-10T03:24:30.822" v="547" actId="207"/>
          <ac:spMkLst>
            <pc:docMk/>
            <pc:sldMk cId="555689433" sldId="273"/>
            <ac:spMk id="3" creationId="{55E41EC5-151E-4279-A5AA-7F2DF9DC9376}"/>
          </ac:spMkLst>
        </pc:spChg>
        <pc:spChg chg="mod">
          <ac:chgData name="TAN Mei Yi [Harrisdale Senior High School]" userId="f9f029c9-d743-4d60-9f2c-e74bdec1ab07" providerId="ADAL" clId="{D17DB616-D1C8-4DAC-91A4-06D3FCF8689A}" dt="2023-08-10T04:59:35.350" v="2572" actId="207"/>
          <ac:spMkLst>
            <pc:docMk/>
            <pc:sldMk cId="555689433" sldId="273"/>
            <ac:spMk id="4" creationId="{B4F682A1-A522-4E7A-9613-B858ACECE59B}"/>
          </ac:spMkLst>
        </pc:spChg>
      </pc:sldChg>
      <pc:sldChg chg="del">
        <pc:chgData name="TAN Mei Yi [Harrisdale Senior High School]" userId="f9f029c9-d743-4d60-9f2c-e74bdec1ab07" providerId="ADAL" clId="{D17DB616-D1C8-4DAC-91A4-06D3FCF8689A}" dt="2023-08-10T03:25:02.741" v="560" actId="47"/>
        <pc:sldMkLst>
          <pc:docMk/>
          <pc:sldMk cId="1127069596" sldId="274"/>
        </pc:sldMkLst>
      </pc:sldChg>
      <pc:sldChg chg="del">
        <pc:chgData name="TAN Mei Yi [Harrisdale Senior High School]" userId="f9f029c9-d743-4d60-9f2c-e74bdec1ab07" providerId="ADAL" clId="{D17DB616-D1C8-4DAC-91A4-06D3FCF8689A}" dt="2023-08-10T03:25:02.741" v="560" actId="47"/>
        <pc:sldMkLst>
          <pc:docMk/>
          <pc:sldMk cId="248115118" sldId="275"/>
        </pc:sldMkLst>
      </pc:sldChg>
      <pc:sldChg chg="del">
        <pc:chgData name="TAN Mei Yi [Harrisdale Senior High School]" userId="f9f029c9-d743-4d60-9f2c-e74bdec1ab07" providerId="ADAL" clId="{D17DB616-D1C8-4DAC-91A4-06D3FCF8689A}" dt="2023-08-10T03:25:02.741" v="560" actId="47"/>
        <pc:sldMkLst>
          <pc:docMk/>
          <pc:sldMk cId="3375839066" sldId="276"/>
        </pc:sldMkLst>
      </pc:sldChg>
      <pc:sldChg chg="del">
        <pc:chgData name="TAN Mei Yi [Harrisdale Senior High School]" userId="f9f029c9-d743-4d60-9f2c-e74bdec1ab07" providerId="ADAL" clId="{D17DB616-D1C8-4DAC-91A4-06D3FCF8689A}" dt="2023-08-10T03:25:02.741" v="560" actId="47"/>
        <pc:sldMkLst>
          <pc:docMk/>
          <pc:sldMk cId="2176912138" sldId="277"/>
        </pc:sldMkLst>
      </pc:sldChg>
      <pc:sldChg chg="del">
        <pc:chgData name="TAN Mei Yi [Harrisdale Senior High School]" userId="f9f029c9-d743-4d60-9f2c-e74bdec1ab07" providerId="ADAL" clId="{D17DB616-D1C8-4DAC-91A4-06D3FCF8689A}" dt="2023-08-10T03:25:02.741" v="560" actId="47"/>
        <pc:sldMkLst>
          <pc:docMk/>
          <pc:sldMk cId="3261069384" sldId="278"/>
        </pc:sldMkLst>
      </pc:sldChg>
      <pc:sldChg chg="modSp mod">
        <pc:chgData name="TAN Mei Yi [Harrisdale Senior High School]" userId="f9f029c9-d743-4d60-9f2c-e74bdec1ab07" providerId="ADAL" clId="{D17DB616-D1C8-4DAC-91A4-06D3FCF8689A}" dt="2023-08-10T03:25:08.466" v="568" actId="20577"/>
        <pc:sldMkLst>
          <pc:docMk/>
          <pc:sldMk cId="3000480193" sldId="288"/>
        </pc:sldMkLst>
        <pc:spChg chg="mod">
          <ac:chgData name="TAN Mei Yi [Harrisdale Senior High School]" userId="f9f029c9-d743-4d60-9f2c-e74bdec1ab07" providerId="ADAL" clId="{D17DB616-D1C8-4DAC-91A4-06D3FCF8689A}" dt="2023-08-10T03:25:08.466" v="568" actId="20577"/>
          <ac:spMkLst>
            <pc:docMk/>
            <pc:sldMk cId="3000480193" sldId="288"/>
            <ac:spMk id="5" creationId="{00000000-0000-0000-0000-000000000000}"/>
          </ac:spMkLst>
        </pc:spChg>
      </pc:sldChg>
      <pc:sldChg chg="del">
        <pc:chgData name="TAN Mei Yi [Harrisdale Senior High School]" userId="f9f029c9-d743-4d60-9f2c-e74bdec1ab07" providerId="ADAL" clId="{D17DB616-D1C8-4DAC-91A4-06D3FCF8689A}" dt="2023-08-10T03:25:02.741" v="560" actId="47"/>
        <pc:sldMkLst>
          <pc:docMk/>
          <pc:sldMk cId="1976731551" sldId="291"/>
        </pc:sldMkLst>
      </pc:sldChg>
      <pc:sldChg chg="modSp mod">
        <pc:chgData name="TAN Mei Yi [Harrisdale Senior High School]" userId="f9f029c9-d743-4d60-9f2c-e74bdec1ab07" providerId="ADAL" clId="{D17DB616-D1C8-4DAC-91A4-06D3FCF8689A}" dt="2023-08-10T02:15:47.212" v="84" actId="20577"/>
        <pc:sldMkLst>
          <pc:docMk/>
          <pc:sldMk cId="2226349418" sldId="292"/>
        </pc:sldMkLst>
        <pc:spChg chg="mod">
          <ac:chgData name="TAN Mei Yi [Harrisdale Senior High School]" userId="f9f029c9-d743-4d60-9f2c-e74bdec1ab07" providerId="ADAL" clId="{D17DB616-D1C8-4DAC-91A4-06D3FCF8689A}" dt="2023-08-10T02:15:42.332" v="80" actId="20577"/>
          <ac:spMkLst>
            <pc:docMk/>
            <pc:sldMk cId="2226349418" sldId="292"/>
            <ac:spMk id="21" creationId="{8E7845BC-DC72-44E1-BABF-6AFB4DC3022D}"/>
          </ac:spMkLst>
        </pc:spChg>
        <pc:spChg chg="mod">
          <ac:chgData name="TAN Mei Yi [Harrisdale Senior High School]" userId="f9f029c9-d743-4d60-9f2c-e74bdec1ab07" providerId="ADAL" clId="{D17DB616-D1C8-4DAC-91A4-06D3FCF8689A}" dt="2023-08-10T02:15:47.212" v="84" actId="20577"/>
          <ac:spMkLst>
            <pc:docMk/>
            <pc:sldMk cId="2226349418" sldId="292"/>
            <ac:spMk id="22" creationId="{046BE2BE-401B-43B6-9F59-E6AE635E14BD}"/>
          </ac:spMkLst>
        </pc:spChg>
        <pc:spChg chg="mod">
          <ac:chgData name="TAN Mei Yi [Harrisdale Senior High School]" userId="f9f029c9-d743-4d60-9f2c-e74bdec1ab07" providerId="ADAL" clId="{D17DB616-D1C8-4DAC-91A4-06D3FCF8689A}" dt="2023-08-10T02:15:31.821" v="76" actId="1076"/>
          <ac:spMkLst>
            <pc:docMk/>
            <pc:sldMk cId="2226349418" sldId="292"/>
            <ac:spMk id="30" creationId="{2ADA7AF8-1FC9-4807-B4FF-6DF092ABA010}"/>
          </ac:spMkLst>
        </pc:spChg>
      </pc:sldChg>
      <pc:sldChg chg="del">
        <pc:chgData name="TAN Mei Yi [Harrisdale Senior High School]" userId="f9f029c9-d743-4d60-9f2c-e74bdec1ab07" providerId="ADAL" clId="{D17DB616-D1C8-4DAC-91A4-06D3FCF8689A}" dt="2023-08-10T03:25:02.741" v="560" actId="47"/>
        <pc:sldMkLst>
          <pc:docMk/>
          <pc:sldMk cId="1254344215" sldId="296"/>
        </pc:sldMkLst>
      </pc:sldChg>
      <pc:sldChg chg="del">
        <pc:chgData name="TAN Mei Yi [Harrisdale Senior High School]" userId="f9f029c9-d743-4d60-9f2c-e74bdec1ab07" providerId="ADAL" clId="{D17DB616-D1C8-4DAC-91A4-06D3FCF8689A}" dt="2023-08-10T03:25:02.741" v="560" actId="47"/>
        <pc:sldMkLst>
          <pc:docMk/>
          <pc:sldMk cId="869975432" sldId="297"/>
        </pc:sldMkLst>
      </pc:sldChg>
      <pc:sldChg chg="del">
        <pc:chgData name="TAN Mei Yi [Harrisdale Senior High School]" userId="f9f029c9-d743-4d60-9f2c-e74bdec1ab07" providerId="ADAL" clId="{D17DB616-D1C8-4DAC-91A4-06D3FCF8689A}" dt="2023-08-10T03:25:02.741" v="560" actId="47"/>
        <pc:sldMkLst>
          <pc:docMk/>
          <pc:sldMk cId="4176968861" sldId="298"/>
        </pc:sldMkLst>
      </pc:sldChg>
      <pc:sldChg chg="del">
        <pc:chgData name="TAN Mei Yi [Harrisdale Senior High School]" userId="f9f029c9-d743-4d60-9f2c-e74bdec1ab07" providerId="ADAL" clId="{D17DB616-D1C8-4DAC-91A4-06D3FCF8689A}" dt="2023-08-10T03:25:02.741" v="560" actId="47"/>
        <pc:sldMkLst>
          <pc:docMk/>
          <pc:sldMk cId="4158201386" sldId="299"/>
        </pc:sldMkLst>
      </pc:sldChg>
      <pc:sldChg chg="del">
        <pc:chgData name="TAN Mei Yi [Harrisdale Senior High School]" userId="f9f029c9-d743-4d60-9f2c-e74bdec1ab07" providerId="ADAL" clId="{D17DB616-D1C8-4DAC-91A4-06D3FCF8689A}" dt="2023-08-10T03:25:02.741" v="560" actId="47"/>
        <pc:sldMkLst>
          <pc:docMk/>
          <pc:sldMk cId="967405901" sldId="300"/>
        </pc:sldMkLst>
      </pc:sldChg>
      <pc:sldChg chg="del">
        <pc:chgData name="TAN Mei Yi [Harrisdale Senior High School]" userId="f9f029c9-d743-4d60-9f2c-e74bdec1ab07" providerId="ADAL" clId="{D17DB616-D1C8-4DAC-91A4-06D3FCF8689A}" dt="2023-08-10T03:25:02.741" v="560" actId="47"/>
        <pc:sldMkLst>
          <pc:docMk/>
          <pc:sldMk cId="3074725939" sldId="411"/>
        </pc:sldMkLst>
      </pc:sldChg>
      <pc:sldChg chg="del">
        <pc:chgData name="TAN Mei Yi [Harrisdale Senior High School]" userId="f9f029c9-d743-4d60-9f2c-e74bdec1ab07" providerId="ADAL" clId="{D17DB616-D1C8-4DAC-91A4-06D3FCF8689A}" dt="2023-08-10T03:25:02.741" v="560" actId="47"/>
        <pc:sldMkLst>
          <pc:docMk/>
          <pc:sldMk cId="2607197005" sldId="417"/>
        </pc:sldMkLst>
      </pc:sldChg>
      <pc:sldChg chg="del">
        <pc:chgData name="TAN Mei Yi [Harrisdale Senior High School]" userId="f9f029c9-d743-4d60-9f2c-e74bdec1ab07" providerId="ADAL" clId="{D17DB616-D1C8-4DAC-91A4-06D3FCF8689A}" dt="2023-08-10T03:25:02.741" v="560" actId="47"/>
        <pc:sldMkLst>
          <pc:docMk/>
          <pc:sldMk cId="2065088839" sldId="422"/>
        </pc:sldMkLst>
      </pc:sldChg>
      <pc:sldChg chg="del">
        <pc:chgData name="TAN Mei Yi [Harrisdale Senior High School]" userId="f9f029c9-d743-4d60-9f2c-e74bdec1ab07" providerId="ADAL" clId="{D17DB616-D1C8-4DAC-91A4-06D3FCF8689A}" dt="2023-08-10T03:25:02.741" v="560" actId="47"/>
        <pc:sldMkLst>
          <pc:docMk/>
          <pc:sldMk cId="2100487660" sldId="423"/>
        </pc:sldMkLst>
      </pc:sldChg>
      <pc:sldChg chg="del">
        <pc:chgData name="TAN Mei Yi [Harrisdale Senior High School]" userId="f9f029c9-d743-4d60-9f2c-e74bdec1ab07" providerId="ADAL" clId="{D17DB616-D1C8-4DAC-91A4-06D3FCF8689A}" dt="2023-08-10T03:25:02.741" v="560" actId="47"/>
        <pc:sldMkLst>
          <pc:docMk/>
          <pc:sldMk cId="1086380957" sldId="424"/>
        </pc:sldMkLst>
      </pc:sldChg>
      <pc:sldChg chg="del">
        <pc:chgData name="TAN Mei Yi [Harrisdale Senior High School]" userId="f9f029c9-d743-4d60-9f2c-e74bdec1ab07" providerId="ADAL" clId="{D17DB616-D1C8-4DAC-91A4-06D3FCF8689A}" dt="2023-08-10T03:25:02.741" v="560" actId="47"/>
        <pc:sldMkLst>
          <pc:docMk/>
          <pc:sldMk cId="2109461072" sldId="425"/>
        </pc:sldMkLst>
      </pc:sldChg>
      <pc:sldChg chg="del">
        <pc:chgData name="TAN Mei Yi [Harrisdale Senior High School]" userId="f9f029c9-d743-4d60-9f2c-e74bdec1ab07" providerId="ADAL" clId="{D17DB616-D1C8-4DAC-91A4-06D3FCF8689A}" dt="2023-08-10T03:25:02.741" v="560" actId="47"/>
        <pc:sldMkLst>
          <pc:docMk/>
          <pc:sldMk cId="307652874" sldId="426"/>
        </pc:sldMkLst>
      </pc:sldChg>
      <pc:sldChg chg="del">
        <pc:chgData name="TAN Mei Yi [Harrisdale Senior High School]" userId="f9f029c9-d743-4d60-9f2c-e74bdec1ab07" providerId="ADAL" clId="{D17DB616-D1C8-4DAC-91A4-06D3FCF8689A}" dt="2023-08-10T03:25:02.741" v="560" actId="47"/>
        <pc:sldMkLst>
          <pc:docMk/>
          <pc:sldMk cId="1581000222" sldId="427"/>
        </pc:sldMkLst>
      </pc:sldChg>
      <pc:sldChg chg="del">
        <pc:chgData name="TAN Mei Yi [Harrisdale Senior High School]" userId="f9f029c9-d743-4d60-9f2c-e74bdec1ab07" providerId="ADAL" clId="{D17DB616-D1C8-4DAC-91A4-06D3FCF8689A}" dt="2023-08-10T03:25:02.741" v="560" actId="47"/>
        <pc:sldMkLst>
          <pc:docMk/>
          <pc:sldMk cId="1567799368" sldId="428"/>
        </pc:sldMkLst>
      </pc:sldChg>
      <pc:sldChg chg="modSp add mod ord">
        <pc:chgData name="TAN Mei Yi [Harrisdale Senior High School]" userId="f9f029c9-d743-4d60-9f2c-e74bdec1ab07" providerId="ADAL" clId="{D17DB616-D1C8-4DAC-91A4-06D3FCF8689A}" dt="2023-08-10T03:52:00.776" v="1283"/>
        <pc:sldMkLst>
          <pc:docMk/>
          <pc:sldMk cId="2102087304" sldId="429"/>
        </pc:sldMkLst>
        <pc:spChg chg="mod">
          <ac:chgData name="TAN Mei Yi [Harrisdale Senior High School]" userId="f9f029c9-d743-4d60-9f2c-e74bdec1ab07" providerId="ADAL" clId="{D17DB616-D1C8-4DAC-91A4-06D3FCF8689A}" dt="2023-08-10T02:37:20.248" v="515" actId="207"/>
          <ac:spMkLst>
            <pc:docMk/>
            <pc:sldMk cId="2102087304" sldId="429"/>
            <ac:spMk id="5" creationId="{167D10E2-8728-4D61-802C-55837A6D8B56}"/>
          </ac:spMkLst>
        </pc:spChg>
      </pc:sldChg>
      <pc:sldChg chg="modSp add mod ord">
        <pc:chgData name="TAN Mei Yi [Harrisdale Senior High School]" userId="f9f029c9-d743-4d60-9f2c-e74bdec1ab07" providerId="ADAL" clId="{D17DB616-D1C8-4DAC-91A4-06D3FCF8689A}" dt="2023-08-10T03:52:00.776" v="1283"/>
        <pc:sldMkLst>
          <pc:docMk/>
          <pc:sldMk cId="881301191" sldId="430"/>
        </pc:sldMkLst>
        <pc:spChg chg="mod">
          <ac:chgData name="TAN Mei Yi [Harrisdale Senior High School]" userId="f9f029c9-d743-4d60-9f2c-e74bdec1ab07" providerId="ADAL" clId="{D17DB616-D1C8-4DAC-91A4-06D3FCF8689A}" dt="2023-08-10T02:38:29.036" v="517" actId="1036"/>
          <ac:spMkLst>
            <pc:docMk/>
            <pc:sldMk cId="881301191" sldId="430"/>
            <ac:spMk id="5" creationId="{167D10E2-8728-4D61-802C-55837A6D8B56}"/>
          </ac:spMkLst>
        </pc:spChg>
        <pc:spChg chg="mod">
          <ac:chgData name="TAN Mei Yi [Harrisdale Senior High School]" userId="f9f029c9-d743-4d60-9f2c-e74bdec1ab07" providerId="ADAL" clId="{D17DB616-D1C8-4DAC-91A4-06D3FCF8689A}" dt="2023-08-10T03:21:57.193" v="525" actId="1076"/>
          <ac:spMkLst>
            <pc:docMk/>
            <pc:sldMk cId="881301191" sldId="430"/>
            <ac:spMk id="42" creationId="{E00C2559-8130-4F3E-DC28-23E777CCF686}"/>
          </ac:spMkLst>
        </pc:spChg>
      </pc:sldChg>
      <pc:sldChg chg="addSp delSp modSp add mod modAnim">
        <pc:chgData name="TAN Mei Yi [Harrisdale Senior High School]" userId="f9f029c9-d743-4d60-9f2c-e74bdec1ab07" providerId="ADAL" clId="{D17DB616-D1C8-4DAC-91A4-06D3FCF8689A}" dt="2023-08-10T05:01:14.694" v="2585"/>
        <pc:sldMkLst>
          <pc:docMk/>
          <pc:sldMk cId="2301829017" sldId="431"/>
        </pc:sldMkLst>
        <pc:spChg chg="add mod">
          <ac:chgData name="TAN Mei Yi [Harrisdale Senior High School]" userId="f9f029c9-d743-4d60-9f2c-e74bdec1ab07" providerId="ADAL" clId="{D17DB616-D1C8-4DAC-91A4-06D3FCF8689A}" dt="2023-08-10T03:24:36.476" v="549"/>
          <ac:spMkLst>
            <pc:docMk/>
            <pc:sldMk cId="2301829017" sldId="431"/>
            <ac:spMk id="2" creationId="{477DD6B9-65EA-78F8-7111-3FB4E881206F}"/>
          </ac:spMkLst>
        </pc:spChg>
        <pc:spChg chg="del">
          <ac:chgData name="TAN Mei Yi [Harrisdale Senior High School]" userId="f9f029c9-d743-4d60-9f2c-e74bdec1ab07" providerId="ADAL" clId="{D17DB616-D1C8-4DAC-91A4-06D3FCF8689A}" dt="2023-08-10T03:24:36.324" v="548" actId="478"/>
          <ac:spMkLst>
            <pc:docMk/>
            <pc:sldMk cId="2301829017" sldId="431"/>
            <ac:spMk id="3" creationId="{55E41EC5-151E-4279-A5AA-7F2DF9DC9376}"/>
          </ac:spMkLst>
        </pc:spChg>
        <pc:spChg chg="mod">
          <ac:chgData name="TAN Mei Yi [Harrisdale Senior High School]" userId="f9f029c9-d743-4d60-9f2c-e74bdec1ab07" providerId="ADAL" clId="{D17DB616-D1C8-4DAC-91A4-06D3FCF8689A}" dt="2023-08-10T05:00:55.831" v="2582" actId="207"/>
          <ac:spMkLst>
            <pc:docMk/>
            <pc:sldMk cId="2301829017" sldId="431"/>
            <ac:spMk id="4" creationId="{B4F682A1-A522-4E7A-9613-B858ACECE59B}"/>
          </ac:spMkLst>
        </pc:spChg>
      </pc:sldChg>
      <pc:sldChg chg="addSp delSp modSp add del mod">
        <pc:chgData name="TAN Mei Yi [Harrisdale Senior High School]" userId="f9f029c9-d743-4d60-9f2c-e74bdec1ab07" providerId="ADAL" clId="{D17DB616-D1C8-4DAC-91A4-06D3FCF8689A}" dt="2023-08-10T05:01:18.767" v="2586" actId="47"/>
        <pc:sldMkLst>
          <pc:docMk/>
          <pc:sldMk cId="1101590789" sldId="432"/>
        </pc:sldMkLst>
        <pc:spChg chg="add mod">
          <ac:chgData name="TAN Mei Yi [Harrisdale Senior High School]" userId="f9f029c9-d743-4d60-9f2c-e74bdec1ab07" providerId="ADAL" clId="{D17DB616-D1C8-4DAC-91A4-06D3FCF8689A}" dt="2023-08-10T03:24:40.764" v="551"/>
          <ac:spMkLst>
            <pc:docMk/>
            <pc:sldMk cId="1101590789" sldId="432"/>
            <ac:spMk id="2" creationId="{12723626-51C6-394F-98E5-228D8806D645}"/>
          </ac:spMkLst>
        </pc:spChg>
        <pc:spChg chg="del">
          <ac:chgData name="TAN Mei Yi [Harrisdale Senior High School]" userId="f9f029c9-d743-4d60-9f2c-e74bdec1ab07" providerId="ADAL" clId="{D17DB616-D1C8-4DAC-91A4-06D3FCF8689A}" dt="2023-08-10T03:24:40.536" v="550" actId="478"/>
          <ac:spMkLst>
            <pc:docMk/>
            <pc:sldMk cId="1101590789" sldId="432"/>
            <ac:spMk id="3" creationId="{55E41EC5-151E-4279-A5AA-7F2DF9DC9376}"/>
          </ac:spMkLst>
        </pc:spChg>
      </pc:sldChg>
      <pc:sldChg chg="addSp delSp modSp add mod modAnim">
        <pc:chgData name="TAN Mei Yi [Harrisdale Senior High School]" userId="f9f029c9-d743-4d60-9f2c-e74bdec1ab07" providerId="ADAL" clId="{D17DB616-D1C8-4DAC-91A4-06D3FCF8689A}" dt="2023-08-10T05:01:43.304" v="2591"/>
        <pc:sldMkLst>
          <pc:docMk/>
          <pc:sldMk cId="4147642707" sldId="433"/>
        </pc:sldMkLst>
        <pc:spChg chg="add mod">
          <ac:chgData name="TAN Mei Yi [Harrisdale Senior High School]" userId="f9f029c9-d743-4d60-9f2c-e74bdec1ab07" providerId="ADAL" clId="{D17DB616-D1C8-4DAC-91A4-06D3FCF8689A}" dt="2023-08-10T03:24:44.127" v="553"/>
          <ac:spMkLst>
            <pc:docMk/>
            <pc:sldMk cId="4147642707" sldId="433"/>
            <ac:spMk id="2" creationId="{EE441B73-FDF5-6D00-C845-E0FAA133AD05}"/>
          </ac:spMkLst>
        </pc:spChg>
        <pc:spChg chg="del">
          <ac:chgData name="TAN Mei Yi [Harrisdale Senior High School]" userId="f9f029c9-d743-4d60-9f2c-e74bdec1ab07" providerId="ADAL" clId="{D17DB616-D1C8-4DAC-91A4-06D3FCF8689A}" dt="2023-08-10T03:24:43.960" v="552" actId="478"/>
          <ac:spMkLst>
            <pc:docMk/>
            <pc:sldMk cId="4147642707" sldId="433"/>
            <ac:spMk id="3" creationId="{55E41EC5-151E-4279-A5AA-7F2DF9DC9376}"/>
          </ac:spMkLst>
        </pc:spChg>
        <pc:spChg chg="mod">
          <ac:chgData name="TAN Mei Yi [Harrisdale Senior High School]" userId="f9f029c9-d743-4d60-9f2c-e74bdec1ab07" providerId="ADAL" clId="{D17DB616-D1C8-4DAC-91A4-06D3FCF8689A}" dt="2023-08-10T05:01:33.780" v="2589" actId="207"/>
          <ac:spMkLst>
            <pc:docMk/>
            <pc:sldMk cId="4147642707" sldId="433"/>
            <ac:spMk id="4" creationId="{B4F682A1-A522-4E7A-9613-B858ACECE59B}"/>
          </ac:spMkLst>
        </pc:spChg>
      </pc:sldChg>
      <pc:sldChg chg="addSp delSp modSp add mod">
        <pc:chgData name="TAN Mei Yi [Harrisdale Senior High School]" userId="f9f029c9-d743-4d60-9f2c-e74bdec1ab07" providerId="ADAL" clId="{D17DB616-D1C8-4DAC-91A4-06D3FCF8689A}" dt="2023-08-10T05:01:57.290" v="2593" actId="207"/>
        <pc:sldMkLst>
          <pc:docMk/>
          <pc:sldMk cId="2073936133" sldId="434"/>
        </pc:sldMkLst>
        <pc:spChg chg="add mod">
          <ac:chgData name="TAN Mei Yi [Harrisdale Senior High School]" userId="f9f029c9-d743-4d60-9f2c-e74bdec1ab07" providerId="ADAL" clId="{D17DB616-D1C8-4DAC-91A4-06D3FCF8689A}" dt="2023-08-10T03:24:48.237" v="555"/>
          <ac:spMkLst>
            <pc:docMk/>
            <pc:sldMk cId="2073936133" sldId="434"/>
            <ac:spMk id="2" creationId="{3269AB20-A7B6-2D80-AAE0-69E55BF50582}"/>
          </ac:spMkLst>
        </pc:spChg>
        <pc:spChg chg="del">
          <ac:chgData name="TAN Mei Yi [Harrisdale Senior High School]" userId="f9f029c9-d743-4d60-9f2c-e74bdec1ab07" providerId="ADAL" clId="{D17DB616-D1C8-4DAC-91A4-06D3FCF8689A}" dt="2023-08-10T03:24:47.967" v="554" actId="478"/>
          <ac:spMkLst>
            <pc:docMk/>
            <pc:sldMk cId="2073936133" sldId="434"/>
            <ac:spMk id="3" creationId="{55E41EC5-151E-4279-A5AA-7F2DF9DC9376}"/>
          </ac:spMkLst>
        </pc:spChg>
        <pc:spChg chg="mod">
          <ac:chgData name="TAN Mei Yi [Harrisdale Senior High School]" userId="f9f029c9-d743-4d60-9f2c-e74bdec1ab07" providerId="ADAL" clId="{D17DB616-D1C8-4DAC-91A4-06D3FCF8689A}" dt="2023-08-10T05:01:57.290" v="2593" actId="207"/>
          <ac:spMkLst>
            <pc:docMk/>
            <pc:sldMk cId="2073936133" sldId="434"/>
            <ac:spMk id="4" creationId="{B4F682A1-A522-4E7A-9613-B858ACECE59B}"/>
          </ac:spMkLst>
        </pc:spChg>
      </pc:sldChg>
      <pc:sldChg chg="add del">
        <pc:chgData name="TAN Mei Yi [Harrisdale Senior High School]" userId="f9f029c9-d743-4d60-9f2c-e74bdec1ab07" providerId="ADAL" clId="{D17DB616-D1C8-4DAC-91A4-06D3FCF8689A}" dt="2023-08-10T02:16:30.690" v="95"/>
        <pc:sldMkLst>
          <pc:docMk/>
          <pc:sldMk cId="922282125" sldId="435"/>
        </pc:sldMkLst>
      </pc:sldChg>
      <pc:sldChg chg="delSp modSp add mod delAnim">
        <pc:chgData name="TAN Mei Yi [Harrisdale Senior High School]" userId="f9f029c9-d743-4d60-9f2c-e74bdec1ab07" providerId="ADAL" clId="{D17DB616-D1C8-4DAC-91A4-06D3FCF8689A}" dt="2023-08-10T03:35:03.998" v="1048" actId="20577"/>
        <pc:sldMkLst>
          <pc:docMk/>
          <pc:sldMk cId="3903844321" sldId="435"/>
        </pc:sldMkLst>
        <pc:spChg chg="del">
          <ac:chgData name="TAN Mei Yi [Harrisdale Senior High School]" userId="f9f029c9-d743-4d60-9f2c-e74bdec1ab07" providerId="ADAL" clId="{D17DB616-D1C8-4DAC-91A4-06D3FCF8689A}" dt="2023-08-10T03:34:47.458" v="1043" actId="478"/>
          <ac:spMkLst>
            <pc:docMk/>
            <pc:sldMk cId="3903844321" sldId="435"/>
            <ac:spMk id="2" creationId="{FB6DC087-B8B9-177E-9400-D252B1F7BCFB}"/>
          </ac:spMkLst>
        </pc:spChg>
        <pc:spChg chg="mod ord">
          <ac:chgData name="TAN Mei Yi [Harrisdale Senior High School]" userId="f9f029c9-d743-4d60-9f2c-e74bdec1ab07" providerId="ADAL" clId="{D17DB616-D1C8-4DAC-91A4-06D3FCF8689A}" dt="2023-08-10T03:35:03.998" v="1048" actId="20577"/>
          <ac:spMkLst>
            <pc:docMk/>
            <pc:sldMk cId="3903844321" sldId="435"/>
            <ac:spMk id="3" creationId="{00000000-0000-0000-0000-000000000000}"/>
          </ac:spMkLst>
        </pc:spChg>
        <pc:spChg chg="del">
          <ac:chgData name="TAN Mei Yi [Harrisdale Senior High School]" userId="f9f029c9-d743-4d60-9f2c-e74bdec1ab07" providerId="ADAL" clId="{D17DB616-D1C8-4DAC-91A4-06D3FCF8689A}" dt="2023-08-10T03:34:23.264" v="1001" actId="478"/>
          <ac:spMkLst>
            <pc:docMk/>
            <pc:sldMk cId="3903844321" sldId="435"/>
            <ac:spMk id="4" creationId="{08DF9558-BD85-0DB5-5B13-E7BD11D2F217}"/>
          </ac:spMkLst>
        </pc:spChg>
        <pc:spChg chg="del">
          <ac:chgData name="TAN Mei Yi [Harrisdale Senior High School]" userId="f9f029c9-d743-4d60-9f2c-e74bdec1ab07" providerId="ADAL" clId="{D17DB616-D1C8-4DAC-91A4-06D3FCF8689A}" dt="2023-08-10T03:34:23.264" v="1001" actId="478"/>
          <ac:spMkLst>
            <pc:docMk/>
            <pc:sldMk cId="3903844321" sldId="435"/>
            <ac:spMk id="8" creationId="{EA915180-015C-4A15-ACBF-3A51215A3A24}"/>
          </ac:spMkLst>
        </pc:spChg>
        <pc:spChg chg="del">
          <ac:chgData name="TAN Mei Yi [Harrisdale Senior High School]" userId="f9f029c9-d743-4d60-9f2c-e74bdec1ab07" providerId="ADAL" clId="{D17DB616-D1C8-4DAC-91A4-06D3FCF8689A}" dt="2023-08-10T03:34:47.458" v="1043" actId="478"/>
          <ac:spMkLst>
            <pc:docMk/>
            <pc:sldMk cId="3903844321" sldId="435"/>
            <ac:spMk id="9" creationId="{1DE2B930-8B41-498C-8457-30187654F3F7}"/>
          </ac:spMkLst>
        </pc:spChg>
      </pc:sldChg>
      <pc:sldChg chg="addSp delSp modSp add mod delAnim modAnim">
        <pc:chgData name="TAN Mei Yi [Harrisdale Senior High School]" userId="f9f029c9-d743-4d60-9f2c-e74bdec1ab07" providerId="ADAL" clId="{D17DB616-D1C8-4DAC-91A4-06D3FCF8689A}" dt="2023-08-10T03:59:23.735" v="2033" actId="113"/>
        <pc:sldMkLst>
          <pc:docMk/>
          <pc:sldMk cId="168905225" sldId="436"/>
        </pc:sldMkLst>
        <pc:spChg chg="del">
          <ac:chgData name="TAN Mei Yi [Harrisdale Senior High School]" userId="f9f029c9-d743-4d60-9f2c-e74bdec1ab07" providerId="ADAL" clId="{D17DB616-D1C8-4DAC-91A4-06D3FCF8689A}" dt="2023-08-10T03:47:57.752" v="1148" actId="478"/>
          <ac:spMkLst>
            <pc:docMk/>
            <pc:sldMk cId="168905225" sldId="436"/>
            <ac:spMk id="4" creationId="{69040B6C-B8EC-4996-BC13-C31863E503F8}"/>
          </ac:spMkLst>
        </pc:spChg>
        <pc:spChg chg="mod">
          <ac:chgData name="TAN Mei Yi [Harrisdale Senior High School]" userId="f9f029c9-d743-4d60-9f2c-e74bdec1ab07" providerId="ADAL" clId="{D17DB616-D1C8-4DAC-91A4-06D3FCF8689A}" dt="2023-08-10T03:47:42.046" v="1147" actId="20577"/>
          <ac:spMkLst>
            <pc:docMk/>
            <pc:sldMk cId="168905225" sldId="436"/>
            <ac:spMk id="5" creationId="{8C6C08D4-64FE-4B4E-8D98-D0A2AB592E9A}"/>
          </ac:spMkLst>
        </pc:spChg>
        <pc:spChg chg="add del mod">
          <ac:chgData name="TAN Mei Yi [Harrisdale Senior High School]" userId="f9f029c9-d743-4d60-9f2c-e74bdec1ab07" providerId="ADAL" clId="{D17DB616-D1C8-4DAC-91A4-06D3FCF8689A}" dt="2023-08-10T03:48:01.041" v="1149" actId="478"/>
          <ac:spMkLst>
            <pc:docMk/>
            <pc:sldMk cId="168905225" sldId="436"/>
            <ac:spMk id="6" creationId="{521FEEF4-4DA2-9736-86AC-CD9A08606989}"/>
          </ac:spMkLst>
        </pc:spChg>
        <pc:spChg chg="add mod">
          <ac:chgData name="TAN Mei Yi [Harrisdale Senior High School]" userId="f9f029c9-d743-4d60-9f2c-e74bdec1ab07" providerId="ADAL" clId="{D17DB616-D1C8-4DAC-91A4-06D3FCF8689A}" dt="2023-08-10T03:48:52.851" v="1158" actId="207"/>
          <ac:spMkLst>
            <pc:docMk/>
            <pc:sldMk cId="168905225" sldId="436"/>
            <ac:spMk id="9" creationId="{FA1AADCC-FF6E-174A-9070-2B5B603A1E3E}"/>
          </ac:spMkLst>
        </pc:spChg>
        <pc:spChg chg="add mod">
          <ac:chgData name="TAN Mei Yi [Harrisdale Senior High School]" userId="f9f029c9-d743-4d60-9f2c-e74bdec1ab07" providerId="ADAL" clId="{D17DB616-D1C8-4DAC-91A4-06D3FCF8689A}" dt="2023-08-10T03:49:15.412" v="1167" actId="20577"/>
          <ac:spMkLst>
            <pc:docMk/>
            <pc:sldMk cId="168905225" sldId="436"/>
            <ac:spMk id="10" creationId="{2FC8F3C3-6C09-FE34-C095-39BB92CB343E}"/>
          </ac:spMkLst>
        </pc:spChg>
        <pc:spChg chg="add mod">
          <ac:chgData name="TAN Mei Yi [Harrisdale Senior High School]" userId="f9f029c9-d743-4d60-9f2c-e74bdec1ab07" providerId="ADAL" clId="{D17DB616-D1C8-4DAC-91A4-06D3FCF8689A}" dt="2023-08-10T03:49:27.590" v="1179" actId="20577"/>
          <ac:spMkLst>
            <pc:docMk/>
            <pc:sldMk cId="168905225" sldId="436"/>
            <ac:spMk id="11" creationId="{DA249A5B-B985-B27B-7F77-161E5708A36F}"/>
          </ac:spMkLst>
        </pc:spChg>
        <pc:spChg chg="add mod">
          <ac:chgData name="TAN Mei Yi [Harrisdale Senior High School]" userId="f9f029c9-d743-4d60-9f2c-e74bdec1ab07" providerId="ADAL" clId="{D17DB616-D1C8-4DAC-91A4-06D3FCF8689A}" dt="2023-08-10T03:49:48.380" v="1198" actId="1076"/>
          <ac:spMkLst>
            <pc:docMk/>
            <pc:sldMk cId="168905225" sldId="436"/>
            <ac:spMk id="12" creationId="{58F6A156-9629-2818-43D8-B9EBD4B1F039}"/>
          </ac:spMkLst>
        </pc:spChg>
        <pc:spChg chg="add mod">
          <ac:chgData name="TAN Mei Yi [Harrisdale Senior High School]" userId="f9f029c9-d743-4d60-9f2c-e74bdec1ab07" providerId="ADAL" clId="{D17DB616-D1C8-4DAC-91A4-06D3FCF8689A}" dt="2023-08-10T03:50:05.495" v="1206" actId="20577"/>
          <ac:spMkLst>
            <pc:docMk/>
            <pc:sldMk cId="168905225" sldId="436"/>
            <ac:spMk id="13" creationId="{30A8DD52-4E64-8FE1-C8B7-D9FD41A69AF9}"/>
          </ac:spMkLst>
        </pc:spChg>
        <pc:spChg chg="add mod">
          <ac:chgData name="TAN Mei Yi [Harrisdale Senior High School]" userId="f9f029c9-d743-4d60-9f2c-e74bdec1ab07" providerId="ADAL" clId="{D17DB616-D1C8-4DAC-91A4-06D3FCF8689A}" dt="2023-08-10T03:50:12.691" v="1212" actId="20577"/>
          <ac:spMkLst>
            <pc:docMk/>
            <pc:sldMk cId="168905225" sldId="436"/>
            <ac:spMk id="14" creationId="{0098F6D8-5F57-372E-F0B7-DFDEC5DF142B}"/>
          </ac:spMkLst>
        </pc:spChg>
        <pc:spChg chg="add mod">
          <ac:chgData name="TAN Mei Yi [Harrisdale Senior High School]" userId="f9f029c9-d743-4d60-9f2c-e74bdec1ab07" providerId="ADAL" clId="{D17DB616-D1C8-4DAC-91A4-06D3FCF8689A}" dt="2023-08-10T03:50:17.724" v="1218" actId="20577"/>
          <ac:spMkLst>
            <pc:docMk/>
            <pc:sldMk cId="168905225" sldId="436"/>
            <ac:spMk id="15" creationId="{6F88D1CD-E872-FB46-0B65-3C127CBBD70E}"/>
          </ac:spMkLst>
        </pc:spChg>
        <pc:spChg chg="add mod">
          <ac:chgData name="TAN Mei Yi [Harrisdale Senior High School]" userId="f9f029c9-d743-4d60-9f2c-e74bdec1ab07" providerId="ADAL" clId="{D17DB616-D1C8-4DAC-91A4-06D3FCF8689A}" dt="2023-08-10T03:50:31.255" v="1234" actId="20577"/>
          <ac:spMkLst>
            <pc:docMk/>
            <pc:sldMk cId="168905225" sldId="436"/>
            <ac:spMk id="16" creationId="{070A1140-F268-6A5C-FAB6-C7341D9429EB}"/>
          </ac:spMkLst>
        </pc:spChg>
        <pc:spChg chg="add mod">
          <ac:chgData name="TAN Mei Yi [Harrisdale Senior High School]" userId="f9f029c9-d743-4d60-9f2c-e74bdec1ab07" providerId="ADAL" clId="{D17DB616-D1C8-4DAC-91A4-06D3FCF8689A}" dt="2023-08-10T03:50:49.311" v="1240" actId="20577"/>
          <ac:spMkLst>
            <pc:docMk/>
            <pc:sldMk cId="168905225" sldId="436"/>
            <ac:spMk id="17" creationId="{0AF6302C-59CF-0DE7-F1C5-01330D0806D0}"/>
          </ac:spMkLst>
        </pc:spChg>
        <pc:spChg chg="add mod">
          <ac:chgData name="TAN Mei Yi [Harrisdale Senior High School]" userId="f9f029c9-d743-4d60-9f2c-e74bdec1ab07" providerId="ADAL" clId="{D17DB616-D1C8-4DAC-91A4-06D3FCF8689A}" dt="2023-08-10T03:50:56.741" v="1246" actId="20577"/>
          <ac:spMkLst>
            <pc:docMk/>
            <pc:sldMk cId="168905225" sldId="436"/>
            <ac:spMk id="18" creationId="{915FD625-41F7-E833-FB6B-DAA07E848D90}"/>
          </ac:spMkLst>
        </pc:spChg>
        <pc:spChg chg="add mod">
          <ac:chgData name="TAN Mei Yi [Harrisdale Senior High School]" userId="f9f029c9-d743-4d60-9f2c-e74bdec1ab07" providerId="ADAL" clId="{D17DB616-D1C8-4DAC-91A4-06D3FCF8689A}" dt="2023-08-10T03:51:01.901" v="1252" actId="20577"/>
          <ac:spMkLst>
            <pc:docMk/>
            <pc:sldMk cId="168905225" sldId="436"/>
            <ac:spMk id="19" creationId="{D9E22BC7-0D6F-4415-4046-F0BC74F4CA36}"/>
          </ac:spMkLst>
        </pc:spChg>
        <pc:spChg chg="add mod">
          <ac:chgData name="TAN Mei Yi [Harrisdale Senior High School]" userId="f9f029c9-d743-4d60-9f2c-e74bdec1ab07" providerId="ADAL" clId="{D17DB616-D1C8-4DAC-91A4-06D3FCF8689A}" dt="2023-08-10T03:51:13.015" v="1258" actId="1076"/>
          <ac:spMkLst>
            <pc:docMk/>
            <pc:sldMk cId="168905225" sldId="436"/>
            <ac:spMk id="20" creationId="{479C5AD5-60C4-CF2C-95E9-0E8118176206}"/>
          </ac:spMkLst>
        </pc:spChg>
        <pc:spChg chg="add mod">
          <ac:chgData name="TAN Mei Yi [Harrisdale Senior High School]" userId="f9f029c9-d743-4d60-9f2c-e74bdec1ab07" providerId="ADAL" clId="{D17DB616-D1C8-4DAC-91A4-06D3FCF8689A}" dt="2023-08-10T03:51:44.605" v="1277" actId="1076"/>
          <ac:spMkLst>
            <pc:docMk/>
            <pc:sldMk cId="168905225" sldId="436"/>
            <ac:spMk id="21" creationId="{24703A67-5C04-6CD7-3B4A-622F96AD427C}"/>
          </ac:spMkLst>
        </pc:spChg>
        <pc:spChg chg="add mod">
          <ac:chgData name="TAN Mei Yi [Harrisdale Senior High School]" userId="f9f029c9-d743-4d60-9f2c-e74bdec1ab07" providerId="ADAL" clId="{D17DB616-D1C8-4DAC-91A4-06D3FCF8689A}" dt="2023-08-10T03:51:56.544" v="1281" actId="1076"/>
          <ac:spMkLst>
            <pc:docMk/>
            <pc:sldMk cId="168905225" sldId="436"/>
            <ac:spMk id="22" creationId="{288F6F88-7E5F-F733-1009-97B048DBAF02}"/>
          </ac:spMkLst>
        </pc:spChg>
        <pc:spChg chg="add mod">
          <ac:chgData name="TAN Mei Yi [Harrisdale Senior High School]" userId="f9f029c9-d743-4d60-9f2c-e74bdec1ab07" providerId="ADAL" clId="{D17DB616-D1C8-4DAC-91A4-06D3FCF8689A}" dt="2023-08-10T03:52:11.328" v="1287" actId="20577"/>
          <ac:spMkLst>
            <pc:docMk/>
            <pc:sldMk cId="168905225" sldId="436"/>
            <ac:spMk id="23" creationId="{BE241509-054D-4C15-3D82-5856FA7E439E}"/>
          </ac:spMkLst>
        </pc:spChg>
        <pc:spChg chg="add mod">
          <ac:chgData name="TAN Mei Yi [Harrisdale Senior High School]" userId="f9f029c9-d743-4d60-9f2c-e74bdec1ab07" providerId="ADAL" clId="{D17DB616-D1C8-4DAC-91A4-06D3FCF8689A}" dt="2023-08-10T03:52:53.323" v="1303" actId="20577"/>
          <ac:spMkLst>
            <pc:docMk/>
            <pc:sldMk cId="168905225" sldId="436"/>
            <ac:spMk id="24" creationId="{C2E90664-D46A-3365-9C64-C0E5A7F323F8}"/>
          </ac:spMkLst>
        </pc:spChg>
        <pc:spChg chg="add mod">
          <ac:chgData name="TAN Mei Yi [Harrisdale Senior High School]" userId="f9f029c9-d743-4d60-9f2c-e74bdec1ab07" providerId="ADAL" clId="{D17DB616-D1C8-4DAC-91A4-06D3FCF8689A}" dt="2023-08-10T03:54:18.377" v="1333" actId="20577"/>
          <ac:spMkLst>
            <pc:docMk/>
            <pc:sldMk cId="168905225" sldId="436"/>
            <ac:spMk id="25" creationId="{C68A851F-2043-6BE7-E365-94807BC47C6E}"/>
          </ac:spMkLst>
        </pc:spChg>
        <pc:spChg chg="add mod">
          <ac:chgData name="TAN Mei Yi [Harrisdale Senior High School]" userId="f9f029c9-d743-4d60-9f2c-e74bdec1ab07" providerId="ADAL" clId="{D17DB616-D1C8-4DAC-91A4-06D3FCF8689A}" dt="2023-08-10T03:53:49.979" v="1318" actId="20577"/>
          <ac:spMkLst>
            <pc:docMk/>
            <pc:sldMk cId="168905225" sldId="436"/>
            <ac:spMk id="26" creationId="{C9925938-61A4-A914-1AF1-F12053A273B9}"/>
          </ac:spMkLst>
        </pc:spChg>
        <pc:spChg chg="add mod">
          <ac:chgData name="TAN Mei Yi [Harrisdale Senior High School]" userId="f9f029c9-d743-4d60-9f2c-e74bdec1ab07" providerId="ADAL" clId="{D17DB616-D1C8-4DAC-91A4-06D3FCF8689A}" dt="2023-08-10T03:53:56.173" v="1322" actId="20577"/>
          <ac:spMkLst>
            <pc:docMk/>
            <pc:sldMk cId="168905225" sldId="436"/>
            <ac:spMk id="27" creationId="{10608178-07AC-6997-C58B-9D4ADB7329C5}"/>
          </ac:spMkLst>
        </pc:spChg>
        <pc:spChg chg="add mod">
          <ac:chgData name="TAN Mei Yi [Harrisdale Senior High School]" userId="f9f029c9-d743-4d60-9f2c-e74bdec1ab07" providerId="ADAL" clId="{D17DB616-D1C8-4DAC-91A4-06D3FCF8689A}" dt="2023-08-10T03:53:33.209" v="1310" actId="20577"/>
          <ac:spMkLst>
            <pc:docMk/>
            <pc:sldMk cId="168905225" sldId="436"/>
            <ac:spMk id="28" creationId="{8E215C1E-1941-68E5-B0F7-EDB918F589DC}"/>
          </ac:spMkLst>
        </pc:spChg>
        <pc:spChg chg="add mod">
          <ac:chgData name="TAN Mei Yi [Harrisdale Senior High School]" userId="f9f029c9-d743-4d60-9f2c-e74bdec1ab07" providerId="ADAL" clId="{D17DB616-D1C8-4DAC-91A4-06D3FCF8689A}" dt="2023-08-10T03:54:57.688" v="1348" actId="20577"/>
          <ac:spMkLst>
            <pc:docMk/>
            <pc:sldMk cId="168905225" sldId="436"/>
            <ac:spMk id="29" creationId="{4E1479B9-4DA2-A6E4-A19E-4F98B3C77EA6}"/>
          </ac:spMkLst>
        </pc:spChg>
        <pc:spChg chg="add mod">
          <ac:chgData name="TAN Mei Yi [Harrisdale Senior High School]" userId="f9f029c9-d743-4d60-9f2c-e74bdec1ab07" providerId="ADAL" clId="{D17DB616-D1C8-4DAC-91A4-06D3FCF8689A}" dt="2023-08-10T03:55:14.971" v="1355" actId="20577"/>
          <ac:spMkLst>
            <pc:docMk/>
            <pc:sldMk cId="168905225" sldId="436"/>
            <ac:spMk id="30" creationId="{5A6CA9E1-CD1F-306C-8532-FB014CA688A7}"/>
          </ac:spMkLst>
        </pc:spChg>
        <pc:spChg chg="add mod">
          <ac:chgData name="TAN Mei Yi [Harrisdale Senior High School]" userId="f9f029c9-d743-4d60-9f2c-e74bdec1ab07" providerId="ADAL" clId="{D17DB616-D1C8-4DAC-91A4-06D3FCF8689A}" dt="2023-08-10T03:55:21.278" v="1362" actId="20577"/>
          <ac:spMkLst>
            <pc:docMk/>
            <pc:sldMk cId="168905225" sldId="436"/>
            <ac:spMk id="31" creationId="{CF7FF873-9B56-9F25-829F-7F499CCE58A7}"/>
          </ac:spMkLst>
        </pc:spChg>
        <pc:spChg chg="add mod">
          <ac:chgData name="TAN Mei Yi [Harrisdale Senior High School]" userId="f9f029c9-d743-4d60-9f2c-e74bdec1ab07" providerId="ADAL" clId="{D17DB616-D1C8-4DAC-91A4-06D3FCF8689A}" dt="2023-08-10T03:54:33.561" v="1335" actId="1076"/>
          <ac:spMkLst>
            <pc:docMk/>
            <pc:sldMk cId="168905225" sldId="436"/>
            <ac:spMk id="32" creationId="{B490490C-2451-F4F3-42EB-B6DEF6419939}"/>
          </ac:spMkLst>
        </pc:spChg>
        <pc:spChg chg="add mod">
          <ac:chgData name="TAN Mei Yi [Harrisdale Senior High School]" userId="f9f029c9-d743-4d60-9f2c-e74bdec1ab07" providerId="ADAL" clId="{D17DB616-D1C8-4DAC-91A4-06D3FCF8689A}" dt="2023-08-10T03:59:14.717" v="2032" actId="113"/>
          <ac:spMkLst>
            <pc:docMk/>
            <pc:sldMk cId="168905225" sldId="436"/>
            <ac:spMk id="33" creationId="{5CEEE05B-EBD3-082D-D488-4D2D8B0E380C}"/>
          </ac:spMkLst>
        </pc:spChg>
        <pc:spChg chg="add mod">
          <ac:chgData name="TAN Mei Yi [Harrisdale Senior High School]" userId="f9f029c9-d743-4d60-9f2c-e74bdec1ab07" providerId="ADAL" clId="{D17DB616-D1C8-4DAC-91A4-06D3FCF8689A}" dt="2023-08-10T03:59:23.735" v="2033" actId="113"/>
          <ac:spMkLst>
            <pc:docMk/>
            <pc:sldMk cId="168905225" sldId="436"/>
            <ac:spMk id="34" creationId="{2F4AED10-BCF5-07C9-4325-38F34181A1DF}"/>
          </ac:spMkLst>
        </pc:spChg>
        <pc:picChg chg="del">
          <ac:chgData name="TAN Mei Yi [Harrisdale Senior High School]" userId="f9f029c9-d743-4d60-9f2c-e74bdec1ab07" providerId="ADAL" clId="{D17DB616-D1C8-4DAC-91A4-06D3FCF8689A}" dt="2023-08-10T03:47:37.969" v="1130" actId="478"/>
          <ac:picMkLst>
            <pc:docMk/>
            <pc:sldMk cId="168905225" sldId="436"/>
            <ac:picMk id="2" creationId="{E5543996-6B57-4056-AEC1-F1476BD8D33A}"/>
          </ac:picMkLst>
        </pc:picChg>
        <pc:picChg chg="add mod">
          <ac:chgData name="TAN Mei Yi [Harrisdale Senior High School]" userId="f9f029c9-d743-4d60-9f2c-e74bdec1ab07" providerId="ADAL" clId="{D17DB616-D1C8-4DAC-91A4-06D3FCF8689A}" dt="2023-08-10T03:51:30.150" v="1263" actId="34135"/>
          <ac:picMkLst>
            <pc:docMk/>
            <pc:sldMk cId="168905225" sldId="436"/>
            <ac:picMk id="8" creationId="{8014562B-AA37-3077-CB82-46DA8961E9E6}"/>
          </ac:picMkLst>
        </pc:picChg>
      </pc:sldChg>
      <pc:sldChg chg="add del">
        <pc:chgData name="TAN Mei Yi [Harrisdale Senior High School]" userId="f9f029c9-d743-4d60-9f2c-e74bdec1ab07" providerId="ADAL" clId="{D17DB616-D1C8-4DAC-91A4-06D3FCF8689A}" dt="2023-08-10T02:16:30.690" v="95"/>
        <pc:sldMkLst>
          <pc:docMk/>
          <pc:sldMk cId="3088996074" sldId="436"/>
        </pc:sldMkLst>
      </pc:sldChg>
      <pc:sldChg chg="addSp modSp add mod modAnim">
        <pc:chgData name="TAN Mei Yi [Harrisdale Senior High School]" userId="f9f029c9-d743-4d60-9f2c-e74bdec1ab07" providerId="ADAL" clId="{D17DB616-D1C8-4DAC-91A4-06D3FCF8689A}" dt="2023-08-10T04:57:24.927" v="2544"/>
        <pc:sldMkLst>
          <pc:docMk/>
          <pc:sldMk cId="2518673537" sldId="437"/>
        </pc:sldMkLst>
        <pc:spChg chg="mod">
          <ac:chgData name="TAN Mei Yi [Harrisdale Senior High School]" userId="f9f029c9-d743-4d60-9f2c-e74bdec1ab07" providerId="ADAL" clId="{D17DB616-D1C8-4DAC-91A4-06D3FCF8689A}" dt="2023-08-10T03:58:42.928" v="2020" actId="20577"/>
          <ac:spMkLst>
            <pc:docMk/>
            <pc:sldMk cId="2518673537" sldId="437"/>
            <ac:spMk id="3" creationId="{00000000-0000-0000-0000-000000000000}"/>
          </ac:spMkLst>
        </pc:spChg>
        <pc:spChg chg="add mod">
          <ac:chgData name="TAN Mei Yi [Harrisdale Senior High School]" userId="f9f029c9-d743-4d60-9f2c-e74bdec1ab07" providerId="ADAL" clId="{D17DB616-D1C8-4DAC-91A4-06D3FCF8689A}" dt="2023-08-10T04:57:11.964" v="2541" actId="403"/>
          <ac:spMkLst>
            <pc:docMk/>
            <pc:sldMk cId="2518673537" sldId="437"/>
            <ac:spMk id="4" creationId="{E9877FC3-45B2-C723-A3E6-FEB4395AB8C6}"/>
          </ac:spMkLst>
        </pc:spChg>
      </pc:sldChg>
      <pc:sldChg chg="add del">
        <pc:chgData name="TAN Mei Yi [Harrisdale Senior High School]" userId="f9f029c9-d743-4d60-9f2c-e74bdec1ab07" providerId="ADAL" clId="{D17DB616-D1C8-4DAC-91A4-06D3FCF8689A}" dt="2023-08-10T02:16:30.690" v="95"/>
        <pc:sldMkLst>
          <pc:docMk/>
          <pc:sldMk cId="3717267446" sldId="437"/>
        </pc:sldMkLst>
      </pc:sldChg>
      <pc:sldChg chg="addSp delSp modSp add mod ord modAnim">
        <pc:chgData name="TAN Mei Yi [Harrisdale Senior High School]" userId="f9f029c9-d743-4d60-9f2c-e74bdec1ab07" providerId="ADAL" clId="{D17DB616-D1C8-4DAC-91A4-06D3FCF8689A}" dt="2023-08-10T12:23:54.382" v="3229" actId="20577"/>
        <pc:sldMkLst>
          <pc:docMk/>
          <pc:sldMk cId="957885709" sldId="438"/>
        </pc:sldMkLst>
        <pc:spChg chg="mod">
          <ac:chgData name="TAN Mei Yi [Harrisdale Senior High School]" userId="f9f029c9-d743-4d60-9f2c-e74bdec1ab07" providerId="ADAL" clId="{D17DB616-D1C8-4DAC-91A4-06D3FCF8689A}" dt="2023-08-10T12:05:46.433" v="2832" actId="20577"/>
          <ac:spMkLst>
            <pc:docMk/>
            <pc:sldMk cId="957885709" sldId="438"/>
            <ac:spMk id="3" creationId="{00000000-0000-0000-0000-000000000000}"/>
          </ac:spMkLst>
        </pc:spChg>
        <pc:spChg chg="add mod">
          <ac:chgData name="TAN Mei Yi [Harrisdale Senior High School]" userId="f9f029c9-d743-4d60-9f2c-e74bdec1ab07" providerId="ADAL" clId="{D17DB616-D1C8-4DAC-91A4-06D3FCF8689A}" dt="2023-08-10T12:21:09.740" v="3029" actId="20577"/>
          <ac:spMkLst>
            <pc:docMk/>
            <pc:sldMk cId="957885709" sldId="438"/>
            <ac:spMk id="4" creationId="{2C4B3F6F-FA4F-DCE8-006C-690597A714F2}"/>
          </ac:spMkLst>
        </pc:spChg>
        <pc:spChg chg="add mod">
          <ac:chgData name="TAN Mei Yi [Harrisdale Senior High School]" userId="f9f029c9-d743-4d60-9f2c-e74bdec1ab07" providerId="ADAL" clId="{D17DB616-D1C8-4DAC-91A4-06D3FCF8689A}" dt="2023-08-10T12:22:04.986" v="3049" actId="1076"/>
          <ac:spMkLst>
            <pc:docMk/>
            <pc:sldMk cId="957885709" sldId="438"/>
            <ac:spMk id="5" creationId="{3477EA2F-5375-4F8E-0E1F-B2BED69EC128}"/>
          </ac:spMkLst>
        </pc:spChg>
        <pc:spChg chg="add mod">
          <ac:chgData name="TAN Mei Yi [Harrisdale Senior High School]" userId="f9f029c9-d743-4d60-9f2c-e74bdec1ab07" providerId="ADAL" clId="{D17DB616-D1C8-4DAC-91A4-06D3FCF8689A}" dt="2023-08-10T12:23:54.382" v="3229" actId="20577"/>
          <ac:spMkLst>
            <pc:docMk/>
            <pc:sldMk cId="957885709" sldId="438"/>
            <ac:spMk id="6" creationId="{84A55651-83AA-7819-0DA6-0920FC97144E}"/>
          </ac:spMkLst>
        </pc:spChg>
        <pc:spChg chg="add mod">
          <ac:chgData name="TAN Mei Yi [Harrisdale Senior High School]" userId="f9f029c9-d743-4d60-9f2c-e74bdec1ab07" providerId="ADAL" clId="{D17DB616-D1C8-4DAC-91A4-06D3FCF8689A}" dt="2023-08-10T12:20:50.562" v="3016" actId="20577"/>
          <ac:spMkLst>
            <pc:docMk/>
            <pc:sldMk cId="957885709" sldId="438"/>
            <ac:spMk id="8" creationId="{5AA8D261-F4AF-B20F-B1D4-74AC063037C8}"/>
          </ac:spMkLst>
        </pc:spChg>
        <pc:spChg chg="add mod">
          <ac:chgData name="TAN Mei Yi [Harrisdale Senior High School]" userId="f9f029c9-d743-4d60-9f2c-e74bdec1ab07" providerId="ADAL" clId="{D17DB616-D1C8-4DAC-91A4-06D3FCF8689A}" dt="2023-08-10T12:17:45.812" v="2934" actId="1076"/>
          <ac:spMkLst>
            <pc:docMk/>
            <pc:sldMk cId="957885709" sldId="438"/>
            <ac:spMk id="9" creationId="{0AB3003D-A218-842C-630E-62A5C6D35A4B}"/>
          </ac:spMkLst>
        </pc:spChg>
        <pc:picChg chg="add del mod">
          <ac:chgData name="TAN Mei Yi [Harrisdale Senior High School]" userId="f9f029c9-d743-4d60-9f2c-e74bdec1ab07" providerId="ADAL" clId="{D17DB616-D1C8-4DAC-91A4-06D3FCF8689A}" dt="2023-08-10T12:05:48.392" v="2833" actId="478"/>
          <ac:picMkLst>
            <pc:docMk/>
            <pc:sldMk cId="957885709" sldId="438"/>
            <ac:picMk id="5" creationId="{225BD42C-CCBE-C062-532E-3842ABC9E7D7}"/>
          </ac:picMkLst>
        </pc:picChg>
        <pc:picChg chg="add del mod">
          <ac:chgData name="TAN Mei Yi [Harrisdale Senior High School]" userId="f9f029c9-d743-4d60-9f2c-e74bdec1ab07" providerId="ADAL" clId="{D17DB616-D1C8-4DAC-91A4-06D3FCF8689A}" dt="2023-08-10T12:23:29.923" v="3217" actId="478"/>
          <ac:picMkLst>
            <pc:docMk/>
            <pc:sldMk cId="957885709" sldId="438"/>
            <ac:picMk id="7" creationId="{252DB9CD-D2AC-1389-6391-79794DB0D516}"/>
          </ac:picMkLst>
        </pc:picChg>
      </pc:sldChg>
      <pc:sldChg chg="add del">
        <pc:chgData name="TAN Mei Yi [Harrisdale Senior High School]" userId="f9f029c9-d743-4d60-9f2c-e74bdec1ab07" providerId="ADAL" clId="{D17DB616-D1C8-4DAC-91A4-06D3FCF8689A}" dt="2023-08-10T02:16:30.690" v="95"/>
        <pc:sldMkLst>
          <pc:docMk/>
          <pc:sldMk cId="3777094173" sldId="438"/>
        </pc:sldMkLst>
      </pc:sldChg>
      <pc:sldChg chg="addSp delSp modSp add mod delAnim modAnim">
        <pc:chgData name="TAN Mei Yi [Harrisdale Senior High School]" userId="f9f029c9-d743-4d60-9f2c-e74bdec1ab07" providerId="ADAL" clId="{D17DB616-D1C8-4DAC-91A4-06D3FCF8689A}" dt="2023-08-17T00:39:17.090" v="4504" actId="20577"/>
        <pc:sldMkLst>
          <pc:docMk/>
          <pc:sldMk cId="1409816361" sldId="439"/>
        </pc:sldMkLst>
        <pc:spChg chg="mod">
          <ac:chgData name="TAN Mei Yi [Harrisdale Senior High School]" userId="f9f029c9-d743-4d60-9f2c-e74bdec1ab07" providerId="ADAL" clId="{D17DB616-D1C8-4DAC-91A4-06D3FCF8689A}" dt="2023-08-10T23:39:31.265" v="3822" actId="14100"/>
          <ac:spMkLst>
            <pc:docMk/>
            <pc:sldMk cId="1409816361" sldId="439"/>
            <ac:spMk id="3" creationId="{00000000-0000-0000-0000-000000000000}"/>
          </ac:spMkLst>
        </pc:spChg>
        <pc:spChg chg="add mod">
          <ac:chgData name="TAN Mei Yi [Harrisdale Senior High School]" userId="f9f029c9-d743-4d60-9f2c-e74bdec1ab07" providerId="ADAL" clId="{D17DB616-D1C8-4DAC-91A4-06D3FCF8689A}" dt="2023-08-10T23:40:13.534" v="3839" actId="207"/>
          <ac:spMkLst>
            <pc:docMk/>
            <pc:sldMk cId="1409816361" sldId="439"/>
            <ac:spMk id="8" creationId="{A7268A24-5795-8BB0-399A-D5E7F8ADF3EC}"/>
          </ac:spMkLst>
        </pc:spChg>
        <pc:spChg chg="add del mod">
          <ac:chgData name="TAN Mei Yi [Harrisdale Senior High School]" userId="f9f029c9-d743-4d60-9f2c-e74bdec1ab07" providerId="ADAL" clId="{D17DB616-D1C8-4DAC-91A4-06D3FCF8689A}" dt="2023-08-10T23:40:22.612" v="3840" actId="478"/>
          <ac:spMkLst>
            <pc:docMk/>
            <pc:sldMk cId="1409816361" sldId="439"/>
            <ac:spMk id="9" creationId="{B0ADD136-3C05-174D-17D7-EB2C153E89C8}"/>
          </ac:spMkLst>
        </pc:spChg>
        <pc:spChg chg="add mod">
          <ac:chgData name="TAN Mei Yi [Harrisdale Senior High School]" userId="f9f029c9-d743-4d60-9f2c-e74bdec1ab07" providerId="ADAL" clId="{D17DB616-D1C8-4DAC-91A4-06D3FCF8689A}" dt="2023-08-17T00:39:11.517" v="4500" actId="20577"/>
          <ac:spMkLst>
            <pc:docMk/>
            <pc:sldMk cId="1409816361" sldId="439"/>
            <ac:spMk id="10" creationId="{B9BD8DF8-4559-D790-7D36-1C60657FF1DA}"/>
          </ac:spMkLst>
        </pc:spChg>
        <pc:spChg chg="add mod">
          <ac:chgData name="TAN Mei Yi [Harrisdale Senior High School]" userId="f9f029c9-d743-4d60-9f2c-e74bdec1ab07" providerId="ADAL" clId="{D17DB616-D1C8-4DAC-91A4-06D3FCF8689A}" dt="2023-08-10T23:43:44.388" v="3897"/>
          <ac:spMkLst>
            <pc:docMk/>
            <pc:sldMk cId="1409816361" sldId="439"/>
            <ac:spMk id="11" creationId="{8D7BA0BD-46C8-B102-EF40-2B8D363A1485}"/>
          </ac:spMkLst>
        </pc:spChg>
        <pc:spChg chg="add mod">
          <ac:chgData name="TAN Mei Yi [Harrisdale Senior High School]" userId="f9f029c9-d743-4d60-9f2c-e74bdec1ab07" providerId="ADAL" clId="{D17DB616-D1C8-4DAC-91A4-06D3FCF8689A}" dt="2023-08-17T00:39:14.435" v="4502" actId="20577"/>
          <ac:spMkLst>
            <pc:docMk/>
            <pc:sldMk cId="1409816361" sldId="439"/>
            <ac:spMk id="12" creationId="{09758602-EF71-5B34-7A63-8C0B81CE07DB}"/>
          </ac:spMkLst>
        </pc:spChg>
        <pc:spChg chg="add mod">
          <ac:chgData name="TAN Mei Yi [Harrisdale Senior High School]" userId="f9f029c9-d743-4d60-9f2c-e74bdec1ab07" providerId="ADAL" clId="{D17DB616-D1C8-4DAC-91A4-06D3FCF8689A}" dt="2023-08-10T23:42:28.454" v="3875" actId="1076"/>
          <ac:spMkLst>
            <pc:docMk/>
            <pc:sldMk cId="1409816361" sldId="439"/>
            <ac:spMk id="13" creationId="{118A27A5-E1D8-715C-B031-660E1D394AFF}"/>
          </ac:spMkLst>
        </pc:spChg>
        <pc:spChg chg="add mod">
          <ac:chgData name="TAN Mei Yi [Harrisdale Senior High School]" userId="f9f029c9-d743-4d60-9f2c-e74bdec1ab07" providerId="ADAL" clId="{D17DB616-D1C8-4DAC-91A4-06D3FCF8689A}" dt="2023-08-17T00:39:17.090" v="4504" actId="20577"/>
          <ac:spMkLst>
            <pc:docMk/>
            <pc:sldMk cId="1409816361" sldId="439"/>
            <ac:spMk id="14" creationId="{824EE15F-0F8A-7805-7E61-C04FE7DEA74C}"/>
          </ac:spMkLst>
        </pc:spChg>
        <pc:spChg chg="add mod">
          <ac:chgData name="TAN Mei Yi [Harrisdale Senior High School]" userId="f9f029c9-d743-4d60-9f2c-e74bdec1ab07" providerId="ADAL" clId="{D17DB616-D1C8-4DAC-91A4-06D3FCF8689A}" dt="2023-08-10T23:45:10.492" v="3916" actId="20577"/>
          <ac:spMkLst>
            <pc:docMk/>
            <pc:sldMk cId="1409816361" sldId="439"/>
            <ac:spMk id="15" creationId="{AD79EF6F-87F4-E10B-DC93-53B7807885E2}"/>
          </ac:spMkLst>
        </pc:spChg>
        <pc:spChg chg="add mod">
          <ac:chgData name="TAN Mei Yi [Harrisdale Senior High School]" userId="f9f029c9-d743-4d60-9f2c-e74bdec1ab07" providerId="ADAL" clId="{D17DB616-D1C8-4DAC-91A4-06D3FCF8689A}" dt="2023-08-10T23:55:48.666" v="4497" actId="20577"/>
          <ac:spMkLst>
            <pc:docMk/>
            <pc:sldMk cId="1409816361" sldId="439"/>
            <ac:spMk id="18" creationId="{8816F406-07C7-54FF-16FD-03984D868B7F}"/>
          </ac:spMkLst>
        </pc:spChg>
        <pc:picChg chg="add del mod">
          <ac:chgData name="TAN Mei Yi [Harrisdale Senior High School]" userId="f9f029c9-d743-4d60-9f2c-e74bdec1ab07" providerId="ADAL" clId="{D17DB616-D1C8-4DAC-91A4-06D3FCF8689A}" dt="2023-08-10T23:37:12.353" v="3551" actId="478"/>
          <ac:picMkLst>
            <pc:docMk/>
            <pc:sldMk cId="1409816361" sldId="439"/>
            <ac:picMk id="5" creationId="{5F2C3AD9-45F0-65FD-7DE0-F4E6B230F3C3}"/>
          </ac:picMkLst>
        </pc:picChg>
        <pc:picChg chg="add del mod">
          <ac:chgData name="TAN Mei Yi [Harrisdale Senior High School]" userId="f9f029c9-d743-4d60-9f2c-e74bdec1ab07" providerId="ADAL" clId="{D17DB616-D1C8-4DAC-91A4-06D3FCF8689A}" dt="2023-08-10T23:45:14.643" v="3917" actId="478"/>
          <ac:picMkLst>
            <pc:docMk/>
            <pc:sldMk cId="1409816361" sldId="439"/>
            <ac:picMk id="7" creationId="{BC54C913-D3F1-9859-0BCC-F22C00F1CD51}"/>
          </ac:picMkLst>
        </pc:picChg>
        <pc:picChg chg="add del mod">
          <ac:chgData name="TAN Mei Yi [Harrisdale Senior High School]" userId="f9f029c9-d743-4d60-9f2c-e74bdec1ab07" providerId="ADAL" clId="{D17DB616-D1C8-4DAC-91A4-06D3FCF8689A}" dt="2023-08-10T23:53:58.714" v="4319" actId="478"/>
          <ac:picMkLst>
            <pc:docMk/>
            <pc:sldMk cId="1409816361" sldId="439"/>
            <ac:picMk id="17" creationId="{2C131A39-7572-A284-79E6-05B7E8EB3E5C}"/>
          </ac:picMkLst>
        </pc:picChg>
        <pc:picChg chg="add del mod">
          <ac:chgData name="TAN Mei Yi [Harrisdale Senior High School]" userId="f9f029c9-d743-4d60-9f2c-e74bdec1ab07" providerId="ADAL" clId="{D17DB616-D1C8-4DAC-91A4-06D3FCF8689A}" dt="2023-08-10T23:56:08.137" v="4498" actId="478"/>
          <ac:picMkLst>
            <pc:docMk/>
            <pc:sldMk cId="1409816361" sldId="439"/>
            <ac:picMk id="20" creationId="{9445B9D0-46E0-02FC-9E6B-49B12675105C}"/>
          </ac:picMkLst>
        </pc:picChg>
      </pc:sldChg>
      <pc:sldChg chg="add del">
        <pc:chgData name="TAN Mei Yi [Harrisdale Senior High School]" userId="f9f029c9-d743-4d60-9f2c-e74bdec1ab07" providerId="ADAL" clId="{D17DB616-D1C8-4DAC-91A4-06D3FCF8689A}" dt="2023-08-10T02:16:30.690" v="95"/>
        <pc:sldMkLst>
          <pc:docMk/>
          <pc:sldMk cId="3118541234" sldId="439"/>
        </pc:sldMkLst>
      </pc:sldChg>
      <pc:sldChg chg="add del">
        <pc:chgData name="TAN Mei Yi [Harrisdale Senior High School]" userId="f9f029c9-d743-4d60-9f2c-e74bdec1ab07" providerId="ADAL" clId="{D17DB616-D1C8-4DAC-91A4-06D3FCF8689A}" dt="2023-08-10T02:16:30.690" v="95"/>
        <pc:sldMkLst>
          <pc:docMk/>
          <pc:sldMk cId="1533178922" sldId="440"/>
        </pc:sldMkLst>
      </pc:sldChg>
      <pc:sldChg chg="add del">
        <pc:chgData name="TAN Mei Yi [Harrisdale Senior High School]" userId="f9f029c9-d743-4d60-9f2c-e74bdec1ab07" providerId="ADAL" clId="{D17DB616-D1C8-4DAC-91A4-06D3FCF8689A}" dt="2023-08-10T02:16:30.690" v="95"/>
        <pc:sldMkLst>
          <pc:docMk/>
          <pc:sldMk cId="4239903362" sldId="441"/>
        </pc:sldMkLst>
      </pc:sldChg>
      <pc:sldChg chg="add del">
        <pc:chgData name="TAN Mei Yi [Harrisdale Senior High School]" userId="f9f029c9-d743-4d60-9f2c-e74bdec1ab07" providerId="ADAL" clId="{D17DB616-D1C8-4DAC-91A4-06D3FCF8689A}" dt="2023-08-10T02:16:30.690" v="95"/>
        <pc:sldMkLst>
          <pc:docMk/>
          <pc:sldMk cId="506324361" sldId="442"/>
        </pc:sldMkLst>
      </pc:sldChg>
      <pc:sldChg chg="add del">
        <pc:chgData name="TAN Mei Yi [Harrisdale Senior High School]" userId="f9f029c9-d743-4d60-9f2c-e74bdec1ab07" providerId="ADAL" clId="{D17DB616-D1C8-4DAC-91A4-06D3FCF8689A}" dt="2023-08-10T02:16:30.690" v="95"/>
        <pc:sldMkLst>
          <pc:docMk/>
          <pc:sldMk cId="537357306" sldId="443"/>
        </pc:sldMkLst>
      </pc:sldChg>
      <pc:sldChg chg="add del">
        <pc:chgData name="TAN Mei Yi [Harrisdale Senior High School]" userId="f9f029c9-d743-4d60-9f2c-e74bdec1ab07" providerId="ADAL" clId="{D17DB616-D1C8-4DAC-91A4-06D3FCF8689A}" dt="2023-08-10T02:16:30.690" v="95"/>
        <pc:sldMkLst>
          <pc:docMk/>
          <pc:sldMk cId="1855972997" sldId="444"/>
        </pc:sldMkLst>
      </pc:sldChg>
      <pc:sldChg chg="add del">
        <pc:chgData name="TAN Mei Yi [Harrisdale Senior High School]" userId="f9f029c9-d743-4d60-9f2c-e74bdec1ab07" providerId="ADAL" clId="{D17DB616-D1C8-4DAC-91A4-06D3FCF8689A}" dt="2023-08-10T02:16:30.690" v="95"/>
        <pc:sldMkLst>
          <pc:docMk/>
          <pc:sldMk cId="1401758448" sldId="445"/>
        </pc:sldMkLst>
      </pc:sldChg>
      <pc:sldChg chg="add del">
        <pc:chgData name="TAN Mei Yi [Harrisdale Senior High School]" userId="f9f029c9-d743-4d60-9f2c-e74bdec1ab07" providerId="ADAL" clId="{D17DB616-D1C8-4DAC-91A4-06D3FCF8689A}" dt="2023-08-10T02:16:30.690" v="95"/>
        <pc:sldMkLst>
          <pc:docMk/>
          <pc:sldMk cId="2558761173" sldId="446"/>
        </pc:sldMkLst>
      </pc:sldChg>
      <pc:sldChg chg="add del">
        <pc:chgData name="TAN Mei Yi [Harrisdale Senior High School]" userId="f9f029c9-d743-4d60-9f2c-e74bdec1ab07" providerId="ADAL" clId="{D17DB616-D1C8-4DAC-91A4-06D3FCF8689A}" dt="2023-08-10T02:16:30.690" v="95"/>
        <pc:sldMkLst>
          <pc:docMk/>
          <pc:sldMk cId="3719243956" sldId="447"/>
        </pc:sldMkLst>
      </pc:sldChg>
      <pc:sldChg chg="add del">
        <pc:chgData name="TAN Mei Yi [Harrisdale Senior High School]" userId="f9f029c9-d743-4d60-9f2c-e74bdec1ab07" providerId="ADAL" clId="{D17DB616-D1C8-4DAC-91A4-06D3FCF8689A}" dt="2023-08-10T02:16:30.690" v="95"/>
        <pc:sldMkLst>
          <pc:docMk/>
          <pc:sldMk cId="958268479" sldId="448"/>
        </pc:sldMkLst>
      </pc:sldChg>
      <pc:sldChg chg="add del">
        <pc:chgData name="TAN Mei Yi [Harrisdale Senior High School]" userId="f9f029c9-d743-4d60-9f2c-e74bdec1ab07" providerId="ADAL" clId="{D17DB616-D1C8-4DAC-91A4-06D3FCF8689A}" dt="2023-08-10T02:16:30.690" v="95"/>
        <pc:sldMkLst>
          <pc:docMk/>
          <pc:sldMk cId="511531170" sldId="449"/>
        </pc:sldMkLst>
      </pc:sldChg>
      <pc:sldChg chg="add del">
        <pc:chgData name="TAN Mei Yi [Harrisdale Senior High School]" userId="f9f029c9-d743-4d60-9f2c-e74bdec1ab07" providerId="ADAL" clId="{D17DB616-D1C8-4DAC-91A4-06D3FCF8689A}" dt="2023-08-10T02:16:30.690" v="95"/>
        <pc:sldMkLst>
          <pc:docMk/>
          <pc:sldMk cId="2177724493" sldId="450"/>
        </pc:sldMkLst>
      </pc:sldChg>
      <pc:sldChg chg="add del">
        <pc:chgData name="TAN Mei Yi [Harrisdale Senior High School]" userId="f9f029c9-d743-4d60-9f2c-e74bdec1ab07" providerId="ADAL" clId="{D17DB616-D1C8-4DAC-91A4-06D3FCF8689A}" dt="2023-08-10T02:16:30.690" v="95"/>
        <pc:sldMkLst>
          <pc:docMk/>
          <pc:sldMk cId="2700835216" sldId="451"/>
        </pc:sldMkLst>
      </pc:sldChg>
    </pc:docChg>
  </pc:docChgLst>
  <pc:docChgLst>
    <pc:chgData name="TAN Mei Yi [Harrisdale Senior High School]" userId="f9f029c9-d743-4d60-9f2c-e74bdec1ab07" providerId="ADAL" clId="{D06AF1F8-ADD2-437B-9978-5B5195218094}"/>
    <pc:docChg chg="undo custSel addSld delSld modSld sldOrd">
      <pc:chgData name="TAN Mei Yi [Harrisdale Senior High School]" userId="f9f029c9-d743-4d60-9f2c-e74bdec1ab07" providerId="ADAL" clId="{D06AF1F8-ADD2-437B-9978-5B5195218094}" dt="2023-08-08T04:26:02.210" v="3725"/>
      <pc:docMkLst>
        <pc:docMk/>
      </pc:docMkLst>
      <pc:sldChg chg="addSp delSp modSp add mod">
        <pc:chgData name="TAN Mei Yi [Harrisdale Senior High School]" userId="f9f029c9-d743-4d60-9f2c-e74bdec1ab07" providerId="ADAL" clId="{D06AF1F8-ADD2-437B-9978-5B5195218094}" dt="2023-08-05T08:11:31.581" v="2053" actId="207"/>
        <pc:sldMkLst>
          <pc:docMk/>
          <pc:sldMk cId="247917883" sldId="272"/>
        </pc:sldMkLst>
        <pc:spChg chg="add mod">
          <ac:chgData name="TAN Mei Yi [Harrisdale Senior High School]" userId="f9f029c9-d743-4d60-9f2c-e74bdec1ab07" providerId="ADAL" clId="{D06AF1F8-ADD2-437B-9978-5B5195218094}" dt="2023-08-05T07:30:23.932" v="1169"/>
          <ac:spMkLst>
            <pc:docMk/>
            <pc:sldMk cId="247917883" sldId="272"/>
            <ac:spMk id="2" creationId="{EA9CD2A5-36C7-89E2-607E-0DE94CB49E19}"/>
          </ac:spMkLst>
        </pc:spChg>
        <pc:spChg chg="mod">
          <ac:chgData name="TAN Mei Yi [Harrisdale Senior High School]" userId="f9f029c9-d743-4d60-9f2c-e74bdec1ab07" providerId="ADAL" clId="{D06AF1F8-ADD2-437B-9978-5B5195218094}" dt="2023-08-05T08:11:24.803" v="2051" actId="113"/>
          <ac:spMkLst>
            <pc:docMk/>
            <pc:sldMk cId="247917883" sldId="272"/>
            <ac:spMk id="3" creationId="{FADB28D6-1050-4DAB-9DE0-36378910CF9F}"/>
          </ac:spMkLst>
        </pc:spChg>
        <pc:spChg chg="del">
          <ac:chgData name="TAN Mei Yi [Harrisdale Senior High School]" userId="f9f029c9-d743-4d60-9f2c-e74bdec1ab07" providerId="ADAL" clId="{D06AF1F8-ADD2-437B-9978-5B5195218094}" dt="2023-08-05T07:30:23.674" v="1168" actId="478"/>
          <ac:spMkLst>
            <pc:docMk/>
            <pc:sldMk cId="247917883" sldId="272"/>
            <ac:spMk id="5" creationId="{AF7ED350-8CCB-41B3-AD05-274E0AC4AE7A}"/>
          </ac:spMkLst>
        </pc:spChg>
        <pc:spChg chg="mod">
          <ac:chgData name="TAN Mei Yi [Harrisdale Senior High School]" userId="f9f029c9-d743-4d60-9f2c-e74bdec1ab07" providerId="ADAL" clId="{D06AF1F8-ADD2-437B-9978-5B5195218094}" dt="2023-08-05T08:11:31.581" v="2053" actId="207"/>
          <ac:spMkLst>
            <pc:docMk/>
            <pc:sldMk cId="247917883" sldId="272"/>
            <ac:spMk id="6" creationId="{89D727B0-0F2F-4232-9555-3E3828640DF6}"/>
          </ac:spMkLst>
        </pc:spChg>
        <pc:spChg chg="mod">
          <ac:chgData name="TAN Mei Yi [Harrisdale Senior High School]" userId="f9f029c9-d743-4d60-9f2c-e74bdec1ab07" providerId="ADAL" clId="{D06AF1F8-ADD2-437B-9978-5B5195218094}" dt="2023-08-05T08:11:31.581" v="2053" actId="207"/>
          <ac:spMkLst>
            <pc:docMk/>
            <pc:sldMk cId="247917883" sldId="272"/>
            <ac:spMk id="8" creationId="{3A0ACED1-8CD0-467B-975C-E312E4C2C82F}"/>
          </ac:spMkLst>
        </pc:spChg>
        <pc:spChg chg="mod">
          <ac:chgData name="TAN Mei Yi [Harrisdale Senior High School]" userId="f9f029c9-d743-4d60-9f2c-e74bdec1ab07" providerId="ADAL" clId="{D06AF1F8-ADD2-437B-9978-5B5195218094}" dt="2023-08-05T08:11:31.581" v="2053" actId="207"/>
          <ac:spMkLst>
            <pc:docMk/>
            <pc:sldMk cId="247917883" sldId="272"/>
            <ac:spMk id="10" creationId="{DDA6B7DB-840E-4290-9DA8-0E95835A7E83}"/>
          </ac:spMkLst>
        </pc:spChg>
        <pc:spChg chg="mod">
          <ac:chgData name="TAN Mei Yi [Harrisdale Senior High School]" userId="f9f029c9-d743-4d60-9f2c-e74bdec1ab07" providerId="ADAL" clId="{D06AF1F8-ADD2-437B-9978-5B5195218094}" dt="2023-08-05T08:11:31.581" v="2053" actId="207"/>
          <ac:spMkLst>
            <pc:docMk/>
            <pc:sldMk cId="247917883" sldId="272"/>
            <ac:spMk id="12" creationId="{6B8CD69B-1A72-4DCE-A9CA-A1C3556823ED}"/>
          </ac:spMkLst>
        </pc:spChg>
      </pc:sldChg>
      <pc:sldChg chg="addSp delSp modSp add mod">
        <pc:chgData name="TAN Mei Yi [Harrisdale Senior High School]" userId="f9f029c9-d743-4d60-9f2c-e74bdec1ab07" providerId="ADAL" clId="{D06AF1F8-ADD2-437B-9978-5B5195218094}" dt="2023-08-05T08:30:31.916" v="2967" actId="113"/>
        <pc:sldMkLst>
          <pc:docMk/>
          <pc:sldMk cId="1127069596" sldId="274"/>
        </pc:sldMkLst>
        <pc:spChg chg="add mod">
          <ac:chgData name="TAN Mei Yi [Harrisdale Senior High School]" userId="f9f029c9-d743-4d60-9f2c-e74bdec1ab07" providerId="ADAL" clId="{D06AF1F8-ADD2-437B-9978-5B5195218094}" dt="2023-08-05T07:30:27.853" v="1171"/>
          <ac:spMkLst>
            <pc:docMk/>
            <pc:sldMk cId="1127069596" sldId="274"/>
            <ac:spMk id="2" creationId="{E37312ED-CC72-3078-AD22-8657F691F8A6}"/>
          </ac:spMkLst>
        </pc:spChg>
        <pc:spChg chg="mod">
          <ac:chgData name="TAN Mei Yi [Harrisdale Senior High School]" userId="f9f029c9-d743-4d60-9f2c-e74bdec1ab07" providerId="ADAL" clId="{D06AF1F8-ADD2-437B-9978-5B5195218094}" dt="2023-08-05T08:30:31.916" v="2967" actId="113"/>
          <ac:spMkLst>
            <pc:docMk/>
            <pc:sldMk cId="1127069596" sldId="274"/>
            <ac:spMk id="3" creationId="{FADB28D6-1050-4DAB-9DE0-36378910CF9F}"/>
          </ac:spMkLst>
        </pc:spChg>
        <pc:spChg chg="del">
          <ac:chgData name="TAN Mei Yi [Harrisdale Senior High School]" userId="f9f029c9-d743-4d60-9f2c-e74bdec1ab07" providerId="ADAL" clId="{D06AF1F8-ADD2-437B-9978-5B5195218094}" dt="2023-08-05T07:30:27.598" v="1170" actId="478"/>
          <ac:spMkLst>
            <pc:docMk/>
            <pc:sldMk cId="1127069596" sldId="274"/>
            <ac:spMk id="5" creationId="{AF7ED350-8CCB-41B3-AD05-274E0AC4AE7A}"/>
          </ac:spMkLst>
        </pc:spChg>
      </pc:sldChg>
      <pc:sldChg chg="addSp delSp modSp add mod">
        <pc:chgData name="TAN Mei Yi [Harrisdale Senior High School]" userId="f9f029c9-d743-4d60-9f2c-e74bdec1ab07" providerId="ADAL" clId="{D06AF1F8-ADD2-437B-9978-5B5195218094}" dt="2023-08-05T08:32:14.476" v="3066" actId="207"/>
        <pc:sldMkLst>
          <pc:docMk/>
          <pc:sldMk cId="248115118" sldId="275"/>
        </pc:sldMkLst>
        <pc:spChg chg="add mod">
          <ac:chgData name="TAN Mei Yi [Harrisdale Senior High School]" userId="f9f029c9-d743-4d60-9f2c-e74bdec1ab07" providerId="ADAL" clId="{D06AF1F8-ADD2-437B-9978-5B5195218094}" dt="2023-08-05T07:30:34.221" v="1173"/>
          <ac:spMkLst>
            <pc:docMk/>
            <pc:sldMk cId="248115118" sldId="275"/>
            <ac:spMk id="2" creationId="{FDCE2C34-0A96-6E5C-B42E-118A9D090329}"/>
          </ac:spMkLst>
        </pc:spChg>
        <pc:spChg chg="mod">
          <ac:chgData name="TAN Mei Yi [Harrisdale Senior High School]" userId="f9f029c9-d743-4d60-9f2c-e74bdec1ab07" providerId="ADAL" clId="{D06AF1F8-ADD2-437B-9978-5B5195218094}" dt="2023-08-05T08:32:14.476" v="3066" actId="207"/>
          <ac:spMkLst>
            <pc:docMk/>
            <pc:sldMk cId="248115118" sldId="275"/>
            <ac:spMk id="3" creationId="{FADB28D6-1050-4DAB-9DE0-36378910CF9F}"/>
          </ac:spMkLst>
        </pc:spChg>
        <pc:spChg chg="del">
          <ac:chgData name="TAN Mei Yi [Harrisdale Senior High School]" userId="f9f029c9-d743-4d60-9f2c-e74bdec1ab07" providerId="ADAL" clId="{D06AF1F8-ADD2-437B-9978-5B5195218094}" dt="2023-08-05T07:30:33.911" v="1172" actId="478"/>
          <ac:spMkLst>
            <pc:docMk/>
            <pc:sldMk cId="248115118" sldId="275"/>
            <ac:spMk id="5" creationId="{AF7ED350-8CCB-41B3-AD05-274E0AC4AE7A}"/>
          </ac:spMkLst>
        </pc:spChg>
      </pc:sldChg>
      <pc:sldChg chg="addSp delSp modSp add mod modAnim">
        <pc:chgData name="TAN Mei Yi [Harrisdale Senior High School]" userId="f9f029c9-d743-4d60-9f2c-e74bdec1ab07" providerId="ADAL" clId="{D06AF1F8-ADD2-437B-9978-5B5195218094}" dt="2023-08-05T08:32:25.595" v="3069" actId="207"/>
        <pc:sldMkLst>
          <pc:docMk/>
          <pc:sldMk cId="3375839066" sldId="276"/>
        </pc:sldMkLst>
        <pc:spChg chg="del">
          <ac:chgData name="TAN Mei Yi [Harrisdale Senior High School]" userId="f9f029c9-d743-4d60-9f2c-e74bdec1ab07" providerId="ADAL" clId="{D06AF1F8-ADD2-437B-9978-5B5195218094}" dt="2023-08-05T07:30:37.695" v="1174" actId="478"/>
          <ac:spMkLst>
            <pc:docMk/>
            <pc:sldMk cId="3375839066" sldId="276"/>
            <ac:spMk id="2" creationId="{2AB9019F-FC6C-4CBC-90FE-11318A469DA6}"/>
          </ac:spMkLst>
        </pc:spChg>
        <pc:spChg chg="mod">
          <ac:chgData name="TAN Mei Yi [Harrisdale Senior High School]" userId="f9f029c9-d743-4d60-9f2c-e74bdec1ab07" providerId="ADAL" clId="{D06AF1F8-ADD2-437B-9978-5B5195218094}" dt="2023-08-05T08:32:25.595" v="3069" actId="207"/>
          <ac:spMkLst>
            <pc:docMk/>
            <pc:sldMk cId="3375839066" sldId="276"/>
            <ac:spMk id="3" creationId="{FADB28D6-1050-4DAB-9DE0-36378910CF9F}"/>
          </ac:spMkLst>
        </pc:spChg>
        <pc:spChg chg="add mod">
          <ac:chgData name="TAN Mei Yi [Harrisdale Senior High School]" userId="f9f029c9-d743-4d60-9f2c-e74bdec1ab07" providerId="ADAL" clId="{D06AF1F8-ADD2-437B-9978-5B5195218094}" dt="2023-08-05T07:30:37.944" v="1175"/>
          <ac:spMkLst>
            <pc:docMk/>
            <pc:sldMk cId="3375839066" sldId="276"/>
            <ac:spMk id="4" creationId="{4F786F88-5D3A-F174-7242-885F12C52D01}"/>
          </ac:spMkLst>
        </pc:spChg>
      </pc:sldChg>
      <pc:sldChg chg="modSp add mod">
        <pc:chgData name="TAN Mei Yi [Harrisdale Senior High School]" userId="f9f029c9-d743-4d60-9f2c-e74bdec1ab07" providerId="ADAL" clId="{D06AF1F8-ADD2-437B-9978-5B5195218094}" dt="2023-08-05T08:32:41.791" v="3079" actId="20577"/>
        <pc:sldMkLst>
          <pc:docMk/>
          <pc:sldMk cId="2176912138" sldId="277"/>
        </pc:sldMkLst>
        <pc:spChg chg="mod">
          <ac:chgData name="TAN Mei Yi [Harrisdale Senior High School]" userId="f9f029c9-d743-4d60-9f2c-e74bdec1ab07" providerId="ADAL" clId="{D06AF1F8-ADD2-437B-9978-5B5195218094}" dt="2023-08-05T07:30:48.170" v="1192" actId="20577"/>
          <ac:spMkLst>
            <pc:docMk/>
            <pc:sldMk cId="2176912138" sldId="277"/>
            <ac:spMk id="2" creationId="{2AB9019F-FC6C-4CBC-90FE-11318A469DA6}"/>
          </ac:spMkLst>
        </pc:spChg>
        <pc:spChg chg="mod">
          <ac:chgData name="TAN Mei Yi [Harrisdale Senior High School]" userId="f9f029c9-d743-4d60-9f2c-e74bdec1ab07" providerId="ADAL" clId="{D06AF1F8-ADD2-437B-9978-5B5195218094}" dt="2023-08-05T08:32:41.791" v="3079" actId="20577"/>
          <ac:spMkLst>
            <pc:docMk/>
            <pc:sldMk cId="2176912138" sldId="277"/>
            <ac:spMk id="3" creationId="{FADB28D6-1050-4DAB-9DE0-36378910CF9F}"/>
          </ac:spMkLst>
        </pc:spChg>
      </pc:sldChg>
      <pc:sldChg chg="addSp delSp modSp add mod">
        <pc:chgData name="TAN Mei Yi [Harrisdale Senior High School]" userId="f9f029c9-d743-4d60-9f2c-e74bdec1ab07" providerId="ADAL" clId="{D06AF1F8-ADD2-437B-9978-5B5195218094}" dt="2023-08-05T08:33:01.176" v="3102" actId="207"/>
        <pc:sldMkLst>
          <pc:docMk/>
          <pc:sldMk cId="3261069384" sldId="278"/>
        </pc:sldMkLst>
        <pc:spChg chg="del">
          <ac:chgData name="TAN Mei Yi [Harrisdale Senior High School]" userId="f9f029c9-d743-4d60-9f2c-e74bdec1ab07" providerId="ADAL" clId="{D06AF1F8-ADD2-437B-9978-5B5195218094}" dt="2023-08-05T07:30:52.432" v="1193" actId="478"/>
          <ac:spMkLst>
            <pc:docMk/>
            <pc:sldMk cId="3261069384" sldId="278"/>
            <ac:spMk id="2" creationId="{2AB9019F-FC6C-4CBC-90FE-11318A469DA6}"/>
          </ac:spMkLst>
        </pc:spChg>
        <pc:spChg chg="mod">
          <ac:chgData name="TAN Mei Yi [Harrisdale Senior High School]" userId="f9f029c9-d743-4d60-9f2c-e74bdec1ab07" providerId="ADAL" clId="{D06AF1F8-ADD2-437B-9978-5B5195218094}" dt="2023-08-05T08:33:01.176" v="3102" actId="207"/>
          <ac:spMkLst>
            <pc:docMk/>
            <pc:sldMk cId="3261069384" sldId="278"/>
            <ac:spMk id="3" creationId="{FADB28D6-1050-4DAB-9DE0-36378910CF9F}"/>
          </ac:spMkLst>
        </pc:spChg>
        <pc:spChg chg="add mod">
          <ac:chgData name="TAN Mei Yi [Harrisdale Senior High School]" userId="f9f029c9-d743-4d60-9f2c-e74bdec1ab07" providerId="ADAL" clId="{D06AF1F8-ADD2-437B-9978-5B5195218094}" dt="2023-08-05T07:30:52.643" v="1194"/>
          <ac:spMkLst>
            <pc:docMk/>
            <pc:sldMk cId="3261069384" sldId="278"/>
            <ac:spMk id="4" creationId="{8E09BE2E-EE63-3029-53C9-1743700A3BE7}"/>
          </ac:spMkLst>
        </pc:spChg>
      </pc:sldChg>
      <pc:sldChg chg="modSp mod">
        <pc:chgData name="TAN Mei Yi [Harrisdale Senior High School]" userId="f9f029c9-d743-4d60-9f2c-e74bdec1ab07" providerId="ADAL" clId="{D06AF1F8-ADD2-437B-9978-5B5195218094}" dt="2023-08-05T08:34:22.443" v="3125" actId="5793"/>
        <pc:sldMkLst>
          <pc:docMk/>
          <pc:sldMk cId="3000480193" sldId="288"/>
        </pc:sldMkLst>
        <pc:spChg chg="mod">
          <ac:chgData name="TAN Mei Yi [Harrisdale Senior High School]" userId="f9f029c9-d743-4d60-9f2c-e74bdec1ab07" providerId="ADAL" clId="{D06AF1F8-ADD2-437B-9978-5B5195218094}" dt="2023-08-05T08:34:22.443" v="3125" actId="5793"/>
          <ac:spMkLst>
            <pc:docMk/>
            <pc:sldMk cId="3000480193" sldId="288"/>
            <ac:spMk id="5" creationId="{00000000-0000-0000-0000-000000000000}"/>
          </ac:spMkLst>
        </pc:spChg>
      </pc:sldChg>
      <pc:sldChg chg="modSp add mod">
        <pc:chgData name="TAN Mei Yi [Harrisdale Senior High School]" userId="f9f029c9-d743-4d60-9f2c-e74bdec1ab07" providerId="ADAL" clId="{D06AF1F8-ADD2-437B-9978-5B5195218094}" dt="2023-08-05T07:29:23.351" v="1161" actId="207"/>
        <pc:sldMkLst>
          <pc:docMk/>
          <pc:sldMk cId="1976731551" sldId="291"/>
        </pc:sldMkLst>
        <pc:spChg chg="mod">
          <ac:chgData name="TAN Mei Yi [Harrisdale Senior High School]" userId="f9f029c9-d743-4d60-9f2c-e74bdec1ab07" providerId="ADAL" clId="{D06AF1F8-ADD2-437B-9978-5B5195218094}" dt="2023-08-05T07:29:23.351" v="1161" actId="207"/>
          <ac:spMkLst>
            <pc:docMk/>
            <pc:sldMk cId="1976731551" sldId="291"/>
            <ac:spMk id="3" creationId="{D3002051-D2CA-49DE-BB18-332EF57D1D87}"/>
          </ac:spMkLst>
        </pc:spChg>
        <pc:spChg chg="mod">
          <ac:chgData name="TAN Mei Yi [Harrisdale Senior High School]" userId="f9f029c9-d743-4d60-9f2c-e74bdec1ab07" providerId="ADAL" clId="{D06AF1F8-ADD2-437B-9978-5B5195218094}" dt="2023-08-05T07:29:15.947" v="1160" actId="207"/>
          <ac:spMkLst>
            <pc:docMk/>
            <pc:sldMk cId="1976731551" sldId="291"/>
            <ac:spMk id="5" creationId="{EA57E663-5C3A-42B8-A5B7-6A3D8289FE7E}"/>
          </ac:spMkLst>
        </pc:spChg>
      </pc:sldChg>
      <pc:sldChg chg="modSp mod">
        <pc:chgData name="TAN Mei Yi [Harrisdale Senior High School]" userId="f9f029c9-d743-4d60-9f2c-e74bdec1ab07" providerId="ADAL" clId="{D06AF1F8-ADD2-437B-9978-5B5195218094}" dt="2023-08-05T06:39:39.265" v="116" actId="20577"/>
        <pc:sldMkLst>
          <pc:docMk/>
          <pc:sldMk cId="2226349418" sldId="292"/>
        </pc:sldMkLst>
        <pc:spChg chg="mod">
          <ac:chgData name="TAN Mei Yi [Harrisdale Senior High School]" userId="f9f029c9-d743-4d60-9f2c-e74bdec1ab07" providerId="ADAL" clId="{D06AF1F8-ADD2-437B-9978-5B5195218094}" dt="2023-08-05T06:39:39.265" v="116" actId="20577"/>
          <ac:spMkLst>
            <pc:docMk/>
            <pc:sldMk cId="2226349418" sldId="292"/>
            <ac:spMk id="21" creationId="{8E7845BC-DC72-44E1-BABF-6AFB4DC3022D}"/>
          </ac:spMkLst>
        </pc:spChg>
        <pc:spChg chg="mod">
          <ac:chgData name="TAN Mei Yi [Harrisdale Senior High School]" userId="f9f029c9-d743-4d60-9f2c-e74bdec1ab07" providerId="ADAL" clId="{D06AF1F8-ADD2-437B-9978-5B5195218094}" dt="2023-08-05T06:39:35.630" v="115" actId="20577"/>
          <ac:spMkLst>
            <pc:docMk/>
            <pc:sldMk cId="2226349418" sldId="292"/>
            <ac:spMk id="22" creationId="{046BE2BE-401B-43B6-9F59-E6AE635E14BD}"/>
          </ac:spMkLst>
        </pc:spChg>
      </pc:sldChg>
      <pc:sldChg chg="modSp add mod">
        <pc:chgData name="TAN Mei Yi [Harrisdale Senior High School]" userId="f9f029c9-d743-4d60-9f2c-e74bdec1ab07" providerId="ADAL" clId="{D06AF1F8-ADD2-437B-9978-5B5195218094}" dt="2023-08-05T08:10:40.554" v="2046" actId="113"/>
        <pc:sldMkLst>
          <pc:docMk/>
          <pc:sldMk cId="1254344215" sldId="296"/>
        </pc:sldMkLst>
        <pc:spChg chg="mod">
          <ac:chgData name="TAN Mei Yi [Harrisdale Senior High School]" userId="f9f029c9-d743-4d60-9f2c-e74bdec1ab07" providerId="ADAL" clId="{D06AF1F8-ADD2-437B-9978-5B5195218094}" dt="2023-08-05T07:34:32.344" v="1504" actId="207"/>
          <ac:spMkLst>
            <pc:docMk/>
            <pc:sldMk cId="1254344215" sldId="296"/>
            <ac:spMk id="2" creationId="{AF9D7F86-9A1A-5A32-584D-F27F8A7ED30D}"/>
          </ac:spMkLst>
        </pc:spChg>
        <pc:spChg chg="mod">
          <ac:chgData name="TAN Mei Yi [Harrisdale Senior High School]" userId="f9f029c9-d743-4d60-9f2c-e74bdec1ab07" providerId="ADAL" clId="{D06AF1F8-ADD2-437B-9978-5B5195218094}" dt="2023-08-05T08:10:40.554" v="2046" actId="113"/>
          <ac:spMkLst>
            <pc:docMk/>
            <pc:sldMk cId="1254344215" sldId="296"/>
            <ac:spMk id="3" creationId="{FADB28D6-1050-4DAB-9DE0-36378910CF9F}"/>
          </ac:spMkLst>
        </pc:spChg>
        <pc:spChg chg="mod">
          <ac:chgData name="TAN Mei Yi [Harrisdale Senior High School]" userId="f9f029c9-d743-4d60-9f2c-e74bdec1ab07" providerId="ADAL" clId="{D06AF1F8-ADD2-437B-9978-5B5195218094}" dt="2023-08-05T07:30:09.668" v="1163" actId="207"/>
          <ac:spMkLst>
            <pc:docMk/>
            <pc:sldMk cId="1254344215" sldId="296"/>
            <ac:spMk id="5" creationId="{AF7ED350-8CCB-41B3-AD05-274E0AC4AE7A}"/>
          </ac:spMkLst>
        </pc:spChg>
        <pc:spChg chg="mod">
          <ac:chgData name="TAN Mei Yi [Harrisdale Senior High School]" userId="f9f029c9-d743-4d60-9f2c-e74bdec1ab07" providerId="ADAL" clId="{D06AF1F8-ADD2-437B-9978-5B5195218094}" dt="2023-08-05T07:34:32.344" v="1504" actId="207"/>
          <ac:spMkLst>
            <pc:docMk/>
            <pc:sldMk cId="1254344215" sldId="296"/>
            <ac:spMk id="6" creationId="{89D727B0-0F2F-4232-9555-3E3828640DF6}"/>
          </ac:spMkLst>
        </pc:spChg>
        <pc:spChg chg="mod">
          <ac:chgData name="TAN Mei Yi [Harrisdale Senior High School]" userId="f9f029c9-d743-4d60-9f2c-e74bdec1ab07" providerId="ADAL" clId="{D06AF1F8-ADD2-437B-9978-5B5195218094}" dt="2023-08-05T07:34:32.344" v="1504" actId="207"/>
          <ac:spMkLst>
            <pc:docMk/>
            <pc:sldMk cId="1254344215" sldId="296"/>
            <ac:spMk id="7" creationId="{88AFB168-B556-864E-A9EA-6ADD01E4D7F2}"/>
          </ac:spMkLst>
        </pc:spChg>
        <pc:spChg chg="mod">
          <ac:chgData name="TAN Mei Yi [Harrisdale Senior High School]" userId="f9f029c9-d743-4d60-9f2c-e74bdec1ab07" providerId="ADAL" clId="{D06AF1F8-ADD2-437B-9978-5B5195218094}" dt="2023-08-05T07:34:32.344" v="1504" actId="207"/>
          <ac:spMkLst>
            <pc:docMk/>
            <pc:sldMk cId="1254344215" sldId="296"/>
            <ac:spMk id="8" creationId="{17C7D21F-EA03-BBCD-C76C-156BFBF497CE}"/>
          </ac:spMkLst>
        </pc:spChg>
        <pc:spChg chg="mod">
          <ac:chgData name="TAN Mei Yi [Harrisdale Senior High School]" userId="f9f029c9-d743-4d60-9f2c-e74bdec1ab07" providerId="ADAL" clId="{D06AF1F8-ADD2-437B-9978-5B5195218094}" dt="2023-08-05T07:34:32.344" v="1504" actId="207"/>
          <ac:spMkLst>
            <pc:docMk/>
            <pc:sldMk cId="1254344215" sldId="296"/>
            <ac:spMk id="9" creationId="{996DF89F-67A4-777D-903E-555B0FCD2011}"/>
          </ac:spMkLst>
        </pc:spChg>
        <pc:spChg chg="mod">
          <ac:chgData name="TAN Mei Yi [Harrisdale Senior High School]" userId="f9f029c9-d743-4d60-9f2c-e74bdec1ab07" providerId="ADAL" clId="{D06AF1F8-ADD2-437B-9978-5B5195218094}" dt="2023-08-05T07:34:32.344" v="1504" actId="207"/>
          <ac:spMkLst>
            <pc:docMk/>
            <pc:sldMk cId="1254344215" sldId="296"/>
            <ac:spMk id="16" creationId="{282EBAB1-3369-00C1-164E-9BEA611D201E}"/>
          </ac:spMkLst>
        </pc:spChg>
      </pc:sldChg>
      <pc:sldChg chg="addSp delSp modSp add mod">
        <pc:chgData name="TAN Mei Yi [Harrisdale Senior High School]" userId="f9f029c9-d743-4d60-9f2c-e74bdec1ab07" providerId="ADAL" clId="{D06AF1F8-ADD2-437B-9978-5B5195218094}" dt="2023-08-05T08:11:05.697" v="2048" actId="2711"/>
        <pc:sldMkLst>
          <pc:docMk/>
          <pc:sldMk cId="869975432" sldId="297"/>
        </pc:sldMkLst>
        <pc:spChg chg="mod">
          <ac:chgData name="TAN Mei Yi [Harrisdale Senior High School]" userId="f9f029c9-d743-4d60-9f2c-e74bdec1ab07" providerId="ADAL" clId="{D06AF1F8-ADD2-437B-9978-5B5195218094}" dt="2023-08-05T07:34:39.913" v="1506" actId="207"/>
          <ac:spMkLst>
            <pc:docMk/>
            <pc:sldMk cId="869975432" sldId="297"/>
            <ac:spMk id="2" creationId="{AF9D7F86-9A1A-5A32-584D-F27F8A7ED30D}"/>
          </ac:spMkLst>
        </pc:spChg>
        <pc:spChg chg="mod">
          <ac:chgData name="TAN Mei Yi [Harrisdale Senior High School]" userId="f9f029c9-d743-4d60-9f2c-e74bdec1ab07" providerId="ADAL" clId="{D06AF1F8-ADD2-437B-9978-5B5195218094}" dt="2023-08-05T08:11:05.697" v="2048" actId="2711"/>
          <ac:spMkLst>
            <pc:docMk/>
            <pc:sldMk cId="869975432" sldId="297"/>
            <ac:spMk id="3" creationId="{FADB28D6-1050-4DAB-9DE0-36378910CF9F}"/>
          </ac:spMkLst>
        </pc:spChg>
        <pc:spChg chg="del">
          <ac:chgData name="TAN Mei Yi [Harrisdale Senior High School]" userId="f9f029c9-d743-4d60-9f2c-e74bdec1ab07" providerId="ADAL" clId="{D06AF1F8-ADD2-437B-9978-5B5195218094}" dt="2023-08-05T07:30:13.008" v="1164" actId="478"/>
          <ac:spMkLst>
            <pc:docMk/>
            <pc:sldMk cId="869975432" sldId="297"/>
            <ac:spMk id="5" creationId="{AF7ED350-8CCB-41B3-AD05-274E0AC4AE7A}"/>
          </ac:spMkLst>
        </pc:spChg>
        <pc:spChg chg="mod">
          <ac:chgData name="TAN Mei Yi [Harrisdale Senior High School]" userId="f9f029c9-d743-4d60-9f2c-e74bdec1ab07" providerId="ADAL" clId="{D06AF1F8-ADD2-437B-9978-5B5195218094}" dt="2023-08-05T07:34:39.913" v="1506" actId="207"/>
          <ac:spMkLst>
            <pc:docMk/>
            <pc:sldMk cId="869975432" sldId="297"/>
            <ac:spMk id="6" creationId="{89D727B0-0F2F-4232-9555-3E3828640DF6}"/>
          </ac:spMkLst>
        </pc:spChg>
        <pc:spChg chg="mod">
          <ac:chgData name="TAN Mei Yi [Harrisdale Senior High School]" userId="f9f029c9-d743-4d60-9f2c-e74bdec1ab07" providerId="ADAL" clId="{D06AF1F8-ADD2-437B-9978-5B5195218094}" dt="2023-08-05T07:34:39.913" v="1506" actId="207"/>
          <ac:spMkLst>
            <pc:docMk/>
            <pc:sldMk cId="869975432" sldId="297"/>
            <ac:spMk id="7" creationId="{88AFB168-B556-864E-A9EA-6ADD01E4D7F2}"/>
          </ac:spMkLst>
        </pc:spChg>
        <pc:spChg chg="add mod">
          <ac:chgData name="TAN Mei Yi [Harrisdale Senior High School]" userId="f9f029c9-d743-4d60-9f2c-e74bdec1ab07" providerId="ADAL" clId="{D06AF1F8-ADD2-437B-9978-5B5195218094}" dt="2023-08-05T07:30:13.276" v="1165"/>
          <ac:spMkLst>
            <pc:docMk/>
            <pc:sldMk cId="869975432" sldId="297"/>
            <ac:spMk id="8" creationId="{CBEFC6F8-1D45-509E-A3CA-043E8EBCECFE}"/>
          </ac:spMkLst>
        </pc:spChg>
        <pc:spChg chg="mod">
          <ac:chgData name="TAN Mei Yi [Harrisdale Senior High School]" userId="f9f029c9-d743-4d60-9f2c-e74bdec1ab07" providerId="ADAL" clId="{D06AF1F8-ADD2-437B-9978-5B5195218094}" dt="2023-08-05T07:34:39.913" v="1506" actId="207"/>
          <ac:spMkLst>
            <pc:docMk/>
            <pc:sldMk cId="869975432" sldId="297"/>
            <ac:spMk id="16" creationId="{282EBAB1-3369-00C1-164E-9BEA611D201E}"/>
          </ac:spMkLst>
        </pc:spChg>
        <pc:spChg chg="mod">
          <ac:chgData name="TAN Mei Yi [Harrisdale Senior High School]" userId="f9f029c9-d743-4d60-9f2c-e74bdec1ab07" providerId="ADAL" clId="{D06AF1F8-ADD2-437B-9978-5B5195218094}" dt="2023-08-05T07:34:39.913" v="1506" actId="207"/>
          <ac:spMkLst>
            <pc:docMk/>
            <pc:sldMk cId="869975432" sldId="297"/>
            <ac:spMk id="43" creationId="{DD6D4F32-0E0D-0DBE-A68E-3146EB4C8839}"/>
          </ac:spMkLst>
        </pc:spChg>
        <pc:spChg chg="mod">
          <ac:chgData name="TAN Mei Yi [Harrisdale Senior High School]" userId="f9f029c9-d743-4d60-9f2c-e74bdec1ab07" providerId="ADAL" clId="{D06AF1F8-ADD2-437B-9978-5B5195218094}" dt="2023-08-05T07:34:39.913" v="1506" actId="207"/>
          <ac:spMkLst>
            <pc:docMk/>
            <pc:sldMk cId="869975432" sldId="297"/>
            <ac:spMk id="44" creationId="{869ECC20-0D79-C2B2-3D9F-2387BDD7B0DC}"/>
          </ac:spMkLst>
        </pc:spChg>
      </pc:sldChg>
      <pc:sldChg chg="modSp add mod modAnim">
        <pc:chgData name="TAN Mei Yi [Harrisdale Senior High School]" userId="f9f029c9-d743-4d60-9f2c-e74bdec1ab07" providerId="ADAL" clId="{D06AF1F8-ADD2-437B-9978-5B5195218094}" dt="2023-08-07T23:39:03.093" v="3553" actId="20577"/>
        <pc:sldMkLst>
          <pc:docMk/>
          <pc:sldMk cId="4176968861" sldId="298"/>
        </pc:sldMkLst>
        <pc:spChg chg="mod">
          <ac:chgData name="TAN Mei Yi [Harrisdale Senior High School]" userId="f9f029c9-d743-4d60-9f2c-e74bdec1ab07" providerId="ADAL" clId="{D06AF1F8-ADD2-437B-9978-5B5195218094}" dt="2023-08-07T23:39:03.093" v="3553" actId="20577"/>
          <ac:spMkLst>
            <pc:docMk/>
            <pc:sldMk cId="4176968861" sldId="298"/>
            <ac:spMk id="3" creationId="{389077F2-E7AD-4578-9787-39954FD36F98}"/>
          </ac:spMkLst>
        </pc:spChg>
        <pc:spChg chg="mod">
          <ac:chgData name="TAN Mei Yi [Harrisdale Senior High School]" userId="f9f029c9-d743-4d60-9f2c-e74bdec1ab07" providerId="ADAL" clId="{D06AF1F8-ADD2-437B-9978-5B5195218094}" dt="2023-08-05T07:09:26.469" v="1109" actId="207"/>
          <ac:spMkLst>
            <pc:docMk/>
            <pc:sldMk cId="4176968861" sldId="298"/>
            <ac:spMk id="5" creationId="{FD3D86F4-3766-40BE-ABF3-9C62315AAF7A}"/>
          </ac:spMkLst>
        </pc:spChg>
      </pc:sldChg>
      <pc:sldChg chg="modSp add mod">
        <pc:chgData name="TAN Mei Yi [Harrisdale Senior High School]" userId="f9f029c9-d743-4d60-9f2c-e74bdec1ab07" providerId="ADAL" clId="{D06AF1F8-ADD2-437B-9978-5B5195218094}" dt="2023-08-05T07:10:18.970" v="1146" actId="3626"/>
        <pc:sldMkLst>
          <pc:docMk/>
          <pc:sldMk cId="4158201386" sldId="299"/>
        </pc:sldMkLst>
        <pc:spChg chg="mod">
          <ac:chgData name="TAN Mei Yi [Harrisdale Senior High School]" userId="f9f029c9-d743-4d60-9f2c-e74bdec1ab07" providerId="ADAL" clId="{D06AF1F8-ADD2-437B-9978-5B5195218094}" dt="2023-08-05T07:10:18.970" v="1146" actId="3626"/>
          <ac:spMkLst>
            <pc:docMk/>
            <pc:sldMk cId="4158201386" sldId="299"/>
            <ac:spMk id="3" creationId="{389077F2-E7AD-4578-9787-39954FD36F98}"/>
          </ac:spMkLst>
        </pc:spChg>
        <pc:spChg chg="mod">
          <ac:chgData name="TAN Mei Yi [Harrisdale Senior High School]" userId="f9f029c9-d743-4d60-9f2c-e74bdec1ab07" providerId="ADAL" clId="{D06AF1F8-ADD2-437B-9978-5B5195218094}" dt="2023-08-05T07:10:11.017" v="1145" actId="207"/>
          <ac:spMkLst>
            <pc:docMk/>
            <pc:sldMk cId="4158201386" sldId="299"/>
            <ac:spMk id="5" creationId="{FD3D86F4-3766-40BE-ABF3-9C62315AAF7A}"/>
          </ac:spMkLst>
        </pc:spChg>
      </pc:sldChg>
      <pc:sldChg chg="addSp delSp modSp add mod">
        <pc:chgData name="TAN Mei Yi [Harrisdale Senior High School]" userId="f9f029c9-d743-4d60-9f2c-e74bdec1ab07" providerId="ADAL" clId="{D06AF1F8-ADD2-437B-9978-5B5195218094}" dt="2023-08-07T23:43:44.453" v="3716" actId="1076"/>
        <pc:sldMkLst>
          <pc:docMk/>
          <pc:sldMk cId="967405901" sldId="300"/>
        </pc:sldMkLst>
        <pc:spChg chg="mod">
          <ac:chgData name="TAN Mei Yi [Harrisdale Senior High School]" userId="f9f029c9-d743-4d60-9f2c-e74bdec1ab07" providerId="ADAL" clId="{D06AF1F8-ADD2-437B-9978-5B5195218094}" dt="2023-08-07T23:43:44.453" v="3716" actId="1076"/>
          <ac:spMkLst>
            <pc:docMk/>
            <pc:sldMk cId="967405901" sldId="300"/>
            <ac:spMk id="2" creationId="{AF9D7F86-9A1A-5A32-584D-F27F8A7ED30D}"/>
          </ac:spMkLst>
        </pc:spChg>
        <pc:spChg chg="mod">
          <ac:chgData name="TAN Mei Yi [Harrisdale Senior High School]" userId="f9f029c9-d743-4d60-9f2c-e74bdec1ab07" providerId="ADAL" clId="{D06AF1F8-ADD2-437B-9978-5B5195218094}" dt="2023-08-05T07:34:55.994" v="1507" actId="113"/>
          <ac:spMkLst>
            <pc:docMk/>
            <pc:sldMk cId="967405901" sldId="300"/>
            <ac:spMk id="3" creationId="{FADB28D6-1050-4DAB-9DE0-36378910CF9F}"/>
          </ac:spMkLst>
        </pc:spChg>
        <pc:spChg chg="add mod">
          <ac:chgData name="TAN Mei Yi [Harrisdale Senior High School]" userId="f9f029c9-d743-4d60-9f2c-e74bdec1ab07" providerId="ADAL" clId="{D06AF1F8-ADD2-437B-9978-5B5195218094}" dt="2023-08-05T07:30:18.617" v="1167"/>
          <ac:spMkLst>
            <pc:docMk/>
            <pc:sldMk cId="967405901" sldId="300"/>
            <ac:spMk id="4" creationId="{8AE6A3AD-BC18-B093-8908-56CC64D2B219}"/>
          </ac:spMkLst>
        </pc:spChg>
        <pc:spChg chg="del">
          <ac:chgData name="TAN Mei Yi [Harrisdale Senior High School]" userId="f9f029c9-d743-4d60-9f2c-e74bdec1ab07" providerId="ADAL" clId="{D06AF1F8-ADD2-437B-9978-5B5195218094}" dt="2023-08-05T07:30:18.327" v="1166" actId="478"/>
          <ac:spMkLst>
            <pc:docMk/>
            <pc:sldMk cId="967405901" sldId="300"/>
            <ac:spMk id="5" creationId="{AF7ED350-8CCB-41B3-AD05-274E0AC4AE7A}"/>
          </ac:spMkLst>
        </pc:spChg>
        <pc:spChg chg="mod">
          <ac:chgData name="TAN Mei Yi [Harrisdale Senior High School]" userId="f9f029c9-d743-4d60-9f2c-e74bdec1ab07" providerId="ADAL" clId="{D06AF1F8-ADD2-437B-9978-5B5195218094}" dt="2023-08-07T23:43:40.814" v="3715" actId="1076"/>
          <ac:spMkLst>
            <pc:docMk/>
            <pc:sldMk cId="967405901" sldId="300"/>
            <ac:spMk id="6" creationId="{89D727B0-0F2F-4232-9555-3E3828640DF6}"/>
          </ac:spMkLst>
        </pc:spChg>
        <pc:spChg chg="mod">
          <ac:chgData name="TAN Mei Yi [Harrisdale Senior High School]" userId="f9f029c9-d743-4d60-9f2c-e74bdec1ab07" providerId="ADAL" clId="{D06AF1F8-ADD2-437B-9978-5B5195218094}" dt="2023-08-05T08:11:19.435" v="2050" actId="207"/>
          <ac:spMkLst>
            <pc:docMk/>
            <pc:sldMk cId="967405901" sldId="300"/>
            <ac:spMk id="7" creationId="{88AFB168-B556-864E-A9EA-6ADD01E4D7F2}"/>
          </ac:spMkLst>
        </pc:spChg>
        <pc:spChg chg="mod">
          <ac:chgData name="TAN Mei Yi [Harrisdale Senior High School]" userId="f9f029c9-d743-4d60-9f2c-e74bdec1ab07" providerId="ADAL" clId="{D06AF1F8-ADD2-437B-9978-5B5195218094}" dt="2023-08-07T23:43:44.453" v="3716" actId="1076"/>
          <ac:spMkLst>
            <pc:docMk/>
            <pc:sldMk cId="967405901" sldId="300"/>
            <ac:spMk id="16" creationId="{282EBAB1-3369-00C1-164E-9BEA611D201E}"/>
          </ac:spMkLst>
        </pc:spChg>
      </pc:sldChg>
      <pc:sldChg chg="del">
        <pc:chgData name="TAN Mei Yi [Harrisdale Senior High School]" userId="f9f029c9-d743-4d60-9f2c-e74bdec1ab07" providerId="ADAL" clId="{D06AF1F8-ADD2-437B-9978-5B5195218094}" dt="2023-08-05T07:30:57.905" v="1195" actId="47"/>
        <pc:sldMkLst>
          <pc:docMk/>
          <pc:sldMk cId="3493683123" sldId="412"/>
        </pc:sldMkLst>
      </pc:sldChg>
      <pc:sldChg chg="modSp del">
        <pc:chgData name="TAN Mei Yi [Harrisdale Senior High School]" userId="f9f029c9-d743-4d60-9f2c-e74bdec1ab07" providerId="ADAL" clId="{D06AF1F8-ADD2-437B-9978-5B5195218094}" dt="2023-08-05T07:07:24.312" v="1083" actId="47"/>
        <pc:sldMkLst>
          <pc:docMk/>
          <pc:sldMk cId="3513701004" sldId="416"/>
        </pc:sldMkLst>
        <pc:spChg chg="mod">
          <ac:chgData name="TAN Mei Yi [Harrisdale Senior High School]" userId="f9f029c9-d743-4d60-9f2c-e74bdec1ab07" providerId="ADAL" clId="{D06AF1F8-ADD2-437B-9978-5B5195218094}" dt="2023-08-05T07:07:15.366" v="1082" actId="20577"/>
          <ac:spMkLst>
            <pc:docMk/>
            <pc:sldMk cId="3513701004" sldId="416"/>
            <ac:spMk id="4" creationId="{B20D886B-0E9F-C8EA-3DEF-C4C48421E94B}"/>
          </ac:spMkLst>
        </pc:spChg>
      </pc:sldChg>
      <pc:sldChg chg="addSp modSp mod modAnim">
        <pc:chgData name="TAN Mei Yi [Harrisdale Senior High School]" userId="f9f029c9-d743-4d60-9f2c-e74bdec1ab07" providerId="ADAL" clId="{D06AF1F8-ADD2-437B-9978-5B5195218094}" dt="2023-08-05T07:08:07.057" v="1107" actId="20577"/>
        <pc:sldMkLst>
          <pc:docMk/>
          <pc:sldMk cId="2607197005" sldId="417"/>
        </pc:sldMkLst>
        <pc:spChg chg="mod">
          <ac:chgData name="TAN Mei Yi [Harrisdale Senior High School]" userId="f9f029c9-d743-4d60-9f2c-e74bdec1ab07" providerId="ADAL" clId="{D06AF1F8-ADD2-437B-9978-5B5195218094}" dt="2023-08-05T07:07:43.406" v="1085" actId="14100"/>
          <ac:spMkLst>
            <pc:docMk/>
            <pc:sldMk cId="2607197005" sldId="417"/>
            <ac:spMk id="4" creationId="{B20D886B-0E9F-C8EA-3DEF-C4C48421E94B}"/>
          </ac:spMkLst>
        </pc:spChg>
        <pc:spChg chg="add mod">
          <ac:chgData name="TAN Mei Yi [Harrisdale Senior High School]" userId="f9f029c9-d743-4d60-9f2c-e74bdec1ab07" providerId="ADAL" clId="{D06AF1F8-ADD2-437B-9978-5B5195218094}" dt="2023-08-05T07:08:07.057" v="1107" actId="20577"/>
          <ac:spMkLst>
            <pc:docMk/>
            <pc:sldMk cId="2607197005" sldId="417"/>
            <ac:spMk id="5" creationId="{25042C55-53A7-99BE-E909-B5F26156C742}"/>
          </ac:spMkLst>
        </pc:spChg>
      </pc:sldChg>
      <pc:sldChg chg="del">
        <pc:chgData name="TAN Mei Yi [Harrisdale Senior High School]" userId="f9f029c9-d743-4d60-9f2c-e74bdec1ab07" providerId="ADAL" clId="{D06AF1F8-ADD2-437B-9978-5B5195218094}" dt="2023-08-05T07:30:57.905" v="1195" actId="47"/>
        <pc:sldMkLst>
          <pc:docMk/>
          <pc:sldMk cId="3221124783" sldId="418"/>
        </pc:sldMkLst>
      </pc:sldChg>
      <pc:sldChg chg="del">
        <pc:chgData name="TAN Mei Yi [Harrisdale Senior High School]" userId="f9f029c9-d743-4d60-9f2c-e74bdec1ab07" providerId="ADAL" clId="{D06AF1F8-ADD2-437B-9978-5B5195218094}" dt="2023-08-05T07:06:36.123" v="1076" actId="47"/>
        <pc:sldMkLst>
          <pc:docMk/>
          <pc:sldMk cId="1545142617" sldId="419"/>
        </pc:sldMkLst>
      </pc:sldChg>
      <pc:sldChg chg="del">
        <pc:chgData name="TAN Mei Yi [Harrisdale Senior High School]" userId="f9f029c9-d743-4d60-9f2c-e74bdec1ab07" providerId="ADAL" clId="{D06AF1F8-ADD2-437B-9978-5B5195218094}" dt="2023-08-05T07:30:57.905" v="1195" actId="47"/>
        <pc:sldMkLst>
          <pc:docMk/>
          <pc:sldMk cId="2059124506" sldId="420"/>
        </pc:sldMkLst>
      </pc:sldChg>
      <pc:sldChg chg="del">
        <pc:chgData name="TAN Mei Yi [Harrisdale Senior High School]" userId="f9f029c9-d743-4d60-9f2c-e74bdec1ab07" providerId="ADAL" clId="{D06AF1F8-ADD2-437B-9978-5B5195218094}" dt="2023-08-05T07:30:57.905" v="1195" actId="47"/>
        <pc:sldMkLst>
          <pc:docMk/>
          <pc:sldMk cId="1802136063" sldId="421"/>
        </pc:sldMkLst>
      </pc:sldChg>
      <pc:sldChg chg="addSp delSp modSp add mod addAnim delAnim modAnim">
        <pc:chgData name="TAN Mei Yi [Harrisdale Senior High School]" userId="f9f029c9-d743-4d60-9f2c-e74bdec1ab07" providerId="ADAL" clId="{D06AF1F8-ADD2-437B-9978-5B5195218094}" dt="2023-08-08T04:26:02.210" v="3725"/>
        <pc:sldMkLst>
          <pc:docMk/>
          <pc:sldMk cId="2065088839" sldId="422"/>
        </pc:sldMkLst>
        <pc:spChg chg="mod">
          <ac:chgData name="TAN Mei Yi [Harrisdale Senior High School]" userId="f9f029c9-d743-4d60-9f2c-e74bdec1ab07" providerId="ADAL" clId="{D06AF1F8-ADD2-437B-9978-5B5195218094}" dt="2023-08-05T07:01:37.238" v="903" actId="1076"/>
          <ac:spMkLst>
            <pc:docMk/>
            <pc:sldMk cId="2065088839" sldId="422"/>
            <ac:spMk id="3" creationId="{E9F8ACC9-07A8-4519-A0A1-1993DA2AE437}"/>
          </ac:spMkLst>
        </pc:spChg>
        <pc:spChg chg="mod">
          <ac:chgData name="TAN Mei Yi [Harrisdale Senior High School]" userId="f9f029c9-d743-4d60-9f2c-e74bdec1ab07" providerId="ADAL" clId="{D06AF1F8-ADD2-437B-9978-5B5195218094}" dt="2023-08-05T07:01:41.925" v="904" actId="1076"/>
          <ac:spMkLst>
            <pc:docMk/>
            <pc:sldMk cId="2065088839" sldId="422"/>
            <ac:spMk id="5" creationId="{53842BE4-556A-B4C2-2140-A8DED34E9B4C}"/>
          </ac:spMkLst>
        </pc:spChg>
        <pc:spChg chg="del mod">
          <ac:chgData name="TAN Mei Yi [Harrisdale Senior High School]" userId="f9f029c9-d743-4d60-9f2c-e74bdec1ab07" providerId="ADAL" clId="{D06AF1F8-ADD2-437B-9978-5B5195218094}" dt="2023-08-05T06:59:29.964" v="541" actId="478"/>
          <ac:spMkLst>
            <pc:docMk/>
            <pc:sldMk cId="2065088839" sldId="422"/>
            <ac:spMk id="6" creationId="{560B7465-10A4-0225-8DFA-5A99C177F689}"/>
          </ac:spMkLst>
        </pc:spChg>
        <pc:spChg chg="del mod">
          <ac:chgData name="TAN Mei Yi [Harrisdale Senior High School]" userId="f9f029c9-d743-4d60-9f2c-e74bdec1ab07" providerId="ADAL" clId="{D06AF1F8-ADD2-437B-9978-5B5195218094}" dt="2023-08-05T06:59:29.964" v="541" actId="478"/>
          <ac:spMkLst>
            <pc:docMk/>
            <pc:sldMk cId="2065088839" sldId="422"/>
            <ac:spMk id="7" creationId="{BDA9821F-C67B-B2D6-22F3-0FF336125F4B}"/>
          </ac:spMkLst>
        </pc:spChg>
        <pc:spChg chg="add mod">
          <ac:chgData name="TAN Mei Yi [Harrisdale Senior High School]" userId="f9f029c9-d743-4d60-9f2c-e74bdec1ab07" providerId="ADAL" clId="{D06AF1F8-ADD2-437B-9978-5B5195218094}" dt="2023-08-05T07:01:41.925" v="904" actId="1076"/>
          <ac:spMkLst>
            <pc:docMk/>
            <pc:sldMk cId="2065088839" sldId="422"/>
            <ac:spMk id="9" creationId="{4EA95949-A5EF-F2AD-6725-8AB9F8A01CCA}"/>
          </ac:spMkLst>
        </pc:spChg>
        <pc:spChg chg="del">
          <ac:chgData name="TAN Mei Yi [Harrisdale Senior High School]" userId="f9f029c9-d743-4d60-9f2c-e74bdec1ab07" providerId="ADAL" clId="{D06AF1F8-ADD2-437B-9978-5B5195218094}" dt="2023-08-05T06:59:29.964" v="541" actId="478"/>
          <ac:spMkLst>
            <pc:docMk/>
            <pc:sldMk cId="2065088839" sldId="422"/>
            <ac:spMk id="11" creationId="{5285B6EB-5268-4128-F704-9E583902BDF2}"/>
          </ac:spMkLst>
        </pc:spChg>
        <pc:spChg chg="del">
          <ac:chgData name="TAN Mei Yi [Harrisdale Senior High School]" userId="f9f029c9-d743-4d60-9f2c-e74bdec1ab07" providerId="ADAL" clId="{D06AF1F8-ADD2-437B-9978-5B5195218094}" dt="2023-08-05T06:59:29.964" v="541" actId="478"/>
          <ac:spMkLst>
            <pc:docMk/>
            <pc:sldMk cId="2065088839" sldId="422"/>
            <ac:spMk id="12" creationId="{C765E11F-D6A8-8339-BC51-0FC2EF112D01}"/>
          </ac:spMkLst>
        </pc:spChg>
        <pc:spChg chg="del">
          <ac:chgData name="TAN Mei Yi [Harrisdale Senior High School]" userId="f9f029c9-d743-4d60-9f2c-e74bdec1ab07" providerId="ADAL" clId="{D06AF1F8-ADD2-437B-9978-5B5195218094}" dt="2023-08-05T06:59:32.650" v="542" actId="478"/>
          <ac:spMkLst>
            <pc:docMk/>
            <pc:sldMk cId="2065088839" sldId="422"/>
            <ac:spMk id="14" creationId="{0E029C35-AE42-36B6-9F2C-4CB0502ADE2D}"/>
          </ac:spMkLst>
        </pc:spChg>
        <pc:spChg chg="del">
          <ac:chgData name="TAN Mei Yi [Harrisdale Senior High School]" userId="f9f029c9-d743-4d60-9f2c-e74bdec1ab07" providerId="ADAL" clId="{D06AF1F8-ADD2-437B-9978-5B5195218094}" dt="2023-08-05T06:59:32.650" v="542" actId="478"/>
          <ac:spMkLst>
            <pc:docMk/>
            <pc:sldMk cId="2065088839" sldId="422"/>
            <ac:spMk id="15" creationId="{9D519731-E01C-5A05-308B-CD86A126090D}"/>
          </ac:spMkLst>
        </pc:spChg>
        <pc:spChg chg="add mod">
          <ac:chgData name="TAN Mei Yi [Harrisdale Senior High School]" userId="f9f029c9-d743-4d60-9f2c-e74bdec1ab07" providerId="ADAL" clId="{D06AF1F8-ADD2-437B-9978-5B5195218094}" dt="2023-08-05T07:01:41.925" v="904" actId="1076"/>
          <ac:spMkLst>
            <pc:docMk/>
            <pc:sldMk cId="2065088839" sldId="422"/>
            <ac:spMk id="17" creationId="{B97A6010-5C44-2F1C-305B-AC573DF670B3}"/>
          </ac:spMkLst>
        </pc:spChg>
        <pc:spChg chg="add mod">
          <ac:chgData name="TAN Mei Yi [Harrisdale Senior High School]" userId="f9f029c9-d743-4d60-9f2c-e74bdec1ab07" providerId="ADAL" clId="{D06AF1F8-ADD2-437B-9978-5B5195218094}" dt="2023-08-05T07:01:50.063" v="908" actId="1076"/>
          <ac:spMkLst>
            <pc:docMk/>
            <pc:sldMk cId="2065088839" sldId="422"/>
            <ac:spMk id="20" creationId="{2236FE88-4060-E329-CE46-AAC9B6A1D4BF}"/>
          </ac:spMkLst>
        </pc:spChg>
        <pc:spChg chg="add mod">
          <ac:chgData name="TAN Mei Yi [Harrisdale Senior High School]" userId="f9f029c9-d743-4d60-9f2c-e74bdec1ab07" providerId="ADAL" clId="{D06AF1F8-ADD2-437B-9978-5B5195218094}" dt="2023-08-05T07:01:50.063" v="908" actId="1076"/>
          <ac:spMkLst>
            <pc:docMk/>
            <pc:sldMk cId="2065088839" sldId="422"/>
            <ac:spMk id="21" creationId="{D6A65F3A-5619-3D2C-FB15-6FE88C01411A}"/>
          </ac:spMkLst>
        </pc:spChg>
        <pc:spChg chg="add mod">
          <ac:chgData name="TAN Mei Yi [Harrisdale Senior High School]" userId="f9f029c9-d743-4d60-9f2c-e74bdec1ab07" providerId="ADAL" clId="{D06AF1F8-ADD2-437B-9978-5B5195218094}" dt="2023-08-05T07:01:53.540" v="909" actId="1076"/>
          <ac:spMkLst>
            <pc:docMk/>
            <pc:sldMk cId="2065088839" sldId="422"/>
            <ac:spMk id="22" creationId="{44390D57-0C2C-4F75-57C2-7DA65F9B3A6A}"/>
          </ac:spMkLst>
        </pc:spChg>
        <pc:spChg chg="add mod">
          <ac:chgData name="TAN Mei Yi [Harrisdale Senior High School]" userId="f9f029c9-d743-4d60-9f2c-e74bdec1ab07" providerId="ADAL" clId="{D06AF1F8-ADD2-437B-9978-5B5195218094}" dt="2023-08-05T07:01:59.388" v="913" actId="1076"/>
          <ac:spMkLst>
            <pc:docMk/>
            <pc:sldMk cId="2065088839" sldId="422"/>
            <ac:spMk id="23" creationId="{86246617-48A8-3139-0E3F-E56BE8FC0DDC}"/>
          </ac:spMkLst>
        </pc:spChg>
        <pc:spChg chg="add del mod">
          <ac:chgData name="TAN Mei Yi [Harrisdale Senior High School]" userId="f9f029c9-d743-4d60-9f2c-e74bdec1ab07" providerId="ADAL" clId="{D06AF1F8-ADD2-437B-9978-5B5195218094}" dt="2023-08-05T07:02:05.578" v="915" actId="478"/>
          <ac:spMkLst>
            <pc:docMk/>
            <pc:sldMk cId="2065088839" sldId="422"/>
            <ac:spMk id="25" creationId="{F2C00D42-1B53-05CC-A2E7-2A501A4583DB}"/>
          </ac:spMkLst>
        </pc:spChg>
        <pc:spChg chg="add mod">
          <ac:chgData name="TAN Mei Yi [Harrisdale Senior High School]" userId="f9f029c9-d743-4d60-9f2c-e74bdec1ab07" providerId="ADAL" clId="{D06AF1F8-ADD2-437B-9978-5B5195218094}" dt="2023-08-05T07:02:55.562" v="969" actId="20577"/>
          <ac:spMkLst>
            <pc:docMk/>
            <pc:sldMk cId="2065088839" sldId="422"/>
            <ac:spMk id="28" creationId="{B03B57E9-6BE7-0818-B000-789A5E23C2C4}"/>
          </ac:spMkLst>
        </pc:spChg>
        <pc:graphicFrameChg chg="del">
          <ac:chgData name="TAN Mei Yi [Harrisdale Senior High School]" userId="f9f029c9-d743-4d60-9f2c-e74bdec1ab07" providerId="ADAL" clId="{D06AF1F8-ADD2-437B-9978-5B5195218094}" dt="2023-08-05T06:59:32.650" v="542" actId="478"/>
          <ac:graphicFrameMkLst>
            <pc:docMk/>
            <pc:sldMk cId="2065088839" sldId="422"/>
            <ac:graphicFrameMk id="13" creationId="{E309423A-613C-CC6F-E3D0-E5487A26BB05}"/>
          </ac:graphicFrameMkLst>
        </pc:graphicFrameChg>
        <pc:picChg chg="add del mod">
          <ac:chgData name="TAN Mei Yi [Harrisdale Senior High School]" userId="f9f029c9-d743-4d60-9f2c-e74bdec1ab07" providerId="ADAL" clId="{D06AF1F8-ADD2-437B-9978-5B5195218094}" dt="2023-08-05T06:50:59.347" v="373" actId="478"/>
          <ac:picMkLst>
            <pc:docMk/>
            <pc:sldMk cId="2065088839" sldId="422"/>
            <ac:picMk id="4" creationId="{0713DAC1-E879-9A86-75CD-0AC69A09FE51}"/>
          </ac:picMkLst>
        </pc:picChg>
        <pc:picChg chg="add mod">
          <ac:chgData name="TAN Mei Yi [Harrisdale Senior High School]" userId="f9f029c9-d743-4d60-9f2c-e74bdec1ab07" providerId="ADAL" clId="{D06AF1F8-ADD2-437B-9978-5B5195218094}" dt="2023-08-05T07:03:28.324" v="977" actId="1076"/>
          <ac:picMkLst>
            <pc:docMk/>
            <pc:sldMk cId="2065088839" sldId="422"/>
            <ac:picMk id="8" creationId="{13A07134-0CB4-446C-BD8B-44FCA119FAF0}"/>
          </ac:picMkLst>
        </pc:picChg>
        <pc:picChg chg="add mod">
          <ac:chgData name="TAN Mei Yi [Harrisdale Senior High School]" userId="f9f029c9-d743-4d60-9f2c-e74bdec1ab07" providerId="ADAL" clId="{D06AF1F8-ADD2-437B-9978-5B5195218094}" dt="2023-08-05T06:57:14.379" v="460" actId="1076"/>
          <ac:picMkLst>
            <pc:docMk/>
            <pc:sldMk cId="2065088839" sldId="422"/>
            <ac:picMk id="16" creationId="{C0D604B8-14B4-5299-2D49-E63E67B18891}"/>
          </ac:picMkLst>
        </pc:picChg>
        <pc:picChg chg="add mod">
          <ac:chgData name="TAN Mei Yi [Harrisdale Senior High School]" userId="f9f029c9-d743-4d60-9f2c-e74bdec1ab07" providerId="ADAL" clId="{D06AF1F8-ADD2-437B-9978-5B5195218094}" dt="2023-08-05T07:01:47.117" v="907" actId="1076"/>
          <ac:picMkLst>
            <pc:docMk/>
            <pc:sldMk cId="2065088839" sldId="422"/>
            <ac:picMk id="19" creationId="{7C7ACEE1-4F70-54C8-8B85-2EA46623E693}"/>
          </ac:picMkLst>
        </pc:picChg>
        <pc:picChg chg="add mod">
          <ac:chgData name="TAN Mei Yi [Harrisdale Senior High School]" userId="f9f029c9-d743-4d60-9f2c-e74bdec1ab07" providerId="ADAL" clId="{D06AF1F8-ADD2-437B-9978-5B5195218094}" dt="2023-08-05T07:02:21.187" v="917" actId="1076"/>
          <ac:picMkLst>
            <pc:docMk/>
            <pc:sldMk cId="2065088839" sldId="422"/>
            <ac:picMk id="27" creationId="{4B78136D-CA04-9DCE-7C19-92A23FCCFB99}"/>
          </ac:picMkLst>
        </pc:picChg>
        <pc:picChg chg="add del mod">
          <ac:chgData name="TAN Mei Yi [Harrisdale Senior High School]" userId="f9f029c9-d743-4d60-9f2c-e74bdec1ab07" providerId="ADAL" clId="{D06AF1F8-ADD2-437B-9978-5B5195218094}" dt="2023-08-05T07:03:57.978" v="979" actId="478"/>
          <ac:picMkLst>
            <pc:docMk/>
            <pc:sldMk cId="2065088839" sldId="422"/>
            <ac:picMk id="30" creationId="{48F479F5-1819-991D-20F5-7DC990B1C527}"/>
          </ac:picMkLst>
        </pc:picChg>
        <pc:inkChg chg="add">
          <ac:chgData name="TAN Mei Yi [Harrisdale Senior High School]" userId="f9f029c9-d743-4d60-9f2c-e74bdec1ab07" providerId="ADAL" clId="{D06AF1F8-ADD2-437B-9978-5B5195218094}" dt="2023-08-08T04:26:02.210" v="3725"/>
          <ac:inkMkLst>
            <pc:docMk/>
            <pc:sldMk cId="2065088839" sldId="422"/>
            <ac:inkMk id="4" creationId="{222966A3-BCFC-A0F9-03E3-37F571F0F586}"/>
          </ac:inkMkLst>
        </pc:inkChg>
      </pc:sldChg>
      <pc:sldChg chg="addSp delSp modSp add mod delAnim modAnim">
        <pc:chgData name="TAN Mei Yi [Harrisdale Senior High School]" userId="f9f029c9-d743-4d60-9f2c-e74bdec1ab07" providerId="ADAL" clId="{D06AF1F8-ADD2-437B-9978-5B5195218094}" dt="2023-08-05T07:05:32.211" v="1064" actId="1076"/>
        <pc:sldMkLst>
          <pc:docMk/>
          <pc:sldMk cId="2100487660" sldId="423"/>
        </pc:sldMkLst>
        <pc:spChg chg="del">
          <ac:chgData name="TAN Mei Yi [Harrisdale Senior High School]" userId="f9f029c9-d743-4d60-9f2c-e74bdec1ab07" providerId="ADAL" clId="{D06AF1F8-ADD2-437B-9978-5B5195218094}" dt="2023-08-05T07:04:05.481" v="980" actId="478"/>
          <ac:spMkLst>
            <pc:docMk/>
            <pc:sldMk cId="2100487660" sldId="423"/>
            <ac:spMk id="5" creationId="{53842BE4-556A-B4C2-2140-A8DED34E9B4C}"/>
          </ac:spMkLst>
        </pc:spChg>
        <pc:spChg chg="add mod">
          <ac:chgData name="TAN Mei Yi [Harrisdale Senior High School]" userId="f9f029c9-d743-4d60-9f2c-e74bdec1ab07" providerId="ADAL" clId="{D06AF1F8-ADD2-437B-9978-5B5195218094}" dt="2023-08-05T07:05:21.356" v="1041" actId="1076"/>
          <ac:spMkLst>
            <pc:docMk/>
            <pc:sldMk cId="2100487660" sldId="423"/>
            <ac:spMk id="7" creationId="{2E678D47-F4B6-D9EB-B60F-1AA74A77FDF0}"/>
          </ac:spMkLst>
        </pc:spChg>
        <pc:spChg chg="del">
          <ac:chgData name="TAN Mei Yi [Harrisdale Senior High School]" userId="f9f029c9-d743-4d60-9f2c-e74bdec1ab07" providerId="ADAL" clId="{D06AF1F8-ADD2-437B-9978-5B5195218094}" dt="2023-08-05T07:04:05.481" v="980" actId="478"/>
          <ac:spMkLst>
            <pc:docMk/>
            <pc:sldMk cId="2100487660" sldId="423"/>
            <ac:spMk id="9" creationId="{4EA95949-A5EF-F2AD-6725-8AB9F8A01CCA}"/>
          </ac:spMkLst>
        </pc:spChg>
        <pc:spChg chg="add mod">
          <ac:chgData name="TAN Mei Yi [Harrisdale Senior High School]" userId="f9f029c9-d743-4d60-9f2c-e74bdec1ab07" providerId="ADAL" clId="{D06AF1F8-ADD2-437B-9978-5B5195218094}" dt="2023-08-05T07:05:32.211" v="1064" actId="1076"/>
          <ac:spMkLst>
            <pc:docMk/>
            <pc:sldMk cId="2100487660" sldId="423"/>
            <ac:spMk id="10" creationId="{61332EC6-D7FC-3A95-279C-3CA6935B5B8C}"/>
          </ac:spMkLst>
        </pc:spChg>
        <pc:spChg chg="del">
          <ac:chgData name="TAN Mei Yi [Harrisdale Senior High School]" userId="f9f029c9-d743-4d60-9f2c-e74bdec1ab07" providerId="ADAL" clId="{D06AF1F8-ADD2-437B-9978-5B5195218094}" dt="2023-08-05T07:04:05.481" v="980" actId="478"/>
          <ac:spMkLst>
            <pc:docMk/>
            <pc:sldMk cId="2100487660" sldId="423"/>
            <ac:spMk id="17" creationId="{B97A6010-5C44-2F1C-305B-AC573DF670B3}"/>
          </ac:spMkLst>
        </pc:spChg>
        <pc:spChg chg="del">
          <ac:chgData name="TAN Mei Yi [Harrisdale Senior High School]" userId="f9f029c9-d743-4d60-9f2c-e74bdec1ab07" providerId="ADAL" clId="{D06AF1F8-ADD2-437B-9978-5B5195218094}" dt="2023-08-05T07:04:05.481" v="980" actId="478"/>
          <ac:spMkLst>
            <pc:docMk/>
            <pc:sldMk cId="2100487660" sldId="423"/>
            <ac:spMk id="20" creationId="{2236FE88-4060-E329-CE46-AAC9B6A1D4BF}"/>
          </ac:spMkLst>
        </pc:spChg>
        <pc:spChg chg="del">
          <ac:chgData name="TAN Mei Yi [Harrisdale Senior High School]" userId="f9f029c9-d743-4d60-9f2c-e74bdec1ab07" providerId="ADAL" clId="{D06AF1F8-ADD2-437B-9978-5B5195218094}" dt="2023-08-05T07:04:05.481" v="980" actId="478"/>
          <ac:spMkLst>
            <pc:docMk/>
            <pc:sldMk cId="2100487660" sldId="423"/>
            <ac:spMk id="21" creationId="{D6A65F3A-5619-3D2C-FB15-6FE88C01411A}"/>
          </ac:spMkLst>
        </pc:spChg>
        <pc:spChg chg="del">
          <ac:chgData name="TAN Mei Yi [Harrisdale Senior High School]" userId="f9f029c9-d743-4d60-9f2c-e74bdec1ab07" providerId="ADAL" clId="{D06AF1F8-ADD2-437B-9978-5B5195218094}" dt="2023-08-05T07:04:05.481" v="980" actId="478"/>
          <ac:spMkLst>
            <pc:docMk/>
            <pc:sldMk cId="2100487660" sldId="423"/>
            <ac:spMk id="22" creationId="{44390D57-0C2C-4F75-57C2-7DA65F9B3A6A}"/>
          </ac:spMkLst>
        </pc:spChg>
        <pc:spChg chg="del">
          <ac:chgData name="TAN Mei Yi [Harrisdale Senior High School]" userId="f9f029c9-d743-4d60-9f2c-e74bdec1ab07" providerId="ADAL" clId="{D06AF1F8-ADD2-437B-9978-5B5195218094}" dt="2023-08-05T07:04:05.481" v="980" actId="478"/>
          <ac:spMkLst>
            <pc:docMk/>
            <pc:sldMk cId="2100487660" sldId="423"/>
            <ac:spMk id="23" creationId="{86246617-48A8-3139-0E3F-E56BE8FC0DDC}"/>
          </ac:spMkLst>
        </pc:spChg>
        <pc:spChg chg="del mod">
          <ac:chgData name="TAN Mei Yi [Harrisdale Senior High School]" userId="f9f029c9-d743-4d60-9f2c-e74bdec1ab07" providerId="ADAL" clId="{D06AF1F8-ADD2-437B-9978-5B5195218094}" dt="2023-08-05T07:04:07.354" v="982" actId="478"/>
          <ac:spMkLst>
            <pc:docMk/>
            <pc:sldMk cId="2100487660" sldId="423"/>
            <ac:spMk id="28" creationId="{B03B57E9-6BE7-0818-B000-789A5E23C2C4}"/>
          </ac:spMkLst>
        </pc:spChg>
        <pc:picChg chg="add mod">
          <ac:chgData name="TAN Mei Yi [Harrisdale Senior High School]" userId="f9f029c9-d743-4d60-9f2c-e74bdec1ab07" providerId="ADAL" clId="{D06AF1F8-ADD2-437B-9978-5B5195218094}" dt="2023-08-05T07:04:35.643" v="989" actId="1076"/>
          <ac:picMkLst>
            <pc:docMk/>
            <pc:sldMk cId="2100487660" sldId="423"/>
            <ac:picMk id="6" creationId="{F948F93F-B604-0C96-CBC0-42A04F555597}"/>
          </ac:picMkLst>
        </pc:picChg>
        <pc:picChg chg="del">
          <ac:chgData name="TAN Mei Yi [Harrisdale Senior High School]" userId="f9f029c9-d743-4d60-9f2c-e74bdec1ab07" providerId="ADAL" clId="{D06AF1F8-ADD2-437B-9978-5B5195218094}" dt="2023-08-05T07:04:41.190" v="990" actId="478"/>
          <ac:picMkLst>
            <pc:docMk/>
            <pc:sldMk cId="2100487660" sldId="423"/>
            <ac:picMk id="8" creationId="{13A07134-0CB4-446C-BD8B-44FCA119FAF0}"/>
          </ac:picMkLst>
        </pc:picChg>
        <pc:picChg chg="del">
          <ac:chgData name="TAN Mei Yi [Harrisdale Senior High School]" userId="f9f029c9-d743-4d60-9f2c-e74bdec1ab07" providerId="ADAL" clId="{D06AF1F8-ADD2-437B-9978-5B5195218094}" dt="2023-08-05T07:04:08.879" v="984" actId="478"/>
          <ac:picMkLst>
            <pc:docMk/>
            <pc:sldMk cId="2100487660" sldId="423"/>
            <ac:picMk id="16" creationId="{C0D604B8-14B4-5299-2D49-E63E67B18891}"/>
          </ac:picMkLst>
        </pc:picChg>
        <pc:picChg chg="del">
          <ac:chgData name="TAN Mei Yi [Harrisdale Senior High School]" userId="f9f029c9-d743-4d60-9f2c-e74bdec1ab07" providerId="ADAL" clId="{D06AF1F8-ADD2-437B-9978-5B5195218094}" dt="2023-08-05T07:04:08.189" v="983" actId="478"/>
          <ac:picMkLst>
            <pc:docMk/>
            <pc:sldMk cId="2100487660" sldId="423"/>
            <ac:picMk id="19" creationId="{7C7ACEE1-4F70-54C8-8B85-2EA46623E693}"/>
          </ac:picMkLst>
        </pc:picChg>
        <pc:picChg chg="del">
          <ac:chgData name="TAN Mei Yi [Harrisdale Senior High School]" userId="f9f029c9-d743-4d60-9f2c-e74bdec1ab07" providerId="ADAL" clId="{D06AF1F8-ADD2-437B-9978-5B5195218094}" dt="2023-08-05T07:04:12.618" v="987" actId="478"/>
          <ac:picMkLst>
            <pc:docMk/>
            <pc:sldMk cId="2100487660" sldId="423"/>
            <ac:picMk id="27" creationId="{4B78136D-CA04-9DCE-7C19-92A23FCCFB99}"/>
          </ac:picMkLst>
        </pc:picChg>
        <pc:picChg chg="mod">
          <ac:chgData name="TAN Mei Yi [Harrisdale Senior High School]" userId="f9f029c9-d743-4d60-9f2c-e74bdec1ab07" providerId="ADAL" clId="{D06AF1F8-ADD2-437B-9978-5B5195218094}" dt="2023-08-05T07:04:11.926" v="986" actId="14100"/>
          <ac:picMkLst>
            <pc:docMk/>
            <pc:sldMk cId="2100487660" sldId="423"/>
            <ac:picMk id="30" creationId="{48F479F5-1819-991D-20F5-7DC990B1C527}"/>
          </ac:picMkLst>
        </pc:picChg>
      </pc:sldChg>
      <pc:sldChg chg="modSp add mod">
        <pc:chgData name="TAN Mei Yi [Harrisdale Senior High School]" userId="f9f029c9-d743-4d60-9f2c-e74bdec1ab07" providerId="ADAL" clId="{D06AF1F8-ADD2-437B-9978-5B5195218094}" dt="2023-08-05T07:10:56.879" v="1158" actId="20577"/>
        <pc:sldMkLst>
          <pc:docMk/>
          <pc:sldMk cId="1086380957" sldId="424"/>
        </pc:sldMkLst>
        <pc:spChg chg="mod">
          <ac:chgData name="TAN Mei Yi [Harrisdale Senior High School]" userId="f9f029c9-d743-4d60-9f2c-e74bdec1ab07" providerId="ADAL" clId="{D06AF1F8-ADD2-437B-9978-5B5195218094}" dt="2023-08-05T07:10:56.879" v="1158" actId="20577"/>
          <ac:spMkLst>
            <pc:docMk/>
            <pc:sldMk cId="1086380957" sldId="424"/>
            <ac:spMk id="3" creationId="{5A66F7BE-1B5E-48FC-96D6-C71FE59982A9}"/>
          </ac:spMkLst>
        </pc:spChg>
        <pc:spChg chg="mod">
          <ac:chgData name="TAN Mei Yi [Harrisdale Senior High School]" userId="f9f029c9-d743-4d60-9f2c-e74bdec1ab07" providerId="ADAL" clId="{D06AF1F8-ADD2-437B-9978-5B5195218094}" dt="2023-08-05T07:10:42.368" v="1148" actId="207"/>
          <ac:spMkLst>
            <pc:docMk/>
            <pc:sldMk cId="1086380957" sldId="424"/>
            <ac:spMk id="5" creationId="{04C70DC2-1E59-472B-965F-7FB195C02FDD}"/>
          </ac:spMkLst>
        </pc:spChg>
      </pc:sldChg>
      <pc:sldChg chg="addSp delSp modSp add mod ord delAnim modAnim">
        <pc:chgData name="TAN Mei Yi [Harrisdale Senior High School]" userId="f9f029c9-d743-4d60-9f2c-e74bdec1ab07" providerId="ADAL" clId="{D06AF1F8-ADD2-437B-9978-5B5195218094}" dt="2023-08-08T03:58:47.531" v="3718" actId="20577"/>
        <pc:sldMkLst>
          <pc:docMk/>
          <pc:sldMk cId="2109461072" sldId="425"/>
        </pc:sldMkLst>
        <pc:spChg chg="del mod">
          <ac:chgData name="TAN Mei Yi [Harrisdale Senior High School]" userId="f9f029c9-d743-4d60-9f2c-e74bdec1ab07" providerId="ADAL" clId="{D06AF1F8-ADD2-437B-9978-5B5195218094}" dt="2023-08-05T07:35:55.652" v="1614" actId="478"/>
          <ac:spMkLst>
            <pc:docMk/>
            <pc:sldMk cId="2109461072" sldId="425"/>
            <ac:spMk id="2" creationId="{AF9D7F86-9A1A-5A32-584D-F27F8A7ED30D}"/>
          </ac:spMkLst>
        </pc:spChg>
        <pc:spChg chg="mod">
          <ac:chgData name="TAN Mei Yi [Harrisdale Senior High School]" userId="f9f029c9-d743-4d60-9f2c-e74bdec1ab07" providerId="ADAL" clId="{D06AF1F8-ADD2-437B-9978-5B5195218094}" dt="2023-08-05T07:33:13.632" v="1483" actId="20577"/>
          <ac:spMkLst>
            <pc:docMk/>
            <pc:sldMk cId="2109461072" sldId="425"/>
            <ac:spMk id="3" creationId="{FADB28D6-1050-4DAB-9DE0-36378910CF9F}"/>
          </ac:spMkLst>
        </pc:spChg>
        <pc:spChg chg="add mod">
          <ac:chgData name="TAN Mei Yi [Harrisdale Senior High School]" userId="f9f029c9-d743-4d60-9f2c-e74bdec1ab07" providerId="ADAL" clId="{D06AF1F8-ADD2-437B-9978-5B5195218094}" dt="2023-08-05T07:36:26.578" v="1661" actId="1076"/>
          <ac:spMkLst>
            <pc:docMk/>
            <pc:sldMk cId="2109461072" sldId="425"/>
            <ac:spMk id="4" creationId="{741F1996-1914-2D9E-71EB-6831B009682E}"/>
          </ac:spMkLst>
        </pc:spChg>
        <pc:spChg chg="mod">
          <ac:chgData name="TAN Mei Yi [Harrisdale Senior High School]" userId="f9f029c9-d743-4d60-9f2c-e74bdec1ab07" providerId="ADAL" clId="{D06AF1F8-ADD2-437B-9978-5B5195218094}" dt="2023-08-05T07:33:52.122" v="1502" actId="207"/>
          <ac:spMkLst>
            <pc:docMk/>
            <pc:sldMk cId="2109461072" sldId="425"/>
            <ac:spMk id="6" creationId="{89D727B0-0F2F-4232-9555-3E3828640DF6}"/>
          </ac:spMkLst>
        </pc:spChg>
        <pc:spChg chg="del mod">
          <ac:chgData name="TAN Mei Yi [Harrisdale Senior High School]" userId="f9f029c9-d743-4d60-9f2c-e74bdec1ab07" providerId="ADAL" clId="{D06AF1F8-ADD2-437B-9978-5B5195218094}" dt="2023-08-05T07:35:55.652" v="1614" actId="478"/>
          <ac:spMkLst>
            <pc:docMk/>
            <pc:sldMk cId="2109461072" sldId="425"/>
            <ac:spMk id="7" creationId="{88AFB168-B556-864E-A9EA-6ADD01E4D7F2}"/>
          </ac:spMkLst>
        </pc:spChg>
        <pc:spChg chg="del mod">
          <ac:chgData name="TAN Mei Yi [Harrisdale Senior High School]" userId="f9f029c9-d743-4d60-9f2c-e74bdec1ab07" providerId="ADAL" clId="{D06AF1F8-ADD2-437B-9978-5B5195218094}" dt="2023-08-05T07:35:55.652" v="1614" actId="478"/>
          <ac:spMkLst>
            <pc:docMk/>
            <pc:sldMk cId="2109461072" sldId="425"/>
            <ac:spMk id="8" creationId="{17C7D21F-EA03-BBCD-C76C-156BFBF497CE}"/>
          </ac:spMkLst>
        </pc:spChg>
        <pc:spChg chg="del mod">
          <ac:chgData name="TAN Mei Yi [Harrisdale Senior High School]" userId="f9f029c9-d743-4d60-9f2c-e74bdec1ab07" providerId="ADAL" clId="{D06AF1F8-ADD2-437B-9978-5B5195218094}" dt="2023-08-05T07:35:55.652" v="1614" actId="478"/>
          <ac:spMkLst>
            <pc:docMk/>
            <pc:sldMk cId="2109461072" sldId="425"/>
            <ac:spMk id="9" creationId="{996DF89F-67A4-777D-903E-555B0FCD2011}"/>
          </ac:spMkLst>
        </pc:spChg>
        <pc:spChg chg="add mod">
          <ac:chgData name="TAN Mei Yi [Harrisdale Senior High School]" userId="f9f029c9-d743-4d60-9f2c-e74bdec1ab07" providerId="ADAL" clId="{D06AF1F8-ADD2-437B-9978-5B5195218094}" dt="2023-08-08T03:58:47.531" v="3718" actId="20577"/>
          <ac:spMkLst>
            <pc:docMk/>
            <pc:sldMk cId="2109461072" sldId="425"/>
            <ac:spMk id="10" creationId="{0C12287C-AA47-C715-9389-05E99412C054}"/>
          </ac:spMkLst>
        </pc:spChg>
        <pc:spChg chg="add mod">
          <ac:chgData name="TAN Mei Yi [Harrisdale Senior High School]" userId="f9f029c9-d743-4d60-9f2c-e74bdec1ab07" providerId="ADAL" clId="{D06AF1F8-ADD2-437B-9978-5B5195218094}" dt="2023-08-07T23:41:08.680" v="3605" actId="1076"/>
          <ac:spMkLst>
            <pc:docMk/>
            <pc:sldMk cId="2109461072" sldId="425"/>
            <ac:spMk id="12" creationId="{A2952ECA-8282-D7BC-C3A8-E5953964F14A}"/>
          </ac:spMkLst>
        </pc:spChg>
        <pc:spChg chg="mod">
          <ac:chgData name="TAN Mei Yi [Harrisdale Senior High School]" userId="f9f029c9-d743-4d60-9f2c-e74bdec1ab07" providerId="ADAL" clId="{D06AF1F8-ADD2-437B-9978-5B5195218094}" dt="2023-08-05T07:35:58.135" v="1615" actId="1076"/>
          <ac:spMkLst>
            <pc:docMk/>
            <pc:sldMk cId="2109461072" sldId="425"/>
            <ac:spMk id="16" creationId="{282EBAB1-3369-00C1-164E-9BEA611D201E}"/>
          </ac:spMkLst>
        </pc:spChg>
      </pc:sldChg>
      <pc:sldChg chg="addSp delSp modSp add mod ord delAnim modAnim">
        <pc:chgData name="TAN Mei Yi [Harrisdale Senior High School]" userId="f9f029c9-d743-4d60-9f2c-e74bdec1ab07" providerId="ADAL" clId="{D06AF1F8-ADD2-437B-9978-5B5195218094}" dt="2023-08-07T23:41:54.290" v="3655" actId="20577"/>
        <pc:sldMkLst>
          <pc:docMk/>
          <pc:sldMk cId="307652874" sldId="426"/>
        </pc:sldMkLst>
        <pc:spChg chg="del">
          <ac:chgData name="TAN Mei Yi [Harrisdale Senior High School]" userId="f9f029c9-d743-4d60-9f2c-e74bdec1ab07" providerId="ADAL" clId="{D06AF1F8-ADD2-437B-9978-5B5195218094}" dt="2023-08-05T08:15:00.608" v="2232" actId="478"/>
          <ac:spMkLst>
            <pc:docMk/>
            <pc:sldMk cId="307652874" sldId="426"/>
            <ac:spMk id="2" creationId="{AF9D7F86-9A1A-5A32-584D-F27F8A7ED30D}"/>
          </ac:spMkLst>
        </pc:spChg>
        <pc:spChg chg="mod">
          <ac:chgData name="TAN Mei Yi [Harrisdale Senior High School]" userId="f9f029c9-d743-4d60-9f2c-e74bdec1ab07" providerId="ADAL" clId="{D06AF1F8-ADD2-437B-9978-5B5195218094}" dt="2023-08-05T08:12:30.838" v="2181" actId="14100"/>
          <ac:spMkLst>
            <pc:docMk/>
            <pc:sldMk cId="307652874" sldId="426"/>
            <ac:spMk id="3" creationId="{FADB28D6-1050-4DAB-9DE0-36378910CF9F}"/>
          </ac:spMkLst>
        </pc:spChg>
        <pc:spChg chg="add mod">
          <ac:chgData name="TAN Mei Yi [Harrisdale Senior High School]" userId="f9f029c9-d743-4d60-9f2c-e74bdec1ab07" providerId="ADAL" clId="{D06AF1F8-ADD2-437B-9978-5B5195218094}" dt="2023-08-07T23:41:54.290" v="3655" actId="20577"/>
          <ac:spMkLst>
            <pc:docMk/>
            <pc:sldMk cId="307652874" sldId="426"/>
            <ac:spMk id="5" creationId="{57CF9ED2-E224-6076-0030-64B15FAC8092}"/>
          </ac:spMkLst>
        </pc:spChg>
        <pc:spChg chg="mod">
          <ac:chgData name="TAN Mei Yi [Harrisdale Senior High School]" userId="f9f029c9-d743-4d60-9f2c-e74bdec1ab07" providerId="ADAL" clId="{D06AF1F8-ADD2-437B-9978-5B5195218094}" dt="2023-08-05T08:15:02.822" v="2233" actId="1076"/>
          <ac:spMkLst>
            <pc:docMk/>
            <pc:sldMk cId="307652874" sldId="426"/>
            <ac:spMk id="6" creationId="{89D727B0-0F2F-4232-9555-3E3828640DF6}"/>
          </ac:spMkLst>
        </pc:spChg>
        <pc:spChg chg="del">
          <ac:chgData name="TAN Mei Yi [Harrisdale Senior High School]" userId="f9f029c9-d743-4d60-9f2c-e74bdec1ab07" providerId="ADAL" clId="{D06AF1F8-ADD2-437B-9978-5B5195218094}" dt="2023-08-05T08:15:00.608" v="2232" actId="478"/>
          <ac:spMkLst>
            <pc:docMk/>
            <pc:sldMk cId="307652874" sldId="426"/>
            <ac:spMk id="7" creationId="{88AFB168-B556-864E-A9EA-6ADD01E4D7F2}"/>
          </ac:spMkLst>
        </pc:spChg>
        <pc:spChg chg="add mod">
          <ac:chgData name="TAN Mei Yi [Harrisdale Senior High School]" userId="f9f029c9-d743-4d60-9f2c-e74bdec1ab07" providerId="ADAL" clId="{D06AF1F8-ADD2-437B-9978-5B5195218094}" dt="2023-08-05T08:15:23.738" v="2256" actId="1076"/>
          <ac:spMkLst>
            <pc:docMk/>
            <pc:sldMk cId="307652874" sldId="426"/>
            <ac:spMk id="9" creationId="{B6790FC7-6429-A1A4-5E47-B25DAE7D9F32}"/>
          </ac:spMkLst>
        </pc:spChg>
        <pc:spChg chg="del">
          <ac:chgData name="TAN Mei Yi [Harrisdale Senior High School]" userId="f9f029c9-d743-4d60-9f2c-e74bdec1ab07" providerId="ADAL" clId="{D06AF1F8-ADD2-437B-9978-5B5195218094}" dt="2023-08-05T08:15:00.608" v="2232" actId="478"/>
          <ac:spMkLst>
            <pc:docMk/>
            <pc:sldMk cId="307652874" sldId="426"/>
            <ac:spMk id="16" creationId="{282EBAB1-3369-00C1-164E-9BEA611D201E}"/>
          </ac:spMkLst>
        </pc:spChg>
        <pc:spChg chg="add mod">
          <ac:chgData name="TAN Mei Yi [Harrisdale Senior High School]" userId="f9f029c9-d743-4d60-9f2c-e74bdec1ab07" providerId="ADAL" clId="{D06AF1F8-ADD2-437B-9978-5B5195218094}" dt="2023-08-05T08:16:25.026" v="2261" actId="1076"/>
          <ac:spMkLst>
            <pc:docMk/>
            <pc:sldMk cId="307652874" sldId="426"/>
            <ac:spMk id="25" creationId="{F7B1776E-0E1A-11D5-B2D4-89401AA5FDB6}"/>
          </ac:spMkLst>
        </pc:spChg>
        <pc:spChg chg="add mod">
          <ac:chgData name="TAN Mei Yi [Harrisdale Senior High School]" userId="f9f029c9-d743-4d60-9f2c-e74bdec1ab07" providerId="ADAL" clId="{D06AF1F8-ADD2-437B-9978-5B5195218094}" dt="2023-08-05T08:19:19.151" v="2348" actId="20577"/>
          <ac:spMkLst>
            <pc:docMk/>
            <pc:sldMk cId="307652874" sldId="426"/>
            <ac:spMk id="37" creationId="{801B3A4E-259F-A3F7-FD0D-C8A5DAEB4366}"/>
          </ac:spMkLst>
        </pc:spChg>
        <pc:spChg chg="add mod">
          <ac:chgData name="TAN Mei Yi [Harrisdale Senior High School]" userId="f9f029c9-d743-4d60-9f2c-e74bdec1ab07" providerId="ADAL" clId="{D06AF1F8-ADD2-437B-9978-5B5195218094}" dt="2023-08-05T08:19:14.260" v="2345" actId="20577"/>
          <ac:spMkLst>
            <pc:docMk/>
            <pc:sldMk cId="307652874" sldId="426"/>
            <ac:spMk id="39" creationId="{1E662788-6B26-99B1-5DBC-B3030FBF004B}"/>
          </ac:spMkLst>
        </pc:spChg>
        <pc:spChg chg="del">
          <ac:chgData name="TAN Mei Yi [Harrisdale Senior High School]" userId="f9f029c9-d743-4d60-9f2c-e74bdec1ab07" providerId="ADAL" clId="{D06AF1F8-ADD2-437B-9978-5B5195218094}" dt="2023-08-05T08:15:00.608" v="2232" actId="478"/>
          <ac:spMkLst>
            <pc:docMk/>
            <pc:sldMk cId="307652874" sldId="426"/>
            <ac:spMk id="43" creationId="{DD6D4F32-0E0D-0DBE-A68E-3146EB4C8839}"/>
          </ac:spMkLst>
        </pc:spChg>
        <pc:spChg chg="del">
          <ac:chgData name="TAN Mei Yi [Harrisdale Senior High School]" userId="f9f029c9-d743-4d60-9f2c-e74bdec1ab07" providerId="ADAL" clId="{D06AF1F8-ADD2-437B-9978-5B5195218094}" dt="2023-08-05T08:15:00.608" v="2232" actId="478"/>
          <ac:spMkLst>
            <pc:docMk/>
            <pc:sldMk cId="307652874" sldId="426"/>
            <ac:spMk id="44" creationId="{869ECC20-0D79-C2B2-3D9F-2387BDD7B0DC}"/>
          </ac:spMkLst>
        </pc:spChg>
        <pc:grpChg chg="del">
          <ac:chgData name="TAN Mei Yi [Harrisdale Senior High School]" userId="f9f029c9-d743-4d60-9f2c-e74bdec1ab07" providerId="ADAL" clId="{D06AF1F8-ADD2-437B-9978-5B5195218094}" dt="2023-08-05T08:11:46.557" v="2055" actId="478"/>
          <ac:grpSpMkLst>
            <pc:docMk/>
            <pc:sldMk cId="307652874" sldId="426"/>
            <ac:grpSpMk id="38" creationId="{31B705CD-7AF5-E60F-7360-A095325A2D77}"/>
          </ac:grpSpMkLst>
        </pc:grpChg>
        <pc:picChg chg="add del mod">
          <ac:chgData name="TAN Mei Yi [Harrisdale Senior High School]" userId="f9f029c9-d743-4d60-9f2c-e74bdec1ab07" providerId="ADAL" clId="{D06AF1F8-ADD2-437B-9978-5B5195218094}" dt="2023-08-05T08:19:05.804" v="2334" actId="478"/>
          <ac:picMkLst>
            <pc:docMk/>
            <pc:sldMk cId="307652874" sldId="426"/>
            <ac:picMk id="41" creationId="{031E0FC4-2671-B7A7-FF59-7D2BE84E6194}"/>
          </ac:picMkLst>
        </pc:picChg>
        <pc:picChg chg="add mod">
          <ac:chgData name="TAN Mei Yi [Harrisdale Senior High School]" userId="f9f029c9-d743-4d60-9f2c-e74bdec1ab07" providerId="ADAL" clId="{D06AF1F8-ADD2-437B-9978-5B5195218094}" dt="2023-08-05T08:19:07.628" v="2336" actId="1076"/>
          <ac:picMkLst>
            <pc:docMk/>
            <pc:sldMk cId="307652874" sldId="426"/>
            <ac:picMk id="45" creationId="{BDB740E6-B653-223C-25F3-9B200363ABA9}"/>
          </ac:picMkLst>
        </pc:picChg>
        <pc:inkChg chg="del">
          <ac:chgData name="TAN Mei Yi [Harrisdale Senior High School]" userId="f9f029c9-d743-4d60-9f2c-e74bdec1ab07" providerId="ADAL" clId="{D06AF1F8-ADD2-437B-9978-5B5195218094}" dt="2023-08-05T08:11:46.557" v="2055" actId="478"/>
          <ac:inkMkLst>
            <pc:docMk/>
            <pc:sldMk cId="307652874" sldId="426"/>
            <ac:inkMk id="4" creationId="{F01B6300-C420-378C-D593-4342C8CB92D1}"/>
          </ac:inkMkLst>
        </pc:inkChg>
        <pc:inkChg chg="del">
          <ac:chgData name="TAN Mei Yi [Harrisdale Senior High School]" userId="f9f029c9-d743-4d60-9f2c-e74bdec1ab07" providerId="ADAL" clId="{D06AF1F8-ADD2-437B-9978-5B5195218094}" dt="2023-08-05T08:11:46.557" v="2055" actId="478"/>
          <ac:inkMkLst>
            <pc:docMk/>
            <pc:sldMk cId="307652874" sldId="426"/>
            <ac:inkMk id="10" creationId="{3ADCA7F6-CDB0-30BA-5F24-8124A92F5CC1}"/>
          </ac:inkMkLst>
        </pc:inkChg>
        <pc:inkChg chg="del">
          <ac:chgData name="TAN Mei Yi [Harrisdale Senior High School]" userId="f9f029c9-d743-4d60-9f2c-e74bdec1ab07" providerId="ADAL" clId="{D06AF1F8-ADD2-437B-9978-5B5195218094}" dt="2023-08-05T08:11:46.557" v="2055" actId="478"/>
          <ac:inkMkLst>
            <pc:docMk/>
            <pc:sldMk cId="307652874" sldId="426"/>
            <ac:inkMk id="11" creationId="{E9929232-F592-93CD-3441-9ECE74DD6355}"/>
          </ac:inkMkLst>
        </pc:inkChg>
        <pc:inkChg chg="del">
          <ac:chgData name="TAN Mei Yi [Harrisdale Senior High School]" userId="f9f029c9-d743-4d60-9f2c-e74bdec1ab07" providerId="ADAL" clId="{D06AF1F8-ADD2-437B-9978-5B5195218094}" dt="2023-08-05T08:11:46.557" v="2055" actId="478"/>
          <ac:inkMkLst>
            <pc:docMk/>
            <pc:sldMk cId="307652874" sldId="426"/>
            <ac:inkMk id="12" creationId="{61AB5415-B601-8A57-FB41-287AE04F0020}"/>
          </ac:inkMkLst>
        </pc:inkChg>
        <pc:inkChg chg="del">
          <ac:chgData name="TAN Mei Yi [Harrisdale Senior High School]" userId="f9f029c9-d743-4d60-9f2c-e74bdec1ab07" providerId="ADAL" clId="{D06AF1F8-ADD2-437B-9978-5B5195218094}" dt="2023-08-05T08:11:46.557" v="2055" actId="478"/>
          <ac:inkMkLst>
            <pc:docMk/>
            <pc:sldMk cId="307652874" sldId="426"/>
            <ac:inkMk id="17" creationId="{79DC4A5D-9F9E-286D-13A7-D7068310BE81}"/>
          </ac:inkMkLst>
        </pc:inkChg>
        <pc:inkChg chg="del">
          <ac:chgData name="TAN Mei Yi [Harrisdale Senior High School]" userId="f9f029c9-d743-4d60-9f2c-e74bdec1ab07" providerId="ADAL" clId="{D06AF1F8-ADD2-437B-9978-5B5195218094}" dt="2023-08-05T08:11:46.557" v="2055" actId="478"/>
          <ac:inkMkLst>
            <pc:docMk/>
            <pc:sldMk cId="307652874" sldId="426"/>
            <ac:inkMk id="18" creationId="{2DFA6BE4-09B6-6BD2-6FAD-F5985D35B304}"/>
          </ac:inkMkLst>
        </pc:inkChg>
        <pc:inkChg chg="del">
          <ac:chgData name="TAN Mei Yi [Harrisdale Senior High School]" userId="f9f029c9-d743-4d60-9f2c-e74bdec1ab07" providerId="ADAL" clId="{D06AF1F8-ADD2-437B-9978-5B5195218094}" dt="2023-08-05T08:11:46.557" v="2055" actId="478"/>
          <ac:inkMkLst>
            <pc:docMk/>
            <pc:sldMk cId="307652874" sldId="426"/>
            <ac:inkMk id="19" creationId="{DE4490A9-9FF4-6D1D-B032-F9BCC3116E7F}"/>
          </ac:inkMkLst>
        </pc:inkChg>
        <pc:inkChg chg="del">
          <ac:chgData name="TAN Mei Yi [Harrisdale Senior High School]" userId="f9f029c9-d743-4d60-9f2c-e74bdec1ab07" providerId="ADAL" clId="{D06AF1F8-ADD2-437B-9978-5B5195218094}" dt="2023-08-05T08:11:46.557" v="2055" actId="478"/>
          <ac:inkMkLst>
            <pc:docMk/>
            <pc:sldMk cId="307652874" sldId="426"/>
            <ac:inkMk id="20" creationId="{12F6F72A-5A7E-E5E7-61D3-B4071B1EC8FB}"/>
          </ac:inkMkLst>
        </pc:inkChg>
        <pc:inkChg chg="del">
          <ac:chgData name="TAN Mei Yi [Harrisdale Senior High School]" userId="f9f029c9-d743-4d60-9f2c-e74bdec1ab07" providerId="ADAL" clId="{D06AF1F8-ADD2-437B-9978-5B5195218094}" dt="2023-08-05T08:11:46.557" v="2055" actId="478"/>
          <ac:inkMkLst>
            <pc:docMk/>
            <pc:sldMk cId="307652874" sldId="426"/>
            <ac:inkMk id="21" creationId="{DE27063F-C1B1-73EA-15CA-3603877305C7}"/>
          </ac:inkMkLst>
        </pc:inkChg>
        <pc:inkChg chg="del">
          <ac:chgData name="TAN Mei Yi [Harrisdale Senior High School]" userId="f9f029c9-d743-4d60-9f2c-e74bdec1ab07" providerId="ADAL" clId="{D06AF1F8-ADD2-437B-9978-5B5195218094}" dt="2023-08-05T08:11:46.557" v="2055" actId="478"/>
          <ac:inkMkLst>
            <pc:docMk/>
            <pc:sldMk cId="307652874" sldId="426"/>
            <ac:inkMk id="22" creationId="{1068604C-9D6D-2DAA-4621-487EEAD72FCB}"/>
          </ac:inkMkLst>
        </pc:inkChg>
        <pc:inkChg chg="del">
          <ac:chgData name="TAN Mei Yi [Harrisdale Senior High School]" userId="f9f029c9-d743-4d60-9f2c-e74bdec1ab07" providerId="ADAL" clId="{D06AF1F8-ADD2-437B-9978-5B5195218094}" dt="2023-08-05T08:11:46.557" v="2055" actId="478"/>
          <ac:inkMkLst>
            <pc:docMk/>
            <pc:sldMk cId="307652874" sldId="426"/>
            <ac:inkMk id="23" creationId="{A50ABC71-8BFC-1C67-62D0-678E2D4E5C00}"/>
          </ac:inkMkLst>
        </pc:inkChg>
        <pc:inkChg chg="del">
          <ac:chgData name="TAN Mei Yi [Harrisdale Senior High School]" userId="f9f029c9-d743-4d60-9f2c-e74bdec1ab07" providerId="ADAL" clId="{D06AF1F8-ADD2-437B-9978-5B5195218094}" dt="2023-08-05T08:11:46.557" v="2055" actId="478"/>
          <ac:inkMkLst>
            <pc:docMk/>
            <pc:sldMk cId="307652874" sldId="426"/>
            <ac:inkMk id="24" creationId="{FDA4D13A-D4E8-E5EB-057A-3172C1F04392}"/>
          </ac:inkMkLst>
        </pc:inkChg>
      </pc:sldChg>
      <pc:sldChg chg="addSp delSp modSp add mod delAnim modAnim">
        <pc:chgData name="TAN Mei Yi [Harrisdale Senior High School]" userId="f9f029c9-d743-4d60-9f2c-e74bdec1ab07" providerId="ADAL" clId="{D06AF1F8-ADD2-437B-9978-5B5195218094}" dt="2023-08-08T04:19:47.313" v="3724" actId="20577"/>
        <pc:sldMkLst>
          <pc:docMk/>
          <pc:sldMk cId="1581000222" sldId="427"/>
        </pc:sldMkLst>
        <pc:spChg chg="add mod">
          <ac:chgData name="TAN Mei Yi [Harrisdale Senior High School]" userId="f9f029c9-d743-4d60-9f2c-e74bdec1ab07" providerId="ADAL" clId="{D06AF1F8-ADD2-437B-9978-5B5195218094}" dt="2023-08-05T08:24:26.001" v="2662" actId="1076"/>
          <ac:spMkLst>
            <pc:docMk/>
            <pc:sldMk cId="1581000222" sldId="427"/>
            <ac:spMk id="2" creationId="{306E4014-04B1-A808-029F-BE1D4EDCA312}"/>
          </ac:spMkLst>
        </pc:spChg>
        <pc:spChg chg="mod">
          <ac:chgData name="TAN Mei Yi [Harrisdale Senior High School]" userId="f9f029c9-d743-4d60-9f2c-e74bdec1ab07" providerId="ADAL" clId="{D06AF1F8-ADD2-437B-9978-5B5195218094}" dt="2023-08-05T08:20:13.936" v="2489" actId="20577"/>
          <ac:spMkLst>
            <pc:docMk/>
            <pc:sldMk cId="1581000222" sldId="427"/>
            <ac:spMk id="3" creationId="{FADB28D6-1050-4DAB-9DE0-36378910CF9F}"/>
          </ac:spMkLst>
        </pc:spChg>
        <pc:spChg chg="add mod">
          <ac:chgData name="TAN Mei Yi [Harrisdale Senior High School]" userId="f9f029c9-d743-4d60-9f2c-e74bdec1ab07" providerId="ADAL" clId="{D06AF1F8-ADD2-437B-9978-5B5195218094}" dt="2023-08-05T08:24:54.372" v="2683" actId="1076"/>
          <ac:spMkLst>
            <pc:docMk/>
            <pc:sldMk cId="1581000222" sldId="427"/>
            <ac:spMk id="4" creationId="{277DADB3-7DC1-330E-BB50-DD90241B9AB7}"/>
          </ac:spMkLst>
        </pc:spChg>
        <pc:spChg chg="mod">
          <ac:chgData name="TAN Mei Yi [Harrisdale Senior High School]" userId="f9f029c9-d743-4d60-9f2c-e74bdec1ab07" providerId="ADAL" clId="{D06AF1F8-ADD2-437B-9978-5B5195218094}" dt="2023-08-08T04:19:31.616" v="3719" actId="20577"/>
          <ac:spMkLst>
            <pc:docMk/>
            <pc:sldMk cId="1581000222" sldId="427"/>
            <ac:spMk id="5" creationId="{57CF9ED2-E224-6076-0030-64B15FAC8092}"/>
          </ac:spMkLst>
        </pc:spChg>
        <pc:spChg chg="mod">
          <ac:chgData name="TAN Mei Yi [Harrisdale Senior High School]" userId="f9f029c9-d743-4d60-9f2c-e74bdec1ab07" providerId="ADAL" clId="{D06AF1F8-ADD2-437B-9978-5B5195218094}" dt="2023-08-05T08:20:42.480" v="2507" actId="20577"/>
          <ac:spMkLst>
            <pc:docMk/>
            <pc:sldMk cId="1581000222" sldId="427"/>
            <ac:spMk id="9" creationId="{B6790FC7-6429-A1A4-5E47-B25DAE7D9F32}"/>
          </ac:spMkLst>
        </pc:spChg>
        <pc:spChg chg="mod">
          <ac:chgData name="TAN Mei Yi [Harrisdale Senior High School]" userId="f9f029c9-d743-4d60-9f2c-e74bdec1ab07" providerId="ADAL" clId="{D06AF1F8-ADD2-437B-9978-5B5195218094}" dt="2023-08-08T04:19:47.313" v="3724" actId="20577"/>
          <ac:spMkLst>
            <pc:docMk/>
            <pc:sldMk cId="1581000222" sldId="427"/>
            <ac:spMk id="25" creationId="{F7B1776E-0E1A-11D5-B2D4-89401AA5FDB6}"/>
          </ac:spMkLst>
        </pc:spChg>
        <pc:spChg chg="mod">
          <ac:chgData name="TAN Mei Yi [Harrisdale Senior High School]" userId="f9f029c9-d743-4d60-9f2c-e74bdec1ab07" providerId="ADAL" clId="{D06AF1F8-ADD2-437B-9978-5B5195218094}" dt="2023-08-05T08:21:40.488" v="2511"/>
          <ac:spMkLst>
            <pc:docMk/>
            <pc:sldMk cId="1581000222" sldId="427"/>
            <ac:spMk id="37" creationId="{801B3A4E-259F-A3F7-FD0D-C8A5DAEB4366}"/>
          </ac:spMkLst>
        </pc:spChg>
        <pc:spChg chg="mod">
          <ac:chgData name="TAN Mei Yi [Harrisdale Senior High School]" userId="f9f029c9-d743-4d60-9f2c-e74bdec1ab07" providerId="ADAL" clId="{D06AF1F8-ADD2-437B-9978-5B5195218094}" dt="2023-08-05T08:23:40.957" v="2546" actId="20577"/>
          <ac:spMkLst>
            <pc:docMk/>
            <pc:sldMk cId="1581000222" sldId="427"/>
            <ac:spMk id="39" creationId="{1E662788-6B26-99B1-5DBC-B3030FBF004B}"/>
          </ac:spMkLst>
        </pc:spChg>
        <pc:picChg chg="add mod">
          <ac:chgData name="TAN Mei Yi [Harrisdale Senior High School]" userId="f9f029c9-d743-4d60-9f2c-e74bdec1ab07" providerId="ADAL" clId="{D06AF1F8-ADD2-437B-9978-5B5195218094}" dt="2023-08-07T23:42:43.907" v="3690" actId="1076"/>
          <ac:picMkLst>
            <pc:docMk/>
            <pc:sldMk cId="1581000222" sldId="427"/>
            <ac:picMk id="10" creationId="{93CD33D9-1FA8-5FD4-62F2-753FA00B9D94}"/>
          </ac:picMkLst>
        </pc:picChg>
        <pc:picChg chg="del">
          <ac:chgData name="TAN Mei Yi [Harrisdale Senior High School]" userId="f9f029c9-d743-4d60-9f2c-e74bdec1ab07" providerId="ADAL" clId="{D06AF1F8-ADD2-437B-9978-5B5195218094}" dt="2023-08-05T08:24:36.202" v="2665" actId="478"/>
          <ac:picMkLst>
            <pc:docMk/>
            <pc:sldMk cId="1581000222" sldId="427"/>
            <ac:picMk id="45" creationId="{BDB740E6-B653-223C-25F3-9B200363ABA9}"/>
          </ac:picMkLst>
        </pc:picChg>
      </pc:sldChg>
      <pc:sldChg chg="add del">
        <pc:chgData name="TAN Mei Yi [Harrisdale Senior High School]" userId="f9f029c9-d743-4d60-9f2c-e74bdec1ab07" providerId="ADAL" clId="{D06AF1F8-ADD2-437B-9978-5B5195218094}" dt="2023-08-05T08:12:41.472" v="2183"/>
        <pc:sldMkLst>
          <pc:docMk/>
          <pc:sldMk cId="3927752848" sldId="427"/>
        </pc:sldMkLst>
      </pc:sldChg>
      <pc:sldChg chg="addSp delSp modSp add mod ord delAnim modAnim">
        <pc:chgData name="TAN Mei Yi [Harrisdale Senior High School]" userId="f9f029c9-d743-4d60-9f2c-e74bdec1ab07" providerId="ADAL" clId="{D06AF1F8-ADD2-437B-9978-5B5195218094}" dt="2023-08-05T08:30:22.229" v="2966"/>
        <pc:sldMkLst>
          <pc:docMk/>
          <pc:sldMk cId="1567799368" sldId="428"/>
        </pc:sldMkLst>
        <pc:spChg chg="del">
          <ac:chgData name="TAN Mei Yi [Harrisdale Senior High School]" userId="f9f029c9-d743-4d60-9f2c-e74bdec1ab07" providerId="ADAL" clId="{D06AF1F8-ADD2-437B-9978-5B5195218094}" dt="2023-08-05T08:29:58.833" v="2956" actId="478"/>
          <ac:spMkLst>
            <pc:docMk/>
            <pc:sldMk cId="1567799368" sldId="428"/>
            <ac:spMk id="2" creationId="{306E4014-04B1-A808-029F-BE1D4EDCA312}"/>
          </ac:spMkLst>
        </pc:spChg>
        <pc:spChg chg="mod">
          <ac:chgData name="TAN Mei Yi [Harrisdale Senior High School]" userId="f9f029c9-d743-4d60-9f2c-e74bdec1ab07" providerId="ADAL" clId="{D06AF1F8-ADD2-437B-9978-5B5195218094}" dt="2023-08-05T08:26:17.772" v="2898" actId="20577"/>
          <ac:spMkLst>
            <pc:docMk/>
            <pc:sldMk cId="1567799368" sldId="428"/>
            <ac:spMk id="3" creationId="{FADB28D6-1050-4DAB-9DE0-36378910CF9F}"/>
          </ac:spMkLst>
        </pc:spChg>
        <pc:spChg chg="mod">
          <ac:chgData name="TAN Mei Yi [Harrisdale Senior High School]" userId="f9f029c9-d743-4d60-9f2c-e74bdec1ab07" providerId="ADAL" clId="{D06AF1F8-ADD2-437B-9978-5B5195218094}" dt="2023-08-05T08:30:06.938" v="2961" actId="20577"/>
          <ac:spMkLst>
            <pc:docMk/>
            <pc:sldMk cId="1567799368" sldId="428"/>
            <ac:spMk id="4" creationId="{277DADB3-7DC1-330E-BB50-DD90241B9AB7}"/>
          </ac:spMkLst>
        </pc:spChg>
        <pc:spChg chg="mod">
          <ac:chgData name="TAN Mei Yi [Harrisdale Senior High School]" userId="f9f029c9-d743-4d60-9f2c-e74bdec1ab07" providerId="ADAL" clId="{D06AF1F8-ADD2-437B-9978-5B5195218094}" dt="2023-08-05T08:26:26.080" v="2900" actId="20577"/>
          <ac:spMkLst>
            <pc:docMk/>
            <pc:sldMk cId="1567799368" sldId="428"/>
            <ac:spMk id="5" creationId="{57CF9ED2-E224-6076-0030-64B15FAC8092}"/>
          </ac:spMkLst>
        </pc:spChg>
        <pc:spChg chg="mod">
          <ac:chgData name="TAN Mei Yi [Harrisdale Senior High School]" userId="f9f029c9-d743-4d60-9f2c-e74bdec1ab07" providerId="ADAL" clId="{D06AF1F8-ADD2-437B-9978-5B5195218094}" dt="2023-08-05T08:28:32.367" v="2938" actId="20577"/>
          <ac:spMkLst>
            <pc:docMk/>
            <pc:sldMk cId="1567799368" sldId="428"/>
            <ac:spMk id="9" creationId="{B6790FC7-6429-A1A4-5E47-B25DAE7D9F32}"/>
          </ac:spMkLst>
        </pc:spChg>
        <pc:spChg chg="mod">
          <ac:chgData name="TAN Mei Yi [Harrisdale Senior High School]" userId="f9f029c9-d743-4d60-9f2c-e74bdec1ab07" providerId="ADAL" clId="{D06AF1F8-ADD2-437B-9978-5B5195218094}" dt="2023-08-05T08:28:59.728" v="2947" actId="20577"/>
          <ac:spMkLst>
            <pc:docMk/>
            <pc:sldMk cId="1567799368" sldId="428"/>
            <ac:spMk id="25" creationId="{F7B1776E-0E1A-11D5-B2D4-89401AA5FDB6}"/>
          </ac:spMkLst>
        </pc:spChg>
        <pc:spChg chg="mod">
          <ac:chgData name="TAN Mei Yi [Harrisdale Senior High School]" userId="f9f029c9-d743-4d60-9f2c-e74bdec1ab07" providerId="ADAL" clId="{D06AF1F8-ADD2-437B-9978-5B5195218094}" dt="2023-08-05T08:29:15.317" v="2954" actId="20577"/>
          <ac:spMkLst>
            <pc:docMk/>
            <pc:sldMk cId="1567799368" sldId="428"/>
            <ac:spMk id="37" creationId="{801B3A4E-259F-A3F7-FD0D-C8A5DAEB4366}"/>
          </ac:spMkLst>
        </pc:spChg>
        <pc:spChg chg="mod">
          <ac:chgData name="TAN Mei Yi [Harrisdale Senior High School]" userId="f9f029c9-d743-4d60-9f2c-e74bdec1ab07" providerId="ADAL" clId="{D06AF1F8-ADD2-437B-9978-5B5195218094}" dt="2023-08-05T08:27:33.467" v="2929" actId="20577"/>
          <ac:spMkLst>
            <pc:docMk/>
            <pc:sldMk cId="1567799368" sldId="428"/>
            <ac:spMk id="39" creationId="{1E662788-6B26-99B1-5DBC-B3030FBF004B}"/>
          </ac:spMkLst>
        </pc:spChg>
        <pc:picChg chg="del">
          <ac:chgData name="TAN Mei Yi [Harrisdale Senior High School]" userId="f9f029c9-d743-4d60-9f2c-e74bdec1ab07" providerId="ADAL" clId="{D06AF1F8-ADD2-437B-9978-5B5195218094}" dt="2023-08-05T08:30:17.804" v="2962" actId="478"/>
          <ac:picMkLst>
            <pc:docMk/>
            <pc:sldMk cId="1567799368" sldId="428"/>
            <ac:picMk id="10" creationId="{93CD33D9-1FA8-5FD4-62F2-753FA00B9D94}"/>
          </ac:picMkLst>
        </pc:picChg>
        <pc:picChg chg="add del mod">
          <ac:chgData name="TAN Mei Yi [Harrisdale Senior High School]" userId="f9f029c9-d743-4d60-9f2c-e74bdec1ab07" providerId="ADAL" clId="{D06AF1F8-ADD2-437B-9978-5B5195218094}" dt="2023-08-05T08:26:22.553" v="2899" actId="478"/>
          <ac:picMkLst>
            <pc:docMk/>
            <pc:sldMk cId="1567799368" sldId="428"/>
            <ac:picMk id="11" creationId="{CC5A1E21-AE2D-0D4D-138E-16523DFB0C13}"/>
          </ac:picMkLst>
        </pc:picChg>
        <pc:picChg chg="add mod">
          <ac:chgData name="TAN Mei Yi [Harrisdale Senior High School]" userId="f9f029c9-d743-4d60-9f2c-e74bdec1ab07" providerId="ADAL" clId="{D06AF1F8-ADD2-437B-9978-5B5195218094}" dt="2023-08-05T08:30:20.777" v="2965" actId="1076"/>
          <ac:picMkLst>
            <pc:docMk/>
            <pc:sldMk cId="1567799368" sldId="428"/>
            <ac:picMk id="13" creationId="{16FEA625-EEE8-1F16-68C0-B1A3626D37A5}"/>
          </ac:picMkLst>
        </pc:picChg>
      </pc:sldChg>
    </pc:docChg>
  </pc:docChgLst>
  <pc:docChgLst>
    <pc:chgData name="TAN Mei Yi [Harrisdale Senior High School]" userId="f9f029c9-d743-4d60-9f2c-e74bdec1ab07" providerId="ADAL" clId="{C3B2CD3A-B7E1-46CA-B285-F2BCE5026DF9}"/>
    <pc:docChg chg="undo custSel addSld delSld modSld sldOrd">
      <pc:chgData name="TAN Mei Yi [Harrisdale Senior High School]" userId="f9f029c9-d743-4d60-9f2c-e74bdec1ab07" providerId="ADAL" clId="{C3B2CD3A-B7E1-46CA-B285-F2BCE5026DF9}" dt="2023-06-11T05:16:38.886" v="159" actId="47"/>
      <pc:docMkLst>
        <pc:docMk/>
      </pc:docMkLst>
      <pc:sldChg chg="del">
        <pc:chgData name="TAN Mei Yi [Harrisdale Senior High School]" userId="f9f029c9-d743-4d60-9f2c-e74bdec1ab07" providerId="ADAL" clId="{C3B2CD3A-B7E1-46CA-B285-F2BCE5026DF9}" dt="2023-06-11T04:57:27.480" v="34" actId="47"/>
        <pc:sldMkLst>
          <pc:docMk/>
          <pc:sldMk cId="430791497" sldId="258"/>
        </pc:sldMkLst>
      </pc:sldChg>
      <pc:sldChg chg="del">
        <pc:chgData name="TAN Mei Yi [Harrisdale Senior High School]" userId="f9f029c9-d743-4d60-9f2c-e74bdec1ab07" providerId="ADAL" clId="{C3B2CD3A-B7E1-46CA-B285-F2BCE5026DF9}" dt="2023-06-11T04:57:27.480" v="34" actId="47"/>
        <pc:sldMkLst>
          <pc:docMk/>
          <pc:sldMk cId="3727595002" sldId="259"/>
        </pc:sldMkLst>
      </pc:sldChg>
      <pc:sldChg chg="del">
        <pc:chgData name="TAN Mei Yi [Harrisdale Senior High School]" userId="f9f029c9-d743-4d60-9f2c-e74bdec1ab07" providerId="ADAL" clId="{C3B2CD3A-B7E1-46CA-B285-F2BCE5026DF9}" dt="2023-06-11T04:57:27.480" v="34" actId="47"/>
        <pc:sldMkLst>
          <pc:docMk/>
          <pc:sldMk cId="4082485183" sldId="260"/>
        </pc:sldMkLst>
      </pc:sldChg>
      <pc:sldChg chg="del">
        <pc:chgData name="TAN Mei Yi [Harrisdale Senior High School]" userId="f9f029c9-d743-4d60-9f2c-e74bdec1ab07" providerId="ADAL" clId="{C3B2CD3A-B7E1-46CA-B285-F2BCE5026DF9}" dt="2023-06-11T04:57:27.480" v="34" actId="47"/>
        <pc:sldMkLst>
          <pc:docMk/>
          <pc:sldMk cId="581592662" sldId="261"/>
        </pc:sldMkLst>
      </pc:sldChg>
      <pc:sldChg chg="del">
        <pc:chgData name="TAN Mei Yi [Harrisdale Senior High School]" userId="f9f029c9-d743-4d60-9f2c-e74bdec1ab07" providerId="ADAL" clId="{C3B2CD3A-B7E1-46CA-B285-F2BCE5026DF9}" dt="2023-06-11T04:57:27.480" v="34" actId="47"/>
        <pc:sldMkLst>
          <pc:docMk/>
          <pc:sldMk cId="3732750732" sldId="265"/>
        </pc:sldMkLst>
      </pc:sldChg>
      <pc:sldChg chg="del">
        <pc:chgData name="TAN Mei Yi [Harrisdale Senior High School]" userId="f9f029c9-d743-4d60-9f2c-e74bdec1ab07" providerId="ADAL" clId="{C3B2CD3A-B7E1-46CA-B285-F2BCE5026DF9}" dt="2023-06-11T04:57:27.480" v="34" actId="47"/>
        <pc:sldMkLst>
          <pc:docMk/>
          <pc:sldMk cId="2808648982" sldId="266"/>
        </pc:sldMkLst>
      </pc:sldChg>
      <pc:sldChg chg="addSp delSp modSp add mod modAnim">
        <pc:chgData name="TAN Mei Yi [Harrisdale Senior High School]" userId="f9f029c9-d743-4d60-9f2c-e74bdec1ab07" providerId="ADAL" clId="{C3B2CD3A-B7E1-46CA-B285-F2BCE5026DF9}" dt="2023-06-11T05:04:47.332" v="112"/>
        <pc:sldMkLst>
          <pc:docMk/>
          <pc:sldMk cId="1318951816" sldId="269"/>
        </pc:sldMkLst>
        <pc:spChg chg="add mod">
          <ac:chgData name="TAN Mei Yi [Harrisdale Senior High School]" userId="f9f029c9-d743-4d60-9f2c-e74bdec1ab07" providerId="ADAL" clId="{C3B2CD3A-B7E1-46CA-B285-F2BCE5026DF9}" dt="2023-06-11T04:57:53.776" v="40"/>
          <ac:spMkLst>
            <pc:docMk/>
            <pc:sldMk cId="1318951816" sldId="269"/>
            <ac:spMk id="2" creationId="{3515EBDF-6D8A-09ED-5A29-318EC454B4C2}"/>
          </ac:spMkLst>
        </pc:spChg>
        <pc:spChg chg="mod ord">
          <ac:chgData name="TAN Mei Yi [Harrisdale Senior High School]" userId="f9f029c9-d743-4d60-9f2c-e74bdec1ab07" providerId="ADAL" clId="{C3B2CD3A-B7E1-46CA-B285-F2BCE5026DF9}" dt="2023-06-11T05:02:17.474" v="95" actId="207"/>
          <ac:spMkLst>
            <pc:docMk/>
            <pc:sldMk cId="1318951816" sldId="269"/>
            <ac:spMk id="3" creationId="{C8C03E52-AF8F-4D31-BF75-B28AE8F35797}"/>
          </ac:spMkLst>
        </pc:spChg>
        <pc:spChg chg="del">
          <ac:chgData name="TAN Mei Yi [Harrisdale Senior High School]" userId="f9f029c9-d743-4d60-9f2c-e74bdec1ab07" providerId="ADAL" clId="{C3B2CD3A-B7E1-46CA-B285-F2BCE5026DF9}" dt="2023-06-11T04:57:53.226" v="39" actId="478"/>
          <ac:spMkLst>
            <pc:docMk/>
            <pc:sldMk cId="1318951816" sldId="269"/>
            <ac:spMk id="4" creationId="{E11258B5-67DA-4EE6-98F0-BB99D723EC85}"/>
          </ac:spMkLst>
        </pc:spChg>
        <pc:spChg chg="mod">
          <ac:chgData name="TAN Mei Yi [Harrisdale Senior High School]" userId="f9f029c9-d743-4d60-9f2c-e74bdec1ab07" providerId="ADAL" clId="{C3B2CD3A-B7E1-46CA-B285-F2BCE5026DF9}" dt="2023-06-11T05:03:03.605" v="101" actId="207"/>
          <ac:spMkLst>
            <pc:docMk/>
            <pc:sldMk cId="1318951816" sldId="269"/>
            <ac:spMk id="6" creationId="{FB0E3FB2-C3CB-44CA-AD2A-7D1F3F5F852F}"/>
          </ac:spMkLst>
        </pc:spChg>
        <pc:spChg chg="mod ord">
          <ac:chgData name="TAN Mei Yi [Harrisdale Senior High School]" userId="f9f029c9-d743-4d60-9f2c-e74bdec1ab07" providerId="ADAL" clId="{C3B2CD3A-B7E1-46CA-B285-F2BCE5026DF9}" dt="2023-06-11T05:02:36.144" v="99" actId="167"/>
          <ac:spMkLst>
            <pc:docMk/>
            <pc:sldMk cId="1318951816" sldId="269"/>
            <ac:spMk id="7" creationId="{27726421-3811-4F8A-A221-03D8DEE8BB6C}"/>
          </ac:spMkLst>
        </pc:spChg>
        <pc:inkChg chg="add">
          <ac:chgData name="TAN Mei Yi [Harrisdale Senior High School]" userId="f9f029c9-d743-4d60-9f2c-e74bdec1ab07" providerId="ADAL" clId="{C3B2CD3A-B7E1-46CA-B285-F2BCE5026DF9}" dt="2023-06-11T05:04:38.276" v="110" actId="9405"/>
          <ac:inkMkLst>
            <pc:docMk/>
            <pc:sldMk cId="1318951816" sldId="269"/>
            <ac:inkMk id="5" creationId="{13951D6E-94F4-3588-E908-C830BF4DEA74}"/>
          </ac:inkMkLst>
        </pc:inkChg>
      </pc:sldChg>
      <pc:sldChg chg="addSp delSp modSp add mod ord modAnim">
        <pc:chgData name="TAN Mei Yi [Harrisdale Senior High School]" userId="f9f029c9-d743-4d60-9f2c-e74bdec1ab07" providerId="ADAL" clId="{C3B2CD3A-B7E1-46CA-B285-F2BCE5026DF9}" dt="2023-06-11T05:01:12.797" v="89"/>
        <pc:sldMkLst>
          <pc:docMk/>
          <pc:sldMk cId="2239862296" sldId="270"/>
        </pc:sldMkLst>
        <pc:spChg chg="add mod">
          <ac:chgData name="TAN Mei Yi [Harrisdale Senior High School]" userId="f9f029c9-d743-4d60-9f2c-e74bdec1ab07" providerId="ADAL" clId="{C3B2CD3A-B7E1-46CA-B285-F2BCE5026DF9}" dt="2023-06-11T04:57:45.213" v="36"/>
          <ac:spMkLst>
            <pc:docMk/>
            <pc:sldMk cId="2239862296" sldId="270"/>
            <ac:spMk id="2" creationId="{9A7688CC-9AA4-0464-2755-D3F927C722BD}"/>
          </ac:spMkLst>
        </pc:spChg>
        <pc:spChg chg="mod">
          <ac:chgData name="TAN Mei Yi [Harrisdale Senior High School]" userId="f9f029c9-d743-4d60-9f2c-e74bdec1ab07" providerId="ADAL" clId="{C3B2CD3A-B7E1-46CA-B285-F2BCE5026DF9}" dt="2023-06-11T05:00:21.725" v="72" actId="20577"/>
          <ac:spMkLst>
            <pc:docMk/>
            <pc:sldMk cId="2239862296" sldId="270"/>
            <ac:spMk id="3" creationId="{00000000-0000-0000-0000-000000000000}"/>
          </ac:spMkLst>
        </pc:spChg>
        <pc:spChg chg="mod">
          <ac:chgData name="TAN Mei Yi [Harrisdale Senior High School]" userId="f9f029c9-d743-4d60-9f2c-e74bdec1ab07" providerId="ADAL" clId="{C3B2CD3A-B7E1-46CA-B285-F2BCE5026DF9}" dt="2023-06-11T05:01:02.785" v="87" actId="20577"/>
          <ac:spMkLst>
            <pc:docMk/>
            <pc:sldMk cId="2239862296" sldId="270"/>
            <ac:spMk id="4" creationId="{00000000-0000-0000-0000-000000000000}"/>
          </ac:spMkLst>
        </pc:spChg>
        <pc:spChg chg="add del mod">
          <ac:chgData name="TAN Mei Yi [Harrisdale Senior High School]" userId="f9f029c9-d743-4d60-9f2c-e74bdec1ab07" providerId="ADAL" clId="{C3B2CD3A-B7E1-46CA-B285-F2BCE5026DF9}" dt="2023-06-11T05:00:06.346" v="63"/>
          <ac:spMkLst>
            <pc:docMk/>
            <pc:sldMk cId="2239862296" sldId="270"/>
            <ac:spMk id="5" creationId="{68C79150-7CF2-348A-72B0-263D375B14E2}"/>
          </ac:spMkLst>
        </pc:spChg>
        <pc:spChg chg="del">
          <ac:chgData name="TAN Mei Yi [Harrisdale Senior High School]" userId="f9f029c9-d743-4d60-9f2c-e74bdec1ab07" providerId="ADAL" clId="{C3B2CD3A-B7E1-46CA-B285-F2BCE5026DF9}" dt="2023-06-11T04:57:44.791" v="35" actId="478"/>
          <ac:spMkLst>
            <pc:docMk/>
            <pc:sldMk cId="2239862296" sldId="270"/>
            <ac:spMk id="7" creationId="{3FB4E75C-0353-430D-99D4-EB4A03420DEC}"/>
          </ac:spMkLst>
        </pc:spChg>
      </pc:sldChg>
      <pc:sldChg chg="addSp delSp modSp add mod modAnim">
        <pc:chgData name="TAN Mei Yi [Harrisdale Senior High School]" userId="f9f029c9-d743-4d60-9f2c-e74bdec1ab07" providerId="ADAL" clId="{C3B2CD3A-B7E1-46CA-B285-F2BCE5026DF9}" dt="2023-06-11T05:06:56.480" v="129"/>
        <pc:sldMkLst>
          <pc:docMk/>
          <pc:sldMk cId="1481058828" sldId="271"/>
        </pc:sldMkLst>
        <pc:spChg chg="add mod">
          <ac:chgData name="TAN Mei Yi [Harrisdale Senior High School]" userId="f9f029c9-d743-4d60-9f2c-e74bdec1ab07" providerId="ADAL" clId="{C3B2CD3A-B7E1-46CA-B285-F2BCE5026DF9}" dt="2023-06-11T04:58:46.919" v="48"/>
          <ac:spMkLst>
            <pc:docMk/>
            <pc:sldMk cId="1481058828" sldId="271"/>
            <ac:spMk id="2" creationId="{59B7D645-0D26-0BF4-FD0F-5AD532F7ADED}"/>
          </ac:spMkLst>
        </pc:spChg>
        <pc:spChg chg="mod">
          <ac:chgData name="TAN Mei Yi [Harrisdale Senior High School]" userId="f9f029c9-d743-4d60-9f2c-e74bdec1ab07" providerId="ADAL" clId="{C3B2CD3A-B7E1-46CA-B285-F2BCE5026DF9}" dt="2023-06-11T05:04:06.921" v="107" actId="207"/>
          <ac:spMkLst>
            <pc:docMk/>
            <pc:sldMk cId="1481058828" sldId="271"/>
            <ac:spMk id="3" creationId="{C8C03E52-AF8F-4D31-BF75-B28AE8F35797}"/>
          </ac:spMkLst>
        </pc:spChg>
        <pc:spChg chg="del">
          <ac:chgData name="TAN Mei Yi [Harrisdale Senior High School]" userId="f9f029c9-d743-4d60-9f2c-e74bdec1ab07" providerId="ADAL" clId="{C3B2CD3A-B7E1-46CA-B285-F2BCE5026DF9}" dt="2023-06-11T04:58:46.666" v="47" actId="478"/>
          <ac:spMkLst>
            <pc:docMk/>
            <pc:sldMk cId="1481058828" sldId="271"/>
            <ac:spMk id="4" creationId="{E11258B5-67DA-4EE6-98F0-BB99D723EC85}"/>
          </ac:spMkLst>
        </pc:spChg>
        <pc:spChg chg="add mod ord">
          <ac:chgData name="TAN Mei Yi [Harrisdale Senior High School]" userId="f9f029c9-d743-4d60-9f2c-e74bdec1ab07" providerId="ADAL" clId="{C3B2CD3A-B7E1-46CA-B285-F2BCE5026DF9}" dt="2023-06-11T05:05:43.113" v="121" actId="167"/>
          <ac:spMkLst>
            <pc:docMk/>
            <pc:sldMk cId="1481058828" sldId="271"/>
            <ac:spMk id="6" creationId="{AC0FC886-D926-D765-0CCE-16A5455AAA5F}"/>
          </ac:spMkLst>
        </pc:spChg>
        <pc:inkChg chg="add">
          <ac:chgData name="TAN Mei Yi [Harrisdale Senior High School]" userId="f9f029c9-d743-4d60-9f2c-e74bdec1ab07" providerId="ADAL" clId="{C3B2CD3A-B7E1-46CA-B285-F2BCE5026DF9}" dt="2023-06-11T05:05:01.746" v="113" actId="9405"/>
          <ac:inkMkLst>
            <pc:docMk/>
            <pc:sldMk cId="1481058828" sldId="271"/>
            <ac:inkMk id="5" creationId="{48D02637-1EA5-A491-573A-848A51FDBB5D}"/>
          </ac:inkMkLst>
        </pc:inkChg>
      </pc:sldChg>
      <pc:sldChg chg="add del">
        <pc:chgData name="TAN Mei Yi [Harrisdale Senior High School]" userId="f9f029c9-d743-4d60-9f2c-e74bdec1ab07" providerId="ADAL" clId="{C3B2CD3A-B7E1-46CA-B285-F2BCE5026DF9}" dt="2023-06-11T04:58:58.231" v="52" actId="47"/>
        <pc:sldMkLst>
          <pc:docMk/>
          <pc:sldMk cId="3727571065" sldId="273"/>
        </pc:sldMkLst>
      </pc:sldChg>
      <pc:sldChg chg="addSp delSp modSp add mod modAnim">
        <pc:chgData name="TAN Mei Yi [Harrisdale Senior High School]" userId="f9f029c9-d743-4d60-9f2c-e74bdec1ab07" providerId="ADAL" clId="{C3B2CD3A-B7E1-46CA-B285-F2BCE5026DF9}" dt="2023-06-11T05:07:40.361" v="134"/>
        <pc:sldMkLst>
          <pc:docMk/>
          <pc:sldMk cId="1803954934" sldId="274"/>
        </pc:sldMkLst>
        <pc:spChg chg="add mod">
          <ac:chgData name="TAN Mei Yi [Harrisdale Senior High School]" userId="f9f029c9-d743-4d60-9f2c-e74bdec1ab07" providerId="ADAL" clId="{C3B2CD3A-B7E1-46CA-B285-F2BCE5026DF9}" dt="2023-06-11T04:58:55.919" v="51"/>
          <ac:spMkLst>
            <pc:docMk/>
            <pc:sldMk cId="1803954934" sldId="274"/>
            <ac:spMk id="2" creationId="{982F9309-B371-B023-2E58-A7736B6437EC}"/>
          </ac:spMkLst>
        </pc:spChg>
        <pc:spChg chg="mod">
          <ac:chgData name="TAN Mei Yi [Harrisdale Senior High School]" userId="f9f029c9-d743-4d60-9f2c-e74bdec1ab07" providerId="ADAL" clId="{C3B2CD3A-B7E1-46CA-B285-F2BCE5026DF9}" dt="2023-06-11T05:07:24.581" v="131" actId="207"/>
          <ac:spMkLst>
            <pc:docMk/>
            <pc:sldMk cId="1803954934" sldId="274"/>
            <ac:spMk id="3" creationId="{C8C03E52-AF8F-4D31-BF75-B28AE8F35797}"/>
          </ac:spMkLst>
        </pc:spChg>
        <pc:spChg chg="del">
          <ac:chgData name="TAN Mei Yi [Harrisdale Senior High School]" userId="f9f029c9-d743-4d60-9f2c-e74bdec1ab07" providerId="ADAL" clId="{C3B2CD3A-B7E1-46CA-B285-F2BCE5026DF9}" dt="2023-06-11T04:58:55.598" v="50" actId="478"/>
          <ac:spMkLst>
            <pc:docMk/>
            <pc:sldMk cId="1803954934" sldId="274"/>
            <ac:spMk id="4" creationId="{E11258B5-67DA-4EE6-98F0-BB99D723EC85}"/>
          </ac:spMkLst>
        </pc:spChg>
      </pc:sldChg>
      <pc:sldChg chg="modSp mod">
        <pc:chgData name="TAN Mei Yi [Harrisdale Senior High School]" userId="f9f029c9-d743-4d60-9f2c-e74bdec1ab07" providerId="ADAL" clId="{C3B2CD3A-B7E1-46CA-B285-F2BCE5026DF9}" dt="2023-06-11T05:14:25.793" v="153" actId="20577"/>
        <pc:sldMkLst>
          <pc:docMk/>
          <pc:sldMk cId="3000480193" sldId="288"/>
        </pc:sldMkLst>
        <pc:spChg chg="mod">
          <ac:chgData name="TAN Mei Yi [Harrisdale Senior High School]" userId="f9f029c9-d743-4d60-9f2c-e74bdec1ab07" providerId="ADAL" clId="{C3B2CD3A-B7E1-46CA-B285-F2BCE5026DF9}" dt="2023-06-11T05:14:25.793" v="153" actId="20577"/>
          <ac:spMkLst>
            <pc:docMk/>
            <pc:sldMk cId="3000480193" sldId="288"/>
            <ac:spMk id="5" creationId="{00000000-0000-0000-0000-000000000000}"/>
          </ac:spMkLst>
        </pc:spChg>
      </pc:sldChg>
      <pc:sldChg chg="modSp mod">
        <pc:chgData name="TAN Mei Yi [Harrisdale Senior High School]" userId="f9f029c9-d743-4d60-9f2c-e74bdec1ab07" providerId="ADAL" clId="{C3B2CD3A-B7E1-46CA-B285-F2BCE5026DF9}" dt="2023-06-11T04:48:15.534" v="22" actId="20577"/>
        <pc:sldMkLst>
          <pc:docMk/>
          <pc:sldMk cId="2226349418" sldId="292"/>
        </pc:sldMkLst>
        <pc:spChg chg="mod">
          <ac:chgData name="TAN Mei Yi [Harrisdale Senior High School]" userId="f9f029c9-d743-4d60-9f2c-e74bdec1ab07" providerId="ADAL" clId="{C3B2CD3A-B7E1-46CA-B285-F2BCE5026DF9}" dt="2023-06-11T04:47:20.862" v="1" actId="20577"/>
          <ac:spMkLst>
            <pc:docMk/>
            <pc:sldMk cId="2226349418" sldId="292"/>
            <ac:spMk id="21" creationId="{8E7845BC-DC72-44E1-BABF-6AFB4DC3022D}"/>
          </ac:spMkLst>
        </pc:spChg>
        <pc:spChg chg="mod">
          <ac:chgData name="TAN Mei Yi [Harrisdale Senior High School]" userId="f9f029c9-d743-4d60-9f2c-e74bdec1ab07" providerId="ADAL" clId="{C3B2CD3A-B7E1-46CA-B285-F2BCE5026DF9}" dt="2023-06-11T04:48:15.534" v="22" actId="20577"/>
          <ac:spMkLst>
            <pc:docMk/>
            <pc:sldMk cId="2226349418" sldId="292"/>
            <ac:spMk id="22" creationId="{046BE2BE-401B-43B6-9F59-E6AE635E14BD}"/>
          </ac:spMkLst>
        </pc:spChg>
      </pc:sldChg>
      <pc:sldChg chg="del">
        <pc:chgData name="TAN Mei Yi [Harrisdale Senior High School]" userId="f9f029c9-d743-4d60-9f2c-e74bdec1ab07" providerId="ADAL" clId="{C3B2CD3A-B7E1-46CA-B285-F2BCE5026DF9}" dt="2023-06-11T04:57:27.480" v="34" actId="47"/>
        <pc:sldMkLst>
          <pc:docMk/>
          <pc:sldMk cId="1057994458" sldId="294"/>
        </pc:sldMkLst>
      </pc:sldChg>
      <pc:sldChg chg="del">
        <pc:chgData name="TAN Mei Yi [Harrisdale Senior High School]" userId="f9f029c9-d743-4d60-9f2c-e74bdec1ab07" providerId="ADAL" clId="{C3B2CD3A-B7E1-46CA-B285-F2BCE5026DF9}" dt="2023-06-11T04:57:27.480" v="34" actId="47"/>
        <pc:sldMkLst>
          <pc:docMk/>
          <pc:sldMk cId="1600687480" sldId="296"/>
        </pc:sldMkLst>
      </pc:sldChg>
      <pc:sldChg chg="del">
        <pc:chgData name="TAN Mei Yi [Harrisdale Senior High School]" userId="f9f029c9-d743-4d60-9f2c-e74bdec1ab07" providerId="ADAL" clId="{C3B2CD3A-B7E1-46CA-B285-F2BCE5026DF9}" dt="2023-06-11T04:57:27.480" v="34" actId="47"/>
        <pc:sldMkLst>
          <pc:docMk/>
          <pc:sldMk cId="3119249193" sldId="298"/>
        </pc:sldMkLst>
      </pc:sldChg>
      <pc:sldChg chg="del">
        <pc:chgData name="TAN Mei Yi [Harrisdale Senior High School]" userId="f9f029c9-d743-4d60-9f2c-e74bdec1ab07" providerId="ADAL" clId="{C3B2CD3A-B7E1-46CA-B285-F2BCE5026DF9}" dt="2023-06-11T04:57:27.480" v="34" actId="47"/>
        <pc:sldMkLst>
          <pc:docMk/>
          <pc:sldMk cId="2170412506" sldId="299"/>
        </pc:sldMkLst>
      </pc:sldChg>
      <pc:sldChg chg="del">
        <pc:chgData name="TAN Mei Yi [Harrisdale Senior High School]" userId="f9f029c9-d743-4d60-9f2c-e74bdec1ab07" providerId="ADAL" clId="{C3B2CD3A-B7E1-46CA-B285-F2BCE5026DF9}" dt="2023-06-11T04:57:27.480" v="34" actId="47"/>
        <pc:sldMkLst>
          <pc:docMk/>
          <pc:sldMk cId="241039748" sldId="300"/>
        </pc:sldMkLst>
      </pc:sldChg>
      <pc:sldChg chg="del">
        <pc:chgData name="TAN Mei Yi [Harrisdale Senior High School]" userId="f9f029c9-d743-4d60-9f2c-e74bdec1ab07" providerId="ADAL" clId="{C3B2CD3A-B7E1-46CA-B285-F2BCE5026DF9}" dt="2023-06-11T04:57:27.480" v="34" actId="47"/>
        <pc:sldMkLst>
          <pc:docMk/>
          <pc:sldMk cId="3821331227" sldId="301"/>
        </pc:sldMkLst>
      </pc:sldChg>
      <pc:sldChg chg="del">
        <pc:chgData name="TAN Mei Yi [Harrisdale Senior High School]" userId="f9f029c9-d743-4d60-9f2c-e74bdec1ab07" providerId="ADAL" clId="{C3B2CD3A-B7E1-46CA-B285-F2BCE5026DF9}" dt="2023-06-11T04:57:27.480" v="34" actId="47"/>
        <pc:sldMkLst>
          <pc:docMk/>
          <pc:sldMk cId="2956705432" sldId="302"/>
        </pc:sldMkLst>
      </pc:sldChg>
      <pc:sldChg chg="del">
        <pc:chgData name="TAN Mei Yi [Harrisdale Senior High School]" userId="f9f029c9-d743-4d60-9f2c-e74bdec1ab07" providerId="ADAL" clId="{C3B2CD3A-B7E1-46CA-B285-F2BCE5026DF9}" dt="2023-06-11T04:57:27.480" v="34" actId="47"/>
        <pc:sldMkLst>
          <pc:docMk/>
          <pc:sldMk cId="3476950925" sldId="303"/>
        </pc:sldMkLst>
      </pc:sldChg>
      <pc:sldChg chg="del">
        <pc:chgData name="TAN Mei Yi [Harrisdale Senior High School]" userId="f9f029c9-d743-4d60-9f2c-e74bdec1ab07" providerId="ADAL" clId="{C3B2CD3A-B7E1-46CA-B285-F2BCE5026DF9}" dt="2023-06-11T04:57:27.480" v="34" actId="47"/>
        <pc:sldMkLst>
          <pc:docMk/>
          <pc:sldMk cId="3197842005" sldId="304"/>
        </pc:sldMkLst>
      </pc:sldChg>
      <pc:sldChg chg="del">
        <pc:chgData name="TAN Mei Yi [Harrisdale Senior High School]" userId="f9f029c9-d743-4d60-9f2c-e74bdec1ab07" providerId="ADAL" clId="{C3B2CD3A-B7E1-46CA-B285-F2BCE5026DF9}" dt="2023-06-11T04:57:27.480" v="34" actId="47"/>
        <pc:sldMkLst>
          <pc:docMk/>
          <pc:sldMk cId="2308434004" sldId="305"/>
        </pc:sldMkLst>
      </pc:sldChg>
      <pc:sldChg chg="modSp add del mod modAnim">
        <pc:chgData name="TAN Mei Yi [Harrisdale Senior High School]" userId="f9f029c9-d743-4d60-9f2c-e74bdec1ab07" providerId="ADAL" clId="{C3B2CD3A-B7E1-46CA-B285-F2BCE5026DF9}" dt="2023-06-11T04:56:22.484" v="29" actId="47"/>
        <pc:sldMkLst>
          <pc:docMk/>
          <pc:sldMk cId="938807537" sldId="306"/>
        </pc:sldMkLst>
        <pc:spChg chg="mod">
          <ac:chgData name="TAN Mei Yi [Harrisdale Senior High School]" userId="f9f029c9-d743-4d60-9f2c-e74bdec1ab07" providerId="ADAL" clId="{C3B2CD3A-B7E1-46CA-B285-F2BCE5026DF9}" dt="2023-06-11T04:49:27.145" v="28" actId="207"/>
          <ac:spMkLst>
            <pc:docMk/>
            <pc:sldMk cId="938807537" sldId="306"/>
            <ac:spMk id="3" creationId="{00000000-0000-0000-0000-000000000000}"/>
          </ac:spMkLst>
        </pc:spChg>
        <pc:spChg chg="mod">
          <ac:chgData name="TAN Mei Yi [Harrisdale Senior High School]" userId="f9f029c9-d743-4d60-9f2c-e74bdec1ab07" providerId="ADAL" clId="{C3B2CD3A-B7E1-46CA-B285-F2BCE5026DF9}" dt="2023-06-11T04:49:11.814" v="25" actId="208"/>
          <ac:spMkLst>
            <pc:docMk/>
            <pc:sldMk cId="938807537" sldId="306"/>
            <ac:spMk id="6" creationId="{B54C84CA-BD6D-419A-B8F8-0FE4B9847EF7}"/>
          </ac:spMkLst>
        </pc:spChg>
      </pc:sldChg>
      <pc:sldChg chg="add del">
        <pc:chgData name="TAN Mei Yi [Harrisdale Senior High School]" userId="f9f029c9-d743-4d60-9f2c-e74bdec1ab07" providerId="ADAL" clId="{C3B2CD3A-B7E1-46CA-B285-F2BCE5026DF9}" dt="2023-06-11T04:56:43.496" v="33" actId="47"/>
        <pc:sldMkLst>
          <pc:docMk/>
          <pc:sldMk cId="1730155264" sldId="307"/>
        </pc:sldMkLst>
      </pc:sldChg>
      <pc:sldChg chg="addSp delSp modSp add mod modAnim">
        <pc:chgData name="TAN Mei Yi [Harrisdale Senior High School]" userId="f9f029c9-d743-4d60-9f2c-e74bdec1ab07" providerId="ADAL" clId="{C3B2CD3A-B7E1-46CA-B285-F2BCE5026DF9}" dt="2023-06-11T05:01:33.842" v="93"/>
        <pc:sldMkLst>
          <pc:docMk/>
          <pc:sldMk cId="297318505" sldId="308"/>
        </pc:sldMkLst>
        <pc:spChg chg="add mod">
          <ac:chgData name="TAN Mei Yi [Harrisdale Senior High School]" userId="f9f029c9-d743-4d60-9f2c-e74bdec1ab07" providerId="ADAL" clId="{C3B2CD3A-B7E1-46CA-B285-F2BCE5026DF9}" dt="2023-06-11T04:57:49.539" v="38"/>
          <ac:spMkLst>
            <pc:docMk/>
            <pc:sldMk cId="297318505" sldId="308"/>
            <ac:spMk id="2" creationId="{B3D4894E-4D91-E233-F29C-F1BE52E60D55}"/>
          </ac:spMkLst>
        </pc:spChg>
        <pc:spChg chg="mod">
          <ac:chgData name="TAN Mei Yi [Harrisdale Senior High School]" userId="f9f029c9-d743-4d60-9f2c-e74bdec1ab07" providerId="ADAL" clId="{C3B2CD3A-B7E1-46CA-B285-F2BCE5026DF9}" dt="2023-06-11T05:01:28.158" v="92" actId="207"/>
          <ac:spMkLst>
            <pc:docMk/>
            <pc:sldMk cId="297318505" sldId="308"/>
            <ac:spMk id="3" creationId="{00000000-0000-0000-0000-000000000000}"/>
          </ac:spMkLst>
        </pc:spChg>
        <pc:spChg chg="del">
          <ac:chgData name="TAN Mei Yi [Harrisdale Senior High School]" userId="f9f029c9-d743-4d60-9f2c-e74bdec1ab07" providerId="ADAL" clId="{C3B2CD3A-B7E1-46CA-B285-F2BCE5026DF9}" dt="2023-06-11T04:57:49.185" v="37" actId="478"/>
          <ac:spMkLst>
            <pc:docMk/>
            <pc:sldMk cId="297318505" sldId="308"/>
            <ac:spMk id="4" creationId="{4D8A380B-B533-4EAE-8E8D-3860D4C9BE03}"/>
          </ac:spMkLst>
        </pc:spChg>
      </pc:sldChg>
      <pc:sldChg chg="add">
        <pc:chgData name="TAN Mei Yi [Harrisdale Senior High School]" userId="f9f029c9-d743-4d60-9f2c-e74bdec1ab07" providerId="ADAL" clId="{C3B2CD3A-B7E1-46CA-B285-F2BCE5026DF9}" dt="2023-06-11T04:56:27.845" v="30"/>
        <pc:sldMkLst>
          <pc:docMk/>
          <pc:sldMk cId="938807537" sldId="309"/>
        </pc:sldMkLst>
      </pc:sldChg>
      <pc:sldChg chg="add">
        <pc:chgData name="TAN Mei Yi [Harrisdale Senior High School]" userId="f9f029c9-d743-4d60-9f2c-e74bdec1ab07" providerId="ADAL" clId="{C3B2CD3A-B7E1-46CA-B285-F2BCE5026DF9}" dt="2023-06-11T04:56:27.845" v="30"/>
        <pc:sldMkLst>
          <pc:docMk/>
          <pc:sldMk cId="116718190" sldId="340"/>
        </pc:sldMkLst>
      </pc:sldChg>
      <pc:sldChg chg="add ord">
        <pc:chgData name="TAN Mei Yi [Harrisdale Senior High School]" userId="f9f029c9-d743-4d60-9f2c-e74bdec1ab07" providerId="ADAL" clId="{C3B2CD3A-B7E1-46CA-B285-F2BCE5026DF9}" dt="2023-06-11T04:56:40.947" v="32"/>
        <pc:sldMkLst>
          <pc:docMk/>
          <pc:sldMk cId="2660949895" sldId="341"/>
        </pc:sldMkLst>
      </pc:sldChg>
      <pc:sldChg chg="addSp delSp modSp add del mod ord addAnim delAnim modAnim">
        <pc:chgData name="TAN Mei Yi [Harrisdale Senior High School]" userId="f9f029c9-d743-4d60-9f2c-e74bdec1ab07" providerId="ADAL" clId="{C3B2CD3A-B7E1-46CA-B285-F2BCE5026DF9}" dt="2023-06-11T05:16:38.886" v="159" actId="47"/>
        <pc:sldMkLst>
          <pc:docMk/>
          <pc:sldMk cId="2738544585" sldId="342"/>
        </pc:sldMkLst>
        <pc:spChg chg="add del mod">
          <ac:chgData name="TAN Mei Yi [Harrisdale Senior High School]" userId="f9f029c9-d743-4d60-9f2c-e74bdec1ab07" providerId="ADAL" clId="{C3B2CD3A-B7E1-46CA-B285-F2BCE5026DF9}" dt="2023-06-11T05:16:35.854" v="158" actId="20577"/>
          <ac:spMkLst>
            <pc:docMk/>
            <pc:sldMk cId="2738544585" sldId="342"/>
            <ac:spMk id="3" creationId="{00000000-0000-0000-0000-000000000000}"/>
          </ac:spMkLst>
        </pc:spChg>
        <pc:spChg chg="del">
          <ac:chgData name="TAN Mei Yi [Harrisdale Senior High School]" userId="f9f029c9-d743-4d60-9f2c-e74bdec1ab07" providerId="ADAL" clId="{C3B2CD3A-B7E1-46CA-B285-F2BCE5026DF9}" dt="2023-06-11T05:12:51.851" v="140" actId="478"/>
          <ac:spMkLst>
            <pc:docMk/>
            <pc:sldMk cId="2738544585" sldId="342"/>
            <ac:spMk id="4" creationId="{00000000-0000-0000-0000-000000000000}"/>
          </ac:spMkLst>
        </pc:spChg>
        <pc:spChg chg="add del mod">
          <ac:chgData name="TAN Mei Yi [Harrisdale Senior High School]" userId="f9f029c9-d743-4d60-9f2c-e74bdec1ab07" providerId="ADAL" clId="{C3B2CD3A-B7E1-46CA-B285-F2BCE5026DF9}" dt="2023-06-11T05:16:29.927" v="156" actId="478"/>
          <ac:spMkLst>
            <pc:docMk/>
            <pc:sldMk cId="2738544585" sldId="342"/>
            <ac:spMk id="8" creationId="{F280341C-67C4-B65B-6C84-480E7B4C9E98}"/>
          </ac:spMkLst>
        </pc:spChg>
        <pc:picChg chg="add mod">
          <ac:chgData name="TAN Mei Yi [Harrisdale Senior High School]" userId="f9f029c9-d743-4d60-9f2c-e74bdec1ab07" providerId="ADAL" clId="{C3B2CD3A-B7E1-46CA-B285-F2BCE5026DF9}" dt="2023-06-11T05:16:20.143" v="154" actId="1076"/>
          <ac:picMkLst>
            <pc:docMk/>
            <pc:sldMk cId="2738544585" sldId="342"/>
            <ac:picMk id="6" creationId="{20B736A1-358E-EDB0-63D8-41269B4D45E9}"/>
          </ac:picMkLst>
        </pc:picChg>
      </pc:sldChg>
    </pc:docChg>
  </pc:docChgLst>
  <pc:docChgLst>
    <pc:chgData name="TAN Mei Yi [Harrisdale Senior High School]" userId="f9f029c9-d743-4d60-9f2c-e74bdec1ab07" providerId="ADAL" clId="{68EDD772-35A2-4CAE-8401-5FD4265F83C4}"/>
    <pc:docChg chg="undo custSel addSld delSld modSld sldOrd">
      <pc:chgData name="TAN Mei Yi [Harrisdale Senior High School]" userId="f9f029c9-d743-4d60-9f2c-e74bdec1ab07" providerId="ADAL" clId="{68EDD772-35A2-4CAE-8401-5FD4265F83C4}" dt="2023-06-26T01:15:26.746" v="5422" actId="1076"/>
      <pc:docMkLst>
        <pc:docMk/>
      </pc:docMkLst>
      <pc:sldChg chg="del">
        <pc:chgData name="TAN Mei Yi [Harrisdale Senior High School]" userId="f9f029c9-d743-4d60-9f2c-e74bdec1ab07" providerId="ADAL" clId="{68EDD772-35A2-4CAE-8401-5FD4265F83C4}" dt="2023-06-24T02:30:49.964" v="207" actId="47"/>
        <pc:sldMkLst>
          <pc:docMk/>
          <pc:sldMk cId="103752923" sldId="257"/>
        </pc:sldMkLst>
      </pc:sldChg>
      <pc:sldChg chg="del">
        <pc:chgData name="TAN Mei Yi [Harrisdale Senior High School]" userId="f9f029c9-d743-4d60-9f2c-e74bdec1ab07" providerId="ADAL" clId="{68EDD772-35A2-4CAE-8401-5FD4265F83C4}" dt="2023-06-24T02:30:49.964" v="207" actId="47"/>
        <pc:sldMkLst>
          <pc:docMk/>
          <pc:sldMk cId="2383967886" sldId="258"/>
        </pc:sldMkLst>
      </pc:sldChg>
      <pc:sldChg chg="del">
        <pc:chgData name="TAN Mei Yi [Harrisdale Senior High School]" userId="f9f029c9-d743-4d60-9f2c-e74bdec1ab07" providerId="ADAL" clId="{68EDD772-35A2-4CAE-8401-5FD4265F83C4}" dt="2023-06-24T02:46:15.736" v="423" actId="47"/>
        <pc:sldMkLst>
          <pc:docMk/>
          <pc:sldMk cId="2434177787" sldId="259"/>
        </pc:sldMkLst>
      </pc:sldChg>
      <pc:sldChg chg="del">
        <pc:chgData name="TAN Mei Yi [Harrisdale Senior High School]" userId="f9f029c9-d743-4d60-9f2c-e74bdec1ab07" providerId="ADAL" clId="{68EDD772-35A2-4CAE-8401-5FD4265F83C4}" dt="2023-06-24T02:30:49.964" v="207" actId="47"/>
        <pc:sldMkLst>
          <pc:docMk/>
          <pc:sldMk cId="2641317372" sldId="260"/>
        </pc:sldMkLst>
      </pc:sldChg>
      <pc:sldChg chg="del">
        <pc:chgData name="TAN Mei Yi [Harrisdale Senior High School]" userId="f9f029c9-d743-4d60-9f2c-e74bdec1ab07" providerId="ADAL" clId="{68EDD772-35A2-4CAE-8401-5FD4265F83C4}" dt="2023-06-24T02:30:49.964" v="207" actId="47"/>
        <pc:sldMkLst>
          <pc:docMk/>
          <pc:sldMk cId="679059391" sldId="261"/>
        </pc:sldMkLst>
      </pc:sldChg>
      <pc:sldChg chg="addSp delSp modSp add mod">
        <pc:chgData name="TAN Mei Yi [Harrisdale Senior High School]" userId="f9f029c9-d743-4d60-9f2c-e74bdec1ab07" providerId="ADAL" clId="{68EDD772-35A2-4CAE-8401-5FD4265F83C4}" dt="2023-06-24T02:30:13.500" v="205"/>
        <pc:sldMkLst>
          <pc:docMk/>
          <pc:sldMk cId="715680316" sldId="263"/>
        </pc:sldMkLst>
        <pc:spChg chg="add mod">
          <ac:chgData name="TAN Mei Yi [Harrisdale Senior High School]" userId="f9f029c9-d743-4d60-9f2c-e74bdec1ab07" providerId="ADAL" clId="{68EDD772-35A2-4CAE-8401-5FD4265F83C4}" dt="2023-06-24T02:30:13.500" v="205"/>
          <ac:spMkLst>
            <pc:docMk/>
            <pc:sldMk cId="715680316" sldId="263"/>
            <ac:spMk id="3" creationId="{51FC27DD-D18C-C502-C832-4FDF7AFBE3C9}"/>
          </ac:spMkLst>
        </pc:spChg>
        <pc:spChg chg="del">
          <ac:chgData name="TAN Mei Yi [Harrisdale Senior High School]" userId="f9f029c9-d743-4d60-9f2c-e74bdec1ab07" providerId="ADAL" clId="{68EDD772-35A2-4CAE-8401-5FD4265F83C4}" dt="2023-06-24T02:30:13.204" v="204" actId="478"/>
          <ac:spMkLst>
            <pc:docMk/>
            <pc:sldMk cId="715680316" sldId="263"/>
            <ac:spMk id="8" creationId="{D09E858C-EEE5-4806-A3F0-B674F296DBCF}"/>
          </ac:spMkLst>
        </pc:spChg>
      </pc:sldChg>
      <pc:sldChg chg="del">
        <pc:chgData name="TAN Mei Yi [Harrisdale Senior High School]" userId="f9f029c9-d743-4d60-9f2c-e74bdec1ab07" providerId="ADAL" clId="{68EDD772-35A2-4CAE-8401-5FD4265F83C4}" dt="2023-06-24T02:30:08.486" v="203" actId="47"/>
        <pc:sldMkLst>
          <pc:docMk/>
          <pc:sldMk cId="3752622076" sldId="265"/>
        </pc:sldMkLst>
      </pc:sldChg>
      <pc:sldChg chg="del">
        <pc:chgData name="TAN Mei Yi [Harrisdale Senior High School]" userId="f9f029c9-d743-4d60-9f2c-e74bdec1ab07" providerId="ADAL" clId="{68EDD772-35A2-4CAE-8401-5FD4265F83C4}" dt="2023-06-24T02:30:40.828" v="206" actId="47"/>
        <pc:sldMkLst>
          <pc:docMk/>
          <pc:sldMk cId="1873093485" sldId="268"/>
        </pc:sldMkLst>
      </pc:sldChg>
      <pc:sldChg chg="del">
        <pc:chgData name="TAN Mei Yi [Harrisdale Senior High School]" userId="f9f029c9-d743-4d60-9f2c-e74bdec1ab07" providerId="ADAL" clId="{68EDD772-35A2-4CAE-8401-5FD4265F83C4}" dt="2023-06-24T02:30:49.964" v="207" actId="47"/>
        <pc:sldMkLst>
          <pc:docMk/>
          <pc:sldMk cId="3977380611" sldId="270"/>
        </pc:sldMkLst>
      </pc:sldChg>
      <pc:sldChg chg="del">
        <pc:chgData name="TAN Mei Yi [Harrisdale Senior High School]" userId="f9f029c9-d743-4d60-9f2c-e74bdec1ab07" providerId="ADAL" clId="{68EDD772-35A2-4CAE-8401-5FD4265F83C4}" dt="2023-06-24T02:30:49.964" v="207" actId="47"/>
        <pc:sldMkLst>
          <pc:docMk/>
          <pc:sldMk cId="2095205418" sldId="271"/>
        </pc:sldMkLst>
      </pc:sldChg>
      <pc:sldChg chg="modSp mod">
        <pc:chgData name="TAN Mei Yi [Harrisdale Senior High School]" userId="f9f029c9-d743-4d60-9f2c-e74bdec1ab07" providerId="ADAL" clId="{68EDD772-35A2-4CAE-8401-5FD4265F83C4}" dt="2023-06-26T01:10:08.363" v="5239" actId="20577"/>
        <pc:sldMkLst>
          <pc:docMk/>
          <pc:sldMk cId="3000480193" sldId="288"/>
        </pc:sldMkLst>
        <pc:spChg chg="mod">
          <ac:chgData name="TAN Mei Yi [Harrisdale Senior High School]" userId="f9f029c9-d743-4d60-9f2c-e74bdec1ab07" providerId="ADAL" clId="{68EDD772-35A2-4CAE-8401-5FD4265F83C4}" dt="2023-06-26T01:10:08.363" v="5239" actId="20577"/>
          <ac:spMkLst>
            <pc:docMk/>
            <pc:sldMk cId="3000480193" sldId="288"/>
            <ac:spMk id="5" creationId="{00000000-0000-0000-0000-000000000000}"/>
          </ac:spMkLst>
        </pc:spChg>
      </pc:sldChg>
      <pc:sldChg chg="modSp mod">
        <pc:chgData name="TAN Mei Yi [Harrisdale Senior High School]" userId="f9f029c9-d743-4d60-9f2c-e74bdec1ab07" providerId="ADAL" clId="{68EDD772-35A2-4CAE-8401-5FD4265F83C4}" dt="2023-06-24T02:21:16.005" v="67" actId="20577"/>
        <pc:sldMkLst>
          <pc:docMk/>
          <pc:sldMk cId="2226349418" sldId="292"/>
        </pc:sldMkLst>
        <pc:spChg chg="mod">
          <ac:chgData name="TAN Mei Yi [Harrisdale Senior High School]" userId="f9f029c9-d743-4d60-9f2c-e74bdec1ab07" providerId="ADAL" clId="{68EDD772-35A2-4CAE-8401-5FD4265F83C4}" dt="2023-06-24T02:14:16.985" v="4" actId="6549"/>
          <ac:spMkLst>
            <pc:docMk/>
            <pc:sldMk cId="2226349418" sldId="292"/>
            <ac:spMk id="21" creationId="{8E7845BC-DC72-44E1-BABF-6AFB4DC3022D}"/>
          </ac:spMkLst>
        </pc:spChg>
        <pc:spChg chg="mod">
          <ac:chgData name="TAN Mei Yi [Harrisdale Senior High School]" userId="f9f029c9-d743-4d60-9f2c-e74bdec1ab07" providerId="ADAL" clId="{68EDD772-35A2-4CAE-8401-5FD4265F83C4}" dt="2023-06-24T02:21:16.005" v="67" actId="20577"/>
          <ac:spMkLst>
            <pc:docMk/>
            <pc:sldMk cId="2226349418" sldId="292"/>
            <ac:spMk id="22" creationId="{046BE2BE-401B-43B6-9F59-E6AE635E14BD}"/>
          </ac:spMkLst>
        </pc:spChg>
      </pc:sldChg>
      <pc:sldChg chg="del">
        <pc:chgData name="TAN Mei Yi [Harrisdale Senior High School]" userId="f9f029c9-d743-4d60-9f2c-e74bdec1ab07" providerId="ADAL" clId="{68EDD772-35A2-4CAE-8401-5FD4265F83C4}" dt="2023-06-24T02:30:40.828" v="206" actId="47"/>
        <pc:sldMkLst>
          <pc:docMk/>
          <pc:sldMk cId="1171885929" sldId="342"/>
        </pc:sldMkLst>
      </pc:sldChg>
      <pc:sldChg chg="del">
        <pc:chgData name="TAN Mei Yi [Harrisdale Senior High School]" userId="f9f029c9-d743-4d60-9f2c-e74bdec1ab07" providerId="ADAL" clId="{68EDD772-35A2-4CAE-8401-5FD4265F83C4}" dt="2023-06-24T02:30:40.828" v="206" actId="47"/>
        <pc:sldMkLst>
          <pc:docMk/>
          <pc:sldMk cId="6328878" sldId="343"/>
        </pc:sldMkLst>
      </pc:sldChg>
      <pc:sldChg chg="del">
        <pc:chgData name="TAN Mei Yi [Harrisdale Senior High School]" userId="f9f029c9-d743-4d60-9f2c-e74bdec1ab07" providerId="ADAL" clId="{68EDD772-35A2-4CAE-8401-5FD4265F83C4}" dt="2023-06-24T02:30:49.964" v="207" actId="47"/>
        <pc:sldMkLst>
          <pc:docMk/>
          <pc:sldMk cId="2535872552" sldId="344"/>
        </pc:sldMkLst>
      </pc:sldChg>
      <pc:sldChg chg="del">
        <pc:chgData name="TAN Mei Yi [Harrisdale Senior High School]" userId="f9f029c9-d743-4d60-9f2c-e74bdec1ab07" providerId="ADAL" clId="{68EDD772-35A2-4CAE-8401-5FD4265F83C4}" dt="2023-06-24T02:30:49.964" v="207" actId="47"/>
        <pc:sldMkLst>
          <pc:docMk/>
          <pc:sldMk cId="1848725851" sldId="345"/>
        </pc:sldMkLst>
      </pc:sldChg>
      <pc:sldChg chg="del">
        <pc:chgData name="TAN Mei Yi [Harrisdale Senior High School]" userId="f9f029c9-d743-4d60-9f2c-e74bdec1ab07" providerId="ADAL" clId="{68EDD772-35A2-4CAE-8401-5FD4265F83C4}" dt="2023-06-24T02:30:49.964" v="207" actId="47"/>
        <pc:sldMkLst>
          <pc:docMk/>
          <pc:sldMk cId="501310011" sldId="346"/>
        </pc:sldMkLst>
      </pc:sldChg>
      <pc:sldChg chg="del">
        <pc:chgData name="TAN Mei Yi [Harrisdale Senior High School]" userId="f9f029c9-d743-4d60-9f2c-e74bdec1ab07" providerId="ADAL" clId="{68EDD772-35A2-4CAE-8401-5FD4265F83C4}" dt="2023-06-24T02:30:49.964" v="207" actId="47"/>
        <pc:sldMkLst>
          <pc:docMk/>
          <pc:sldMk cId="1892799905" sldId="347"/>
        </pc:sldMkLst>
      </pc:sldChg>
      <pc:sldChg chg="del">
        <pc:chgData name="TAN Mei Yi [Harrisdale Senior High School]" userId="f9f029c9-d743-4d60-9f2c-e74bdec1ab07" providerId="ADAL" clId="{68EDD772-35A2-4CAE-8401-5FD4265F83C4}" dt="2023-06-24T02:30:49.964" v="207" actId="47"/>
        <pc:sldMkLst>
          <pc:docMk/>
          <pc:sldMk cId="1405830947" sldId="348"/>
        </pc:sldMkLst>
      </pc:sldChg>
      <pc:sldChg chg="modSp add mod">
        <pc:chgData name="TAN Mei Yi [Harrisdale Senior High School]" userId="f9f029c9-d743-4d60-9f2c-e74bdec1ab07" providerId="ADAL" clId="{68EDD772-35A2-4CAE-8401-5FD4265F83C4}" dt="2023-06-24T02:21:55.619" v="70" actId="207"/>
        <pc:sldMkLst>
          <pc:docMk/>
          <pc:sldMk cId="2305694551" sldId="349"/>
        </pc:sldMkLst>
        <pc:spChg chg="mod">
          <ac:chgData name="TAN Mei Yi [Harrisdale Senior High School]" userId="f9f029c9-d743-4d60-9f2c-e74bdec1ab07" providerId="ADAL" clId="{68EDD772-35A2-4CAE-8401-5FD4265F83C4}" dt="2023-06-24T02:21:55.619" v="70" actId="207"/>
          <ac:spMkLst>
            <pc:docMk/>
            <pc:sldMk cId="2305694551" sldId="349"/>
            <ac:spMk id="4" creationId="{EE6A5FE6-0DF5-4EB4-973C-EB160E1499EA}"/>
          </ac:spMkLst>
        </pc:spChg>
      </pc:sldChg>
      <pc:sldChg chg="addSp delSp modSp add mod modAnim">
        <pc:chgData name="TAN Mei Yi [Harrisdale Senior High School]" userId="f9f029c9-d743-4d60-9f2c-e74bdec1ab07" providerId="ADAL" clId="{68EDD772-35A2-4CAE-8401-5FD4265F83C4}" dt="2023-06-24T02:29:49.054" v="202" actId="20577"/>
        <pc:sldMkLst>
          <pc:docMk/>
          <pc:sldMk cId="929278771" sldId="350"/>
        </pc:sldMkLst>
        <pc:spChg chg="mod">
          <ac:chgData name="TAN Mei Yi [Harrisdale Senior High School]" userId="f9f029c9-d743-4d60-9f2c-e74bdec1ab07" providerId="ADAL" clId="{68EDD772-35A2-4CAE-8401-5FD4265F83C4}" dt="2023-06-24T02:22:33.322" v="73" actId="207"/>
          <ac:spMkLst>
            <pc:docMk/>
            <pc:sldMk cId="929278771" sldId="350"/>
            <ac:spMk id="4" creationId="{FBDC67FD-C5E7-46F4-9A43-894A6A1D2F1C}"/>
          </ac:spMkLst>
        </pc:spChg>
        <pc:spChg chg="mod">
          <ac:chgData name="TAN Mei Yi [Harrisdale Senior High School]" userId="f9f029c9-d743-4d60-9f2c-e74bdec1ab07" providerId="ADAL" clId="{68EDD772-35A2-4CAE-8401-5FD4265F83C4}" dt="2023-06-24T02:29:49.054" v="202" actId="20577"/>
          <ac:spMkLst>
            <pc:docMk/>
            <pc:sldMk cId="929278771" sldId="350"/>
            <ac:spMk id="5" creationId="{68DADA61-F34F-4C17-99B1-B16A497F5EFA}"/>
          </ac:spMkLst>
        </pc:spChg>
        <pc:picChg chg="add del mod">
          <ac:chgData name="TAN Mei Yi [Harrisdale Senior High School]" userId="f9f029c9-d743-4d60-9f2c-e74bdec1ab07" providerId="ADAL" clId="{68EDD772-35A2-4CAE-8401-5FD4265F83C4}" dt="2023-06-24T02:26:47.848" v="174" actId="478"/>
          <ac:picMkLst>
            <pc:docMk/>
            <pc:sldMk cId="929278771" sldId="350"/>
            <ac:picMk id="3" creationId="{C2942A7D-3F7C-A9C0-8994-AA01AA8B57E3}"/>
          </ac:picMkLst>
        </pc:picChg>
      </pc:sldChg>
      <pc:sldChg chg="addSp delSp modSp add mod ord modAnim">
        <pc:chgData name="TAN Mei Yi [Harrisdale Senior High School]" userId="f9f029c9-d743-4d60-9f2c-e74bdec1ab07" providerId="ADAL" clId="{68EDD772-35A2-4CAE-8401-5FD4265F83C4}" dt="2023-06-24T02:44:13.762" v="416" actId="478"/>
        <pc:sldMkLst>
          <pc:docMk/>
          <pc:sldMk cId="3448764226" sldId="351"/>
        </pc:sldMkLst>
        <pc:spChg chg="mod">
          <ac:chgData name="TAN Mei Yi [Harrisdale Senior High School]" userId="f9f029c9-d743-4d60-9f2c-e74bdec1ab07" providerId="ADAL" clId="{68EDD772-35A2-4CAE-8401-5FD4265F83C4}" dt="2023-06-24T02:31:44.064" v="222" actId="20577"/>
          <ac:spMkLst>
            <pc:docMk/>
            <pc:sldMk cId="3448764226" sldId="351"/>
            <ac:spMk id="4" creationId="{FBDC67FD-C5E7-46F4-9A43-894A6A1D2F1C}"/>
          </ac:spMkLst>
        </pc:spChg>
        <pc:spChg chg="mod">
          <ac:chgData name="TAN Mei Yi [Harrisdale Senior High School]" userId="f9f029c9-d743-4d60-9f2c-e74bdec1ab07" providerId="ADAL" clId="{68EDD772-35A2-4CAE-8401-5FD4265F83C4}" dt="2023-06-24T02:43:58.534" v="413" actId="20577"/>
          <ac:spMkLst>
            <pc:docMk/>
            <pc:sldMk cId="3448764226" sldId="351"/>
            <ac:spMk id="5" creationId="{68DADA61-F34F-4C17-99B1-B16A497F5EFA}"/>
          </ac:spMkLst>
        </pc:spChg>
        <pc:picChg chg="add del">
          <ac:chgData name="TAN Mei Yi [Harrisdale Senior High School]" userId="f9f029c9-d743-4d60-9f2c-e74bdec1ab07" providerId="ADAL" clId="{68EDD772-35A2-4CAE-8401-5FD4265F83C4}" dt="2023-06-24T02:33:08.413" v="256" actId="478"/>
          <ac:picMkLst>
            <pc:docMk/>
            <pc:sldMk cId="3448764226" sldId="351"/>
            <ac:picMk id="3" creationId="{4A076933-597C-1E9B-9730-06B8AF365416}"/>
          </ac:picMkLst>
        </pc:picChg>
        <pc:picChg chg="add del mod">
          <ac:chgData name="TAN Mei Yi [Harrisdale Senior High School]" userId="f9f029c9-d743-4d60-9f2c-e74bdec1ab07" providerId="ADAL" clId="{68EDD772-35A2-4CAE-8401-5FD4265F83C4}" dt="2023-06-24T02:44:13.762" v="416" actId="478"/>
          <ac:picMkLst>
            <pc:docMk/>
            <pc:sldMk cId="3448764226" sldId="351"/>
            <ac:picMk id="7" creationId="{BFEB912A-54EC-4370-71AB-22EA23852844}"/>
          </ac:picMkLst>
        </pc:picChg>
      </pc:sldChg>
      <pc:sldChg chg="addSp delSp modSp add mod delAnim modAnim">
        <pc:chgData name="TAN Mei Yi [Harrisdale Senior High School]" userId="f9f029c9-d743-4d60-9f2c-e74bdec1ab07" providerId="ADAL" clId="{68EDD772-35A2-4CAE-8401-5FD4265F83C4}" dt="2023-06-26T00:01:44.511" v="3949" actId="1076"/>
        <pc:sldMkLst>
          <pc:docMk/>
          <pc:sldMk cId="758218575" sldId="352"/>
        </pc:sldMkLst>
        <pc:spChg chg="add mod">
          <ac:chgData name="TAN Mei Yi [Harrisdale Senior High School]" userId="f9f029c9-d743-4d60-9f2c-e74bdec1ab07" providerId="ADAL" clId="{68EDD772-35A2-4CAE-8401-5FD4265F83C4}" dt="2023-06-25T23:56:52.884" v="3768" actId="20577"/>
          <ac:spMkLst>
            <pc:docMk/>
            <pc:sldMk cId="758218575" sldId="352"/>
            <ac:spMk id="2" creationId="{7FB9AE7C-B13B-10DF-FBCD-036CA1B0EB20}"/>
          </ac:spMkLst>
        </pc:spChg>
        <pc:spChg chg="add mod">
          <ac:chgData name="TAN Mei Yi [Harrisdale Senior High School]" userId="f9f029c9-d743-4d60-9f2c-e74bdec1ab07" providerId="ADAL" clId="{68EDD772-35A2-4CAE-8401-5FD4265F83C4}" dt="2023-06-25T23:57:21.338" v="3803" actId="20577"/>
          <ac:spMkLst>
            <pc:docMk/>
            <pc:sldMk cId="758218575" sldId="352"/>
            <ac:spMk id="4" creationId="{B71DC589-78DF-FA50-C348-2E2548509DB3}"/>
          </ac:spMkLst>
        </pc:spChg>
        <pc:spChg chg="add mod">
          <ac:chgData name="TAN Mei Yi [Harrisdale Senior High School]" userId="f9f029c9-d743-4d60-9f2c-e74bdec1ab07" providerId="ADAL" clId="{68EDD772-35A2-4CAE-8401-5FD4265F83C4}" dt="2023-06-25T23:59:11.130" v="3832" actId="1076"/>
          <ac:spMkLst>
            <pc:docMk/>
            <pc:sldMk cId="758218575" sldId="352"/>
            <ac:spMk id="5" creationId="{2CC7D8DE-1447-891A-5537-8E206DCFD63E}"/>
          </ac:spMkLst>
        </pc:spChg>
        <pc:spChg chg="mod">
          <ac:chgData name="TAN Mei Yi [Harrisdale Senior High School]" userId="f9f029c9-d743-4d60-9f2c-e74bdec1ab07" providerId="ADAL" clId="{68EDD772-35A2-4CAE-8401-5FD4265F83C4}" dt="2023-06-25T00:13:00.858" v="1578" actId="20577"/>
          <ac:spMkLst>
            <pc:docMk/>
            <pc:sldMk cId="758218575" sldId="352"/>
            <ac:spMk id="7" creationId="{00000000-0000-0000-0000-000000000000}"/>
          </ac:spMkLst>
        </pc:spChg>
        <pc:spChg chg="add mod">
          <ac:chgData name="TAN Mei Yi [Harrisdale Senior High School]" userId="f9f029c9-d743-4d60-9f2c-e74bdec1ab07" providerId="ADAL" clId="{68EDD772-35A2-4CAE-8401-5FD4265F83C4}" dt="2023-06-25T23:59:59.373" v="3868" actId="1076"/>
          <ac:spMkLst>
            <pc:docMk/>
            <pc:sldMk cId="758218575" sldId="352"/>
            <ac:spMk id="8" creationId="{7E97852D-3477-24B3-9EEC-54833090724D}"/>
          </ac:spMkLst>
        </pc:spChg>
        <pc:spChg chg="add mod">
          <ac:chgData name="TAN Mei Yi [Harrisdale Senior High School]" userId="f9f029c9-d743-4d60-9f2c-e74bdec1ab07" providerId="ADAL" clId="{68EDD772-35A2-4CAE-8401-5FD4265F83C4}" dt="2023-06-26T00:00:28.993" v="3876" actId="1076"/>
          <ac:spMkLst>
            <pc:docMk/>
            <pc:sldMk cId="758218575" sldId="352"/>
            <ac:spMk id="9" creationId="{08F09F1E-C3A4-4222-9080-B904F6913240}"/>
          </ac:spMkLst>
        </pc:spChg>
        <pc:spChg chg="add del mod">
          <ac:chgData name="TAN Mei Yi [Harrisdale Senior High School]" userId="f9f029c9-d743-4d60-9f2c-e74bdec1ab07" providerId="ADAL" clId="{68EDD772-35A2-4CAE-8401-5FD4265F83C4}" dt="2023-06-26T00:00:21.607" v="3874"/>
          <ac:spMkLst>
            <pc:docMk/>
            <pc:sldMk cId="758218575" sldId="352"/>
            <ac:spMk id="10" creationId="{99B08F28-AD26-25D1-7A18-8573BF1D7EFE}"/>
          </ac:spMkLst>
        </pc:spChg>
        <pc:spChg chg="add mod">
          <ac:chgData name="TAN Mei Yi [Harrisdale Senior High School]" userId="f9f029c9-d743-4d60-9f2c-e74bdec1ab07" providerId="ADAL" clId="{68EDD772-35A2-4CAE-8401-5FD4265F83C4}" dt="2023-06-26T00:01:28.643" v="3930" actId="20577"/>
          <ac:spMkLst>
            <pc:docMk/>
            <pc:sldMk cId="758218575" sldId="352"/>
            <ac:spMk id="11" creationId="{49443744-6768-E6DB-AD0B-F9E7116C1D2F}"/>
          </ac:spMkLst>
        </pc:spChg>
        <pc:spChg chg="add mod">
          <ac:chgData name="TAN Mei Yi [Harrisdale Senior High School]" userId="f9f029c9-d743-4d60-9f2c-e74bdec1ab07" providerId="ADAL" clId="{68EDD772-35A2-4CAE-8401-5FD4265F83C4}" dt="2023-06-26T00:01:44.511" v="3949" actId="1076"/>
          <ac:spMkLst>
            <pc:docMk/>
            <pc:sldMk cId="758218575" sldId="352"/>
            <ac:spMk id="12" creationId="{A4309419-8813-B01A-F37F-4252172A9D4B}"/>
          </ac:spMkLst>
        </pc:spChg>
        <pc:spChg chg="mod">
          <ac:chgData name="TAN Mei Yi [Harrisdale Senior High School]" userId="f9f029c9-d743-4d60-9f2c-e74bdec1ab07" providerId="ADAL" clId="{68EDD772-35A2-4CAE-8401-5FD4265F83C4}" dt="2023-06-25T23:56:06.704" v="3730" actId="20577"/>
          <ac:spMkLst>
            <pc:docMk/>
            <pc:sldMk cId="758218575" sldId="352"/>
            <ac:spMk id="17" creationId="{EC0CE4B7-66BD-F094-6B5F-74831C4C4528}"/>
          </ac:spMkLst>
        </pc:spChg>
        <pc:spChg chg="mod">
          <ac:chgData name="TAN Mei Yi [Harrisdale Senior High School]" userId="f9f029c9-d743-4d60-9f2c-e74bdec1ab07" providerId="ADAL" clId="{68EDD772-35A2-4CAE-8401-5FD4265F83C4}" dt="2023-06-25T23:56:44.733" v="3756" actId="20577"/>
          <ac:spMkLst>
            <pc:docMk/>
            <pc:sldMk cId="758218575" sldId="352"/>
            <ac:spMk id="18" creationId="{F767A6EA-FDF1-17DA-600B-7B4C9713B3EF}"/>
          </ac:spMkLst>
        </pc:spChg>
        <pc:spChg chg="del">
          <ac:chgData name="TAN Mei Yi [Harrisdale Senior High School]" userId="f9f029c9-d743-4d60-9f2c-e74bdec1ab07" providerId="ADAL" clId="{68EDD772-35A2-4CAE-8401-5FD4265F83C4}" dt="2023-06-24T02:46:09.920" v="420" actId="478"/>
          <ac:spMkLst>
            <pc:docMk/>
            <pc:sldMk cId="758218575" sldId="352"/>
            <ac:spMk id="19" creationId="{1E824C78-75BC-9F9D-87FE-0AE5EF17B409}"/>
          </ac:spMkLst>
        </pc:spChg>
        <pc:spChg chg="del">
          <ac:chgData name="TAN Mei Yi [Harrisdale Senior High School]" userId="f9f029c9-d743-4d60-9f2c-e74bdec1ab07" providerId="ADAL" clId="{68EDD772-35A2-4CAE-8401-5FD4265F83C4}" dt="2023-06-24T02:46:06.111" v="419" actId="478"/>
          <ac:spMkLst>
            <pc:docMk/>
            <pc:sldMk cId="758218575" sldId="352"/>
            <ac:spMk id="20" creationId="{676FB56D-F18F-8760-5867-2BE9BBE8B5E6}"/>
          </ac:spMkLst>
        </pc:spChg>
        <pc:spChg chg="del">
          <ac:chgData name="TAN Mei Yi [Harrisdale Senior High School]" userId="f9f029c9-d743-4d60-9f2c-e74bdec1ab07" providerId="ADAL" clId="{68EDD772-35A2-4CAE-8401-5FD4265F83C4}" dt="2023-06-24T02:46:09.920" v="420" actId="478"/>
          <ac:spMkLst>
            <pc:docMk/>
            <pc:sldMk cId="758218575" sldId="352"/>
            <ac:spMk id="21" creationId="{E224D4F4-CF4D-C226-B84D-856EF446E300}"/>
          </ac:spMkLst>
        </pc:spChg>
        <pc:spChg chg="del">
          <ac:chgData name="TAN Mei Yi [Harrisdale Senior High School]" userId="f9f029c9-d743-4d60-9f2c-e74bdec1ab07" providerId="ADAL" clId="{68EDD772-35A2-4CAE-8401-5FD4265F83C4}" dt="2023-06-24T02:46:06.111" v="419" actId="478"/>
          <ac:spMkLst>
            <pc:docMk/>
            <pc:sldMk cId="758218575" sldId="352"/>
            <ac:spMk id="22" creationId="{BA26C476-E7A7-8E9A-0D66-AC8E1FC70BBD}"/>
          </ac:spMkLst>
        </pc:spChg>
        <pc:spChg chg="del">
          <ac:chgData name="TAN Mei Yi [Harrisdale Senior High School]" userId="f9f029c9-d743-4d60-9f2c-e74bdec1ab07" providerId="ADAL" clId="{68EDD772-35A2-4CAE-8401-5FD4265F83C4}" dt="2023-06-24T02:46:09.920" v="420" actId="478"/>
          <ac:spMkLst>
            <pc:docMk/>
            <pc:sldMk cId="758218575" sldId="352"/>
            <ac:spMk id="23" creationId="{1D0E47FD-8780-2602-993A-F38D592EF0AD}"/>
          </ac:spMkLst>
        </pc:spChg>
        <pc:spChg chg="del">
          <ac:chgData name="TAN Mei Yi [Harrisdale Senior High School]" userId="f9f029c9-d743-4d60-9f2c-e74bdec1ab07" providerId="ADAL" clId="{68EDD772-35A2-4CAE-8401-5FD4265F83C4}" dt="2023-06-24T02:46:09.920" v="420" actId="478"/>
          <ac:spMkLst>
            <pc:docMk/>
            <pc:sldMk cId="758218575" sldId="352"/>
            <ac:spMk id="24" creationId="{75B9950D-0667-02E7-A242-BE4DE2EE29F4}"/>
          </ac:spMkLst>
        </pc:spChg>
        <pc:spChg chg="del">
          <ac:chgData name="TAN Mei Yi [Harrisdale Senior High School]" userId="f9f029c9-d743-4d60-9f2c-e74bdec1ab07" providerId="ADAL" clId="{68EDD772-35A2-4CAE-8401-5FD4265F83C4}" dt="2023-06-24T02:46:09.920" v="420" actId="478"/>
          <ac:spMkLst>
            <pc:docMk/>
            <pc:sldMk cId="758218575" sldId="352"/>
            <ac:spMk id="25" creationId="{9AD5E6F9-F405-8ADB-0E5E-711E2306B428}"/>
          </ac:spMkLst>
        </pc:spChg>
        <pc:picChg chg="del">
          <ac:chgData name="TAN Mei Yi [Harrisdale Senior High School]" userId="f9f029c9-d743-4d60-9f2c-e74bdec1ab07" providerId="ADAL" clId="{68EDD772-35A2-4CAE-8401-5FD4265F83C4}" dt="2023-06-24T02:46:06.111" v="419" actId="478"/>
          <ac:picMkLst>
            <pc:docMk/>
            <pc:sldMk cId="758218575" sldId="352"/>
            <ac:picMk id="2" creationId="{78FEE4CC-7AA2-19A5-2F9F-49D64F96CB36}"/>
          </ac:picMkLst>
        </pc:picChg>
        <pc:picChg chg="del">
          <ac:chgData name="TAN Mei Yi [Harrisdale Senior High School]" userId="f9f029c9-d743-4d60-9f2c-e74bdec1ab07" providerId="ADAL" clId="{68EDD772-35A2-4CAE-8401-5FD4265F83C4}" dt="2023-06-24T02:46:03.436" v="418" actId="478"/>
          <ac:picMkLst>
            <pc:docMk/>
            <pc:sldMk cId="758218575" sldId="352"/>
            <ac:picMk id="5" creationId="{00000000-0000-0000-0000-000000000000}"/>
          </ac:picMkLst>
        </pc:picChg>
        <pc:picChg chg="add del mod">
          <ac:chgData name="TAN Mei Yi [Harrisdale Senior High School]" userId="f9f029c9-d743-4d60-9f2c-e74bdec1ab07" providerId="ADAL" clId="{68EDD772-35A2-4CAE-8401-5FD4265F83C4}" dt="2023-06-25T00:13:02.522" v="1579" actId="478"/>
          <ac:picMkLst>
            <pc:docMk/>
            <pc:sldMk cId="758218575" sldId="352"/>
            <ac:picMk id="6" creationId="{691F3997-E9A5-C946-50AC-AFE0501E0DDC}"/>
          </ac:picMkLst>
        </pc:picChg>
      </pc:sldChg>
      <pc:sldChg chg="addSp delSp modSp add mod delAnim modAnim">
        <pc:chgData name="TAN Mei Yi [Harrisdale Senior High School]" userId="f9f029c9-d743-4d60-9f2c-e74bdec1ab07" providerId="ADAL" clId="{68EDD772-35A2-4CAE-8401-5FD4265F83C4}" dt="2023-06-26T00:08:50.508" v="4106" actId="1076"/>
        <pc:sldMkLst>
          <pc:docMk/>
          <pc:sldMk cId="2699366047" sldId="353"/>
        </pc:sldMkLst>
        <pc:spChg chg="add del mod">
          <ac:chgData name="TAN Mei Yi [Harrisdale Senior High School]" userId="f9f029c9-d743-4d60-9f2c-e74bdec1ab07" providerId="ADAL" clId="{68EDD772-35A2-4CAE-8401-5FD4265F83C4}" dt="2023-06-25T00:13:19.481" v="1583" actId="478"/>
          <ac:spMkLst>
            <pc:docMk/>
            <pc:sldMk cId="2699366047" sldId="353"/>
            <ac:spMk id="5" creationId="{E52424DF-E6CE-8681-CB06-50FA6DB2DF99}"/>
          </ac:spMkLst>
        </pc:spChg>
        <pc:spChg chg="add mod">
          <ac:chgData name="TAN Mei Yi [Harrisdale Senior High School]" userId="f9f029c9-d743-4d60-9f2c-e74bdec1ab07" providerId="ADAL" clId="{68EDD772-35A2-4CAE-8401-5FD4265F83C4}" dt="2023-06-25T00:13:59.030" v="1620" actId="20577"/>
          <ac:spMkLst>
            <pc:docMk/>
            <pc:sldMk cId="2699366047" sldId="353"/>
            <ac:spMk id="6" creationId="{CE17A9D5-A2D5-7E82-27B5-5DF420BA0219}"/>
          </ac:spMkLst>
        </pc:spChg>
        <pc:spChg chg="del">
          <ac:chgData name="TAN Mei Yi [Harrisdale Senior High School]" userId="f9f029c9-d743-4d60-9f2c-e74bdec1ab07" providerId="ADAL" clId="{68EDD772-35A2-4CAE-8401-5FD4265F83C4}" dt="2023-06-25T00:13:17.070" v="1581" actId="478"/>
          <ac:spMkLst>
            <pc:docMk/>
            <pc:sldMk cId="2699366047" sldId="353"/>
            <ac:spMk id="7" creationId="{00000000-0000-0000-0000-000000000000}"/>
          </ac:spMkLst>
        </pc:spChg>
        <pc:spChg chg="add del mod">
          <ac:chgData name="TAN Mei Yi [Harrisdale Senior High School]" userId="f9f029c9-d743-4d60-9f2c-e74bdec1ab07" providerId="ADAL" clId="{68EDD772-35A2-4CAE-8401-5FD4265F83C4}" dt="2023-06-26T00:04:32.708" v="3992" actId="478"/>
          <ac:spMkLst>
            <pc:docMk/>
            <pc:sldMk cId="2699366047" sldId="353"/>
            <ac:spMk id="8" creationId="{68FF449C-48A8-2C3B-E5D2-E06680848EBF}"/>
          </ac:spMkLst>
        </pc:spChg>
        <pc:spChg chg="add mod">
          <ac:chgData name="TAN Mei Yi [Harrisdale Senior High School]" userId="f9f029c9-d743-4d60-9f2c-e74bdec1ab07" providerId="ADAL" clId="{68EDD772-35A2-4CAE-8401-5FD4265F83C4}" dt="2023-06-26T00:04:48.732" v="4004" actId="20577"/>
          <ac:spMkLst>
            <pc:docMk/>
            <pc:sldMk cId="2699366047" sldId="353"/>
            <ac:spMk id="9" creationId="{48BABB4E-475B-E540-DD0D-7C76D246247C}"/>
          </ac:spMkLst>
        </pc:spChg>
        <pc:spChg chg="add mod">
          <ac:chgData name="TAN Mei Yi [Harrisdale Senior High School]" userId="f9f029c9-d743-4d60-9f2c-e74bdec1ab07" providerId="ADAL" clId="{68EDD772-35A2-4CAE-8401-5FD4265F83C4}" dt="2023-06-26T00:05:29.742" v="4045" actId="20577"/>
          <ac:spMkLst>
            <pc:docMk/>
            <pc:sldMk cId="2699366047" sldId="353"/>
            <ac:spMk id="10" creationId="{146E6735-80C3-1CD8-56A1-BCD02BBE9510}"/>
          </ac:spMkLst>
        </pc:spChg>
        <pc:spChg chg="add mod">
          <ac:chgData name="TAN Mei Yi [Harrisdale Senior High School]" userId="f9f029c9-d743-4d60-9f2c-e74bdec1ab07" providerId="ADAL" clId="{68EDD772-35A2-4CAE-8401-5FD4265F83C4}" dt="2023-06-26T00:05:33.600" v="4050" actId="20577"/>
          <ac:spMkLst>
            <pc:docMk/>
            <pc:sldMk cId="2699366047" sldId="353"/>
            <ac:spMk id="11" creationId="{92EF28BE-C2B0-68CC-A791-43AE081BE74A}"/>
          </ac:spMkLst>
        </pc:spChg>
        <pc:spChg chg="add mod">
          <ac:chgData name="TAN Mei Yi [Harrisdale Senior High School]" userId="f9f029c9-d743-4d60-9f2c-e74bdec1ab07" providerId="ADAL" clId="{68EDD772-35A2-4CAE-8401-5FD4265F83C4}" dt="2023-06-26T00:05:52.013" v="4068" actId="1076"/>
          <ac:spMkLst>
            <pc:docMk/>
            <pc:sldMk cId="2699366047" sldId="353"/>
            <ac:spMk id="12" creationId="{838C08A1-E549-8019-1C12-AA164297F043}"/>
          </ac:spMkLst>
        </pc:spChg>
        <pc:spChg chg="add mod">
          <ac:chgData name="TAN Mei Yi [Harrisdale Senior High School]" userId="f9f029c9-d743-4d60-9f2c-e74bdec1ab07" providerId="ADAL" clId="{68EDD772-35A2-4CAE-8401-5FD4265F83C4}" dt="2023-06-26T00:06:11.528" v="4079" actId="20577"/>
          <ac:spMkLst>
            <pc:docMk/>
            <pc:sldMk cId="2699366047" sldId="353"/>
            <ac:spMk id="13" creationId="{BE5C9D4C-C22C-9AF2-E4AE-4143E0BA55FD}"/>
          </ac:spMkLst>
        </pc:spChg>
        <pc:spChg chg="add mod">
          <ac:chgData name="TAN Mei Yi [Harrisdale Senior High School]" userId="f9f029c9-d743-4d60-9f2c-e74bdec1ab07" providerId="ADAL" clId="{68EDD772-35A2-4CAE-8401-5FD4265F83C4}" dt="2023-06-26T00:06:22.048" v="4085" actId="20577"/>
          <ac:spMkLst>
            <pc:docMk/>
            <pc:sldMk cId="2699366047" sldId="353"/>
            <ac:spMk id="14" creationId="{159C4956-46A1-6422-CB0C-6D4C370EBB20}"/>
          </ac:spMkLst>
        </pc:spChg>
        <pc:spChg chg="add mod">
          <ac:chgData name="TAN Mei Yi [Harrisdale Senior High School]" userId="f9f029c9-d743-4d60-9f2c-e74bdec1ab07" providerId="ADAL" clId="{68EDD772-35A2-4CAE-8401-5FD4265F83C4}" dt="2023-06-26T00:08:27.822" v="4101" actId="1076"/>
          <ac:spMkLst>
            <pc:docMk/>
            <pc:sldMk cId="2699366047" sldId="353"/>
            <ac:spMk id="15" creationId="{51429D21-22D5-4D93-69AE-0F79B2E3C402}"/>
          </ac:spMkLst>
        </pc:spChg>
        <pc:spChg chg="mod">
          <ac:chgData name="TAN Mei Yi [Harrisdale Senior High School]" userId="f9f029c9-d743-4d60-9f2c-e74bdec1ab07" providerId="ADAL" clId="{68EDD772-35A2-4CAE-8401-5FD4265F83C4}" dt="2023-06-26T00:03:24.436" v="3966" actId="1076"/>
          <ac:spMkLst>
            <pc:docMk/>
            <pc:sldMk cId="2699366047" sldId="353"/>
            <ac:spMk id="17" creationId="{EC0CE4B7-66BD-F094-6B5F-74831C4C4528}"/>
          </ac:spMkLst>
        </pc:spChg>
        <pc:spChg chg="mod">
          <ac:chgData name="TAN Mei Yi [Harrisdale Senior High School]" userId="f9f029c9-d743-4d60-9f2c-e74bdec1ab07" providerId="ADAL" clId="{68EDD772-35A2-4CAE-8401-5FD4265F83C4}" dt="2023-06-26T00:04:29.642" v="3991" actId="20577"/>
          <ac:spMkLst>
            <pc:docMk/>
            <pc:sldMk cId="2699366047" sldId="353"/>
            <ac:spMk id="18" creationId="{F767A6EA-FDF1-17DA-600B-7B4C9713B3EF}"/>
          </ac:spMkLst>
        </pc:spChg>
        <pc:picChg chg="add del mod">
          <ac:chgData name="TAN Mei Yi [Harrisdale Senior High School]" userId="f9f029c9-d743-4d60-9f2c-e74bdec1ab07" providerId="ADAL" clId="{68EDD772-35A2-4CAE-8401-5FD4265F83C4}" dt="2023-06-25T00:14:00.960" v="1621" actId="478"/>
          <ac:picMkLst>
            <pc:docMk/>
            <pc:sldMk cId="2699366047" sldId="353"/>
            <ac:picMk id="4" creationId="{98AE9F44-D79F-E801-3912-E45F4412C3C0}"/>
          </ac:picMkLst>
        </pc:picChg>
        <pc:picChg chg="del mod">
          <ac:chgData name="TAN Mei Yi [Harrisdale Senior High School]" userId="f9f029c9-d743-4d60-9f2c-e74bdec1ab07" providerId="ADAL" clId="{68EDD772-35A2-4CAE-8401-5FD4265F83C4}" dt="2023-06-24T02:46:31.872" v="428" actId="478"/>
          <ac:picMkLst>
            <pc:docMk/>
            <pc:sldMk cId="2699366047" sldId="353"/>
            <ac:picMk id="6" creationId="{691F3997-E9A5-C946-50AC-AFE0501E0DDC}"/>
          </ac:picMkLst>
        </pc:picChg>
        <pc:picChg chg="add mod">
          <ac:chgData name="TAN Mei Yi [Harrisdale Senior High School]" userId="f9f029c9-d743-4d60-9f2c-e74bdec1ab07" providerId="ADAL" clId="{68EDD772-35A2-4CAE-8401-5FD4265F83C4}" dt="2023-06-26T00:08:50.508" v="4106" actId="1076"/>
          <ac:picMkLst>
            <pc:docMk/>
            <pc:sldMk cId="2699366047" sldId="353"/>
            <ac:picMk id="19" creationId="{ED23794D-5894-8F8F-1AAA-77312F9E40BA}"/>
          </ac:picMkLst>
        </pc:picChg>
      </pc:sldChg>
      <pc:sldChg chg="addSp delSp modSp add mod modAnim">
        <pc:chgData name="TAN Mei Yi [Harrisdale Senior High School]" userId="f9f029c9-d743-4d60-9f2c-e74bdec1ab07" providerId="ADAL" clId="{68EDD772-35A2-4CAE-8401-5FD4265F83C4}" dt="2023-06-24T03:50:08.628" v="1072"/>
        <pc:sldMkLst>
          <pc:docMk/>
          <pc:sldMk cId="2763962111" sldId="354"/>
        </pc:sldMkLst>
        <pc:spChg chg="mod">
          <ac:chgData name="TAN Mei Yi [Harrisdale Senior High School]" userId="f9f029c9-d743-4d60-9f2c-e74bdec1ab07" providerId="ADAL" clId="{68EDD772-35A2-4CAE-8401-5FD4265F83C4}" dt="2023-06-24T02:48:18.948" v="459" actId="6549"/>
          <ac:spMkLst>
            <pc:docMk/>
            <pc:sldMk cId="2763962111" sldId="354"/>
            <ac:spMk id="4" creationId="{FBDC67FD-C5E7-46F4-9A43-894A6A1D2F1C}"/>
          </ac:spMkLst>
        </pc:spChg>
        <pc:spChg chg="mod">
          <ac:chgData name="TAN Mei Yi [Harrisdale Senior High School]" userId="f9f029c9-d743-4d60-9f2c-e74bdec1ab07" providerId="ADAL" clId="{68EDD772-35A2-4CAE-8401-5FD4265F83C4}" dt="2023-06-24T02:57:59.246" v="1035" actId="6549"/>
          <ac:spMkLst>
            <pc:docMk/>
            <pc:sldMk cId="2763962111" sldId="354"/>
            <ac:spMk id="5" creationId="{68DADA61-F34F-4C17-99B1-B16A497F5EFA}"/>
          </ac:spMkLst>
        </pc:spChg>
        <pc:spChg chg="add mod">
          <ac:chgData name="TAN Mei Yi [Harrisdale Senior High School]" userId="f9f029c9-d743-4d60-9f2c-e74bdec1ab07" providerId="ADAL" clId="{68EDD772-35A2-4CAE-8401-5FD4265F83C4}" dt="2023-06-24T03:49:35.474" v="1067" actId="27636"/>
          <ac:spMkLst>
            <pc:docMk/>
            <pc:sldMk cId="2763962111" sldId="354"/>
            <ac:spMk id="45" creationId="{5C2B8970-6675-3773-5BAA-657C98830B9E}"/>
          </ac:spMkLst>
        </pc:spChg>
        <pc:grpChg chg="del mod">
          <ac:chgData name="TAN Mei Yi [Harrisdale Senior High School]" userId="f9f029c9-d743-4d60-9f2c-e74bdec1ab07" providerId="ADAL" clId="{68EDD772-35A2-4CAE-8401-5FD4265F83C4}" dt="2023-06-24T02:53:15.985" v="807"/>
          <ac:grpSpMkLst>
            <pc:docMk/>
            <pc:sldMk cId="2763962111" sldId="354"/>
            <ac:grpSpMk id="9" creationId="{88B74BDE-2886-A33E-221E-630732738615}"/>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12" creationId="{D512930B-C991-3AB9-ADBA-5AA40D643A88}"/>
          </ac:grpSpMkLst>
        </pc:grpChg>
        <pc:grpChg chg="add del mod">
          <ac:chgData name="TAN Mei Yi [Harrisdale Senior High School]" userId="f9f029c9-d743-4d60-9f2c-e74bdec1ab07" providerId="ADAL" clId="{68EDD772-35A2-4CAE-8401-5FD4265F83C4}" dt="2023-06-24T02:55:34.532" v="843" actId="164"/>
          <ac:grpSpMkLst>
            <pc:docMk/>
            <pc:sldMk cId="2763962111" sldId="354"/>
            <ac:grpSpMk id="18" creationId="{717B2E8F-0F0C-06EC-9EC5-19839FF29C6A}"/>
          </ac:grpSpMkLst>
        </pc:grpChg>
        <pc:grpChg chg="mod">
          <ac:chgData name="TAN Mei Yi [Harrisdale Senior High School]" userId="f9f029c9-d743-4d60-9f2c-e74bdec1ab07" providerId="ADAL" clId="{68EDD772-35A2-4CAE-8401-5FD4265F83C4}" dt="2023-06-24T02:53:25.119" v="817"/>
          <ac:grpSpMkLst>
            <pc:docMk/>
            <pc:sldMk cId="2763962111" sldId="354"/>
            <ac:grpSpMk id="20" creationId="{F9E19EB0-D541-6BB4-A0D1-6A48F5582480}"/>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34" creationId="{7B8C31FC-4279-1B93-ECA4-8F79DB7CC28E}"/>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35" creationId="{39F8C542-4DF7-939F-0221-37DB8F58134E}"/>
          </ac:grpSpMkLst>
        </pc:grpChg>
        <pc:grpChg chg="mod">
          <ac:chgData name="TAN Mei Yi [Harrisdale Senior High School]" userId="f9f029c9-d743-4d60-9f2c-e74bdec1ab07" providerId="ADAL" clId="{68EDD772-35A2-4CAE-8401-5FD4265F83C4}" dt="2023-06-24T02:55:34.532" v="843" actId="164"/>
          <ac:grpSpMkLst>
            <pc:docMk/>
            <pc:sldMk cId="2763962111" sldId="354"/>
            <ac:grpSpMk id="41" creationId="{6BF2F526-8ED8-BDB5-5BA1-2B964D52C7A7}"/>
          </ac:grpSpMkLst>
        </pc:grpChg>
        <pc:grpChg chg="add mod">
          <ac:chgData name="TAN Mei Yi [Harrisdale Senior High School]" userId="f9f029c9-d743-4d60-9f2c-e74bdec1ab07" providerId="ADAL" clId="{68EDD772-35A2-4CAE-8401-5FD4265F83C4}" dt="2023-06-24T02:55:34.532" v="843" actId="164"/>
          <ac:grpSpMkLst>
            <pc:docMk/>
            <pc:sldMk cId="2763962111" sldId="354"/>
            <ac:grpSpMk id="42" creationId="{C3712B49-3034-B836-1F66-4534737AFE04}"/>
          </ac:grpSpMkLst>
        </pc:grpChg>
        <pc:picChg chg="add del mod">
          <ac:chgData name="TAN Mei Yi [Harrisdale Senior High School]" userId="f9f029c9-d743-4d60-9f2c-e74bdec1ab07" providerId="ADAL" clId="{68EDD772-35A2-4CAE-8401-5FD4265F83C4}" dt="2023-06-24T02:53:01.484" v="800" actId="478"/>
          <ac:picMkLst>
            <pc:docMk/>
            <pc:sldMk cId="2763962111" sldId="354"/>
            <ac:picMk id="3" creationId="{F2B6D645-873A-CDD2-85EC-F37A9061DBCF}"/>
          </ac:picMkLst>
        </pc:picChg>
        <pc:picChg chg="add mod modCrop">
          <ac:chgData name="TAN Mei Yi [Harrisdale Senior High School]" userId="f9f029c9-d743-4d60-9f2c-e74bdec1ab07" providerId="ADAL" clId="{68EDD772-35A2-4CAE-8401-5FD4265F83C4}" dt="2023-06-24T03:49:23.203" v="1065"/>
          <ac:picMkLst>
            <pc:docMk/>
            <pc:sldMk cId="2763962111" sldId="354"/>
            <ac:picMk id="44" creationId="{6F473D93-6A84-C9AE-0EA4-CB6F263F4FEB}"/>
          </ac:picMkLst>
        </pc:picChg>
        <pc:inkChg chg="add mod">
          <ac:chgData name="TAN Mei Yi [Harrisdale Senior High School]" userId="f9f029c9-d743-4d60-9f2c-e74bdec1ab07" providerId="ADAL" clId="{68EDD772-35A2-4CAE-8401-5FD4265F83C4}" dt="2023-06-24T02:53:15.985" v="807"/>
          <ac:inkMkLst>
            <pc:docMk/>
            <pc:sldMk cId="2763962111" sldId="354"/>
            <ac:inkMk id="6" creationId="{DA45CA5A-FA21-023F-824C-B910769F2691}"/>
          </ac:inkMkLst>
        </pc:inkChg>
        <pc:inkChg chg="add mod">
          <ac:chgData name="TAN Mei Yi [Harrisdale Senior High School]" userId="f9f029c9-d743-4d60-9f2c-e74bdec1ab07" providerId="ADAL" clId="{68EDD772-35A2-4CAE-8401-5FD4265F83C4}" dt="2023-06-24T02:53:15.985" v="807"/>
          <ac:inkMkLst>
            <pc:docMk/>
            <pc:sldMk cId="2763962111" sldId="354"/>
            <ac:inkMk id="7" creationId="{F0084CEB-126C-F4B7-8AFE-C563FFD91C23}"/>
          </ac:inkMkLst>
        </pc:inkChg>
        <pc:inkChg chg="add mod">
          <ac:chgData name="TAN Mei Yi [Harrisdale Senior High School]" userId="f9f029c9-d743-4d60-9f2c-e74bdec1ab07" providerId="ADAL" clId="{68EDD772-35A2-4CAE-8401-5FD4265F83C4}" dt="2023-06-24T02:53:15.985" v="807"/>
          <ac:inkMkLst>
            <pc:docMk/>
            <pc:sldMk cId="2763962111" sldId="354"/>
            <ac:inkMk id="8" creationId="{C855CACB-6F36-1269-4F43-23DF1B1B3A56}"/>
          </ac:inkMkLst>
        </pc:inkChg>
        <pc:inkChg chg="add mod">
          <ac:chgData name="TAN Mei Yi [Harrisdale Senior High School]" userId="f9f029c9-d743-4d60-9f2c-e74bdec1ab07" providerId="ADAL" clId="{68EDD772-35A2-4CAE-8401-5FD4265F83C4}" dt="2023-06-24T02:53:15.985" v="807"/>
          <ac:inkMkLst>
            <pc:docMk/>
            <pc:sldMk cId="2763962111" sldId="354"/>
            <ac:inkMk id="10" creationId="{9A812DBA-3EA4-87B3-6D98-99D63D25CA18}"/>
          </ac:inkMkLst>
        </pc:inkChg>
        <pc:inkChg chg="add mod">
          <ac:chgData name="TAN Mei Yi [Harrisdale Senior High School]" userId="f9f029c9-d743-4d60-9f2c-e74bdec1ab07" providerId="ADAL" clId="{68EDD772-35A2-4CAE-8401-5FD4265F83C4}" dt="2023-06-24T02:53:15.985" v="807"/>
          <ac:inkMkLst>
            <pc:docMk/>
            <pc:sldMk cId="2763962111" sldId="354"/>
            <ac:inkMk id="11" creationId="{14626AA5-052C-A76F-4BD4-321FED6ACA25}"/>
          </ac:inkMkLst>
        </pc:inkChg>
        <pc:inkChg chg="add mod">
          <ac:chgData name="TAN Mei Yi [Harrisdale Senior High School]" userId="f9f029c9-d743-4d60-9f2c-e74bdec1ab07" providerId="ADAL" clId="{68EDD772-35A2-4CAE-8401-5FD4265F83C4}" dt="2023-06-24T02:53:25.119" v="817"/>
          <ac:inkMkLst>
            <pc:docMk/>
            <pc:sldMk cId="2763962111" sldId="354"/>
            <ac:inkMk id="13" creationId="{D9FEB7C2-67F0-F2DF-C86E-2881E100256C}"/>
          </ac:inkMkLst>
        </pc:inkChg>
        <pc:inkChg chg="add mod">
          <ac:chgData name="TAN Mei Yi [Harrisdale Senior High School]" userId="f9f029c9-d743-4d60-9f2c-e74bdec1ab07" providerId="ADAL" clId="{68EDD772-35A2-4CAE-8401-5FD4265F83C4}" dt="2023-06-24T02:53:25.119" v="817"/>
          <ac:inkMkLst>
            <pc:docMk/>
            <pc:sldMk cId="2763962111" sldId="354"/>
            <ac:inkMk id="14" creationId="{12C11C18-DDEA-DC0F-D120-E28BA77FD790}"/>
          </ac:inkMkLst>
        </pc:inkChg>
        <pc:inkChg chg="add mod">
          <ac:chgData name="TAN Mei Yi [Harrisdale Senior High School]" userId="f9f029c9-d743-4d60-9f2c-e74bdec1ab07" providerId="ADAL" clId="{68EDD772-35A2-4CAE-8401-5FD4265F83C4}" dt="2023-06-24T02:53:25.119" v="817"/>
          <ac:inkMkLst>
            <pc:docMk/>
            <pc:sldMk cId="2763962111" sldId="354"/>
            <ac:inkMk id="15" creationId="{1B40271B-D271-6983-CB30-B0798A388149}"/>
          </ac:inkMkLst>
        </pc:inkChg>
        <pc:inkChg chg="add mod">
          <ac:chgData name="TAN Mei Yi [Harrisdale Senior High School]" userId="f9f029c9-d743-4d60-9f2c-e74bdec1ab07" providerId="ADAL" clId="{68EDD772-35A2-4CAE-8401-5FD4265F83C4}" dt="2023-06-24T02:53:25.119" v="817"/>
          <ac:inkMkLst>
            <pc:docMk/>
            <pc:sldMk cId="2763962111" sldId="354"/>
            <ac:inkMk id="16" creationId="{72A6E507-57B0-7D11-96F3-BF67AC847CCC}"/>
          </ac:inkMkLst>
        </pc:inkChg>
        <pc:inkChg chg="add del mod">
          <ac:chgData name="TAN Mei Yi [Harrisdale Senior High School]" userId="f9f029c9-d743-4d60-9f2c-e74bdec1ab07" providerId="ADAL" clId="{68EDD772-35A2-4CAE-8401-5FD4265F83C4}" dt="2023-06-24T02:53:42.413" v="819"/>
          <ac:inkMkLst>
            <pc:docMk/>
            <pc:sldMk cId="2763962111" sldId="354"/>
            <ac:inkMk id="17" creationId="{B32FEE65-B07D-6D2B-9643-5EC816DD577C}"/>
          </ac:inkMkLst>
        </pc:inkChg>
        <pc:inkChg chg="add del mod">
          <ac:chgData name="TAN Mei Yi [Harrisdale Senior High School]" userId="f9f029c9-d743-4d60-9f2c-e74bdec1ab07" providerId="ADAL" clId="{68EDD772-35A2-4CAE-8401-5FD4265F83C4}" dt="2023-06-24T02:53:25.119" v="817"/>
          <ac:inkMkLst>
            <pc:docMk/>
            <pc:sldMk cId="2763962111" sldId="354"/>
            <ac:inkMk id="19" creationId="{FD32E17D-ED11-A060-38B2-6B8571675D29}"/>
          </ac:inkMkLst>
        </pc:inkChg>
        <pc:inkChg chg="add mod">
          <ac:chgData name="TAN Mei Yi [Harrisdale Senior High School]" userId="f9f029c9-d743-4d60-9f2c-e74bdec1ab07" providerId="ADAL" clId="{68EDD772-35A2-4CAE-8401-5FD4265F83C4}" dt="2023-06-24T02:55:34.532" v="843" actId="164"/>
          <ac:inkMkLst>
            <pc:docMk/>
            <pc:sldMk cId="2763962111" sldId="354"/>
            <ac:inkMk id="21" creationId="{9DD7EF26-BC8E-F2EF-40AF-91CCBFC434A6}"/>
          </ac:inkMkLst>
        </pc:inkChg>
        <pc:inkChg chg="add del">
          <ac:chgData name="TAN Mei Yi [Harrisdale Senior High School]" userId="f9f029c9-d743-4d60-9f2c-e74bdec1ab07" providerId="ADAL" clId="{68EDD772-35A2-4CAE-8401-5FD4265F83C4}" dt="2023-06-24T02:53:48.611" v="821"/>
          <ac:inkMkLst>
            <pc:docMk/>
            <pc:sldMk cId="2763962111" sldId="354"/>
            <ac:inkMk id="22" creationId="{4523942B-44B2-9AE3-146C-D9A6F2802D15}"/>
          </ac:inkMkLst>
        </pc:inkChg>
        <pc:inkChg chg="add mod">
          <ac:chgData name="TAN Mei Yi [Harrisdale Senior High School]" userId="f9f029c9-d743-4d60-9f2c-e74bdec1ab07" providerId="ADAL" clId="{68EDD772-35A2-4CAE-8401-5FD4265F83C4}" dt="2023-06-24T02:53:55.731" v="834"/>
          <ac:inkMkLst>
            <pc:docMk/>
            <pc:sldMk cId="2763962111" sldId="354"/>
            <ac:inkMk id="23" creationId="{588B2BA9-69E3-3BB3-F31E-CD3FAEC18BA3}"/>
          </ac:inkMkLst>
        </pc:inkChg>
        <pc:inkChg chg="add mod">
          <ac:chgData name="TAN Mei Yi [Harrisdale Senior High School]" userId="f9f029c9-d743-4d60-9f2c-e74bdec1ab07" providerId="ADAL" clId="{68EDD772-35A2-4CAE-8401-5FD4265F83C4}" dt="2023-06-24T02:53:55.731" v="834"/>
          <ac:inkMkLst>
            <pc:docMk/>
            <pc:sldMk cId="2763962111" sldId="354"/>
            <ac:inkMk id="24" creationId="{330C5D5B-CF55-8F59-3513-82B337B40C58}"/>
          </ac:inkMkLst>
        </pc:inkChg>
        <pc:inkChg chg="add mod">
          <ac:chgData name="TAN Mei Yi [Harrisdale Senior High School]" userId="f9f029c9-d743-4d60-9f2c-e74bdec1ab07" providerId="ADAL" clId="{68EDD772-35A2-4CAE-8401-5FD4265F83C4}" dt="2023-06-24T02:53:55.731" v="834"/>
          <ac:inkMkLst>
            <pc:docMk/>
            <pc:sldMk cId="2763962111" sldId="354"/>
            <ac:inkMk id="25" creationId="{D9CD926E-52F9-332C-81A3-F0ADE6589124}"/>
          </ac:inkMkLst>
        </pc:inkChg>
        <pc:inkChg chg="add mod">
          <ac:chgData name="TAN Mei Yi [Harrisdale Senior High School]" userId="f9f029c9-d743-4d60-9f2c-e74bdec1ab07" providerId="ADAL" clId="{68EDD772-35A2-4CAE-8401-5FD4265F83C4}" dt="2023-06-24T02:53:55.731" v="834"/>
          <ac:inkMkLst>
            <pc:docMk/>
            <pc:sldMk cId="2763962111" sldId="354"/>
            <ac:inkMk id="26" creationId="{0ABD99CB-F030-520C-F6D7-4A8EE4AFEB3E}"/>
          </ac:inkMkLst>
        </pc:inkChg>
        <pc:inkChg chg="add mod">
          <ac:chgData name="TAN Mei Yi [Harrisdale Senior High School]" userId="f9f029c9-d743-4d60-9f2c-e74bdec1ab07" providerId="ADAL" clId="{68EDD772-35A2-4CAE-8401-5FD4265F83C4}" dt="2023-06-24T02:53:55.731" v="834"/>
          <ac:inkMkLst>
            <pc:docMk/>
            <pc:sldMk cId="2763962111" sldId="354"/>
            <ac:inkMk id="27" creationId="{38B31653-8D1A-B3EA-9F45-C46B61AC2FAD}"/>
          </ac:inkMkLst>
        </pc:inkChg>
        <pc:inkChg chg="add mod">
          <ac:chgData name="TAN Mei Yi [Harrisdale Senior High School]" userId="f9f029c9-d743-4d60-9f2c-e74bdec1ab07" providerId="ADAL" clId="{68EDD772-35A2-4CAE-8401-5FD4265F83C4}" dt="2023-06-24T02:53:55.731" v="834"/>
          <ac:inkMkLst>
            <pc:docMk/>
            <pc:sldMk cId="2763962111" sldId="354"/>
            <ac:inkMk id="28" creationId="{C256DBD3-A09D-6E2B-9B8F-EB2C786DA05A}"/>
          </ac:inkMkLst>
        </pc:inkChg>
        <pc:inkChg chg="add mod">
          <ac:chgData name="TAN Mei Yi [Harrisdale Senior High School]" userId="f9f029c9-d743-4d60-9f2c-e74bdec1ab07" providerId="ADAL" clId="{68EDD772-35A2-4CAE-8401-5FD4265F83C4}" dt="2023-06-24T02:53:55.731" v="834"/>
          <ac:inkMkLst>
            <pc:docMk/>
            <pc:sldMk cId="2763962111" sldId="354"/>
            <ac:inkMk id="29" creationId="{9DD85B28-A630-1C9E-B560-4CFF85BDFE9A}"/>
          </ac:inkMkLst>
        </pc:inkChg>
        <pc:inkChg chg="add mod">
          <ac:chgData name="TAN Mei Yi [Harrisdale Senior High School]" userId="f9f029c9-d743-4d60-9f2c-e74bdec1ab07" providerId="ADAL" clId="{68EDD772-35A2-4CAE-8401-5FD4265F83C4}" dt="2023-06-24T02:53:55.731" v="834"/>
          <ac:inkMkLst>
            <pc:docMk/>
            <pc:sldMk cId="2763962111" sldId="354"/>
            <ac:inkMk id="30" creationId="{4BC354A5-DBD0-4D22-4EAD-77C245C42F26}"/>
          </ac:inkMkLst>
        </pc:inkChg>
        <pc:inkChg chg="add mod">
          <ac:chgData name="TAN Mei Yi [Harrisdale Senior High School]" userId="f9f029c9-d743-4d60-9f2c-e74bdec1ab07" providerId="ADAL" clId="{68EDD772-35A2-4CAE-8401-5FD4265F83C4}" dt="2023-06-24T02:53:55.731" v="834"/>
          <ac:inkMkLst>
            <pc:docMk/>
            <pc:sldMk cId="2763962111" sldId="354"/>
            <ac:inkMk id="31" creationId="{441B8F20-9AF6-0784-D9B9-BADFAA96D754}"/>
          </ac:inkMkLst>
        </pc:inkChg>
        <pc:inkChg chg="add mod">
          <ac:chgData name="TAN Mei Yi [Harrisdale Senior High School]" userId="f9f029c9-d743-4d60-9f2c-e74bdec1ab07" providerId="ADAL" clId="{68EDD772-35A2-4CAE-8401-5FD4265F83C4}" dt="2023-06-24T02:53:55.731" v="834"/>
          <ac:inkMkLst>
            <pc:docMk/>
            <pc:sldMk cId="2763962111" sldId="354"/>
            <ac:inkMk id="32" creationId="{5A56985C-88E4-298B-D719-96F9F90AE5B8}"/>
          </ac:inkMkLst>
        </pc:inkChg>
        <pc:inkChg chg="add del">
          <ac:chgData name="TAN Mei Yi [Harrisdale Senior High School]" userId="f9f029c9-d743-4d60-9f2c-e74bdec1ab07" providerId="ADAL" clId="{68EDD772-35A2-4CAE-8401-5FD4265F83C4}" dt="2023-06-24T02:53:55.418" v="833"/>
          <ac:inkMkLst>
            <pc:docMk/>
            <pc:sldMk cId="2763962111" sldId="354"/>
            <ac:inkMk id="33" creationId="{EB88AE7F-65D7-E526-5724-2DFAC2765A86}"/>
          </ac:inkMkLst>
        </pc:inkChg>
        <pc:inkChg chg="add mod">
          <ac:chgData name="TAN Mei Yi [Harrisdale Senior High School]" userId="f9f029c9-d743-4d60-9f2c-e74bdec1ab07" providerId="ADAL" clId="{68EDD772-35A2-4CAE-8401-5FD4265F83C4}" dt="2023-06-24T02:53:59.384" v="840"/>
          <ac:inkMkLst>
            <pc:docMk/>
            <pc:sldMk cId="2763962111" sldId="354"/>
            <ac:inkMk id="36" creationId="{31ED47A7-74C2-3C34-9957-FFD53E8D1551}"/>
          </ac:inkMkLst>
        </pc:inkChg>
        <pc:inkChg chg="add mod">
          <ac:chgData name="TAN Mei Yi [Harrisdale Senior High School]" userId="f9f029c9-d743-4d60-9f2c-e74bdec1ab07" providerId="ADAL" clId="{68EDD772-35A2-4CAE-8401-5FD4265F83C4}" dt="2023-06-24T02:53:59.384" v="840"/>
          <ac:inkMkLst>
            <pc:docMk/>
            <pc:sldMk cId="2763962111" sldId="354"/>
            <ac:inkMk id="37" creationId="{2C6E2164-987E-32F2-8E07-0CF0983A2DB8}"/>
          </ac:inkMkLst>
        </pc:inkChg>
        <pc:inkChg chg="add mod">
          <ac:chgData name="TAN Mei Yi [Harrisdale Senior High School]" userId="f9f029c9-d743-4d60-9f2c-e74bdec1ab07" providerId="ADAL" clId="{68EDD772-35A2-4CAE-8401-5FD4265F83C4}" dt="2023-06-24T02:53:59.384" v="840"/>
          <ac:inkMkLst>
            <pc:docMk/>
            <pc:sldMk cId="2763962111" sldId="354"/>
            <ac:inkMk id="38" creationId="{D95538C3-2FD7-45DE-7C69-7760599C1DBF}"/>
          </ac:inkMkLst>
        </pc:inkChg>
        <pc:inkChg chg="add mod">
          <ac:chgData name="TAN Mei Yi [Harrisdale Senior High School]" userId="f9f029c9-d743-4d60-9f2c-e74bdec1ab07" providerId="ADAL" clId="{68EDD772-35A2-4CAE-8401-5FD4265F83C4}" dt="2023-06-24T02:53:59.384" v="840"/>
          <ac:inkMkLst>
            <pc:docMk/>
            <pc:sldMk cId="2763962111" sldId="354"/>
            <ac:inkMk id="39" creationId="{2840DC17-4C82-6CF0-D719-517018CF728B}"/>
          </ac:inkMkLst>
        </pc:inkChg>
        <pc:inkChg chg="add mod">
          <ac:chgData name="TAN Mei Yi [Harrisdale Senior High School]" userId="f9f029c9-d743-4d60-9f2c-e74bdec1ab07" providerId="ADAL" clId="{68EDD772-35A2-4CAE-8401-5FD4265F83C4}" dt="2023-06-24T02:53:59.384" v="840"/>
          <ac:inkMkLst>
            <pc:docMk/>
            <pc:sldMk cId="2763962111" sldId="354"/>
            <ac:inkMk id="40" creationId="{0A757DFA-BE7D-3B29-5EB5-EE10EF2E88F7}"/>
          </ac:inkMkLst>
        </pc:inkChg>
      </pc:sldChg>
      <pc:sldChg chg="add del">
        <pc:chgData name="TAN Mei Yi [Harrisdale Senior High School]" userId="f9f029c9-d743-4d60-9f2c-e74bdec1ab07" providerId="ADAL" clId="{68EDD772-35A2-4CAE-8401-5FD4265F83C4}" dt="2023-06-24T02:46:57.672" v="432" actId="47"/>
        <pc:sldMkLst>
          <pc:docMk/>
          <pc:sldMk cId="4119295664" sldId="354"/>
        </pc:sldMkLst>
      </pc:sldChg>
      <pc:sldChg chg="addSp delSp modSp add mod ord modAnim">
        <pc:chgData name="TAN Mei Yi [Harrisdale Senior High School]" userId="f9f029c9-d743-4d60-9f2c-e74bdec1ab07" providerId="ADAL" clId="{68EDD772-35A2-4CAE-8401-5FD4265F83C4}" dt="2023-06-26T00:35:38.485" v="4328"/>
        <pc:sldMkLst>
          <pc:docMk/>
          <pc:sldMk cId="1433330703" sldId="355"/>
        </pc:sldMkLst>
        <pc:spChg chg="add mod">
          <ac:chgData name="TAN Mei Yi [Harrisdale Senior High School]" userId="f9f029c9-d743-4d60-9f2c-e74bdec1ab07" providerId="ADAL" clId="{68EDD772-35A2-4CAE-8401-5FD4265F83C4}" dt="2023-06-25T00:53:34.037" v="1871" actId="20577"/>
          <ac:spMkLst>
            <pc:docMk/>
            <pc:sldMk cId="1433330703" sldId="355"/>
            <ac:spMk id="6" creationId="{062B6740-5E4F-8AFE-F2FF-FD1D84F581F0}"/>
          </ac:spMkLst>
        </pc:spChg>
        <pc:spChg chg="del">
          <ac:chgData name="TAN Mei Yi [Harrisdale Senior High School]" userId="f9f029c9-d743-4d60-9f2c-e74bdec1ab07" providerId="ADAL" clId="{68EDD772-35A2-4CAE-8401-5FD4265F83C4}" dt="2023-06-25T00:14:15.498" v="1625" actId="478"/>
          <ac:spMkLst>
            <pc:docMk/>
            <pc:sldMk cId="1433330703" sldId="355"/>
            <ac:spMk id="7" creationId="{00000000-0000-0000-0000-000000000000}"/>
          </ac:spMkLst>
        </pc:spChg>
        <pc:spChg chg="add del mod">
          <ac:chgData name="TAN Mei Yi [Harrisdale Senior High School]" userId="f9f029c9-d743-4d60-9f2c-e74bdec1ab07" providerId="ADAL" clId="{68EDD772-35A2-4CAE-8401-5FD4265F83C4}" dt="2023-06-25T00:16:44.245" v="1626" actId="478"/>
          <ac:spMkLst>
            <pc:docMk/>
            <pc:sldMk cId="1433330703" sldId="355"/>
            <ac:spMk id="9" creationId="{8D675D4F-7A30-DFE8-7BD1-3F9116959537}"/>
          </ac:spMkLst>
        </pc:spChg>
        <pc:spChg chg="add mod">
          <ac:chgData name="TAN Mei Yi [Harrisdale Senior High School]" userId="f9f029c9-d743-4d60-9f2c-e74bdec1ab07" providerId="ADAL" clId="{68EDD772-35A2-4CAE-8401-5FD4265F83C4}" dt="2023-06-26T00:29:26.767" v="4163" actId="20577"/>
          <ac:spMkLst>
            <pc:docMk/>
            <pc:sldMk cId="1433330703" sldId="355"/>
            <ac:spMk id="10" creationId="{1473A4D9-74F2-006A-345F-5555C5810028}"/>
          </ac:spMkLst>
        </pc:spChg>
        <pc:spChg chg="add mod">
          <ac:chgData name="TAN Mei Yi [Harrisdale Senior High School]" userId="f9f029c9-d743-4d60-9f2c-e74bdec1ab07" providerId="ADAL" clId="{68EDD772-35A2-4CAE-8401-5FD4265F83C4}" dt="2023-06-26T00:31:03.055" v="4188" actId="1076"/>
          <ac:spMkLst>
            <pc:docMk/>
            <pc:sldMk cId="1433330703" sldId="355"/>
            <ac:spMk id="11" creationId="{3EF57F3D-9A13-B31C-BBFD-A12F57374E6F}"/>
          </ac:spMkLst>
        </pc:spChg>
        <pc:spChg chg="add mod">
          <ac:chgData name="TAN Mei Yi [Harrisdale Senior High School]" userId="f9f029c9-d743-4d60-9f2c-e74bdec1ab07" providerId="ADAL" clId="{68EDD772-35A2-4CAE-8401-5FD4265F83C4}" dt="2023-06-26T00:31:23.024" v="4202" actId="20577"/>
          <ac:spMkLst>
            <pc:docMk/>
            <pc:sldMk cId="1433330703" sldId="355"/>
            <ac:spMk id="12" creationId="{B3D20214-2411-A0E8-1354-D9A9EA95283B}"/>
          </ac:spMkLst>
        </pc:spChg>
        <pc:spChg chg="add mod">
          <ac:chgData name="TAN Mei Yi [Harrisdale Senior High School]" userId="f9f029c9-d743-4d60-9f2c-e74bdec1ab07" providerId="ADAL" clId="{68EDD772-35A2-4CAE-8401-5FD4265F83C4}" dt="2023-06-26T00:31:31.943" v="4206" actId="6549"/>
          <ac:spMkLst>
            <pc:docMk/>
            <pc:sldMk cId="1433330703" sldId="355"/>
            <ac:spMk id="13" creationId="{F93875E0-753F-674B-46EC-79EB2A2735D6}"/>
          </ac:spMkLst>
        </pc:spChg>
        <pc:spChg chg="add mod">
          <ac:chgData name="TAN Mei Yi [Harrisdale Senior High School]" userId="f9f029c9-d743-4d60-9f2c-e74bdec1ab07" providerId="ADAL" clId="{68EDD772-35A2-4CAE-8401-5FD4265F83C4}" dt="2023-06-26T00:32:03.468" v="4220" actId="20577"/>
          <ac:spMkLst>
            <pc:docMk/>
            <pc:sldMk cId="1433330703" sldId="355"/>
            <ac:spMk id="14" creationId="{BD1A8100-E4A5-81F2-3BD0-3088A44AD33F}"/>
          </ac:spMkLst>
        </pc:spChg>
        <pc:spChg chg="add mod">
          <ac:chgData name="TAN Mei Yi [Harrisdale Senior High School]" userId="f9f029c9-d743-4d60-9f2c-e74bdec1ab07" providerId="ADAL" clId="{68EDD772-35A2-4CAE-8401-5FD4265F83C4}" dt="2023-06-26T00:32:24.954" v="4226" actId="20577"/>
          <ac:spMkLst>
            <pc:docMk/>
            <pc:sldMk cId="1433330703" sldId="355"/>
            <ac:spMk id="15" creationId="{822979EB-58B0-4723-C8E9-AFC737BD7BC3}"/>
          </ac:spMkLst>
        </pc:spChg>
        <pc:spChg chg="add mod">
          <ac:chgData name="TAN Mei Yi [Harrisdale Senior High School]" userId="f9f029c9-d743-4d60-9f2c-e74bdec1ab07" providerId="ADAL" clId="{68EDD772-35A2-4CAE-8401-5FD4265F83C4}" dt="2023-06-26T00:33:02.099" v="4242" actId="20577"/>
          <ac:spMkLst>
            <pc:docMk/>
            <pc:sldMk cId="1433330703" sldId="355"/>
            <ac:spMk id="16" creationId="{1EF59CC2-AF44-354A-92B7-39ACAB5B2702}"/>
          </ac:spMkLst>
        </pc:spChg>
        <pc:spChg chg="mod">
          <ac:chgData name="TAN Mei Yi [Harrisdale Senior High School]" userId="f9f029c9-d743-4d60-9f2c-e74bdec1ab07" providerId="ADAL" clId="{68EDD772-35A2-4CAE-8401-5FD4265F83C4}" dt="2023-06-26T00:27:58.451" v="4132" actId="20577"/>
          <ac:spMkLst>
            <pc:docMk/>
            <pc:sldMk cId="1433330703" sldId="355"/>
            <ac:spMk id="17" creationId="{EC0CE4B7-66BD-F094-6B5F-74831C4C4528}"/>
          </ac:spMkLst>
        </pc:spChg>
        <pc:spChg chg="mod">
          <ac:chgData name="TAN Mei Yi [Harrisdale Senior High School]" userId="f9f029c9-d743-4d60-9f2c-e74bdec1ab07" providerId="ADAL" clId="{68EDD772-35A2-4CAE-8401-5FD4265F83C4}" dt="2023-06-26T00:28:58.270" v="4153" actId="1076"/>
          <ac:spMkLst>
            <pc:docMk/>
            <pc:sldMk cId="1433330703" sldId="355"/>
            <ac:spMk id="18" creationId="{F767A6EA-FDF1-17DA-600B-7B4C9713B3EF}"/>
          </ac:spMkLst>
        </pc:spChg>
        <pc:spChg chg="add mod">
          <ac:chgData name="TAN Mei Yi [Harrisdale Senior High School]" userId="f9f029c9-d743-4d60-9f2c-e74bdec1ab07" providerId="ADAL" clId="{68EDD772-35A2-4CAE-8401-5FD4265F83C4}" dt="2023-06-26T00:33:21.035" v="4255" actId="20577"/>
          <ac:spMkLst>
            <pc:docMk/>
            <pc:sldMk cId="1433330703" sldId="355"/>
            <ac:spMk id="19" creationId="{BCA53194-980B-E447-5801-3F2EEE251722}"/>
          </ac:spMkLst>
        </pc:spChg>
        <pc:spChg chg="add mod">
          <ac:chgData name="TAN Mei Yi [Harrisdale Senior High School]" userId="f9f029c9-d743-4d60-9f2c-e74bdec1ab07" providerId="ADAL" clId="{68EDD772-35A2-4CAE-8401-5FD4265F83C4}" dt="2023-06-26T00:33:44.511" v="4273" actId="1076"/>
          <ac:spMkLst>
            <pc:docMk/>
            <pc:sldMk cId="1433330703" sldId="355"/>
            <ac:spMk id="20" creationId="{8B2800F0-C8CA-4F75-07C1-1AAA46A5DD32}"/>
          </ac:spMkLst>
        </pc:spChg>
        <pc:spChg chg="add mod">
          <ac:chgData name="TAN Mei Yi [Harrisdale Senior High School]" userId="f9f029c9-d743-4d60-9f2c-e74bdec1ab07" providerId="ADAL" clId="{68EDD772-35A2-4CAE-8401-5FD4265F83C4}" dt="2023-06-26T00:33:56.189" v="4284" actId="1076"/>
          <ac:spMkLst>
            <pc:docMk/>
            <pc:sldMk cId="1433330703" sldId="355"/>
            <ac:spMk id="21" creationId="{213B1DD1-9628-6BDF-69D9-89D5A4F0786C}"/>
          </ac:spMkLst>
        </pc:spChg>
        <pc:spChg chg="add mod">
          <ac:chgData name="TAN Mei Yi [Harrisdale Senior High School]" userId="f9f029c9-d743-4d60-9f2c-e74bdec1ab07" providerId="ADAL" clId="{68EDD772-35A2-4CAE-8401-5FD4265F83C4}" dt="2023-06-26T00:34:20.315" v="4293" actId="1076"/>
          <ac:spMkLst>
            <pc:docMk/>
            <pc:sldMk cId="1433330703" sldId="355"/>
            <ac:spMk id="22" creationId="{4DC6BEAF-051E-BE1B-9349-E93216A68E59}"/>
          </ac:spMkLst>
        </pc:spChg>
        <pc:spChg chg="add mod">
          <ac:chgData name="TAN Mei Yi [Harrisdale Senior High School]" userId="f9f029c9-d743-4d60-9f2c-e74bdec1ab07" providerId="ADAL" clId="{68EDD772-35A2-4CAE-8401-5FD4265F83C4}" dt="2023-06-26T00:34:41.341" v="4318" actId="1076"/>
          <ac:spMkLst>
            <pc:docMk/>
            <pc:sldMk cId="1433330703" sldId="355"/>
            <ac:spMk id="23" creationId="{E8F58A04-D386-E6B2-6269-8D096F131D47}"/>
          </ac:spMkLst>
        </pc:spChg>
        <pc:spChg chg="add mod">
          <ac:chgData name="TAN Mei Yi [Harrisdale Senior High School]" userId="f9f029c9-d743-4d60-9f2c-e74bdec1ab07" providerId="ADAL" clId="{68EDD772-35A2-4CAE-8401-5FD4265F83C4}" dt="2023-06-26T00:34:53.338" v="4323" actId="1076"/>
          <ac:spMkLst>
            <pc:docMk/>
            <pc:sldMk cId="1433330703" sldId="355"/>
            <ac:spMk id="24" creationId="{7D0B40F0-856A-2F37-0205-94B6BDE7502A}"/>
          </ac:spMkLst>
        </pc:spChg>
        <pc:picChg chg="del">
          <ac:chgData name="TAN Mei Yi [Harrisdale Senior High School]" userId="f9f029c9-d743-4d60-9f2c-e74bdec1ab07" providerId="ADAL" clId="{68EDD772-35A2-4CAE-8401-5FD4265F83C4}" dt="2023-06-24T23:45:57.022" v="1076" actId="478"/>
          <ac:picMkLst>
            <pc:docMk/>
            <pc:sldMk cId="1433330703" sldId="355"/>
            <ac:picMk id="4" creationId="{98AE9F44-D79F-E801-3912-E45F4412C3C0}"/>
          </ac:picMkLst>
        </pc:picChg>
        <pc:picChg chg="add del mod">
          <ac:chgData name="TAN Mei Yi [Harrisdale Senior High School]" userId="f9f029c9-d743-4d60-9f2c-e74bdec1ab07" providerId="ADAL" clId="{68EDD772-35A2-4CAE-8401-5FD4265F83C4}" dt="2023-06-25T00:53:49.692" v="1872" actId="478"/>
          <ac:picMkLst>
            <pc:docMk/>
            <pc:sldMk cId="1433330703" sldId="355"/>
            <ac:picMk id="5" creationId="{2693C92E-6CE5-AD13-6D4C-FA0C820C5BCF}"/>
          </ac:picMkLst>
        </pc:picChg>
        <pc:picChg chg="add mod">
          <ac:chgData name="TAN Mei Yi [Harrisdale Senior High School]" userId="f9f029c9-d743-4d60-9f2c-e74bdec1ab07" providerId="ADAL" clId="{68EDD772-35A2-4CAE-8401-5FD4265F83C4}" dt="2023-06-26T00:35:27.520" v="4327" actId="1076"/>
          <ac:picMkLst>
            <pc:docMk/>
            <pc:sldMk cId="1433330703" sldId="355"/>
            <ac:picMk id="26" creationId="{E95FFBDA-6E90-D739-1506-54F059E3A7A0}"/>
          </ac:picMkLst>
        </pc:picChg>
      </pc:sldChg>
      <pc:sldChg chg="addSp delSp modSp add mod delAnim modAnim">
        <pc:chgData name="TAN Mei Yi [Harrisdale Senior High School]" userId="f9f029c9-d743-4d60-9f2c-e74bdec1ab07" providerId="ADAL" clId="{68EDD772-35A2-4CAE-8401-5FD4265F83C4}" dt="2023-06-26T00:47:22.585" v="4684" actId="1076"/>
        <pc:sldMkLst>
          <pc:docMk/>
          <pc:sldMk cId="552162739" sldId="356"/>
        </pc:sldMkLst>
        <pc:spChg chg="add mod">
          <ac:chgData name="TAN Mei Yi [Harrisdale Senior High School]" userId="f9f029c9-d743-4d60-9f2c-e74bdec1ab07" providerId="ADAL" clId="{68EDD772-35A2-4CAE-8401-5FD4265F83C4}" dt="2023-06-26T00:35:47.125" v="4329" actId="1076"/>
          <ac:spMkLst>
            <pc:docMk/>
            <pc:sldMk cId="552162739" sldId="356"/>
            <ac:spMk id="6" creationId="{AAF82DDB-1C8A-A63F-6969-7FD1F0BE3FDC}"/>
          </ac:spMkLst>
        </pc:spChg>
        <pc:spChg chg="del">
          <ac:chgData name="TAN Mei Yi [Harrisdale Senior High School]" userId="f9f029c9-d743-4d60-9f2c-e74bdec1ab07" providerId="ADAL" clId="{68EDD772-35A2-4CAE-8401-5FD4265F83C4}" dt="2023-06-25T00:55:20.464" v="1876" actId="478"/>
          <ac:spMkLst>
            <pc:docMk/>
            <pc:sldMk cId="552162739" sldId="356"/>
            <ac:spMk id="7" creationId="{00000000-0000-0000-0000-000000000000}"/>
          </ac:spMkLst>
        </pc:spChg>
        <pc:spChg chg="add del mod">
          <ac:chgData name="TAN Mei Yi [Harrisdale Senior High School]" userId="f9f029c9-d743-4d60-9f2c-e74bdec1ab07" providerId="ADAL" clId="{68EDD772-35A2-4CAE-8401-5FD4265F83C4}" dt="2023-06-25T00:55:23.169" v="1877" actId="478"/>
          <ac:spMkLst>
            <pc:docMk/>
            <pc:sldMk cId="552162739" sldId="356"/>
            <ac:spMk id="9" creationId="{24C9EA41-A900-8A6C-258C-49D4CC8F23D7}"/>
          </ac:spMkLst>
        </pc:spChg>
        <pc:spChg chg="add mod">
          <ac:chgData name="TAN Mei Yi [Harrisdale Senior High School]" userId="f9f029c9-d743-4d60-9f2c-e74bdec1ab07" providerId="ADAL" clId="{68EDD772-35A2-4CAE-8401-5FD4265F83C4}" dt="2023-06-26T00:36:07.668" v="4339" actId="20577"/>
          <ac:spMkLst>
            <pc:docMk/>
            <pc:sldMk cId="552162739" sldId="356"/>
            <ac:spMk id="10" creationId="{E1E1800B-CE64-9AD4-5339-B2A72679AE4D}"/>
          </ac:spMkLst>
        </pc:spChg>
        <pc:spChg chg="add mod">
          <ac:chgData name="TAN Mei Yi [Harrisdale Senior High School]" userId="f9f029c9-d743-4d60-9f2c-e74bdec1ab07" providerId="ADAL" clId="{68EDD772-35A2-4CAE-8401-5FD4265F83C4}" dt="2023-06-26T00:38:27.831" v="4380" actId="20577"/>
          <ac:spMkLst>
            <pc:docMk/>
            <pc:sldMk cId="552162739" sldId="356"/>
            <ac:spMk id="11" creationId="{227B94CA-4A39-95F4-7FD5-7CD27C63EA4E}"/>
          </ac:spMkLst>
        </pc:spChg>
        <pc:spChg chg="add mod">
          <ac:chgData name="TAN Mei Yi [Harrisdale Senior High School]" userId="f9f029c9-d743-4d60-9f2c-e74bdec1ab07" providerId="ADAL" clId="{68EDD772-35A2-4CAE-8401-5FD4265F83C4}" dt="2023-06-26T00:39:01.069" v="4417" actId="1076"/>
          <ac:spMkLst>
            <pc:docMk/>
            <pc:sldMk cId="552162739" sldId="356"/>
            <ac:spMk id="12" creationId="{63ADCC66-0682-B3C0-DC85-83232A7BD9D5}"/>
          </ac:spMkLst>
        </pc:spChg>
        <pc:spChg chg="add mod">
          <ac:chgData name="TAN Mei Yi [Harrisdale Senior High School]" userId="f9f029c9-d743-4d60-9f2c-e74bdec1ab07" providerId="ADAL" clId="{68EDD772-35A2-4CAE-8401-5FD4265F83C4}" dt="2023-06-26T00:45:50.100" v="4560" actId="20577"/>
          <ac:spMkLst>
            <pc:docMk/>
            <pc:sldMk cId="552162739" sldId="356"/>
            <ac:spMk id="13" creationId="{3C0D9E63-E1EB-1D31-805D-BC3FE4713FB6}"/>
          </ac:spMkLst>
        </pc:spChg>
        <pc:spChg chg="add del mod">
          <ac:chgData name="TAN Mei Yi [Harrisdale Senior High School]" userId="f9f029c9-d743-4d60-9f2c-e74bdec1ab07" providerId="ADAL" clId="{68EDD772-35A2-4CAE-8401-5FD4265F83C4}" dt="2023-06-26T00:40:17.039" v="4434" actId="478"/>
          <ac:spMkLst>
            <pc:docMk/>
            <pc:sldMk cId="552162739" sldId="356"/>
            <ac:spMk id="14" creationId="{AC832DAC-B8A4-302E-D2BF-AC48BDF4F648}"/>
          </ac:spMkLst>
        </pc:spChg>
        <pc:spChg chg="add mod">
          <ac:chgData name="TAN Mei Yi [Harrisdale Senior High School]" userId="f9f029c9-d743-4d60-9f2c-e74bdec1ab07" providerId="ADAL" clId="{68EDD772-35A2-4CAE-8401-5FD4265F83C4}" dt="2023-06-26T00:40:29.280" v="4437" actId="1076"/>
          <ac:spMkLst>
            <pc:docMk/>
            <pc:sldMk cId="552162739" sldId="356"/>
            <ac:spMk id="15" creationId="{B0E2508A-4981-4BA3-7441-BA1D604CA7DD}"/>
          </ac:spMkLst>
        </pc:spChg>
        <pc:spChg chg="add mod">
          <ac:chgData name="TAN Mei Yi [Harrisdale Senior High School]" userId="f9f029c9-d743-4d60-9f2c-e74bdec1ab07" providerId="ADAL" clId="{68EDD772-35A2-4CAE-8401-5FD4265F83C4}" dt="2023-06-26T00:40:58.636" v="4441" actId="1076"/>
          <ac:spMkLst>
            <pc:docMk/>
            <pc:sldMk cId="552162739" sldId="356"/>
            <ac:spMk id="16" creationId="{8415F473-071B-E174-8697-89E0BE8FDA1B}"/>
          </ac:spMkLst>
        </pc:spChg>
        <pc:spChg chg="mod">
          <ac:chgData name="TAN Mei Yi [Harrisdale Senior High School]" userId="f9f029c9-d743-4d60-9f2c-e74bdec1ab07" providerId="ADAL" clId="{68EDD772-35A2-4CAE-8401-5FD4265F83C4}" dt="2023-06-26T00:36:46.678" v="4362" actId="1076"/>
          <ac:spMkLst>
            <pc:docMk/>
            <pc:sldMk cId="552162739" sldId="356"/>
            <ac:spMk id="17" creationId="{EC0CE4B7-66BD-F094-6B5F-74831C4C4528}"/>
          </ac:spMkLst>
        </pc:spChg>
        <pc:spChg chg="del">
          <ac:chgData name="TAN Mei Yi [Harrisdale Senior High School]" userId="f9f029c9-d743-4d60-9f2c-e74bdec1ab07" providerId="ADAL" clId="{68EDD772-35A2-4CAE-8401-5FD4265F83C4}" dt="2023-06-26T00:38:11.869" v="4365" actId="478"/>
          <ac:spMkLst>
            <pc:docMk/>
            <pc:sldMk cId="552162739" sldId="356"/>
            <ac:spMk id="18" creationId="{F767A6EA-FDF1-17DA-600B-7B4C9713B3EF}"/>
          </ac:spMkLst>
        </pc:spChg>
        <pc:spChg chg="add del mod">
          <ac:chgData name="TAN Mei Yi [Harrisdale Senior High School]" userId="f9f029c9-d743-4d60-9f2c-e74bdec1ab07" providerId="ADAL" clId="{68EDD772-35A2-4CAE-8401-5FD4265F83C4}" dt="2023-06-26T00:41:06.700" v="4444" actId="478"/>
          <ac:spMkLst>
            <pc:docMk/>
            <pc:sldMk cId="552162739" sldId="356"/>
            <ac:spMk id="19" creationId="{82D29095-E1E3-B422-FB3C-0DE368362110}"/>
          </ac:spMkLst>
        </pc:spChg>
        <pc:spChg chg="add mod">
          <ac:chgData name="TAN Mei Yi [Harrisdale Senior High School]" userId="f9f029c9-d743-4d60-9f2c-e74bdec1ab07" providerId="ADAL" clId="{68EDD772-35A2-4CAE-8401-5FD4265F83C4}" dt="2023-06-26T00:41:28.090" v="4457" actId="1076"/>
          <ac:spMkLst>
            <pc:docMk/>
            <pc:sldMk cId="552162739" sldId="356"/>
            <ac:spMk id="20" creationId="{89D97182-FC61-4A5A-79A6-2EFDF8B2F345}"/>
          </ac:spMkLst>
        </pc:spChg>
        <pc:spChg chg="add mod">
          <ac:chgData name="TAN Mei Yi [Harrisdale Senior High School]" userId="f9f029c9-d743-4d60-9f2c-e74bdec1ab07" providerId="ADAL" clId="{68EDD772-35A2-4CAE-8401-5FD4265F83C4}" dt="2023-06-26T00:42:33.325" v="4475" actId="1076"/>
          <ac:spMkLst>
            <pc:docMk/>
            <pc:sldMk cId="552162739" sldId="356"/>
            <ac:spMk id="21" creationId="{BEB75485-2E8E-7AD0-85A4-8A6E206D7141}"/>
          </ac:spMkLst>
        </pc:spChg>
        <pc:spChg chg="add mod">
          <ac:chgData name="TAN Mei Yi [Harrisdale Senior High School]" userId="f9f029c9-d743-4d60-9f2c-e74bdec1ab07" providerId="ADAL" clId="{68EDD772-35A2-4CAE-8401-5FD4265F83C4}" dt="2023-06-26T00:44:21.662" v="4509" actId="20577"/>
          <ac:spMkLst>
            <pc:docMk/>
            <pc:sldMk cId="552162739" sldId="356"/>
            <ac:spMk id="22" creationId="{BB5FD8BE-C17E-C1C9-5FBF-71773F95D28A}"/>
          </ac:spMkLst>
        </pc:spChg>
        <pc:spChg chg="add del mod">
          <ac:chgData name="TAN Mei Yi [Harrisdale Senior High School]" userId="f9f029c9-d743-4d60-9f2c-e74bdec1ab07" providerId="ADAL" clId="{68EDD772-35A2-4CAE-8401-5FD4265F83C4}" dt="2023-06-26T00:44:16.007" v="4502" actId="478"/>
          <ac:spMkLst>
            <pc:docMk/>
            <pc:sldMk cId="552162739" sldId="356"/>
            <ac:spMk id="23" creationId="{CFEDB07E-C30F-5AC8-0C7A-A3442A7398D8}"/>
          </ac:spMkLst>
        </pc:spChg>
        <pc:spChg chg="add mod">
          <ac:chgData name="TAN Mei Yi [Harrisdale Senior High School]" userId="f9f029c9-d743-4d60-9f2c-e74bdec1ab07" providerId="ADAL" clId="{68EDD772-35A2-4CAE-8401-5FD4265F83C4}" dt="2023-06-26T00:44:56" v="4529" actId="20577"/>
          <ac:spMkLst>
            <pc:docMk/>
            <pc:sldMk cId="552162739" sldId="356"/>
            <ac:spMk id="24" creationId="{5720DF5D-F5E8-A095-53F4-79C5184C7560}"/>
          </ac:spMkLst>
        </pc:spChg>
        <pc:spChg chg="add mod">
          <ac:chgData name="TAN Mei Yi [Harrisdale Senior High School]" userId="f9f029c9-d743-4d60-9f2c-e74bdec1ab07" providerId="ADAL" clId="{68EDD772-35A2-4CAE-8401-5FD4265F83C4}" dt="2023-06-26T00:45:29.332" v="4554" actId="20577"/>
          <ac:spMkLst>
            <pc:docMk/>
            <pc:sldMk cId="552162739" sldId="356"/>
            <ac:spMk id="25" creationId="{CFE76E05-E488-E9C5-144D-586BD6ABF5EA}"/>
          </ac:spMkLst>
        </pc:spChg>
        <pc:spChg chg="add mod">
          <ac:chgData name="TAN Mei Yi [Harrisdale Senior High School]" userId="f9f029c9-d743-4d60-9f2c-e74bdec1ab07" providerId="ADAL" clId="{68EDD772-35A2-4CAE-8401-5FD4265F83C4}" dt="2023-06-26T00:47:05.089" v="4641" actId="1076"/>
          <ac:spMkLst>
            <pc:docMk/>
            <pc:sldMk cId="552162739" sldId="356"/>
            <ac:spMk id="26" creationId="{043E56BB-4B70-163F-4027-AF8C4C93557C}"/>
          </ac:spMkLst>
        </pc:spChg>
        <pc:spChg chg="add mod">
          <ac:chgData name="TAN Mei Yi [Harrisdale Senior High School]" userId="f9f029c9-d743-4d60-9f2c-e74bdec1ab07" providerId="ADAL" clId="{68EDD772-35A2-4CAE-8401-5FD4265F83C4}" dt="2023-06-26T00:47:22.585" v="4684" actId="1076"/>
          <ac:spMkLst>
            <pc:docMk/>
            <pc:sldMk cId="552162739" sldId="356"/>
            <ac:spMk id="27" creationId="{B7579310-76C6-B97C-59A6-8A14C14E96A1}"/>
          </ac:spMkLst>
        </pc:spChg>
        <pc:picChg chg="add del mod">
          <ac:chgData name="TAN Mei Yi [Harrisdale Senior High School]" userId="f9f029c9-d743-4d60-9f2c-e74bdec1ab07" providerId="ADAL" clId="{68EDD772-35A2-4CAE-8401-5FD4265F83C4}" dt="2023-06-25T01:04:31.126" v="2109" actId="478"/>
          <ac:picMkLst>
            <pc:docMk/>
            <pc:sldMk cId="552162739" sldId="356"/>
            <ac:picMk id="4" creationId="{DBD33BD7-C44E-031C-3F9E-06E1C964E0FD}"/>
          </ac:picMkLst>
        </pc:picChg>
        <pc:picChg chg="del">
          <ac:chgData name="TAN Mei Yi [Harrisdale Senior High School]" userId="f9f029c9-d743-4d60-9f2c-e74bdec1ab07" providerId="ADAL" clId="{68EDD772-35A2-4CAE-8401-5FD4265F83C4}" dt="2023-06-24T23:46:23.065" v="1080" actId="478"/>
          <ac:picMkLst>
            <pc:docMk/>
            <pc:sldMk cId="552162739" sldId="356"/>
            <ac:picMk id="5" creationId="{2693C92E-6CE5-AD13-6D4C-FA0C820C5BCF}"/>
          </ac:picMkLst>
        </pc:picChg>
      </pc:sldChg>
      <pc:sldChg chg="addSp delSp modSp add mod ord modAnim">
        <pc:chgData name="TAN Mei Yi [Harrisdale Senior High School]" userId="f9f029c9-d743-4d60-9f2c-e74bdec1ab07" providerId="ADAL" clId="{68EDD772-35A2-4CAE-8401-5FD4265F83C4}" dt="2023-06-26T00:48:19.029" v="4736"/>
        <pc:sldMkLst>
          <pc:docMk/>
          <pc:sldMk cId="2979594825" sldId="357"/>
        </pc:sldMkLst>
        <pc:spChg chg="mod">
          <ac:chgData name="TAN Mei Yi [Harrisdale Senior High School]" userId="f9f029c9-d743-4d60-9f2c-e74bdec1ab07" providerId="ADAL" clId="{68EDD772-35A2-4CAE-8401-5FD4265F83C4}" dt="2023-06-24T23:47:55.926" v="1086" actId="20577"/>
          <ac:spMkLst>
            <pc:docMk/>
            <pc:sldMk cId="2979594825" sldId="357"/>
            <ac:spMk id="4" creationId="{FBDC67FD-C5E7-46F4-9A43-894A6A1D2F1C}"/>
          </ac:spMkLst>
        </pc:spChg>
        <pc:spChg chg="mod">
          <ac:chgData name="TAN Mei Yi [Harrisdale Senior High School]" userId="f9f029c9-d743-4d60-9f2c-e74bdec1ab07" providerId="ADAL" clId="{68EDD772-35A2-4CAE-8401-5FD4265F83C4}" dt="2023-06-26T00:48:02.251" v="4732" actId="20577"/>
          <ac:spMkLst>
            <pc:docMk/>
            <pc:sldMk cId="2979594825" sldId="357"/>
            <ac:spMk id="5" creationId="{68DADA61-F34F-4C17-99B1-B16A497F5EFA}"/>
          </ac:spMkLst>
        </pc:spChg>
        <pc:picChg chg="add del mod">
          <ac:chgData name="TAN Mei Yi [Harrisdale Senior High School]" userId="f9f029c9-d743-4d60-9f2c-e74bdec1ab07" providerId="ADAL" clId="{68EDD772-35A2-4CAE-8401-5FD4265F83C4}" dt="2023-06-24T23:51:59.268" v="1223" actId="478"/>
          <ac:picMkLst>
            <pc:docMk/>
            <pc:sldMk cId="2979594825" sldId="357"/>
            <ac:picMk id="3" creationId="{7DA2F383-C6D8-F505-F2CA-C1B4C1A75AF2}"/>
          </ac:picMkLst>
        </pc:picChg>
      </pc:sldChg>
      <pc:sldChg chg="addSp delSp modSp add mod ord modAnim">
        <pc:chgData name="TAN Mei Yi [Harrisdale Senior High School]" userId="f9f029c9-d743-4d60-9f2c-e74bdec1ab07" providerId="ADAL" clId="{68EDD772-35A2-4CAE-8401-5FD4265F83C4}" dt="2023-06-26T01:07:31.355" v="5097" actId="20577"/>
        <pc:sldMkLst>
          <pc:docMk/>
          <pc:sldMk cId="3948512978" sldId="358"/>
        </pc:sldMkLst>
        <pc:spChg chg="add del mod">
          <ac:chgData name="TAN Mei Yi [Harrisdale Senior High School]" userId="f9f029c9-d743-4d60-9f2c-e74bdec1ab07" providerId="ADAL" clId="{68EDD772-35A2-4CAE-8401-5FD4265F83C4}" dt="2023-06-25T01:51:55.321" v="2204" actId="20577"/>
          <ac:spMkLst>
            <pc:docMk/>
            <pc:sldMk cId="3948512978" sldId="358"/>
            <ac:spMk id="6" creationId="{15E6C7E4-A5BD-67D6-FF2A-4EB548671E39}"/>
          </ac:spMkLst>
        </pc:spChg>
        <pc:spChg chg="del">
          <ac:chgData name="TAN Mei Yi [Harrisdale Senior High School]" userId="f9f029c9-d743-4d60-9f2c-e74bdec1ab07" providerId="ADAL" clId="{68EDD772-35A2-4CAE-8401-5FD4265F83C4}" dt="2023-06-25T01:51:11.509" v="2114" actId="478"/>
          <ac:spMkLst>
            <pc:docMk/>
            <pc:sldMk cId="3948512978" sldId="358"/>
            <ac:spMk id="7" creationId="{00000000-0000-0000-0000-000000000000}"/>
          </ac:spMkLst>
        </pc:spChg>
        <pc:spChg chg="add del mod">
          <ac:chgData name="TAN Mei Yi [Harrisdale Senior High School]" userId="f9f029c9-d743-4d60-9f2c-e74bdec1ab07" providerId="ADAL" clId="{68EDD772-35A2-4CAE-8401-5FD4265F83C4}" dt="2023-06-25T01:51:15.093" v="2115" actId="478"/>
          <ac:spMkLst>
            <pc:docMk/>
            <pc:sldMk cId="3948512978" sldId="358"/>
            <ac:spMk id="9" creationId="{9D0D71DA-8B9F-D851-225E-CBEF4F351DC9}"/>
          </ac:spMkLst>
        </pc:spChg>
        <pc:spChg chg="add mod">
          <ac:chgData name="TAN Mei Yi [Harrisdale Senior High School]" userId="f9f029c9-d743-4d60-9f2c-e74bdec1ab07" providerId="ADAL" clId="{68EDD772-35A2-4CAE-8401-5FD4265F83C4}" dt="2023-06-26T00:50:42.718" v="4792" actId="1076"/>
          <ac:spMkLst>
            <pc:docMk/>
            <pc:sldMk cId="3948512978" sldId="358"/>
            <ac:spMk id="10" creationId="{F46D8AA6-6B0C-330B-374E-B65875442946}"/>
          </ac:spMkLst>
        </pc:spChg>
        <pc:spChg chg="add mod">
          <ac:chgData name="TAN Mei Yi [Harrisdale Senior High School]" userId="f9f029c9-d743-4d60-9f2c-e74bdec1ab07" providerId="ADAL" clId="{68EDD772-35A2-4CAE-8401-5FD4265F83C4}" dt="2023-06-26T00:59:43.461" v="4799" actId="1076"/>
          <ac:spMkLst>
            <pc:docMk/>
            <pc:sldMk cId="3948512978" sldId="358"/>
            <ac:spMk id="11" creationId="{65DE4A9F-9B5C-9A58-5E34-EC593418F01D}"/>
          </ac:spMkLst>
        </pc:spChg>
        <pc:spChg chg="add mod">
          <ac:chgData name="TAN Mei Yi [Harrisdale Senior High School]" userId="f9f029c9-d743-4d60-9f2c-e74bdec1ab07" providerId="ADAL" clId="{68EDD772-35A2-4CAE-8401-5FD4265F83C4}" dt="2023-06-26T01:06:29.170" v="5005" actId="1076"/>
          <ac:spMkLst>
            <pc:docMk/>
            <pc:sldMk cId="3948512978" sldId="358"/>
            <ac:spMk id="12" creationId="{8F94E3C5-815E-3FE3-F2C3-A91D4C01951C}"/>
          </ac:spMkLst>
        </pc:spChg>
        <pc:spChg chg="add mod">
          <ac:chgData name="TAN Mei Yi [Harrisdale Senior High School]" userId="f9f029c9-d743-4d60-9f2c-e74bdec1ab07" providerId="ADAL" clId="{68EDD772-35A2-4CAE-8401-5FD4265F83C4}" dt="2023-06-26T01:01:55.983" v="4852" actId="1076"/>
          <ac:spMkLst>
            <pc:docMk/>
            <pc:sldMk cId="3948512978" sldId="358"/>
            <ac:spMk id="13" creationId="{E06AE3CA-78C0-58BF-1730-19FEBD377B37}"/>
          </ac:spMkLst>
        </pc:spChg>
        <pc:spChg chg="add mod">
          <ac:chgData name="TAN Mei Yi [Harrisdale Senior High School]" userId="f9f029c9-d743-4d60-9f2c-e74bdec1ab07" providerId="ADAL" clId="{68EDD772-35A2-4CAE-8401-5FD4265F83C4}" dt="2023-06-26T01:03:12.062" v="4895" actId="20577"/>
          <ac:spMkLst>
            <pc:docMk/>
            <pc:sldMk cId="3948512978" sldId="358"/>
            <ac:spMk id="14" creationId="{3F831EB3-3C6A-7A66-296E-0C8F813CA497}"/>
          </ac:spMkLst>
        </pc:spChg>
        <pc:spChg chg="add del mod">
          <ac:chgData name="TAN Mei Yi [Harrisdale Senior High School]" userId="f9f029c9-d743-4d60-9f2c-e74bdec1ab07" providerId="ADAL" clId="{68EDD772-35A2-4CAE-8401-5FD4265F83C4}" dt="2023-06-26T01:02:55.251" v="4890"/>
          <ac:spMkLst>
            <pc:docMk/>
            <pc:sldMk cId="3948512978" sldId="358"/>
            <ac:spMk id="15" creationId="{4BE25C6C-0CC0-C240-98FF-C9F059CB6B52}"/>
          </ac:spMkLst>
        </pc:spChg>
        <pc:spChg chg="add mod">
          <ac:chgData name="TAN Mei Yi [Harrisdale Senior High School]" userId="f9f029c9-d743-4d60-9f2c-e74bdec1ab07" providerId="ADAL" clId="{68EDD772-35A2-4CAE-8401-5FD4265F83C4}" dt="2023-06-26T01:03:54.363" v="4933" actId="6549"/>
          <ac:spMkLst>
            <pc:docMk/>
            <pc:sldMk cId="3948512978" sldId="358"/>
            <ac:spMk id="16" creationId="{E6A719FB-7E6C-6C2C-F16A-B1FB0D3BF808}"/>
          </ac:spMkLst>
        </pc:spChg>
        <pc:spChg chg="mod">
          <ac:chgData name="TAN Mei Yi [Harrisdale Senior High School]" userId="f9f029c9-d743-4d60-9f2c-e74bdec1ab07" providerId="ADAL" clId="{68EDD772-35A2-4CAE-8401-5FD4265F83C4}" dt="2023-06-26T00:48:57.300" v="4761" actId="1076"/>
          <ac:spMkLst>
            <pc:docMk/>
            <pc:sldMk cId="3948512978" sldId="358"/>
            <ac:spMk id="17" creationId="{EC0CE4B7-66BD-F094-6B5F-74831C4C4528}"/>
          </ac:spMkLst>
        </pc:spChg>
        <pc:spChg chg="mod">
          <ac:chgData name="TAN Mei Yi [Harrisdale Senior High School]" userId="f9f029c9-d743-4d60-9f2c-e74bdec1ab07" providerId="ADAL" clId="{68EDD772-35A2-4CAE-8401-5FD4265F83C4}" dt="2023-06-26T00:49:16.676" v="4771" actId="1076"/>
          <ac:spMkLst>
            <pc:docMk/>
            <pc:sldMk cId="3948512978" sldId="358"/>
            <ac:spMk id="18" creationId="{F767A6EA-FDF1-17DA-600B-7B4C9713B3EF}"/>
          </ac:spMkLst>
        </pc:spChg>
        <pc:spChg chg="add mod">
          <ac:chgData name="TAN Mei Yi [Harrisdale Senior High School]" userId="f9f029c9-d743-4d60-9f2c-e74bdec1ab07" providerId="ADAL" clId="{68EDD772-35A2-4CAE-8401-5FD4265F83C4}" dt="2023-06-26T01:04:42.568" v="4980" actId="1076"/>
          <ac:spMkLst>
            <pc:docMk/>
            <pc:sldMk cId="3948512978" sldId="358"/>
            <ac:spMk id="19" creationId="{BFB1B695-3FBF-3ED6-685E-49FD38D930C8}"/>
          </ac:spMkLst>
        </pc:spChg>
        <pc:spChg chg="add mod">
          <ac:chgData name="TAN Mei Yi [Harrisdale Senior High School]" userId="f9f029c9-d743-4d60-9f2c-e74bdec1ab07" providerId="ADAL" clId="{68EDD772-35A2-4CAE-8401-5FD4265F83C4}" dt="2023-06-26T01:06:17.794" v="5002" actId="20577"/>
          <ac:spMkLst>
            <pc:docMk/>
            <pc:sldMk cId="3948512978" sldId="358"/>
            <ac:spMk id="20" creationId="{849840E7-943E-A479-F81F-B6A6D3645249}"/>
          </ac:spMkLst>
        </pc:spChg>
        <pc:spChg chg="add del mod">
          <ac:chgData name="TAN Mei Yi [Harrisdale Senior High School]" userId="f9f029c9-d743-4d60-9f2c-e74bdec1ab07" providerId="ADAL" clId="{68EDD772-35A2-4CAE-8401-5FD4265F83C4}" dt="2023-06-26T01:06:29.539" v="5006"/>
          <ac:spMkLst>
            <pc:docMk/>
            <pc:sldMk cId="3948512978" sldId="358"/>
            <ac:spMk id="21" creationId="{6051CBAD-04A8-9981-696E-BDE0FEC0477A}"/>
          </ac:spMkLst>
        </pc:spChg>
        <pc:spChg chg="add mod">
          <ac:chgData name="TAN Mei Yi [Harrisdale Senior High School]" userId="f9f029c9-d743-4d60-9f2c-e74bdec1ab07" providerId="ADAL" clId="{68EDD772-35A2-4CAE-8401-5FD4265F83C4}" dt="2023-06-26T01:06:51.180" v="5037" actId="1076"/>
          <ac:spMkLst>
            <pc:docMk/>
            <pc:sldMk cId="3948512978" sldId="358"/>
            <ac:spMk id="22" creationId="{96519921-92FE-354E-B06A-8B98F1955229}"/>
          </ac:spMkLst>
        </pc:spChg>
        <pc:spChg chg="add mod">
          <ac:chgData name="TAN Mei Yi [Harrisdale Senior High School]" userId="f9f029c9-d743-4d60-9f2c-e74bdec1ab07" providerId="ADAL" clId="{68EDD772-35A2-4CAE-8401-5FD4265F83C4}" dt="2023-06-26T01:07:05.659" v="5053" actId="1076"/>
          <ac:spMkLst>
            <pc:docMk/>
            <pc:sldMk cId="3948512978" sldId="358"/>
            <ac:spMk id="23" creationId="{CFA23717-AC86-6582-C848-968A05289117}"/>
          </ac:spMkLst>
        </pc:spChg>
        <pc:spChg chg="add mod">
          <ac:chgData name="TAN Mei Yi [Harrisdale Senior High School]" userId="f9f029c9-d743-4d60-9f2c-e74bdec1ab07" providerId="ADAL" clId="{68EDD772-35A2-4CAE-8401-5FD4265F83C4}" dt="2023-06-26T01:07:19.037" v="5081" actId="20577"/>
          <ac:spMkLst>
            <pc:docMk/>
            <pc:sldMk cId="3948512978" sldId="358"/>
            <ac:spMk id="24" creationId="{F004A152-F7A6-DBDF-6F8F-300EECBF2CA3}"/>
          </ac:spMkLst>
        </pc:spChg>
        <pc:spChg chg="add mod">
          <ac:chgData name="TAN Mei Yi [Harrisdale Senior High School]" userId="f9f029c9-d743-4d60-9f2c-e74bdec1ab07" providerId="ADAL" clId="{68EDD772-35A2-4CAE-8401-5FD4265F83C4}" dt="2023-06-26T01:07:31.355" v="5097" actId="20577"/>
          <ac:spMkLst>
            <pc:docMk/>
            <pc:sldMk cId="3948512978" sldId="358"/>
            <ac:spMk id="25" creationId="{C273472F-430B-702D-BCEE-D225FA22FE30}"/>
          </ac:spMkLst>
        </pc:spChg>
        <pc:picChg chg="del">
          <ac:chgData name="TAN Mei Yi [Harrisdale Senior High School]" userId="f9f029c9-d743-4d60-9f2c-e74bdec1ab07" providerId="ADAL" clId="{68EDD772-35A2-4CAE-8401-5FD4265F83C4}" dt="2023-06-24T23:53:05.330" v="1258" actId="478"/>
          <ac:picMkLst>
            <pc:docMk/>
            <pc:sldMk cId="3948512978" sldId="358"/>
            <ac:picMk id="4" creationId="{DBD33BD7-C44E-031C-3F9E-06E1C964E0FD}"/>
          </ac:picMkLst>
        </pc:picChg>
        <pc:picChg chg="add del">
          <ac:chgData name="TAN Mei Yi [Harrisdale Senior High School]" userId="f9f029c9-d743-4d60-9f2c-e74bdec1ab07" providerId="ADAL" clId="{68EDD772-35A2-4CAE-8401-5FD4265F83C4}" dt="2023-06-25T01:51:57.025" v="2205" actId="478"/>
          <ac:picMkLst>
            <pc:docMk/>
            <pc:sldMk cId="3948512978" sldId="358"/>
            <ac:picMk id="5" creationId="{D10C3851-B8CF-E1B5-C93F-DADC0B6DEFB3}"/>
          </ac:picMkLst>
        </pc:picChg>
      </pc:sldChg>
      <pc:sldChg chg="addSp delSp modSp add mod modAnim">
        <pc:chgData name="TAN Mei Yi [Harrisdale Senior High School]" userId="f9f029c9-d743-4d60-9f2c-e74bdec1ab07" providerId="ADAL" clId="{68EDD772-35A2-4CAE-8401-5FD4265F83C4}" dt="2023-06-26T01:10:02.256" v="5237" actId="1076"/>
        <pc:sldMkLst>
          <pc:docMk/>
          <pc:sldMk cId="3302126290" sldId="359"/>
        </pc:sldMkLst>
        <pc:spChg chg="mod">
          <ac:chgData name="TAN Mei Yi [Harrisdale Senior High School]" userId="f9f029c9-d743-4d60-9f2c-e74bdec1ab07" providerId="ADAL" clId="{68EDD772-35A2-4CAE-8401-5FD4265F83C4}" dt="2023-06-25T01:52:33.455" v="2232" actId="20577"/>
          <ac:spMkLst>
            <pc:docMk/>
            <pc:sldMk cId="3302126290" sldId="359"/>
            <ac:spMk id="3" creationId="{51FC27DD-D18C-C502-C832-4FDF7AFBE3C9}"/>
          </ac:spMkLst>
        </pc:spChg>
        <pc:spChg chg="mod">
          <ac:chgData name="TAN Mei Yi [Harrisdale Senior High School]" userId="f9f029c9-d743-4d60-9f2c-e74bdec1ab07" providerId="ADAL" clId="{68EDD772-35A2-4CAE-8401-5FD4265F83C4}" dt="2023-06-25T23:36:16.968" v="2616" actId="6549"/>
          <ac:spMkLst>
            <pc:docMk/>
            <pc:sldMk cId="3302126290" sldId="359"/>
            <ac:spMk id="7" creationId="{00000000-0000-0000-0000-000000000000}"/>
          </ac:spMkLst>
        </pc:spChg>
        <pc:spChg chg="add mod">
          <ac:chgData name="TAN Mei Yi [Harrisdale Senior High School]" userId="f9f029c9-d743-4d60-9f2c-e74bdec1ab07" providerId="ADAL" clId="{68EDD772-35A2-4CAE-8401-5FD4265F83C4}" dt="2023-06-25T23:35:34.119" v="2606" actId="1076"/>
          <ac:spMkLst>
            <pc:docMk/>
            <pc:sldMk cId="3302126290" sldId="359"/>
            <ac:spMk id="13" creationId="{5A6361AB-93A5-499E-8669-E00239992BFF}"/>
          </ac:spMkLst>
        </pc:spChg>
        <pc:spChg chg="add mod">
          <ac:chgData name="TAN Mei Yi [Harrisdale Senior High School]" userId="f9f029c9-d743-4d60-9f2c-e74bdec1ab07" providerId="ADAL" clId="{68EDD772-35A2-4CAE-8401-5FD4265F83C4}" dt="2023-06-25T23:37:06.833" v="2850" actId="20577"/>
          <ac:spMkLst>
            <pc:docMk/>
            <pc:sldMk cId="3302126290" sldId="359"/>
            <ac:spMk id="14" creationId="{015E2A5D-E3A7-7C8A-19C0-C23FCB18C7C3}"/>
          </ac:spMkLst>
        </pc:spChg>
        <pc:spChg chg="add mod">
          <ac:chgData name="TAN Mei Yi [Harrisdale Senior High School]" userId="f9f029c9-d743-4d60-9f2c-e74bdec1ab07" providerId="ADAL" clId="{68EDD772-35A2-4CAE-8401-5FD4265F83C4}" dt="2023-06-26T01:09:15.983" v="5177" actId="1076"/>
          <ac:spMkLst>
            <pc:docMk/>
            <pc:sldMk cId="3302126290" sldId="359"/>
            <ac:spMk id="15" creationId="{FE04B5FD-6C0E-7539-746F-435FFD2BA5E2}"/>
          </ac:spMkLst>
        </pc:spChg>
        <pc:spChg chg="add mod">
          <ac:chgData name="TAN Mei Yi [Harrisdale Senior High School]" userId="f9f029c9-d743-4d60-9f2c-e74bdec1ab07" providerId="ADAL" clId="{68EDD772-35A2-4CAE-8401-5FD4265F83C4}" dt="2023-06-26T01:10:02.256" v="5237" actId="1076"/>
          <ac:spMkLst>
            <pc:docMk/>
            <pc:sldMk cId="3302126290" sldId="359"/>
            <ac:spMk id="16" creationId="{FD531DC8-D479-6C3B-0C62-C78E3A3A4E83}"/>
          </ac:spMkLst>
        </pc:spChg>
        <pc:spChg chg="mod">
          <ac:chgData name="TAN Mei Yi [Harrisdale Senior High School]" userId="f9f029c9-d743-4d60-9f2c-e74bdec1ab07" providerId="ADAL" clId="{68EDD772-35A2-4CAE-8401-5FD4265F83C4}" dt="2023-06-26T01:08:56.392" v="5143" actId="1076"/>
          <ac:spMkLst>
            <pc:docMk/>
            <pc:sldMk cId="3302126290" sldId="359"/>
            <ac:spMk id="17" creationId="{EC0CE4B7-66BD-F094-6B5F-74831C4C4528}"/>
          </ac:spMkLst>
        </pc:spChg>
        <pc:spChg chg="mod">
          <ac:chgData name="TAN Mei Yi [Harrisdale Senior High School]" userId="f9f029c9-d743-4d60-9f2c-e74bdec1ab07" providerId="ADAL" clId="{68EDD772-35A2-4CAE-8401-5FD4265F83C4}" dt="2023-06-26T01:08:59.646" v="5144" actId="1076"/>
          <ac:spMkLst>
            <pc:docMk/>
            <pc:sldMk cId="3302126290" sldId="359"/>
            <ac:spMk id="18" creationId="{F767A6EA-FDF1-17DA-600B-7B4C9713B3EF}"/>
          </ac:spMkLst>
        </pc:spChg>
        <pc:picChg chg="add del">
          <ac:chgData name="TAN Mei Yi [Harrisdale Senior High School]" userId="f9f029c9-d743-4d60-9f2c-e74bdec1ab07" providerId="ADAL" clId="{68EDD772-35A2-4CAE-8401-5FD4265F83C4}" dt="2023-06-24T23:53:33.075" v="1263" actId="22"/>
          <ac:picMkLst>
            <pc:docMk/>
            <pc:sldMk cId="3302126290" sldId="359"/>
            <ac:picMk id="4" creationId="{D990D0CB-ED3A-E98B-2706-9B44C2384F77}"/>
          </ac:picMkLst>
        </pc:picChg>
        <pc:picChg chg="del">
          <ac:chgData name="TAN Mei Yi [Harrisdale Senior High School]" userId="f9f029c9-d743-4d60-9f2c-e74bdec1ab07" providerId="ADAL" clId="{68EDD772-35A2-4CAE-8401-5FD4265F83C4}" dt="2023-06-24T23:53:31.751" v="1261" actId="478"/>
          <ac:picMkLst>
            <pc:docMk/>
            <pc:sldMk cId="3302126290" sldId="359"/>
            <ac:picMk id="5" creationId="{D10C3851-B8CF-E1B5-C93F-DADC0B6DEFB3}"/>
          </ac:picMkLst>
        </pc:picChg>
        <pc:picChg chg="add del mod">
          <ac:chgData name="TAN Mei Yi [Harrisdale Senior High School]" userId="f9f029c9-d743-4d60-9f2c-e74bdec1ab07" providerId="ADAL" clId="{68EDD772-35A2-4CAE-8401-5FD4265F83C4}" dt="2023-06-25T23:37:09.067" v="2851" actId="478"/>
          <ac:picMkLst>
            <pc:docMk/>
            <pc:sldMk cId="3302126290" sldId="359"/>
            <ac:picMk id="8" creationId="{BE522618-1018-C1DD-6481-8B18A7AF5438}"/>
          </ac:picMkLst>
        </pc:picChg>
        <pc:picChg chg="add del mod">
          <ac:chgData name="TAN Mei Yi [Harrisdale Senior High School]" userId="f9f029c9-d743-4d60-9f2c-e74bdec1ab07" providerId="ADAL" clId="{68EDD772-35A2-4CAE-8401-5FD4265F83C4}" dt="2023-06-25T01:59:18.528" v="2586" actId="478"/>
          <ac:picMkLst>
            <pc:docMk/>
            <pc:sldMk cId="3302126290" sldId="359"/>
            <ac:picMk id="10" creationId="{978F0EFF-91C2-4B6C-D759-88E8265E2214}"/>
          </ac:picMkLst>
        </pc:picChg>
        <pc:picChg chg="add del mod">
          <ac:chgData name="TAN Mei Yi [Harrisdale Senior High School]" userId="f9f029c9-d743-4d60-9f2c-e74bdec1ab07" providerId="ADAL" clId="{68EDD772-35A2-4CAE-8401-5FD4265F83C4}" dt="2023-06-25T01:59:15.995" v="2584" actId="478"/>
          <ac:picMkLst>
            <pc:docMk/>
            <pc:sldMk cId="3302126290" sldId="359"/>
            <ac:picMk id="12" creationId="{F05D1A77-5084-6A6D-789C-ED4B9DE6136A}"/>
          </ac:picMkLst>
        </pc:picChg>
      </pc:sldChg>
      <pc:sldChg chg="addSp delSp modSp add mod delAnim modAnim">
        <pc:chgData name="TAN Mei Yi [Harrisdale Senior High School]" userId="f9f029c9-d743-4d60-9f2c-e74bdec1ab07" providerId="ADAL" clId="{68EDD772-35A2-4CAE-8401-5FD4265F83C4}" dt="2023-06-25T23:48:07.246" v="3291" actId="478"/>
        <pc:sldMkLst>
          <pc:docMk/>
          <pc:sldMk cId="1276559418" sldId="360"/>
        </pc:sldMkLst>
        <pc:spChg chg="mod">
          <ac:chgData name="TAN Mei Yi [Harrisdale Senior High School]" userId="f9f029c9-d743-4d60-9f2c-e74bdec1ab07" providerId="ADAL" clId="{68EDD772-35A2-4CAE-8401-5FD4265F83C4}" dt="2023-06-25T00:02:42.388" v="1296" actId="20577"/>
          <ac:spMkLst>
            <pc:docMk/>
            <pc:sldMk cId="1276559418" sldId="360"/>
            <ac:spMk id="3" creationId="{51FC27DD-D18C-C502-C832-4FDF7AFBE3C9}"/>
          </ac:spMkLst>
        </pc:spChg>
        <pc:spChg chg="mod">
          <ac:chgData name="TAN Mei Yi [Harrisdale Senior High School]" userId="f9f029c9-d743-4d60-9f2c-e74bdec1ab07" providerId="ADAL" clId="{68EDD772-35A2-4CAE-8401-5FD4265F83C4}" dt="2023-06-25T23:47:49.826" v="3289" actId="20577"/>
          <ac:spMkLst>
            <pc:docMk/>
            <pc:sldMk cId="1276559418" sldId="360"/>
            <ac:spMk id="7" creationId="{00000000-0000-0000-0000-000000000000}"/>
          </ac:spMkLst>
        </pc:spChg>
        <pc:spChg chg="add mod">
          <ac:chgData name="TAN Mei Yi [Harrisdale Senior High School]" userId="f9f029c9-d743-4d60-9f2c-e74bdec1ab07" providerId="ADAL" clId="{68EDD772-35A2-4CAE-8401-5FD4265F83C4}" dt="2023-06-25T23:46:50.754" v="3270" actId="164"/>
          <ac:spMkLst>
            <pc:docMk/>
            <pc:sldMk cId="1276559418" sldId="360"/>
            <ac:spMk id="9" creationId="{EC99F071-BF0F-84E0-2C9A-D64D546BA992}"/>
          </ac:spMkLst>
        </pc:spChg>
        <pc:spChg chg="add mod">
          <ac:chgData name="TAN Mei Yi [Harrisdale Senior High School]" userId="f9f029c9-d743-4d60-9f2c-e74bdec1ab07" providerId="ADAL" clId="{68EDD772-35A2-4CAE-8401-5FD4265F83C4}" dt="2023-06-25T23:47:12.629" v="3277" actId="1035"/>
          <ac:spMkLst>
            <pc:docMk/>
            <pc:sldMk cId="1276559418" sldId="360"/>
            <ac:spMk id="10" creationId="{B28F3384-1184-9108-57BD-04F3A41324E4}"/>
          </ac:spMkLst>
        </pc:spChg>
        <pc:spChg chg="add mod">
          <ac:chgData name="TAN Mei Yi [Harrisdale Senior High School]" userId="f9f029c9-d743-4d60-9f2c-e74bdec1ab07" providerId="ADAL" clId="{68EDD772-35A2-4CAE-8401-5FD4265F83C4}" dt="2023-06-25T23:47:27.412" v="3282" actId="20577"/>
          <ac:spMkLst>
            <pc:docMk/>
            <pc:sldMk cId="1276559418" sldId="360"/>
            <ac:spMk id="12" creationId="{5528FAA4-452C-9338-0AB3-6BED4D48A45B}"/>
          </ac:spMkLst>
        </pc:spChg>
        <pc:spChg chg="mod">
          <ac:chgData name="TAN Mei Yi [Harrisdale Senior High School]" userId="f9f029c9-d743-4d60-9f2c-e74bdec1ab07" providerId="ADAL" clId="{68EDD772-35A2-4CAE-8401-5FD4265F83C4}" dt="2023-06-25T23:47:21.981" v="3279" actId="1076"/>
          <ac:spMkLst>
            <pc:docMk/>
            <pc:sldMk cId="1276559418" sldId="360"/>
            <ac:spMk id="17" creationId="{EC0CE4B7-66BD-F094-6B5F-74831C4C4528}"/>
          </ac:spMkLst>
        </pc:spChg>
        <pc:spChg chg="del mod">
          <ac:chgData name="TAN Mei Yi [Harrisdale Senior High School]" userId="f9f029c9-d743-4d60-9f2c-e74bdec1ab07" providerId="ADAL" clId="{68EDD772-35A2-4CAE-8401-5FD4265F83C4}" dt="2023-06-25T23:48:07.246" v="3291" actId="478"/>
          <ac:spMkLst>
            <pc:docMk/>
            <pc:sldMk cId="1276559418" sldId="360"/>
            <ac:spMk id="18" creationId="{F767A6EA-FDF1-17DA-600B-7B4C9713B3EF}"/>
          </ac:spMkLst>
        </pc:spChg>
        <pc:grpChg chg="add mod">
          <ac:chgData name="TAN Mei Yi [Harrisdale Senior High School]" userId="f9f029c9-d743-4d60-9f2c-e74bdec1ab07" providerId="ADAL" clId="{68EDD772-35A2-4CAE-8401-5FD4265F83C4}" dt="2023-06-25T23:47:17.442" v="3278" actId="167"/>
          <ac:grpSpMkLst>
            <pc:docMk/>
            <pc:sldMk cId="1276559418" sldId="360"/>
            <ac:grpSpMk id="11" creationId="{E7E0DFCE-1F0B-9598-F32C-757A54BCEDB2}"/>
          </ac:grpSpMkLst>
        </pc:grpChg>
        <pc:picChg chg="add del mod">
          <ac:chgData name="TAN Mei Yi [Harrisdale Senior High School]" userId="f9f029c9-d743-4d60-9f2c-e74bdec1ab07" providerId="ADAL" clId="{68EDD772-35A2-4CAE-8401-5FD4265F83C4}" dt="2023-06-25T23:40:42.828" v="3079" actId="478"/>
          <ac:picMkLst>
            <pc:docMk/>
            <pc:sldMk cId="1276559418" sldId="360"/>
            <ac:picMk id="4" creationId="{D364B16C-78C5-D841-7CEF-C3376F9D8FD1}"/>
          </ac:picMkLst>
        </pc:picChg>
        <pc:picChg chg="del">
          <ac:chgData name="TAN Mei Yi [Harrisdale Senior High School]" userId="f9f029c9-d743-4d60-9f2c-e74bdec1ab07" providerId="ADAL" clId="{68EDD772-35A2-4CAE-8401-5FD4265F83C4}" dt="2023-06-24T23:55:35.494" v="1271" actId="478"/>
          <ac:picMkLst>
            <pc:docMk/>
            <pc:sldMk cId="1276559418" sldId="360"/>
            <ac:picMk id="5" creationId="{D10C3851-B8CF-E1B5-C93F-DADC0B6DEFB3}"/>
          </ac:picMkLst>
        </pc:picChg>
        <pc:picChg chg="add del mod">
          <ac:chgData name="TAN Mei Yi [Harrisdale Senior High School]" userId="f9f029c9-d743-4d60-9f2c-e74bdec1ab07" providerId="ADAL" clId="{68EDD772-35A2-4CAE-8401-5FD4265F83C4}" dt="2023-06-25T23:47:55.029" v="3290" actId="478"/>
          <ac:picMkLst>
            <pc:docMk/>
            <pc:sldMk cId="1276559418" sldId="360"/>
            <ac:picMk id="8" creationId="{63112DE1-4F8E-48C5-9B9E-E7469832E6A5}"/>
          </ac:picMkLst>
        </pc:picChg>
        <pc:picChg chg="add del mod">
          <ac:chgData name="TAN Mei Yi [Harrisdale Senior High School]" userId="f9f029c9-d743-4d60-9f2c-e74bdec1ab07" providerId="ADAL" clId="{68EDD772-35A2-4CAE-8401-5FD4265F83C4}" dt="2023-06-25T23:40:44.628" v="3080" actId="478"/>
          <ac:picMkLst>
            <pc:docMk/>
            <pc:sldMk cId="1276559418" sldId="360"/>
            <ac:picMk id="1026" creationId="{656D5F06-C449-4F3E-8A06-AAC85F931CF9}"/>
          </ac:picMkLst>
        </pc:picChg>
        <pc:picChg chg="add mod">
          <ac:chgData name="TAN Mei Yi [Harrisdale Senior High School]" userId="f9f029c9-d743-4d60-9f2c-e74bdec1ab07" providerId="ADAL" clId="{68EDD772-35A2-4CAE-8401-5FD4265F83C4}" dt="2023-06-25T23:46:50.754" v="3270" actId="164"/>
          <ac:picMkLst>
            <pc:docMk/>
            <pc:sldMk cId="1276559418" sldId="360"/>
            <ac:picMk id="1028" creationId="{737673BF-1FC3-187C-A60C-D53466B905ED}"/>
          </ac:picMkLst>
        </pc:picChg>
      </pc:sldChg>
      <pc:sldChg chg="addSp delSp modSp add mod modAnim">
        <pc:chgData name="TAN Mei Yi [Harrisdale Senior High School]" userId="f9f029c9-d743-4d60-9f2c-e74bdec1ab07" providerId="ADAL" clId="{68EDD772-35A2-4CAE-8401-5FD4265F83C4}" dt="2023-06-26T01:15:26.746" v="5422" actId="1076"/>
        <pc:sldMkLst>
          <pc:docMk/>
          <pc:sldMk cId="971590549" sldId="361"/>
        </pc:sldMkLst>
        <pc:spChg chg="add mod">
          <ac:chgData name="TAN Mei Yi [Harrisdale Senior High School]" userId="f9f029c9-d743-4d60-9f2c-e74bdec1ab07" providerId="ADAL" clId="{68EDD772-35A2-4CAE-8401-5FD4265F83C4}" dt="2023-06-26T01:11:22.256" v="5291" actId="1076"/>
          <ac:spMkLst>
            <pc:docMk/>
            <pc:sldMk cId="971590549" sldId="361"/>
            <ac:spMk id="5" creationId="{00A1C1EA-E0BE-B55E-2E77-AB19E27DDE9D}"/>
          </ac:spMkLst>
        </pc:spChg>
        <pc:spChg chg="mod">
          <ac:chgData name="TAN Mei Yi [Harrisdale Senior High School]" userId="f9f029c9-d743-4d60-9f2c-e74bdec1ab07" providerId="ADAL" clId="{68EDD772-35A2-4CAE-8401-5FD4265F83C4}" dt="2023-06-25T23:51:19.501" v="3461" actId="20577"/>
          <ac:spMkLst>
            <pc:docMk/>
            <pc:sldMk cId="971590549" sldId="361"/>
            <ac:spMk id="6" creationId="{15E6C7E4-A5BD-67D6-FF2A-4EB548671E39}"/>
          </ac:spMkLst>
        </pc:spChg>
        <pc:spChg chg="add mod">
          <ac:chgData name="TAN Mei Yi [Harrisdale Senior High School]" userId="f9f029c9-d743-4d60-9f2c-e74bdec1ab07" providerId="ADAL" clId="{68EDD772-35A2-4CAE-8401-5FD4265F83C4}" dt="2023-06-26T01:11:38.798" v="5302" actId="1076"/>
          <ac:spMkLst>
            <pc:docMk/>
            <pc:sldMk cId="971590549" sldId="361"/>
            <ac:spMk id="7" creationId="{3391DEB3-6927-D64A-55DF-432FEBC6865F}"/>
          </ac:spMkLst>
        </pc:spChg>
        <pc:spChg chg="add mod">
          <ac:chgData name="TAN Mei Yi [Harrisdale Senior High School]" userId="f9f029c9-d743-4d60-9f2c-e74bdec1ab07" providerId="ADAL" clId="{68EDD772-35A2-4CAE-8401-5FD4265F83C4}" dt="2023-06-26T01:12:31.591" v="5333" actId="1076"/>
          <ac:spMkLst>
            <pc:docMk/>
            <pc:sldMk cId="971590549" sldId="361"/>
            <ac:spMk id="8" creationId="{BB415A99-561D-26F5-6BC3-25363F3D0BC2}"/>
          </ac:spMkLst>
        </pc:spChg>
        <pc:spChg chg="add mod">
          <ac:chgData name="TAN Mei Yi [Harrisdale Senior High School]" userId="f9f029c9-d743-4d60-9f2c-e74bdec1ab07" providerId="ADAL" clId="{68EDD772-35A2-4CAE-8401-5FD4265F83C4}" dt="2023-06-26T01:12:46.423" v="5340" actId="20577"/>
          <ac:spMkLst>
            <pc:docMk/>
            <pc:sldMk cId="971590549" sldId="361"/>
            <ac:spMk id="9" creationId="{52CE4DDB-6DDB-C721-C38D-8F5CB1020177}"/>
          </ac:spMkLst>
        </pc:spChg>
        <pc:spChg chg="add mod">
          <ac:chgData name="TAN Mei Yi [Harrisdale Senior High School]" userId="f9f029c9-d743-4d60-9f2c-e74bdec1ab07" providerId="ADAL" clId="{68EDD772-35A2-4CAE-8401-5FD4265F83C4}" dt="2023-06-26T01:13:00.151" v="5347" actId="20577"/>
          <ac:spMkLst>
            <pc:docMk/>
            <pc:sldMk cId="971590549" sldId="361"/>
            <ac:spMk id="10" creationId="{4E61FC9E-DEBB-2C37-A523-2CE5661D302E}"/>
          </ac:spMkLst>
        </pc:spChg>
        <pc:spChg chg="add mod">
          <ac:chgData name="TAN Mei Yi [Harrisdale Senior High School]" userId="f9f029c9-d743-4d60-9f2c-e74bdec1ab07" providerId="ADAL" clId="{68EDD772-35A2-4CAE-8401-5FD4265F83C4}" dt="2023-06-26T01:13:08.774" v="5355" actId="20577"/>
          <ac:spMkLst>
            <pc:docMk/>
            <pc:sldMk cId="971590549" sldId="361"/>
            <ac:spMk id="11" creationId="{A7F7ACDB-D4F3-A54A-3D38-6A3A762EF487}"/>
          </ac:spMkLst>
        </pc:spChg>
        <pc:spChg chg="add mod">
          <ac:chgData name="TAN Mei Yi [Harrisdale Senior High School]" userId="f9f029c9-d743-4d60-9f2c-e74bdec1ab07" providerId="ADAL" clId="{68EDD772-35A2-4CAE-8401-5FD4265F83C4}" dt="2023-06-26T01:13:23.372" v="5364" actId="1076"/>
          <ac:spMkLst>
            <pc:docMk/>
            <pc:sldMk cId="971590549" sldId="361"/>
            <ac:spMk id="12" creationId="{FB3A8900-2597-897E-7214-85991F20A1B6}"/>
          </ac:spMkLst>
        </pc:spChg>
        <pc:spChg chg="add mod">
          <ac:chgData name="TAN Mei Yi [Harrisdale Senior High School]" userId="f9f029c9-d743-4d60-9f2c-e74bdec1ab07" providerId="ADAL" clId="{68EDD772-35A2-4CAE-8401-5FD4265F83C4}" dt="2023-06-26T01:14:07.489" v="5380" actId="20577"/>
          <ac:spMkLst>
            <pc:docMk/>
            <pc:sldMk cId="971590549" sldId="361"/>
            <ac:spMk id="13" creationId="{67CE2F3D-0547-066B-6A1F-151978EDF389}"/>
          </ac:spMkLst>
        </pc:spChg>
        <pc:spChg chg="add mod">
          <ac:chgData name="TAN Mei Yi [Harrisdale Senior High School]" userId="f9f029c9-d743-4d60-9f2c-e74bdec1ab07" providerId="ADAL" clId="{68EDD772-35A2-4CAE-8401-5FD4265F83C4}" dt="2023-06-26T01:14:33.206" v="5404" actId="20577"/>
          <ac:spMkLst>
            <pc:docMk/>
            <pc:sldMk cId="971590549" sldId="361"/>
            <ac:spMk id="16" creationId="{BC0F57E0-8DCA-E314-0805-B34BFF9C26E8}"/>
          </ac:spMkLst>
        </pc:spChg>
        <pc:spChg chg="mod">
          <ac:chgData name="TAN Mei Yi [Harrisdale Senior High School]" userId="f9f029c9-d743-4d60-9f2c-e74bdec1ab07" providerId="ADAL" clId="{68EDD772-35A2-4CAE-8401-5FD4265F83C4}" dt="2023-06-26T01:10:57.203" v="5264" actId="1076"/>
          <ac:spMkLst>
            <pc:docMk/>
            <pc:sldMk cId="971590549" sldId="361"/>
            <ac:spMk id="17" creationId="{EC0CE4B7-66BD-F094-6B5F-74831C4C4528}"/>
          </ac:spMkLst>
        </pc:spChg>
        <pc:spChg chg="mod">
          <ac:chgData name="TAN Mei Yi [Harrisdale Senior High School]" userId="f9f029c9-d743-4d60-9f2c-e74bdec1ab07" providerId="ADAL" clId="{68EDD772-35A2-4CAE-8401-5FD4265F83C4}" dt="2023-06-26T01:10:57.203" v="5264" actId="1076"/>
          <ac:spMkLst>
            <pc:docMk/>
            <pc:sldMk cId="971590549" sldId="361"/>
            <ac:spMk id="18" creationId="{F767A6EA-FDF1-17DA-600B-7B4C9713B3EF}"/>
          </ac:spMkLst>
        </pc:spChg>
        <pc:spChg chg="add mod">
          <ac:chgData name="TAN Mei Yi [Harrisdale Senior High School]" userId="f9f029c9-d743-4d60-9f2c-e74bdec1ab07" providerId="ADAL" clId="{68EDD772-35A2-4CAE-8401-5FD4265F83C4}" dt="2023-06-26T01:15:26.746" v="5422" actId="1076"/>
          <ac:spMkLst>
            <pc:docMk/>
            <pc:sldMk cId="971590549" sldId="361"/>
            <ac:spMk id="19" creationId="{D45851F3-06E2-1EDE-12C0-065796E2AC7E}"/>
          </ac:spMkLst>
        </pc:spChg>
        <pc:picChg chg="add del mod">
          <ac:chgData name="TAN Mei Yi [Harrisdale Senior High School]" userId="f9f029c9-d743-4d60-9f2c-e74bdec1ab07" providerId="ADAL" clId="{68EDD772-35A2-4CAE-8401-5FD4265F83C4}" dt="2023-06-25T23:51:30.324" v="3462" actId="478"/>
          <ac:picMkLst>
            <pc:docMk/>
            <pc:sldMk cId="971590549" sldId="361"/>
            <ac:picMk id="4" creationId="{5BB44D0D-5F27-BF5C-4D48-9F61F6C7B730}"/>
          </ac:picMkLst>
        </pc:picChg>
        <pc:picChg chg="add mod">
          <ac:chgData name="TAN Mei Yi [Harrisdale Senior High School]" userId="f9f029c9-d743-4d60-9f2c-e74bdec1ab07" providerId="ADAL" clId="{68EDD772-35A2-4CAE-8401-5FD4265F83C4}" dt="2023-06-26T01:13:51.828" v="5369" actId="1076"/>
          <ac:picMkLst>
            <pc:docMk/>
            <pc:sldMk cId="971590549" sldId="361"/>
            <ac:picMk id="15" creationId="{6448AE96-A55E-C5DD-0921-96494E179EBC}"/>
          </ac:picMkLst>
        </pc:picChg>
      </pc:sldChg>
      <pc:sldChg chg="addSp delSp modSp add del mod">
        <pc:chgData name="TAN Mei Yi [Harrisdale Senior High School]" userId="f9f029c9-d743-4d60-9f2c-e74bdec1ab07" providerId="ADAL" clId="{68EDD772-35A2-4CAE-8401-5FD4265F83C4}" dt="2023-06-26T01:08:29.125" v="5098" actId="47"/>
        <pc:sldMkLst>
          <pc:docMk/>
          <pc:sldMk cId="1445736168" sldId="362"/>
        </pc:sldMkLst>
        <pc:spChg chg="mod">
          <ac:chgData name="TAN Mei Yi [Harrisdale Senior High School]" userId="f9f029c9-d743-4d60-9f2c-e74bdec1ab07" providerId="ADAL" clId="{68EDD772-35A2-4CAE-8401-5FD4265F83C4}" dt="2023-06-25T23:55:19.742" v="3707" actId="20577"/>
          <ac:spMkLst>
            <pc:docMk/>
            <pc:sldMk cId="1445736168" sldId="362"/>
            <ac:spMk id="6" creationId="{15E6C7E4-A5BD-67D6-FF2A-4EB548671E39}"/>
          </ac:spMkLst>
        </pc:spChg>
        <pc:picChg chg="del">
          <ac:chgData name="TAN Mei Yi [Harrisdale Senior High School]" userId="f9f029c9-d743-4d60-9f2c-e74bdec1ab07" providerId="ADAL" clId="{68EDD772-35A2-4CAE-8401-5FD4265F83C4}" dt="2023-06-25T23:49:16.691" v="3296" actId="478"/>
          <ac:picMkLst>
            <pc:docMk/>
            <pc:sldMk cId="1445736168" sldId="362"/>
            <ac:picMk id="4" creationId="{5BB44D0D-5F27-BF5C-4D48-9F61F6C7B730}"/>
          </ac:picMkLst>
        </pc:picChg>
        <pc:picChg chg="add del mod">
          <ac:chgData name="TAN Mei Yi [Harrisdale Senior High School]" userId="f9f029c9-d743-4d60-9f2c-e74bdec1ab07" providerId="ADAL" clId="{68EDD772-35A2-4CAE-8401-5FD4265F83C4}" dt="2023-06-25T23:55:21.160" v="3708" actId="478"/>
          <ac:picMkLst>
            <pc:docMk/>
            <pc:sldMk cId="1445736168" sldId="362"/>
            <ac:picMk id="5" creationId="{80254908-D8B3-8131-226A-7AEB4EB82667}"/>
          </ac:picMkLst>
        </pc:picChg>
      </pc:sldChg>
    </pc:docChg>
  </pc:docChgLst>
  <pc:docChgLst>
    <pc:chgData name="TAN Mei Yi [Harrisdale Senior High School]" userId="f9f029c9-d743-4d60-9f2c-e74bdec1ab07" providerId="ADAL" clId="{788AB1A8-10FF-452C-8FE7-DA7F1FFFB155}"/>
    <pc:docChg chg="undo custSel addSld delSld modSld">
      <pc:chgData name="TAN Mei Yi [Harrisdale Senior High School]" userId="f9f029c9-d743-4d60-9f2c-e74bdec1ab07" providerId="ADAL" clId="{788AB1A8-10FF-452C-8FE7-DA7F1FFFB155}" dt="2023-07-03T08:26:08.894" v="759" actId="207"/>
      <pc:docMkLst>
        <pc:docMk/>
      </pc:docMkLst>
      <pc:sldChg chg="del">
        <pc:chgData name="TAN Mei Yi [Harrisdale Senior High School]" userId="f9f029c9-d743-4d60-9f2c-e74bdec1ab07" providerId="ADAL" clId="{788AB1A8-10FF-452C-8FE7-DA7F1FFFB155}" dt="2023-07-03T07:46:36.566" v="0" actId="47"/>
        <pc:sldMkLst>
          <pc:docMk/>
          <pc:sldMk cId="4251048839" sldId="257"/>
        </pc:sldMkLst>
      </pc:sldChg>
      <pc:sldChg chg="del">
        <pc:chgData name="TAN Mei Yi [Harrisdale Senior High School]" userId="f9f029c9-d743-4d60-9f2c-e74bdec1ab07" providerId="ADAL" clId="{788AB1A8-10FF-452C-8FE7-DA7F1FFFB155}" dt="2023-07-03T07:46:36.566" v="0" actId="47"/>
        <pc:sldMkLst>
          <pc:docMk/>
          <pc:sldMk cId="3823073659" sldId="258"/>
        </pc:sldMkLst>
      </pc:sldChg>
      <pc:sldChg chg="del">
        <pc:chgData name="TAN Mei Yi [Harrisdale Senior High School]" userId="f9f029c9-d743-4d60-9f2c-e74bdec1ab07" providerId="ADAL" clId="{788AB1A8-10FF-452C-8FE7-DA7F1FFFB155}" dt="2023-07-03T07:46:36.566" v="0" actId="47"/>
        <pc:sldMkLst>
          <pc:docMk/>
          <pc:sldMk cId="802619986" sldId="261"/>
        </pc:sldMkLst>
      </pc:sldChg>
      <pc:sldChg chg="modSp mod">
        <pc:chgData name="TAN Mei Yi [Harrisdale Senior High School]" userId="f9f029c9-d743-4d60-9f2c-e74bdec1ab07" providerId="ADAL" clId="{788AB1A8-10FF-452C-8FE7-DA7F1FFFB155}" dt="2023-07-03T07:53:37.699" v="218" actId="113"/>
        <pc:sldMkLst>
          <pc:docMk/>
          <pc:sldMk cId="3611197957" sldId="265"/>
        </pc:sldMkLst>
        <pc:spChg chg="mod">
          <ac:chgData name="TAN Mei Yi [Harrisdale Senior High School]" userId="f9f029c9-d743-4d60-9f2c-e74bdec1ab07" providerId="ADAL" clId="{788AB1A8-10FF-452C-8FE7-DA7F1FFFB155}" dt="2023-07-03T07:53:37.699" v="218" actId="113"/>
          <ac:spMkLst>
            <pc:docMk/>
            <pc:sldMk cId="3611197957" sldId="265"/>
            <ac:spMk id="3" creationId="{00000000-0000-0000-0000-000000000000}"/>
          </ac:spMkLst>
        </pc:spChg>
        <pc:spChg chg="mod">
          <ac:chgData name="TAN Mei Yi [Harrisdale Senior High School]" userId="f9f029c9-d743-4d60-9f2c-e74bdec1ab07" providerId="ADAL" clId="{788AB1A8-10FF-452C-8FE7-DA7F1FFFB155}" dt="2023-07-03T07:53:01.669" v="208" actId="208"/>
          <ac:spMkLst>
            <pc:docMk/>
            <pc:sldMk cId="3611197957" sldId="265"/>
            <ac:spMk id="8" creationId="{5A7CFA6B-1AAB-4DC1-AAC9-D756A52E6EB8}"/>
          </ac:spMkLst>
        </pc:spChg>
      </pc:sldChg>
      <pc:sldChg chg="addSp delSp modSp mod modAnim">
        <pc:chgData name="TAN Mei Yi [Harrisdale Senior High School]" userId="f9f029c9-d743-4d60-9f2c-e74bdec1ab07" providerId="ADAL" clId="{788AB1A8-10FF-452C-8FE7-DA7F1FFFB155}" dt="2023-07-03T07:52:41.068" v="201" actId="1076"/>
        <pc:sldMkLst>
          <pc:docMk/>
          <pc:sldMk cId="2466740768" sldId="266"/>
        </pc:sldMkLst>
        <pc:spChg chg="add mod">
          <ac:chgData name="TAN Mei Yi [Harrisdale Senior High School]" userId="f9f029c9-d743-4d60-9f2c-e74bdec1ab07" providerId="ADAL" clId="{788AB1A8-10FF-452C-8FE7-DA7F1FFFB155}" dt="2023-07-03T07:52:22.975" v="196"/>
          <ac:spMkLst>
            <pc:docMk/>
            <pc:sldMk cId="2466740768" sldId="266"/>
            <ac:spMk id="2" creationId="{7A085D3D-A820-68CE-A669-A272F62D6A2A}"/>
          </ac:spMkLst>
        </pc:spChg>
        <pc:spChg chg="mod">
          <ac:chgData name="TAN Mei Yi [Harrisdale Senior High School]" userId="f9f029c9-d743-4d60-9f2c-e74bdec1ab07" providerId="ADAL" clId="{788AB1A8-10FF-452C-8FE7-DA7F1FFFB155}" dt="2023-07-03T07:52:41.068" v="201" actId="1076"/>
          <ac:spMkLst>
            <pc:docMk/>
            <pc:sldMk cId="2466740768" sldId="266"/>
            <ac:spMk id="3" creationId="{598E8825-FBE1-45CC-B69E-7CE7633DA43E}"/>
          </ac:spMkLst>
        </pc:spChg>
        <pc:spChg chg="del">
          <ac:chgData name="TAN Mei Yi [Harrisdale Senior High School]" userId="f9f029c9-d743-4d60-9f2c-e74bdec1ab07" providerId="ADAL" clId="{788AB1A8-10FF-452C-8FE7-DA7F1FFFB155}" dt="2023-07-03T07:52:22.716" v="195" actId="478"/>
          <ac:spMkLst>
            <pc:docMk/>
            <pc:sldMk cId="2466740768" sldId="266"/>
            <ac:spMk id="4" creationId="{2CF14392-D549-4AF3-8417-7837DC938A57}"/>
          </ac:spMkLst>
        </pc:spChg>
      </pc:sldChg>
      <pc:sldChg chg="addSp delSp modSp mod">
        <pc:chgData name="TAN Mei Yi [Harrisdale Senior High School]" userId="f9f029c9-d743-4d60-9f2c-e74bdec1ab07" providerId="ADAL" clId="{788AB1A8-10FF-452C-8FE7-DA7F1FFFB155}" dt="2023-07-03T07:52:55.456" v="206" actId="207"/>
        <pc:sldMkLst>
          <pc:docMk/>
          <pc:sldMk cId="2644722646" sldId="267"/>
        </pc:sldMkLst>
        <pc:spChg chg="add mod">
          <ac:chgData name="TAN Mei Yi [Harrisdale Senior High School]" userId="f9f029c9-d743-4d60-9f2c-e74bdec1ab07" providerId="ADAL" clId="{788AB1A8-10FF-452C-8FE7-DA7F1FFFB155}" dt="2023-07-03T07:52:44.472" v="203"/>
          <ac:spMkLst>
            <pc:docMk/>
            <pc:sldMk cId="2644722646" sldId="267"/>
            <ac:spMk id="2" creationId="{71B93203-2B50-9F30-CA7F-C92E92E3BE5F}"/>
          </ac:spMkLst>
        </pc:spChg>
        <pc:spChg chg="mod">
          <ac:chgData name="TAN Mei Yi [Harrisdale Senior High School]" userId="f9f029c9-d743-4d60-9f2c-e74bdec1ab07" providerId="ADAL" clId="{788AB1A8-10FF-452C-8FE7-DA7F1FFFB155}" dt="2023-07-03T07:52:55.456" v="206" actId="207"/>
          <ac:spMkLst>
            <pc:docMk/>
            <pc:sldMk cId="2644722646" sldId="267"/>
            <ac:spMk id="3" creationId="{598E8825-FBE1-45CC-B69E-7CE7633DA43E}"/>
          </ac:spMkLst>
        </pc:spChg>
        <pc:spChg chg="del">
          <ac:chgData name="TAN Mei Yi [Harrisdale Senior High School]" userId="f9f029c9-d743-4d60-9f2c-e74bdec1ab07" providerId="ADAL" clId="{788AB1A8-10FF-452C-8FE7-DA7F1FFFB155}" dt="2023-07-03T07:52:44.187" v="202" actId="478"/>
          <ac:spMkLst>
            <pc:docMk/>
            <pc:sldMk cId="2644722646" sldId="267"/>
            <ac:spMk id="4" creationId="{2CF14392-D549-4AF3-8417-7837DC938A57}"/>
          </ac:spMkLst>
        </pc:spChg>
      </pc:sldChg>
      <pc:sldChg chg="modSp mod modAnim">
        <pc:chgData name="TAN Mei Yi [Harrisdale Senior High School]" userId="f9f029c9-d743-4d60-9f2c-e74bdec1ab07" providerId="ADAL" clId="{788AB1A8-10FF-452C-8FE7-DA7F1FFFB155}" dt="2023-07-03T08:07:09.786" v="334" actId="6549"/>
        <pc:sldMkLst>
          <pc:docMk/>
          <pc:sldMk cId="3507693593" sldId="269"/>
        </pc:sldMkLst>
        <pc:spChg chg="mod ord">
          <ac:chgData name="TAN Mei Yi [Harrisdale Senior High School]" userId="f9f029c9-d743-4d60-9f2c-e74bdec1ab07" providerId="ADAL" clId="{788AB1A8-10FF-452C-8FE7-DA7F1FFFB155}" dt="2023-07-03T08:07:09.786" v="334" actId="6549"/>
          <ac:spMkLst>
            <pc:docMk/>
            <pc:sldMk cId="3507693593" sldId="269"/>
            <ac:spMk id="3" creationId="{B79B0AEE-4896-4FB4-80AC-188F4701D991}"/>
          </ac:spMkLst>
        </pc:spChg>
        <pc:spChg chg="mod ord">
          <ac:chgData name="TAN Mei Yi [Harrisdale Senior High School]" userId="f9f029c9-d743-4d60-9f2c-e74bdec1ab07" providerId="ADAL" clId="{788AB1A8-10FF-452C-8FE7-DA7F1FFFB155}" dt="2023-07-03T08:05:07.635" v="293" actId="167"/>
          <ac:spMkLst>
            <pc:docMk/>
            <pc:sldMk cId="3507693593" sldId="269"/>
            <ac:spMk id="5" creationId="{AE80D79D-AC41-4E00-932B-E017C075869F}"/>
          </ac:spMkLst>
        </pc:spChg>
        <pc:spChg chg="mod ord">
          <ac:chgData name="TAN Mei Yi [Harrisdale Senior High School]" userId="f9f029c9-d743-4d60-9f2c-e74bdec1ab07" providerId="ADAL" clId="{788AB1A8-10FF-452C-8FE7-DA7F1FFFB155}" dt="2023-07-03T08:05:07.635" v="293" actId="167"/>
          <ac:spMkLst>
            <pc:docMk/>
            <pc:sldMk cId="3507693593" sldId="269"/>
            <ac:spMk id="6" creationId="{6D6AAAD9-2F3E-4584-82F1-128B8FC1A07A}"/>
          </ac:spMkLst>
        </pc:spChg>
        <pc:spChg chg="mod">
          <ac:chgData name="TAN Mei Yi [Harrisdale Senior High School]" userId="f9f029c9-d743-4d60-9f2c-e74bdec1ab07" providerId="ADAL" clId="{788AB1A8-10FF-452C-8FE7-DA7F1FFFB155}" dt="2023-07-03T08:04:05.334" v="280" actId="208"/>
          <ac:spMkLst>
            <pc:docMk/>
            <pc:sldMk cId="3507693593" sldId="269"/>
            <ac:spMk id="8" creationId="{7F4B7F7A-02A2-499E-8422-0731DA84C2D3}"/>
          </ac:spMkLst>
        </pc:spChg>
      </pc:sldChg>
      <pc:sldChg chg="modSp mod modAnim">
        <pc:chgData name="TAN Mei Yi [Harrisdale Senior High School]" userId="f9f029c9-d743-4d60-9f2c-e74bdec1ab07" providerId="ADAL" clId="{788AB1A8-10FF-452C-8FE7-DA7F1FFFB155}" dt="2023-07-03T08:07:22.517" v="345" actId="6549"/>
        <pc:sldMkLst>
          <pc:docMk/>
          <pc:sldMk cId="618851266" sldId="270"/>
        </pc:sldMkLst>
        <pc:spChg chg="mod ord">
          <ac:chgData name="TAN Mei Yi [Harrisdale Senior High School]" userId="f9f029c9-d743-4d60-9f2c-e74bdec1ab07" providerId="ADAL" clId="{788AB1A8-10FF-452C-8FE7-DA7F1FFFB155}" dt="2023-07-03T08:07:22.517" v="345" actId="6549"/>
          <ac:spMkLst>
            <pc:docMk/>
            <pc:sldMk cId="618851266" sldId="270"/>
            <ac:spMk id="3" creationId="{B79B0AEE-4896-4FB4-80AC-188F4701D991}"/>
          </ac:spMkLst>
        </pc:spChg>
        <pc:spChg chg="mod ord">
          <ac:chgData name="TAN Mei Yi [Harrisdale Senior High School]" userId="f9f029c9-d743-4d60-9f2c-e74bdec1ab07" providerId="ADAL" clId="{788AB1A8-10FF-452C-8FE7-DA7F1FFFB155}" dt="2023-07-03T08:06:19.946" v="303" actId="167"/>
          <ac:spMkLst>
            <pc:docMk/>
            <pc:sldMk cId="618851266" sldId="270"/>
            <ac:spMk id="5" creationId="{AE80D79D-AC41-4E00-932B-E017C075869F}"/>
          </ac:spMkLst>
        </pc:spChg>
        <pc:spChg chg="mod ord">
          <ac:chgData name="TAN Mei Yi [Harrisdale Senior High School]" userId="f9f029c9-d743-4d60-9f2c-e74bdec1ab07" providerId="ADAL" clId="{788AB1A8-10FF-452C-8FE7-DA7F1FFFB155}" dt="2023-07-03T08:06:19.946" v="303" actId="167"/>
          <ac:spMkLst>
            <pc:docMk/>
            <pc:sldMk cId="618851266" sldId="270"/>
            <ac:spMk id="6" creationId="{6D6AAAD9-2F3E-4584-82F1-128B8FC1A07A}"/>
          </ac:spMkLst>
        </pc:spChg>
        <pc:spChg chg="mod">
          <ac:chgData name="TAN Mei Yi [Harrisdale Senior High School]" userId="f9f029c9-d743-4d60-9f2c-e74bdec1ab07" providerId="ADAL" clId="{788AB1A8-10FF-452C-8FE7-DA7F1FFFB155}" dt="2023-07-03T08:04:11.242" v="282" actId="208"/>
          <ac:spMkLst>
            <pc:docMk/>
            <pc:sldMk cId="618851266" sldId="270"/>
            <ac:spMk id="8" creationId="{9BD6FB13-C5A4-4BD5-8230-299BCE7051ED}"/>
          </ac:spMkLst>
        </pc:spChg>
      </pc:sldChg>
      <pc:sldChg chg="addSp modSp mod modAnim">
        <pc:chgData name="TAN Mei Yi [Harrisdale Senior High School]" userId="f9f029c9-d743-4d60-9f2c-e74bdec1ab07" providerId="ADAL" clId="{788AB1A8-10FF-452C-8FE7-DA7F1FFFB155}" dt="2023-07-03T08:08:44.864" v="368"/>
        <pc:sldMkLst>
          <pc:docMk/>
          <pc:sldMk cId="3402585912" sldId="271"/>
        </pc:sldMkLst>
        <pc:spChg chg="add mod ord">
          <ac:chgData name="TAN Mei Yi [Harrisdale Senior High School]" userId="f9f029c9-d743-4d60-9f2c-e74bdec1ab07" providerId="ADAL" clId="{788AB1A8-10FF-452C-8FE7-DA7F1FFFB155}" dt="2023-07-03T08:08:18.989" v="362" actId="167"/>
          <ac:spMkLst>
            <pc:docMk/>
            <pc:sldMk cId="3402585912" sldId="271"/>
            <ac:spMk id="2" creationId="{10676E5C-9F5A-ECAD-307D-AFD94C6382D3}"/>
          </ac:spMkLst>
        </pc:spChg>
        <pc:spChg chg="mod">
          <ac:chgData name="TAN Mei Yi [Harrisdale Senior High School]" userId="f9f029c9-d743-4d60-9f2c-e74bdec1ab07" providerId="ADAL" clId="{788AB1A8-10FF-452C-8FE7-DA7F1FFFB155}" dt="2023-07-03T08:07:32.315" v="347" actId="207"/>
          <ac:spMkLst>
            <pc:docMk/>
            <pc:sldMk cId="3402585912" sldId="271"/>
            <ac:spMk id="4" creationId="{44191269-A10A-43AA-8C80-E75E97D31EC4}"/>
          </ac:spMkLst>
        </pc:spChg>
        <pc:spChg chg="mod">
          <ac:chgData name="TAN Mei Yi [Harrisdale Senior High School]" userId="f9f029c9-d743-4d60-9f2c-e74bdec1ab07" providerId="ADAL" clId="{788AB1A8-10FF-452C-8FE7-DA7F1FFFB155}" dt="2023-07-03T08:07:53.146" v="356" actId="113"/>
          <ac:spMkLst>
            <pc:docMk/>
            <pc:sldMk cId="3402585912" sldId="271"/>
            <ac:spMk id="7" creationId="{ECADDC36-BECA-48E6-848F-D164324D94C1}"/>
          </ac:spMkLst>
        </pc:spChg>
      </pc:sldChg>
      <pc:sldChg chg="addSp delSp modSp add del mod">
        <pc:chgData name="TAN Mei Yi [Harrisdale Senior High School]" userId="f9f029c9-d743-4d60-9f2c-e74bdec1ab07" providerId="ADAL" clId="{788AB1A8-10FF-452C-8FE7-DA7F1FFFB155}" dt="2023-07-03T08:10:41.021" v="387" actId="47"/>
        <pc:sldMkLst>
          <pc:docMk/>
          <pc:sldMk cId="1162497586" sldId="272"/>
        </pc:sldMkLst>
        <pc:spChg chg="add mod">
          <ac:chgData name="TAN Mei Yi [Harrisdale Senior High School]" userId="f9f029c9-d743-4d60-9f2c-e74bdec1ab07" providerId="ADAL" clId="{788AB1A8-10FF-452C-8FE7-DA7F1FFFB155}" dt="2023-07-03T07:52:09.266" v="192"/>
          <ac:spMkLst>
            <pc:docMk/>
            <pc:sldMk cId="1162497586" sldId="272"/>
            <ac:spMk id="2" creationId="{FE877AED-F505-7D3D-B65B-4E7CCB571A03}"/>
          </ac:spMkLst>
        </pc:spChg>
        <pc:spChg chg="mod">
          <ac:chgData name="TAN Mei Yi [Harrisdale Senior High School]" userId="f9f029c9-d743-4d60-9f2c-e74bdec1ab07" providerId="ADAL" clId="{788AB1A8-10FF-452C-8FE7-DA7F1FFFB155}" dt="2023-07-03T08:09:53.085" v="381" actId="113"/>
          <ac:spMkLst>
            <pc:docMk/>
            <pc:sldMk cId="1162497586" sldId="272"/>
            <ac:spMk id="3" creationId="{00000000-0000-0000-0000-000000000000}"/>
          </ac:spMkLst>
        </pc:spChg>
        <pc:spChg chg="del">
          <ac:chgData name="TAN Mei Yi [Harrisdale Senior High School]" userId="f9f029c9-d743-4d60-9f2c-e74bdec1ab07" providerId="ADAL" clId="{788AB1A8-10FF-452C-8FE7-DA7F1FFFB155}" dt="2023-07-03T07:52:08.977" v="191" actId="478"/>
          <ac:spMkLst>
            <pc:docMk/>
            <pc:sldMk cId="1162497586" sldId="272"/>
            <ac:spMk id="8" creationId="{5A7CFA6B-1AAB-4DC1-AAC9-D756A52E6EB8}"/>
          </ac:spMkLst>
        </pc:spChg>
      </pc:sldChg>
      <pc:sldChg chg="modSp mod">
        <pc:chgData name="TAN Mei Yi [Harrisdale Senior High School]" userId="f9f029c9-d743-4d60-9f2c-e74bdec1ab07" providerId="ADAL" clId="{788AB1A8-10FF-452C-8FE7-DA7F1FFFB155}" dt="2023-07-03T08:09:07.011" v="376" actId="207"/>
        <pc:sldMkLst>
          <pc:docMk/>
          <pc:sldMk cId="2472200206" sldId="273"/>
        </pc:sldMkLst>
        <pc:spChg chg="mod">
          <ac:chgData name="TAN Mei Yi [Harrisdale Senior High School]" userId="f9f029c9-d743-4d60-9f2c-e74bdec1ab07" providerId="ADAL" clId="{788AB1A8-10FF-452C-8FE7-DA7F1FFFB155}" dt="2023-07-03T08:08:53.181" v="370" actId="208"/>
          <ac:spMkLst>
            <pc:docMk/>
            <pc:sldMk cId="2472200206" sldId="273"/>
            <ac:spMk id="4" creationId="{0B0BDFF9-9D97-4B6F-AEFC-4C2712C3F971}"/>
          </ac:spMkLst>
        </pc:spChg>
        <pc:spChg chg="mod">
          <ac:chgData name="TAN Mei Yi [Harrisdale Senior High School]" userId="f9f029c9-d743-4d60-9f2c-e74bdec1ab07" providerId="ADAL" clId="{788AB1A8-10FF-452C-8FE7-DA7F1FFFB155}" dt="2023-07-03T08:09:07.011" v="376" actId="207"/>
          <ac:spMkLst>
            <pc:docMk/>
            <pc:sldMk cId="2472200206" sldId="273"/>
            <ac:spMk id="276" creationId="{31FD7A2D-B33E-42A4-86CD-4E7EADDAF6C9}"/>
          </ac:spMkLst>
        </pc:spChg>
      </pc:sldChg>
      <pc:sldChg chg="modSp mod">
        <pc:chgData name="TAN Mei Yi [Harrisdale Senior High School]" userId="f9f029c9-d743-4d60-9f2c-e74bdec1ab07" providerId="ADAL" clId="{788AB1A8-10FF-452C-8FE7-DA7F1FFFB155}" dt="2023-07-03T08:09:43.307" v="380" actId="207"/>
        <pc:sldMkLst>
          <pc:docMk/>
          <pc:sldMk cId="3511714352" sldId="274"/>
        </pc:sldMkLst>
        <pc:spChg chg="mod">
          <ac:chgData name="TAN Mei Yi [Harrisdale Senior High School]" userId="f9f029c9-d743-4d60-9f2c-e74bdec1ab07" providerId="ADAL" clId="{788AB1A8-10FF-452C-8FE7-DA7F1FFFB155}" dt="2023-07-03T07:52:14.519" v="194" actId="208"/>
          <ac:spMkLst>
            <pc:docMk/>
            <pc:sldMk cId="3511714352" sldId="274"/>
            <ac:spMk id="4" creationId="{88AAA618-2A96-4C50-9C86-EBB3E232C4F0}"/>
          </ac:spMkLst>
        </pc:spChg>
        <pc:spChg chg="mod">
          <ac:chgData name="TAN Mei Yi [Harrisdale Senior High School]" userId="f9f029c9-d743-4d60-9f2c-e74bdec1ab07" providerId="ADAL" clId="{788AB1A8-10FF-452C-8FE7-DA7F1FFFB155}" dt="2023-07-03T08:09:43.307" v="380" actId="207"/>
          <ac:spMkLst>
            <pc:docMk/>
            <pc:sldMk cId="3511714352" sldId="274"/>
            <ac:spMk id="29" creationId="{1E7D0E3B-A162-4EAC-9D83-5342D1E75E61}"/>
          </ac:spMkLst>
        </pc:spChg>
        <pc:spChg chg="mod">
          <ac:chgData name="TAN Mei Yi [Harrisdale Senior High School]" userId="f9f029c9-d743-4d60-9f2c-e74bdec1ab07" providerId="ADAL" clId="{788AB1A8-10FF-452C-8FE7-DA7F1FFFB155}" dt="2023-07-03T08:09:32.255" v="379" actId="123"/>
          <ac:spMkLst>
            <pc:docMk/>
            <pc:sldMk cId="3511714352" sldId="274"/>
            <ac:spMk id="39" creationId="{8757ECEC-8C2F-4B91-8B56-3384B7987AF7}"/>
          </ac:spMkLst>
        </pc:spChg>
      </pc:sldChg>
      <pc:sldChg chg="modSp mod">
        <pc:chgData name="TAN Mei Yi [Harrisdale Senior High School]" userId="f9f029c9-d743-4d60-9f2c-e74bdec1ab07" providerId="ADAL" clId="{788AB1A8-10FF-452C-8FE7-DA7F1FFFB155}" dt="2023-07-03T07:51:56.734" v="186" actId="20577"/>
        <pc:sldMkLst>
          <pc:docMk/>
          <pc:sldMk cId="3000480193" sldId="288"/>
        </pc:sldMkLst>
        <pc:spChg chg="mod">
          <ac:chgData name="TAN Mei Yi [Harrisdale Senior High School]" userId="f9f029c9-d743-4d60-9f2c-e74bdec1ab07" providerId="ADAL" clId="{788AB1A8-10FF-452C-8FE7-DA7F1FFFB155}" dt="2023-07-03T07:51:56.734" v="186" actId="20577"/>
          <ac:spMkLst>
            <pc:docMk/>
            <pc:sldMk cId="3000480193" sldId="288"/>
            <ac:spMk id="5" creationId="{00000000-0000-0000-0000-000000000000}"/>
          </ac:spMkLst>
        </pc:spChg>
      </pc:sldChg>
      <pc:sldChg chg="modSp modAnim">
        <pc:chgData name="TAN Mei Yi [Harrisdale Senior High School]" userId="f9f029c9-d743-4d60-9f2c-e74bdec1ab07" providerId="ADAL" clId="{788AB1A8-10FF-452C-8FE7-DA7F1FFFB155}" dt="2023-07-03T07:48:44.396" v="41" actId="113"/>
        <pc:sldMkLst>
          <pc:docMk/>
          <pc:sldMk cId="464567761" sldId="375"/>
        </pc:sldMkLst>
        <pc:spChg chg="mod">
          <ac:chgData name="TAN Mei Yi [Harrisdale Senior High School]" userId="f9f029c9-d743-4d60-9f2c-e74bdec1ab07" providerId="ADAL" clId="{788AB1A8-10FF-452C-8FE7-DA7F1FFFB155}" dt="2023-07-03T07:48:44.396" v="41" actId="113"/>
          <ac:spMkLst>
            <pc:docMk/>
            <pc:sldMk cId="464567761" sldId="375"/>
            <ac:spMk id="7" creationId="{B205F74F-2CC8-4692-A950-7EDC736A50DC}"/>
          </ac:spMkLst>
        </pc:spChg>
      </pc:sldChg>
      <pc:sldChg chg="modSp mod modAnim">
        <pc:chgData name="TAN Mei Yi [Harrisdale Senior High School]" userId="f9f029c9-d743-4d60-9f2c-e74bdec1ab07" providerId="ADAL" clId="{788AB1A8-10FF-452C-8FE7-DA7F1FFFB155}" dt="2023-07-03T07:51:15.614" v="180" actId="208"/>
        <pc:sldMkLst>
          <pc:docMk/>
          <pc:sldMk cId="2441809470" sldId="376"/>
        </pc:sldMkLst>
        <pc:spChg chg="mod">
          <ac:chgData name="TAN Mei Yi [Harrisdale Senior High School]" userId="f9f029c9-d743-4d60-9f2c-e74bdec1ab07" providerId="ADAL" clId="{788AB1A8-10FF-452C-8FE7-DA7F1FFFB155}" dt="2023-07-03T07:51:15.614" v="180" actId="208"/>
          <ac:spMkLst>
            <pc:docMk/>
            <pc:sldMk cId="2441809470" sldId="376"/>
            <ac:spMk id="6" creationId="{072EBDF9-ADC3-4BA7-A2BC-C1D47ABB07E6}"/>
          </ac:spMkLst>
        </pc:spChg>
        <pc:spChg chg="mod">
          <ac:chgData name="TAN Mei Yi [Harrisdale Senior High School]" userId="f9f029c9-d743-4d60-9f2c-e74bdec1ab07" providerId="ADAL" clId="{788AB1A8-10FF-452C-8FE7-DA7F1FFFB155}" dt="2023-07-03T07:51:02.307" v="178" actId="207"/>
          <ac:spMkLst>
            <pc:docMk/>
            <pc:sldMk cId="2441809470" sldId="376"/>
            <ac:spMk id="8" creationId="{322E9AC5-74E8-4E81-89F8-38BDFB8A940D}"/>
          </ac:spMkLst>
        </pc:spChg>
      </pc:sldChg>
      <pc:sldChg chg="modSp mod">
        <pc:chgData name="TAN Mei Yi [Harrisdale Senior High School]" userId="f9f029c9-d743-4d60-9f2c-e74bdec1ab07" providerId="ADAL" clId="{788AB1A8-10FF-452C-8FE7-DA7F1FFFB155}" dt="2023-07-03T07:51:20.298" v="182" actId="208"/>
        <pc:sldMkLst>
          <pc:docMk/>
          <pc:sldMk cId="2974890177" sldId="377"/>
        </pc:sldMkLst>
        <pc:spChg chg="mod">
          <ac:chgData name="TAN Mei Yi [Harrisdale Senior High School]" userId="f9f029c9-d743-4d60-9f2c-e74bdec1ab07" providerId="ADAL" clId="{788AB1A8-10FF-452C-8FE7-DA7F1FFFB155}" dt="2023-07-03T07:51:20.298" v="182" actId="208"/>
          <ac:spMkLst>
            <pc:docMk/>
            <pc:sldMk cId="2974890177" sldId="377"/>
            <ac:spMk id="8" creationId="{5A7CFA6B-1AAB-4DC1-AAC9-D756A52E6EB8}"/>
          </ac:spMkLst>
        </pc:spChg>
      </pc:sldChg>
      <pc:sldChg chg="addSp modSp mod modAnim">
        <pc:chgData name="TAN Mei Yi [Harrisdale Senior High School]" userId="f9f029c9-d743-4d60-9f2c-e74bdec1ab07" providerId="ADAL" clId="{788AB1A8-10FF-452C-8FE7-DA7F1FFFB155}" dt="2023-07-03T08:06:56.094" v="332" actId="6549"/>
        <pc:sldMkLst>
          <pc:docMk/>
          <pc:sldMk cId="179947832" sldId="378"/>
        </pc:sldMkLst>
        <pc:spChg chg="mod ord">
          <ac:chgData name="TAN Mei Yi [Harrisdale Senior High School]" userId="f9f029c9-d743-4d60-9f2c-e74bdec1ab07" providerId="ADAL" clId="{788AB1A8-10FF-452C-8FE7-DA7F1FFFB155}" dt="2023-07-03T08:06:56.094" v="332" actId="6549"/>
          <ac:spMkLst>
            <pc:docMk/>
            <pc:sldMk cId="179947832" sldId="378"/>
            <ac:spMk id="3" creationId="{B79B0AEE-4896-4FB4-80AC-188F4701D991}"/>
          </ac:spMkLst>
        </pc:spChg>
        <pc:spChg chg="mod ord">
          <ac:chgData name="TAN Mei Yi [Harrisdale Senior High School]" userId="f9f029c9-d743-4d60-9f2c-e74bdec1ab07" providerId="ADAL" clId="{788AB1A8-10FF-452C-8FE7-DA7F1FFFB155}" dt="2023-07-03T07:54:36.625" v="229" actId="167"/>
          <ac:spMkLst>
            <pc:docMk/>
            <pc:sldMk cId="179947832" sldId="378"/>
            <ac:spMk id="4" creationId="{71F4111C-F534-4226-A6B0-4C384F037199}"/>
          </ac:spMkLst>
        </pc:spChg>
        <pc:spChg chg="mod ord">
          <ac:chgData name="TAN Mei Yi [Harrisdale Senior High School]" userId="f9f029c9-d743-4d60-9f2c-e74bdec1ab07" providerId="ADAL" clId="{788AB1A8-10FF-452C-8FE7-DA7F1FFFB155}" dt="2023-07-03T07:55:04.254" v="234" actId="208"/>
          <ac:spMkLst>
            <pc:docMk/>
            <pc:sldMk cId="179947832" sldId="378"/>
            <ac:spMk id="5" creationId="{59AF9EB6-5408-40D0-9DBD-382B6C12DAAF}"/>
          </ac:spMkLst>
        </pc:spChg>
        <pc:spChg chg="mod">
          <ac:chgData name="TAN Mei Yi [Harrisdale Senior High School]" userId="f9f029c9-d743-4d60-9f2c-e74bdec1ab07" providerId="ADAL" clId="{788AB1A8-10FF-452C-8FE7-DA7F1FFFB155}" dt="2023-07-03T08:04:00.884" v="278" actId="208"/>
          <ac:spMkLst>
            <pc:docMk/>
            <pc:sldMk cId="179947832" sldId="378"/>
            <ac:spMk id="7" creationId="{6F948951-47F2-4800-B0D6-A5E18FF9E9C5}"/>
          </ac:spMkLst>
        </pc:spChg>
        <pc:picChg chg="mod">
          <ac:chgData name="TAN Mei Yi [Harrisdale Senior High School]" userId="f9f029c9-d743-4d60-9f2c-e74bdec1ab07" providerId="ADAL" clId="{788AB1A8-10FF-452C-8FE7-DA7F1FFFB155}" dt="2023-07-03T07:58:30.600" v="236" actId="1076"/>
          <ac:picMkLst>
            <pc:docMk/>
            <pc:sldMk cId="179947832" sldId="378"/>
            <ac:picMk id="2" creationId="{75CE7790-58FF-C789-40F2-89A900FC848A}"/>
          </ac:picMkLst>
        </pc:picChg>
        <pc:picChg chg="add mod">
          <ac:chgData name="TAN Mei Yi [Harrisdale Senior High School]" userId="f9f029c9-d743-4d60-9f2c-e74bdec1ab07" providerId="ADAL" clId="{788AB1A8-10FF-452C-8FE7-DA7F1FFFB155}" dt="2023-07-03T07:59:43.639" v="264" actId="1076"/>
          <ac:picMkLst>
            <pc:docMk/>
            <pc:sldMk cId="179947832" sldId="378"/>
            <ac:picMk id="6" creationId="{578F93CC-70A3-05E6-5459-206BA1E0A55E}"/>
          </ac:picMkLst>
        </pc:picChg>
      </pc:sldChg>
      <pc:sldChg chg="addSp delSp modSp mod addAnim delAnim modAnim">
        <pc:chgData name="TAN Mei Yi [Harrisdale Senior High School]" userId="f9f029c9-d743-4d60-9f2c-e74bdec1ab07" providerId="ADAL" clId="{788AB1A8-10FF-452C-8FE7-DA7F1FFFB155}" dt="2023-07-03T08:15:05.544" v="503" actId="20577"/>
        <pc:sldMkLst>
          <pc:docMk/>
          <pc:sldMk cId="526742295" sldId="379"/>
        </pc:sldMkLst>
        <pc:spChg chg="add mod">
          <ac:chgData name="TAN Mei Yi [Harrisdale Senior High School]" userId="f9f029c9-d743-4d60-9f2c-e74bdec1ab07" providerId="ADAL" clId="{788AB1A8-10FF-452C-8FE7-DA7F1FFFB155}" dt="2023-07-03T07:52:05.426" v="190"/>
          <ac:spMkLst>
            <pc:docMk/>
            <pc:sldMk cId="526742295" sldId="379"/>
            <ac:spMk id="2" creationId="{AC79F1A5-B20A-DE8F-2294-B577B71D20AE}"/>
          </ac:spMkLst>
        </pc:spChg>
        <pc:spChg chg="mod">
          <ac:chgData name="TAN Mei Yi [Harrisdale Senior High School]" userId="f9f029c9-d743-4d60-9f2c-e74bdec1ab07" providerId="ADAL" clId="{788AB1A8-10FF-452C-8FE7-DA7F1FFFB155}" dt="2023-07-03T08:11:18.728" v="402" actId="6549"/>
          <ac:spMkLst>
            <pc:docMk/>
            <pc:sldMk cId="526742295" sldId="379"/>
            <ac:spMk id="3" creationId="{00000000-0000-0000-0000-000000000000}"/>
          </ac:spMkLst>
        </pc:spChg>
        <pc:spChg chg="add mod">
          <ac:chgData name="TAN Mei Yi [Harrisdale Senior High School]" userId="f9f029c9-d743-4d60-9f2c-e74bdec1ab07" providerId="ADAL" clId="{788AB1A8-10FF-452C-8FE7-DA7F1FFFB155}" dt="2023-07-03T08:11:34.802" v="413" actId="1076"/>
          <ac:spMkLst>
            <pc:docMk/>
            <pc:sldMk cId="526742295" sldId="379"/>
            <ac:spMk id="4" creationId="{43BD73AA-6A4C-D4D3-8D0D-291619386377}"/>
          </ac:spMkLst>
        </pc:spChg>
        <pc:spChg chg="del">
          <ac:chgData name="TAN Mei Yi [Harrisdale Senior High School]" userId="f9f029c9-d743-4d60-9f2c-e74bdec1ab07" providerId="ADAL" clId="{788AB1A8-10FF-452C-8FE7-DA7F1FFFB155}" dt="2023-07-03T07:52:05.214" v="189" actId="478"/>
          <ac:spMkLst>
            <pc:docMk/>
            <pc:sldMk cId="526742295" sldId="379"/>
            <ac:spMk id="8" creationId="{5A7CFA6B-1AAB-4DC1-AAC9-D756A52E6EB8}"/>
          </ac:spMkLst>
        </pc:spChg>
        <pc:spChg chg="add mod">
          <ac:chgData name="TAN Mei Yi [Harrisdale Senior High School]" userId="f9f029c9-d743-4d60-9f2c-e74bdec1ab07" providerId="ADAL" clId="{788AB1A8-10FF-452C-8FE7-DA7F1FFFB155}" dt="2023-07-03T08:15:05.544" v="503" actId="20577"/>
          <ac:spMkLst>
            <pc:docMk/>
            <pc:sldMk cId="526742295" sldId="379"/>
            <ac:spMk id="143" creationId="{0D81F108-A91A-51F4-E3EC-CDD34D5ECE71}"/>
          </ac:spMkLst>
        </pc:spChg>
        <pc:grpChg chg="del">
          <ac:chgData name="TAN Mei Yi [Harrisdale Senior High School]" userId="f9f029c9-d743-4d60-9f2c-e74bdec1ab07" providerId="ADAL" clId="{788AB1A8-10FF-452C-8FE7-DA7F1FFFB155}" dt="2023-07-03T08:10:56.597" v="393" actId="478"/>
          <ac:grpSpMkLst>
            <pc:docMk/>
            <pc:sldMk cId="526742295" sldId="379"/>
            <ac:grpSpMk id="32" creationId="{59008B0C-DE82-ECD0-8EAE-BF588BEA9B82}"/>
          </ac:grpSpMkLst>
        </pc:grpChg>
        <pc:grpChg chg="del mod">
          <ac:chgData name="TAN Mei Yi [Harrisdale Senior High School]" userId="f9f029c9-d743-4d60-9f2c-e74bdec1ab07" providerId="ADAL" clId="{788AB1A8-10FF-452C-8FE7-DA7F1FFFB155}" dt="2023-07-03T08:12:22.454" v="421"/>
          <ac:grpSpMkLst>
            <pc:docMk/>
            <pc:sldMk cId="526742295" sldId="379"/>
            <ac:grpSpMk id="40" creationId="{5EAE7FF1-ECC7-7068-4E60-95C713CF9C16}"/>
          </ac:grpSpMkLst>
        </pc:grpChg>
        <pc:grpChg chg="del">
          <ac:chgData name="TAN Mei Yi [Harrisdale Senior High School]" userId="f9f029c9-d743-4d60-9f2c-e74bdec1ab07" providerId="ADAL" clId="{788AB1A8-10FF-452C-8FE7-DA7F1FFFB155}" dt="2023-07-03T08:10:56.597" v="393" actId="478"/>
          <ac:grpSpMkLst>
            <pc:docMk/>
            <pc:sldMk cId="526742295" sldId="379"/>
            <ac:grpSpMk id="48" creationId="{60C4161B-F524-DB4E-E679-4EBC9964F6BB}"/>
          </ac:grpSpMkLst>
        </pc:grpChg>
        <pc:grpChg chg="del mod">
          <ac:chgData name="TAN Mei Yi [Harrisdale Senior High School]" userId="f9f029c9-d743-4d60-9f2c-e74bdec1ab07" providerId="ADAL" clId="{788AB1A8-10FF-452C-8FE7-DA7F1FFFB155}" dt="2023-07-03T08:12:25.813" v="426"/>
          <ac:grpSpMkLst>
            <pc:docMk/>
            <pc:sldMk cId="526742295" sldId="379"/>
            <ac:grpSpMk id="50" creationId="{E011CE4B-C2E7-0319-37A0-F506C118898D}"/>
          </ac:grpSpMkLst>
        </pc:grpChg>
        <pc:grpChg chg="del">
          <ac:chgData name="TAN Mei Yi [Harrisdale Senior High School]" userId="f9f029c9-d743-4d60-9f2c-e74bdec1ab07" providerId="ADAL" clId="{788AB1A8-10FF-452C-8FE7-DA7F1FFFB155}" dt="2023-07-03T08:10:56.597" v="393" actId="478"/>
          <ac:grpSpMkLst>
            <pc:docMk/>
            <pc:sldMk cId="526742295" sldId="379"/>
            <ac:grpSpMk id="73" creationId="{B96C13CB-758D-7AFD-9959-33879630397D}"/>
          </ac:grpSpMkLst>
        </pc:grpChg>
        <pc:grpChg chg="del">
          <ac:chgData name="TAN Mei Yi [Harrisdale Senior High School]" userId="f9f029c9-d743-4d60-9f2c-e74bdec1ab07" providerId="ADAL" clId="{788AB1A8-10FF-452C-8FE7-DA7F1FFFB155}" dt="2023-07-03T08:10:56.597" v="393" actId="478"/>
          <ac:grpSpMkLst>
            <pc:docMk/>
            <pc:sldMk cId="526742295" sldId="379"/>
            <ac:grpSpMk id="79" creationId="{FC978A15-6C02-D829-6B64-D4E57F9DEA4F}"/>
          </ac:grpSpMkLst>
        </pc:grpChg>
        <pc:grpChg chg="del">
          <ac:chgData name="TAN Mei Yi [Harrisdale Senior High School]" userId="f9f029c9-d743-4d60-9f2c-e74bdec1ab07" providerId="ADAL" clId="{788AB1A8-10FF-452C-8FE7-DA7F1FFFB155}" dt="2023-07-03T08:10:56.597" v="393" actId="478"/>
          <ac:grpSpMkLst>
            <pc:docMk/>
            <pc:sldMk cId="526742295" sldId="379"/>
            <ac:grpSpMk id="96" creationId="{49C8138D-2A4E-07F2-8330-46F013D5201B}"/>
          </ac:grpSpMkLst>
        </pc:grpChg>
        <pc:grpChg chg="del mod">
          <ac:chgData name="TAN Mei Yi [Harrisdale Senior High School]" userId="f9f029c9-d743-4d60-9f2c-e74bdec1ab07" providerId="ADAL" clId="{788AB1A8-10FF-452C-8FE7-DA7F1FFFB155}" dt="2023-07-03T08:13:38.615" v="458"/>
          <ac:grpSpMkLst>
            <pc:docMk/>
            <pc:sldMk cId="526742295" sldId="379"/>
            <ac:grpSpMk id="104" creationId="{AC7D8887-9E62-FDA5-FFD3-78ED38597AEA}"/>
          </ac:grpSpMkLst>
        </pc:grpChg>
        <pc:grpChg chg="del mod">
          <ac:chgData name="TAN Mei Yi [Harrisdale Senior High School]" userId="f9f029c9-d743-4d60-9f2c-e74bdec1ab07" providerId="ADAL" clId="{788AB1A8-10FF-452C-8FE7-DA7F1FFFB155}" dt="2023-07-03T08:13:38.615" v="458"/>
          <ac:grpSpMkLst>
            <pc:docMk/>
            <pc:sldMk cId="526742295" sldId="379"/>
            <ac:grpSpMk id="107" creationId="{8B704382-E2E4-56EF-B5B8-C0C1DB425833}"/>
          </ac:grpSpMkLst>
        </pc:grpChg>
        <pc:grpChg chg="mod">
          <ac:chgData name="TAN Mei Yi [Harrisdale Senior High School]" userId="f9f029c9-d743-4d60-9f2c-e74bdec1ab07" providerId="ADAL" clId="{788AB1A8-10FF-452C-8FE7-DA7F1FFFB155}" dt="2023-07-03T08:13:47.343" v="459" actId="164"/>
          <ac:grpSpMkLst>
            <pc:docMk/>
            <pc:sldMk cId="526742295" sldId="379"/>
            <ac:grpSpMk id="115" creationId="{2DA47FD6-CEB1-7B51-0C7E-A7F9037FDAD3}"/>
          </ac:grpSpMkLst>
        </pc:grpChg>
        <pc:grpChg chg="add mod ord">
          <ac:chgData name="TAN Mei Yi [Harrisdale Senior High School]" userId="f9f029c9-d743-4d60-9f2c-e74bdec1ab07" providerId="ADAL" clId="{788AB1A8-10FF-452C-8FE7-DA7F1FFFB155}" dt="2023-07-03T08:14:01.541" v="463" actId="167"/>
          <ac:grpSpMkLst>
            <pc:docMk/>
            <pc:sldMk cId="526742295" sldId="379"/>
            <ac:grpSpMk id="116" creationId="{4E8267E2-0EED-562F-FF3D-70C683E9CA17}"/>
          </ac:grpSpMkLst>
        </pc:grpChg>
        <pc:grpChg chg="del mod">
          <ac:chgData name="TAN Mei Yi [Harrisdale Senior High School]" userId="f9f029c9-d743-4d60-9f2c-e74bdec1ab07" providerId="ADAL" clId="{788AB1A8-10FF-452C-8FE7-DA7F1FFFB155}" dt="2023-07-03T08:14:39.497" v="492"/>
          <ac:grpSpMkLst>
            <pc:docMk/>
            <pc:sldMk cId="526742295" sldId="379"/>
            <ac:grpSpMk id="127" creationId="{DFA723F1-352F-4598-37E2-D8F1AFF8F2B6}"/>
          </ac:grpSpMkLst>
        </pc:grpChg>
        <pc:grpChg chg="mod">
          <ac:chgData name="TAN Mei Yi [Harrisdale Senior High School]" userId="f9f029c9-d743-4d60-9f2c-e74bdec1ab07" providerId="ADAL" clId="{788AB1A8-10FF-452C-8FE7-DA7F1FFFB155}" dt="2023-07-03T08:14:50.040" v="494" actId="164"/>
          <ac:grpSpMkLst>
            <pc:docMk/>
            <pc:sldMk cId="526742295" sldId="379"/>
            <ac:grpSpMk id="140" creationId="{CF99D17E-9557-C57D-4B5B-6CD766E6EB27}"/>
          </ac:grpSpMkLst>
        </pc:grpChg>
        <pc:grpChg chg="add mod">
          <ac:chgData name="TAN Mei Yi [Harrisdale Senior High School]" userId="f9f029c9-d743-4d60-9f2c-e74bdec1ab07" providerId="ADAL" clId="{788AB1A8-10FF-452C-8FE7-DA7F1FFFB155}" dt="2023-07-03T08:14:50.040" v="494" actId="164"/>
          <ac:grpSpMkLst>
            <pc:docMk/>
            <pc:sldMk cId="526742295" sldId="379"/>
            <ac:grpSpMk id="142" creationId="{0F7AC02C-9A1F-8C52-1CEF-E48B14EB2EAC}"/>
          </ac:grpSpMkLst>
        </pc:grpChg>
        <pc:picChg chg="add mod ord">
          <ac:chgData name="TAN Mei Yi [Harrisdale Senior High School]" userId="f9f029c9-d743-4d60-9f2c-e74bdec1ab07" providerId="ADAL" clId="{788AB1A8-10FF-452C-8FE7-DA7F1FFFB155}" dt="2023-07-03T08:14:01.541" v="463" actId="167"/>
          <ac:picMkLst>
            <pc:docMk/>
            <pc:sldMk cId="526742295" sldId="379"/>
            <ac:picMk id="53" creationId="{52097FC1-705D-09A8-85F3-A00A2FA637DB}"/>
          </ac:picMkLst>
        </pc:picChg>
        <pc:picChg chg="add del mod">
          <ac:chgData name="TAN Mei Yi [Harrisdale Senior High School]" userId="f9f029c9-d743-4d60-9f2c-e74bdec1ab07" providerId="ADAL" clId="{788AB1A8-10FF-452C-8FE7-DA7F1FFFB155}" dt="2023-07-03T08:14:17.017" v="469" actId="478"/>
          <ac:picMkLst>
            <pc:docMk/>
            <pc:sldMk cId="526742295" sldId="379"/>
            <ac:picMk id="117" creationId="{9180AD57-230A-A047-C384-A272E266A99B}"/>
          </ac:picMkLst>
        </pc:picChg>
        <pc:inkChg chg="del">
          <ac:chgData name="TAN Mei Yi [Harrisdale Senior High School]" userId="f9f029c9-d743-4d60-9f2c-e74bdec1ab07" providerId="ADAL" clId="{788AB1A8-10FF-452C-8FE7-DA7F1FFFB155}" dt="2023-07-03T08:10:56.597" v="393" actId="478"/>
          <ac:inkMkLst>
            <pc:docMk/>
            <pc:sldMk cId="526742295" sldId="379"/>
            <ac:inkMk id="5" creationId="{4FACF09E-CD33-1FD2-9E76-B76BCBFCA3B6}"/>
          </ac:inkMkLst>
        </pc:inkChg>
        <pc:inkChg chg="del">
          <ac:chgData name="TAN Mei Yi [Harrisdale Senior High School]" userId="f9f029c9-d743-4d60-9f2c-e74bdec1ab07" providerId="ADAL" clId="{788AB1A8-10FF-452C-8FE7-DA7F1FFFB155}" dt="2023-07-03T08:10:56.597" v="393" actId="478"/>
          <ac:inkMkLst>
            <pc:docMk/>
            <pc:sldMk cId="526742295" sldId="379"/>
            <ac:inkMk id="6" creationId="{5031D9A6-BBCC-C94F-FBA8-6D54DA3330C7}"/>
          </ac:inkMkLst>
        </pc:inkChg>
        <pc:inkChg chg="del">
          <ac:chgData name="TAN Mei Yi [Harrisdale Senior High School]" userId="f9f029c9-d743-4d60-9f2c-e74bdec1ab07" providerId="ADAL" clId="{788AB1A8-10FF-452C-8FE7-DA7F1FFFB155}" dt="2023-07-03T08:10:56.597" v="393" actId="478"/>
          <ac:inkMkLst>
            <pc:docMk/>
            <pc:sldMk cId="526742295" sldId="379"/>
            <ac:inkMk id="7" creationId="{827CEA6E-97C1-0D5A-30E0-AB744BFB4875}"/>
          </ac:inkMkLst>
        </pc:inkChg>
        <pc:inkChg chg="del">
          <ac:chgData name="TAN Mei Yi [Harrisdale Senior High School]" userId="f9f029c9-d743-4d60-9f2c-e74bdec1ab07" providerId="ADAL" clId="{788AB1A8-10FF-452C-8FE7-DA7F1FFFB155}" dt="2023-07-03T08:10:56.597" v="393" actId="478"/>
          <ac:inkMkLst>
            <pc:docMk/>
            <pc:sldMk cId="526742295" sldId="379"/>
            <ac:inkMk id="9" creationId="{74CB618D-9744-E305-2B3F-AC31C0167EF8}"/>
          </ac:inkMkLst>
        </pc:inkChg>
        <pc:inkChg chg="del">
          <ac:chgData name="TAN Mei Yi [Harrisdale Senior High School]" userId="f9f029c9-d743-4d60-9f2c-e74bdec1ab07" providerId="ADAL" clId="{788AB1A8-10FF-452C-8FE7-DA7F1FFFB155}" dt="2023-07-03T08:10:56.597" v="393" actId="478"/>
          <ac:inkMkLst>
            <pc:docMk/>
            <pc:sldMk cId="526742295" sldId="379"/>
            <ac:inkMk id="10" creationId="{A32474B6-BA6A-CCB2-1984-D3411A2D1445}"/>
          </ac:inkMkLst>
        </pc:inkChg>
        <pc:inkChg chg="del">
          <ac:chgData name="TAN Mei Yi [Harrisdale Senior High School]" userId="f9f029c9-d743-4d60-9f2c-e74bdec1ab07" providerId="ADAL" clId="{788AB1A8-10FF-452C-8FE7-DA7F1FFFB155}" dt="2023-07-03T08:10:56.597" v="393" actId="478"/>
          <ac:inkMkLst>
            <pc:docMk/>
            <pc:sldMk cId="526742295" sldId="379"/>
            <ac:inkMk id="11" creationId="{FB189479-6D5C-988E-3553-3899227E99B8}"/>
          </ac:inkMkLst>
        </pc:inkChg>
        <pc:inkChg chg="add del mod">
          <ac:chgData name="TAN Mei Yi [Harrisdale Senior High School]" userId="f9f029c9-d743-4d60-9f2c-e74bdec1ab07" providerId="ADAL" clId="{788AB1A8-10FF-452C-8FE7-DA7F1FFFB155}" dt="2023-07-03T08:12:25.813" v="427"/>
          <ac:inkMkLst>
            <pc:docMk/>
            <pc:sldMk cId="526742295" sldId="379"/>
            <ac:inkMk id="12" creationId="{95067955-3933-9E6E-5CF7-873095AAA261}"/>
          </ac:inkMkLst>
        </pc:inkChg>
        <pc:inkChg chg="add del mod">
          <ac:chgData name="TAN Mei Yi [Harrisdale Senior High School]" userId="f9f029c9-d743-4d60-9f2c-e74bdec1ab07" providerId="ADAL" clId="{788AB1A8-10FF-452C-8FE7-DA7F1FFFB155}" dt="2023-07-03T08:12:25.813" v="426"/>
          <ac:inkMkLst>
            <pc:docMk/>
            <pc:sldMk cId="526742295" sldId="379"/>
            <ac:inkMk id="13" creationId="{7691AB16-9F8F-7B8A-7AFC-C1943BF9E8F1}"/>
          </ac:inkMkLst>
        </pc:inkChg>
        <pc:inkChg chg="del">
          <ac:chgData name="TAN Mei Yi [Harrisdale Senior High School]" userId="f9f029c9-d743-4d60-9f2c-e74bdec1ab07" providerId="ADAL" clId="{788AB1A8-10FF-452C-8FE7-DA7F1FFFB155}" dt="2023-07-03T08:10:56.597" v="393" actId="478"/>
          <ac:inkMkLst>
            <pc:docMk/>
            <pc:sldMk cId="526742295" sldId="379"/>
            <ac:inkMk id="14" creationId="{5F6B29C6-DAD8-7056-CAA4-2C67B81AAF94}"/>
          </ac:inkMkLst>
        </pc:inkChg>
        <pc:inkChg chg="del">
          <ac:chgData name="TAN Mei Yi [Harrisdale Senior High School]" userId="f9f029c9-d743-4d60-9f2c-e74bdec1ab07" providerId="ADAL" clId="{788AB1A8-10FF-452C-8FE7-DA7F1FFFB155}" dt="2023-07-03T08:10:56.597" v="393" actId="478"/>
          <ac:inkMkLst>
            <pc:docMk/>
            <pc:sldMk cId="526742295" sldId="379"/>
            <ac:inkMk id="15" creationId="{D4F6E0A7-98D9-65DF-DA57-A8A9AF156B95}"/>
          </ac:inkMkLst>
        </pc:inkChg>
        <pc:inkChg chg="del">
          <ac:chgData name="TAN Mei Yi [Harrisdale Senior High School]" userId="f9f029c9-d743-4d60-9f2c-e74bdec1ab07" providerId="ADAL" clId="{788AB1A8-10FF-452C-8FE7-DA7F1FFFB155}" dt="2023-07-03T08:10:56.597" v="393" actId="478"/>
          <ac:inkMkLst>
            <pc:docMk/>
            <pc:sldMk cId="526742295" sldId="379"/>
            <ac:inkMk id="16" creationId="{B4C3FB5B-C21E-79CA-2933-293D17784418}"/>
          </ac:inkMkLst>
        </pc:inkChg>
        <pc:inkChg chg="add del mod">
          <ac:chgData name="TAN Mei Yi [Harrisdale Senior High School]" userId="f9f029c9-d743-4d60-9f2c-e74bdec1ab07" providerId="ADAL" clId="{788AB1A8-10FF-452C-8FE7-DA7F1FFFB155}" dt="2023-07-03T08:12:25.812" v="425"/>
          <ac:inkMkLst>
            <pc:docMk/>
            <pc:sldMk cId="526742295" sldId="379"/>
            <ac:inkMk id="17" creationId="{FE737225-617B-A3FE-E2E5-2718B1D4D406}"/>
          </ac:inkMkLst>
        </pc:inkChg>
        <pc:inkChg chg="del">
          <ac:chgData name="TAN Mei Yi [Harrisdale Senior High School]" userId="f9f029c9-d743-4d60-9f2c-e74bdec1ab07" providerId="ADAL" clId="{788AB1A8-10FF-452C-8FE7-DA7F1FFFB155}" dt="2023-07-03T08:10:56.597" v="393" actId="478"/>
          <ac:inkMkLst>
            <pc:docMk/>
            <pc:sldMk cId="526742295" sldId="379"/>
            <ac:inkMk id="18" creationId="{30EA2318-60AD-ABF1-2331-0DAEDEF69598}"/>
          </ac:inkMkLst>
        </pc:inkChg>
        <pc:inkChg chg="del">
          <ac:chgData name="TAN Mei Yi [Harrisdale Senior High School]" userId="f9f029c9-d743-4d60-9f2c-e74bdec1ab07" providerId="ADAL" clId="{788AB1A8-10FF-452C-8FE7-DA7F1FFFB155}" dt="2023-07-03T08:10:56.597" v="393" actId="478"/>
          <ac:inkMkLst>
            <pc:docMk/>
            <pc:sldMk cId="526742295" sldId="379"/>
            <ac:inkMk id="19" creationId="{D657235E-0C55-4F0E-5C98-EF2CCB8F0985}"/>
          </ac:inkMkLst>
        </pc:inkChg>
        <pc:inkChg chg="del">
          <ac:chgData name="TAN Mei Yi [Harrisdale Senior High School]" userId="f9f029c9-d743-4d60-9f2c-e74bdec1ab07" providerId="ADAL" clId="{788AB1A8-10FF-452C-8FE7-DA7F1FFFB155}" dt="2023-07-03T08:10:56.597" v="393" actId="478"/>
          <ac:inkMkLst>
            <pc:docMk/>
            <pc:sldMk cId="526742295" sldId="379"/>
            <ac:inkMk id="20" creationId="{DE00938C-8ED1-C4B5-DB56-6403665C844A}"/>
          </ac:inkMkLst>
        </pc:inkChg>
        <pc:inkChg chg="del">
          <ac:chgData name="TAN Mei Yi [Harrisdale Senior High School]" userId="f9f029c9-d743-4d60-9f2c-e74bdec1ab07" providerId="ADAL" clId="{788AB1A8-10FF-452C-8FE7-DA7F1FFFB155}" dt="2023-07-03T08:10:56.597" v="393" actId="478"/>
          <ac:inkMkLst>
            <pc:docMk/>
            <pc:sldMk cId="526742295" sldId="379"/>
            <ac:inkMk id="21" creationId="{385219F1-D507-9C7A-48F1-11E9DE55EA6C}"/>
          </ac:inkMkLst>
        </pc:inkChg>
        <pc:inkChg chg="add del mod">
          <ac:chgData name="TAN Mei Yi [Harrisdale Senior High School]" userId="f9f029c9-d743-4d60-9f2c-e74bdec1ab07" providerId="ADAL" clId="{788AB1A8-10FF-452C-8FE7-DA7F1FFFB155}" dt="2023-07-03T08:12:25.811" v="423"/>
          <ac:inkMkLst>
            <pc:docMk/>
            <pc:sldMk cId="526742295" sldId="379"/>
            <ac:inkMk id="22" creationId="{9E65B790-BC03-00F7-511B-1DE2074DDD11}"/>
          </ac:inkMkLst>
        </pc:inkChg>
        <pc:inkChg chg="add del mod">
          <ac:chgData name="TAN Mei Yi [Harrisdale Senior High School]" userId="f9f029c9-d743-4d60-9f2c-e74bdec1ab07" providerId="ADAL" clId="{788AB1A8-10FF-452C-8FE7-DA7F1FFFB155}" dt="2023-07-03T08:12:25.812" v="424"/>
          <ac:inkMkLst>
            <pc:docMk/>
            <pc:sldMk cId="526742295" sldId="379"/>
            <ac:inkMk id="28" creationId="{8C69367D-4B50-7897-F8A2-B1D9A2089DEE}"/>
          </ac:inkMkLst>
        </pc:inkChg>
        <pc:inkChg chg="add del mod">
          <ac:chgData name="TAN Mei Yi [Harrisdale Senior High School]" userId="f9f029c9-d743-4d60-9f2c-e74bdec1ab07" providerId="ADAL" clId="{788AB1A8-10FF-452C-8FE7-DA7F1FFFB155}" dt="2023-07-03T08:12:22.725" v="422"/>
          <ac:inkMkLst>
            <pc:docMk/>
            <pc:sldMk cId="526742295" sldId="379"/>
            <ac:inkMk id="49" creationId="{E58BB827-467A-136F-BFE7-2BFF8BB32CC7}"/>
          </ac:inkMkLst>
        </pc:inkChg>
        <pc:inkChg chg="del">
          <ac:chgData name="TAN Mei Yi [Harrisdale Senior High School]" userId="f9f029c9-d743-4d60-9f2c-e74bdec1ab07" providerId="ADAL" clId="{788AB1A8-10FF-452C-8FE7-DA7F1FFFB155}" dt="2023-07-03T08:10:56.597" v="393" actId="478"/>
          <ac:inkMkLst>
            <pc:docMk/>
            <pc:sldMk cId="526742295" sldId="379"/>
            <ac:inkMk id="52" creationId="{D1788734-169A-B7D1-64B9-21B8947C214E}"/>
          </ac:inkMkLst>
        </pc:inkChg>
        <pc:inkChg chg="add">
          <ac:chgData name="TAN Mei Yi [Harrisdale Senior High School]" userId="f9f029c9-d743-4d60-9f2c-e74bdec1ab07" providerId="ADAL" clId="{788AB1A8-10FF-452C-8FE7-DA7F1FFFB155}" dt="2023-07-03T08:13:17.448" v="432" actId="9405"/>
          <ac:inkMkLst>
            <pc:docMk/>
            <pc:sldMk cId="526742295" sldId="379"/>
            <ac:inkMk id="56" creationId="{A13B0240-9625-1CB2-CA54-9EA3A04A79E0}"/>
          </ac:inkMkLst>
        </pc:inkChg>
        <pc:inkChg chg="add del">
          <ac:chgData name="TAN Mei Yi [Harrisdale Senior High School]" userId="f9f029c9-d743-4d60-9f2c-e74bdec1ab07" providerId="ADAL" clId="{788AB1A8-10FF-452C-8FE7-DA7F1FFFB155}" dt="2023-07-03T08:13:20.379" v="434" actId="9405"/>
          <ac:inkMkLst>
            <pc:docMk/>
            <pc:sldMk cId="526742295" sldId="379"/>
            <ac:inkMk id="58" creationId="{F10B5C47-15B0-C38E-A889-98F43E6DDAC4}"/>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61" creationId="{D9912446-48DF-DC88-5069-CB86A8E5E1E9}"/>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68" creationId="{57DA1682-1E39-2723-82C1-D91B1A5A2EF1}"/>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78" creationId="{6734083F-69BC-B659-4D45-2CDC7BBB87F2}"/>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85" creationId="{9FD873B5-20A0-B03B-8788-17B8764A8570}"/>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88" creationId="{310EB772-B395-E116-8845-766661D6F461}"/>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97" creationId="{977F6ED0-8D41-8330-7E0E-CB7740142626}"/>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98" creationId="{3782F116-6FAD-5F62-71CC-56AF63648FBF}"/>
          </ac:inkMkLst>
        </pc:inkChg>
        <pc:inkChg chg="add mod">
          <ac:chgData name="TAN Mei Yi [Harrisdale Senior High School]" userId="f9f029c9-d743-4d60-9f2c-e74bdec1ab07" providerId="ADAL" clId="{788AB1A8-10FF-452C-8FE7-DA7F1FFFB155}" dt="2023-07-03T08:13:47.343" v="459" actId="164"/>
          <ac:inkMkLst>
            <pc:docMk/>
            <pc:sldMk cId="526742295" sldId="379"/>
            <ac:inkMk id="99" creationId="{4E8F7657-75DC-657F-1E97-E07F305EE619}"/>
          </ac:inkMkLst>
        </pc:inkChg>
        <pc:inkChg chg="add mod">
          <ac:chgData name="TAN Mei Yi [Harrisdale Senior High School]" userId="f9f029c9-d743-4d60-9f2c-e74bdec1ab07" providerId="ADAL" clId="{788AB1A8-10FF-452C-8FE7-DA7F1FFFB155}" dt="2023-07-03T08:13:38.615" v="458"/>
          <ac:inkMkLst>
            <pc:docMk/>
            <pc:sldMk cId="526742295" sldId="379"/>
            <ac:inkMk id="100" creationId="{47C25FA1-AF0E-A873-0DD1-5A252EB28D55}"/>
          </ac:inkMkLst>
        </pc:inkChg>
        <pc:inkChg chg="add mod">
          <ac:chgData name="TAN Mei Yi [Harrisdale Senior High School]" userId="f9f029c9-d743-4d60-9f2c-e74bdec1ab07" providerId="ADAL" clId="{788AB1A8-10FF-452C-8FE7-DA7F1FFFB155}" dt="2023-07-03T08:13:38.615" v="458"/>
          <ac:inkMkLst>
            <pc:docMk/>
            <pc:sldMk cId="526742295" sldId="379"/>
            <ac:inkMk id="101" creationId="{673CC6F6-CFF7-DE93-C363-D8BDB84FB799}"/>
          </ac:inkMkLst>
        </pc:inkChg>
        <pc:inkChg chg="add mod">
          <ac:chgData name="TAN Mei Yi [Harrisdale Senior High School]" userId="f9f029c9-d743-4d60-9f2c-e74bdec1ab07" providerId="ADAL" clId="{788AB1A8-10FF-452C-8FE7-DA7F1FFFB155}" dt="2023-07-03T08:13:38.615" v="458"/>
          <ac:inkMkLst>
            <pc:docMk/>
            <pc:sldMk cId="526742295" sldId="379"/>
            <ac:inkMk id="102" creationId="{A8FB8379-CD37-F3CF-BA93-67171D500EB1}"/>
          </ac:inkMkLst>
        </pc:inkChg>
        <pc:inkChg chg="add mod">
          <ac:chgData name="TAN Mei Yi [Harrisdale Senior High School]" userId="f9f029c9-d743-4d60-9f2c-e74bdec1ab07" providerId="ADAL" clId="{788AB1A8-10FF-452C-8FE7-DA7F1FFFB155}" dt="2023-07-03T08:13:38.615" v="458"/>
          <ac:inkMkLst>
            <pc:docMk/>
            <pc:sldMk cId="526742295" sldId="379"/>
            <ac:inkMk id="103" creationId="{A24ABA95-EC31-524E-05FB-06CC5C8BEEA8}"/>
          </ac:inkMkLst>
        </pc:inkChg>
        <pc:inkChg chg="add mod">
          <ac:chgData name="TAN Mei Yi [Harrisdale Senior High School]" userId="f9f029c9-d743-4d60-9f2c-e74bdec1ab07" providerId="ADAL" clId="{788AB1A8-10FF-452C-8FE7-DA7F1FFFB155}" dt="2023-07-03T08:13:38.615" v="458"/>
          <ac:inkMkLst>
            <pc:docMk/>
            <pc:sldMk cId="526742295" sldId="379"/>
            <ac:inkMk id="105" creationId="{4EF4BA3B-50E2-A4CC-AC5B-ACAC81F0BA16}"/>
          </ac:inkMkLst>
        </pc:inkChg>
        <pc:inkChg chg="add mod">
          <ac:chgData name="TAN Mei Yi [Harrisdale Senior High School]" userId="f9f029c9-d743-4d60-9f2c-e74bdec1ab07" providerId="ADAL" clId="{788AB1A8-10FF-452C-8FE7-DA7F1FFFB155}" dt="2023-07-03T08:13:38.615" v="458"/>
          <ac:inkMkLst>
            <pc:docMk/>
            <pc:sldMk cId="526742295" sldId="379"/>
            <ac:inkMk id="106" creationId="{6C08E60E-9EB6-AFD0-BB00-7F63E5161979}"/>
          </ac:inkMkLst>
        </pc:inkChg>
        <pc:inkChg chg="add mod">
          <ac:chgData name="TAN Mei Yi [Harrisdale Senior High School]" userId="f9f029c9-d743-4d60-9f2c-e74bdec1ab07" providerId="ADAL" clId="{788AB1A8-10FF-452C-8FE7-DA7F1FFFB155}" dt="2023-07-03T08:13:38.615" v="458"/>
          <ac:inkMkLst>
            <pc:docMk/>
            <pc:sldMk cId="526742295" sldId="379"/>
            <ac:inkMk id="108" creationId="{C8BBEC41-AA8E-B80D-19AB-FC13B926C085}"/>
          </ac:inkMkLst>
        </pc:inkChg>
        <pc:inkChg chg="add mod">
          <ac:chgData name="TAN Mei Yi [Harrisdale Senior High School]" userId="f9f029c9-d743-4d60-9f2c-e74bdec1ab07" providerId="ADAL" clId="{788AB1A8-10FF-452C-8FE7-DA7F1FFFB155}" dt="2023-07-03T08:13:38.615" v="458"/>
          <ac:inkMkLst>
            <pc:docMk/>
            <pc:sldMk cId="526742295" sldId="379"/>
            <ac:inkMk id="109" creationId="{F71E034A-A5D8-22F5-CACF-1E364077773F}"/>
          </ac:inkMkLst>
        </pc:inkChg>
        <pc:inkChg chg="add mod">
          <ac:chgData name="TAN Mei Yi [Harrisdale Senior High School]" userId="f9f029c9-d743-4d60-9f2c-e74bdec1ab07" providerId="ADAL" clId="{788AB1A8-10FF-452C-8FE7-DA7F1FFFB155}" dt="2023-07-03T08:13:38.615" v="458"/>
          <ac:inkMkLst>
            <pc:docMk/>
            <pc:sldMk cId="526742295" sldId="379"/>
            <ac:inkMk id="110" creationId="{9D838809-D0C9-33E6-8D9B-73EC68DC7533}"/>
          </ac:inkMkLst>
        </pc:inkChg>
        <pc:inkChg chg="add mod">
          <ac:chgData name="TAN Mei Yi [Harrisdale Senior High School]" userId="f9f029c9-d743-4d60-9f2c-e74bdec1ab07" providerId="ADAL" clId="{788AB1A8-10FF-452C-8FE7-DA7F1FFFB155}" dt="2023-07-03T08:13:38.615" v="458"/>
          <ac:inkMkLst>
            <pc:docMk/>
            <pc:sldMk cId="526742295" sldId="379"/>
            <ac:inkMk id="111" creationId="{9FA0AED2-FDB0-4984-9F2E-483580F201E9}"/>
          </ac:inkMkLst>
        </pc:inkChg>
        <pc:inkChg chg="add mod">
          <ac:chgData name="TAN Mei Yi [Harrisdale Senior High School]" userId="f9f029c9-d743-4d60-9f2c-e74bdec1ab07" providerId="ADAL" clId="{788AB1A8-10FF-452C-8FE7-DA7F1FFFB155}" dt="2023-07-03T08:13:38.615" v="458"/>
          <ac:inkMkLst>
            <pc:docMk/>
            <pc:sldMk cId="526742295" sldId="379"/>
            <ac:inkMk id="112" creationId="{28BE4ABC-8309-5DD2-50B9-D8AC40A8FF1F}"/>
          </ac:inkMkLst>
        </pc:inkChg>
        <pc:inkChg chg="add mod">
          <ac:chgData name="TAN Mei Yi [Harrisdale Senior High School]" userId="f9f029c9-d743-4d60-9f2c-e74bdec1ab07" providerId="ADAL" clId="{788AB1A8-10FF-452C-8FE7-DA7F1FFFB155}" dt="2023-07-03T08:13:38.615" v="458"/>
          <ac:inkMkLst>
            <pc:docMk/>
            <pc:sldMk cId="526742295" sldId="379"/>
            <ac:inkMk id="113" creationId="{F638CCA8-0C29-643A-6D66-012B36ABA0E8}"/>
          </ac:inkMkLst>
        </pc:inkChg>
        <pc:inkChg chg="add mod">
          <ac:chgData name="TAN Mei Yi [Harrisdale Senior High School]" userId="f9f029c9-d743-4d60-9f2c-e74bdec1ab07" providerId="ADAL" clId="{788AB1A8-10FF-452C-8FE7-DA7F1FFFB155}" dt="2023-07-03T08:13:38.615" v="458"/>
          <ac:inkMkLst>
            <pc:docMk/>
            <pc:sldMk cId="526742295" sldId="379"/>
            <ac:inkMk id="114" creationId="{D0CBCE18-1135-B1B9-FA5F-DAA13B7BCD36}"/>
          </ac:inkMkLst>
        </pc:inkChg>
        <pc:inkChg chg="add mod">
          <ac:chgData name="TAN Mei Yi [Harrisdale Senior High School]" userId="f9f029c9-d743-4d60-9f2c-e74bdec1ab07" providerId="ADAL" clId="{788AB1A8-10FF-452C-8FE7-DA7F1FFFB155}" dt="2023-07-03T08:14:39.497" v="492"/>
          <ac:inkMkLst>
            <pc:docMk/>
            <pc:sldMk cId="526742295" sldId="379"/>
            <ac:inkMk id="118" creationId="{35DAD066-9B8B-8DF8-D920-3AF365AA520E}"/>
          </ac:inkMkLst>
        </pc:inkChg>
        <pc:inkChg chg="add mod">
          <ac:chgData name="TAN Mei Yi [Harrisdale Senior High School]" userId="f9f029c9-d743-4d60-9f2c-e74bdec1ab07" providerId="ADAL" clId="{788AB1A8-10FF-452C-8FE7-DA7F1FFFB155}" dt="2023-07-03T08:14:39.497" v="492"/>
          <ac:inkMkLst>
            <pc:docMk/>
            <pc:sldMk cId="526742295" sldId="379"/>
            <ac:inkMk id="119" creationId="{9D3A2EB7-D13F-D1D5-847E-AAFE2A6C1AB8}"/>
          </ac:inkMkLst>
        </pc:inkChg>
        <pc:inkChg chg="add mod">
          <ac:chgData name="TAN Mei Yi [Harrisdale Senior High School]" userId="f9f029c9-d743-4d60-9f2c-e74bdec1ab07" providerId="ADAL" clId="{788AB1A8-10FF-452C-8FE7-DA7F1FFFB155}" dt="2023-07-03T08:14:39.497" v="492"/>
          <ac:inkMkLst>
            <pc:docMk/>
            <pc:sldMk cId="526742295" sldId="379"/>
            <ac:inkMk id="120" creationId="{A78364A7-8784-6D32-5BC8-9F0DA27D837C}"/>
          </ac:inkMkLst>
        </pc:inkChg>
        <pc:inkChg chg="add mod">
          <ac:chgData name="TAN Mei Yi [Harrisdale Senior High School]" userId="f9f029c9-d743-4d60-9f2c-e74bdec1ab07" providerId="ADAL" clId="{788AB1A8-10FF-452C-8FE7-DA7F1FFFB155}" dt="2023-07-03T08:14:39.497" v="492"/>
          <ac:inkMkLst>
            <pc:docMk/>
            <pc:sldMk cId="526742295" sldId="379"/>
            <ac:inkMk id="121" creationId="{84144347-74D6-24B0-25BF-6478BF716FA7}"/>
          </ac:inkMkLst>
        </pc:inkChg>
        <pc:inkChg chg="add mod">
          <ac:chgData name="TAN Mei Yi [Harrisdale Senior High School]" userId="f9f029c9-d743-4d60-9f2c-e74bdec1ab07" providerId="ADAL" clId="{788AB1A8-10FF-452C-8FE7-DA7F1FFFB155}" dt="2023-07-03T08:14:39.497" v="492"/>
          <ac:inkMkLst>
            <pc:docMk/>
            <pc:sldMk cId="526742295" sldId="379"/>
            <ac:inkMk id="122" creationId="{D5A4FE2A-1900-82D0-9F31-0E338EE429AF}"/>
          </ac:inkMkLst>
        </pc:inkChg>
        <pc:inkChg chg="add mod">
          <ac:chgData name="TAN Mei Yi [Harrisdale Senior High School]" userId="f9f029c9-d743-4d60-9f2c-e74bdec1ab07" providerId="ADAL" clId="{788AB1A8-10FF-452C-8FE7-DA7F1FFFB155}" dt="2023-07-03T08:14:39.497" v="492"/>
          <ac:inkMkLst>
            <pc:docMk/>
            <pc:sldMk cId="526742295" sldId="379"/>
            <ac:inkMk id="123" creationId="{1BB057CE-0B2F-15E7-444D-31F94EECA244}"/>
          </ac:inkMkLst>
        </pc:inkChg>
        <pc:inkChg chg="add mod">
          <ac:chgData name="TAN Mei Yi [Harrisdale Senior High School]" userId="f9f029c9-d743-4d60-9f2c-e74bdec1ab07" providerId="ADAL" clId="{788AB1A8-10FF-452C-8FE7-DA7F1FFFB155}" dt="2023-07-03T08:14:39.497" v="492"/>
          <ac:inkMkLst>
            <pc:docMk/>
            <pc:sldMk cId="526742295" sldId="379"/>
            <ac:inkMk id="124" creationId="{FA9029F3-11D0-A5C4-EAD0-FEAC8E1A7C06}"/>
          </ac:inkMkLst>
        </pc:inkChg>
        <pc:inkChg chg="add mod">
          <ac:chgData name="TAN Mei Yi [Harrisdale Senior High School]" userId="f9f029c9-d743-4d60-9f2c-e74bdec1ab07" providerId="ADAL" clId="{788AB1A8-10FF-452C-8FE7-DA7F1FFFB155}" dt="2023-07-03T08:14:39.497" v="492"/>
          <ac:inkMkLst>
            <pc:docMk/>
            <pc:sldMk cId="526742295" sldId="379"/>
            <ac:inkMk id="125" creationId="{0980148A-29B9-8676-11F8-16FE340ECD49}"/>
          </ac:inkMkLst>
        </pc:inkChg>
        <pc:inkChg chg="add mod">
          <ac:chgData name="TAN Mei Yi [Harrisdale Senior High School]" userId="f9f029c9-d743-4d60-9f2c-e74bdec1ab07" providerId="ADAL" clId="{788AB1A8-10FF-452C-8FE7-DA7F1FFFB155}" dt="2023-07-03T08:14:39.497" v="492"/>
          <ac:inkMkLst>
            <pc:docMk/>
            <pc:sldMk cId="526742295" sldId="379"/>
            <ac:inkMk id="126" creationId="{76A315C1-CC57-894A-AD18-15E7B455E296}"/>
          </ac:inkMkLst>
        </pc:inkChg>
        <pc:inkChg chg="add mod">
          <ac:chgData name="TAN Mei Yi [Harrisdale Senior High School]" userId="f9f029c9-d743-4d60-9f2c-e74bdec1ab07" providerId="ADAL" clId="{788AB1A8-10FF-452C-8FE7-DA7F1FFFB155}" dt="2023-07-03T08:14:39.497" v="492"/>
          <ac:inkMkLst>
            <pc:docMk/>
            <pc:sldMk cId="526742295" sldId="379"/>
            <ac:inkMk id="128" creationId="{3847CF31-7F90-BD0F-07B5-FC0EAED23B4C}"/>
          </ac:inkMkLst>
        </pc:inkChg>
        <pc:inkChg chg="add mod">
          <ac:chgData name="TAN Mei Yi [Harrisdale Senior High School]" userId="f9f029c9-d743-4d60-9f2c-e74bdec1ab07" providerId="ADAL" clId="{788AB1A8-10FF-452C-8FE7-DA7F1FFFB155}" dt="2023-07-03T08:14:39.497" v="492"/>
          <ac:inkMkLst>
            <pc:docMk/>
            <pc:sldMk cId="526742295" sldId="379"/>
            <ac:inkMk id="129" creationId="{22662F6C-50FE-A3C8-D68A-A7DE028A4026}"/>
          </ac:inkMkLst>
        </pc:inkChg>
        <pc:inkChg chg="add mod">
          <ac:chgData name="TAN Mei Yi [Harrisdale Senior High School]" userId="f9f029c9-d743-4d60-9f2c-e74bdec1ab07" providerId="ADAL" clId="{788AB1A8-10FF-452C-8FE7-DA7F1FFFB155}" dt="2023-07-03T08:14:39.497" v="492"/>
          <ac:inkMkLst>
            <pc:docMk/>
            <pc:sldMk cId="526742295" sldId="379"/>
            <ac:inkMk id="130" creationId="{9C75BF8D-4A2D-E352-2272-A48AA6FF3FD9}"/>
          </ac:inkMkLst>
        </pc:inkChg>
        <pc:inkChg chg="add mod">
          <ac:chgData name="TAN Mei Yi [Harrisdale Senior High School]" userId="f9f029c9-d743-4d60-9f2c-e74bdec1ab07" providerId="ADAL" clId="{788AB1A8-10FF-452C-8FE7-DA7F1FFFB155}" dt="2023-07-03T08:14:39.497" v="492"/>
          <ac:inkMkLst>
            <pc:docMk/>
            <pc:sldMk cId="526742295" sldId="379"/>
            <ac:inkMk id="131" creationId="{1D6068C2-B9A6-4E35-37F0-0EB2F08F1D7C}"/>
          </ac:inkMkLst>
        </pc:inkChg>
        <pc:inkChg chg="add mod">
          <ac:chgData name="TAN Mei Yi [Harrisdale Senior High School]" userId="f9f029c9-d743-4d60-9f2c-e74bdec1ab07" providerId="ADAL" clId="{788AB1A8-10FF-452C-8FE7-DA7F1FFFB155}" dt="2023-07-03T08:14:39.497" v="492"/>
          <ac:inkMkLst>
            <pc:docMk/>
            <pc:sldMk cId="526742295" sldId="379"/>
            <ac:inkMk id="132" creationId="{15B8565B-A1A9-5581-B139-0F79FE93AE68}"/>
          </ac:inkMkLst>
        </pc:inkChg>
        <pc:inkChg chg="add mod">
          <ac:chgData name="TAN Mei Yi [Harrisdale Senior High School]" userId="f9f029c9-d743-4d60-9f2c-e74bdec1ab07" providerId="ADAL" clId="{788AB1A8-10FF-452C-8FE7-DA7F1FFFB155}" dt="2023-07-03T08:14:39.497" v="492"/>
          <ac:inkMkLst>
            <pc:docMk/>
            <pc:sldMk cId="526742295" sldId="379"/>
            <ac:inkMk id="133" creationId="{4C6719C4-3367-CA79-1081-BFC5C0355C67}"/>
          </ac:inkMkLst>
        </pc:inkChg>
        <pc:inkChg chg="add mod">
          <ac:chgData name="TAN Mei Yi [Harrisdale Senior High School]" userId="f9f029c9-d743-4d60-9f2c-e74bdec1ab07" providerId="ADAL" clId="{788AB1A8-10FF-452C-8FE7-DA7F1FFFB155}" dt="2023-07-03T08:14:39.497" v="492"/>
          <ac:inkMkLst>
            <pc:docMk/>
            <pc:sldMk cId="526742295" sldId="379"/>
            <ac:inkMk id="134" creationId="{FC061932-DFBD-72BA-248F-57C80E7E6218}"/>
          </ac:inkMkLst>
        </pc:inkChg>
        <pc:inkChg chg="add mod">
          <ac:chgData name="TAN Mei Yi [Harrisdale Senior High School]" userId="f9f029c9-d743-4d60-9f2c-e74bdec1ab07" providerId="ADAL" clId="{788AB1A8-10FF-452C-8FE7-DA7F1FFFB155}" dt="2023-07-03T08:14:39.497" v="492"/>
          <ac:inkMkLst>
            <pc:docMk/>
            <pc:sldMk cId="526742295" sldId="379"/>
            <ac:inkMk id="135" creationId="{C863FB0C-DA6F-B189-D501-65DE00214123}"/>
          </ac:inkMkLst>
        </pc:inkChg>
        <pc:inkChg chg="add mod">
          <ac:chgData name="TAN Mei Yi [Harrisdale Senior High School]" userId="f9f029c9-d743-4d60-9f2c-e74bdec1ab07" providerId="ADAL" clId="{788AB1A8-10FF-452C-8FE7-DA7F1FFFB155}" dt="2023-07-03T08:14:39.497" v="492"/>
          <ac:inkMkLst>
            <pc:docMk/>
            <pc:sldMk cId="526742295" sldId="379"/>
            <ac:inkMk id="136" creationId="{65A7949F-8115-6583-C960-8AFAF6B91BBB}"/>
          </ac:inkMkLst>
        </pc:inkChg>
        <pc:inkChg chg="add mod">
          <ac:chgData name="TAN Mei Yi [Harrisdale Senior High School]" userId="f9f029c9-d743-4d60-9f2c-e74bdec1ab07" providerId="ADAL" clId="{788AB1A8-10FF-452C-8FE7-DA7F1FFFB155}" dt="2023-07-03T08:14:39.497" v="492"/>
          <ac:inkMkLst>
            <pc:docMk/>
            <pc:sldMk cId="526742295" sldId="379"/>
            <ac:inkMk id="137" creationId="{06E5A5D8-98B7-F737-9200-AF8059FD65E4}"/>
          </ac:inkMkLst>
        </pc:inkChg>
        <pc:inkChg chg="add mod">
          <ac:chgData name="TAN Mei Yi [Harrisdale Senior High School]" userId="f9f029c9-d743-4d60-9f2c-e74bdec1ab07" providerId="ADAL" clId="{788AB1A8-10FF-452C-8FE7-DA7F1FFFB155}" dt="2023-07-03T08:14:39.497" v="492"/>
          <ac:inkMkLst>
            <pc:docMk/>
            <pc:sldMk cId="526742295" sldId="379"/>
            <ac:inkMk id="138" creationId="{B6A7AAC8-699B-FD68-7EAF-2F28B7F28116}"/>
          </ac:inkMkLst>
        </pc:inkChg>
        <pc:inkChg chg="add mod">
          <ac:chgData name="TAN Mei Yi [Harrisdale Senior High School]" userId="f9f029c9-d743-4d60-9f2c-e74bdec1ab07" providerId="ADAL" clId="{788AB1A8-10FF-452C-8FE7-DA7F1FFFB155}" dt="2023-07-03T08:14:39.497" v="492"/>
          <ac:inkMkLst>
            <pc:docMk/>
            <pc:sldMk cId="526742295" sldId="379"/>
            <ac:inkMk id="139" creationId="{330EDB04-2B2F-6E07-7FF8-3524BE3124BC}"/>
          </ac:inkMkLst>
        </pc:inkChg>
        <pc:inkChg chg="add mod">
          <ac:chgData name="TAN Mei Yi [Harrisdale Senior High School]" userId="f9f029c9-d743-4d60-9f2c-e74bdec1ab07" providerId="ADAL" clId="{788AB1A8-10FF-452C-8FE7-DA7F1FFFB155}" dt="2023-07-03T08:14:50.040" v="494" actId="164"/>
          <ac:inkMkLst>
            <pc:docMk/>
            <pc:sldMk cId="526742295" sldId="379"/>
            <ac:inkMk id="141" creationId="{16AF8009-887C-7709-74FA-D04B29588176}"/>
          </ac:inkMkLst>
        </pc:inkChg>
      </pc:sldChg>
      <pc:sldChg chg="addSp delSp modSp mod modAnim">
        <pc:chgData name="TAN Mei Yi [Harrisdale Senior High School]" userId="f9f029c9-d743-4d60-9f2c-e74bdec1ab07" providerId="ADAL" clId="{788AB1A8-10FF-452C-8FE7-DA7F1FFFB155}" dt="2023-07-03T08:25:24.444" v="751" actId="207"/>
        <pc:sldMkLst>
          <pc:docMk/>
          <pc:sldMk cId="1154259196" sldId="380"/>
        </pc:sldMkLst>
        <pc:spChg chg="add mod">
          <ac:chgData name="TAN Mei Yi [Harrisdale Senior High School]" userId="f9f029c9-d743-4d60-9f2c-e74bdec1ab07" providerId="ADAL" clId="{788AB1A8-10FF-452C-8FE7-DA7F1FFFB155}" dt="2023-07-03T07:52:02.554" v="188"/>
          <ac:spMkLst>
            <pc:docMk/>
            <pc:sldMk cId="1154259196" sldId="380"/>
            <ac:spMk id="2" creationId="{76F42F76-8E5A-04BB-07B1-4E045B5B036E}"/>
          </ac:spMkLst>
        </pc:spChg>
        <pc:spChg chg="del">
          <ac:chgData name="TAN Mei Yi [Harrisdale Senior High School]" userId="f9f029c9-d743-4d60-9f2c-e74bdec1ab07" providerId="ADAL" clId="{788AB1A8-10FF-452C-8FE7-DA7F1FFFB155}" dt="2023-07-03T07:52:02.078" v="187" actId="478"/>
          <ac:spMkLst>
            <pc:docMk/>
            <pc:sldMk cId="1154259196" sldId="380"/>
            <ac:spMk id="4" creationId="{ECF1E5FC-59AC-4917-9D39-A880EE6F7B82}"/>
          </ac:spMkLst>
        </pc:spChg>
        <pc:spChg chg="mod">
          <ac:chgData name="TAN Mei Yi [Harrisdale Senior High School]" userId="f9f029c9-d743-4d60-9f2c-e74bdec1ab07" providerId="ADAL" clId="{788AB1A8-10FF-452C-8FE7-DA7F1FFFB155}" dt="2023-07-03T08:25:14.701" v="748" actId="207"/>
          <ac:spMkLst>
            <pc:docMk/>
            <pc:sldMk cId="1154259196" sldId="380"/>
            <ac:spMk id="7" creationId="{863F30D8-0985-4A9D-B7E4-7D6E0066BC84}"/>
          </ac:spMkLst>
        </pc:spChg>
        <pc:spChg chg="mod">
          <ac:chgData name="TAN Mei Yi [Harrisdale Senior High School]" userId="f9f029c9-d743-4d60-9f2c-e74bdec1ab07" providerId="ADAL" clId="{788AB1A8-10FF-452C-8FE7-DA7F1FFFB155}" dt="2023-07-03T08:25:24.444" v="751" actId="207"/>
          <ac:spMkLst>
            <pc:docMk/>
            <pc:sldMk cId="1154259196" sldId="380"/>
            <ac:spMk id="8" creationId="{C260C4FC-A134-412C-B0EC-CA43841B401B}"/>
          </ac:spMkLst>
        </pc:spChg>
      </pc:sldChg>
      <pc:sldChg chg="modSp modAnim">
        <pc:chgData name="TAN Mei Yi [Harrisdale Senior High School]" userId="f9f029c9-d743-4d60-9f2c-e74bdec1ab07" providerId="ADAL" clId="{788AB1A8-10FF-452C-8FE7-DA7F1FFFB155}" dt="2023-07-03T08:26:08.894" v="759" actId="207"/>
        <pc:sldMkLst>
          <pc:docMk/>
          <pc:sldMk cId="607756734" sldId="381"/>
        </pc:sldMkLst>
        <pc:spChg chg="mod">
          <ac:chgData name="TAN Mei Yi [Harrisdale Senior High School]" userId="f9f029c9-d743-4d60-9f2c-e74bdec1ab07" providerId="ADAL" clId="{788AB1A8-10FF-452C-8FE7-DA7F1FFFB155}" dt="2023-07-03T08:25:36.258" v="753" actId="207"/>
          <ac:spMkLst>
            <pc:docMk/>
            <pc:sldMk cId="607756734" sldId="381"/>
            <ac:spMk id="7" creationId="{863F30D8-0985-4A9D-B7E4-7D6E0066BC84}"/>
          </ac:spMkLst>
        </pc:spChg>
        <pc:spChg chg="mod">
          <ac:chgData name="TAN Mei Yi [Harrisdale Senior High School]" userId="f9f029c9-d743-4d60-9f2c-e74bdec1ab07" providerId="ADAL" clId="{788AB1A8-10FF-452C-8FE7-DA7F1FFFB155}" dt="2023-07-03T08:25:48.750" v="755" actId="113"/>
          <ac:spMkLst>
            <pc:docMk/>
            <pc:sldMk cId="607756734" sldId="381"/>
            <ac:spMk id="10" creationId="{6835DF95-A5C6-4E2D-A2B6-FF29CB4D31F5}"/>
          </ac:spMkLst>
        </pc:spChg>
        <pc:spChg chg="mod">
          <ac:chgData name="TAN Mei Yi [Harrisdale Senior High School]" userId="f9f029c9-d743-4d60-9f2c-e74bdec1ab07" providerId="ADAL" clId="{788AB1A8-10FF-452C-8FE7-DA7F1FFFB155}" dt="2023-07-03T08:26:08.894" v="759" actId="207"/>
          <ac:spMkLst>
            <pc:docMk/>
            <pc:sldMk cId="607756734" sldId="381"/>
            <ac:spMk id="11" creationId="{D6321890-8E89-4BB9-98C5-C88E9DE69B39}"/>
          </ac:spMkLst>
        </pc:spChg>
      </pc:sldChg>
      <pc:sldChg chg="modSp mod">
        <pc:chgData name="TAN Mei Yi [Harrisdale Senior High School]" userId="f9f029c9-d743-4d60-9f2c-e74bdec1ab07" providerId="ADAL" clId="{788AB1A8-10FF-452C-8FE7-DA7F1FFFB155}" dt="2023-07-03T07:46:56.066" v="18" actId="14100"/>
        <pc:sldMkLst>
          <pc:docMk/>
          <pc:sldMk cId="1924933596" sldId="382"/>
        </pc:sldMkLst>
        <pc:spChg chg="mod">
          <ac:chgData name="TAN Mei Yi [Harrisdale Senior High School]" userId="f9f029c9-d743-4d60-9f2c-e74bdec1ab07" providerId="ADAL" clId="{788AB1A8-10FF-452C-8FE7-DA7F1FFFB155}" dt="2023-07-03T07:46:56.066" v="18" actId="14100"/>
          <ac:spMkLst>
            <pc:docMk/>
            <pc:sldMk cId="1924933596" sldId="382"/>
            <ac:spMk id="5" creationId="{EABB06D3-2530-4057-8F80-FA252CB1FDFA}"/>
          </ac:spMkLst>
        </pc:spChg>
      </pc:sldChg>
      <pc:sldChg chg="modSp mod">
        <pc:chgData name="TAN Mei Yi [Harrisdale Senior High School]" userId="f9f029c9-d743-4d60-9f2c-e74bdec1ab07" providerId="ADAL" clId="{788AB1A8-10FF-452C-8FE7-DA7F1FFFB155}" dt="2023-07-03T07:46:48.099" v="9" actId="14100"/>
        <pc:sldMkLst>
          <pc:docMk/>
          <pc:sldMk cId="2552015853" sldId="383"/>
        </pc:sldMkLst>
        <pc:spChg chg="mod">
          <ac:chgData name="TAN Mei Yi [Harrisdale Senior High School]" userId="f9f029c9-d743-4d60-9f2c-e74bdec1ab07" providerId="ADAL" clId="{788AB1A8-10FF-452C-8FE7-DA7F1FFFB155}" dt="2023-07-03T07:46:48.099" v="9" actId="14100"/>
          <ac:spMkLst>
            <pc:docMk/>
            <pc:sldMk cId="2552015853" sldId="383"/>
            <ac:spMk id="9" creationId="{7BB790FB-B7E1-F7AB-16F2-AF96FA5668A8}"/>
          </ac:spMkLst>
        </pc:spChg>
      </pc:sldChg>
      <pc:sldChg chg="add del">
        <pc:chgData name="TAN Mei Yi [Harrisdale Senior High School]" userId="f9f029c9-d743-4d60-9f2c-e74bdec1ab07" providerId="ADAL" clId="{788AB1A8-10FF-452C-8FE7-DA7F1FFFB155}" dt="2023-07-03T08:10:39.664" v="385"/>
        <pc:sldMkLst>
          <pc:docMk/>
          <pc:sldMk cId="975720952" sldId="384"/>
        </pc:sldMkLst>
      </pc:sldChg>
      <pc:sldChg chg="addSp delSp modSp add mod delAnim modAnim">
        <pc:chgData name="TAN Mei Yi [Harrisdale Senior High School]" userId="f9f029c9-d743-4d60-9f2c-e74bdec1ab07" providerId="ADAL" clId="{788AB1A8-10FF-452C-8FE7-DA7F1FFFB155}" dt="2023-07-03T08:24:59.973" v="746" actId="1076"/>
        <pc:sldMkLst>
          <pc:docMk/>
          <pc:sldMk cId="1240637389" sldId="384"/>
        </pc:sldMkLst>
        <pc:spChg chg="mod">
          <ac:chgData name="TAN Mei Yi [Harrisdale Senior High School]" userId="f9f029c9-d743-4d60-9f2c-e74bdec1ab07" providerId="ADAL" clId="{788AB1A8-10FF-452C-8FE7-DA7F1FFFB155}" dt="2023-07-03T08:22:15.841" v="689" actId="20577"/>
          <ac:spMkLst>
            <pc:docMk/>
            <pc:sldMk cId="1240637389" sldId="384"/>
            <ac:spMk id="3" creationId="{00000000-0000-0000-0000-000000000000}"/>
          </ac:spMkLst>
        </pc:spChg>
        <pc:spChg chg="add mod">
          <ac:chgData name="TAN Mei Yi [Harrisdale Senior High School]" userId="f9f029c9-d743-4d60-9f2c-e74bdec1ab07" providerId="ADAL" clId="{788AB1A8-10FF-452C-8FE7-DA7F1FFFB155}" dt="2023-07-03T08:22:42.946" v="705" actId="1076"/>
          <ac:spMkLst>
            <pc:docMk/>
            <pc:sldMk cId="1240637389" sldId="384"/>
            <ac:spMk id="138" creationId="{543E3872-0370-B110-7B47-08F3326FDA47}"/>
          </ac:spMkLst>
        </pc:spChg>
        <pc:spChg chg="add mod">
          <ac:chgData name="TAN Mei Yi [Harrisdale Senior High School]" userId="f9f029c9-d743-4d60-9f2c-e74bdec1ab07" providerId="ADAL" clId="{788AB1A8-10FF-452C-8FE7-DA7F1FFFB155}" dt="2023-07-03T08:24:59.973" v="746" actId="1076"/>
          <ac:spMkLst>
            <pc:docMk/>
            <pc:sldMk cId="1240637389" sldId="384"/>
            <ac:spMk id="166" creationId="{F8EB04A6-50EA-125D-BB6E-C38CE1201775}"/>
          </ac:spMkLst>
        </pc:spChg>
        <pc:grpChg chg="del">
          <ac:chgData name="TAN Mei Yi [Harrisdale Senior High School]" userId="f9f029c9-d743-4d60-9f2c-e74bdec1ab07" providerId="ADAL" clId="{788AB1A8-10FF-452C-8FE7-DA7F1FFFB155}" dt="2023-07-03T08:20:30.131" v="614" actId="478"/>
          <ac:grpSpMkLst>
            <pc:docMk/>
            <pc:sldMk cId="1240637389" sldId="384"/>
            <ac:grpSpMk id="32" creationId="{59008B0C-DE82-ECD0-8EAE-BF588BEA9B82}"/>
          </ac:grpSpMkLst>
        </pc:grpChg>
        <pc:grpChg chg="del">
          <ac:chgData name="TAN Mei Yi [Harrisdale Senior High School]" userId="f9f029c9-d743-4d60-9f2c-e74bdec1ab07" providerId="ADAL" clId="{788AB1A8-10FF-452C-8FE7-DA7F1FFFB155}" dt="2023-07-03T08:20:30.131" v="614" actId="478"/>
          <ac:grpSpMkLst>
            <pc:docMk/>
            <pc:sldMk cId="1240637389" sldId="384"/>
            <ac:grpSpMk id="48" creationId="{60C4161B-F524-DB4E-E679-4EBC9964F6BB}"/>
          </ac:grpSpMkLst>
        </pc:grpChg>
        <pc:grpChg chg="del mod">
          <ac:chgData name="TAN Mei Yi [Harrisdale Senior High School]" userId="f9f029c9-d743-4d60-9f2c-e74bdec1ab07" providerId="ADAL" clId="{788AB1A8-10FF-452C-8FE7-DA7F1FFFB155}" dt="2023-07-03T08:20:58.126" v="639"/>
          <ac:grpSpMkLst>
            <pc:docMk/>
            <pc:sldMk cId="1240637389" sldId="384"/>
            <ac:grpSpMk id="49" creationId="{264B717D-71F1-032C-441D-9412F16B92A5}"/>
          </ac:grpSpMkLst>
        </pc:grpChg>
        <pc:grpChg chg="del mod">
          <ac:chgData name="TAN Mei Yi [Harrisdale Senior High School]" userId="f9f029c9-d743-4d60-9f2c-e74bdec1ab07" providerId="ADAL" clId="{788AB1A8-10FF-452C-8FE7-DA7F1FFFB155}" dt="2023-07-03T08:20:58.126" v="639"/>
          <ac:grpSpMkLst>
            <pc:docMk/>
            <pc:sldMk cId="1240637389" sldId="384"/>
            <ac:grpSpMk id="56" creationId="{A4FDDF65-7587-0F2B-A0A5-870B7BA57EFC}"/>
          </ac:grpSpMkLst>
        </pc:grpChg>
        <pc:grpChg chg="del">
          <ac:chgData name="TAN Mei Yi [Harrisdale Senior High School]" userId="f9f029c9-d743-4d60-9f2c-e74bdec1ab07" providerId="ADAL" clId="{788AB1A8-10FF-452C-8FE7-DA7F1FFFB155}" dt="2023-07-03T08:20:39.652" v="619" actId="478"/>
          <ac:grpSpMkLst>
            <pc:docMk/>
            <pc:sldMk cId="1240637389" sldId="384"/>
            <ac:grpSpMk id="73" creationId="{B96C13CB-758D-7AFD-9959-33879630397D}"/>
          </ac:grpSpMkLst>
        </pc:grpChg>
        <pc:grpChg chg="del">
          <ac:chgData name="TAN Mei Yi [Harrisdale Senior High School]" userId="f9f029c9-d743-4d60-9f2c-e74bdec1ab07" providerId="ADAL" clId="{788AB1A8-10FF-452C-8FE7-DA7F1FFFB155}" dt="2023-07-03T08:20:39.652" v="619" actId="478"/>
          <ac:grpSpMkLst>
            <pc:docMk/>
            <pc:sldMk cId="1240637389" sldId="384"/>
            <ac:grpSpMk id="79" creationId="{FC978A15-6C02-D829-6B64-D4E57F9DEA4F}"/>
          </ac:grpSpMkLst>
        </pc:grpChg>
        <pc:grpChg chg="mod">
          <ac:chgData name="TAN Mei Yi [Harrisdale Senior High School]" userId="f9f029c9-d743-4d60-9f2c-e74bdec1ab07" providerId="ADAL" clId="{788AB1A8-10FF-452C-8FE7-DA7F1FFFB155}" dt="2023-07-03T08:20:58.126" v="639"/>
          <ac:grpSpMkLst>
            <pc:docMk/>
            <pc:sldMk cId="1240637389" sldId="384"/>
            <ac:grpSpMk id="88" creationId="{430C82DD-2B23-C01A-1E91-FBB45C9C2AAE}"/>
          </ac:grpSpMkLst>
        </pc:grpChg>
        <pc:grpChg chg="del">
          <ac:chgData name="TAN Mei Yi [Harrisdale Senior High School]" userId="f9f029c9-d743-4d60-9f2c-e74bdec1ab07" providerId="ADAL" clId="{788AB1A8-10FF-452C-8FE7-DA7F1FFFB155}" dt="2023-07-03T08:20:39.652" v="619" actId="478"/>
          <ac:grpSpMkLst>
            <pc:docMk/>
            <pc:sldMk cId="1240637389" sldId="384"/>
            <ac:grpSpMk id="96" creationId="{49C8138D-2A4E-07F2-8330-46F013D5201B}"/>
          </ac:grpSpMkLst>
        </pc:grpChg>
        <pc:grpChg chg="del mod">
          <ac:chgData name="TAN Mei Yi [Harrisdale Senior High School]" userId="f9f029c9-d743-4d60-9f2c-e74bdec1ab07" providerId="ADAL" clId="{788AB1A8-10FF-452C-8FE7-DA7F1FFFB155}" dt="2023-07-03T08:21:27.465" v="658"/>
          <ac:grpSpMkLst>
            <pc:docMk/>
            <pc:sldMk cId="1240637389" sldId="384"/>
            <ac:grpSpMk id="102" creationId="{E9D9A075-245B-80D0-8137-14FB23D6078B}"/>
          </ac:grpSpMkLst>
        </pc:grpChg>
        <pc:grpChg chg="mod">
          <ac:chgData name="TAN Mei Yi [Harrisdale Senior High School]" userId="f9f029c9-d743-4d60-9f2c-e74bdec1ab07" providerId="ADAL" clId="{788AB1A8-10FF-452C-8FE7-DA7F1FFFB155}" dt="2023-07-03T08:21:33.949" v="659" actId="164"/>
          <ac:grpSpMkLst>
            <pc:docMk/>
            <pc:sldMk cId="1240637389" sldId="384"/>
            <ac:grpSpMk id="112" creationId="{B1125811-208E-413E-98FA-C3F1F8386049}"/>
          </ac:grpSpMkLst>
        </pc:grpChg>
        <pc:grpChg chg="add mod">
          <ac:chgData name="TAN Mei Yi [Harrisdale Senior High School]" userId="f9f029c9-d743-4d60-9f2c-e74bdec1ab07" providerId="ADAL" clId="{788AB1A8-10FF-452C-8FE7-DA7F1FFFB155}" dt="2023-07-03T08:21:33.949" v="659" actId="164"/>
          <ac:grpSpMkLst>
            <pc:docMk/>
            <pc:sldMk cId="1240637389" sldId="384"/>
            <ac:grpSpMk id="113" creationId="{66F3A314-F121-991F-7F1B-EFE9F2B984B3}"/>
          </ac:grpSpMkLst>
        </pc:grpChg>
        <pc:grpChg chg="del mod">
          <ac:chgData name="TAN Mei Yi [Harrisdale Senior High School]" userId="f9f029c9-d743-4d60-9f2c-e74bdec1ab07" providerId="ADAL" clId="{788AB1A8-10FF-452C-8FE7-DA7F1FFFB155}" dt="2023-07-03T08:21:46.587" v="667"/>
          <ac:grpSpMkLst>
            <pc:docMk/>
            <pc:sldMk cId="1240637389" sldId="384"/>
            <ac:grpSpMk id="118" creationId="{9A92142F-6782-5D1C-B5E9-5011A502D9A9}"/>
          </ac:grpSpMkLst>
        </pc:grpChg>
        <pc:grpChg chg="del mod">
          <ac:chgData name="TAN Mei Yi [Harrisdale Senior High School]" userId="f9f029c9-d743-4d60-9f2c-e74bdec1ab07" providerId="ADAL" clId="{788AB1A8-10FF-452C-8FE7-DA7F1FFFB155}" dt="2023-07-03T08:21:55.393" v="683"/>
          <ac:grpSpMkLst>
            <pc:docMk/>
            <pc:sldMk cId="1240637389" sldId="384"/>
            <ac:grpSpMk id="120" creationId="{9088CA0C-E8F1-6C90-E8FC-F85B83AED829}"/>
          </ac:grpSpMkLst>
        </pc:grpChg>
        <pc:grpChg chg="mod">
          <ac:chgData name="TAN Mei Yi [Harrisdale Senior High School]" userId="f9f029c9-d743-4d60-9f2c-e74bdec1ab07" providerId="ADAL" clId="{788AB1A8-10FF-452C-8FE7-DA7F1FFFB155}" dt="2023-07-03T08:21:55.393" v="683"/>
          <ac:grpSpMkLst>
            <pc:docMk/>
            <pc:sldMk cId="1240637389" sldId="384"/>
            <ac:grpSpMk id="136" creationId="{57CEF083-FA1E-B623-5A6E-7FFB6D25C643}"/>
          </ac:grpSpMkLst>
        </pc:grpChg>
        <pc:grpChg chg="mod">
          <ac:chgData name="TAN Mei Yi [Harrisdale Senior High School]" userId="f9f029c9-d743-4d60-9f2c-e74bdec1ab07" providerId="ADAL" clId="{788AB1A8-10FF-452C-8FE7-DA7F1FFFB155}" dt="2023-07-03T08:23:25.297" v="715"/>
          <ac:grpSpMkLst>
            <pc:docMk/>
            <pc:sldMk cId="1240637389" sldId="384"/>
            <ac:grpSpMk id="146" creationId="{9438DFCB-F9AD-0633-F44F-28BEED375085}"/>
          </ac:grpSpMkLst>
        </pc:grpChg>
        <pc:grpChg chg="mod">
          <ac:chgData name="TAN Mei Yi [Harrisdale Senior High School]" userId="f9f029c9-d743-4d60-9f2c-e74bdec1ab07" providerId="ADAL" clId="{788AB1A8-10FF-452C-8FE7-DA7F1FFFB155}" dt="2023-07-03T08:23:46.732" v="729"/>
          <ac:grpSpMkLst>
            <pc:docMk/>
            <pc:sldMk cId="1240637389" sldId="384"/>
            <ac:grpSpMk id="159" creationId="{851D937C-D27E-66B2-AB1C-AF1861FB7CDF}"/>
          </ac:grpSpMkLst>
        </pc:grpChg>
        <pc:grpChg chg="mod">
          <ac:chgData name="TAN Mei Yi [Harrisdale Senior High School]" userId="f9f029c9-d743-4d60-9f2c-e74bdec1ab07" providerId="ADAL" clId="{788AB1A8-10FF-452C-8FE7-DA7F1FFFB155}" dt="2023-07-03T08:23:53.774" v="735"/>
          <ac:grpSpMkLst>
            <pc:docMk/>
            <pc:sldMk cId="1240637389" sldId="384"/>
            <ac:grpSpMk id="165" creationId="{CD23E245-94BC-7728-1391-C10C7E28E65F}"/>
          </ac:grpSpMkLst>
        </pc:grpChg>
        <pc:picChg chg="add mod">
          <ac:chgData name="TAN Mei Yi [Harrisdale Senior High School]" userId="f9f029c9-d743-4d60-9f2c-e74bdec1ab07" providerId="ADAL" clId="{788AB1A8-10FF-452C-8FE7-DA7F1FFFB155}" dt="2023-07-03T08:20:44.326" v="622" actId="1076"/>
          <ac:picMkLst>
            <pc:docMk/>
            <pc:sldMk cId="1240637389" sldId="384"/>
            <ac:picMk id="8" creationId="{0E1CA407-AB38-8769-302E-92FFF17C88AE}"/>
          </ac:picMkLst>
        </pc:picChg>
        <pc:picChg chg="add mod">
          <ac:chgData name="TAN Mei Yi [Harrisdale Senior High School]" userId="f9f029c9-d743-4d60-9f2c-e74bdec1ab07" providerId="ADAL" clId="{788AB1A8-10FF-452C-8FE7-DA7F1FFFB155}" dt="2023-07-03T08:23:11.094" v="709" actId="1076"/>
          <ac:picMkLst>
            <pc:docMk/>
            <pc:sldMk cId="1240637389" sldId="384"/>
            <ac:picMk id="140" creationId="{91C60DA0-566E-5684-0021-9D0A0CA71DA5}"/>
          </ac:picMkLst>
        </pc:picChg>
        <pc:inkChg chg="del">
          <ac:chgData name="TAN Mei Yi [Harrisdale Senior High School]" userId="f9f029c9-d743-4d60-9f2c-e74bdec1ab07" providerId="ADAL" clId="{788AB1A8-10FF-452C-8FE7-DA7F1FFFB155}" dt="2023-07-03T08:20:30.131" v="614" actId="478"/>
          <ac:inkMkLst>
            <pc:docMk/>
            <pc:sldMk cId="1240637389" sldId="384"/>
            <ac:inkMk id="5" creationId="{4FACF09E-CD33-1FD2-9E76-B76BCBFCA3B6}"/>
          </ac:inkMkLst>
        </pc:inkChg>
        <pc:inkChg chg="del">
          <ac:chgData name="TAN Mei Yi [Harrisdale Senior High School]" userId="f9f029c9-d743-4d60-9f2c-e74bdec1ab07" providerId="ADAL" clId="{788AB1A8-10FF-452C-8FE7-DA7F1FFFB155}" dt="2023-07-03T08:20:30.131" v="614" actId="478"/>
          <ac:inkMkLst>
            <pc:docMk/>
            <pc:sldMk cId="1240637389" sldId="384"/>
            <ac:inkMk id="6" creationId="{5031D9A6-BBCC-C94F-FBA8-6D54DA3330C7}"/>
          </ac:inkMkLst>
        </pc:inkChg>
        <pc:inkChg chg="del">
          <ac:chgData name="TAN Mei Yi [Harrisdale Senior High School]" userId="f9f029c9-d743-4d60-9f2c-e74bdec1ab07" providerId="ADAL" clId="{788AB1A8-10FF-452C-8FE7-DA7F1FFFB155}" dt="2023-07-03T08:20:30.131" v="614" actId="478"/>
          <ac:inkMkLst>
            <pc:docMk/>
            <pc:sldMk cId="1240637389" sldId="384"/>
            <ac:inkMk id="7" creationId="{827CEA6E-97C1-0D5A-30E0-AB744BFB4875}"/>
          </ac:inkMkLst>
        </pc:inkChg>
        <pc:inkChg chg="del">
          <ac:chgData name="TAN Mei Yi [Harrisdale Senior High School]" userId="f9f029c9-d743-4d60-9f2c-e74bdec1ab07" providerId="ADAL" clId="{788AB1A8-10FF-452C-8FE7-DA7F1FFFB155}" dt="2023-07-03T08:20:30.131" v="614" actId="478"/>
          <ac:inkMkLst>
            <pc:docMk/>
            <pc:sldMk cId="1240637389" sldId="384"/>
            <ac:inkMk id="9" creationId="{74CB618D-9744-E305-2B3F-AC31C0167EF8}"/>
          </ac:inkMkLst>
        </pc:inkChg>
        <pc:inkChg chg="del">
          <ac:chgData name="TAN Mei Yi [Harrisdale Senior High School]" userId="f9f029c9-d743-4d60-9f2c-e74bdec1ab07" providerId="ADAL" clId="{788AB1A8-10FF-452C-8FE7-DA7F1FFFB155}" dt="2023-07-03T08:20:30.131" v="614" actId="478"/>
          <ac:inkMkLst>
            <pc:docMk/>
            <pc:sldMk cId="1240637389" sldId="384"/>
            <ac:inkMk id="10" creationId="{A32474B6-BA6A-CCB2-1984-D3411A2D1445}"/>
          </ac:inkMkLst>
        </pc:inkChg>
        <pc:inkChg chg="del">
          <ac:chgData name="TAN Mei Yi [Harrisdale Senior High School]" userId="f9f029c9-d743-4d60-9f2c-e74bdec1ab07" providerId="ADAL" clId="{788AB1A8-10FF-452C-8FE7-DA7F1FFFB155}" dt="2023-07-03T08:20:30.131" v="614" actId="478"/>
          <ac:inkMkLst>
            <pc:docMk/>
            <pc:sldMk cId="1240637389" sldId="384"/>
            <ac:inkMk id="11" creationId="{FB189479-6D5C-988E-3553-3899227E99B8}"/>
          </ac:inkMkLst>
        </pc:inkChg>
        <pc:inkChg chg="add mod">
          <ac:chgData name="TAN Mei Yi [Harrisdale Senior High School]" userId="f9f029c9-d743-4d60-9f2c-e74bdec1ab07" providerId="ADAL" clId="{788AB1A8-10FF-452C-8FE7-DA7F1FFFB155}" dt="2023-07-03T08:20:58.126" v="639"/>
          <ac:inkMkLst>
            <pc:docMk/>
            <pc:sldMk cId="1240637389" sldId="384"/>
            <ac:inkMk id="12" creationId="{5D647905-6FC0-4BF0-83A5-716CCC48B1E5}"/>
          </ac:inkMkLst>
        </pc:inkChg>
        <pc:inkChg chg="add mod">
          <ac:chgData name="TAN Mei Yi [Harrisdale Senior High School]" userId="f9f029c9-d743-4d60-9f2c-e74bdec1ab07" providerId="ADAL" clId="{788AB1A8-10FF-452C-8FE7-DA7F1FFFB155}" dt="2023-07-03T08:20:58.126" v="639"/>
          <ac:inkMkLst>
            <pc:docMk/>
            <pc:sldMk cId="1240637389" sldId="384"/>
            <ac:inkMk id="13" creationId="{7D7AAAA1-432E-3D28-4BDF-FD860F80E681}"/>
          </ac:inkMkLst>
        </pc:inkChg>
        <pc:inkChg chg="del">
          <ac:chgData name="TAN Mei Yi [Harrisdale Senior High School]" userId="f9f029c9-d743-4d60-9f2c-e74bdec1ab07" providerId="ADAL" clId="{788AB1A8-10FF-452C-8FE7-DA7F1FFFB155}" dt="2023-07-03T08:20:30.131" v="614" actId="478"/>
          <ac:inkMkLst>
            <pc:docMk/>
            <pc:sldMk cId="1240637389" sldId="384"/>
            <ac:inkMk id="14" creationId="{5F6B29C6-DAD8-7056-CAA4-2C67B81AAF94}"/>
          </ac:inkMkLst>
        </pc:inkChg>
        <pc:inkChg chg="del">
          <ac:chgData name="TAN Mei Yi [Harrisdale Senior High School]" userId="f9f029c9-d743-4d60-9f2c-e74bdec1ab07" providerId="ADAL" clId="{788AB1A8-10FF-452C-8FE7-DA7F1FFFB155}" dt="2023-07-03T08:20:30.131" v="614" actId="478"/>
          <ac:inkMkLst>
            <pc:docMk/>
            <pc:sldMk cId="1240637389" sldId="384"/>
            <ac:inkMk id="15" creationId="{D4F6E0A7-98D9-65DF-DA57-A8A9AF156B95}"/>
          </ac:inkMkLst>
        </pc:inkChg>
        <pc:inkChg chg="del">
          <ac:chgData name="TAN Mei Yi [Harrisdale Senior High School]" userId="f9f029c9-d743-4d60-9f2c-e74bdec1ab07" providerId="ADAL" clId="{788AB1A8-10FF-452C-8FE7-DA7F1FFFB155}" dt="2023-07-03T08:20:30.131" v="614" actId="478"/>
          <ac:inkMkLst>
            <pc:docMk/>
            <pc:sldMk cId="1240637389" sldId="384"/>
            <ac:inkMk id="16" creationId="{B4C3FB5B-C21E-79CA-2933-293D17784418}"/>
          </ac:inkMkLst>
        </pc:inkChg>
        <pc:inkChg chg="add mod">
          <ac:chgData name="TAN Mei Yi [Harrisdale Senior High School]" userId="f9f029c9-d743-4d60-9f2c-e74bdec1ab07" providerId="ADAL" clId="{788AB1A8-10FF-452C-8FE7-DA7F1FFFB155}" dt="2023-07-03T08:20:58.126" v="639"/>
          <ac:inkMkLst>
            <pc:docMk/>
            <pc:sldMk cId="1240637389" sldId="384"/>
            <ac:inkMk id="17" creationId="{1E5614F6-1646-11BF-F08D-59F84CBB1CBE}"/>
          </ac:inkMkLst>
        </pc:inkChg>
        <pc:inkChg chg="del">
          <ac:chgData name="TAN Mei Yi [Harrisdale Senior High School]" userId="f9f029c9-d743-4d60-9f2c-e74bdec1ab07" providerId="ADAL" clId="{788AB1A8-10FF-452C-8FE7-DA7F1FFFB155}" dt="2023-07-03T08:20:30.131" v="614" actId="478"/>
          <ac:inkMkLst>
            <pc:docMk/>
            <pc:sldMk cId="1240637389" sldId="384"/>
            <ac:inkMk id="18" creationId="{30EA2318-60AD-ABF1-2331-0DAEDEF69598}"/>
          </ac:inkMkLst>
        </pc:inkChg>
        <pc:inkChg chg="del">
          <ac:chgData name="TAN Mei Yi [Harrisdale Senior High School]" userId="f9f029c9-d743-4d60-9f2c-e74bdec1ab07" providerId="ADAL" clId="{788AB1A8-10FF-452C-8FE7-DA7F1FFFB155}" dt="2023-07-03T08:20:30.131" v="614" actId="478"/>
          <ac:inkMkLst>
            <pc:docMk/>
            <pc:sldMk cId="1240637389" sldId="384"/>
            <ac:inkMk id="19" creationId="{D657235E-0C55-4F0E-5C98-EF2CCB8F0985}"/>
          </ac:inkMkLst>
        </pc:inkChg>
        <pc:inkChg chg="del">
          <ac:chgData name="TAN Mei Yi [Harrisdale Senior High School]" userId="f9f029c9-d743-4d60-9f2c-e74bdec1ab07" providerId="ADAL" clId="{788AB1A8-10FF-452C-8FE7-DA7F1FFFB155}" dt="2023-07-03T08:20:30.131" v="614" actId="478"/>
          <ac:inkMkLst>
            <pc:docMk/>
            <pc:sldMk cId="1240637389" sldId="384"/>
            <ac:inkMk id="20" creationId="{DE00938C-8ED1-C4B5-DB56-6403665C844A}"/>
          </ac:inkMkLst>
        </pc:inkChg>
        <pc:inkChg chg="del">
          <ac:chgData name="TAN Mei Yi [Harrisdale Senior High School]" userId="f9f029c9-d743-4d60-9f2c-e74bdec1ab07" providerId="ADAL" clId="{788AB1A8-10FF-452C-8FE7-DA7F1FFFB155}" dt="2023-07-03T08:20:30.131" v="614" actId="478"/>
          <ac:inkMkLst>
            <pc:docMk/>
            <pc:sldMk cId="1240637389" sldId="384"/>
            <ac:inkMk id="21" creationId="{385219F1-D507-9C7A-48F1-11E9DE55EA6C}"/>
          </ac:inkMkLst>
        </pc:inkChg>
        <pc:inkChg chg="add mod">
          <ac:chgData name="TAN Mei Yi [Harrisdale Senior High School]" userId="f9f029c9-d743-4d60-9f2c-e74bdec1ab07" providerId="ADAL" clId="{788AB1A8-10FF-452C-8FE7-DA7F1FFFB155}" dt="2023-07-03T08:20:58.126" v="639"/>
          <ac:inkMkLst>
            <pc:docMk/>
            <pc:sldMk cId="1240637389" sldId="384"/>
            <ac:inkMk id="22" creationId="{3783DE3A-8D07-1176-DAFA-0D99EEDC5E49}"/>
          </ac:inkMkLst>
        </pc:inkChg>
        <pc:inkChg chg="add mod">
          <ac:chgData name="TAN Mei Yi [Harrisdale Senior High School]" userId="f9f029c9-d743-4d60-9f2c-e74bdec1ab07" providerId="ADAL" clId="{788AB1A8-10FF-452C-8FE7-DA7F1FFFB155}" dt="2023-07-03T08:20:58.126" v="639"/>
          <ac:inkMkLst>
            <pc:docMk/>
            <pc:sldMk cId="1240637389" sldId="384"/>
            <ac:inkMk id="28" creationId="{4124AFC6-C462-84A8-3329-187DC60741FE}"/>
          </ac:inkMkLst>
        </pc:inkChg>
        <pc:inkChg chg="add mod">
          <ac:chgData name="TAN Mei Yi [Harrisdale Senior High School]" userId="f9f029c9-d743-4d60-9f2c-e74bdec1ab07" providerId="ADAL" clId="{788AB1A8-10FF-452C-8FE7-DA7F1FFFB155}" dt="2023-07-03T08:20:58.126" v="639"/>
          <ac:inkMkLst>
            <pc:docMk/>
            <pc:sldMk cId="1240637389" sldId="384"/>
            <ac:inkMk id="40" creationId="{9A98A08C-3B5E-9081-4B13-EA53BFE70425}"/>
          </ac:inkMkLst>
        </pc:inkChg>
        <pc:inkChg chg="add mod">
          <ac:chgData name="TAN Mei Yi [Harrisdale Senior High School]" userId="f9f029c9-d743-4d60-9f2c-e74bdec1ab07" providerId="ADAL" clId="{788AB1A8-10FF-452C-8FE7-DA7F1FFFB155}" dt="2023-07-03T08:20:58.126" v="639"/>
          <ac:inkMkLst>
            <pc:docMk/>
            <pc:sldMk cId="1240637389" sldId="384"/>
            <ac:inkMk id="50" creationId="{E6000D8C-2379-5797-E195-77E9CBF22192}"/>
          </ac:inkMkLst>
        </pc:inkChg>
        <pc:inkChg chg="add mod">
          <ac:chgData name="TAN Mei Yi [Harrisdale Senior High School]" userId="f9f029c9-d743-4d60-9f2c-e74bdec1ab07" providerId="ADAL" clId="{788AB1A8-10FF-452C-8FE7-DA7F1FFFB155}" dt="2023-07-03T08:20:58.126" v="639"/>
          <ac:inkMkLst>
            <pc:docMk/>
            <pc:sldMk cId="1240637389" sldId="384"/>
            <ac:inkMk id="51" creationId="{0A8FB97A-A68E-509E-AAB7-428EBE773A68}"/>
          </ac:inkMkLst>
        </pc:inkChg>
        <pc:inkChg chg="del">
          <ac:chgData name="TAN Mei Yi [Harrisdale Senior High School]" userId="f9f029c9-d743-4d60-9f2c-e74bdec1ab07" providerId="ADAL" clId="{788AB1A8-10FF-452C-8FE7-DA7F1FFFB155}" dt="2023-07-03T08:20:39.652" v="619" actId="478"/>
          <ac:inkMkLst>
            <pc:docMk/>
            <pc:sldMk cId="1240637389" sldId="384"/>
            <ac:inkMk id="52" creationId="{D1788734-169A-B7D1-64B9-21B8947C214E}"/>
          </ac:inkMkLst>
        </pc:inkChg>
        <pc:inkChg chg="add mod">
          <ac:chgData name="TAN Mei Yi [Harrisdale Senior High School]" userId="f9f029c9-d743-4d60-9f2c-e74bdec1ab07" providerId="ADAL" clId="{788AB1A8-10FF-452C-8FE7-DA7F1FFFB155}" dt="2023-07-03T08:20:58.126" v="639"/>
          <ac:inkMkLst>
            <pc:docMk/>
            <pc:sldMk cId="1240637389" sldId="384"/>
            <ac:inkMk id="53" creationId="{E33F49A2-8617-56CB-F12A-7F12DA9D9A51}"/>
          </ac:inkMkLst>
        </pc:inkChg>
        <pc:inkChg chg="add mod">
          <ac:chgData name="TAN Mei Yi [Harrisdale Senior High School]" userId="f9f029c9-d743-4d60-9f2c-e74bdec1ab07" providerId="ADAL" clId="{788AB1A8-10FF-452C-8FE7-DA7F1FFFB155}" dt="2023-07-03T08:20:58.126" v="639"/>
          <ac:inkMkLst>
            <pc:docMk/>
            <pc:sldMk cId="1240637389" sldId="384"/>
            <ac:inkMk id="58" creationId="{92B27E4C-ECFD-C5C5-4558-AAB176C640EF}"/>
          </ac:inkMkLst>
        </pc:inkChg>
        <pc:inkChg chg="add mod">
          <ac:chgData name="TAN Mei Yi [Harrisdale Senior High School]" userId="f9f029c9-d743-4d60-9f2c-e74bdec1ab07" providerId="ADAL" clId="{788AB1A8-10FF-452C-8FE7-DA7F1FFFB155}" dt="2023-07-03T08:20:58.126" v="639"/>
          <ac:inkMkLst>
            <pc:docMk/>
            <pc:sldMk cId="1240637389" sldId="384"/>
            <ac:inkMk id="61" creationId="{AC81255E-EF71-253B-74DD-0F3074AB6690}"/>
          </ac:inkMkLst>
        </pc:inkChg>
        <pc:inkChg chg="add mod">
          <ac:chgData name="TAN Mei Yi [Harrisdale Senior High School]" userId="f9f029c9-d743-4d60-9f2c-e74bdec1ab07" providerId="ADAL" clId="{788AB1A8-10FF-452C-8FE7-DA7F1FFFB155}" dt="2023-07-03T08:20:58.126" v="639"/>
          <ac:inkMkLst>
            <pc:docMk/>
            <pc:sldMk cId="1240637389" sldId="384"/>
            <ac:inkMk id="68" creationId="{6D758606-4179-ADD9-95FD-D85F678CF865}"/>
          </ac:inkMkLst>
        </pc:inkChg>
        <pc:inkChg chg="add mod">
          <ac:chgData name="TAN Mei Yi [Harrisdale Senior High School]" userId="f9f029c9-d743-4d60-9f2c-e74bdec1ab07" providerId="ADAL" clId="{788AB1A8-10FF-452C-8FE7-DA7F1FFFB155}" dt="2023-07-03T08:20:58.126" v="639"/>
          <ac:inkMkLst>
            <pc:docMk/>
            <pc:sldMk cId="1240637389" sldId="384"/>
            <ac:inkMk id="78" creationId="{4D572C36-7358-2207-1E6E-1F8767EEDDB0}"/>
          </ac:inkMkLst>
        </pc:inkChg>
        <pc:inkChg chg="add mod">
          <ac:chgData name="TAN Mei Yi [Harrisdale Senior High School]" userId="f9f029c9-d743-4d60-9f2c-e74bdec1ab07" providerId="ADAL" clId="{788AB1A8-10FF-452C-8FE7-DA7F1FFFB155}" dt="2023-07-03T08:20:58.126" v="639"/>
          <ac:inkMkLst>
            <pc:docMk/>
            <pc:sldMk cId="1240637389" sldId="384"/>
            <ac:inkMk id="85" creationId="{C004A372-5E8F-C6EE-D4F5-54DD847AF86B}"/>
          </ac:inkMkLst>
        </pc:inkChg>
        <pc:inkChg chg="add mod">
          <ac:chgData name="TAN Mei Yi [Harrisdale Senior High School]" userId="f9f029c9-d743-4d60-9f2c-e74bdec1ab07" providerId="ADAL" clId="{788AB1A8-10FF-452C-8FE7-DA7F1FFFB155}" dt="2023-07-03T08:21:33.949" v="659" actId="164"/>
          <ac:inkMkLst>
            <pc:docMk/>
            <pc:sldMk cId="1240637389" sldId="384"/>
            <ac:inkMk id="97" creationId="{DF00B964-4107-E122-A306-1BCF6AA948D5}"/>
          </ac:inkMkLst>
        </pc:inkChg>
        <pc:inkChg chg="add del">
          <ac:chgData name="TAN Mei Yi [Harrisdale Senior High School]" userId="f9f029c9-d743-4d60-9f2c-e74bdec1ab07" providerId="ADAL" clId="{788AB1A8-10FF-452C-8FE7-DA7F1FFFB155}" dt="2023-07-03T08:21:20.056" v="644" actId="9405"/>
          <ac:inkMkLst>
            <pc:docMk/>
            <pc:sldMk cId="1240637389" sldId="384"/>
            <ac:inkMk id="98" creationId="{56135553-8C52-5FE2-28D8-E684C166ABE3}"/>
          </ac:inkMkLst>
        </pc:inkChg>
        <pc:inkChg chg="add mod">
          <ac:chgData name="TAN Mei Yi [Harrisdale Senior High School]" userId="f9f029c9-d743-4d60-9f2c-e74bdec1ab07" providerId="ADAL" clId="{788AB1A8-10FF-452C-8FE7-DA7F1FFFB155}" dt="2023-07-03T08:21:27.465" v="658"/>
          <ac:inkMkLst>
            <pc:docMk/>
            <pc:sldMk cId="1240637389" sldId="384"/>
            <ac:inkMk id="99" creationId="{A92A7A5D-9F9D-2477-42D8-D02D6624C51E}"/>
          </ac:inkMkLst>
        </pc:inkChg>
        <pc:inkChg chg="add mod">
          <ac:chgData name="TAN Mei Yi [Harrisdale Senior High School]" userId="f9f029c9-d743-4d60-9f2c-e74bdec1ab07" providerId="ADAL" clId="{788AB1A8-10FF-452C-8FE7-DA7F1FFFB155}" dt="2023-07-03T08:21:27.465" v="658"/>
          <ac:inkMkLst>
            <pc:docMk/>
            <pc:sldMk cId="1240637389" sldId="384"/>
            <ac:inkMk id="100" creationId="{380CA0C4-527A-B087-41A1-9E82928E0B2E}"/>
          </ac:inkMkLst>
        </pc:inkChg>
        <pc:inkChg chg="add mod">
          <ac:chgData name="TAN Mei Yi [Harrisdale Senior High School]" userId="f9f029c9-d743-4d60-9f2c-e74bdec1ab07" providerId="ADAL" clId="{788AB1A8-10FF-452C-8FE7-DA7F1FFFB155}" dt="2023-07-03T08:21:27.465" v="658"/>
          <ac:inkMkLst>
            <pc:docMk/>
            <pc:sldMk cId="1240637389" sldId="384"/>
            <ac:inkMk id="101" creationId="{6EF8C659-56A2-A6C1-4D0C-2E7081A6FBA3}"/>
          </ac:inkMkLst>
        </pc:inkChg>
        <pc:inkChg chg="add mod">
          <ac:chgData name="TAN Mei Yi [Harrisdale Senior High School]" userId="f9f029c9-d743-4d60-9f2c-e74bdec1ab07" providerId="ADAL" clId="{788AB1A8-10FF-452C-8FE7-DA7F1FFFB155}" dt="2023-07-03T08:21:27.465" v="658"/>
          <ac:inkMkLst>
            <pc:docMk/>
            <pc:sldMk cId="1240637389" sldId="384"/>
            <ac:inkMk id="103" creationId="{B5589F09-7B7E-A6B8-DEDD-1506586F8DB3}"/>
          </ac:inkMkLst>
        </pc:inkChg>
        <pc:inkChg chg="add mod">
          <ac:chgData name="TAN Mei Yi [Harrisdale Senior High School]" userId="f9f029c9-d743-4d60-9f2c-e74bdec1ab07" providerId="ADAL" clId="{788AB1A8-10FF-452C-8FE7-DA7F1FFFB155}" dt="2023-07-03T08:21:27.465" v="658"/>
          <ac:inkMkLst>
            <pc:docMk/>
            <pc:sldMk cId="1240637389" sldId="384"/>
            <ac:inkMk id="104" creationId="{1A5522E7-2E95-5990-543E-0B39759D7C61}"/>
          </ac:inkMkLst>
        </pc:inkChg>
        <pc:inkChg chg="add mod">
          <ac:chgData name="TAN Mei Yi [Harrisdale Senior High School]" userId="f9f029c9-d743-4d60-9f2c-e74bdec1ab07" providerId="ADAL" clId="{788AB1A8-10FF-452C-8FE7-DA7F1FFFB155}" dt="2023-07-03T08:21:27.465" v="658"/>
          <ac:inkMkLst>
            <pc:docMk/>
            <pc:sldMk cId="1240637389" sldId="384"/>
            <ac:inkMk id="105" creationId="{3BFC6FB9-D5A4-714B-F2B4-3C20C744D69A}"/>
          </ac:inkMkLst>
        </pc:inkChg>
        <pc:inkChg chg="add mod">
          <ac:chgData name="TAN Mei Yi [Harrisdale Senior High School]" userId="f9f029c9-d743-4d60-9f2c-e74bdec1ab07" providerId="ADAL" clId="{788AB1A8-10FF-452C-8FE7-DA7F1FFFB155}" dt="2023-07-03T08:21:27.465" v="658"/>
          <ac:inkMkLst>
            <pc:docMk/>
            <pc:sldMk cId="1240637389" sldId="384"/>
            <ac:inkMk id="106" creationId="{825AE0D1-23CC-8D8F-DB51-07C898A772C1}"/>
          </ac:inkMkLst>
        </pc:inkChg>
        <pc:inkChg chg="add mod">
          <ac:chgData name="TAN Mei Yi [Harrisdale Senior High School]" userId="f9f029c9-d743-4d60-9f2c-e74bdec1ab07" providerId="ADAL" clId="{788AB1A8-10FF-452C-8FE7-DA7F1FFFB155}" dt="2023-07-03T08:21:27.465" v="658"/>
          <ac:inkMkLst>
            <pc:docMk/>
            <pc:sldMk cId="1240637389" sldId="384"/>
            <ac:inkMk id="107" creationId="{FCDC82A5-E288-35DC-49BD-3D4845C8D0B4}"/>
          </ac:inkMkLst>
        </pc:inkChg>
        <pc:inkChg chg="add mod">
          <ac:chgData name="TAN Mei Yi [Harrisdale Senior High School]" userId="f9f029c9-d743-4d60-9f2c-e74bdec1ab07" providerId="ADAL" clId="{788AB1A8-10FF-452C-8FE7-DA7F1FFFB155}" dt="2023-07-03T08:21:27.465" v="658"/>
          <ac:inkMkLst>
            <pc:docMk/>
            <pc:sldMk cId="1240637389" sldId="384"/>
            <ac:inkMk id="108" creationId="{D1BF9810-1060-6A87-B94B-F876E5984380}"/>
          </ac:inkMkLst>
        </pc:inkChg>
        <pc:inkChg chg="add mod">
          <ac:chgData name="TAN Mei Yi [Harrisdale Senior High School]" userId="f9f029c9-d743-4d60-9f2c-e74bdec1ab07" providerId="ADAL" clId="{788AB1A8-10FF-452C-8FE7-DA7F1FFFB155}" dt="2023-07-03T08:21:27.465" v="658"/>
          <ac:inkMkLst>
            <pc:docMk/>
            <pc:sldMk cId="1240637389" sldId="384"/>
            <ac:inkMk id="109" creationId="{3C7EF82F-5E54-25D9-D34F-9D15B5FBA0B4}"/>
          </ac:inkMkLst>
        </pc:inkChg>
        <pc:inkChg chg="add mod">
          <ac:chgData name="TAN Mei Yi [Harrisdale Senior High School]" userId="f9f029c9-d743-4d60-9f2c-e74bdec1ab07" providerId="ADAL" clId="{788AB1A8-10FF-452C-8FE7-DA7F1FFFB155}" dt="2023-07-03T08:21:27.465" v="658"/>
          <ac:inkMkLst>
            <pc:docMk/>
            <pc:sldMk cId="1240637389" sldId="384"/>
            <ac:inkMk id="110" creationId="{439F11F3-8A6C-2193-DEAB-787D8329E63B}"/>
          </ac:inkMkLst>
        </pc:inkChg>
        <pc:inkChg chg="add mod">
          <ac:chgData name="TAN Mei Yi [Harrisdale Senior High School]" userId="f9f029c9-d743-4d60-9f2c-e74bdec1ab07" providerId="ADAL" clId="{788AB1A8-10FF-452C-8FE7-DA7F1FFFB155}" dt="2023-07-03T08:21:27.465" v="658"/>
          <ac:inkMkLst>
            <pc:docMk/>
            <pc:sldMk cId="1240637389" sldId="384"/>
            <ac:inkMk id="111" creationId="{1BD65C06-5DB2-7630-6782-BDFB48447444}"/>
          </ac:inkMkLst>
        </pc:inkChg>
        <pc:inkChg chg="add mod">
          <ac:chgData name="TAN Mei Yi [Harrisdale Senior High School]" userId="f9f029c9-d743-4d60-9f2c-e74bdec1ab07" providerId="ADAL" clId="{788AB1A8-10FF-452C-8FE7-DA7F1FFFB155}" dt="2023-07-03T08:21:55.393" v="683"/>
          <ac:inkMkLst>
            <pc:docMk/>
            <pc:sldMk cId="1240637389" sldId="384"/>
            <ac:inkMk id="114" creationId="{86A64CC0-3DB0-AE30-4009-A11D6DB04E38}"/>
          </ac:inkMkLst>
        </pc:inkChg>
        <pc:inkChg chg="add mod">
          <ac:chgData name="TAN Mei Yi [Harrisdale Senior High School]" userId="f9f029c9-d743-4d60-9f2c-e74bdec1ab07" providerId="ADAL" clId="{788AB1A8-10FF-452C-8FE7-DA7F1FFFB155}" dt="2023-07-03T08:21:55.393" v="683"/>
          <ac:inkMkLst>
            <pc:docMk/>
            <pc:sldMk cId="1240637389" sldId="384"/>
            <ac:inkMk id="115" creationId="{1F4503AB-37F7-A8B7-2F11-1B438B41AB2A}"/>
          </ac:inkMkLst>
        </pc:inkChg>
        <pc:inkChg chg="add mod">
          <ac:chgData name="TAN Mei Yi [Harrisdale Senior High School]" userId="f9f029c9-d743-4d60-9f2c-e74bdec1ab07" providerId="ADAL" clId="{788AB1A8-10FF-452C-8FE7-DA7F1FFFB155}" dt="2023-07-03T08:21:55.393" v="683"/>
          <ac:inkMkLst>
            <pc:docMk/>
            <pc:sldMk cId="1240637389" sldId="384"/>
            <ac:inkMk id="116" creationId="{BA137249-29F1-E69E-588E-84FFBCF2AFF1}"/>
          </ac:inkMkLst>
        </pc:inkChg>
        <pc:inkChg chg="add mod">
          <ac:chgData name="TAN Mei Yi [Harrisdale Senior High School]" userId="f9f029c9-d743-4d60-9f2c-e74bdec1ab07" providerId="ADAL" clId="{788AB1A8-10FF-452C-8FE7-DA7F1FFFB155}" dt="2023-07-03T08:21:55.393" v="683"/>
          <ac:inkMkLst>
            <pc:docMk/>
            <pc:sldMk cId="1240637389" sldId="384"/>
            <ac:inkMk id="117" creationId="{8044BAA3-9C9C-B990-7081-009C053D91A5}"/>
          </ac:inkMkLst>
        </pc:inkChg>
        <pc:inkChg chg="add mod">
          <ac:chgData name="TAN Mei Yi [Harrisdale Senior High School]" userId="f9f029c9-d743-4d60-9f2c-e74bdec1ab07" providerId="ADAL" clId="{788AB1A8-10FF-452C-8FE7-DA7F1FFFB155}" dt="2023-07-03T08:21:55.393" v="683"/>
          <ac:inkMkLst>
            <pc:docMk/>
            <pc:sldMk cId="1240637389" sldId="384"/>
            <ac:inkMk id="119" creationId="{535B430F-A266-B67E-95B0-98186DB748E1}"/>
          </ac:inkMkLst>
        </pc:inkChg>
        <pc:inkChg chg="add mod">
          <ac:chgData name="TAN Mei Yi [Harrisdale Senior High School]" userId="f9f029c9-d743-4d60-9f2c-e74bdec1ab07" providerId="ADAL" clId="{788AB1A8-10FF-452C-8FE7-DA7F1FFFB155}" dt="2023-07-03T08:21:55.393" v="683"/>
          <ac:inkMkLst>
            <pc:docMk/>
            <pc:sldMk cId="1240637389" sldId="384"/>
            <ac:inkMk id="121" creationId="{18E2CF6F-7971-5AC8-8F00-4B232738AA24}"/>
          </ac:inkMkLst>
        </pc:inkChg>
        <pc:inkChg chg="add mod">
          <ac:chgData name="TAN Mei Yi [Harrisdale Senior High School]" userId="f9f029c9-d743-4d60-9f2c-e74bdec1ab07" providerId="ADAL" clId="{788AB1A8-10FF-452C-8FE7-DA7F1FFFB155}" dt="2023-07-03T08:21:55.393" v="683"/>
          <ac:inkMkLst>
            <pc:docMk/>
            <pc:sldMk cId="1240637389" sldId="384"/>
            <ac:inkMk id="122" creationId="{D835CF66-DE9B-8662-9D39-82026C9A0C5E}"/>
          </ac:inkMkLst>
        </pc:inkChg>
        <pc:inkChg chg="add mod">
          <ac:chgData name="TAN Mei Yi [Harrisdale Senior High School]" userId="f9f029c9-d743-4d60-9f2c-e74bdec1ab07" providerId="ADAL" clId="{788AB1A8-10FF-452C-8FE7-DA7F1FFFB155}" dt="2023-07-03T08:21:55.393" v="683"/>
          <ac:inkMkLst>
            <pc:docMk/>
            <pc:sldMk cId="1240637389" sldId="384"/>
            <ac:inkMk id="123" creationId="{106D839E-11CF-6FEA-3AA9-5DCA9DC50D38}"/>
          </ac:inkMkLst>
        </pc:inkChg>
        <pc:inkChg chg="add mod">
          <ac:chgData name="TAN Mei Yi [Harrisdale Senior High School]" userId="f9f029c9-d743-4d60-9f2c-e74bdec1ab07" providerId="ADAL" clId="{788AB1A8-10FF-452C-8FE7-DA7F1FFFB155}" dt="2023-07-03T08:21:55.393" v="683"/>
          <ac:inkMkLst>
            <pc:docMk/>
            <pc:sldMk cId="1240637389" sldId="384"/>
            <ac:inkMk id="124" creationId="{9761A08C-89EB-9A49-8EDE-F03965C7894F}"/>
          </ac:inkMkLst>
        </pc:inkChg>
        <pc:inkChg chg="add mod">
          <ac:chgData name="TAN Mei Yi [Harrisdale Senior High School]" userId="f9f029c9-d743-4d60-9f2c-e74bdec1ab07" providerId="ADAL" clId="{788AB1A8-10FF-452C-8FE7-DA7F1FFFB155}" dt="2023-07-03T08:21:55.393" v="683"/>
          <ac:inkMkLst>
            <pc:docMk/>
            <pc:sldMk cId="1240637389" sldId="384"/>
            <ac:inkMk id="125" creationId="{72932DF9-FC2B-5F38-0740-E33FEC46ACA5}"/>
          </ac:inkMkLst>
        </pc:inkChg>
        <pc:inkChg chg="add mod">
          <ac:chgData name="TAN Mei Yi [Harrisdale Senior High School]" userId="f9f029c9-d743-4d60-9f2c-e74bdec1ab07" providerId="ADAL" clId="{788AB1A8-10FF-452C-8FE7-DA7F1FFFB155}" dt="2023-07-03T08:21:55.393" v="683"/>
          <ac:inkMkLst>
            <pc:docMk/>
            <pc:sldMk cId="1240637389" sldId="384"/>
            <ac:inkMk id="126" creationId="{9678086F-3DE6-8C1B-89AA-1282C27E7CA7}"/>
          </ac:inkMkLst>
        </pc:inkChg>
        <pc:inkChg chg="add mod">
          <ac:chgData name="TAN Mei Yi [Harrisdale Senior High School]" userId="f9f029c9-d743-4d60-9f2c-e74bdec1ab07" providerId="ADAL" clId="{788AB1A8-10FF-452C-8FE7-DA7F1FFFB155}" dt="2023-07-03T08:21:55.393" v="683"/>
          <ac:inkMkLst>
            <pc:docMk/>
            <pc:sldMk cId="1240637389" sldId="384"/>
            <ac:inkMk id="127" creationId="{B50AEFF1-4910-B81D-0B30-8A0BBC73DFA6}"/>
          </ac:inkMkLst>
        </pc:inkChg>
        <pc:inkChg chg="add mod">
          <ac:chgData name="TAN Mei Yi [Harrisdale Senior High School]" userId="f9f029c9-d743-4d60-9f2c-e74bdec1ab07" providerId="ADAL" clId="{788AB1A8-10FF-452C-8FE7-DA7F1FFFB155}" dt="2023-07-03T08:21:55.393" v="683"/>
          <ac:inkMkLst>
            <pc:docMk/>
            <pc:sldMk cId="1240637389" sldId="384"/>
            <ac:inkMk id="128" creationId="{E8BB51CD-9A2D-76C3-24A3-878F1C5A5656}"/>
          </ac:inkMkLst>
        </pc:inkChg>
        <pc:inkChg chg="add mod">
          <ac:chgData name="TAN Mei Yi [Harrisdale Senior High School]" userId="f9f029c9-d743-4d60-9f2c-e74bdec1ab07" providerId="ADAL" clId="{788AB1A8-10FF-452C-8FE7-DA7F1FFFB155}" dt="2023-07-03T08:21:55.393" v="683"/>
          <ac:inkMkLst>
            <pc:docMk/>
            <pc:sldMk cId="1240637389" sldId="384"/>
            <ac:inkMk id="129" creationId="{A1FE9DD7-957D-B447-E101-362D3FF4A78A}"/>
          </ac:inkMkLst>
        </pc:inkChg>
        <pc:inkChg chg="add mod">
          <ac:chgData name="TAN Mei Yi [Harrisdale Senior High School]" userId="f9f029c9-d743-4d60-9f2c-e74bdec1ab07" providerId="ADAL" clId="{788AB1A8-10FF-452C-8FE7-DA7F1FFFB155}" dt="2023-07-03T08:21:55.393" v="683"/>
          <ac:inkMkLst>
            <pc:docMk/>
            <pc:sldMk cId="1240637389" sldId="384"/>
            <ac:inkMk id="130" creationId="{9EAC71DA-8DF6-C7EB-E6D5-F5FA4BB11B53}"/>
          </ac:inkMkLst>
        </pc:inkChg>
        <pc:inkChg chg="add mod">
          <ac:chgData name="TAN Mei Yi [Harrisdale Senior High School]" userId="f9f029c9-d743-4d60-9f2c-e74bdec1ab07" providerId="ADAL" clId="{788AB1A8-10FF-452C-8FE7-DA7F1FFFB155}" dt="2023-07-03T08:21:55.393" v="683"/>
          <ac:inkMkLst>
            <pc:docMk/>
            <pc:sldMk cId="1240637389" sldId="384"/>
            <ac:inkMk id="131" creationId="{0CFA1C1F-5788-BD94-28B1-0E43CDCA15D0}"/>
          </ac:inkMkLst>
        </pc:inkChg>
        <pc:inkChg chg="add mod">
          <ac:chgData name="TAN Mei Yi [Harrisdale Senior High School]" userId="f9f029c9-d743-4d60-9f2c-e74bdec1ab07" providerId="ADAL" clId="{788AB1A8-10FF-452C-8FE7-DA7F1FFFB155}" dt="2023-07-03T08:21:55.393" v="683"/>
          <ac:inkMkLst>
            <pc:docMk/>
            <pc:sldMk cId="1240637389" sldId="384"/>
            <ac:inkMk id="132" creationId="{B8773C65-FF13-BE9B-6903-DE539A605DC9}"/>
          </ac:inkMkLst>
        </pc:inkChg>
        <pc:inkChg chg="add mod">
          <ac:chgData name="TAN Mei Yi [Harrisdale Senior High School]" userId="f9f029c9-d743-4d60-9f2c-e74bdec1ab07" providerId="ADAL" clId="{788AB1A8-10FF-452C-8FE7-DA7F1FFFB155}" dt="2023-07-03T08:21:55.393" v="683"/>
          <ac:inkMkLst>
            <pc:docMk/>
            <pc:sldMk cId="1240637389" sldId="384"/>
            <ac:inkMk id="133" creationId="{9E7C7B33-CBBD-22C2-43D9-60A45269E84A}"/>
          </ac:inkMkLst>
        </pc:inkChg>
        <pc:inkChg chg="add mod">
          <ac:chgData name="TAN Mei Yi [Harrisdale Senior High School]" userId="f9f029c9-d743-4d60-9f2c-e74bdec1ab07" providerId="ADAL" clId="{788AB1A8-10FF-452C-8FE7-DA7F1FFFB155}" dt="2023-07-03T08:21:55.393" v="683"/>
          <ac:inkMkLst>
            <pc:docMk/>
            <pc:sldMk cId="1240637389" sldId="384"/>
            <ac:inkMk id="134" creationId="{8F8A1AFC-94F5-BA65-D287-5789CC2D24B5}"/>
          </ac:inkMkLst>
        </pc:inkChg>
        <pc:inkChg chg="add mod">
          <ac:chgData name="TAN Mei Yi [Harrisdale Senior High School]" userId="f9f029c9-d743-4d60-9f2c-e74bdec1ab07" providerId="ADAL" clId="{788AB1A8-10FF-452C-8FE7-DA7F1FFFB155}" dt="2023-07-03T08:21:55.393" v="683"/>
          <ac:inkMkLst>
            <pc:docMk/>
            <pc:sldMk cId="1240637389" sldId="384"/>
            <ac:inkMk id="135" creationId="{76B539B1-9EDF-EAE2-303A-9CBA4F5A315F}"/>
          </ac:inkMkLst>
        </pc:inkChg>
        <pc:inkChg chg="add del">
          <ac:chgData name="TAN Mei Yi [Harrisdale Senior High School]" userId="f9f029c9-d743-4d60-9f2c-e74bdec1ab07" providerId="ADAL" clId="{788AB1A8-10FF-452C-8FE7-DA7F1FFFB155}" dt="2023-07-03T08:21:59.197" v="685" actId="9405"/>
          <ac:inkMkLst>
            <pc:docMk/>
            <pc:sldMk cId="1240637389" sldId="384"/>
            <ac:inkMk id="137" creationId="{681CE9A8-D0B7-2F90-2C72-721205A76337}"/>
          </ac:inkMkLst>
        </pc:inkChg>
        <pc:inkChg chg="add mod">
          <ac:chgData name="TAN Mei Yi [Harrisdale Senior High School]" userId="f9f029c9-d743-4d60-9f2c-e74bdec1ab07" providerId="ADAL" clId="{788AB1A8-10FF-452C-8FE7-DA7F1FFFB155}" dt="2023-07-03T08:23:25.297" v="715"/>
          <ac:inkMkLst>
            <pc:docMk/>
            <pc:sldMk cId="1240637389" sldId="384"/>
            <ac:inkMk id="141" creationId="{B8AC2D6A-0ADE-CC7A-C1F0-4128713EC8F8}"/>
          </ac:inkMkLst>
        </pc:inkChg>
        <pc:inkChg chg="add mod">
          <ac:chgData name="TAN Mei Yi [Harrisdale Senior High School]" userId="f9f029c9-d743-4d60-9f2c-e74bdec1ab07" providerId="ADAL" clId="{788AB1A8-10FF-452C-8FE7-DA7F1FFFB155}" dt="2023-07-03T08:23:25.297" v="715"/>
          <ac:inkMkLst>
            <pc:docMk/>
            <pc:sldMk cId="1240637389" sldId="384"/>
            <ac:inkMk id="142" creationId="{93DE645F-8459-502D-2580-527C3FB21787}"/>
          </ac:inkMkLst>
        </pc:inkChg>
        <pc:inkChg chg="add mod">
          <ac:chgData name="TAN Mei Yi [Harrisdale Senior High School]" userId="f9f029c9-d743-4d60-9f2c-e74bdec1ab07" providerId="ADAL" clId="{788AB1A8-10FF-452C-8FE7-DA7F1FFFB155}" dt="2023-07-03T08:23:25.297" v="715"/>
          <ac:inkMkLst>
            <pc:docMk/>
            <pc:sldMk cId="1240637389" sldId="384"/>
            <ac:inkMk id="143" creationId="{1713DBA9-215C-81B6-EB1D-5E1B59079DD1}"/>
          </ac:inkMkLst>
        </pc:inkChg>
        <pc:inkChg chg="add mod">
          <ac:chgData name="TAN Mei Yi [Harrisdale Senior High School]" userId="f9f029c9-d743-4d60-9f2c-e74bdec1ab07" providerId="ADAL" clId="{788AB1A8-10FF-452C-8FE7-DA7F1FFFB155}" dt="2023-07-03T08:23:25.297" v="715"/>
          <ac:inkMkLst>
            <pc:docMk/>
            <pc:sldMk cId="1240637389" sldId="384"/>
            <ac:inkMk id="144" creationId="{341F73F6-DB67-032C-9E70-DDD807F63F33}"/>
          </ac:inkMkLst>
        </pc:inkChg>
        <pc:inkChg chg="add mod">
          <ac:chgData name="TAN Mei Yi [Harrisdale Senior High School]" userId="f9f029c9-d743-4d60-9f2c-e74bdec1ab07" providerId="ADAL" clId="{788AB1A8-10FF-452C-8FE7-DA7F1FFFB155}" dt="2023-07-03T08:23:25.297" v="715"/>
          <ac:inkMkLst>
            <pc:docMk/>
            <pc:sldMk cId="1240637389" sldId="384"/>
            <ac:inkMk id="145" creationId="{13EF2844-2681-6222-951E-553544DC3DBD}"/>
          </ac:inkMkLst>
        </pc:inkChg>
        <pc:inkChg chg="add mod">
          <ac:chgData name="TAN Mei Yi [Harrisdale Senior High School]" userId="f9f029c9-d743-4d60-9f2c-e74bdec1ab07" providerId="ADAL" clId="{788AB1A8-10FF-452C-8FE7-DA7F1FFFB155}" dt="2023-07-03T08:23:46.732" v="729"/>
          <ac:inkMkLst>
            <pc:docMk/>
            <pc:sldMk cId="1240637389" sldId="384"/>
            <ac:inkMk id="147" creationId="{91B3B369-38A8-0F3B-C1C7-D8C6C64A7C07}"/>
          </ac:inkMkLst>
        </pc:inkChg>
        <pc:inkChg chg="add mod">
          <ac:chgData name="TAN Mei Yi [Harrisdale Senior High School]" userId="f9f029c9-d743-4d60-9f2c-e74bdec1ab07" providerId="ADAL" clId="{788AB1A8-10FF-452C-8FE7-DA7F1FFFB155}" dt="2023-07-03T08:23:46.732" v="729"/>
          <ac:inkMkLst>
            <pc:docMk/>
            <pc:sldMk cId="1240637389" sldId="384"/>
            <ac:inkMk id="148" creationId="{74A92F14-B350-9754-E5F6-FFBFAC5CAAAA}"/>
          </ac:inkMkLst>
        </pc:inkChg>
        <pc:inkChg chg="add mod">
          <ac:chgData name="TAN Mei Yi [Harrisdale Senior High School]" userId="f9f029c9-d743-4d60-9f2c-e74bdec1ab07" providerId="ADAL" clId="{788AB1A8-10FF-452C-8FE7-DA7F1FFFB155}" dt="2023-07-03T08:23:46.732" v="729"/>
          <ac:inkMkLst>
            <pc:docMk/>
            <pc:sldMk cId="1240637389" sldId="384"/>
            <ac:inkMk id="149" creationId="{AA1CC671-75EC-D654-E1A7-AC59A20325B0}"/>
          </ac:inkMkLst>
        </pc:inkChg>
        <pc:inkChg chg="add mod">
          <ac:chgData name="TAN Mei Yi [Harrisdale Senior High School]" userId="f9f029c9-d743-4d60-9f2c-e74bdec1ab07" providerId="ADAL" clId="{788AB1A8-10FF-452C-8FE7-DA7F1FFFB155}" dt="2023-07-03T08:23:46.732" v="729"/>
          <ac:inkMkLst>
            <pc:docMk/>
            <pc:sldMk cId="1240637389" sldId="384"/>
            <ac:inkMk id="150" creationId="{869C75BF-567C-0121-31D3-76FCD75FE1A4}"/>
          </ac:inkMkLst>
        </pc:inkChg>
        <pc:inkChg chg="add mod">
          <ac:chgData name="TAN Mei Yi [Harrisdale Senior High School]" userId="f9f029c9-d743-4d60-9f2c-e74bdec1ab07" providerId="ADAL" clId="{788AB1A8-10FF-452C-8FE7-DA7F1FFFB155}" dt="2023-07-03T08:23:46.732" v="729"/>
          <ac:inkMkLst>
            <pc:docMk/>
            <pc:sldMk cId="1240637389" sldId="384"/>
            <ac:inkMk id="151" creationId="{69D23CF1-38DE-0952-FD57-F744C8E9B391}"/>
          </ac:inkMkLst>
        </pc:inkChg>
        <pc:inkChg chg="add mod">
          <ac:chgData name="TAN Mei Yi [Harrisdale Senior High School]" userId="f9f029c9-d743-4d60-9f2c-e74bdec1ab07" providerId="ADAL" clId="{788AB1A8-10FF-452C-8FE7-DA7F1FFFB155}" dt="2023-07-03T08:23:46.732" v="729"/>
          <ac:inkMkLst>
            <pc:docMk/>
            <pc:sldMk cId="1240637389" sldId="384"/>
            <ac:inkMk id="152" creationId="{8E144636-200C-F97F-5799-FC049D21DD62}"/>
          </ac:inkMkLst>
        </pc:inkChg>
        <pc:inkChg chg="add mod">
          <ac:chgData name="TAN Mei Yi [Harrisdale Senior High School]" userId="f9f029c9-d743-4d60-9f2c-e74bdec1ab07" providerId="ADAL" clId="{788AB1A8-10FF-452C-8FE7-DA7F1FFFB155}" dt="2023-07-03T08:23:46.732" v="729"/>
          <ac:inkMkLst>
            <pc:docMk/>
            <pc:sldMk cId="1240637389" sldId="384"/>
            <ac:inkMk id="153" creationId="{E585460A-3E4E-9966-3A1F-4439FD891838}"/>
          </ac:inkMkLst>
        </pc:inkChg>
        <pc:inkChg chg="add mod">
          <ac:chgData name="TAN Mei Yi [Harrisdale Senior High School]" userId="f9f029c9-d743-4d60-9f2c-e74bdec1ab07" providerId="ADAL" clId="{788AB1A8-10FF-452C-8FE7-DA7F1FFFB155}" dt="2023-07-03T08:23:46.732" v="729"/>
          <ac:inkMkLst>
            <pc:docMk/>
            <pc:sldMk cId="1240637389" sldId="384"/>
            <ac:inkMk id="154" creationId="{8A87F97E-ACC6-E3A0-D113-B606FCBE11CA}"/>
          </ac:inkMkLst>
        </pc:inkChg>
        <pc:inkChg chg="add mod">
          <ac:chgData name="TAN Mei Yi [Harrisdale Senior High School]" userId="f9f029c9-d743-4d60-9f2c-e74bdec1ab07" providerId="ADAL" clId="{788AB1A8-10FF-452C-8FE7-DA7F1FFFB155}" dt="2023-07-03T08:23:46.732" v="729"/>
          <ac:inkMkLst>
            <pc:docMk/>
            <pc:sldMk cId="1240637389" sldId="384"/>
            <ac:inkMk id="155" creationId="{3FBA6BFC-4DAD-96C8-7D9F-12F1ABF2F99C}"/>
          </ac:inkMkLst>
        </pc:inkChg>
        <pc:inkChg chg="add mod">
          <ac:chgData name="TAN Mei Yi [Harrisdale Senior High School]" userId="f9f029c9-d743-4d60-9f2c-e74bdec1ab07" providerId="ADAL" clId="{788AB1A8-10FF-452C-8FE7-DA7F1FFFB155}" dt="2023-07-03T08:23:46.732" v="729"/>
          <ac:inkMkLst>
            <pc:docMk/>
            <pc:sldMk cId="1240637389" sldId="384"/>
            <ac:inkMk id="156" creationId="{DBB6E8A5-7F45-6265-9466-F9CD321BFE6F}"/>
          </ac:inkMkLst>
        </pc:inkChg>
        <pc:inkChg chg="add mod">
          <ac:chgData name="TAN Mei Yi [Harrisdale Senior High School]" userId="f9f029c9-d743-4d60-9f2c-e74bdec1ab07" providerId="ADAL" clId="{788AB1A8-10FF-452C-8FE7-DA7F1FFFB155}" dt="2023-07-03T08:23:46.732" v="729"/>
          <ac:inkMkLst>
            <pc:docMk/>
            <pc:sldMk cId="1240637389" sldId="384"/>
            <ac:inkMk id="157" creationId="{F488426A-815E-8F94-4389-4D78B82E5CF7}"/>
          </ac:inkMkLst>
        </pc:inkChg>
        <pc:inkChg chg="add mod">
          <ac:chgData name="TAN Mei Yi [Harrisdale Senior High School]" userId="f9f029c9-d743-4d60-9f2c-e74bdec1ab07" providerId="ADAL" clId="{788AB1A8-10FF-452C-8FE7-DA7F1FFFB155}" dt="2023-07-03T08:23:46.732" v="729"/>
          <ac:inkMkLst>
            <pc:docMk/>
            <pc:sldMk cId="1240637389" sldId="384"/>
            <ac:inkMk id="158" creationId="{7E4ACA46-157F-334E-BC03-4C78B15A7735}"/>
          </ac:inkMkLst>
        </pc:inkChg>
        <pc:inkChg chg="add mod">
          <ac:chgData name="TAN Mei Yi [Harrisdale Senior High School]" userId="f9f029c9-d743-4d60-9f2c-e74bdec1ab07" providerId="ADAL" clId="{788AB1A8-10FF-452C-8FE7-DA7F1FFFB155}" dt="2023-07-03T08:23:53.774" v="735"/>
          <ac:inkMkLst>
            <pc:docMk/>
            <pc:sldMk cId="1240637389" sldId="384"/>
            <ac:inkMk id="160" creationId="{39C62477-9A91-DA70-E347-EABBC6BBFB17}"/>
          </ac:inkMkLst>
        </pc:inkChg>
        <pc:inkChg chg="add mod">
          <ac:chgData name="TAN Mei Yi [Harrisdale Senior High School]" userId="f9f029c9-d743-4d60-9f2c-e74bdec1ab07" providerId="ADAL" clId="{788AB1A8-10FF-452C-8FE7-DA7F1FFFB155}" dt="2023-07-03T08:23:53.774" v="735"/>
          <ac:inkMkLst>
            <pc:docMk/>
            <pc:sldMk cId="1240637389" sldId="384"/>
            <ac:inkMk id="161" creationId="{C8DE8F73-BE42-4833-CFDB-DFE4F8F51B26}"/>
          </ac:inkMkLst>
        </pc:inkChg>
        <pc:inkChg chg="add mod">
          <ac:chgData name="TAN Mei Yi [Harrisdale Senior High School]" userId="f9f029c9-d743-4d60-9f2c-e74bdec1ab07" providerId="ADAL" clId="{788AB1A8-10FF-452C-8FE7-DA7F1FFFB155}" dt="2023-07-03T08:23:53.774" v="735"/>
          <ac:inkMkLst>
            <pc:docMk/>
            <pc:sldMk cId="1240637389" sldId="384"/>
            <ac:inkMk id="162" creationId="{44063CC1-5CBA-C7AD-1B4B-66FFE6F21576}"/>
          </ac:inkMkLst>
        </pc:inkChg>
        <pc:inkChg chg="add mod">
          <ac:chgData name="TAN Mei Yi [Harrisdale Senior High School]" userId="f9f029c9-d743-4d60-9f2c-e74bdec1ab07" providerId="ADAL" clId="{788AB1A8-10FF-452C-8FE7-DA7F1FFFB155}" dt="2023-07-03T08:23:53.774" v="735"/>
          <ac:inkMkLst>
            <pc:docMk/>
            <pc:sldMk cId="1240637389" sldId="384"/>
            <ac:inkMk id="163" creationId="{B06885E4-D6AE-1381-3E7F-4C6864B3DD99}"/>
          </ac:inkMkLst>
        </pc:inkChg>
        <pc:inkChg chg="add mod">
          <ac:chgData name="TAN Mei Yi [Harrisdale Senior High School]" userId="f9f029c9-d743-4d60-9f2c-e74bdec1ab07" providerId="ADAL" clId="{788AB1A8-10FF-452C-8FE7-DA7F1FFFB155}" dt="2023-07-03T08:23:53.774" v="735"/>
          <ac:inkMkLst>
            <pc:docMk/>
            <pc:sldMk cId="1240637389" sldId="384"/>
            <ac:inkMk id="164" creationId="{288BF32E-FAB2-144F-9F8F-408C3CBF2AA9}"/>
          </ac:inkMkLst>
        </pc:inkChg>
      </pc:sldChg>
      <pc:sldChg chg="add del">
        <pc:chgData name="TAN Mei Yi [Harrisdale Senior High School]" userId="f9f029c9-d743-4d60-9f2c-e74bdec1ab07" providerId="ADAL" clId="{788AB1A8-10FF-452C-8FE7-DA7F1FFFB155}" dt="2023-07-03T08:10:46.606" v="390"/>
        <pc:sldMkLst>
          <pc:docMk/>
          <pc:sldMk cId="1724667615" sldId="384"/>
        </pc:sldMkLst>
      </pc:sldChg>
      <pc:sldChg chg="del">
        <pc:chgData name="TAN Mei Yi [Harrisdale Senior High School]" userId="f9f029c9-d743-4d60-9f2c-e74bdec1ab07" providerId="ADAL" clId="{788AB1A8-10FF-452C-8FE7-DA7F1FFFB155}" dt="2023-07-03T07:46:41.402" v="1" actId="47"/>
        <pc:sldMkLst>
          <pc:docMk/>
          <pc:sldMk cId="3520224184" sldId="384"/>
        </pc:sldMkLst>
      </pc:sldChg>
      <pc:sldChg chg="del">
        <pc:chgData name="TAN Mei Yi [Harrisdale Senior High School]" userId="f9f029c9-d743-4d60-9f2c-e74bdec1ab07" providerId="ADAL" clId="{788AB1A8-10FF-452C-8FE7-DA7F1FFFB155}" dt="2023-07-03T07:46:41.402" v="1" actId="47"/>
        <pc:sldMkLst>
          <pc:docMk/>
          <pc:sldMk cId="50274170" sldId="385"/>
        </pc:sldMkLst>
      </pc:sldChg>
      <pc:sldChg chg="addSp delSp modSp add mod delAnim modAnim">
        <pc:chgData name="TAN Mei Yi [Harrisdale Senior High School]" userId="f9f029c9-d743-4d60-9f2c-e74bdec1ab07" providerId="ADAL" clId="{788AB1A8-10FF-452C-8FE7-DA7F1FFFB155}" dt="2023-07-03T08:19:26.062" v="593" actId="20577"/>
        <pc:sldMkLst>
          <pc:docMk/>
          <pc:sldMk cId="476426163" sldId="385"/>
        </pc:sldMkLst>
        <pc:spChg chg="mod">
          <ac:chgData name="TAN Mei Yi [Harrisdale Senior High School]" userId="f9f029c9-d743-4d60-9f2c-e74bdec1ab07" providerId="ADAL" clId="{788AB1A8-10FF-452C-8FE7-DA7F1FFFB155}" dt="2023-07-03T08:16:56.506" v="529" actId="20577"/>
          <ac:spMkLst>
            <pc:docMk/>
            <pc:sldMk cId="476426163" sldId="385"/>
            <ac:spMk id="3" creationId="{00000000-0000-0000-0000-000000000000}"/>
          </ac:spMkLst>
        </pc:spChg>
        <pc:spChg chg="mod">
          <ac:chgData name="TAN Mei Yi [Harrisdale Senior High School]" userId="f9f029c9-d743-4d60-9f2c-e74bdec1ab07" providerId="ADAL" clId="{788AB1A8-10FF-452C-8FE7-DA7F1FFFB155}" dt="2023-07-03T08:17:56.755" v="564" actId="20577"/>
          <ac:spMkLst>
            <pc:docMk/>
            <pc:sldMk cId="476426163" sldId="385"/>
            <ac:spMk id="4" creationId="{43BD73AA-6A4C-D4D3-8D0D-291619386377}"/>
          </ac:spMkLst>
        </pc:spChg>
        <pc:spChg chg="mod">
          <ac:chgData name="TAN Mei Yi [Harrisdale Senior High School]" userId="f9f029c9-d743-4d60-9f2c-e74bdec1ab07" providerId="ADAL" clId="{788AB1A8-10FF-452C-8FE7-DA7F1FFFB155}" dt="2023-07-03T08:19:26.062" v="593" actId="20577"/>
          <ac:spMkLst>
            <pc:docMk/>
            <pc:sldMk cId="476426163" sldId="385"/>
            <ac:spMk id="143" creationId="{0D81F108-A91A-51F4-E3EC-CDD34D5ECE71}"/>
          </ac:spMkLst>
        </pc:spChg>
        <pc:grpChg chg="del mod">
          <ac:chgData name="TAN Mei Yi [Harrisdale Senior High School]" userId="f9f029c9-d743-4d60-9f2c-e74bdec1ab07" providerId="ADAL" clId="{788AB1A8-10FF-452C-8FE7-DA7F1FFFB155}" dt="2023-07-03T08:17:24.218" v="545"/>
          <ac:grpSpMkLst>
            <pc:docMk/>
            <pc:sldMk cId="476426163" sldId="385"/>
            <ac:grpSpMk id="15" creationId="{55A8CCC6-382E-7BC9-EEBF-B12D7832A8BA}"/>
          </ac:grpSpMkLst>
        </pc:grpChg>
        <pc:grpChg chg="del mod">
          <ac:chgData name="TAN Mei Yi [Harrisdale Senior High School]" userId="f9f029c9-d743-4d60-9f2c-e74bdec1ab07" providerId="ADAL" clId="{788AB1A8-10FF-452C-8FE7-DA7F1FFFB155}" dt="2023-07-03T08:17:26.593" v="549"/>
          <ac:grpSpMkLst>
            <pc:docMk/>
            <pc:sldMk cId="476426163" sldId="385"/>
            <ac:grpSpMk id="21" creationId="{6711255A-2DCF-FEE5-A1EC-3538AC0EE990}"/>
          </ac:grpSpMkLst>
        </pc:grpChg>
        <pc:grpChg chg="mod">
          <ac:chgData name="TAN Mei Yi [Harrisdale Senior High School]" userId="f9f029c9-d743-4d60-9f2c-e74bdec1ab07" providerId="ADAL" clId="{788AB1A8-10FF-452C-8FE7-DA7F1FFFB155}" dt="2023-07-03T08:17:39.339" v="556" actId="164"/>
          <ac:grpSpMkLst>
            <pc:docMk/>
            <pc:sldMk cId="476426163" sldId="385"/>
            <ac:grpSpMk id="25" creationId="{4710EEDA-CCB3-775C-2FC4-0B564DE19E7D}"/>
          </ac:grpSpMkLst>
        </pc:grpChg>
        <pc:grpChg chg="mod">
          <ac:chgData name="TAN Mei Yi [Harrisdale Senior High School]" userId="f9f029c9-d743-4d60-9f2c-e74bdec1ab07" providerId="ADAL" clId="{788AB1A8-10FF-452C-8FE7-DA7F1FFFB155}" dt="2023-07-03T08:17:39.339" v="556" actId="164"/>
          <ac:grpSpMkLst>
            <pc:docMk/>
            <pc:sldMk cId="476426163" sldId="385"/>
            <ac:grpSpMk id="29" creationId="{A1C467E8-955C-8D51-F43E-9E93CAE36FD0}"/>
          </ac:grpSpMkLst>
        </pc:grpChg>
        <pc:grpChg chg="add mod">
          <ac:chgData name="TAN Mei Yi [Harrisdale Senior High School]" userId="f9f029c9-d743-4d60-9f2c-e74bdec1ab07" providerId="ADAL" clId="{788AB1A8-10FF-452C-8FE7-DA7F1FFFB155}" dt="2023-07-03T08:17:39.339" v="556" actId="164"/>
          <ac:grpSpMkLst>
            <pc:docMk/>
            <pc:sldMk cId="476426163" sldId="385"/>
            <ac:grpSpMk id="31" creationId="{9CCF5099-EA43-08A2-1BF3-8CBED15363B9}"/>
          </ac:grpSpMkLst>
        </pc:grpChg>
        <pc:grpChg chg="mod">
          <ac:chgData name="TAN Mei Yi [Harrisdale Senior High School]" userId="f9f029c9-d743-4d60-9f2c-e74bdec1ab07" providerId="ADAL" clId="{788AB1A8-10FF-452C-8FE7-DA7F1FFFB155}" dt="2023-07-03T08:19:15.837" v="589" actId="164"/>
          <ac:grpSpMkLst>
            <pc:docMk/>
            <pc:sldMk cId="476426163" sldId="385"/>
            <ac:grpSpMk id="38" creationId="{498ACB48-7E6C-35DB-E6D1-12C55AC3641A}"/>
          </ac:grpSpMkLst>
        </pc:grpChg>
        <pc:grpChg chg="mod">
          <ac:chgData name="TAN Mei Yi [Harrisdale Senior High School]" userId="f9f029c9-d743-4d60-9f2c-e74bdec1ab07" providerId="ADAL" clId="{788AB1A8-10FF-452C-8FE7-DA7F1FFFB155}" dt="2023-07-03T08:19:15.837" v="589" actId="164"/>
          <ac:grpSpMkLst>
            <pc:docMk/>
            <pc:sldMk cId="476426163" sldId="385"/>
            <ac:grpSpMk id="44" creationId="{D4EF7F64-61AA-75AF-CC7E-D19584066219}"/>
          </ac:grpSpMkLst>
        </pc:grpChg>
        <pc:grpChg chg="mod">
          <ac:chgData name="TAN Mei Yi [Harrisdale Senior High School]" userId="f9f029c9-d743-4d60-9f2c-e74bdec1ab07" providerId="ADAL" clId="{788AB1A8-10FF-452C-8FE7-DA7F1FFFB155}" dt="2023-07-03T08:19:15.837" v="589" actId="164"/>
          <ac:grpSpMkLst>
            <pc:docMk/>
            <pc:sldMk cId="476426163" sldId="385"/>
            <ac:grpSpMk id="50" creationId="{F14D8CAB-0DDE-2A8C-81F6-8B2097EA43AE}"/>
          </ac:grpSpMkLst>
        </pc:grpChg>
        <pc:grpChg chg="add mod">
          <ac:chgData name="TAN Mei Yi [Harrisdale Senior High School]" userId="f9f029c9-d743-4d60-9f2c-e74bdec1ab07" providerId="ADAL" clId="{788AB1A8-10FF-452C-8FE7-DA7F1FFFB155}" dt="2023-07-03T08:19:15.837" v="589" actId="164"/>
          <ac:grpSpMkLst>
            <pc:docMk/>
            <pc:sldMk cId="476426163" sldId="385"/>
            <ac:grpSpMk id="54" creationId="{FD95838A-2701-17A0-67B1-BF3F727CE9C9}"/>
          </ac:grpSpMkLst>
        </pc:grpChg>
        <pc:grpChg chg="del">
          <ac:chgData name="TAN Mei Yi [Harrisdale Senior High School]" userId="f9f029c9-d743-4d60-9f2c-e74bdec1ab07" providerId="ADAL" clId="{788AB1A8-10FF-452C-8FE7-DA7F1FFFB155}" dt="2023-07-03T08:16:16.314" v="507" actId="478"/>
          <ac:grpSpMkLst>
            <pc:docMk/>
            <pc:sldMk cId="476426163" sldId="385"/>
            <ac:grpSpMk id="116" creationId="{4E8267E2-0EED-562F-FF3D-70C683E9CA17}"/>
          </ac:grpSpMkLst>
        </pc:grpChg>
        <pc:grpChg chg="del">
          <ac:chgData name="TAN Mei Yi [Harrisdale Senior High School]" userId="f9f029c9-d743-4d60-9f2c-e74bdec1ab07" providerId="ADAL" clId="{788AB1A8-10FF-452C-8FE7-DA7F1FFFB155}" dt="2023-07-03T08:16:16.314" v="507" actId="478"/>
          <ac:grpSpMkLst>
            <pc:docMk/>
            <pc:sldMk cId="476426163" sldId="385"/>
            <ac:grpSpMk id="142" creationId="{0F7AC02C-9A1F-8C52-1CEF-E48B14EB2EAC}"/>
          </ac:grpSpMkLst>
        </pc:grpChg>
        <pc:picChg chg="add mod ord">
          <ac:chgData name="TAN Mei Yi [Harrisdale Senior High School]" userId="f9f029c9-d743-4d60-9f2c-e74bdec1ab07" providerId="ADAL" clId="{788AB1A8-10FF-452C-8FE7-DA7F1FFFB155}" dt="2023-07-03T08:16:58.958" v="530" actId="1076"/>
          <ac:picMkLst>
            <pc:docMk/>
            <pc:sldMk cId="476426163" sldId="385"/>
            <ac:picMk id="6" creationId="{BB83605E-5E9B-0EDA-4561-ED6A7988C049}"/>
          </ac:picMkLst>
        </pc:picChg>
        <pc:picChg chg="add mod">
          <ac:chgData name="TAN Mei Yi [Harrisdale Senior High School]" userId="f9f029c9-d743-4d60-9f2c-e74bdec1ab07" providerId="ADAL" clId="{788AB1A8-10FF-452C-8FE7-DA7F1FFFB155}" dt="2023-07-03T08:18:44.050" v="568" actId="14100"/>
          <ac:picMkLst>
            <pc:docMk/>
            <pc:sldMk cId="476426163" sldId="385"/>
            <ac:picMk id="33" creationId="{A257DAEF-4F83-D908-E1B0-09E7FB46A8AD}"/>
          </ac:picMkLst>
        </pc:picChg>
        <pc:picChg chg="del">
          <ac:chgData name="TAN Mei Yi [Harrisdale Senior High School]" userId="f9f029c9-d743-4d60-9f2c-e74bdec1ab07" providerId="ADAL" clId="{788AB1A8-10FF-452C-8FE7-DA7F1FFFB155}" dt="2023-07-03T08:16:13.236" v="505" actId="478"/>
          <ac:picMkLst>
            <pc:docMk/>
            <pc:sldMk cId="476426163" sldId="385"/>
            <ac:picMk id="53" creationId="{52097FC1-705D-09A8-85F3-A00A2FA637DB}"/>
          </ac:picMkLst>
        </pc:picChg>
        <pc:picChg chg="del">
          <ac:chgData name="TAN Mei Yi [Harrisdale Senior High School]" userId="f9f029c9-d743-4d60-9f2c-e74bdec1ab07" providerId="ADAL" clId="{788AB1A8-10FF-452C-8FE7-DA7F1FFFB155}" dt="2023-07-03T08:16:14.295" v="506" actId="478"/>
          <ac:picMkLst>
            <pc:docMk/>
            <pc:sldMk cId="476426163" sldId="385"/>
            <ac:picMk id="117" creationId="{9180AD57-230A-A047-C384-A272E266A99B}"/>
          </ac:picMkLst>
        </pc:picChg>
        <pc:inkChg chg="add mod">
          <ac:chgData name="TAN Mei Yi [Harrisdale Senior High School]" userId="f9f029c9-d743-4d60-9f2c-e74bdec1ab07" providerId="ADAL" clId="{788AB1A8-10FF-452C-8FE7-DA7F1FFFB155}" dt="2023-07-03T08:17:26.593" v="549"/>
          <ac:inkMkLst>
            <pc:docMk/>
            <pc:sldMk cId="476426163" sldId="385"/>
            <ac:inkMk id="7" creationId="{ECDA3420-A527-8CF7-A80B-A971B79FCB78}"/>
          </ac:inkMkLst>
        </pc:inkChg>
        <pc:inkChg chg="add mod">
          <ac:chgData name="TAN Mei Yi [Harrisdale Senior High School]" userId="f9f029c9-d743-4d60-9f2c-e74bdec1ab07" providerId="ADAL" clId="{788AB1A8-10FF-452C-8FE7-DA7F1FFFB155}" dt="2023-07-03T08:17:26.593" v="549"/>
          <ac:inkMkLst>
            <pc:docMk/>
            <pc:sldMk cId="476426163" sldId="385"/>
            <ac:inkMk id="8" creationId="{EB534B47-2566-AA17-E999-7EC780FEE9F7}"/>
          </ac:inkMkLst>
        </pc:inkChg>
        <pc:inkChg chg="add mod">
          <ac:chgData name="TAN Mei Yi [Harrisdale Senior High School]" userId="f9f029c9-d743-4d60-9f2c-e74bdec1ab07" providerId="ADAL" clId="{788AB1A8-10FF-452C-8FE7-DA7F1FFFB155}" dt="2023-07-03T08:17:26.593" v="549"/>
          <ac:inkMkLst>
            <pc:docMk/>
            <pc:sldMk cId="476426163" sldId="385"/>
            <ac:inkMk id="9" creationId="{1536691F-1391-41CF-CB35-D71CCBC4D52A}"/>
          </ac:inkMkLst>
        </pc:inkChg>
        <pc:inkChg chg="add mod">
          <ac:chgData name="TAN Mei Yi [Harrisdale Senior High School]" userId="f9f029c9-d743-4d60-9f2c-e74bdec1ab07" providerId="ADAL" clId="{788AB1A8-10FF-452C-8FE7-DA7F1FFFB155}" dt="2023-07-03T08:17:26.593" v="549"/>
          <ac:inkMkLst>
            <pc:docMk/>
            <pc:sldMk cId="476426163" sldId="385"/>
            <ac:inkMk id="10" creationId="{675235D7-E075-95DC-8B5E-0CAB33F8E617}"/>
          </ac:inkMkLst>
        </pc:inkChg>
        <pc:inkChg chg="add mod">
          <ac:chgData name="TAN Mei Yi [Harrisdale Senior High School]" userId="f9f029c9-d743-4d60-9f2c-e74bdec1ab07" providerId="ADAL" clId="{788AB1A8-10FF-452C-8FE7-DA7F1FFFB155}" dt="2023-07-03T08:17:26.593" v="549"/>
          <ac:inkMkLst>
            <pc:docMk/>
            <pc:sldMk cId="476426163" sldId="385"/>
            <ac:inkMk id="11" creationId="{E2CA9B52-82E4-AF32-30D0-08FEDD5783E1}"/>
          </ac:inkMkLst>
        </pc:inkChg>
        <pc:inkChg chg="add mod">
          <ac:chgData name="TAN Mei Yi [Harrisdale Senior High School]" userId="f9f029c9-d743-4d60-9f2c-e74bdec1ab07" providerId="ADAL" clId="{788AB1A8-10FF-452C-8FE7-DA7F1FFFB155}" dt="2023-07-03T08:17:26.593" v="549"/>
          <ac:inkMkLst>
            <pc:docMk/>
            <pc:sldMk cId="476426163" sldId="385"/>
            <ac:inkMk id="12" creationId="{3B91FE77-9B6D-3207-4555-75CD58CCEA83}"/>
          </ac:inkMkLst>
        </pc:inkChg>
        <pc:inkChg chg="add mod">
          <ac:chgData name="TAN Mei Yi [Harrisdale Senior High School]" userId="f9f029c9-d743-4d60-9f2c-e74bdec1ab07" providerId="ADAL" clId="{788AB1A8-10FF-452C-8FE7-DA7F1FFFB155}" dt="2023-07-03T08:17:26.593" v="549"/>
          <ac:inkMkLst>
            <pc:docMk/>
            <pc:sldMk cId="476426163" sldId="385"/>
            <ac:inkMk id="13" creationId="{9AB5D46D-B67E-BE88-D724-7C89909C9AFA}"/>
          </ac:inkMkLst>
        </pc:inkChg>
        <pc:inkChg chg="add mod">
          <ac:chgData name="TAN Mei Yi [Harrisdale Senior High School]" userId="f9f029c9-d743-4d60-9f2c-e74bdec1ab07" providerId="ADAL" clId="{788AB1A8-10FF-452C-8FE7-DA7F1FFFB155}" dt="2023-07-03T08:17:26.593" v="549"/>
          <ac:inkMkLst>
            <pc:docMk/>
            <pc:sldMk cId="476426163" sldId="385"/>
            <ac:inkMk id="14" creationId="{AFB9C1A2-BA70-351D-3F37-467D043262BE}"/>
          </ac:inkMkLst>
        </pc:inkChg>
        <pc:inkChg chg="add mod">
          <ac:chgData name="TAN Mei Yi [Harrisdale Senior High School]" userId="f9f029c9-d743-4d60-9f2c-e74bdec1ab07" providerId="ADAL" clId="{788AB1A8-10FF-452C-8FE7-DA7F1FFFB155}" dt="2023-07-03T08:17:26.593" v="549"/>
          <ac:inkMkLst>
            <pc:docMk/>
            <pc:sldMk cId="476426163" sldId="385"/>
            <ac:inkMk id="16" creationId="{F77A604D-307F-29CA-FB3C-F04453F86C7B}"/>
          </ac:inkMkLst>
        </pc:inkChg>
        <pc:inkChg chg="add mod">
          <ac:chgData name="TAN Mei Yi [Harrisdale Senior High School]" userId="f9f029c9-d743-4d60-9f2c-e74bdec1ab07" providerId="ADAL" clId="{788AB1A8-10FF-452C-8FE7-DA7F1FFFB155}" dt="2023-07-03T08:17:26.593" v="549"/>
          <ac:inkMkLst>
            <pc:docMk/>
            <pc:sldMk cId="476426163" sldId="385"/>
            <ac:inkMk id="17" creationId="{5211CED6-02A3-E473-7594-ECC7D9DCBA44}"/>
          </ac:inkMkLst>
        </pc:inkChg>
        <pc:inkChg chg="add mod">
          <ac:chgData name="TAN Mei Yi [Harrisdale Senior High School]" userId="f9f029c9-d743-4d60-9f2c-e74bdec1ab07" providerId="ADAL" clId="{788AB1A8-10FF-452C-8FE7-DA7F1FFFB155}" dt="2023-07-03T08:17:26.593" v="549"/>
          <ac:inkMkLst>
            <pc:docMk/>
            <pc:sldMk cId="476426163" sldId="385"/>
            <ac:inkMk id="18" creationId="{75E18E36-00B6-D945-B8E2-38719324E9BE}"/>
          </ac:inkMkLst>
        </pc:inkChg>
        <pc:inkChg chg="add mod">
          <ac:chgData name="TAN Mei Yi [Harrisdale Senior High School]" userId="f9f029c9-d743-4d60-9f2c-e74bdec1ab07" providerId="ADAL" clId="{788AB1A8-10FF-452C-8FE7-DA7F1FFFB155}" dt="2023-07-03T08:17:26.593" v="549"/>
          <ac:inkMkLst>
            <pc:docMk/>
            <pc:sldMk cId="476426163" sldId="385"/>
            <ac:inkMk id="19" creationId="{0EBA651B-0694-B7BF-ECB3-82F8739483A1}"/>
          </ac:inkMkLst>
        </pc:inkChg>
        <pc:inkChg chg="add mod">
          <ac:chgData name="TAN Mei Yi [Harrisdale Senior High School]" userId="f9f029c9-d743-4d60-9f2c-e74bdec1ab07" providerId="ADAL" clId="{788AB1A8-10FF-452C-8FE7-DA7F1FFFB155}" dt="2023-07-03T08:17:26.593" v="549"/>
          <ac:inkMkLst>
            <pc:docMk/>
            <pc:sldMk cId="476426163" sldId="385"/>
            <ac:inkMk id="20" creationId="{825754D5-D343-391E-BD4C-20FC47B3554C}"/>
          </ac:inkMkLst>
        </pc:inkChg>
        <pc:inkChg chg="add mod">
          <ac:chgData name="TAN Mei Yi [Harrisdale Senior High School]" userId="f9f029c9-d743-4d60-9f2c-e74bdec1ab07" providerId="ADAL" clId="{788AB1A8-10FF-452C-8FE7-DA7F1FFFB155}" dt="2023-07-03T08:17:26.593" v="549"/>
          <ac:inkMkLst>
            <pc:docMk/>
            <pc:sldMk cId="476426163" sldId="385"/>
            <ac:inkMk id="22" creationId="{E35B097C-B1BC-BEB9-1627-D54717386104}"/>
          </ac:inkMkLst>
        </pc:inkChg>
        <pc:inkChg chg="add mod">
          <ac:chgData name="TAN Mei Yi [Harrisdale Senior High School]" userId="f9f029c9-d743-4d60-9f2c-e74bdec1ab07" providerId="ADAL" clId="{788AB1A8-10FF-452C-8FE7-DA7F1FFFB155}" dt="2023-07-03T08:17:26.593" v="549"/>
          <ac:inkMkLst>
            <pc:docMk/>
            <pc:sldMk cId="476426163" sldId="385"/>
            <ac:inkMk id="23" creationId="{32F5A520-DB35-A804-179D-0AB6F4BC991F}"/>
          </ac:inkMkLst>
        </pc:inkChg>
        <pc:inkChg chg="add mod">
          <ac:chgData name="TAN Mei Yi [Harrisdale Senior High School]" userId="f9f029c9-d743-4d60-9f2c-e74bdec1ab07" providerId="ADAL" clId="{788AB1A8-10FF-452C-8FE7-DA7F1FFFB155}" dt="2023-07-03T08:17:26.593" v="549"/>
          <ac:inkMkLst>
            <pc:docMk/>
            <pc:sldMk cId="476426163" sldId="385"/>
            <ac:inkMk id="24" creationId="{39DAE0CB-B140-C5EC-0EE1-421E2340E163}"/>
          </ac:inkMkLst>
        </pc:inkChg>
        <pc:inkChg chg="add mod">
          <ac:chgData name="TAN Mei Yi [Harrisdale Senior High School]" userId="f9f029c9-d743-4d60-9f2c-e74bdec1ab07" providerId="ADAL" clId="{788AB1A8-10FF-452C-8FE7-DA7F1FFFB155}" dt="2023-07-03T08:17:39.339" v="556" actId="164"/>
          <ac:inkMkLst>
            <pc:docMk/>
            <pc:sldMk cId="476426163" sldId="385"/>
            <ac:inkMk id="26" creationId="{1AB219AA-2A6E-F0E3-404E-2F20B58FF24A}"/>
          </ac:inkMkLst>
        </pc:inkChg>
        <pc:inkChg chg="add mod">
          <ac:chgData name="TAN Mei Yi [Harrisdale Senior High School]" userId="f9f029c9-d743-4d60-9f2c-e74bdec1ab07" providerId="ADAL" clId="{788AB1A8-10FF-452C-8FE7-DA7F1FFFB155}" dt="2023-07-03T08:17:30.655" v="553"/>
          <ac:inkMkLst>
            <pc:docMk/>
            <pc:sldMk cId="476426163" sldId="385"/>
            <ac:inkMk id="27" creationId="{ED9BBAFA-71C3-6DBA-A18C-B354E7B20DA4}"/>
          </ac:inkMkLst>
        </pc:inkChg>
        <pc:inkChg chg="add mod">
          <ac:chgData name="TAN Mei Yi [Harrisdale Senior High School]" userId="f9f029c9-d743-4d60-9f2c-e74bdec1ab07" providerId="ADAL" clId="{788AB1A8-10FF-452C-8FE7-DA7F1FFFB155}" dt="2023-07-03T08:17:30.655" v="553"/>
          <ac:inkMkLst>
            <pc:docMk/>
            <pc:sldMk cId="476426163" sldId="385"/>
            <ac:inkMk id="28" creationId="{E5011CB8-00DD-7078-A4F2-46A0797F8031}"/>
          </ac:inkMkLst>
        </pc:inkChg>
        <pc:inkChg chg="add del">
          <ac:chgData name="TAN Mei Yi [Harrisdale Senior High School]" userId="f9f029c9-d743-4d60-9f2c-e74bdec1ab07" providerId="ADAL" clId="{788AB1A8-10FF-452C-8FE7-DA7F1FFFB155}" dt="2023-07-03T08:17:33.007" v="555"/>
          <ac:inkMkLst>
            <pc:docMk/>
            <pc:sldMk cId="476426163" sldId="385"/>
            <ac:inkMk id="30" creationId="{21A03174-A638-569C-59C5-21FF2CC5473F}"/>
          </ac:inkMkLst>
        </pc:inkChg>
        <pc:inkChg chg="add">
          <ac:chgData name="TAN Mei Yi [Harrisdale Senior High School]" userId="f9f029c9-d743-4d60-9f2c-e74bdec1ab07" providerId="ADAL" clId="{788AB1A8-10FF-452C-8FE7-DA7F1FFFB155}" dt="2023-07-03T08:18:44.958" v="569" actId="9405"/>
          <ac:inkMkLst>
            <pc:docMk/>
            <pc:sldMk cId="476426163" sldId="385"/>
            <ac:inkMk id="34" creationId="{DE524355-C092-DB97-83D7-520BC89A3BE6}"/>
          </ac:inkMkLst>
        </pc:inkChg>
        <pc:inkChg chg="add mod">
          <ac:chgData name="TAN Mei Yi [Harrisdale Senior High School]" userId="f9f029c9-d743-4d60-9f2c-e74bdec1ab07" providerId="ADAL" clId="{788AB1A8-10FF-452C-8FE7-DA7F1FFFB155}" dt="2023-07-03T08:19:15.837" v="589" actId="164"/>
          <ac:inkMkLst>
            <pc:docMk/>
            <pc:sldMk cId="476426163" sldId="385"/>
            <ac:inkMk id="35" creationId="{51C389E7-E5B7-9F4A-57EA-81794B10A19C}"/>
          </ac:inkMkLst>
        </pc:inkChg>
        <pc:inkChg chg="add mod">
          <ac:chgData name="TAN Mei Yi [Harrisdale Senior High School]" userId="f9f029c9-d743-4d60-9f2c-e74bdec1ab07" providerId="ADAL" clId="{788AB1A8-10FF-452C-8FE7-DA7F1FFFB155}" dt="2023-07-03T08:18:52.605" v="573"/>
          <ac:inkMkLst>
            <pc:docMk/>
            <pc:sldMk cId="476426163" sldId="385"/>
            <ac:inkMk id="36" creationId="{97A37134-94ED-FC8D-326B-F628CA181DB7}"/>
          </ac:inkMkLst>
        </pc:inkChg>
        <pc:inkChg chg="add mod">
          <ac:chgData name="TAN Mei Yi [Harrisdale Senior High School]" userId="f9f029c9-d743-4d60-9f2c-e74bdec1ab07" providerId="ADAL" clId="{788AB1A8-10FF-452C-8FE7-DA7F1FFFB155}" dt="2023-07-03T08:18:52.605" v="573"/>
          <ac:inkMkLst>
            <pc:docMk/>
            <pc:sldMk cId="476426163" sldId="385"/>
            <ac:inkMk id="37" creationId="{8DEB638D-305A-B2CF-3259-142644845929}"/>
          </ac:inkMkLst>
        </pc:inkChg>
        <pc:inkChg chg="add mod">
          <ac:chgData name="TAN Mei Yi [Harrisdale Senior High School]" userId="f9f029c9-d743-4d60-9f2c-e74bdec1ab07" providerId="ADAL" clId="{788AB1A8-10FF-452C-8FE7-DA7F1FFFB155}" dt="2023-07-03T08:18:55.880" v="579"/>
          <ac:inkMkLst>
            <pc:docMk/>
            <pc:sldMk cId="476426163" sldId="385"/>
            <ac:inkMk id="39" creationId="{9C8F1D59-61C6-B6C2-7E74-34B617563D76}"/>
          </ac:inkMkLst>
        </pc:inkChg>
        <pc:inkChg chg="add mod">
          <ac:chgData name="TAN Mei Yi [Harrisdale Senior High School]" userId="f9f029c9-d743-4d60-9f2c-e74bdec1ab07" providerId="ADAL" clId="{788AB1A8-10FF-452C-8FE7-DA7F1FFFB155}" dt="2023-07-03T08:18:55.880" v="579"/>
          <ac:inkMkLst>
            <pc:docMk/>
            <pc:sldMk cId="476426163" sldId="385"/>
            <ac:inkMk id="40" creationId="{3B485975-5711-5F1C-0DE3-80400AEF05F5}"/>
          </ac:inkMkLst>
        </pc:inkChg>
        <pc:inkChg chg="add mod">
          <ac:chgData name="TAN Mei Yi [Harrisdale Senior High School]" userId="f9f029c9-d743-4d60-9f2c-e74bdec1ab07" providerId="ADAL" clId="{788AB1A8-10FF-452C-8FE7-DA7F1FFFB155}" dt="2023-07-03T08:18:55.880" v="579"/>
          <ac:inkMkLst>
            <pc:docMk/>
            <pc:sldMk cId="476426163" sldId="385"/>
            <ac:inkMk id="41" creationId="{C48780D7-DD67-C462-600D-C42E68EA77B5}"/>
          </ac:inkMkLst>
        </pc:inkChg>
        <pc:inkChg chg="add mod">
          <ac:chgData name="TAN Mei Yi [Harrisdale Senior High School]" userId="f9f029c9-d743-4d60-9f2c-e74bdec1ab07" providerId="ADAL" clId="{788AB1A8-10FF-452C-8FE7-DA7F1FFFB155}" dt="2023-07-03T08:18:55.880" v="579"/>
          <ac:inkMkLst>
            <pc:docMk/>
            <pc:sldMk cId="476426163" sldId="385"/>
            <ac:inkMk id="42" creationId="{2ABA4E91-B8FF-7593-FAD7-4531FFB1F4BD}"/>
          </ac:inkMkLst>
        </pc:inkChg>
        <pc:inkChg chg="add mod">
          <ac:chgData name="TAN Mei Yi [Harrisdale Senior High School]" userId="f9f029c9-d743-4d60-9f2c-e74bdec1ab07" providerId="ADAL" clId="{788AB1A8-10FF-452C-8FE7-DA7F1FFFB155}" dt="2023-07-03T08:18:55.880" v="579"/>
          <ac:inkMkLst>
            <pc:docMk/>
            <pc:sldMk cId="476426163" sldId="385"/>
            <ac:inkMk id="43" creationId="{3B1CFB48-90B2-07D4-CF31-2776A1094AB4}"/>
          </ac:inkMkLst>
        </pc:inkChg>
        <pc:inkChg chg="add mod">
          <ac:chgData name="TAN Mei Yi [Harrisdale Senior High School]" userId="f9f029c9-d743-4d60-9f2c-e74bdec1ab07" providerId="ADAL" clId="{788AB1A8-10FF-452C-8FE7-DA7F1FFFB155}" dt="2023-07-03T08:19:03.707" v="585"/>
          <ac:inkMkLst>
            <pc:docMk/>
            <pc:sldMk cId="476426163" sldId="385"/>
            <ac:inkMk id="45" creationId="{BA09B924-1B83-790C-E786-E9D5E0A49405}"/>
          </ac:inkMkLst>
        </pc:inkChg>
        <pc:inkChg chg="add mod">
          <ac:chgData name="TAN Mei Yi [Harrisdale Senior High School]" userId="f9f029c9-d743-4d60-9f2c-e74bdec1ab07" providerId="ADAL" clId="{788AB1A8-10FF-452C-8FE7-DA7F1FFFB155}" dt="2023-07-03T08:19:03.707" v="585"/>
          <ac:inkMkLst>
            <pc:docMk/>
            <pc:sldMk cId="476426163" sldId="385"/>
            <ac:inkMk id="46" creationId="{F4DA8B28-FB60-72ED-5C9D-9583C6D06CBB}"/>
          </ac:inkMkLst>
        </pc:inkChg>
        <pc:inkChg chg="add mod">
          <ac:chgData name="TAN Mei Yi [Harrisdale Senior High School]" userId="f9f029c9-d743-4d60-9f2c-e74bdec1ab07" providerId="ADAL" clId="{788AB1A8-10FF-452C-8FE7-DA7F1FFFB155}" dt="2023-07-03T08:19:03.707" v="585"/>
          <ac:inkMkLst>
            <pc:docMk/>
            <pc:sldMk cId="476426163" sldId="385"/>
            <ac:inkMk id="47" creationId="{4F071BF3-746B-7089-F66F-EC4BFEE33CD6}"/>
          </ac:inkMkLst>
        </pc:inkChg>
        <pc:inkChg chg="add mod">
          <ac:chgData name="TAN Mei Yi [Harrisdale Senior High School]" userId="f9f029c9-d743-4d60-9f2c-e74bdec1ab07" providerId="ADAL" clId="{788AB1A8-10FF-452C-8FE7-DA7F1FFFB155}" dt="2023-07-03T08:19:03.707" v="585"/>
          <ac:inkMkLst>
            <pc:docMk/>
            <pc:sldMk cId="476426163" sldId="385"/>
            <ac:inkMk id="48" creationId="{685A7BB1-41D2-E52B-4484-8847C85129B7}"/>
          </ac:inkMkLst>
        </pc:inkChg>
        <pc:inkChg chg="add mod">
          <ac:chgData name="TAN Mei Yi [Harrisdale Senior High School]" userId="f9f029c9-d743-4d60-9f2c-e74bdec1ab07" providerId="ADAL" clId="{788AB1A8-10FF-452C-8FE7-DA7F1FFFB155}" dt="2023-07-03T08:19:03.707" v="585"/>
          <ac:inkMkLst>
            <pc:docMk/>
            <pc:sldMk cId="476426163" sldId="385"/>
            <ac:inkMk id="49" creationId="{BE0844DC-0246-9E62-77B4-AA7EB691626A}"/>
          </ac:inkMkLst>
        </pc:inkChg>
        <pc:inkChg chg="add mod">
          <ac:chgData name="TAN Mei Yi [Harrisdale Senior High School]" userId="f9f029c9-d743-4d60-9f2c-e74bdec1ab07" providerId="ADAL" clId="{788AB1A8-10FF-452C-8FE7-DA7F1FFFB155}" dt="2023-07-03T08:19:15.837" v="589" actId="164"/>
          <ac:inkMkLst>
            <pc:docMk/>
            <pc:sldMk cId="476426163" sldId="385"/>
            <ac:inkMk id="51" creationId="{BE137D2D-DDCE-F1A6-C294-CDA5F53259AD}"/>
          </ac:inkMkLst>
        </pc:inkChg>
        <pc:inkChg chg="add mod">
          <ac:chgData name="TAN Mei Yi [Harrisdale Senior High School]" userId="f9f029c9-d743-4d60-9f2c-e74bdec1ab07" providerId="ADAL" clId="{788AB1A8-10FF-452C-8FE7-DA7F1FFFB155}" dt="2023-07-03T08:19:15.837" v="589" actId="164"/>
          <ac:inkMkLst>
            <pc:docMk/>
            <pc:sldMk cId="476426163" sldId="385"/>
            <ac:inkMk id="52" creationId="{8B62C77E-ECAA-715D-5C58-7E63CCA8EAD2}"/>
          </ac:inkMkLst>
        </pc:inkChg>
      </pc:sldChg>
    </pc:docChg>
  </pc:docChgLst>
  <pc:docChgLst>
    <pc:chgData name="TAN Mei Yi [Harrisdale Senior High School]" userId="f9f029c9-d743-4d60-9f2c-e74bdec1ab07" providerId="ADAL" clId="{126E44A2-7D64-41B3-B942-CEE52912B8F5}"/>
    <pc:docChg chg="undo custSel addSld delSld modSld">
      <pc:chgData name="TAN Mei Yi [Harrisdale Senior High School]" userId="f9f029c9-d743-4d60-9f2c-e74bdec1ab07" providerId="ADAL" clId="{126E44A2-7D64-41B3-B942-CEE52912B8F5}" dt="2023-07-04T04:12:56.128" v="2814" actId="20577"/>
      <pc:docMkLst>
        <pc:docMk/>
      </pc:docMkLst>
      <pc:sldChg chg="modSp add mod">
        <pc:chgData name="TAN Mei Yi [Harrisdale Senior High School]" userId="f9f029c9-d743-4d60-9f2c-e74bdec1ab07" providerId="ADAL" clId="{126E44A2-7D64-41B3-B942-CEE52912B8F5}" dt="2023-07-04T01:47:01.300" v="61" actId="113"/>
        <pc:sldMkLst>
          <pc:docMk/>
          <pc:sldMk cId="1812356141" sldId="257"/>
        </pc:sldMkLst>
        <pc:spChg chg="mod">
          <ac:chgData name="TAN Mei Yi [Harrisdale Senior High School]" userId="f9f029c9-d743-4d60-9f2c-e74bdec1ab07" providerId="ADAL" clId="{126E44A2-7D64-41B3-B942-CEE52912B8F5}" dt="2023-07-04T01:47:01.300" v="61" actId="113"/>
          <ac:spMkLst>
            <pc:docMk/>
            <pc:sldMk cId="1812356141" sldId="257"/>
            <ac:spMk id="3" creationId="{D34869E1-8DC1-40AD-9E5E-CE34E0706954}"/>
          </ac:spMkLst>
        </pc:spChg>
        <pc:spChg chg="mod">
          <ac:chgData name="TAN Mei Yi [Harrisdale Senior High School]" userId="f9f029c9-d743-4d60-9f2c-e74bdec1ab07" providerId="ADAL" clId="{126E44A2-7D64-41B3-B942-CEE52912B8F5}" dt="2023-07-04T01:46:56.134" v="60" actId="208"/>
          <ac:spMkLst>
            <pc:docMk/>
            <pc:sldMk cId="1812356141" sldId="257"/>
            <ac:spMk id="4" creationId="{C2D1ED27-C2F2-44C5-B221-E807DD042381}"/>
          </ac:spMkLst>
        </pc:spChg>
      </pc:sldChg>
      <pc:sldChg chg="modSp add mod">
        <pc:chgData name="TAN Mei Yi [Harrisdale Senior High School]" userId="f9f029c9-d743-4d60-9f2c-e74bdec1ab07" providerId="ADAL" clId="{126E44A2-7D64-41B3-B942-CEE52912B8F5}" dt="2023-07-04T01:49:31.749" v="99" actId="20577"/>
        <pc:sldMkLst>
          <pc:docMk/>
          <pc:sldMk cId="1633110243" sldId="258"/>
        </pc:sldMkLst>
        <pc:spChg chg="mod">
          <ac:chgData name="TAN Mei Yi [Harrisdale Senior High School]" userId="f9f029c9-d743-4d60-9f2c-e74bdec1ab07" providerId="ADAL" clId="{126E44A2-7D64-41B3-B942-CEE52912B8F5}" dt="2023-07-04T01:49:31.749" v="99" actId="20577"/>
          <ac:spMkLst>
            <pc:docMk/>
            <pc:sldMk cId="1633110243" sldId="258"/>
            <ac:spMk id="3" creationId="{5D559105-3C03-4443-BC52-822E20B84FE1}"/>
          </ac:spMkLst>
        </pc:spChg>
        <pc:spChg chg="mod">
          <ac:chgData name="TAN Mei Yi [Harrisdale Senior High School]" userId="f9f029c9-d743-4d60-9f2c-e74bdec1ab07" providerId="ADAL" clId="{126E44A2-7D64-41B3-B942-CEE52912B8F5}" dt="2023-07-04T01:49:19.961" v="86" actId="208"/>
          <ac:spMkLst>
            <pc:docMk/>
            <pc:sldMk cId="1633110243" sldId="258"/>
            <ac:spMk id="5" creationId="{3D821BEA-1B92-4067-A355-4A9D4875CC35}"/>
          </ac:spMkLst>
        </pc:spChg>
      </pc:sldChg>
      <pc:sldChg chg="del">
        <pc:chgData name="TAN Mei Yi [Harrisdale Senior High School]" userId="f9f029c9-d743-4d60-9f2c-e74bdec1ab07" providerId="ADAL" clId="{126E44A2-7D64-41B3-B942-CEE52912B8F5}" dt="2023-07-04T02:16:24.338" v="618" actId="47"/>
        <pc:sldMkLst>
          <pc:docMk/>
          <pc:sldMk cId="1484752608" sldId="259"/>
        </pc:sldMkLst>
      </pc:sldChg>
      <pc:sldChg chg="addSp delSp modSp add mod modAnim">
        <pc:chgData name="TAN Mei Yi [Harrisdale Senior High School]" userId="f9f029c9-d743-4d60-9f2c-e74bdec1ab07" providerId="ADAL" clId="{126E44A2-7D64-41B3-B942-CEE52912B8F5}" dt="2023-07-04T01:47:48.761" v="69" actId="207"/>
        <pc:sldMkLst>
          <pc:docMk/>
          <pc:sldMk cId="3711339055" sldId="260"/>
        </pc:sldMkLst>
        <pc:spChg chg="add mod">
          <ac:chgData name="TAN Mei Yi [Harrisdale Senior High School]" userId="f9f029c9-d743-4d60-9f2c-e74bdec1ab07" providerId="ADAL" clId="{126E44A2-7D64-41B3-B942-CEE52912B8F5}" dt="2023-07-04T01:47:30.501" v="63"/>
          <ac:spMkLst>
            <pc:docMk/>
            <pc:sldMk cId="3711339055" sldId="260"/>
            <ac:spMk id="2" creationId="{0ED45284-396E-62EC-5033-91CA523AFEF5}"/>
          </ac:spMkLst>
        </pc:spChg>
        <pc:spChg chg="mod">
          <ac:chgData name="TAN Mei Yi [Harrisdale Senior High School]" userId="f9f029c9-d743-4d60-9f2c-e74bdec1ab07" providerId="ADAL" clId="{126E44A2-7D64-41B3-B942-CEE52912B8F5}" dt="2023-07-04T01:47:48.761" v="69" actId="207"/>
          <ac:spMkLst>
            <pc:docMk/>
            <pc:sldMk cId="3711339055" sldId="260"/>
            <ac:spMk id="3" creationId="{D34869E1-8DC1-40AD-9E5E-CE34E0706954}"/>
          </ac:spMkLst>
        </pc:spChg>
        <pc:spChg chg="del">
          <ac:chgData name="TAN Mei Yi [Harrisdale Senior High School]" userId="f9f029c9-d743-4d60-9f2c-e74bdec1ab07" providerId="ADAL" clId="{126E44A2-7D64-41B3-B942-CEE52912B8F5}" dt="2023-07-04T01:47:30.131" v="62" actId="478"/>
          <ac:spMkLst>
            <pc:docMk/>
            <pc:sldMk cId="3711339055" sldId="260"/>
            <ac:spMk id="4" creationId="{C2D1ED27-C2F2-44C5-B221-E807DD042381}"/>
          </ac:spMkLst>
        </pc:spChg>
      </pc:sldChg>
      <pc:sldChg chg="addSp delSp modSp add mod">
        <pc:chgData name="TAN Mei Yi [Harrisdale Senior High School]" userId="f9f029c9-d743-4d60-9f2c-e74bdec1ab07" providerId="ADAL" clId="{126E44A2-7D64-41B3-B942-CEE52912B8F5}" dt="2023-07-04T01:48:25.095" v="73"/>
        <pc:sldMkLst>
          <pc:docMk/>
          <pc:sldMk cId="527997840" sldId="261"/>
        </pc:sldMkLst>
        <pc:spChg chg="add mod">
          <ac:chgData name="TAN Mei Yi [Harrisdale Senior High School]" userId="f9f029c9-d743-4d60-9f2c-e74bdec1ab07" providerId="ADAL" clId="{126E44A2-7D64-41B3-B942-CEE52912B8F5}" dt="2023-07-04T01:48:25.095" v="73"/>
          <ac:spMkLst>
            <pc:docMk/>
            <pc:sldMk cId="527997840" sldId="261"/>
            <ac:spMk id="2" creationId="{59917557-C04E-AA31-605A-1011547291D2}"/>
          </ac:spMkLst>
        </pc:spChg>
        <pc:spChg chg="mod">
          <ac:chgData name="TAN Mei Yi [Harrisdale Senior High School]" userId="f9f029c9-d743-4d60-9f2c-e74bdec1ab07" providerId="ADAL" clId="{126E44A2-7D64-41B3-B942-CEE52912B8F5}" dt="2023-07-04T01:48:18.141" v="71" actId="207"/>
          <ac:spMkLst>
            <pc:docMk/>
            <pc:sldMk cId="527997840" sldId="261"/>
            <ac:spMk id="3" creationId="{D34869E1-8DC1-40AD-9E5E-CE34E0706954}"/>
          </ac:spMkLst>
        </pc:spChg>
        <pc:spChg chg="del">
          <ac:chgData name="TAN Mei Yi [Harrisdale Senior High School]" userId="f9f029c9-d743-4d60-9f2c-e74bdec1ab07" providerId="ADAL" clId="{126E44A2-7D64-41B3-B942-CEE52912B8F5}" dt="2023-07-04T01:48:24.853" v="72" actId="478"/>
          <ac:spMkLst>
            <pc:docMk/>
            <pc:sldMk cId="527997840" sldId="261"/>
            <ac:spMk id="4" creationId="{C2D1ED27-C2F2-44C5-B221-E807DD042381}"/>
          </ac:spMkLst>
        </pc:spChg>
      </pc:sldChg>
      <pc:sldChg chg="addSp delSp modSp add mod modAnim">
        <pc:chgData name="TAN Mei Yi [Harrisdale Senior High School]" userId="f9f029c9-d743-4d60-9f2c-e74bdec1ab07" providerId="ADAL" clId="{126E44A2-7D64-41B3-B942-CEE52912B8F5}" dt="2023-07-04T01:48:43.812" v="79"/>
        <pc:sldMkLst>
          <pc:docMk/>
          <pc:sldMk cId="849625981" sldId="262"/>
        </pc:sldMkLst>
        <pc:spChg chg="add mod">
          <ac:chgData name="TAN Mei Yi [Harrisdale Senior High School]" userId="f9f029c9-d743-4d60-9f2c-e74bdec1ab07" providerId="ADAL" clId="{126E44A2-7D64-41B3-B942-CEE52912B8F5}" dt="2023-07-04T01:48:29.745" v="75"/>
          <ac:spMkLst>
            <pc:docMk/>
            <pc:sldMk cId="849625981" sldId="262"/>
            <ac:spMk id="2" creationId="{9C0DD1E0-5C5C-898A-2893-94962DDA7240}"/>
          </ac:spMkLst>
        </pc:spChg>
        <pc:spChg chg="mod">
          <ac:chgData name="TAN Mei Yi [Harrisdale Senior High School]" userId="f9f029c9-d743-4d60-9f2c-e74bdec1ab07" providerId="ADAL" clId="{126E44A2-7D64-41B3-B942-CEE52912B8F5}" dt="2023-07-04T01:48:35.871" v="77" actId="207"/>
          <ac:spMkLst>
            <pc:docMk/>
            <pc:sldMk cId="849625981" sldId="262"/>
            <ac:spMk id="3" creationId="{D34869E1-8DC1-40AD-9E5E-CE34E0706954}"/>
          </ac:spMkLst>
        </pc:spChg>
        <pc:spChg chg="del">
          <ac:chgData name="TAN Mei Yi [Harrisdale Senior High School]" userId="f9f029c9-d743-4d60-9f2c-e74bdec1ab07" providerId="ADAL" clId="{126E44A2-7D64-41B3-B942-CEE52912B8F5}" dt="2023-07-04T01:48:29.534" v="74" actId="478"/>
          <ac:spMkLst>
            <pc:docMk/>
            <pc:sldMk cId="849625981" sldId="262"/>
            <ac:spMk id="4" creationId="{C2D1ED27-C2F2-44C5-B221-E807DD042381}"/>
          </ac:spMkLst>
        </pc:spChg>
      </pc:sldChg>
      <pc:sldChg chg="addSp delSp modSp add mod addAnim delAnim modAnim">
        <pc:chgData name="TAN Mei Yi [Harrisdale Senior High School]" userId="f9f029c9-d743-4d60-9f2c-e74bdec1ab07" providerId="ADAL" clId="{126E44A2-7D64-41B3-B942-CEE52912B8F5}" dt="2023-07-04T02:09:47.638" v="558"/>
        <pc:sldMkLst>
          <pc:docMk/>
          <pc:sldMk cId="762776809" sldId="263"/>
        </pc:sldMkLst>
        <pc:spChg chg="mod">
          <ac:chgData name="TAN Mei Yi [Harrisdale Senior High School]" userId="f9f029c9-d743-4d60-9f2c-e74bdec1ab07" providerId="ADAL" clId="{126E44A2-7D64-41B3-B942-CEE52912B8F5}" dt="2023-07-04T02:09:27.120" v="554" actId="20577"/>
          <ac:spMkLst>
            <pc:docMk/>
            <pc:sldMk cId="762776809" sldId="263"/>
            <ac:spMk id="3" creationId="{5D559105-3C03-4443-BC52-822E20B84FE1}"/>
          </ac:spMkLst>
        </pc:spChg>
        <pc:spChg chg="add mod">
          <ac:chgData name="TAN Mei Yi [Harrisdale Senior High School]" userId="f9f029c9-d743-4d60-9f2c-e74bdec1ab07" providerId="ADAL" clId="{126E44A2-7D64-41B3-B942-CEE52912B8F5}" dt="2023-07-04T01:58:35.456" v="417" actId="1076"/>
          <ac:spMkLst>
            <pc:docMk/>
            <pc:sldMk cId="762776809" sldId="263"/>
            <ac:spMk id="4" creationId="{76772A2F-E699-4FD6-B982-7855F838000B}"/>
          </ac:spMkLst>
        </pc:spChg>
        <pc:spChg chg="del">
          <ac:chgData name="TAN Mei Yi [Harrisdale Senior High School]" userId="f9f029c9-d743-4d60-9f2c-e74bdec1ab07" providerId="ADAL" clId="{126E44A2-7D64-41B3-B942-CEE52912B8F5}" dt="2023-07-04T01:49:56.198" v="100" actId="478"/>
          <ac:spMkLst>
            <pc:docMk/>
            <pc:sldMk cId="762776809" sldId="263"/>
            <ac:spMk id="5" creationId="{3D821BEA-1B92-4067-A355-4A9D4875CC35}"/>
          </ac:spMkLst>
        </pc:spChg>
        <pc:picChg chg="add del mod">
          <ac:chgData name="TAN Mei Yi [Harrisdale Senior High School]" userId="f9f029c9-d743-4d60-9f2c-e74bdec1ab07" providerId="ADAL" clId="{126E44A2-7D64-41B3-B942-CEE52912B8F5}" dt="2023-07-04T02:03:12.234" v="536" actId="478"/>
          <ac:picMkLst>
            <pc:docMk/>
            <pc:sldMk cId="762776809" sldId="263"/>
            <ac:picMk id="2" creationId="{CAD4280C-3878-4FA4-9108-5C6314864427}"/>
          </ac:picMkLst>
        </pc:picChg>
        <pc:picChg chg="add del mod">
          <ac:chgData name="TAN Mei Yi [Harrisdale Senior High School]" userId="f9f029c9-d743-4d60-9f2c-e74bdec1ab07" providerId="ADAL" clId="{126E44A2-7D64-41B3-B942-CEE52912B8F5}" dt="2023-07-04T02:03:44.143" v="538" actId="478"/>
          <ac:picMkLst>
            <pc:docMk/>
            <pc:sldMk cId="762776809" sldId="263"/>
            <ac:picMk id="6" creationId="{2A4CB12C-4953-03C4-DBB9-0C1A18D1F5CC}"/>
          </ac:picMkLst>
        </pc:picChg>
        <pc:picChg chg="add mod">
          <ac:chgData name="TAN Mei Yi [Harrisdale Senior High School]" userId="f9f029c9-d743-4d60-9f2c-e74bdec1ab07" providerId="ADAL" clId="{126E44A2-7D64-41B3-B942-CEE52912B8F5}" dt="2023-07-04T02:08:42.632" v="543" actId="1076"/>
          <ac:picMkLst>
            <pc:docMk/>
            <pc:sldMk cId="762776809" sldId="263"/>
            <ac:picMk id="7" creationId="{10F26CED-378F-1537-3AAE-3D80A8FC0552}"/>
          </ac:picMkLst>
        </pc:picChg>
      </pc:sldChg>
      <pc:sldChg chg="addSp delSp modSp add mod delAnim modAnim">
        <pc:chgData name="TAN Mei Yi [Harrisdale Senior High School]" userId="f9f029c9-d743-4d60-9f2c-e74bdec1ab07" providerId="ADAL" clId="{126E44A2-7D64-41B3-B942-CEE52912B8F5}" dt="2023-07-04T02:15:16.341" v="610" actId="20577"/>
        <pc:sldMkLst>
          <pc:docMk/>
          <pc:sldMk cId="735571376" sldId="264"/>
        </pc:sldMkLst>
        <pc:spChg chg="add mod">
          <ac:chgData name="TAN Mei Yi [Harrisdale Senior High School]" userId="f9f029c9-d743-4d60-9f2c-e74bdec1ab07" providerId="ADAL" clId="{126E44A2-7D64-41B3-B942-CEE52912B8F5}" dt="2023-07-04T02:09:57.974" v="560"/>
          <ac:spMkLst>
            <pc:docMk/>
            <pc:sldMk cId="735571376" sldId="264"/>
            <ac:spMk id="2" creationId="{61E982FD-951F-C78A-01A8-8C2C04EF414F}"/>
          </ac:spMkLst>
        </pc:spChg>
        <pc:spChg chg="mod">
          <ac:chgData name="TAN Mei Yi [Harrisdale Senior High School]" userId="f9f029c9-d743-4d60-9f2c-e74bdec1ab07" providerId="ADAL" clId="{126E44A2-7D64-41B3-B942-CEE52912B8F5}" dt="2023-07-04T02:15:16.341" v="610" actId="20577"/>
          <ac:spMkLst>
            <pc:docMk/>
            <pc:sldMk cId="735571376" sldId="264"/>
            <ac:spMk id="3" creationId="{5D559105-3C03-4443-BC52-822E20B84FE1}"/>
          </ac:spMkLst>
        </pc:spChg>
        <pc:spChg chg="del">
          <ac:chgData name="TAN Mei Yi [Harrisdale Senior High School]" userId="f9f029c9-d743-4d60-9f2c-e74bdec1ab07" providerId="ADAL" clId="{126E44A2-7D64-41B3-B942-CEE52912B8F5}" dt="2023-07-04T02:09:57.713" v="559" actId="478"/>
          <ac:spMkLst>
            <pc:docMk/>
            <pc:sldMk cId="735571376" sldId="264"/>
            <ac:spMk id="4" creationId="{9C2FE5F9-6CF4-4BDF-A3A5-795EEDB9D47B}"/>
          </ac:spMkLst>
        </pc:spChg>
        <pc:picChg chg="add del mod">
          <ac:chgData name="TAN Mei Yi [Harrisdale Senior High School]" userId="f9f029c9-d743-4d60-9f2c-e74bdec1ab07" providerId="ADAL" clId="{126E44A2-7D64-41B3-B942-CEE52912B8F5}" dt="2023-07-04T02:12:25.221" v="586" actId="478"/>
          <ac:picMkLst>
            <pc:docMk/>
            <pc:sldMk cId="735571376" sldId="264"/>
            <ac:picMk id="5" creationId="{E34D63CB-3876-D550-CFE7-BC44B6670877}"/>
          </ac:picMkLst>
        </pc:picChg>
        <pc:picChg chg="add mod">
          <ac:chgData name="TAN Mei Yi [Harrisdale Senior High School]" userId="f9f029c9-d743-4d60-9f2c-e74bdec1ab07" providerId="ADAL" clId="{126E44A2-7D64-41B3-B942-CEE52912B8F5}" dt="2023-07-04T02:14:46.034" v="603" actId="1076"/>
          <ac:picMkLst>
            <pc:docMk/>
            <pc:sldMk cId="735571376" sldId="264"/>
            <ac:picMk id="6" creationId="{4C64E286-E1E4-13D7-5342-CDA3354CD5A9}"/>
          </ac:picMkLst>
        </pc:picChg>
        <pc:picChg chg="del mod">
          <ac:chgData name="TAN Mei Yi [Harrisdale Senior High School]" userId="f9f029c9-d743-4d60-9f2c-e74bdec1ab07" providerId="ADAL" clId="{126E44A2-7D64-41B3-B942-CEE52912B8F5}" dt="2023-07-04T02:14:34.803" v="599" actId="478"/>
          <ac:picMkLst>
            <pc:docMk/>
            <pc:sldMk cId="735571376" sldId="264"/>
            <ac:picMk id="7" creationId="{92A82EA4-95D2-49C6-8E9C-10FF3B5CCDC1}"/>
          </ac:picMkLst>
        </pc:picChg>
      </pc:sldChg>
      <pc:sldChg chg="del">
        <pc:chgData name="TAN Mei Yi [Harrisdale Senior High School]" userId="f9f029c9-d743-4d60-9f2c-e74bdec1ab07" providerId="ADAL" clId="{126E44A2-7D64-41B3-B942-CEE52912B8F5}" dt="2023-07-04T02:16:24.338" v="618" actId="47"/>
        <pc:sldMkLst>
          <pc:docMk/>
          <pc:sldMk cId="3611197957" sldId="265"/>
        </pc:sldMkLst>
      </pc:sldChg>
      <pc:sldChg chg="del">
        <pc:chgData name="TAN Mei Yi [Harrisdale Senior High School]" userId="f9f029c9-d743-4d60-9f2c-e74bdec1ab07" providerId="ADAL" clId="{126E44A2-7D64-41B3-B942-CEE52912B8F5}" dt="2023-07-04T02:16:24.338" v="618" actId="47"/>
        <pc:sldMkLst>
          <pc:docMk/>
          <pc:sldMk cId="2466740768" sldId="266"/>
        </pc:sldMkLst>
      </pc:sldChg>
      <pc:sldChg chg="del">
        <pc:chgData name="TAN Mei Yi [Harrisdale Senior High School]" userId="f9f029c9-d743-4d60-9f2c-e74bdec1ab07" providerId="ADAL" clId="{126E44A2-7D64-41B3-B942-CEE52912B8F5}" dt="2023-07-04T02:16:24.338" v="618" actId="47"/>
        <pc:sldMkLst>
          <pc:docMk/>
          <pc:sldMk cId="2644722646" sldId="267"/>
        </pc:sldMkLst>
      </pc:sldChg>
      <pc:sldChg chg="add del">
        <pc:chgData name="TAN Mei Yi [Harrisdale Senior High School]" userId="f9f029c9-d743-4d60-9f2c-e74bdec1ab07" providerId="ADAL" clId="{126E44A2-7D64-41B3-B942-CEE52912B8F5}" dt="2023-07-04T03:52:53.300" v="1597"/>
        <pc:sldMkLst>
          <pc:docMk/>
          <pc:sldMk cId="1332153508" sldId="268"/>
        </pc:sldMkLst>
      </pc:sldChg>
      <pc:sldChg chg="add">
        <pc:chgData name="TAN Mei Yi [Harrisdale Senior High School]" userId="f9f029c9-d743-4d60-9f2c-e74bdec1ab07" providerId="ADAL" clId="{126E44A2-7D64-41B3-B942-CEE52912B8F5}" dt="2023-07-04T03:52:57.260" v="1598"/>
        <pc:sldMkLst>
          <pc:docMk/>
          <pc:sldMk cId="2143763498" sldId="268"/>
        </pc:sldMkLst>
      </pc:sldChg>
      <pc:sldChg chg="addSp delSp modSp add del mod">
        <pc:chgData name="TAN Mei Yi [Harrisdale Senior High School]" userId="f9f029c9-d743-4d60-9f2c-e74bdec1ab07" providerId="ADAL" clId="{126E44A2-7D64-41B3-B942-CEE52912B8F5}" dt="2023-07-04T03:52:40.672" v="1595" actId="2696"/>
        <pc:sldMkLst>
          <pc:docMk/>
          <pc:sldMk cId="3796958899" sldId="268"/>
        </pc:sldMkLst>
        <pc:spChg chg="add mod">
          <ac:chgData name="TAN Mei Yi [Harrisdale Senior High School]" userId="f9f029c9-d743-4d60-9f2c-e74bdec1ab07" providerId="ADAL" clId="{126E44A2-7D64-41B3-B942-CEE52912B8F5}" dt="2023-07-04T03:37:19.145" v="1539"/>
          <ac:spMkLst>
            <pc:docMk/>
            <pc:sldMk cId="3796958899" sldId="268"/>
            <ac:spMk id="2" creationId="{A709A0E4-AD93-3EAD-F5AC-CFC00E4F6CF4}"/>
          </ac:spMkLst>
        </pc:spChg>
        <pc:spChg chg="del">
          <ac:chgData name="TAN Mei Yi [Harrisdale Senior High School]" userId="f9f029c9-d743-4d60-9f2c-e74bdec1ab07" providerId="ADAL" clId="{126E44A2-7D64-41B3-B942-CEE52912B8F5}" dt="2023-07-04T03:37:18.775" v="1538" actId="478"/>
          <ac:spMkLst>
            <pc:docMk/>
            <pc:sldMk cId="3796958899" sldId="268"/>
            <ac:spMk id="5" creationId="{5951A905-68EE-4D52-8BE9-4911EB11097F}"/>
          </ac:spMkLst>
        </pc:spChg>
        <pc:spChg chg="mod">
          <ac:chgData name="TAN Mei Yi [Harrisdale Senior High School]" userId="f9f029c9-d743-4d60-9f2c-e74bdec1ab07" providerId="ADAL" clId="{126E44A2-7D64-41B3-B942-CEE52912B8F5}" dt="2023-07-04T03:45:01.603" v="1570" actId="207"/>
          <ac:spMkLst>
            <pc:docMk/>
            <pc:sldMk cId="3796958899" sldId="268"/>
            <ac:spMk id="6" creationId="{EE55BA9D-E266-458E-ADDF-17745AD0236C}"/>
          </ac:spMkLst>
        </pc:spChg>
      </pc:sldChg>
      <pc:sldChg chg="del">
        <pc:chgData name="TAN Mei Yi [Harrisdale Senior High School]" userId="f9f029c9-d743-4d60-9f2c-e74bdec1ab07" providerId="ADAL" clId="{126E44A2-7D64-41B3-B942-CEE52912B8F5}" dt="2023-07-04T02:16:24.338" v="618" actId="47"/>
        <pc:sldMkLst>
          <pc:docMk/>
          <pc:sldMk cId="3507693593" sldId="269"/>
        </pc:sldMkLst>
      </pc:sldChg>
      <pc:sldChg chg="del">
        <pc:chgData name="TAN Mei Yi [Harrisdale Senior High School]" userId="f9f029c9-d743-4d60-9f2c-e74bdec1ab07" providerId="ADAL" clId="{126E44A2-7D64-41B3-B942-CEE52912B8F5}" dt="2023-07-04T02:16:24.338" v="618" actId="47"/>
        <pc:sldMkLst>
          <pc:docMk/>
          <pc:sldMk cId="618851266" sldId="270"/>
        </pc:sldMkLst>
      </pc:sldChg>
      <pc:sldChg chg="del">
        <pc:chgData name="TAN Mei Yi [Harrisdale Senior High School]" userId="f9f029c9-d743-4d60-9f2c-e74bdec1ab07" providerId="ADAL" clId="{126E44A2-7D64-41B3-B942-CEE52912B8F5}" dt="2023-07-04T02:16:24.338" v="618" actId="47"/>
        <pc:sldMkLst>
          <pc:docMk/>
          <pc:sldMk cId="3402585912" sldId="271"/>
        </pc:sldMkLst>
      </pc:sldChg>
      <pc:sldChg chg="del">
        <pc:chgData name="TAN Mei Yi [Harrisdale Senior High School]" userId="f9f029c9-d743-4d60-9f2c-e74bdec1ab07" providerId="ADAL" clId="{126E44A2-7D64-41B3-B942-CEE52912B8F5}" dt="2023-07-04T02:16:24.338" v="618" actId="47"/>
        <pc:sldMkLst>
          <pc:docMk/>
          <pc:sldMk cId="1162497586" sldId="272"/>
        </pc:sldMkLst>
      </pc:sldChg>
      <pc:sldChg chg="del">
        <pc:chgData name="TAN Mei Yi [Harrisdale Senior High School]" userId="f9f029c9-d743-4d60-9f2c-e74bdec1ab07" providerId="ADAL" clId="{126E44A2-7D64-41B3-B942-CEE52912B8F5}" dt="2023-07-04T02:16:24.338" v="618" actId="47"/>
        <pc:sldMkLst>
          <pc:docMk/>
          <pc:sldMk cId="2472200206" sldId="273"/>
        </pc:sldMkLst>
      </pc:sldChg>
      <pc:sldChg chg="del">
        <pc:chgData name="TAN Mei Yi [Harrisdale Senior High School]" userId="f9f029c9-d743-4d60-9f2c-e74bdec1ab07" providerId="ADAL" clId="{126E44A2-7D64-41B3-B942-CEE52912B8F5}" dt="2023-07-04T02:16:24.338" v="618" actId="47"/>
        <pc:sldMkLst>
          <pc:docMk/>
          <pc:sldMk cId="3511714352" sldId="274"/>
        </pc:sldMkLst>
      </pc:sldChg>
      <pc:sldChg chg="add">
        <pc:chgData name="TAN Mei Yi [Harrisdale Senior High School]" userId="f9f029c9-d743-4d60-9f2c-e74bdec1ab07" providerId="ADAL" clId="{126E44A2-7D64-41B3-B942-CEE52912B8F5}" dt="2023-07-04T03:52:57.260" v="1598"/>
        <pc:sldMkLst>
          <pc:docMk/>
          <pc:sldMk cId="1359771492" sldId="275"/>
        </pc:sldMkLst>
      </pc:sldChg>
      <pc:sldChg chg="addSp delSp modSp add del mod modAnim">
        <pc:chgData name="TAN Mei Yi [Harrisdale Senior High School]" userId="f9f029c9-d743-4d60-9f2c-e74bdec1ab07" providerId="ADAL" clId="{126E44A2-7D64-41B3-B942-CEE52912B8F5}" dt="2023-07-04T03:52:40.672" v="1595" actId="2696"/>
        <pc:sldMkLst>
          <pc:docMk/>
          <pc:sldMk cId="1689024103" sldId="275"/>
        </pc:sldMkLst>
        <pc:spChg chg="add mod">
          <ac:chgData name="TAN Mei Yi [Harrisdale Senior High School]" userId="f9f029c9-d743-4d60-9f2c-e74bdec1ab07" providerId="ADAL" clId="{126E44A2-7D64-41B3-B942-CEE52912B8F5}" dt="2023-07-04T03:37:49.790" v="1542"/>
          <ac:spMkLst>
            <pc:docMk/>
            <pc:sldMk cId="1689024103" sldId="275"/>
            <ac:spMk id="2" creationId="{08461D11-BC27-BDE5-B8DD-85E40C89E4C1}"/>
          </ac:spMkLst>
        </pc:spChg>
        <pc:spChg chg="del">
          <ac:chgData name="TAN Mei Yi [Harrisdale Senior High School]" userId="f9f029c9-d743-4d60-9f2c-e74bdec1ab07" providerId="ADAL" clId="{126E44A2-7D64-41B3-B942-CEE52912B8F5}" dt="2023-07-04T03:37:49.427" v="1541" actId="478"/>
          <ac:spMkLst>
            <pc:docMk/>
            <pc:sldMk cId="1689024103" sldId="275"/>
            <ac:spMk id="5" creationId="{5951A905-68EE-4D52-8BE9-4911EB11097F}"/>
          </ac:spMkLst>
        </pc:spChg>
        <pc:spChg chg="mod">
          <ac:chgData name="TAN Mei Yi [Harrisdale Senior High School]" userId="f9f029c9-d743-4d60-9f2c-e74bdec1ab07" providerId="ADAL" clId="{126E44A2-7D64-41B3-B942-CEE52912B8F5}" dt="2023-07-04T03:44:19.356" v="1563" actId="207"/>
          <ac:spMkLst>
            <pc:docMk/>
            <pc:sldMk cId="1689024103" sldId="275"/>
            <ac:spMk id="6" creationId="{EE55BA9D-E266-458E-ADDF-17745AD0236C}"/>
          </ac:spMkLst>
        </pc:spChg>
      </pc:sldChg>
      <pc:sldChg chg="add del">
        <pc:chgData name="TAN Mei Yi [Harrisdale Senior High School]" userId="f9f029c9-d743-4d60-9f2c-e74bdec1ab07" providerId="ADAL" clId="{126E44A2-7D64-41B3-B942-CEE52912B8F5}" dt="2023-07-04T03:52:53.300" v="1597"/>
        <pc:sldMkLst>
          <pc:docMk/>
          <pc:sldMk cId="3137289679" sldId="275"/>
        </pc:sldMkLst>
      </pc:sldChg>
      <pc:sldChg chg="modSp mod">
        <pc:chgData name="TAN Mei Yi [Harrisdale Senior High School]" userId="f9f029c9-d743-4d60-9f2c-e74bdec1ab07" providerId="ADAL" clId="{126E44A2-7D64-41B3-B942-CEE52912B8F5}" dt="2023-07-04T04:12:56.128" v="2814" actId="20577"/>
        <pc:sldMkLst>
          <pc:docMk/>
          <pc:sldMk cId="3000480193" sldId="288"/>
        </pc:sldMkLst>
        <pc:spChg chg="mod">
          <ac:chgData name="TAN Mei Yi [Harrisdale Senior High School]" userId="f9f029c9-d743-4d60-9f2c-e74bdec1ab07" providerId="ADAL" clId="{126E44A2-7D64-41B3-B942-CEE52912B8F5}" dt="2023-07-04T04:12:56.128" v="2814" actId="20577"/>
          <ac:spMkLst>
            <pc:docMk/>
            <pc:sldMk cId="3000480193" sldId="288"/>
            <ac:spMk id="5" creationId="{00000000-0000-0000-0000-000000000000}"/>
          </ac:spMkLst>
        </pc:spChg>
      </pc:sldChg>
      <pc:sldChg chg="modSp mod">
        <pc:chgData name="TAN Mei Yi [Harrisdale Senior High School]" userId="f9f029c9-d743-4d60-9f2c-e74bdec1ab07" providerId="ADAL" clId="{126E44A2-7D64-41B3-B942-CEE52912B8F5}" dt="2023-07-04T01:46:14.231" v="56" actId="20577"/>
        <pc:sldMkLst>
          <pc:docMk/>
          <pc:sldMk cId="2226349418" sldId="292"/>
        </pc:sldMkLst>
        <pc:spChg chg="mod">
          <ac:chgData name="TAN Mei Yi [Harrisdale Senior High School]" userId="f9f029c9-d743-4d60-9f2c-e74bdec1ab07" providerId="ADAL" clId="{126E44A2-7D64-41B3-B942-CEE52912B8F5}" dt="2023-07-04T01:46:14.231" v="56" actId="20577"/>
          <ac:spMkLst>
            <pc:docMk/>
            <pc:sldMk cId="2226349418" sldId="292"/>
            <ac:spMk id="22" creationId="{046BE2BE-401B-43B6-9F59-E6AE635E14BD}"/>
          </ac:spMkLst>
        </pc:spChg>
      </pc:sldChg>
      <pc:sldChg chg="del">
        <pc:chgData name="TAN Mei Yi [Harrisdale Senior High School]" userId="f9f029c9-d743-4d60-9f2c-e74bdec1ab07" providerId="ADAL" clId="{126E44A2-7D64-41B3-B942-CEE52912B8F5}" dt="2023-07-04T02:16:24.338" v="618" actId="47"/>
        <pc:sldMkLst>
          <pc:docMk/>
          <pc:sldMk cId="464567761" sldId="375"/>
        </pc:sldMkLst>
      </pc:sldChg>
      <pc:sldChg chg="del">
        <pc:chgData name="TAN Mei Yi [Harrisdale Senior High School]" userId="f9f029c9-d743-4d60-9f2c-e74bdec1ab07" providerId="ADAL" clId="{126E44A2-7D64-41B3-B942-CEE52912B8F5}" dt="2023-07-04T02:16:24.338" v="618" actId="47"/>
        <pc:sldMkLst>
          <pc:docMk/>
          <pc:sldMk cId="2441809470" sldId="376"/>
        </pc:sldMkLst>
      </pc:sldChg>
      <pc:sldChg chg="del">
        <pc:chgData name="TAN Mei Yi [Harrisdale Senior High School]" userId="f9f029c9-d743-4d60-9f2c-e74bdec1ab07" providerId="ADAL" clId="{126E44A2-7D64-41B3-B942-CEE52912B8F5}" dt="2023-07-04T02:16:24.338" v="618" actId="47"/>
        <pc:sldMkLst>
          <pc:docMk/>
          <pc:sldMk cId="2974890177" sldId="377"/>
        </pc:sldMkLst>
      </pc:sldChg>
      <pc:sldChg chg="del">
        <pc:chgData name="TAN Mei Yi [Harrisdale Senior High School]" userId="f9f029c9-d743-4d60-9f2c-e74bdec1ab07" providerId="ADAL" clId="{126E44A2-7D64-41B3-B942-CEE52912B8F5}" dt="2023-07-04T02:16:24.338" v="618" actId="47"/>
        <pc:sldMkLst>
          <pc:docMk/>
          <pc:sldMk cId="179947832" sldId="378"/>
        </pc:sldMkLst>
      </pc:sldChg>
      <pc:sldChg chg="del">
        <pc:chgData name="TAN Mei Yi [Harrisdale Senior High School]" userId="f9f029c9-d743-4d60-9f2c-e74bdec1ab07" providerId="ADAL" clId="{126E44A2-7D64-41B3-B942-CEE52912B8F5}" dt="2023-07-04T02:16:24.338" v="618" actId="47"/>
        <pc:sldMkLst>
          <pc:docMk/>
          <pc:sldMk cId="526742295" sldId="379"/>
        </pc:sldMkLst>
      </pc:sldChg>
      <pc:sldChg chg="del">
        <pc:chgData name="TAN Mei Yi [Harrisdale Senior High School]" userId="f9f029c9-d743-4d60-9f2c-e74bdec1ab07" providerId="ADAL" clId="{126E44A2-7D64-41B3-B942-CEE52912B8F5}" dt="2023-07-04T02:16:24.338" v="618" actId="47"/>
        <pc:sldMkLst>
          <pc:docMk/>
          <pc:sldMk cId="1154259196" sldId="380"/>
        </pc:sldMkLst>
      </pc:sldChg>
      <pc:sldChg chg="del">
        <pc:chgData name="TAN Mei Yi [Harrisdale Senior High School]" userId="f9f029c9-d743-4d60-9f2c-e74bdec1ab07" providerId="ADAL" clId="{126E44A2-7D64-41B3-B942-CEE52912B8F5}" dt="2023-07-04T02:16:24.338" v="618" actId="47"/>
        <pc:sldMkLst>
          <pc:docMk/>
          <pc:sldMk cId="607756734" sldId="381"/>
        </pc:sldMkLst>
      </pc:sldChg>
      <pc:sldChg chg="del">
        <pc:chgData name="TAN Mei Yi [Harrisdale Senior High School]" userId="f9f029c9-d743-4d60-9f2c-e74bdec1ab07" providerId="ADAL" clId="{126E44A2-7D64-41B3-B942-CEE52912B8F5}" dt="2023-07-04T01:48:54.366" v="82" actId="47"/>
        <pc:sldMkLst>
          <pc:docMk/>
          <pc:sldMk cId="1924933596" sldId="382"/>
        </pc:sldMkLst>
      </pc:sldChg>
      <pc:sldChg chg="add del">
        <pc:chgData name="TAN Mei Yi [Harrisdale Senior High School]" userId="f9f029c9-d743-4d60-9f2c-e74bdec1ab07" providerId="ADAL" clId="{126E44A2-7D64-41B3-B942-CEE52912B8F5}" dt="2023-07-04T01:48:49.327" v="81" actId="47"/>
        <pc:sldMkLst>
          <pc:docMk/>
          <pc:sldMk cId="2552015853" sldId="383"/>
        </pc:sldMkLst>
      </pc:sldChg>
      <pc:sldChg chg="del">
        <pc:chgData name="TAN Mei Yi [Harrisdale Senior High School]" userId="f9f029c9-d743-4d60-9f2c-e74bdec1ab07" providerId="ADAL" clId="{126E44A2-7D64-41B3-B942-CEE52912B8F5}" dt="2023-07-04T02:16:24.338" v="618" actId="47"/>
        <pc:sldMkLst>
          <pc:docMk/>
          <pc:sldMk cId="1240637389" sldId="384"/>
        </pc:sldMkLst>
      </pc:sldChg>
      <pc:sldChg chg="del">
        <pc:chgData name="TAN Mei Yi [Harrisdale Senior High School]" userId="f9f029c9-d743-4d60-9f2c-e74bdec1ab07" providerId="ADAL" clId="{126E44A2-7D64-41B3-B942-CEE52912B8F5}" dt="2023-07-04T02:16:24.338" v="618" actId="47"/>
        <pc:sldMkLst>
          <pc:docMk/>
          <pc:sldMk cId="476426163" sldId="385"/>
        </pc:sldMkLst>
      </pc:sldChg>
      <pc:sldChg chg="add del">
        <pc:chgData name="TAN Mei Yi [Harrisdale Senior High School]" userId="f9f029c9-d743-4d60-9f2c-e74bdec1ab07" providerId="ADAL" clId="{126E44A2-7D64-41B3-B942-CEE52912B8F5}" dt="2023-07-04T01:46:49" v="58" actId="47"/>
        <pc:sldMkLst>
          <pc:docMk/>
          <pc:sldMk cId="530427585" sldId="386"/>
        </pc:sldMkLst>
      </pc:sldChg>
      <pc:sldChg chg="addSp delSp modSp add mod delAnim modAnim">
        <pc:chgData name="TAN Mei Yi [Harrisdale Senior High School]" userId="f9f029c9-d743-4d60-9f2c-e74bdec1ab07" providerId="ADAL" clId="{126E44A2-7D64-41B3-B942-CEE52912B8F5}" dt="2023-07-04T02:25:44.230" v="802"/>
        <pc:sldMkLst>
          <pc:docMk/>
          <pc:sldMk cId="1179057067" sldId="386"/>
        </pc:sldMkLst>
        <pc:spChg chg="add del mod">
          <ac:chgData name="TAN Mei Yi [Harrisdale Senior High School]" userId="f9f029c9-d743-4d60-9f2c-e74bdec1ab07" providerId="ADAL" clId="{126E44A2-7D64-41B3-B942-CEE52912B8F5}" dt="2023-07-04T02:15:49.473" v="616" actId="478"/>
          <ac:spMkLst>
            <pc:docMk/>
            <pc:sldMk cId="1179057067" sldId="386"/>
            <ac:spMk id="2" creationId="{C2968780-84C7-4CC0-BBE3-4616EDBF634B}"/>
          </ac:spMkLst>
        </pc:spChg>
        <pc:spChg chg="add del mod">
          <ac:chgData name="TAN Mei Yi [Harrisdale Senior High School]" userId="f9f029c9-d743-4d60-9f2c-e74bdec1ab07" providerId="ADAL" clId="{126E44A2-7D64-41B3-B942-CEE52912B8F5}" dt="2023-07-04T02:15:24.202" v="613"/>
          <ac:spMkLst>
            <pc:docMk/>
            <pc:sldMk cId="1179057067" sldId="386"/>
            <ac:spMk id="3" creationId="{13A58237-F999-C1B1-E0EF-FD3A931828EA}"/>
          </ac:spMkLst>
        </pc:spChg>
        <pc:spChg chg="add mod">
          <ac:chgData name="TAN Mei Yi [Harrisdale Senior High School]" userId="f9f029c9-d743-4d60-9f2c-e74bdec1ab07" providerId="ADAL" clId="{126E44A2-7D64-41B3-B942-CEE52912B8F5}" dt="2023-07-04T02:15:49.776" v="617"/>
          <ac:spMkLst>
            <pc:docMk/>
            <pc:sldMk cId="1179057067" sldId="386"/>
            <ac:spMk id="4" creationId="{4C0FAD0D-6344-D5E3-5A6C-4988B7EF11A7}"/>
          </ac:spMkLst>
        </pc:spChg>
        <pc:spChg chg="mod">
          <ac:chgData name="TAN Mei Yi [Harrisdale Senior High School]" userId="f9f029c9-d743-4d60-9f2c-e74bdec1ab07" providerId="ADAL" clId="{126E44A2-7D64-41B3-B942-CEE52912B8F5}" dt="2023-07-04T02:24:35.156" v="792" actId="12"/>
          <ac:spMkLst>
            <pc:docMk/>
            <pc:sldMk cId="1179057067" sldId="386"/>
            <ac:spMk id="5" creationId="{9B6FEBAC-3644-4A03-A3B9-5937307EC0B3}"/>
          </ac:spMkLst>
        </pc:spChg>
        <pc:picChg chg="del mod">
          <ac:chgData name="TAN Mei Yi [Harrisdale Senior High School]" userId="f9f029c9-d743-4d60-9f2c-e74bdec1ab07" providerId="ADAL" clId="{126E44A2-7D64-41B3-B942-CEE52912B8F5}" dt="2023-07-04T02:23:55.282" v="775" actId="478"/>
          <ac:picMkLst>
            <pc:docMk/>
            <pc:sldMk cId="1179057067" sldId="386"/>
            <ac:picMk id="6" creationId="{7A8C93AE-7D3C-482E-9F9E-2B708F974FB8}"/>
          </ac:picMkLst>
        </pc:picChg>
        <pc:picChg chg="add mod">
          <ac:chgData name="TAN Mei Yi [Harrisdale Senior High School]" userId="f9f029c9-d743-4d60-9f2c-e74bdec1ab07" providerId="ADAL" clId="{126E44A2-7D64-41B3-B942-CEE52912B8F5}" dt="2023-07-04T02:23:53.609" v="774" actId="1076"/>
          <ac:picMkLst>
            <pc:docMk/>
            <pc:sldMk cId="1179057067" sldId="386"/>
            <ac:picMk id="7" creationId="{CAB460FF-E097-4652-62C1-4DC02D04DCAB}"/>
          </ac:picMkLst>
        </pc:picChg>
        <pc:picChg chg="add mod">
          <ac:chgData name="TAN Mei Yi [Harrisdale Senior High School]" userId="f9f029c9-d743-4d60-9f2c-e74bdec1ab07" providerId="ADAL" clId="{126E44A2-7D64-41B3-B942-CEE52912B8F5}" dt="2023-07-04T02:25:35.700" v="800" actId="1076"/>
          <ac:picMkLst>
            <pc:docMk/>
            <pc:sldMk cId="1179057067" sldId="386"/>
            <ac:picMk id="9" creationId="{959BC65C-151B-17A9-234B-75A48A6AB7EA}"/>
          </ac:picMkLst>
        </pc:picChg>
      </pc:sldChg>
      <pc:sldChg chg="addSp delSp modSp add del mod">
        <pc:chgData name="TAN Mei Yi [Harrisdale Senior High School]" userId="f9f029c9-d743-4d60-9f2c-e74bdec1ab07" providerId="ADAL" clId="{126E44A2-7D64-41B3-B942-CEE52912B8F5}" dt="2023-07-04T04:12:52.087" v="2808" actId="47"/>
        <pc:sldMkLst>
          <pc:docMk/>
          <pc:sldMk cId="1401028217" sldId="387"/>
        </pc:sldMkLst>
        <pc:spChg chg="add mod">
          <ac:chgData name="TAN Mei Yi [Harrisdale Senior High School]" userId="f9f029c9-d743-4d60-9f2c-e74bdec1ab07" providerId="ADAL" clId="{126E44A2-7D64-41B3-B942-CEE52912B8F5}" dt="2023-07-04T03:35:49.692" v="1522"/>
          <ac:spMkLst>
            <pc:docMk/>
            <pc:sldMk cId="1401028217" sldId="387"/>
            <ac:spMk id="2" creationId="{21C0E4D4-B4FA-3971-F142-70210992F1A5}"/>
          </ac:spMkLst>
        </pc:spChg>
        <pc:spChg chg="del">
          <ac:chgData name="TAN Mei Yi [Harrisdale Senior High School]" userId="f9f029c9-d743-4d60-9f2c-e74bdec1ab07" providerId="ADAL" clId="{126E44A2-7D64-41B3-B942-CEE52912B8F5}" dt="2023-07-04T03:35:49.419" v="1521" actId="478"/>
          <ac:spMkLst>
            <pc:docMk/>
            <pc:sldMk cId="1401028217" sldId="387"/>
            <ac:spMk id="5" creationId="{0D1A3E37-A6F1-4723-8E28-9DEDCE692566}"/>
          </ac:spMkLst>
        </pc:spChg>
        <pc:spChg chg="mod">
          <ac:chgData name="TAN Mei Yi [Harrisdale Senior High School]" userId="f9f029c9-d743-4d60-9f2c-e74bdec1ab07" providerId="ADAL" clId="{126E44A2-7D64-41B3-B942-CEE52912B8F5}" dt="2023-07-04T03:35:52.531" v="1523" actId="113"/>
          <ac:spMkLst>
            <pc:docMk/>
            <pc:sldMk cId="1401028217" sldId="387"/>
            <ac:spMk id="6" creationId="{5AB9FA4B-779D-48FD-8F04-FC9C8A803C26}"/>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4234000101" sldId="388"/>
        </pc:sldMkLst>
        <pc:spChg chg="add mod">
          <ac:chgData name="TAN Mei Yi [Harrisdale Senior High School]" userId="f9f029c9-d743-4d60-9f2c-e74bdec1ab07" providerId="ADAL" clId="{126E44A2-7D64-41B3-B942-CEE52912B8F5}" dt="2023-07-04T03:36:46.212" v="1525"/>
          <ac:spMkLst>
            <pc:docMk/>
            <pc:sldMk cId="4234000101" sldId="388"/>
            <ac:spMk id="3" creationId="{EBB11AA3-0BB5-2F38-18CD-35E1BF6FFB6F}"/>
          </ac:spMkLst>
        </pc:spChg>
        <pc:spChg chg="del">
          <ac:chgData name="TAN Mei Yi [Harrisdale Senior High School]" userId="f9f029c9-d743-4d60-9f2c-e74bdec1ab07" providerId="ADAL" clId="{126E44A2-7D64-41B3-B942-CEE52912B8F5}" dt="2023-07-04T03:36:45.955" v="1524" actId="478"/>
          <ac:spMkLst>
            <pc:docMk/>
            <pc:sldMk cId="4234000101" sldId="388"/>
            <ac:spMk id="5" creationId="{0D1A3E37-A6F1-4723-8E28-9DEDCE692566}"/>
          </ac:spMkLst>
        </pc:spChg>
        <pc:spChg chg="mod">
          <ac:chgData name="TAN Mei Yi [Harrisdale Senior High School]" userId="f9f029c9-d743-4d60-9f2c-e74bdec1ab07" providerId="ADAL" clId="{126E44A2-7D64-41B3-B942-CEE52912B8F5}" dt="2023-07-04T03:45:17.120" v="1571" actId="207"/>
          <ac:spMkLst>
            <pc:docMk/>
            <pc:sldMk cId="4234000101" sldId="388"/>
            <ac:spMk id="6" creationId="{5AB9FA4B-779D-48FD-8F04-FC9C8A803C26}"/>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3858361198" sldId="389"/>
        </pc:sldMkLst>
        <pc:spChg chg="add mod">
          <ac:chgData name="TAN Mei Yi [Harrisdale Senior High School]" userId="f9f029c9-d743-4d60-9f2c-e74bdec1ab07" providerId="ADAL" clId="{126E44A2-7D64-41B3-B942-CEE52912B8F5}" dt="2023-07-04T03:36:49.713" v="1527"/>
          <ac:spMkLst>
            <pc:docMk/>
            <pc:sldMk cId="3858361198" sldId="389"/>
            <ac:spMk id="3" creationId="{C92631EE-7895-7B0B-B937-526C5C9154D1}"/>
          </ac:spMkLst>
        </pc:spChg>
        <pc:spChg chg="del">
          <ac:chgData name="TAN Mei Yi [Harrisdale Senior High School]" userId="f9f029c9-d743-4d60-9f2c-e74bdec1ab07" providerId="ADAL" clId="{126E44A2-7D64-41B3-B942-CEE52912B8F5}" dt="2023-07-04T03:36:49.468" v="1526" actId="478"/>
          <ac:spMkLst>
            <pc:docMk/>
            <pc:sldMk cId="3858361198" sldId="389"/>
            <ac:spMk id="5" creationId="{0D1A3E37-A6F1-4723-8E28-9DEDCE692566}"/>
          </ac:spMkLst>
        </pc:spChg>
        <pc:spChg chg="mod">
          <ac:chgData name="TAN Mei Yi [Harrisdale Senior High School]" userId="f9f029c9-d743-4d60-9f2c-e74bdec1ab07" providerId="ADAL" clId="{126E44A2-7D64-41B3-B942-CEE52912B8F5}" dt="2023-07-04T03:45:50.394" v="1576" actId="207"/>
          <ac:spMkLst>
            <pc:docMk/>
            <pc:sldMk cId="3858361198" sldId="389"/>
            <ac:spMk id="6" creationId="{5AB9FA4B-779D-48FD-8F04-FC9C8A803C26}"/>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3580763871" sldId="390"/>
        </pc:sldMkLst>
        <pc:spChg chg="del">
          <ac:chgData name="TAN Mei Yi [Harrisdale Senior High School]" userId="f9f029c9-d743-4d60-9f2c-e74bdec1ab07" providerId="ADAL" clId="{126E44A2-7D64-41B3-B942-CEE52912B8F5}" dt="2023-07-04T03:36:55.857" v="1529" actId="478"/>
          <ac:spMkLst>
            <pc:docMk/>
            <pc:sldMk cId="3580763871" sldId="390"/>
            <ac:spMk id="5" creationId="{0D1A3E37-A6F1-4723-8E28-9DEDCE692566}"/>
          </ac:spMkLst>
        </pc:spChg>
        <pc:spChg chg="mod">
          <ac:chgData name="TAN Mei Yi [Harrisdale Senior High School]" userId="f9f029c9-d743-4d60-9f2c-e74bdec1ab07" providerId="ADAL" clId="{126E44A2-7D64-41B3-B942-CEE52912B8F5}" dt="2023-07-04T03:36:59.368" v="1531" actId="113"/>
          <ac:spMkLst>
            <pc:docMk/>
            <pc:sldMk cId="3580763871" sldId="390"/>
            <ac:spMk id="6" creationId="{5AB9FA4B-779D-48FD-8F04-FC9C8A803C26}"/>
          </ac:spMkLst>
        </pc:spChg>
        <pc:spChg chg="add mod">
          <ac:chgData name="TAN Mei Yi [Harrisdale Senior High School]" userId="f9f029c9-d743-4d60-9f2c-e74bdec1ab07" providerId="ADAL" clId="{126E44A2-7D64-41B3-B942-CEE52912B8F5}" dt="2023-07-04T03:36:57.302" v="1530"/>
          <ac:spMkLst>
            <pc:docMk/>
            <pc:sldMk cId="3580763871" sldId="390"/>
            <ac:spMk id="7" creationId="{5535012B-7F58-CC1F-1ED5-EE20375D5F31}"/>
          </ac:spMkLst>
        </pc:spChg>
        <pc:spChg chg="mod">
          <ac:chgData name="TAN Mei Yi [Harrisdale Senior High School]" userId="f9f029c9-d743-4d60-9f2c-e74bdec1ab07" providerId="ADAL" clId="{126E44A2-7D64-41B3-B942-CEE52912B8F5}" dt="2023-07-04T03:46:19.601" v="1583" actId="113"/>
          <ac:spMkLst>
            <pc:docMk/>
            <pc:sldMk cId="3580763871" sldId="390"/>
            <ac:spMk id="19" creationId="{9938C829-7275-4DC2-B718-66A601E541B7}"/>
          </ac:spMkLst>
        </pc:spChg>
        <pc:spChg chg="mod">
          <ac:chgData name="TAN Mei Yi [Harrisdale Senior High School]" userId="f9f029c9-d743-4d60-9f2c-e74bdec1ab07" providerId="ADAL" clId="{126E44A2-7D64-41B3-B942-CEE52912B8F5}" dt="2023-07-04T03:46:19.601" v="1583" actId="113"/>
          <ac:spMkLst>
            <pc:docMk/>
            <pc:sldMk cId="3580763871" sldId="390"/>
            <ac:spMk id="20" creationId="{DC030556-41B9-4AB6-805D-5EA3EEF00A77}"/>
          </ac:spMkLst>
        </pc:spChg>
        <pc:spChg chg="mod">
          <ac:chgData name="TAN Mei Yi [Harrisdale Senior High School]" userId="f9f029c9-d743-4d60-9f2c-e74bdec1ab07" providerId="ADAL" clId="{126E44A2-7D64-41B3-B942-CEE52912B8F5}" dt="2023-07-04T03:46:19.601" v="1583" actId="113"/>
          <ac:spMkLst>
            <pc:docMk/>
            <pc:sldMk cId="3580763871" sldId="390"/>
            <ac:spMk id="25" creationId="{1FA623CD-B719-47A3-A082-E3B559F8BADB}"/>
          </ac:spMkLst>
        </pc:spChg>
        <pc:spChg chg="mod">
          <ac:chgData name="TAN Mei Yi [Harrisdale Senior High School]" userId="f9f029c9-d743-4d60-9f2c-e74bdec1ab07" providerId="ADAL" clId="{126E44A2-7D64-41B3-B942-CEE52912B8F5}" dt="2023-07-04T03:46:19.601" v="1583" actId="113"/>
          <ac:spMkLst>
            <pc:docMk/>
            <pc:sldMk cId="3580763871" sldId="390"/>
            <ac:spMk id="30" creationId="{504702AE-280E-414A-828F-C3FE8FA8F0E0}"/>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445004113" sldId="391"/>
        </pc:sldMkLst>
        <pc:spChg chg="del">
          <ac:chgData name="TAN Mei Yi [Harrisdale Senior High School]" userId="f9f029c9-d743-4d60-9f2c-e74bdec1ab07" providerId="ADAL" clId="{126E44A2-7D64-41B3-B942-CEE52912B8F5}" dt="2023-07-04T03:37:04.313" v="1532" actId="478"/>
          <ac:spMkLst>
            <pc:docMk/>
            <pc:sldMk cId="445004113" sldId="391"/>
            <ac:spMk id="5" creationId="{0D1A3E37-A6F1-4723-8E28-9DEDCE692566}"/>
          </ac:spMkLst>
        </pc:spChg>
        <pc:spChg chg="mod">
          <ac:chgData name="TAN Mei Yi [Harrisdale Senior High School]" userId="f9f029c9-d743-4d60-9f2c-e74bdec1ab07" providerId="ADAL" clId="{126E44A2-7D64-41B3-B942-CEE52912B8F5}" dt="2023-07-04T03:51:35.664" v="1584" actId="207"/>
          <ac:spMkLst>
            <pc:docMk/>
            <pc:sldMk cId="445004113" sldId="391"/>
            <ac:spMk id="6" creationId="{5AB9FA4B-779D-48FD-8F04-FC9C8A803C26}"/>
          </ac:spMkLst>
        </pc:spChg>
        <pc:spChg chg="add mod">
          <ac:chgData name="TAN Mei Yi [Harrisdale Senior High School]" userId="f9f029c9-d743-4d60-9f2c-e74bdec1ab07" providerId="ADAL" clId="{126E44A2-7D64-41B3-B942-CEE52912B8F5}" dt="2023-07-04T03:37:04.579" v="1533"/>
          <ac:spMkLst>
            <pc:docMk/>
            <pc:sldMk cId="445004113" sldId="391"/>
            <ac:spMk id="8" creationId="{F2C38776-6840-1AFD-C5D1-F7FED6BAB8FE}"/>
          </ac:spMkLst>
        </pc:spChg>
      </pc:sldChg>
      <pc:sldChg chg="addSp delSp modSp add del mod modAnim">
        <pc:chgData name="TAN Mei Yi [Harrisdale Senior High School]" userId="f9f029c9-d743-4d60-9f2c-e74bdec1ab07" providerId="ADAL" clId="{126E44A2-7D64-41B3-B942-CEE52912B8F5}" dt="2023-07-04T04:12:52.087" v="2808" actId="47"/>
        <pc:sldMkLst>
          <pc:docMk/>
          <pc:sldMk cId="3123336957" sldId="392"/>
        </pc:sldMkLst>
        <pc:spChg chg="add mod">
          <ac:chgData name="TAN Mei Yi [Harrisdale Senior High School]" userId="f9f029c9-d743-4d60-9f2c-e74bdec1ab07" providerId="ADAL" clId="{126E44A2-7D64-41B3-B942-CEE52912B8F5}" dt="2023-07-04T03:37:12.569" v="1536"/>
          <ac:spMkLst>
            <pc:docMk/>
            <pc:sldMk cId="3123336957" sldId="392"/>
            <ac:spMk id="2" creationId="{A6B44206-698D-B670-3614-5CC54038347E}"/>
          </ac:spMkLst>
        </pc:spChg>
        <pc:spChg chg="del">
          <ac:chgData name="TAN Mei Yi [Harrisdale Senior High School]" userId="f9f029c9-d743-4d60-9f2c-e74bdec1ab07" providerId="ADAL" clId="{126E44A2-7D64-41B3-B942-CEE52912B8F5}" dt="2023-07-04T03:37:12.282" v="1535" actId="478"/>
          <ac:spMkLst>
            <pc:docMk/>
            <pc:sldMk cId="3123336957" sldId="392"/>
            <ac:spMk id="5" creationId="{0D1A3E37-A6F1-4723-8E28-9DEDCE692566}"/>
          </ac:spMkLst>
        </pc:spChg>
        <pc:spChg chg="mod">
          <ac:chgData name="TAN Mei Yi [Harrisdale Senior High School]" userId="f9f029c9-d743-4d60-9f2c-e74bdec1ab07" providerId="ADAL" clId="{126E44A2-7D64-41B3-B942-CEE52912B8F5}" dt="2023-07-04T03:52:12.079" v="1590" actId="207"/>
          <ac:spMkLst>
            <pc:docMk/>
            <pc:sldMk cId="3123336957" sldId="392"/>
            <ac:spMk id="6" creationId="{5AB9FA4B-779D-48FD-8F04-FC9C8A803C26}"/>
          </ac:spMkLst>
        </pc:spChg>
      </pc:sldChg>
      <pc:sldChg chg="addSp delSp modSp add mod">
        <pc:chgData name="TAN Mei Yi [Harrisdale Senior High School]" userId="f9f029c9-d743-4d60-9f2c-e74bdec1ab07" providerId="ADAL" clId="{126E44A2-7D64-41B3-B942-CEE52912B8F5}" dt="2023-07-04T01:55:52.019" v="285" actId="1076"/>
        <pc:sldMkLst>
          <pc:docMk/>
          <pc:sldMk cId="3950974144" sldId="393"/>
        </pc:sldMkLst>
        <pc:spChg chg="add mod">
          <ac:chgData name="TAN Mei Yi [Harrisdale Senior High School]" userId="f9f029c9-d743-4d60-9f2c-e74bdec1ab07" providerId="ADAL" clId="{126E44A2-7D64-41B3-B942-CEE52912B8F5}" dt="2023-07-04T01:53:50.487" v="220" actId="20577"/>
          <ac:spMkLst>
            <pc:docMk/>
            <pc:sldMk cId="3950974144" sldId="393"/>
            <ac:spMk id="4" creationId="{68E4366B-D0EB-49E8-E803-F802C997FF36}"/>
          </ac:spMkLst>
        </pc:spChg>
        <pc:spChg chg="del">
          <ac:chgData name="TAN Mei Yi [Harrisdale Senior High School]" userId="f9f029c9-d743-4d60-9f2c-e74bdec1ab07" providerId="ADAL" clId="{126E44A2-7D64-41B3-B942-CEE52912B8F5}" dt="2023-07-04T01:51:51.485" v="122" actId="478"/>
          <ac:spMkLst>
            <pc:docMk/>
            <pc:sldMk cId="3950974144" sldId="393"/>
            <ac:spMk id="5" creationId="{EABB06D3-2530-4057-8F80-FA252CB1FDFA}"/>
          </ac:spMkLst>
        </pc:spChg>
        <pc:spChg chg="add mod">
          <ac:chgData name="TAN Mei Yi [Harrisdale Senior High School]" userId="f9f029c9-d743-4d60-9f2c-e74bdec1ab07" providerId="ADAL" clId="{126E44A2-7D64-41B3-B942-CEE52912B8F5}" dt="2023-07-04T01:55:08.969" v="271" actId="20577"/>
          <ac:spMkLst>
            <pc:docMk/>
            <pc:sldMk cId="3950974144" sldId="393"/>
            <ac:spMk id="6" creationId="{8AC0C3C8-B11E-1F58-BE25-E7FF50562A63}"/>
          </ac:spMkLst>
        </pc:spChg>
        <pc:spChg chg="add mod">
          <ac:chgData name="TAN Mei Yi [Harrisdale Senior High School]" userId="f9f029c9-d743-4d60-9f2c-e74bdec1ab07" providerId="ADAL" clId="{126E44A2-7D64-41B3-B942-CEE52912B8F5}" dt="2023-07-04T01:55:22.279" v="273" actId="1076"/>
          <ac:spMkLst>
            <pc:docMk/>
            <pc:sldMk cId="3950974144" sldId="393"/>
            <ac:spMk id="7" creationId="{C2E3FFEF-14A6-4B58-8476-B6CA24FD46CE}"/>
          </ac:spMkLst>
        </pc:spChg>
        <pc:spChg chg="add mod">
          <ac:chgData name="TAN Mei Yi [Harrisdale Senior High School]" userId="f9f029c9-d743-4d60-9f2c-e74bdec1ab07" providerId="ADAL" clId="{126E44A2-7D64-41B3-B942-CEE52912B8F5}" dt="2023-07-04T01:55:39.844" v="278" actId="14100"/>
          <ac:spMkLst>
            <pc:docMk/>
            <pc:sldMk cId="3950974144" sldId="393"/>
            <ac:spMk id="8" creationId="{D71AA7DA-0AB1-FA60-4434-EF382FBFF361}"/>
          </ac:spMkLst>
        </pc:spChg>
        <pc:spChg chg="mod">
          <ac:chgData name="TAN Mei Yi [Harrisdale Senior High School]" userId="f9f029c9-d743-4d60-9f2c-e74bdec1ab07" providerId="ADAL" clId="{126E44A2-7D64-41B3-B942-CEE52912B8F5}" dt="2023-07-04T01:52:26.827" v="131" actId="14100"/>
          <ac:spMkLst>
            <pc:docMk/>
            <pc:sldMk cId="3950974144" sldId="393"/>
            <ac:spMk id="9" creationId="{7BB790FB-B7E1-F7AB-16F2-AF96FA5668A8}"/>
          </ac:spMkLst>
        </pc:spChg>
        <pc:spChg chg="del">
          <ac:chgData name="TAN Mei Yi [Harrisdale Senior High School]" userId="f9f029c9-d743-4d60-9f2c-e74bdec1ab07" providerId="ADAL" clId="{126E44A2-7D64-41B3-B942-CEE52912B8F5}" dt="2023-07-04T01:51:53.555" v="123" actId="478"/>
          <ac:spMkLst>
            <pc:docMk/>
            <pc:sldMk cId="3950974144" sldId="393"/>
            <ac:spMk id="10" creationId="{A274B028-1312-90F6-22AC-1B4ACB8C77BD}"/>
          </ac:spMkLst>
        </pc:spChg>
        <pc:spChg chg="add mod">
          <ac:chgData name="TAN Mei Yi [Harrisdale Senior High School]" userId="f9f029c9-d743-4d60-9f2c-e74bdec1ab07" providerId="ADAL" clId="{126E44A2-7D64-41B3-B942-CEE52912B8F5}" dt="2023-07-04T01:55:52.019" v="285" actId="1076"/>
          <ac:spMkLst>
            <pc:docMk/>
            <pc:sldMk cId="3950974144" sldId="393"/>
            <ac:spMk id="11" creationId="{BBDEB31F-AB59-5AB5-C84D-BCD106BE1860}"/>
          </ac:spMkLst>
        </pc:spChg>
        <pc:spChg chg="mod">
          <ac:chgData name="TAN Mei Yi [Harrisdale Senior High School]" userId="f9f029c9-d743-4d60-9f2c-e74bdec1ab07" providerId="ADAL" clId="{126E44A2-7D64-41B3-B942-CEE52912B8F5}" dt="2023-07-04T01:53:20.810" v="206" actId="1076"/>
          <ac:spMkLst>
            <pc:docMk/>
            <pc:sldMk cId="3950974144" sldId="393"/>
            <ac:spMk id="13" creationId="{D0A6C382-0ED3-5915-13A1-8FB11A041BEA}"/>
          </ac:spMkLst>
        </pc:spChg>
        <pc:spChg chg="del mod">
          <ac:chgData name="TAN Mei Yi [Harrisdale Senior High School]" userId="f9f029c9-d743-4d60-9f2c-e74bdec1ab07" providerId="ADAL" clId="{126E44A2-7D64-41B3-B942-CEE52912B8F5}" dt="2023-07-04T01:53:00.405" v="157" actId="478"/>
          <ac:spMkLst>
            <pc:docMk/>
            <pc:sldMk cId="3950974144" sldId="393"/>
            <ac:spMk id="14" creationId="{BD240DBE-CC91-98DE-D62D-FB83ED9C4803}"/>
          </ac:spMkLst>
        </pc:spChg>
        <pc:spChg chg="del mod">
          <ac:chgData name="TAN Mei Yi [Harrisdale Senior High School]" userId="f9f029c9-d743-4d60-9f2c-e74bdec1ab07" providerId="ADAL" clId="{126E44A2-7D64-41B3-B942-CEE52912B8F5}" dt="2023-07-04T01:53:04.338" v="159" actId="478"/>
          <ac:spMkLst>
            <pc:docMk/>
            <pc:sldMk cId="3950974144" sldId="393"/>
            <ac:spMk id="15" creationId="{1ADDF382-4FE4-9BC3-0D78-8E164F603629}"/>
          </ac:spMkLst>
        </pc:spChg>
        <pc:spChg chg="mod">
          <ac:chgData name="TAN Mei Yi [Harrisdale Senior High School]" userId="f9f029c9-d743-4d60-9f2c-e74bdec1ab07" providerId="ADAL" clId="{126E44A2-7D64-41B3-B942-CEE52912B8F5}" dt="2023-07-04T01:53:22.993" v="207" actId="20577"/>
          <ac:spMkLst>
            <pc:docMk/>
            <pc:sldMk cId="3950974144" sldId="393"/>
            <ac:spMk id="16" creationId="{A4DE0F46-8711-366C-F15E-856A7A42C756}"/>
          </ac:spMkLst>
        </pc:spChg>
        <pc:spChg chg="del">
          <ac:chgData name="TAN Mei Yi [Harrisdale Senior High School]" userId="f9f029c9-d743-4d60-9f2c-e74bdec1ab07" providerId="ADAL" clId="{126E44A2-7D64-41B3-B942-CEE52912B8F5}" dt="2023-07-04T01:53:06.271" v="160" actId="478"/>
          <ac:spMkLst>
            <pc:docMk/>
            <pc:sldMk cId="3950974144" sldId="393"/>
            <ac:spMk id="17" creationId="{7F6717A0-5075-0954-D7C2-69D762394160}"/>
          </ac:spMkLst>
        </pc:spChg>
        <pc:spChg chg="del mod">
          <ac:chgData name="TAN Mei Yi [Harrisdale Senior High School]" userId="f9f029c9-d743-4d60-9f2c-e74bdec1ab07" providerId="ADAL" clId="{126E44A2-7D64-41B3-B942-CEE52912B8F5}" dt="2023-07-04T01:53:34.461" v="209" actId="478"/>
          <ac:spMkLst>
            <pc:docMk/>
            <pc:sldMk cId="3950974144" sldId="393"/>
            <ac:spMk id="18" creationId="{271386CA-E4E9-F6E4-4CD5-5EDDBB626B33}"/>
          </ac:spMkLst>
        </pc:spChg>
        <pc:picChg chg="add mod ord">
          <ac:chgData name="TAN Mei Yi [Harrisdale Senior High School]" userId="f9f029c9-d743-4d60-9f2c-e74bdec1ab07" providerId="ADAL" clId="{126E44A2-7D64-41B3-B942-CEE52912B8F5}" dt="2023-07-04T01:53:10.536" v="162" actId="1076"/>
          <ac:picMkLst>
            <pc:docMk/>
            <pc:sldMk cId="3950974144" sldId="393"/>
            <ac:picMk id="3" creationId="{DED78AF1-FC2C-FF02-1812-2410FE0BE137}"/>
          </ac:picMkLst>
        </pc:picChg>
        <pc:picChg chg="del">
          <ac:chgData name="TAN Mei Yi [Harrisdale Senior High School]" userId="f9f029c9-d743-4d60-9f2c-e74bdec1ab07" providerId="ADAL" clId="{126E44A2-7D64-41B3-B942-CEE52912B8F5}" dt="2023-07-04T01:51:54.367" v="124" actId="478"/>
          <ac:picMkLst>
            <pc:docMk/>
            <pc:sldMk cId="3950974144" sldId="393"/>
            <ac:picMk id="1026" creationId="{8C41CA39-A0FB-9914-BD40-D0A886849FC5}"/>
          </ac:picMkLst>
        </pc:picChg>
      </pc:sldChg>
      <pc:sldChg chg="addSp delSp modSp add del mod delAnim modAnim">
        <pc:chgData name="TAN Mei Yi [Harrisdale Senior High School]" userId="f9f029c9-d743-4d60-9f2c-e74bdec1ab07" providerId="ADAL" clId="{126E44A2-7D64-41B3-B942-CEE52912B8F5}" dt="2023-07-04T02:34:37.548" v="1065"/>
        <pc:sldMkLst>
          <pc:docMk/>
          <pc:sldMk cId="3416514645" sldId="394"/>
        </pc:sldMkLst>
        <pc:spChg chg="mod">
          <ac:chgData name="TAN Mei Yi [Harrisdale Senior High School]" userId="f9f029c9-d743-4d60-9f2c-e74bdec1ab07" providerId="ADAL" clId="{126E44A2-7D64-41B3-B942-CEE52912B8F5}" dt="2023-07-04T02:34:01.547" v="1056" actId="255"/>
          <ac:spMkLst>
            <pc:docMk/>
            <pc:sldMk cId="3416514645" sldId="394"/>
            <ac:spMk id="5" creationId="{9B6FEBAC-3644-4A03-A3B9-5937307EC0B3}"/>
          </ac:spMkLst>
        </pc:spChg>
        <pc:spChg chg="add mod">
          <ac:chgData name="TAN Mei Yi [Harrisdale Senior High School]" userId="f9f029c9-d743-4d60-9f2c-e74bdec1ab07" providerId="ADAL" clId="{126E44A2-7D64-41B3-B942-CEE52912B8F5}" dt="2023-07-04T02:34:15.073" v="1058" actId="1076"/>
          <ac:spMkLst>
            <pc:docMk/>
            <pc:sldMk cId="3416514645" sldId="394"/>
            <ac:spMk id="6" creationId="{28BF8BDD-D183-CDE4-87C3-D2E543F587C7}"/>
          </ac:spMkLst>
        </pc:spChg>
        <pc:spChg chg="add del mod">
          <ac:chgData name="TAN Mei Yi [Harrisdale Senior High School]" userId="f9f029c9-d743-4d60-9f2c-e74bdec1ab07" providerId="ADAL" clId="{126E44A2-7D64-41B3-B942-CEE52912B8F5}" dt="2023-07-04T02:30:23.492" v="999" actId="478"/>
          <ac:spMkLst>
            <pc:docMk/>
            <pc:sldMk cId="3416514645" sldId="394"/>
            <ac:spMk id="8" creationId="{5584E9F2-8242-490E-A5FD-D16796489655}"/>
          </ac:spMkLst>
        </pc:spChg>
        <pc:picChg chg="add mod ord modCrop">
          <ac:chgData name="TAN Mei Yi [Harrisdale Senior High School]" userId="f9f029c9-d743-4d60-9f2c-e74bdec1ab07" providerId="ADAL" clId="{126E44A2-7D64-41B3-B942-CEE52912B8F5}" dt="2023-07-04T02:34:11.050" v="1057" actId="1076"/>
          <ac:picMkLst>
            <pc:docMk/>
            <pc:sldMk cId="3416514645" sldId="394"/>
            <ac:picMk id="3" creationId="{31C1052E-4637-4BA1-E012-BE3F98BC6CA0}"/>
          </ac:picMkLst>
        </pc:picChg>
        <pc:picChg chg="del">
          <ac:chgData name="TAN Mei Yi [Harrisdale Senior High School]" userId="f9f029c9-d743-4d60-9f2c-e74bdec1ab07" providerId="ADAL" clId="{126E44A2-7D64-41B3-B942-CEE52912B8F5}" dt="2023-07-04T02:32:07.039" v="1004" actId="478"/>
          <ac:picMkLst>
            <pc:docMk/>
            <pc:sldMk cId="3416514645" sldId="394"/>
            <ac:picMk id="7" creationId="{CAB460FF-E097-4652-62C1-4DC02D04DCAB}"/>
          </ac:picMkLst>
        </pc:picChg>
        <pc:picChg chg="del">
          <ac:chgData name="TAN Mei Yi [Harrisdale Senior High School]" userId="f9f029c9-d743-4d60-9f2c-e74bdec1ab07" providerId="ADAL" clId="{126E44A2-7D64-41B3-B942-CEE52912B8F5}" dt="2023-07-04T02:27:50.911" v="962" actId="478"/>
          <ac:picMkLst>
            <pc:docMk/>
            <pc:sldMk cId="3416514645" sldId="394"/>
            <ac:picMk id="9" creationId="{959BC65C-151B-17A9-234B-75A48A6AB7EA}"/>
          </ac:picMkLst>
        </pc:picChg>
        <pc:picChg chg="add mod">
          <ac:chgData name="TAN Mei Yi [Harrisdale Senior High School]" userId="f9f029c9-d743-4d60-9f2c-e74bdec1ab07" providerId="ADAL" clId="{126E44A2-7D64-41B3-B942-CEE52912B8F5}" dt="2023-07-04T02:32:57.064" v="1008" actId="1076"/>
          <ac:picMkLst>
            <pc:docMk/>
            <pc:sldMk cId="3416514645" sldId="394"/>
            <ac:picMk id="10" creationId="{96E030E9-FC82-9BF4-8DF2-A112989880B9}"/>
          </ac:picMkLst>
        </pc:picChg>
      </pc:sldChg>
      <pc:sldChg chg="addSp delSp modSp add mod delAnim modAnim">
        <pc:chgData name="TAN Mei Yi [Harrisdale Senior High School]" userId="f9f029c9-d743-4d60-9f2c-e74bdec1ab07" providerId="ADAL" clId="{126E44A2-7D64-41B3-B942-CEE52912B8F5}" dt="2023-07-04T02:46:23.108" v="1520"/>
        <pc:sldMkLst>
          <pc:docMk/>
          <pc:sldMk cId="2962161198" sldId="395"/>
        </pc:sldMkLst>
        <pc:spChg chg="add mod">
          <ac:chgData name="TAN Mei Yi [Harrisdale Senior High School]" userId="f9f029c9-d743-4d60-9f2c-e74bdec1ab07" providerId="ADAL" clId="{126E44A2-7D64-41B3-B942-CEE52912B8F5}" dt="2023-07-04T02:39:29.362" v="1344" actId="20577"/>
          <ac:spMkLst>
            <pc:docMk/>
            <pc:sldMk cId="2962161198" sldId="395"/>
            <ac:spMk id="2" creationId="{21CD8060-DB7D-2551-52FD-BE2982CA09D3}"/>
          </ac:spMkLst>
        </pc:spChg>
        <pc:spChg chg="mod">
          <ac:chgData name="TAN Mei Yi [Harrisdale Senior High School]" userId="f9f029c9-d743-4d60-9f2c-e74bdec1ab07" providerId="ADAL" clId="{126E44A2-7D64-41B3-B942-CEE52912B8F5}" dt="2023-07-04T02:46:03.511" v="1518" actId="20577"/>
          <ac:spMkLst>
            <pc:docMk/>
            <pc:sldMk cId="2962161198" sldId="395"/>
            <ac:spMk id="5" creationId="{9B6FEBAC-3644-4A03-A3B9-5937307EC0B3}"/>
          </ac:spMkLst>
        </pc:spChg>
        <pc:spChg chg="del">
          <ac:chgData name="TAN Mei Yi [Harrisdale Senior High School]" userId="f9f029c9-d743-4d60-9f2c-e74bdec1ab07" providerId="ADAL" clId="{126E44A2-7D64-41B3-B942-CEE52912B8F5}" dt="2023-07-04T02:35:09.460" v="1074" actId="478"/>
          <ac:spMkLst>
            <pc:docMk/>
            <pc:sldMk cId="2962161198" sldId="395"/>
            <ac:spMk id="6" creationId="{28BF8BDD-D183-CDE4-87C3-D2E543F587C7}"/>
          </ac:spMkLst>
        </pc:spChg>
        <pc:spChg chg="add mod">
          <ac:chgData name="TAN Mei Yi [Harrisdale Senior High School]" userId="f9f029c9-d743-4d60-9f2c-e74bdec1ab07" providerId="ADAL" clId="{126E44A2-7D64-41B3-B942-CEE52912B8F5}" dt="2023-07-04T02:41:19.802" v="1388" actId="6549"/>
          <ac:spMkLst>
            <pc:docMk/>
            <pc:sldMk cId="2962161198" sldId="395"/>
            <ac:spMk id="7" creationId="{FB27139D-F39C-3A4F-FE87-36D8540C5611}"/>
          </ac:spMkLst>
        </pc:spChg>
        <pc:spChg chg="add mod">
          <ac:chgData name="TAN Mei Yi [Harrisdale Senior High School]" userId="f9f029c9-d743-4d60-9f2c-e74bdec1ab07" providerId="ADAL" clId="{126E44A2-7D64-41B3-B942-CEE52912B8F5}" dt="2023-07-04T02:41:54.250" v="1408" actId="20577"/>
          <ac:spMkLst>
            <pc:docMk/>
            <pc:sldMk cId="2962161198" sldId="395"/>
            <ac:spMk id="17" creationId="{74B4CAA3-48EC-FF66-AC74-BE9745DEF481}"/>
          </ac:spMkLst>
        </pc:spChg>
        <pc:spChg chg="add mod">
          <ac:chgData name="TAN Mei Yi [Harrisdale Senior High School]" userId="f9f029c9-d743-4d60-9f2c-e74bdec1ab07" providerId="ADAL" clId="{126E44A2-7D64-41B3-B942-CEE52912B8F5}" dt="2023-07-04T02:42:57.719" v="1445" actId="1076"/>
          <ac:spMkLst>
            <pc:docMk/>
            <pc:sldMk cId="2962161198" sldId="395"/>
            <ac:spMk id="22" creationId="{9513CF60-B7F1-D4BE-1F01-A5D300DAC0B8}"/>
          </ac:spMkLst>
        </pc:spChg>
        <pc:spChg chg="add del mod">
          <ac:chgData name="TAN Mei Yi [Harrisdale Senior High School]" userId="f9f029c9-d743-4d60-9f2c-e74bdec1ab07" providerId="ADAL" clId="{126E44A2-7D64-41B3-B942-CEE52912B8F5}" dt="2023-07-04T02:42:59.563" v="1447"/>
          <ac:spMkLst>
            <pc:docMk/>
            <pc:sldMk cId="2962161198" sldId="395"/>
            <ac:spMk id="23" creationId="{661DA3A8-ADB7-1E28-1D6B-95521D82D14B}"/>
          </ac:spMkLst>
        </pc:spChg>
        <pc:spChg chg="add mod">
          <ac:chgData name="TAN Mei Yi [Harrisdale Senior High School]" userId="f9f029c9-d743-4d60-9f2c-e74bdec1ab07" providerId="ADAL" clId="{126E44A2-7D64-41B3-B942-CEE52912B8F5}" dt="2023-07-04T02:43:27.209" v="1456" actId="1076"/>
          <ac:spMkLst>
            <pc:docMk/>
            <pc:sldMk cId="2962161198" sldId="395"/>
            <ac:spMk id="24" creationId="{93C6C85C-8F44-C896-64AF-CD99690A09E7}"/>
          </ac:spMkLst>
        </pc:spChg>
        <pc:spChg chg="add mod">
          <ac:chgData name="TAN Mei Yi [Harrisdale Senior High School]" userId="f9f029c9-d743-4d60-9f2c-e74bdec1ab07" providerId="ADAL" clId="{126E44A2-7D64-41B3-B942-CEE52912B8F5}" dt="2023-07-04T02:43:53.221" v="1468" actId="20577"/>
          <ac:spMkLst>
            <pc:docMk/>
            <pc:sldMk cId="2962161198" sldId="395"/>
            <ac:spMk id="25" creationId="{A1D8D07A-15F7-7F85-B41E-277391F08382}"/>
          </ac:spMkLst>
        </pc:spChg>
        <pc:spChg chg="add mod">
          <ac:chgData name="TAN Mei Yi [Harrisdale Senior High School]" userId="f9f029c9-d743-4d60-9f2c-e74bdec1ab07" providerId="ADAL" clId="{126E44A2-7D64-41B3-B942-CEE52912B8F5}" dt="2023-07-04T02:44:57.640" v="1488" actId="1076"/>
          <ac:spMkLst>
            <pc:docMk/>
            <pc:sldMk cId="2962161198" sldId="395"/>
            <ac:spMk id="30" creationId="{19B0FB04-BBA7-EECA-D0BE-B2D2C4EDC669}"/>
          </ac:spMkLst>
        </pc:spChg>
        <pc:spChg chg="add mod">
          <ac:chgData name="TAN Mei Yi [Harrisdale Senior High School]" userId="f9f029c9-d743-4d60-9f2c-e74bdec1ab07" providerId="ADAL" clId="{126E44A2-7D64-41B3-B942-CEE52912B8F5}" dt="2023-07-04T02:45:14.379" v="1497" actId="20577"/>
          <ac:spMkLst>
            <pc:docMk/>
            <pc:sldMk cId="2962161198" sldId="395"/>
            <ac:spMk id="31" creationId="{21DD3368-D121-82A7-D044-A22259DA215F}"/>
          </ac:spMkLst>
        </pc:spChg>
        <pc:spChg chg="add mod">
          <ac:chgData name="TAN Mei Yi [Harrisdale Senior High School]" userId="f9f029c9-d743-4d60-9f2c-e74bdec1ab07" providerId="ADAL" clId="{126E44A2-7D64-41B3-B942-CEE52912B8F5}" dt="2023-07-04T02:45:58.750" v="1515" actId="20577"/>
          <ac:spMkLst>
            <pc:docMk/>
            <pc:sldMk cId="2962161198" sldId="395"/>
            <ac:spMk id="36" creationId="{0D39E20A-C9B7-5F9D-55EB-AD57DD7FF44C}"/>
          </ac:spMkLst>
        </pc:spChg>
        <pc:picChg chg="del">
          <ac:chgData name="TAN Mei Yi [Harrisdale Senior High School]" userId="f9f029c9-d743-4d60-9f2c-e74bdec1ab07" providerId="ADAL" clId="{126E44A2-7D64-41B3-B942-CEE52912B8F5}" dt="2023-07-04T02:35:07.798" v="1072" actId="478"/>
          <ac:picMkLst>
            <pc:docMk/>
            <pc:sldMk cId="2962161198" sldId="395"/>
            <ac:picMk id="3" creationId="{31C1052E-4637-4BA1-E012-BE3F98BC6CA0}"/>
          </ac:picMkLst>
        </pc:picChg>
        <pc:picChg chg="add del mod">
          <ac:chgData name="TAN Mei Yi [Harrisdale Senior High School]" userId="f9f029c9-d743-4d60-9f2c-e74bdec1ab07" providerId="ADAL" clId="{126E44A2-7D64-41B3-B942-CEE52912B8F5}" dt="2023-07-04T02:39:52.953" v="1345" actId="478"/>
          <ac:picMkLst>
            <pc:docMk/>
            <pc:sldMk cId="2962161198" sldId="395"/>
            <ac:picMk id="9" creationId="{3769DF79-3D0D-2C19-25FC-78F72FE7D17F}"/>
          </ac:picMkLst>
        </pc:picChg>
        <pc:picChg chg="del">
          <ac:chgData name="TAN Mei Yi [Harrisdale Senior High School]" userId="f9f029c9-d743-4d60-9f2c-e74bdec1ab07" providerId="ADAL" clId="{126E44A2-7D64-41B3-B942-CEE52912B8F5}" dt="2023-07-04T02:35:08.322" v="1073" actId="478"/>
          <ac:picMkLst>
            <pc:docMk/>
            <pc:sldMk cId="2962161198" sldId="395"/>
            <ac:picMk id="10" creationId="{96E030E9-FC82-9BF4-8DF2-A112989880B9}"/>
          </ac:picMkLst>
        </pc:picChg>
        <pc:picChg chg="add del mod">
          <ac:chgData name="TAN Mei Yi [Harrisdale Senior High School]" userId="f9f029c9-d743-4d60-9f2c-e74bdec1ab07" providerId="ADAL" clId="{126E44A2-7D64-41B3-B942-CEE52912B8F5}" dt="2023-07-04T02:40:09.798" v="1350" actId="478"/>
          <ac:picMkLst>
            <pc:docMk/>
            <pc:sldMk cId="2962161198" sldId="395"/>
            <ac:picMk id="12" creationId="{90E758A7-4BC2-A6C7-A957-171CB74DF1E4}"/>
          </ac:picMkLst>
        </pc:picChg>
        <pc:picChg chg="add mod">
          <ac:chgData name="TAN Mei Yi [Harrisdale Senior High School]" userId="f9f029c9-d743-4d60-9f2c-e74bdec1ab07" providerId="ADAL" clId="{126E44A2-7D64-41B3-B942-CEE52912B8F5}" dt="2023-07-04T02:39:58.947" v="1349" actId="14100"/>
          <ac:picMkLst>
            <pc:docMk/>
            <pc:sldMk cId="2962161198" sldId="395"/>
            <ac:picMk id="14" creationId="{A51CAA69-2515-A541-7A31-92BF2351FD1B}"/>
          </ac:picMkLst>
        </pc:picChg>
        <pc:picChg chg="add mod">
          <ac:chgData name="TAN Mei Yi [Harrisdale Senior High School]" userId="f9f029c9-d743-4d60-9f2c-e74bdec1ab07" providerId="ADAL" clId="{126E44A2-7D64-41B3-B942-CEE52912B8F5}" dt="2023-07-04T02:40:17.276" v="1354" actId="14100"/>
          <ac:picMkLst>
            <pc:docMk/>
            <pc:sldMk cId="2962161198" sldId="395"/>
            <ac:picMk id="16" creationId="{3CF724DB-9F4D-8F5A-A040-F488377E1F96}"/>
          </ac:picMkLst>
        </pc:picChg>
        <pc:picChg chg="add mod">
          <ac:chgData name="TAN Mei Yi [Harrisdale Senior High School]" userId="f9f029c9-d743-4d60-9f2c-e74bdec1ab07" providerId="ADAL" clId="{126E44A2-7D64-41B3-B942-CEE52912B8F5}" dt="2023-07-04T02:42:20.097" v="1411" actId="1076"/>
          <ac:picMkLst>
            <pc:docMk/>
            <pc:sldMk cId="2962161198" sldId="395"/>
            <ac:picMk id="19" creationId="{A2EDE267-2D56-15BE-3F9A-AF50B53660D0}"/>
          </ac:picMkLst>
        </pc:picChg>
        <pc:picChg chg="add mod">
          <ac:chgData name="TAN Mei Yi [Harrisdale Senior High School]" userId="f9f029c9-d743-4d60-9f2c-e74bdec1ab07" providerId="ADAL" clId="{126E44A2-7D64-41B3-B942-CEE52912B8F5}" dt="2023-07-04T02:42:37.566" v="1414" actId="1076"/>
          <ac:picMkLst>
            <pc:docMk/>
            <pc:sldMk cId="2962161198" sldId="395"/>
            <ac:picMk id="21" creationId="{BAFA0433-A69D-D5EA-6E30-1124B241E320}"/>
          </ac:picMkLst>
        </pc:picChg>
        <pc:picChg chg="add mod">
          <ac:chgData name="TAN Mei Yi [Harrisdale Senior High School]" userId="f9f029c9-d743-4d60-9f2c-e74bdec1ab07" providerId="ADAL" clId="{126E44A2-7D64-41B3-B942-CEE52912B8F5}" dt="2023-07-04T02:44:23.440" v="1471" actId="1076"/>
          <ac:picMkLst>
            <pc:docMk/>
            <pc:sldMk cId="2962161198" sldId="395"/>
            <ac:picMk id="27" creationId="{3E622097-09E4-ABD2-3CB2-52BC2FBE1EF0}"/>
          </ac:picMkLst>
        </pc:picChg>
        <pc:picChg chg="add mod">
          <ac:chgData name="TAN Mei Yi [Harrisdale Senior High School]" userId="f9f029c9-d743-4d60-9f2c-e74bdec1ab07" providerId="ADAL" clId="{126E44A2-7D64-41B3-B942-CEE52912B8F5}" dt="2023-07-04T02:44:34.159" v="1474" actId="1076"/>
          <ac:picMkLst>
            <pc:docMk/>
            <pc:sldMk cId="2962161198" sldId="395"/>
            <ac:picMk id="29" creationId="{C47F1667-F102-3604-1BA2-396124DAEEA3}"/>
          </ac:picMkLst>
        </pc:picChg>
        <pc:picChg chg="add mod">
          <ac:chgData name="TAN Mei Yi [Harrisdale Senior High School]" userId="f9f029c9-d743-4d60-9f2c-e74bdec1ab07" providerId="ADAL" clId="{126E44A2-7D64-41B3-B942-CEE52912B8F5}" dt="2023-07-04T02:45:30.146" v="1502" actId="1076"/>
          <ac:picMkLst>
            <pc:docMk/>
            <pc:sldMk cId="2962161198" sldId="395"/>
            <ac:picMk id="33" creationId="{76C7A040-22D2-DD69-6672-9EF42B1C39E2}"/>
          </ac:picMkLst>
        </pc:picChg>
        <pc:picChg chg="add mod">
          <ac:chgData name="TAN Mei Yi [Harrisdale Senior High School]" userId="f9f029c9-d743-4d60-9f2c-e74bdec1ab07" providerId="ADAL" clId="{126E44A2-7D64-41B3-B942-CEE52912B8F5}" dt="2023-07-04T02:45:46.348" v="1506" actId="14100"/>
          <ac:picMkLst>
            <pc:docMk/>
            <pc:sldMk cId="2962161198" sldId="395"/>
            <ac:picMk id="35" creationId="{3851B5DA-4C31-E9A6-5890-8D83B4FC55DC}"/>
          </ac:picMkLst>
        </pc:picChg>
      </pc:sldChg>
      <pc:sldChg chg="addSp modSp add mod modAnim">
        <pc:chgData name="TAN Mei Yi [Harrisdale Senior High School]" userId="f9f029c9-d743-4d60-9f2c-e74bdec1ab07" providerId="ADAL" clId="{126E44A2-7D64-41B3-B942-CEE52912B8F5}" dt="2023-07-04T04:02:56.725" v="2259" actId="20577"/>
        <pc:sldMkLst>
          <pc:docMk/>
          <pc:sldMk cId="2631265018" sldId="396"/>
        </pc:sldMkLst>
        <pc:spChg chg="add mod">
          <ac:chgData name="TAN Mei Yi [Harrisdale Senior High School]" userId="f9f029c9-d743-4d60-9f2c-e74bdec1ab07" providerId="ADAL" clId="{126E44A2-7D64-41B3-B942-CEE52912B8F5}" dt="2023-07-04T03:56:08.762" v="2098" actId="20577"/>
          <ac:spMkLst>
            <pc:docMk/>
            <pc:sldMk cId="2631265018" sldId="396"/>
            <ac:spMk id="3" creationId="{4F8649C0-D3C9-3356-20C0-F5A4D8907E6E}"/>
          </ac:spMkLst>
        </pc:spChg>
        <pc:spChg chg="add mod">
          <ac:chgData name="TAN Mei Yi [Harrisdale Senior High School]" userId="f9f029c9-d743-4d60-9f2c-e74bdec1ab07" providerId="ADAL" clId="{126E44A2-7D64-41B3-B942-CEE52912B8F5}" dt="2023-07-04T03:59:17.099" v="2125" actId="20577"/>
          <ac:spMkLst>
            <pc:docMk/>
            <pc:sldMk cId="2631265018" sldId="396"/>
            <ac:spMk id="4" creationId="{D33D6496-773B-8C93-8758-8040946138D7}"/>
          </ac:spMkLst>
        </pc:spChg>
        <pc:spChg chg="add mod">
          <ac:chgData name="TAN Mei Yi [Harrisdale Senior High School]" userId="f9f029c9-d743-4d60-9f2c-e74bdec1ab07" providerId="ADAL" clId="{126E44A2-7D64-41B3-B942-CEE52912B8F5}" dt="2023-07-04T03:59:18.650" v="2127" actId="20577"/>
          <ac:spMkLst>
            <pc:docMk/>
            <pc:sldMk cId="2631265018" sldId="396"/>
            <ac:spMk id="5" creationId="{3231A1B7-A81A-3523-7520-D3BB0DD877C1}"/>
          </ac:spMkLst>
        </pc:spChg>
        <pc:spChg chg="mod">
          <ac:chgData name="TAN Mei Yi [Harrisdale Senior High School]" userId="f9f029c9-d743-4d60-9f2c-e74bdec1ab07" providerId="ADAL" clId="{126E44A2-7D64-41B3-B942-CEE52912B8F5}" dt="2023-07-04T03:55:52.776" v="2089" actId="14100"/>
          <ac:spMkLst>
            <pc:docMk/>
            <pc:sldMk cId="2631265018" sldId="396"/>
            <ac:spMk id="6" creationId="{EE55BA9D-E266-458E-ADDF-17745AD0236C}"/>
          </ac:spMkLst>
        </pc:spChg>
        <pc:spChg chg="add mod">
          <ac:chgData name="TAN Mei Yi [Harrisdale Senior High School]" userId="f9f029c9-d743-4d60-9f2c-e74bdec1ab07" providerId="ADAL" clId="{126E44A2-7D64-41B3-B942-CEE52912B8F5}" dt="2023-07-04T04:00:35.096" v="2172" actId="20577"/>
          <ac:spMkLst>
            <pc:docMk/>
            <pc:sldMk cId="2631265018" sldId="396"/>
            <ac:spMk id="7" creationId="{EC166DFC-3229-D78D-F9D9-093984AA3FA4}"/>
          </ac:spMkLst>
        </pc:spChg>
        <pc:spChg chg="add mod">
          <ac:chgData name="TAN Mei Yi [Harrisdale Senior High School]" userId="f9f029c9-d743-4d60-9f2c-e74bdec1ab07" providerId="ADAL" clId="{126E44A2-7D64-41B3-B942-CEE52912B8F5}" dt="2023-07-04T04:01:17.549" v="2205" actId="1076"/>
          <ac:spMkLst>
            <pc:docMk/>
            <pc:sldMk cId="2631265018" sldId="396"/>
            <ac:spMk id="8" creationId="{2DA3F49E-FEB4-4FCA-6715-B17947F90CFE}"/>
          </ac:spMkLst>
        </pc:spChg>
        <pc:spChg chg="add mod">
          <ac:chgData name="TAN Mei Yi [Harrisdale Senior High School]" userId="f9f029c9-d743-4d60-9f2c-e74bdec1ab07" providerId="ADAL" clId="{126E44A2-7D64-41B3-B942-CEE52912B8F5}" dt="2023-07-04T04:01:34.520" v="2215" actId="20577"/>
          <ac:spMkLst>
            <pc:docMk/>
            <pc:sldMk cId="2631265018" sldId="396"/>
            <ac:spMk id="9" creationId="{7005D048-EF4D-685E-6D6D-ACB11BF913A9}"/>
          </ac:spMkLst>
        </pc:spChg>
        <pc:spChg chg="add mod">
          <ac:chgData name="TAN Mei Yi [Harrisdale Senior High School]" userId="f9f029c9-d743-4d60-9f2c-e74bdec1ab07" providerId="ADAL" clId="{126E44A2-7D64-41B3-B942-CEE52912B8F5}" dt="2023-07-04T04:02:16.932" v="2226" actId="1076"/>
          <ac:spMkLst>
            <pc:docMk/>
            <pc:sldMk cId="2631265018" sldId="396"/>
            <ac:spMk id="10" creationId="{C18FF180-48E3-977C-481B-BC3A03F329DF}"/>
          </ac:spMkLst>
        </pc:spChg>
        <pc:spChg chg="add mod">
          <ac:chgData name="TAN Mei Yi [Harrisdale Senior High School]" userId="f9f029c9-d743-4d60-9f2c-e74bdec1ab07" providerId="ADAL" clId="{126E44A2-7D64-41B3-B942-CEE52912B8F5}" dt="2023-07-04T04:02:30.168" v="2245" actId="1076"/>
          <ac:spMkLst>
            <pc:docMk/>
            <pc:sldMk cId="2631265018" sldId="396"/>
            <ac:spMk id="11" creationId="{402C465B-B5A9-1940-46EE-EA6254690B94}"/>
          </ac:spMkLst>
        </pc:spChg>
        <pc:spChg chg="add mod">
          <ac:chgData name="TAN Mei Yi [Harrisdale Senior High School]" userId="f9f029c9-d743-4d60-9f2c-e74bdec1ab07" providerId="ADAL" clId="{126E44A2-7D64-41B3-B942-CEE52912B8F5}" dt="2023-07-04T04:02:41.743" v="2252" actId="20577"/>
          <ac:spMkLst>
            <pc:docMk/>
            <pc:sldMk cId="2631265018" sldId="396"/>
            <ac:spMk id="12" creationId="{EA095293-14E2-EC12-1390-724A677A5A88}"/>
          </ac:spMkLst>
        </pc:spChg>
        <pc:spChg chg="add mod">
          <ac:chgData name="TAN Mei Yi [Harrisdale Senior High School]" userId="f9f029c9-d743-4d60-9f2c-e74bdec1ab07" providerId="ADAL" clId="{126E44A2-7D64-41B3-B942-CEE52912B8F5}" dt="2023-07-04T04:02:56.725" v="2259" actId="20577"/>
          <ac:spMkLst>
            <pc:docMk/>
            <pc:sldMk cId="2631265018" sldId="396"/>
            <ac:spMk id="13" creationId="{BBAA2649-7DB9-232A-CD1B-4BE7AD799628}"/>
          </ac:spMkLst>
        </pc:spChg>
      </pc:sldChg>
      <pc:sldChg chg="addSp delSp modSp add mod delAnim modAnim">
        <pc:chgData name="TAN Mei Yi [Harrisdale Senior High School]" userId="f9f029c9-d743-4d60-9f2c-e74bdec1ab07" providerId="ADAL" clId="{126E44A2-7D64-41B3-B942-CEE52912B8F5}" dt="2023-07-04T04:11:38.076" v="2807" actId="20577"/>
        <pc:sldMkLst>
          <pc:docMk/>
          <pc:sldMk cId="408398381" sldId="397"/>
        </pc:sldMkLst>
        <pc:spChg chg="mod">
          <ac:chgData name="TAN Mei Yi [Harrisdale Senior High School]" userId="f9f029c9-d743-4d60-9f2c-e74bdec1ab07" providerId="ADAL" clId="{126E44A2-7D64-41B3-B942-CEE52912B8F5}" dt="2023-07-04T04:04:13.601" v="2477" actId="20577"/>
          <ac:spMkLst>
            <pc:docMk/>
            <pc:sldMk cId="408398381" sldId="397"/>
            <ac:spMk id="3" creationId="{4F8649C0-D3C9-3356-20C0-F5A4D8907E6E}"/>
          </ac:spMkLst>
        </pc:spChg>
        <pc:spChg chg="mod">
          <ac:chgData name="TAN Mei Yi [Harrisdale Senior High School]" userId="f9f029c9-d743-4d60-9f2c-e74bdec1ab07" providerId="ADAL" clId="{126E44A2-7D64-41B3-B942-CEE52912B8F5}" dt="2023-07-04T04:04:38.205" v="2489" actId="1076"/>
          <ac:spMkLst>
            <pc:docMk/>
            <pc:sldMk cId="408398381" sldId="397"/>
            <ac:spMk id="4" creationId="{D33D6496-773B-8C93-8758-8040946138D7}"/>
          </ac:spMkLst>
        </pc:spChg>
        <pc:spChg chg="mod">
          <ac:chgData name="TAN Mei Yi [Harrisdale Senior High School]" userId="f9f029c9-d743-4d60-9f2c-e74bdec1ab07" providerId="ADAL" clId="{126E44A2-7D64-41B3-B942-CEE52912B8F5}" dt="2023-07-04T04:06:54.389" v="2627" actId="1076"/>
          <ac:spMkLst>
            <pc:docMk/>
            <pc:sldMk cId="408398381" sldId="397"/>
            <ac:spMk id="5" creationId="{3231A1B7-A81A-3523-7520-D3BB0DD877C1}"/>
          </ac:spMkLst>
        </pc:spChg>
        <pc:spChg chg="mod">
          <ac:chgData name="TAN Mei Yi [Harrisdale Senior High School]" userId="f9f029c9-d743-4d60-9f2c-e74bdec1ab07" providerId="ADAL" clId="{126E44A2-7D64-41B3-B942-CEE52912B8F5}" dt="2023-07-04T04:04:04.126" v="2464" actId="27636"/>
          <ac:spMkLst>
            <pc:docMk/>
            <pc:sldMk cId="408398381" sldId="397"/>
            <ac:spMk id="6" creationId="{EE55BA9D-E266-458E-ADDF-17745AD0236C}"/>
          </ac:spMkLst>
        </pc:spChg>
        <pc:spChg chg="mod">
          <ac:chgData name="TAN Mei Yi [Harrisdale Senior High School]" userId="f9f029c9-d743-4d60-9f2c-e74bdec1ab07" providerId="ADAL" clId="{126E44A2-7D64-41B3-B942-CEE52912B8F5}" dt="2023-07-04T04:06:56.334" v="2628" actId="1076"/>
          <ac:spMkLst>
            <pc:docMk/>
            <pc:sldMk cId="408398381" sldId="397"/>
            <ac:spMk id="7" creationId="{EC166DFC-3229-D78D-F9D9-093984AA3FA4}"/>
          </ac:spMkLst>
        </pc:spChg>
        <pc:spChg chg="mod">
          <ac:chgData name="TAN Mei Yi [Harrisdale Senior High School]" userId="f9f029c9-d743-4d60-9f2c-e74bdec1ab07" providerId="ADAL" clId="{126E44A2-7D64-41B3-B942-CEE52912B8F5}" dt="2023-07-04T04:08:19.452" v="2674" actId="1076"/>
          <ac:spMkLst>
            <pc:docMk/>
            <pc:sldMk cId="408398381" sldId="397"/>
            <ac:spMk id="8" creationId="{2DA3F49E-FEB4-4FCA-6715-B17947F90CFE}"/>
          </ac:spMkLst>
        </pc:spChg>
        <pc:spChg chg="del">
          <ac:chgData name="TAN Mei Yi [Harrisdale Senior High School]" userId="f9f029c9-d743-4d60-9f2c-e74bdec1ab07" providerId="ADAL" clId="{126E44A2-7D64-41B3-B942-CEE52912B8F5}" dt="2023-07-04T04:07:16.802" v="2652" actId="478"/>
          <ac:spMkLst>
            <pc:docMk/>
            <pc:sldMk cId="408398381" sldId="397"/>
            <ac:spMk id="9" creationId="{7005D048-EF4D-685E-6D6D-ACB11BF913A9}"/>
          </ac:spMkLst>
        </pc:spChg>
        <pc:spChg chg="del">
          <ac:chgData name="TAN Mei Yi [Harrisdale Senior High School]" userId="f9f029c9-d743-4d60-9f2c-e74bdec1ab07" providerId="ADAL" clId="{126E44A2-7D64-41B3-B942-CEE52912B8F5}" dt="2023-07-04T04:07:16.802" v="2652" actId="478"/>
          <ac:spMkLst>
            <pc:docMk/>
            <pc:sldMk cId="408398381" sldId="397"/>
            <ac:spMk id="10" creationId="{C18FF180-48E3-977C-481B-BC3A03F329DF}"/>
          </ac:spMkLst>
        </pc:spChg>
        <pc:spChg chg="del">
          <ac:chgData name="TAN Mei Yi [Harrisdale Senior High School]" userId="f9f029c9-d743-4d60-9f2c-e74bdec1ab07" providerId="ADAL" clId="{126E44A2-7D64-41B3-B942-CEE52912B8F5}" dt="2023-07-04T04:07:16.802" v="2652" actId="478"/>
          <ac:spMkLst>
            <pc:docMk/>
            <pc:sldMk cId="408398381" sldId="397"/>
            <ac:spMk id="11" creationId="{402C465B-B5A9-1940-46EE-EA6254690B94}"/>
          </ac:spMkLst>
        </pc:spChg>
        <pc:spChg chg="del">
          <ac:chgData name="TAN Mei Yi [Harrisdale Senior High School]" userId="f9f029c9-d743-4d60-9f2c-e74bdec1ab07" providerId="ADAL" clId="{126E44A2-7D64-41B3-B942-CEE52912B8F5}" dt="2023-07-04T04:07:16.802" v="2652" actId="478"/>
          <ac:spMkLst>
            <pc:docMk/>
            <pc:sldMk cId="408398381" sldId="397"/>
            <ac:spMk id="12" creationId="{EA095293-14E2-EC12-1390-724A677A5A88}"/>
          </ac:spMkLst>
        </pc:spChg>
        <pc:spChg chg="del">
          <ac:chgData name="TAN Mei Yi [Harrisdale Senior High School]" userId="f9f029c9-d743-4d60-9f2c-e74bdec1ab07" providerId="ADAL" clId="{126E44A2-7D64-41B3-B942-CEE52912B8F5}" dt="2023-07-04T04:07:16.802" v="2652" actId="478"/>
          <ac:spMkLst>
            <pc:docMk/>
            <pc:sldMk cId="408398381" sldId="397"/>
            <ac:spMk id="13" creationId="{BBAA2649-7DB9-232A-CD1B-4BE7AD799628}"/>
          </ac:spMkLst>
        </pc:spChg>
        <pc:spChg chg="add mod">
          <ac:chgData name="TAN Mei Yi [Harrisdale Senior High School]" userId="f9f029c9-d743-4d60-9f2c-e74bdec1ab07" providerId="ADAL" clId="{126E44A2-7D64-41B3-B942-CEE52912B8F5}" dt="2023-07-04T04:08:19.452" v="2674" actId="1076"/>
          <ac:spMkLst>
            <pc:docMk/>
            <pc:sldMk cId="408398381" sldId="397"/>
            <ac:spMk id="14" creationId="{59E89E54-C796-18A4-3910-C48A300B47D5}"/>
          </ac:spMkLst>
        </pc:spChg>
        <pc:spChg chg="add mod">
          <ac:chgData name="TAN Mei Yi [Harrisdale Senior High School]" userId="f9f029c9-d743-4d60-9f2c-e74bdec1ab07" providerId="ADAL" clId="{126E44A2-7D64-41B3-B942-CEE52912B8F5}" dt="2023-07-04T04:08:13.545" v="2672" actId="1076"/>
          <ac:spMkLst>
            <pc:docMk/>
            <pc:sldMk cId="408398381" sldId="397"/>
            <ac:spMk id="17" creationId="{B6622E16-BB4F-CC23-6284-D2D599817502}"/>
          </ac:spMkLst>
        </pc:spChg>
        <pc:spChg chg="add mod">
          <ac:chgData name="TAN Mei Yi [Harrisdale Senior High School]" userId="f9f029c9-d743-4d60-9f2c-e74bdec1ab07" providerId="ADAL" clId="{126E44A2-7D64-41B3-B942-CEE52912B8F5}" dt="2023-07-04T04:10:09.543" v="2718" actId="6549"/>
          <ac:spMkLst>
            <pc:docMk/>
            <pc:sldMk cId="408398381" sldId="397"/>
            <ac:spMk id="20" creationId="{D899147C-A5CA-0AD9-4925-C5C2FA75EBB1}"/>
          </ac:spMkLst>
        </pc:spChg>
        <pc:spChg chg="add mod">
          <ac:chgData name="TAN Mei Yi [Harrisdale Senior High School]" userId="f9f029c9-d743-4d60-9f2c-e74bdec1ab07" providerId="ADAL" clId="{126E44A2-7D64-41B3-B942-CEE52912B8F5}" dt="2023-07-04T04:11:10.077" v="2761" actId="20577"/>
          <ac:spMkLst>
            <pc:docMk/>
            <pc:sldMk cId="408398381" sldId="397"/>
            <ac:spMk id="21" creationId="{8BD9A073-6E00-15F0-B812-B302F09CE01D}"/>
          </ac:spMkLst>
        </pc:spChg>
        <pc:spChg chg="add mod">
          <ac:chgData name="TAN Mei Yi [Harrisdale Senior High School]" userId="f9f029c9-d743-4d60-9f2c-e74bdec1ab07" providerId="ADAL" clId="{126E44A2-7D64-41B3-B942-CEE52912B8F5}" dt="2023-07-04T04:10:34.434" v="2753" actId="6549"/>
          <ac:spMkLst>
            <pc:docMk/>
            <pc:sldMk cId="408398381" sldId="397"/>
            <ac:spMk id="22" creationId="{0804AF76-B09E-3A49-4B49-07A04E8EECFF}"/>
          </ac:spMkLst>
        </pc:spChg>
        <pc:spChg chg="add mod">
          <ac:chgData name="TAN Mei Yi [Harrisdale Senior High School]" userId="f9f029c9-d743-4d60-9f2c-e74bdec1ab07" providerId="ADAL" clId="{126E44A2-7D64-41B3-B942-CEE52912B8F5}" dt="2023-07-04T04:11:38.076" v="2807" actId="20577"/>
          <ac:spMkLst>
            <pc:docMk/>
            <pc:sldMk cId="408398381" sldId="397"/>
            <ac:spMk id="27" creationId="{5935458E-047B-FA9D-F2CB-7A61430C9802}"/>
          </ac:spMkLst>
        </pc:spChg>
        <pc:picChg chg="add mod">
          <ac:chgData name="TAN Mei Yi [Harrisdale Senior High School]" userId="f9f029c9-d743-4d60-9f2c-e74bdec1ab07" providerId="ADAL" clId="{126E44A2-7D64-41B3-B942-CEE52912B8F5}" dt="2023-07-04T04:08:19.452" v="2674" actId="1076"/>
          <ac:picMkLst>
            <pc:docMk/>
            <pc:sldMk cId="408398381" sldId="397"/>
            <ac:picMk id="16" creationId="{9F54483A-4CF0-B87E-F349-020EAE203D7B}"/>
          </ac:picMkLst>
        </pc:picChg>
        <pc:picChg chg="add mod">
          <ac:chgData name="TAN Mei Yi [Harrisdale Senior High School]" userId="f9f029c9-d743-4d60-9f2c-e74bdec1ab07" providerId="ADAL" clId="{126E44A2-7D64-41B3-B942-CEE52912B8F5}" dt="2023-07-04T04:08:48.308" v="2679" actId="1076"/>
          <ac:picMkLst>
            <pc:docMk/>
            <pc:sldMk cId="408398381" sldId="397"/>
            <ac:picMk id="19" creationId="{5B9C1301-7D74-B5F1-C9B8-87DCA158BA40}"/>
          </ac:picMkLst>
        </pc:picChg>
        <pc:picChg chg="add del">
          <ac:chgData name="TAN Mei Yi [Harrisdale Senior High School]" userId="f9f029c9-d743-4d60-9f2c-e74bdec1ab07" providerId="ADAL" clId="{126E44A2-7D64-41B3-B942-CEE52912B8F5}" dt="2023-07-04T04:10:55.370" v="2755" actId="22"/>
          <ac:picMkLst>
            <pc:docMk/>
            <pc:sldMk cId="408398381" sldId="397"/>
            <ac:picMk id="24" creationId="{49DFED1B-A8F8-FC37-9512-882A858F5716}"/>
          </ac:picMkLst>
        </pc:picChg>
        <pc:picChg chg="add mod">
          <ac:chgData name="TAN Mei Yi [Harrisdale Senior High School]" userId="f9f029c9-d743-4d60-9f2c-e74bdec1ab07" providerId="ADAL" clId="{126E44A2-7D64-41B3-B942-CEE52912B8F5}" dt="2023-07-04T04:11:04.652" v="2758" actId="1076"/>
          <ac:picMkLst>
            <pc:docMk/>
            <pc:sldMk cId="408398381" sldId="397"/>
            <ac:picMk id="26" creationId="{38F1C4F2-18BC-24E7-FB1C-0C1F64A86208}"/>
          </ac:picMkLst>
        </pc:picChg>
      </pc:sldChg>
    </pc:docChg>
  </pc:docChgLst>
  <pc:docChgLst>
    <pc:chgData name="TAN Mei Yi [Harrisdale Senior High School]" userId="f9f029c9-d743-4d60-9f2c-e74bdec1ab07" providerId="ADAL" clId="{6F2F8AAA-B1AE-4DAF-A659-2AF59A7FA8DA}"/>
    <pc:docChg chg="custSel addSld delSld modSld">
      <pc:chgData name="TAN Mei Yi [Harrisdale Senior High School]" userId="f9f029c9-d743-4d60-9f2c-e74bdec1ab07" providerId="ADAL" clId="{6F2F8AAA-B1AE-4DAF-A659-2AF59A7FA8DA}" dt="2023-03-23T01:41:48.675" v="1455" actId="207"/>
      <pc:docMkLst>
        <pc:docMk/>
      </pc:docMkLst>
      <pc:sldChg chg="del">
        <pc:chgData name="TAN Mei Yi [Harrisdale Senior High School]" userId="f9f029c9-d743-4d60-9f2c-e74bdec1ab07" providerId="ADAL" clId="{6F2F8AAA-B1AE-4DAF-A659-2AF59A7FA8DA}" dt="2023-03-23T00:20:38.657" v="115" actId="47"/>
        <pc:sldMkLst>
          <pc:docMk/>
          <pc:sldMk cId="312250097" sldId="257"/>
        </pc:sldMkLst>
      </pc:sldChg>
      <pc:sldChg chg="del">
        <pc:chgData name="TAN Mei Yi [Harrisdale Senior High School]" userId="f9f029c9-d743-4d60-9f2c-e74bdec1ab07" providerId="ADAL" clId="{6F2F8AAA-B1AE-4DAF-A659-2AF59A7FA8DA}" dt="2023-03-23T00:20:38.657" v="115" actId="47"/>
        <pc:sldMkLst>
          <pc:docMk/>
          <pc:sldMk cId="857879338" sldId="258"/>
        </pc:sldMkLst>
      </pc:sldChg>
      <pc:sldChg chg="del">
        <pc:chgData name="TAN Mei Yi [Harrisdale Senior High School]" userId="f9f029c9-d743-4d60-9f2c-e74bdec1ab07" providerId="ADAL" clId="{6F2F8AAA-B1AE-4DAF-A659-2AF59A7FA8DA}" dt="2023-03-23T00:20:38.657" v="115" actId="47"/>
        <pc:sldMkLst>
          <pc:docMk/>
          <pc:sldMk cId="4242319994" sldId="259"/>
        </pc:sldMkLst>
      </pc:sldChg>
      <pc:sldChg chg="del">
        <pc:chgData name="TAN Mei Yi [Harrisdale Senior High School]" userId="f9f029c9-d743-4d60-9f2c-e74bdec1ab07" providerId="ADAL" clId="{6F2F8AAA-B1AE-4DAF-A659-2AF59A7FA8DA}" dt="2023-03-23T00:20:38.657" v="115" actId="47"/>
        <pc:sldMkLst>
          <pc:docMk/>
          <pc:sldMk cId="2452684759" sldId="260"/>
        </pc:sldMkLst>
      </pc:sldChg>
      <pc:sldChg chg="add">
        <pc:chgData name="TAN Mei Yi [Harrisdale Senior High School]" userId="f9f029c9-d743-4d60-9f2c-e74bdec1ab07" providerId="ADAL" clId="{6F2F8AAA-B1AE-4DAF-A659-2AF59A7FA8DA}" dt="2023-03-23T00:20:10.413" v="112"/>
        <pc:sldMkLst>
          <pc:docMk/>
          <pc:sldMk cId="3240852924" sldId="261"/>
        </pc:sldMkLst>
      </pc:sldChg>
      <pc:sldChg chg="modSp add mod modAnim">
        <pc:chgData name="TAN Mei Yi [Harrisdale Senior High School]" userId="f9f029c9-d743-4d60-9f2c-e74bdec1ab07" providerId="ADAL" clId="{6F2F8AAA-B1AE-4DAF-A659-2AF59A7FA8DA}" dt="2023-03-23T01:37:48.025" v="1405" actId="20577"/>
        <pc:sldMkLst>
          <pc:docMk/>
          <pc:sldMk cId="1919956621" sldId="262"/>
        </pc:sldMkLst>
        <pc:spChg chg="mod">
          <ac:chgData name="TAN Mei Yi [Harrisdale Senior High School]" userId="f9f029c9-d743-4d60-9f2c-e74bdec1ab07" providerId="ADAL" clId="{6F2F8AAA-B1AE-4DAF-A659-2AF59A7FA8DA}" dt="2023-03-23T01:37:48.025" v="1405" actId="20577"/>
          <ac:spMkLst>
            <pc:docMk/>
            <pc:sldMk cId="1919956621" sldId="262"/>
            <ac:spMk id="3" creationId="{00000000-0000-0000-0000-000000000000}"/>
          </ac:spMkLst>
        </pc:spChg>
        <pc:spChg chg="mod">
          <ac:chgData name="TAN Mei Yi [Harrisdale Senior High School]" userId="f9f029c9-d743-4d60-9f2c-e74bdec1ab07" providerId="ADAL" clId="{6F2F8AAA-B1AE-4DAF-A659-2AF59A7FA8DA}" dt="2023-03-23T01:31:43.343" v="783" actId="207"/>
          <ac:spMkLst>
            <pc:docMk/>
            <pc:sldMk cId="1919956621" sldId="262"/>
            <ac:spMk id="6" creationId="{064607AF-9CAC-45BB-81A2-D18DDC9CA6C4}"/>
          </ac:spMkLst>
        </pc:spChg>
      </pc:sldChg>
      <pc:sldChg chg="del">
        <pc:chgData name="TAN Mei Yi [Harrisdale Senior High School]" userId="f9f029c9-d743-4d60-9f2c-e74bdec1ab07" providerId="ADAL" clId="{6F2F8AAA-B1AE-4DAF-A659-2AF59A7FA8DA}" dt="2023-03-23T00:20:38.657" v="115" actId="47"/>
        <pc:sldMkLst>
          <pc:docMk/>
          <pc:sldMk cId="3177470751" sldId="264"/>
        </pc:sldMkLst>
      </pc:sldChg>
      <pc:sldChg chg="modSp add mod">
        <pc:chgData name="TAN Mei Yi [Harrisdale Senior High School]" userId="f9f029c9-d743-4d60-9f2c-e74bdec1ab07" providerId="ADAL" clId="{6F2F8AAA-B1AE-4DAF-A659-2AF59A7FA8DA}" dt="2023-03-23T01:41:48.675" v="1455" actId="207"/>
        <pc:sldMkLst>
          <pc:docMk/>
          <pc:sldMk cId="829320255" sldId="265"/>
        </pc:sldMkLst>
        <pc:spChg chg="mod">
          <ac:chgData name="TAN Mei Yi [Harrisdale Senior High School]" userId="f9f029c9-d743-4d60-9f2c-e74bdec1ab07" providerId="ADAL" clId="{6F2F8AAA-B1AE-4DAF-A659-2AF59A7FA8DA}" dt="2023-03-23T01:41:48.675" v="1455" actId="207"/>
          <ac:spMkLst>
            <pc:docMk/>
            <pc:sldMk cId="829320255" sldId="265"/>
            <ac:spMk id="7" creationId="{305583B1-1C4A-4F34-9458-A66DD53FA03B}"/>
          </ac:spMkLst>
        </pc:spChg>
      </pc:sldChg>
      <pc:sldChg chg="modSp add mod modAnim">
        <pc:chgData name="TAN Mei Yi [Harrisdale Senior High School]" userId="f9f029c9-d743-4d60-9f2c-e74bdec1ab07" providerId="ADAL" clId="{6F2F8AAA-B1AE-4DAF-A659-2AF59A7FA8DA}" dt="2023-03-23T01:12:11.283" v="299" actId="20577"/>
        <pc:sldMkLst>
          <pc:docMk/>
          <pc:sldMk cId="4092383297" sldId="266"/>
        </pc:sldMkLst>
        <pc:spChg chg="mod">
          <ac:chgData name="TAN Mei Yi [Harrisdale Senior High School]" userId="f9f029c9-d743-4d60-9f2c-e74bdec1ab07" providerId="ADAL" clId="{6F2F8AAA-B1AE-4DAF-A659-2AF59A7FA8DA}" dt="2023-03-23T01:09:50.193" v="213" actId="207"/>
          <ac:spMkLst>
            <pc:docMk/>
            <pc:sldMk cId="4092383297" sldId="266"/>
            <ac:spMk id="4" creationId="{6A044F7B-ABF6-4279-BE6D-1C56E755086E}"/>
          </ac:spMkLst>
        </pc:spChg>
        <pc:spChg chg="mod">
          <ac:chgData name="TAN Mei Yi [Harrisdale Senior High School]" userId="f9f029c9-d743-4d60-9f2c-e74bdec1ab07" providerId="ADAL" clId="{6F2F8AAA-B1AE-4DAF-A659-2AF59A7FA8DA}" dt="2023-03-23T01:12:11.283" v="299" actId="20577"/>
          <ac:spMkLst>
            <pc:docMk/>
            <pc:sldMk cId="4092383297" sldId="266"/>
            <ac:spMk id="5" creationId="{6A3CC27E-B26F-42B8-B9D2-714D0866A25B}"/>
          </ac:spMkLst>
        </pc:spChg>
      </pc:sldChg>
      <pc:sldChg chg="modSp add mod">
        <pc:chgData name="TAN Mei Yi [Harrisdale Senior High School]" userId="f9f029c9-d743-4d60-9f2c-e74bdec1ab07" providerId="ADAL" clId="{6F2F8AAA-B1AE-4DAF-A659-2AF59A7FA8DA}" dt="2023-03-23T01:31:26.597" v="782" actId="113"/>
        <pc:sldMkLst>
          <pc:docMk/>
          <pc:sldMk cId="2203080594" sldId="267"/>
        </pc:sldMkLst>
        <pc:spChg chg="mod">
          <ac:chgData name="TAN Mei Yi [Harrisdale Senior High School]" userId="f9f029c9-d743-4d60-9f2c-e74bdec1ab07" providerId="ADAL" clId="{6F2F8AAA-B1AE-4DAF-A659-2AF59A7FA8DA}" dt="2023-03-23T01:30:52.309" v="691" actId="207"/>
          <ac:spMkLst>
            <pc:docMk/>
            <pc:sldMk cId="2203080594" sldId="267"/>
            <ac:spMk id="4" creationId="{6A044F7B-ABF6-4279-BE6D-1C56E755086E}"/>
          </ac:spMkLst>
        </pc:spChg>
        <pc:spChg chg="mod">
          <ac:chgData name="TAN Mei Yi [Harrisdale Senior High School]" userId="f9f029c9-d743-4d60-9f2c-e74bdec1ab07" providerId="ADAL" clId="{6F2F8AAA-B1AE-4DAF-A659-2AF59A7FA8DA}" dt="2023-03-23T01:31:26.597" v="782" actId="113"/>
          <ac:spMkLst>
            <pc:docMk/>
            <pc:sldMk cId="2203080594" sldId="267"/>
            <ac:spMk id="5" creationId="{6A3CC27E-B26F-42B8-B9D2-714D0866A25B}"/>
          </ac:spMkLst>
        </pc:spChg>
      </pc:sldChg>
      <pc:sldChg chg="modSp add mod">
        <pc:chgData name="TAN Mei Yi [Harrisdale Senior High School]" userId="f9f029c9-d743-4d60-9f2c-e74bdec1ab07" providerId="ADAL" clId="{6F2F8AAA-B1AE-4DAF-A659-2AF59A7FA8DA}" dt="2023-03-23T01:10:05.935" v="214" actId="207"/>
        <pc:sldMkLst>
          <pc:docMk/>
          <pc:sldMk cId="3899071999" sldId="268"/>
        </pc:sldMkLst>
        <pc:spChg chg="mod">
          <ac:chgData name="TAN Mei Yi [Harrisdale Senior High School]" userId="f9f029c9-d743-4d60-9f2c-e74bdec1ab07" providerId="ADAL" clId="{6F2F8AAA-B1AE-4DAF-A659-2AF59A7FA8DA}" dt="2023-03-23T01:10:05.935" v="214" actId="207"/>
          <ac:spMkLst>
            <pc:docMk/>
            <pc:sldMk cId="3899071999" sldId="268"/>
            <ac:spMk id="4" creationId="{57963401-2F95-45E5-A447-EB7207109D0A}"/>
          </ac:spMkLst>
        </pc:spChg>
      </pc:sldChg>
      <pc:sldChg chg="modSp add mod">
        <pc:chgData name="TAN Mei Yi [Harrisdale Senior High School]" userId="f9f029c9-d743-4d60-9f2c-e74bdec1ab07" providerId="ADAL" clId="{6F2F8AAA-B1AE-4DAF-A659-2AF59A7FA8DA}" dt="2023-03-23T01:12:41.036" v="301" actId="113"/>
        <pc:sldMkLst>
          <pc:docMk/>
          <pc:sldMk cId="1258261986" sldId="269"/>
        </pc:sldMkLst>
        <pc:spChg chg="mod">
          <ac:chgData name="TAN Mei Yi [Harrisdale Senior High School]" userId="f9f029c9-d743-4d60-9f2c-e74bdec1ab07" providerId="ADAL" clId="{6F2F8AAA-B1AE-4DAF-A659-2AF59A7FA8DA}" dt="2023-03-23T01:12:37.121" v="300" actId="113"/>
          <ac:spMkLst>
            <pc:docMk/>
            <pc:sldMk cId="1258261986" sldId="269"/>
            <ac:spMk id="3" creationId="{00000000-0000-0000-0000-000000000000}"/>
          </ac:spMkLst>
        </pc:spChg>
        <pc:spChg chg="mod">
          <ac:chgData name="TAN Mei Yi [Harrisdale Senior High School]" userId="f9f029c9-d743-4d60-9f2c-e74bdec1ab07" providerId="ADAL" clId="{6F2F8AAA-B1AE-4DAF-A659-2AF59A7FA8DA}" dt="2023-03-23T01:10:11.011" v="215" actId="207"/>
          <ac:spMkLst>
            <pc:docMk/>
            <pc:sldMk cId="1258261986" sldId="269"/>
            <ac:spMk id="7" creationId="{EBF4CA8C-33CE-4731-BAEE-B1A5B02B6C8F}"/>
          </ac:spMkLst>
        </pc:spChg>
        <pc:graphicFrameChg chg="mod">
          <ac:chgData name="TAN Mei Yi [Harrisdale Senior High School]" userId="f9f029c9-d743-4d60-9f2c-e74bdec1ab07" providerId="ADAL" clId="{6F2F8AAA-B1AE-4DAF-A659-2AF59A7FA8DA}" dt="2023-03-23T01:12:41.036" v="301" actId="113"/>
          <ac:graphicFrameMkLst>
            <pc:docMk/>
            <pc:sldMk cId="1258261986" sldId="269"/>
            <ac:graphicFrameMk id="4" creationId="{00000000-0000-0000-0000-000000000000}"/>
          </ac:graphicFrameMkLst>
        </pc:graphicFrameChg>
      </pc:sldChg>
      <pc:sldChg chg="del">
        <pc:chgData name="TAN Mei Yi [Harrisdale Senior High School]" userId="f9f029c9-d743-4d60-9f2c-e74bdec1ab07" providerId="ADAL" clId="{6F2F8AAA-B1AE-4DAF-A659-2AF59A7FA8DA}" dt="2023-03-23T00:20:38.657" v="115" actId="47"/>
        <pc:sldMkLst>
          <pc:docMk/>
          <pc:sldMk cId="2282620154" sldId="272"/>
        </pc:sldMkLst>
      </pc:sldChg>
      <pc:sldChg chg="del">
        <pc:chgData name="TAN Mei Yi [Harrisdale Senior High School]" userId="f9f029c9-d743-4d60-9f2c-e74bdec1ab07" providerId="ADAL" clId="{6F2F8AAA-B1AE-4DAF-A659-2AF59A7FA8DA}" dt="2023-03-23T00:20:38.657" v="115" actId="47"/>
        <pc:sldMkLst>
          <pc:docMk/>
          <pc:sldMk cId="637278288" sldId="273"/>
        </pc:sldMkLst>
      </pc:sldChg>
      <pc:sldChg chg="del">
        <pc:chgData name="TAN Mei Yi [Harrisdale Senior High School]" userId="f9f029c9-d743-4d60-9f2c-e74bdec1ab07" providerId="ADAL" clId="{6F2F8AAA-B1AE-4DAF-A659-2AF59A7FA8DA}" dt="2023-03-23T00:20:38.657" v="115" actId="47"/>
        <pc:sldMkLst>
          <pc:docMk/>
          <pc:sldMk cId="2679515338" sldId="274"/>
        </pc:sldMkLst>
      </pc:sldChg>
      <pc:sldChg chg="del">
        <pc:chgData name="TAN Mei Yi [Harrisdale Senior High School]" userId="f9f029c9-d743-4d60-9f2c-e74bdec1ab07" providerId="ADAL" clId="{6F2F8AAA-B1AE-4DAF-A659-2AF59A7FA8DA}" dt="2023-03-23T00:20:38.657" v="115" actId="47"/>
        <pc:sldMkLst>
          <pc:docMk/>
          <pc:sldMk cId="2917536085" sldId="275"/>
        </pc:sldMkLst>
      </pc:sldChg>
      <pc:sldChg chg="del">
        <pc:chgData name="TAN Mei Yi [Harrisdale Senior High School]" userId="f9f029c9-d743-4d60-9f2c-e74bdec1ab07" providerId="ADAL" clId="{6F2F8AAA-B1AE-4DAF-A659-2AF59A7FA8DA}" dt="2023-03-23T00:20:38.657" v="115" actId="47"/>
        <pc:sldMkLst>
          <pc:docMk/>
          <pc:sldMk cId="3484255928" sldId="276"/>
        </pc:sldMkLst>
      </pc:sldChg>
      <pc:sldChg chg="del">
        <pc:chgData name="TAN Mei Yi [Harrisdale Senior High School]" userId="f9f029c9-d743-4d60-9f2c-e74bdec1ab07" providerId="ADAL" clId="{6F2F8AAA-B1AE-4DAF-A659-2AF59A7FA8DA}" dt="2023-03-23T00:20:38.657" v="115" actId="47"/>
        <pc:sldMkLst>
          <pc:docMk/>
          <pc:sldMk cId="834836457" sldId="277"/>
        </pc:sldMkLst>
      </pc:sldChg>
      <pc:sldChg chg="del">
        <pc:chgData name="TAN Mei Yi [Harrisdale Senior High School]" userId="f9f029c9-d743-4d60-9f2c-e74bdec1ab07" providerId="ADAL" clId="{6F2F8AAA-B1AE-4DAF-A659-2AF59A7FA8DA}" dt="2023-03-23T00:20:38.657" v="115" actId="47"/>
        <pc:sldMkLst>
          <pc:docMk/>
          <pc:sldMk cId="219490777" sldId="278"/>
        </pc:sldMkLst>
      </pc:sldChg>
      <pc:sldChg chg="del">
        <pc:chgData name="TAN Mei Yi [Harrisdale Senior High School]" userId="f9f029c9-d743-4d60-9f2c-e74bdec1ab07" providerId="ADAL" clId="{6F2F8AAA-B1AE-4DAF-A659-2AF59A7FA8DA}" dt="2023-03-23T00:20:38.657" v="115" actId="47"/>
        <pc:sldMkLst>
          <pc:docMk/>
          <pc:sldMk cId="3116987951" sldId="280"/>
        </pc:sldMkLst>
      </pc:sldChg>
      <pc:sldChg chg="del">
        <pc:chgData name="TAN Mei Yi [Harrisdale Senior High School]" userId="f9f029c9-d743-4d60-9f2c-e74bdec1ab07" providerId="ADAL" clId="{6F2F8AAA-B1AE-4DAF-A659-2AF59A7FA8DA}" dt="2023-03-23T00:20:38.657" v="115" actId="47"/>
        <pc:sldMkLst>
          <pc:docMk/>
          <pc:sldMk cId="1910779787" sldId="281"/>
        </pc:sldMkLst>
      </pc:sldChg>
      <pc:sldChg chg="del">
        <pc:chgData name="TAN Mei Yi [Harrisdale Senior High School]" userId="f9f029c9-d743-4d60-9f2c-e74bdec1ab07" providerId="ADAL" clId="{6F2F8AAA-B1AE-4DAF-A659-2AF59A7FA8DA}" dt="2023-03-23T00:20:38.657" v="115" actId="47"/>
        <pc:sldMkLst>
          <pc:docMk/>
          <pc:sldMk cId="167395316" sldId="282"/>
        </pc:sldMkLst>
      </pc:sldChg>
      <pc:sldChg chg="del">
        <pc:chgData name="TAN Mei Yi [Harrisdale Senior High School]" userId="f9f029c9-d743-4d60-9f2c-e74bdec1ab07" providerId="ADAL" clId="{6F2F8AAA-B1AE-4DAF-A659-2AF59A7FA8DA}" dt="2023-03-23T00:20:38.657" v="115" actId="47"/>
        <pc:sldMkLst>
          <pc:docMk/>
          <pc:sldMk cId="1019456348" sldId="283"/>
        </pc:sldMkLst>
      </pc:sldChg>
      <pc:sldChg chg="del">
        <pc:chgData name="TAN Mei Yi [Harrisdale Senior High School]" userId="f9f029c9-d743-4d60-9f2c-e74bdec1ab07" providerId="ADAL" clId="{6F2F8AAA-B1AE-4DAF-A659-2AF59A7FA8DA}" dt="2023-03-23T00:20:38.657" v="115" actId="47"/>
        <pc:sldMkLst>
          <pc:docMk/>
          <pc:sldMk cId="1613852838" sldId="284"/>
        </pc:sldMkLst>
      </pc:sldChg>
      <pc:sldChg chg="addSp delSp modSp add mod">
        <pc:chgData name="TAN Mei Yi [Harrisdale Senior High School]" userId="f9f029c9-d743-4d60-9f2c-e74bdec1ab07" providerId="ADAL" clId="{6F2F8AAA-B1AE-4DAF-A659-2AF59A7FA8DA}" dt="2023-03-23T00:23:20.361" v="182"/>
        <pc:sldMkLst>
          <pc:docMk/>
          <pc:sldMk cId="72819990" sldId="285"/>
        </pc:sldMkLst>
        <pc:spChg chg="add mod">
          <ac:chgData name="TAN Mei Yi [Harrisdale Senior High School]" userId="f9f029c9-d743-4d60-9f2c-e74bdec1ab07" providerId="ADAL" clId="{6F2F8AAA-B1AE-4DAF-A659-2AF59A7FA8DA}" dt="2023-03-23T00:23:20.361" v="182"/>
          <ac:spMkLst>
            <pc:docMk/>
            <pc:sldMk cId="72819990" sldId="285"/>
            <ac:spMk id="3" creationId="{AB1F60F5-1079-6BCF-B458-D43E6363B2B7}"/>
          </ac:spMkLst>
        </pc:spChg>
        <pc:spChg chg="del">
          <ac:chgData name="TAN Mei Yi [Harrisdale Senior High School]" userId="f9f029c9-d743-4d60-9f2c-e74bdec1ab07" providerId="ADAL" clId="{6F2F8AAA-B1AE-4DAF-A659-2AF59A7FA8DA}" dt="2023-03-23T00:23:20.054" v="181" actId="478"/>
          <ac:spMkLst>
            <pc:docMk/>
            <pc:sldMk cId="72819990" sldId="285"/>
            <ac:spMk id="4" creationId="{087A652B-87AE-44AC-9127-17BDD4DB5CE1}"/>
          </ac:spMkLst>
        </pc:spChg>
      </pc:sldChg>
      <pc:sldChg chg="del">
        <pc:chgData name="TAN Mei Yi [Harrisdale Senior High School]" userId="f9f029c9-d743-4d60-9f2c-e74bdec1ab07" providerId="ADAL" clId="{6F2F8AAA-B1AE-4DAF-A659-2AF59A7FA8DA}" dt="2023-03-23T00:20:38.657" v="115" actId="47"/>
        <pc:sldMkLst>
          <pc:docMk/>
          <pc:sldMk cId="1372932503" sldId="286"/>
        </pc:sldMkLst>
      </pc:sldChg>
      <pc:sldChg chg="del">
        <pc:chgData name="TAN Mei Yi [Harrisdale Senior High School]" userId="f9f029c9-d743-4d60-9f2c-e74bdec1ab07" providerId="ADAL" clId="{6F2F8AAA-B1AE-4DAF-A659-2AF59A7FA8DA}" dt="2023-03-23T00:20:38.657" v="115" actId="47"/>
        <pc:sldMkLst>
          <pc:docMk/>
          <pc:sldMk cId="3591943428" sldId="287"/>
        </pc:sldMkLst>
      </pc:sldChg>
      <pc:sldChg chg="modSp mod">
        <pc:chgData name="TAN Mei Yi [Harrisdale Senior High School]" userId="f9f029c9-d743-4d60-9f2c-e74bdec1ab07" providerId="ADAL" clId="{6F2F8AAA-B1AE-4DAF-A659-2AF59A7FA8DA}" dt="2023-03-23T00:20:43.308" v="119" actId="20577"/>
        <pc:sldMkLst>
          <pc:docMk/>
          <pc:sldMk cId="3000480193" sldId="288"/>
        </pc:sldMkLst>
        <pc:spChg chg="mod">
          <ac:chgData name="TAN Mei Yi [Harrisdale Senior High School]" userId="f9f029c9-d743-4d60-9f2c-e74bdec1ab07" providerId="ADAL" clId="{6F2F8AAA-B1AE-4DAF-A659-2AF59A7FA8DA}" dt="2023-03-23T00:20:43.308" v="119" actId="20577"/>
          <ac:spMkLst>
            <pc:docMk/>
            <pc:sldMk cId="3000480193" sldId="288"/>
            <ac:spMk id="5" creationId="{00000000-0000-0000-0000-000000000000}"/>
          </ac:spMkLst>
        </pc:spChg>
      </pc:sldChg>
      <pc:sldChg chg="addSp delSp modSp add mod">
        <pc:chgData name="TAN Mei Yi [Harrisdale Senior High School]" userId="f9f029c9-d743-4d60-9f2c-e74bdec1ab07" providerId="ADAL" clId="{6F2F8AAA-B1AE-4DAF-A659-2AF59A7FA8DA}" dt="2023-03-23T00:22:11.424" v="171" actId="1076"/>
        <pc:sldMkLst>
          <pc:docMk/>
          <pc:sldMk cId="64366166" sldId="289"/>
        </pc:sldMkLst>
        <pc:spChg chg="add mod">
          <ac:chgData name="TAN Mei Yi [Harrisdale Senior High School]" userId="f9f029c9-d743-4d60-9f2c-e74bdec1ab07" providerId="ADAL" clId="{6F2F8AAA-B1AE-4DAF-A659-2AF59A7FA8DA}" dt="2023-03-23T00:22:11.424" v="171" actId="1076"/>
          <ac:spMkLst>
            <pc:docMk/>
            <pc:sldMk cId="64366166" sldId="289"/>
            <ac:spMk id="3" creationId="{D21BB0F4-0D28-1483-BD11-A13D989BB239}"/>
          </ac:spMkLst>
        </pc:spChg>
        <pc:spChg chg="del">
          <ac:chgData name="TAN Mei Yi [Harrisdale Senior High School]" userId="f9f029c9-d743-4d60-9f2c-e74bdec1ab07" providerId="ADAL" clId="{6F2F8AAA-B1AE-4DAF-A659-2AF59A7FA8DA}" dt="2023-03-23T00:22:08.365" v="170" actId="478"/>
          <ac:spMkLst>
            <pc:docMk/>
            <pc:sldMk cId="64366166" sldId="289"/>
            <ac:spMk id="4" creationId="{087A652B-87AE-44AC-9127-17BDD4DB5CE1}"/>
          </ac:spMkLst>
        </pc:spChg>
      </pc:sldChg>
      <pc:sldChg chg="addSp delSp modSp add mod">
        <pc:chgData name="TAN Mei Yi [Harrisdale Senior High School]" userId="f9f029c9-d743-4d60-9f2c-e74bdec1ab07" providerId="ADAL" clId="{6F2F8AAA-B1AE-4DAF-A659-2AF59A7FA8DA}" dt="2023-03-23T00:22:41.490" v="178"/>
        <pc:sldMkLst>
          <pc:docMk/>
          <pc:sldMk cId="1267642608" sldId="290"/>
        </pc:sldMkLst>
        <pc:spChg chg="add del mod">
          <ac:chgData name="TAN Mei Yi [Harrisdale Senior High School]" userId="f9f029c9-d743-4d60-9f2c-e74bdec1ab07" providerId="ADAL" clId="{6F2F8AAA-B1AE-4DAF-A659-2AF59A7FA8DA}" dt="2023-03-23T00:22:41.304" v="177" actId="478"/>
          <ac:spMkLst>
            <pc:docMk/>
            <pc:sldMk cId="1267642608" sldId="290"/>
            <ac:spMk id="2" creationId="{02A4B6DC-FBBB-72D4-CE2D-DF15E2A82542}"/>
          </ac:spMkLst>
        </pc:spChg>
        <pc:spChg chg="del">
          <ac:chgData name="TAN Mei Yi [Harrisdale Senior High School]" userId="f9f029c9-d743-4d60-9f2c-e74bdec1ab07" providerId="ADAL" clId="{6F2F8AAA-B1AE-4DAF-A659-2AF59A7FA8DA}" dt="2023-03-23T00:20:49.216" v="120" actId="478"/>
          <ac:spMkLst>
            <pc:docMk/>
            <pc:sldMk cId="1267642608" sldId="290"/>
            <ac:spMk id="4" creationId="{087A652B-87AE-44AC-9127-17BDD4DB5CE1}"/>
          </ac:spMkLst>
        </pc:spChg>
        <pc:spChg chg="add mod">
          <ac:chgData name="TAN Mei Yi [Harrisdale Senior High School]" userId="f9f029c9-d743-4d60-9f2c-e74bdec1ab07" providerId="ADAL" clId="{6F2F8AAA-B1AE-4DAF-A659-2AF59A7FA8DA}" dt="2023-03-23T00:22:41.490" v="178"/>
          <ac:spMkLst>
            <pc:docMk/>
            <pc:sldMk cId="1267642608" sldId="290"/>
            <ac:spMk id="8" creationId="{0FDFC319-1CB2-753D-94E1-E85C1BF1BB9E}"/>
          </ac:spMkLst>
        </pc:spChg>
      </pc:sldChg>
      <pc:sldChg chg="addSp delSp modSp add mod">
        <pc:chgData name="TAN Mei Yi [Harrisdale Senior High School]" userId="f9f029c9-d743-4d60-9f2c-e74bdec1ab07" providerId="ADAL" clId="{6F2F8AAA-B1AE-4DAF-A659-2AF59A7FA8DA}" dt="2023-03-23T00:22:45.065" v="180"/>
        <pc:sldMkLst>
          <pc:docMk/>
          <pc:sldMk cId="2734597158" sldId="291"/>
        </pc:sldMkLst>
        <pc:spChg chg="add del mod">
          <ac:chgData name="TAN Mei Yi [Harrisdale Senior High School]" userId="f9f029c9-d743-4d60-9f2c-e74bdec1ab07" providerId="ADAL" clId="{6F2F8AAA-B1AE-4DAF-A659-2AF59A7FA8DA}" dt="2023-03-23T00:22:44.764" v="179" actId="478"/>
          <ac:spMkLst>
            <pc:docMk/>
            <pc:sldMk cId="2734597158" sldId="291"/>
            <ac:spMk id="2" creationId="{A9C4F693-7416-5133-DCD4-7C65BC13025D}"/>
          </ac:spMkLst>
        </pc:spChg>
        <pc:spChg chg="add mod">
          <ac:chgData name="TAN Mei Yi [Harrisdale Senior High School]" userId="f9f029c9-d743-4d60-9f2c-e74bdec1ab07" providerId="ADAL" clId="{6F2F8AAA-B1AE-4DAF-A659-2AF59A7FA8DA}" dt="2023-03-23T00:22:45.065" v="180"/>
          <ac:spMkLst>
            <pc:docMk/>
            <pc:sldMk cId="2734597158" sldId="291"/>
            <ac:spMk id="3" creationId="{3C6C124D-0C68-A2F1-F776-F602746BA8EF}"/>
          </ac:spMkLst>
        </pc:spChg>
        <pc:spChg chg="del">
          <ac:chgData name="TAN Mei Yi [Harrisdale Senior High School]" userId="f9f029c9-d743-4d60-9f2c-e74bdec1ab07" providerId="ADAL" clId="{6F2F8AAA-B1AE-4DAF-A659-2AF59A7FA8DA}" dt="2023-03-23T00:20:23.601" v="113" actId="478"/>
          <ac:spMkLst>
            <pc:docMk/>
            <pc:sldMk cId="2734597158" sldId="291"/>
            <ac:spMk id="4" creationId="{087A652B-87AE-44AC-9127-17BDD4DB5CE1}"/>
          </ac:spMkLst>
        </pc:spChg>
      </pc:sldChg>
      <pc:sldChg chg="modSp mod">
        <pc:chgData name="TAN Mei Yi [Harrisdale Senior High School]" userId="f9f029c9-d743-4d60-9f2c-e74bdec1ab07" providerId="ADAL" clId="{6F2F8AAA-B1AE-4DAF-A659-2AF59A7FA8DA}" dt="2023-03-23T00:18:46.755" v="111" actId="255"/>
        <pc:sldMkLst>
          <pc:docMk/>
          <pc:sldMk cId="2226349418" sldId="292"/>
        </pc:sldMkLst>
        <pc:spChg chg="mod">
          <ac:chgData name="TAN Mei Yi [Harrisdale Senior High School]" userId="f9f029c9-d743-4d60-9f2c-e74bdec1ab07" providerId="ADAL" clId="{6F2F8AAA-B1AE-4DAF-A659-2AF59A7FA8DA}" dt="2023-03-23T00:18:46.755" v="111" actId="255"/>
          <ac:spMkLst>
            <pc:docMk/>
            <pc:sldMk cId="2226349418" sldId="292"/>
            <ac:spMk id="21" creationId="{8E7845BC-DC72-44E1-BABF-6AFB4DC3022D}"/>
          </ac:spMkLst>
        </pc:spChg>
        <pc:spChg chg="mod">
          <ac:chgData name="TAN Mei Yi [Harrisdale Senior High School]" userId="f9f029c9-d743-4d60-9f2c-e74bdec1ab07" providerId="ADAL" clId="{6F2F8AAA-B1AE-4DAF-A659-2AF59A7FA8DA}" dt="2023-03-23T00:18:37.773" v="109" actId="313"/>
          <ac:spMkLst>
            <pc:docMk/>
            <pc:sldMk cId="2226349418" sldId="292"/>
            <ac:spMk id="22" creationId="{046BE2BE-401B-43B6-9F59-E6AE635E14BD}"/>
          </ac:spMkLst>
        </pc:spChg>
      </pc:sldChg>
      <pc:sldChg chg="modSp add mod">
        <pc:chgData name="TAN Mei Yi [Harrisdale Senior High School]" userId="f9f029c9-d743-4d60-9f2c-e74bdec1ab07" providerId="ADAL" clId="{6F2F8AAA-B1AE-4DAF-A659-2AF59A7FA8DA}" dt="2023-03-23T01:38:03.402" v="1406" actId="207"/>
        <pc:sldMkLst>
          <pc:docMk/>
          <pc:sldMk cId="4243988199" sldId="293"/>
        </pc:sldMkLst>
        <pc:spChg chg="mod">
          <ac:chgData name="TAN Mei Yi [Harrisdale Senior High School]" userId="f9f029c9-d743-4d60-9f2c-e74bdec1ab07" providerId="ADAL" clId="{6F2F8AAA-B1AE-4DAF-A659-2AF59A7FA8DA}" dt="2023-03-23T01:38:03.402" v="1406" actId="207"/>
          <ac:spMkLst>
            <pc:docMk/>
            <pc:sldMk cId="4243988199" sldId="293"/>
            <ac:spMk id="6" creationId="{064607AF-9CAC-45BB-81A2-D18DDC9CA6C4}"/>
          </ac:spMkLst>
        </pc:spChg>
      </pc:sldChg>
      <pc:sldChg chg="addSp delSp modSp add mod modAnim">
        <pc:chgData name="TAN Mei Yi [Harrisdale Senior High School]" userId="f9f029c9-d743-4d60-9f2c-e74bdec1ab07" providerId="ADAL" clId="{6F2F8AAA-B1AE-4DAF-A659-2AF59A7FA8DA}" dt="2023-03-23T01:41:36.842" v="1454" actId="1076"/>
        <pc:sldMkLst>
          <pc:docMk/>
          <pc:sldMk cId="3456251725" sldId="294"/>
        </pc:sldMkLst>
        <pc:spChg chg="add mod">
          <ac:chgData name="TAN Mei Yi [Harrisdale Senior High School]" userId="f9f029c9-d743-4d60-9f2c-e74bdec1ab07" providerId="ADAL" clId="{6F2F8AAA-B1AE-4DAF-A659-2AF59A7FA8DA}" dt="2023-03-23T00:23:42.271" v="188"/>
          <ac:spMkLst>
            <pc:docMk/>
            <pc:sldMk cId="3456251725" sldId="294"/>
            <ac:spMk id="2" creationId="{1B6B8DD8-4144-89F7-C247-6F6A765FC6A2}"/>
          </ac:spMkLst>
        </pc:spChg>
        <pc:spChg chg="mod">
          <ac:chgData name="TAN Mei Yi [Harrisdale Senior High School]" userId="f9f029c9-d743-4d60-9f2c-e74bdec1ab07" providerId="ADAL" clId="{6F2F8AAA-B1AE-4DAF-A659-2AF59A7FA8DA}" dt="2023-03-23T01:41:34.886" v="1453" actId="20577"/>
          <ac:spMkLst>
            <pc:docMk/>
            <pc:sldMk cId="3456251725" sldId="294"/>
            <ac:spMk id="3" creationId="{00000000-0000-0000-0000-000000000000}"/>
          </ac:spMkLst>
        </pc:spChg>
        <pc:spChg chg="del">
          <ac:chgData name="TAN Mei Yi [Harrisdale Senior High School]" userId="f9f029c9-d743-4d60-9f2c-e74bdec1ab07" providerId="ADAL" clId="{6F2F8AAA-B1AE-4DAF-A659-2AF59A7FA8DA}" dt="2023-03-23T00:23:42.020" v="187" actId="478"/>
          <ac:spMkLst>
            <pc:docMk/>
            <pc:sldMk cId="3456251725" sldId="294"/>
            <ac:spMk id="15" creationId="{2D937339-2154-4C4D-98A2-41F80670C525}"/>
          </ac:spMkLst>
        </pc:spChg>
        <pc:picChg chg="add mod">
          <ac:chgData name="TAN Mei Yi [Harrisdale Senior High School]" userId="f9f029c9-d743-4d60-9f2c-e74bdec1ab07" providerId="ADAL" clId="{6F2F8AAA-B1AE-4DAF-A659-2AF59A7FA8DA}" dt="2023-03-23T01:41:36.842" v="1454" actId="1076"/>
          <ac:picMkLst>
            <pc:docMk/>
            <pc:sldMk cId="3456251725" sldId="294"/>
            <ac:picMk id="4" creationId="{9BD78ABF-CD91-1E7F-7728-4775F1051FE1}"/>
          </ac:picMkLst>
        </pc:picChg>
      </pc:sldChg>
      <pc:sldChg chg="addSp delSp modSp add mod">
        <pc:chgData name="TAN Mei Yi [Harrisdale Senior High School]" userId="f9f029c9-d743-4d60-9f2c-e74bdec1ab07" providerId="ADAL" clId="{6F2F8AAA-B1AE-4DAF-A659-2AF59A7FA8DA}" dt="2023-03-23T00:23:38.658" v="186"/>
        <pc:sldMkLst>
          <pc:docMk/>
          <pc:sldMk cId="1230942062" sldId="295"/>
        </pc:sldMkLst>
        <pc:spChg chg="add mod">
          <ac:chgData name="TAN Mei Yi [Harrisdale Senior High School]" userId="f9f029c9-d743-4d60-9f2c-e74bdec1ab07" providerId="ADAL" clId="{6F2F8AAA-B1AE-4DAF-A659-2AF59A7FA8DA}" dt="2023-03-23T00:23:38.658" v="186"/>
          <ac:spMkLst>
            <pc:docMk/>
            <pc:sldMk cId="1230942062" sldId="295"/>
            <ac:spMk id="2" creationId="{29FA50C2-1400-7357-06E7-0E37C178E3B2}"/>
          </ac:spMkLst>
        </pc:spChg>
        <pc:spChg chg="del">
          <ac:chgData name="TAN Mei Yi [Harrisdale Senior High School]" userId="f9f029c9-d743-4d60-9f2c-e74bdec1ab07" providerId="ADAL" clId="{6F2F8AAA-B1AE-4DAF-A659-2AF59A7FA8DA}" dt="2023-03-23T00:23:38.410" v="185" actId="478"/>
          <ac:spMkLst>
            <pc:docMk/>
            <pc:sldMk cId="1230942062" sldId="295"/>
            <ac:spMk id="15" creationId="{2D937339-2154-4C4D-98A2-41F80670C525}"/>
          </ac:spMkLst>
        </pc:spChg>
      </pc:sldChg>
      <pc:sldChg chg="del">
        <pc:chgData name="TAN Mei Yi [Harrisdale Senior High School]" userId="f9f029c9-d743-4d60-9f2c-e74bdec1ab07" providerId="ADAL" clId="{6F2F8AAA-B1AE-4DAF-A659-2AF59A7FA8DA}" dt="2023-03-23T00:20:38.657" v="115" actId="47"/>
        <pc:sldMkLst>
          <pc:docMk/>
          <pc:sldMk cId="1878992383" sldId="296"/>
        </pc:sldMkLst>
      </pc:sldChg>
      <pc:sldChg chg="del">
        <pc:chgData name="TAN Mei Yi [Harrisdale Senior High School]" userId="f9f029c9-d743-4d60-9f2c-e74bdec1ab07" providerId="ADAL" clId="{6F2F8AAA-B1AE-4DAF-A659-2AF59A7FA8DA}" dt="2023-03-23T00:20:38.657" v="115" actId="47"/>
        <pc:sldMkLst>
          <pc:docMk/>
          <pc:sldMk cId="4044487715" sldId="297"/>
        </pc:sldMkLst>
      </pc:sldChg>
      <pc:sldChg chg="del">
        <pc:chgData name="TAN Mei Yi [Harrisdale Senior High School]" userId="f9f029c9-d743-4d60-9f2c-e74bdec1ab07" providerId="ADAL" clId="{6F2F8AAA-B1AE-4DAF-A659-2AF59A7FA8DA}" dt="2023-03-23T00:20:38.657" v="115" actId="47"/>
        <pc:sldMkLst>
          <pc:docMk/>
          <pc:sldMk cId="580639594" sldId="298"/>
        </pc:sldMkLst>
      </pc:sldChg>
      <pc:sldChg chg="del">
        <pc:chgData name="TAN Mei Yi [Harrisdale Senior High School]" userId="f9f029c9-d743-4d60-9f2c-e74bdec1ab07" providerId="ADAL" clId="{6F2F8AAA-B1AE-4DAF-A659-2AF59A7FA8DA}" dt="2023-03-23T00:20:38.657" v="115" actId="47"/>
        <pc:sldMkLst>
          <pc:docMk/>
          <pc:sldMk cId="2853611958" sldId="299"/>
        </pc:sldMkLst>
      </pc:sldChg>
      <pc:sldChg chg="del">
        <pc:chgData name="TAN Mei Yi [Harrisdale Senior High School]" userId="f9f029c9-d743-4d60-9f2c-e74bdec1ab07" providerId="ADAL" clId="{6F2F8AAA-B1AE-4DAF-A659-2AF59A7FA8DA}" dt="2023-03-23T00:20:38.657" v="115" actId="47"/>
        <pc:sldMkLst>
          <pc:docMk/>
          <pc:sldMk cId="3114966878" sldId="300"/>
        </pc:sldMkLst>
      </pc:sldChg>
      <pc:sldChg chg="del">
        <pc:chgData name="TAN Mei Yi [Harrisdale Senior High School]" userId="f9f029c9-d743-4d60-9f2c-e74bdec1ab07" providerId="ADAL" clId="{6F2F8AAA-B1AE-4DAF-A659-2AF59A7FA8DA}" dt="2023-03-23T00:20:38.657" v="115" actId="47"/>
        <pc:sldMkLst>
          <pc:docMk/>
          <pc:sldMk cId="1230475780" sldId="302"/>
        </pc:sldMkLst>
      </pc:sldChg>
      <pc:sldChg chg="del">
        <pc:chgData name="TAN Mei Yi [Harrisdale Senior High School]" userId="f9f029c9-d743-4d60-9f2c-e74bdec1ab07" providerId="ADAL" clId="{6F2F8AAA-B1AE-4DAF-A659-2AF59A7FA8DA}" dt="2023-03-23T00:20:38.657" v="115" actId="47"/>
        <pc:sldMkLst>
          <pc:docMk/>
          <pc:sldMk cId="338124706" sldId="303"/>
        </pc:sldMkLst>
      </pc:sldChg>
      <pc:sldChg chg="del">
        <pc:chgData name="TAN Mei Yi [Harrisdale Senior High School]" userId="f9f029c9-d743-4d60-9f2c-e74bdec1ab07" providerId="ADAL" clId="{6F2F8AAA-B1AE-4DAF-A659-2AF59A7FA8DA}" dt="2023-03-23T00:20:38.657" v="115" actId="47"/>
        <pc:sldMkLst>
          <pc:docMk/>
          <pc:sldMk cId="1374517155" sldId="304"/>
        </pc:sldMkLst>
      </pc:sldChg>
      <pc:sldChg chg="del">
        <pc:chgData name="TAN Mei Yi [Harrisdale Senior High School]" userId="f9f029c9-d743-4d60-9f2c-e74bdec1ab07" providerId="ADAL" clId="{6F2F8AAA-B1AE-4DAF-A659-2AF59A7FA8DA}" dt="2023-03-23T00:20:38.657" v="115" actId="47"/>
        <pc:sldMkLst>
          <pc:docMk/>
          <pc:sldMk cId="1605016054" sldId="305"/>
        </pc:sldMkLst>
      </pc:sldChg>
      <pc:sldChg chg="modSp add mod modAnim">
        <pc:chgData name="TAN Mei Yi [Harrisdale Senior High School]" userId="f9f029c9-d743-4d60-9f2c-e74bdec1ab07" providerId="ADAL" clId="{6F2F8AAA-B1AE-4DAF-A659-2AF59A7FA8DA}" dt="2023-03-23T01:14:06.315" v="325"/>
        <pc:sldMkLst>
          <pc:docMk/>
          <pc:sldMk cId="1539773210" sldId="306"/>
        </pc:sldMkLst>
        <pc:spChg chg="mod">
          <ac:chgData name="TAN Mei Yi [Harrisdale Senior High School]" userId="f9f029c9-d743-4d60-9f2c-e74bdec1ab07" providerId="ADAL" clId="{6F2F8AAA-B1AE-4DAF-A659-2AF59A7FA8DA}" dt="2023-03-23T01:13:59.848" v="323" actId="255"/>
          <ac:spMkLst>
            <pc:docMk/>
            <pc:sldMk cId="1539773210" sldId="306"/>
            <ac:spMk id="5" creationId="{20055495-76E9-438F-940B-B33D69B1DB34}"/>
          </ac:spMkLst>
        </pc:spChg>
        <pc:spChg chg="mod">
          <ac:chgData name="TAN Mei Yi [Harrisdale Senior High School]" userId="f9f029c9-d743-4d60-9f2c-e74bdec1ab07" providerId="ADAL" clId="{6F2F8AAA-B1AE-4DAF-A659-2AF59A7FA8DA}" dt="2023-03-23T01:10:18.517" v="216" actId="207"/>
          <ac:spMkLst>
            <pc:docMk/>
            <pc:sldMk cId="1539773210" sldId="306"/>
            <ac:spMk id="7" creationId="{C49F4337-60A7-4B72-9017-58875CFBE021}"/>
          </ac:spMkLst>
        </pc:spChg>
        <pc:graphicFrameChg chg="mod">
          <ac:chgData name="TAN Mei Yi [Harrisdale Senior High School]" userId="f9f029c9-d743-4d60-9f2c-e74bdec1ab07" providerId="ADAL" clId="{6F2F8AAA-B1AE-4DAF-A659-2AF59A7FA8DA}" dt="2023-03-23T01:12:46.233" v="302" actId="113"/>
          <ac:graphicFrameMkLst>
            <pc:docMk/>
            <pc:sldMk cId="1539773210" sldId="306"/>
            <ac:graphicFrameMk id="6" creationId="{1FBC3E46-D39B-42F8-8D20-477CF30387C9}"/>
          </ac:graphicFrameMkLst>
        </pc:graphicFrameChg>
      </pc:sldChg>
      <pc:sldChg chg="addSp delSp modSp add mod delAnim modAnim">
        <pc:chgData name="TAN Mei Yi [Harrisdale Senior High School]" userId="f9f029c9-d743-4d60-9f2c-e74bdec1ab07" providerId="ADAL" clId="{6F2F8AAA-B1AE-4DAF-A659-2AF59A7FA8DA}" dt="2023-03-23T01:20:00.737" v="537"/>
        <pc:sldMkLst>
          <pc:docMk/>
          <pc:sldMk cId="3106532549" sldId="307"/>
        </pc:sldMkLst>
        <pc:spChg chg="mod">
          <ac:chgData name="TAN Mei Yi [Harrisdale Senior High School]" userId="f9f029c9-d743-4d60-9f2c-e74bdec1ab07" providerId="ADAL" clId="{6F2F8AAA-B1AE-4DAF-A659-2AF59A7FA8DA}" dt="2023-03-23T01:19:22.469" v="525" actId="27636"/>
          <ac:spMkLst>
            <pc:docMk/>
            <pc:sldMk cId="3106532549" sldId="307"/>
            <ac:spMk id="3" creationId="{00000000-0000-0000-0000-000000000000}"/>
          </ac:spMkLst>
        </pc:spChg>
        <pc:spChg chg="add mod">
          <ac:chgData name="TAN Mei Yi [Harrisdale Senior High School]" userId="f9f029c9-d743-4d60-9f2c-e74bdec1ab07" providerId="ADAL" clId="{6F2F8AAA-B1AE-4DAF-A659-2AF59A7FA8DA}" dt="2023-03-23T01:16:44.746" v="376" actId="1076"/>
          <ac:spMkLst>
            <pc:docMk/>
            <pc:sldMk cId="3106532549" sldId="307"/>
            <ac:spMk id="6" creationId="{267D289D-A18A-5B97-E974-8001F2493EAF}"/>
          </ac:spMkLst>
        </pc:spChg>
        <pc:spChg chg="add mod">
          <ac:chgData name="TAN Mei Yi [Harrisdale Senior High School]" userId="f9f029c9-d743-4d60-9f2c-e74bdec1ab07" providerId="ADAL" clId="{6F2F8AAA-B1AE-4DAF-A659-2AF59A7FA8DA}" dt="2023-03-23T01:16:54.072" v="383" actId="1076"/>
          <ac:spMkLst>
            <pc:docMk/>
            <pc:sldMk cId="3106532549" sldId="307"/>
            <ac:spMk id="7" creationId="{669F34F9-8A22-E52E-0DDE-435648437EE3}"/>
          </ac:spMkLst>
        </pc:spChg>
        <pc:spChg chg="mod">
          <ac:chgData name="TAN Mei Yi [Harrisdale Senior High School]" userId="f9f029c9-d743-4d60-9f2c-e74bdec1ab07" providerId="ADAL" clId="{6F2F8AAA-B1AE-4DAF-A659-2AF59A7FA8DA}" dt="2023-03-23T01:14:18.557" v="326" actId="207"/>
          <ac:spMkLst>
            <pc:docMk/>
            <pc:sldMk cId="3106532549" sldId="307"/>
            <ac:spMk id="8" creationId="{3BBD2681-D5C4-494E-B015-9D689E33A334}"/>
          </ac:spMkLst>
        </pc:spChg>
        <pc:spChg chg="add mod">
          <ac:chgData name="TAN Mei Yi [Harrisdale Senior High School]" userId="f9f029c9-d743-4d60-9f2c-e74bdec1ab07" providerId="ADAL" clId="{6F2F8AAA-B1AE-4DAF-A659-2AF59A7FA8DA}" dt="2023-03-23T01:17:25.534" v="404" actId="1076"/>
          <ac:spMkLst>
            <pc:docMk/>
            <pc:sldMk cId="3106532549" sldId="307"/>
            <ac:spMk id="9" creationId="{623D5CC7-C28D-4484-D747-D635D38881F7}"/>
          </ac:spMkLst>
        </pc:spChg>
        <pc:spChg chg="add mod">
          <ac:chgData name="TAN Mei Yi [Harrisdale Senior High School]" userId="f9f029c9-d743-4d60-9f2c-e74bdec1ab07" providerId="ADAL" clId="{6F2F8AAA-B1AE-4DAF-A659-2AF59A7FA8DA}" dt="2023-03-23T01:17:51.315" v="421" actId="1076"/>
          <ac:spMkLst>
            <pc:docMk/>
            <pc:sldMk cId="3106532549" sldId="307"/>
            <ac:spMk id="10" creationId="{30A52750-A68C-5B9B-BB93-CC0C5459733E}"/>
          </ac:spMkLst>
        </pc:spChg>
        <pc:spChg chg="add mod">
          <ac:chgData name="TAN Mei Yi [Harrisdale Senior High School]" userId="f9f029c9-d743-4d60-9f2c-e74bdec1ab07" providerId="ADAL" clId="{6F2F8AAA-B1AE-4DAF-A659-2AF59A7FA8DA}" dt="2023-03-23T01:18:05.702" v="427" actId="1076"/>
          <ac:spMkLst>
            <pc:docMk/>
            <pc:sldMk cId="3106532549" sldId="307"/>
            <ac:spMk id="11" creationId="{0DD02B0C-9A48-5699-EE61-3B998802AF5F}"/>
          </ac:spMkLst>
        </pc:spChg>
        <pc:spChg chg="add mod">
          <ac:chgData name="TAN Mei Yi [Harrisdale Senior High School]" userId="f9f029c9-d743-4d60-9f2c-e74bdec1ab07" providerId="ADAL" clId="{6F2F8AAA-B1AE-4DAF-A659-2AF59A7FA8DA}" dt="2023-03-23T01:19:43.476" v="532" actId="1076"/>
          <ac:spMkLst>
            <pc:docMk/>
            <pc:sldMk cId="3106532549" sldId="307"/>
            <ac:spMk id="12" creationId="{E4FAB985-DAEA-AD91-4193-80C26FD6E1A7}"/>
          </ac:spMkLst>
        </pc:spChg>
        <pc:picChg chg="add del mod">
          <ac:chgData name="TAN Mei Yi [Harrisdale Senior High School]" userId="f9f029c9-d743-4d60-9f2c-e74bdec1ab07" providerId="ADAL" clId="{6F2F8AAA-B1AE-4DAF-A659-2AF59A7FA8DA}" dt="2023-03-23T01:14:41.785" v="333"/>
          <ac:picMkLst>
            <pc:docMk/>
            <pc:sldMk cId="3106532549" sldId="307"/>
            <ac:picMk id="2" creationId="{3BC34CB4-E0A7-FE76-2253-9E113A5FCFBB}"/>
          </ac:picMkLst>
        </pc:picChg>
        <pc:picChg chg="del mod">
          <ac:chgData name="TAN Mei Yi [Harrisdale Senior High School]" userId="f9f029c9-d743-4d60-9f2c-e74bdec1ab07" providerId="ADAL" clId="{6F2F8AAA-B1AE-4DAF-A659-2AF59A7FA8DA}" dt="2023-03-23T01:18:07.221" v="428" actId="478"/>
          <ac:picMkLst>
            <pc:docMk/>
            <pc:sldMk cId="3106532549" sldId="307"/>
            <ac:picMk id="4" creationId="{00000000-0000-0000-0000-000000000000}"/>
          </ac:picMkLst>
        </pc:picChg>
        <pc:picChg chg="add mod modCrop">
          <ac:chgData name="TAN Mei Yi [Harrisdale Senior High School]" userId="f9f029c9-d743-4d60-9f2c-e74bdec1ab07" providerId="ADAL" clId="{6F2F8AAA-B1AE-4DAF-A659-2AF59A7FA8DA}" dt="2023-03-23T01:15:46.152" v="345" actId="1076"/>
          <ac:picMkLst>
            <pc:docMk/>
            <pc:sldMk cId="3106532549" sldId="307"/>
            <ac:picMk id="5" creationId="{460F9480-8C7C-9EE7-788E-C64EAB86367A}"/>
          </ac:picMkLst>
        </pc:picChg>
        <pc:picChg chg="add mod ord modCrop">
          <ac:chgData name="TAN Mei Yi [Harrisdale Senior High School]" userId="f9f029c9-d743-4d60-9f2c-e74bdec1ab07" providerId="ADAL" clId="{6F2F8AAA-B1AE-4DAF-A659-2AF59A7FA8DA}" dt="2023-03-23T01:19:57.286" v="536" actId="167"/>
          <ac:picMkLst>
            <pc:docMk/>
            <pc:sldMk cId="3106532549" sldId="307"/>
            <ac:picMk id="14" creationId="{CA64A197-494D-68D5-6B5C-A7A92245D770}"/>
          </ac:picMkLst>
        </pc:picChg>
      </pc:sldChg>
      <pc:sldChg chg="addSp delSp modSp add mod modAnim">
        <pc:chgData name="TAN Mei Yi [Harrisdale Senior High School]" userId="f9f029c9-d743-4d60-9f2c-e74bdec1ab07" providerId="ADAL" clId="{6F2F8AAA-B1AE-4DAF-A659-2AF59A7FA8DA}" dt="2023-03-23T01:30:32.076" v="690"/>
        <pc:sldMkLst>
          <pc:docMk/>
          <pc:sldMk cId="1240092391" sldId="308"/>
        </pc:sldMkLst>
        <pc:spChg chg="add mod">
          <ac:chgData name="TAN Mei Yi [Harrisdale Senior High School]" userId="f9f029c9-d743-4d60-9f2c-e74bdec1ab07" providerId="ADAL" clId="{6F2F8AAA-B1AE-4DAF-A659-2AF59A7FA8DA}" dt="2023-03-23T01:09:12.588" v="202"/>
          <ac:spMkLst>
            <pc:docMk/>
            <pc:sldMk cId="1240092391" sldId="308"/>
            <ac:spMk id="2" creationId="{50CD3334-F051-DE7F-B362-CE4D714539E1}"/>
          </ac:spMkLst>
        </pc:spChg>
        <pc:spChg chg="mod">
          <ac:chgData name="TAN Mei Yi [Harrisdale Senior High School]" userId="f9f029c9-d743-4d60-9f2c-e74bdec1ab07" providerId="ADAL" clId="{6F2F8AAA-B1AE-4DAF-A659-2AF59A7FA8DA}" dt="2023-03-23T01:30:24.953" v="688" actId="207"/>
          <ac:spMkLst>
            <pc:docMk/>
            <pc:sldMk cId="1240092391" sldId="308"/>
            <ac:spMk id="3" creationId="{23909C2E-C777-42C9-BBBA-294F95EEBE20}"/>
          </ac:spMkLst>
        </pc:spChg>
        <pc:spChg chg="del">
          <ac:chgData name="TAN Mei Yi [Harrisdale Senior High School]" userId="f9f029c9-d743-4d60-9f2c-e74bdec1ab07" providerId="ADAL" clId="{6F2F8AAA-B1AE-4DAF-A659-2AF59A7FA8DA}" dt="2023-03-23T01:09:12.336" v="201" actId="478"/>
          <ac:spMkLst>
            <pc:docMk/>
            <pc:sldMk cId="1240092391" sldId="308"/>
            <ac:spMk id="4" creationId="{7D688933-35AE-47EC-9CE8-9EA8D6FBAED5}"/>
          </ac:spMkLst>
        </pc:spChg>
      </pc:sldChg>
      <pc:sldChg chg="addSp delSp modSp add mod modAnim">
        <pc:chgData name="TAN Mei Yi [Harrisdale Senior High School]" userId="f9f029c9-d743-4d60-9f2c-e74bdec1ab07" providerId="ADAL" clId="{6F2F8AAA-B1AE-4DAF-A659-2AF59A7FA8DA}" dt="2023-03-23T01:40:15.327" v="1425" actId="21"/>
        <pc:sldMkLst>
          <pc:docMk/>
          <pc:sldMk cId="4041022850" sldId="309"/>
        </pc:sldMkLst>
        <pc:spChg chg="mod">
          <ac:chgData name="TAN Mei Yi [Harrisdale Senior High School]" userId="f9f029c9-d743-4d60-9f2c-e74bdec1ab07" providerId="ADAL" clId="{6F2F8AAA-B1AE-4DAF-A659-2AF59A7FA8DA}" dt="2023-03-23T01:40:07.337" v="1422" actId="113"/>
          <ac:spMkLst>
            <pc:docMk/>
            <pc:sldMk cId="4041022850" sldId="309"/>
            <ac:spMk id="3"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9"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11" creationId="{00000000-0000-0000-0000-000000000000}"/>
          </ac:spMkLst>
        </pc:spChg>
        <pc:spChg chg="mod">
          <ac:chgData name="TAN Mei Yi [Harrisdale Senior High School]" userId="f9f029c9-d743-4d60-9f2c-e74bdec1ab07" providerId="ADAL" clId="{6F2F8AAA-B1AE-4DAF-A659-2AF59A7FA8DA}" dt="2023-03-23T01:38:36.408" v="1409" actId="113"/>
          <ac:spMkLst>
            <pc:docMk/>
            <pc:sldMk cId="4041022850" sldId="309"/>
            <ac:spMk id="13" creationId="{00000000-0000-0000-0000-000000000000}"/>
          </ac:spMkLst>
        </pc:spChg>
        <pc:spChg chg="mod">
          <ac:chgData name="TAN Mei Yi [Harrisdale Senior High School]" userId="f9f029c9-d743-4d60-9f2c-e74bdec1ab07" providerId="ADAL" clId="{6F2F8AAA-B1AE-4DAF-A659-2AF59A7FA8DA}" dt="2023-03-23T01:38:53.403" v="1413" actId="113"/>
          <ac:spMkLst>
            <pc:docMk/>
            <pc:sldMk cId="4041022850" sldId="309"/>
            <ac:spMk id="15" creationId="{2D937339-2154-4C4D-98A2-41F80670C525}"/>
          </ac:spMkLst>
        </pc:spChg>
        <pc:picChg chg="add del mod">
          <ac:chgData name="TAN Mei Yi [Harrisdale Senior High School]" userId="f9f029c9-d743-4d60-9f2c-e74bdec1ab07" providerId="ADAL" clId="{6F2F8AAA-B1AE-4DAF-A659-2AF59A7FA8DA}" dt="2023-03-23T01:40:15.327" v="1425" actId="21"/>
          <ac:picMkLst>
            <pc:docMk/>
            <pc:sldMk cId="4041022850" sldId="309"/>
            <ac:picMk id="5" creationId="{B2B9A227-9913-F6BE-71E1-559F66B54792}"/>
          </ac:picMkLst>
        </pc:picChg>
        <pc:cxnChg chg="mod">
          <ac:chgData name="TAN Mei Yi [Harrisdale Senior High School]" userId="f9f029c9-d743-4d60-9f2c-e74bdec1ab07" providerId="ADAL" clId="{6F2F8AAA-B1AE-4DAF-A659-2AF59A7FA8DA}" dt="2023-03-23T01:38:47.951" v="1411" actId="208"/>
          <ac:cxnSpMkLst>
            <pc:docMk/>
            <pc:sldMk cId="4041022850" sldId="309"/>
            <ac:cxnSpMk id="8" creationId="{00000000-0000-0000-0000-000000000000}"/>
          </ac:cxnSpMkLst>
        </pc:cxnChg>
        <pc:cxnChg chg="mod">
          <ac:chgData name="TAN Mei Yi [Harrisdale Senior High School]" userId="f9f029c9-d743-4d60-9f2c-e74bdec1ab07" providerId="ADAL" clId="{6F2F8AAA-B1AE-4DAF-A659-2AF59A7FA8DA}" dt="2023-03-23T01:38:47.951" v="1411" actId="208"/>
          <ac:cxnSpMkLst>
            <pc:docMk/>
            <pc:sldMk cId="4041022850" sldId="309"/>
            <ac:cxnSpMk id="10" creationId="{00000000-0000-0000-0000-000000000000}"/>
          </ac:cxnSpMkLst>
        </pc:cxnChg>
        <pc:cxnChg chg="mod">
          <ac:chgData name="TAN Mei Yi [Harrisdale Senior High School]" userId="f9f029c9-d743-4d60-9f2c-e74bdec1ab07" providerId="ADAL" clId="{6F2F8AAA-B1AE-4DAF-A659-2AF59A7FA8DA}" dt="2023-03-23T01:38:47.951" v="1411" actId="208"/>
          <ac:cxnSpMkLst>
            <pc:docMk/>
            <pc:sldMk cId="4041022850" sldId="309"/>
            <ac:cxnSpMk id="14" creationId="{00000000-0000-0000-0000-000000000000}"/>
          </ac:cxnSpMkLst>
        </pc:cxnChg>
      </pc:sldChg>
      <pc:sldChg chg="addSp delSp modSp add mod modAnim">
        <pc:chgData name="TAN Mei Yi [Harrisdale Senior High School]" userId="f9f029c9-d743-4d60-9f2c-e74bdec1ab07" providerId="ADAL" clId="{6F2F8AAA-B1AE-4DAF-A659-2AF59A7FA8DA}" dt="2023-03-23T01:40:24.500" v="1429" actId="1076"/>
        <pc:sldMkLst>
          <pc:docMk/>
          <pc:sldMk cId="591745041" sldId="310"/>
        </pc:sldMkLst>
        <pc:spChg chg="add mod">
          <ac:chgData name="TAN Mei Yi [Harrisdale Senior High School]" userId="f9f029c9-d743-4d60-9f2c-e74bdec1ab07" providerId="ADAL" clId="{6F2F8AAA-B1AE-4DAF-A659-2AF59A7FA8DA}" dt="2023-03-23T01:09:42.184" v="212"/>
          <ac:spMkLst>
            <pc:docMk/>
            <pc:sldMk cId="591745041" sldId="310"/>
            <ac:spMk id="2" creationId="{8A8F5AD2-8164-6414-96F4-299405C73CA3}"/>
          </ac:spMkLst>
        </pc:spChg>
        <pc:spChg chg="mod">
          <ac:chgData name="TAN Mei Yi [Harrisdale Senior High School]" userId="f9f029c9-d743-4d60-9f2c-e74bdec1ab07" providerId="ADAL" clId="{6F2F8AAA-B1AE-4DAF-A659-2AF59A7FA8DA}" dt="2023-03-23T01:39:26.409" v="1419" actId="207"/>
          <ac:spMkLst>
            <pc:docMk/>
            <pc:sldMk cId="591745041" sldId="310"/>
            <ac:spMk id="3" creationId="{00000000-0000-0000-0000-000000000000}"/>
          </ac:spMkLst>
        </pc:spChg>
        <pc:spChg chg="del">
          <ac:chgData name="TAN Mei Yi [Harrisdale Senior High School]" userId="f9f029c9-d743-4d60-9f2c-e74bdec1ab07" providerId="ADAL" clId="{6F2F8AAA-B1AE-4DAF-A659-2AF59A7FA8DA}" dt="2023-03-23T01:09:41.065" v="211" actId="478"/>
          <ac:spMkLst>
            <pc:docMk/>
            <pc:sldMk cId="591745041" sldId="310"/>
            <ac:spMk id="15" creationId="{2D937339-2154-4C4D-98A2-41F80670C525}"/>
          </ac:spMkLst>
        </pc:spChg>
        <pc:picChg chg="add mod">
          <ac:chgData name="TAN Mei Yi [Harrisdale Senior High School]" userId="f9f029c9-d743-4d60-9f2c-e74bdec1ab07" providerId="ADAL" clId="{6F2F8AAA-B1AE-4DAF-A659-2AF59A7FA8DA}" dt="2023-03-23T01:40:24.500" v="1429" actId="1076"/>
          <ac:picMkLst>
            <pc:docMk/>
            <pc:sldMk cId="591745041" sldId="310"/>
            <ac:picMk id="4" creationId="{402DF56B-C466-17FD-F87E-29B53673AAAA}"/>
          </ac:picMkLst>
        </pc:picChg>
      </pc:sldChg>
      <pc:sldChg chg="addSp delSp modSp add mod">
        <pc:chgData name="TAN Mei Yi [Harrisdale Senior High School]" userId="f9f029c9-d743-4d60-9f2c-e74bdec1ab07" providerId="ADAL" clId="{6F2F8AAA-B1AE-4DAF-A659-2AF59A7FA8DA}" dt="2023-03-23T00:23:23.547" v="184"/>
        <pc:sldMkLst>
          <pc:docMk/>
          <pc:sldMk cId="176469213" sldId="311"/>
        </pc:sldMkLst>
        <pc:spChg chg="add mod">
          <ac:chgData name="TAN Mei Yi [Harrisdale Senior High School]" userId="f9f029c9-d743-4d60-9f2c-e74bdec1ab07" providerId="ADAL" clId="{6F2F8AAA-B1AE-4DAF-A659-2AF59A7FA8DA}" dt="2023-03-23T00:23:23.547" v="184"/>
          <ac:spMkLst>
            <pc:docMk/>
            <pc:sldMk cId="176469213" sldId="311"/>
            <ac:spMk id="2" creationId="{F6F69DF6-A716-E951-D41C-16CB08E1FA95}"/>
          </ac:spMkLst>
        </pc:spChg>
        <pc:spChg chg="del">
          <ac:chgData name="TAN Mei Yi [Harrisdale Senior High School]" userId="f9f029c9-d743-4d60-9f2c-e74bdec1ab07" providerId="ADAL" clId="{6F2F8AAA-B1AE-4DAF-A659-2AF59A7FA8DA}" dt="2023-03-23T00:23:23.284" v="183" actId="478"/>
          <ac:spMkLst>
            <pc:docMk/>
            <pc:sldMk cId="176469213" sldId="311"/>
            <ac:spMk id="4" creationId="{FB16AC73-64A1-4CD9-AA61-87BD59746B4D}"/>
          </ac:spMkLst>
        </pc:spChg>
      </pc:sldChg>
      <pc:sldChg chg="addSp delSp modSp add mod">
        <pc:chgData name="TAN Mei Yi [Harrisdale Senior High School]" userId="f9f029c9-d743-4d60-9f2c-e74bdec1ab07" providerId="ADAL" clId="{6F2F8AAA-B1AE-4DAF-A659-2AF59A7FA8DA}" dt="2023-03-23T00:22:32.261" v="174" actId="478"/>
        <pc:sldMkLst>
          <pc:docMk/>
          <pc:sldMk cId="224559464" sldId="312"/>
        </pc:sldMkLst>
        <pc:spChg chg="add mod">
          <ac:chgData name="TAN Mei Yi [Harrisdale Senior High School]" userId="f9f029c9-d743-4d60-9f2c-e74bdec1ab07" providerId="ADAL" clId="{6F2F8AAA-B1AE-4DAF-A659-2AF59A7FA8DA}" dt="2023-03-23T00:22:25.987" v="173"/>
          <ac:spMkLst>
            <pc:docMk/>
            <pc:sldMk cId="224559464" sldId="312"/>
            <ac:spMk id="2" creationId="{224AC5C2-4265-8C5E-C585-08C7C9963093}"/>
          </ac:spMkLst>
        </pc:spChg>
        <pc:spChg chg="del mod">
          <ac:chgData name="TAN Mei Yi [Harrisdale Senior High School]" userId="f9f029c9-d743-4d60-9f2c-e74bdec1ab07" providerId="ADAL" clId="{6F2F8AAA-B1AE-4DAF-A659-2AF59A7FA8DA}" dt="2023-03-23T00:22:32.261" v="174" actId="478"/>
          <ac:spMkLst>
            <pc:docMk/>
            <pc:sldMk cId="224559464" sldId="312"/>
            <ac:spMk id="4" creationId="{087A652B-87AE-44AC-9127-17BDD4DB5CE1}"/>
          </ac:spMkLst>
        </pc:spChg>
      </pc:sldChg>
      <pc:sldChg chg="addSp delSp modSp add mod">
        <pc:chgData name="TAN Mei Yi [Harrisdale Senior High School]" userId="f9f029c9-d743-4d60-9f2c-e74bdec1ab07" providerId="ADAL" clId="{6F2F8AAA-B1AE-4DAF-A659-2AF59A7FA8DA}" dt="2023-03-23T00:22:35.832" v="176"/>
        <pc:sldMkLst>
          <pc:docMk/>
          <pc:sldMk cId="3601221498" sldId="313"/>
        </pc:sldMkLst>
        <pc:spChg chg="add mod">
          <ac:chgData name="TAN Mei Yi [Harrisdale Senior High School]" userId="f9f029c9-d743-4d60-9f2c-e74bdec1ab07" providerId="ADAL" clId="{6F2F8AAA-B1AE-4DAF-A659-2AF59A7FA8DA}" dt="2023-03-23T00:22:35.832" v="176"/>
          <ac:spMkLst>
            <pc:docMk/>
            <pc:sldMk cId="3601221498" sldId="313"/>
            <ac:spMk id="2" creationId="{AC92FA2A-B80B-391D-19DE-40BF49442660}"/>
          </ac:spMkLst>
        </pc:spChg>
        <pc:spChg chg="del">
          <ac:chgData name="TAN Mei Yi [Harrisdale Senior High School]" userId="f9f029c9-d743-4d60-9f2c-e74bdec1ab07" providerId="ADAL" clId="{6F2F8AAA-B1AE-4DAF-A659-2AF59A7FA8DA}" dt="2023-03-23T00:22:35.624" v="175" actId="478"/>
          <ac:spMkLst>
            <pc:docMk/>
            <pc:sldMk cId="3601221498" sldId="313"/>
            <ac:spMk id="4" creationId="{087A652B-87AE-44AC-9127-17BDD4DB5CE1}"/>
          </ac:spMkLst>
        </pc:spChg>
      </pc:sldChg>
      <pc:sldChg chg="modSp add del modAnim">
        <pc:chgData name="TAN Mei Yi [Harrisdale Senior High School]" userId="f9f029c9-d743-4d60-9f2c-e74bdec1ab07" providerId="ADAL" clId="{6F2F8AAA-B1AE-4DAF-A659-2AF59A7FA8DA}" dt="2023-03-23T01:29:51.398" v="685" actId="47"/>
        <pc:sldMkLst>
          <pc:docMk/>
          <pc:sldMk cId="1988727048" sldId="314"/>
        </pc:sldMkLst>
        <pc:spChg chg="mod">
          <ac:chgData name="TAN Mei Yi [Harrisdale Senior High School]" userId="f9f029c9-d743-4d60-9f2c-e74bdec1ab07" providerId="ADAL" clId="{6F2F8AAA-B1AE-4DAF-A659-2AF59A7FA8DA}" dt="2023-03-23T01:22:23.436" v="684" actId="20577"/>
          <ac:spMkLst>
            <pc:docMk/>
            <pc:sldMk cId="1988727048" sldId="314"/>
            <ac:spMk id="3" creationId="{23909C2E-C777-42C9-BBBA-294F95EEBE20}"/>
          </ac:spMkLst>
        </pc:spChg>
      </pc:sldChg>
    </pc:docChg>
  </pc:docChgLst>
  <pc:docChgLst>
    <pc:chgData name="TAN Mei Yi [Harrisdale Senior High School]" userId="f9f029c9-d743-4d60-9f2c-e74bdec1ab07" providerId="ADAL" clId="{C4D0E93F-951D-4A31-8F97-7C3E28EDA5CE}"/>
    <pc:docChg chg="undo custSel addSld delSld modSld sldOrd">
      <pc:chgData name="TAN Mei Yi [Harrisdale Senior High School]" userId="f9f029c9-d743-4d60-9f2c-e74bdec1ab07" providerId="ADAL" clId="{C4D0E93F-951D-4A31-8F97-7C3E28EDA5CE}" dt="2023-08-05T06:37:31.834" v="5348" actId="20577"/>
      <pc:docMkLst>
        <pc:docMk/>
      </pc:docMkLst>
      <pc:sldChg chg="del">
        <pc:chgData name="TAN Mei Yi [Harrisdale Senior High School]" userId="f9f029c9-d743-4d60-9f2c-e74bdec1ab07" providerId="ADAL" clId="{C4D0E93F-951D-4A31-8F97-7C3E28EDA5CE}" dt="2023-08-03T04:31:21.786" v="86" actId="47"/>
        <pc:sldMkLst>
          <pc:docMk/>
          <pc:sldMk cId="141135197" sldId="258"/>
        </pc:sldMkLst>
      </pc:sldChg>
      <pc:sldChg chg="del">
        <pc:chgData name="TAN Mei Yi [Harrisdale Senior High School]" userId="f9f029c9-d743-4d60-9f2c-e74bdec1ab07" providerId="ADAL" clId="{C4D0E93F-951D-4A31-8F97-7C3E28EDA5CE}" dt="2023-08-03T04:31:21.786" v="86" actId="47"/>
        <pc:sldMkLst>
          <pc:docMk/>
          <pc:sldMk cId="1418505735" sldId="260"/>
        </pc:sldMkLst>
      </pc:sldChg>
      <pc:sldChg chg="del">
        <pc:chgData name="TAN Mei Yi [Harrisdale Senior High School]" userId="f9f029c9-d743-4d60-9f2c-e74bdec1ab07" providerId="ADAL" clId="{C4D0E93F-951D-4A31-8F97-7C3E28EDA5CE}" dt="2023-08-03T04:31:21.786" v="86" actId="47"/>
        <pc:sldMkLst>
          <pc:docMk/>
          <pc:sldMk cId="1025179346" sldId="262"/>
        </pc:sldMkLst>
      </pc:sldChg>
      <pc:sldChg chg="del">
        <pc:chgData name="TAN Mei Yi [Harrisdale Senior High School]" userId="f9f029c9-d743-4d60-9f2c-e74bdec1ab07" providerId="ADAL" clId="{C4D0E93F-951D-4A31-8F97-7C3E28EDA5CE}" dt="2023-08-03T04:31:21.786" v="86" actId="47"/>
        <pc:sldMkLst>
          <pc:docMk/>
          <pc:sldMk cId="1273836146" sldId="264"/>
        </pc:sldMkLst>
      </pc:sldChg>
      <pc:sldChg chg="del">
        <pc:chgData name="TAN Mei Yi [Harrisdale Senior High School]" userId="f9f029c9-d743-4d60-9f2c-e74bdec1ab07" providerId="ADAL" clId="{C4D0E93F-951D-4A31-8F97-7C3E28EDA5CE}" dt="2023-08-03T04:31:21.786" v="86" actId="47"/>
        <pc:sldMkLst>
          <pc:docMk/>
          <pc:sldMk cId="4082306545" sldId="265"/>
        </pc:sldMkLst>
      </pc:sldChg>
      <pc:sldChg chg="del">
        <pc:chgData name="TAN Mei Yi [Harrisdale Senior High School]" userId="f9f029c9-d743-4d60-9f2c-e74bdec1ab07" providerId="ADAL" clId="{C4D0E93F-951D-4A31-8F97-7C3E28EDA5CE}" dt="2023-08-03T04:31:21.786" v="86" actId="47"/>
        <pc:sldMkLst>
          <pc:docMk/>
          <pc:sldMk cId="3060007406" sldId="266"/>
        </pc:sldMkLst>
      </pc:sldChg>
      <pc:sldChg chg="del">
        <pc:chgData name="TAN Mei Yi [Harrisdale Senior High School]" userId="f9f029c9-d743-4d60-9f2c-e74bdec1ab07" providerId="ADAL" clId="{C4D0E93F-951D-4A31-8F97-7C3E28EDA5CE}" dt="2023-08-03T04:31:21.786" v="86" actId="47"/>
        <pc:sldMkLst>
          <pc:docMk/>
          <pc:sldMk cId="13227278" sldId="267"/>
        </pc:sldMkLst>
      </pc:sldChg>
      <pc:sldChg chg="del">
        <pc:chgData name="TAN Mei Yi [Harrisdale Senior High School]" userId="f9f029c9-d743-4d60-9f2c-e74bdec1ab07" providerId="ADAL" clId="{C4D0E93F-951D-4A31-8F97-7C3E28EDA5CE}" dt="2023-08-03T04:31:21.786" v="86" actId="47"/>
        <pc:sldMkLst>
          <pc:docMk/>
          <pc:sldMk cId="1148942275" sldId="268"/>
        </pc:sldMkLst>
      </pc:sldChg>
      <pc:sldChg chg="del">
        <pc:chgData name="TAN Mei Yi [Harrisdale Senior High School]" userId="f9f029c9-d743-4d60-9f2c-e74bdec1ab07" providerId="ADAL" clId="{C4D0E93F-951D-4A31-8F97-7C3E28EDA5CE}" dt="2023-08-03T04:31:21.786" v="86" actId="47"/>
        <pc:sldMkLst>
          <pc:docMk/>
          <pc:sldMk cId="1289733801" sldId="269"/>
        </pc:sldMkLst>
      </pc:sldChg>
      <pc:sldChg chg="del">
        <pc:chgData name="TAN Mei Yi [Harrisdale Senior High School]" userId="f9f029c9-d743-4d60-9f2c-e74bdec1ab07" providerId="ADAL" clId="{C4D0E93F-951D-4A31-8F97-7C3E28EDA5CE}" dt="2023-08-05T02:57:37.894" v="2007" actId="47"/>
        <pc:sldMkLst>
          <pc:docMk/>
          <pc:sldMk cId="1089441419" sldId="270"/>
        </pc:sldMkLst>
      </pc:sldChg>
      <pc:sldChg chg="del">
        <pc:chgData name="TAN Mei Yi [Harrisdale Senior High School]" userId="f9f029c9-d743-4d60-9f2c-e74bdec1ab07" providerId="ADAL" clId="{C4D0E93F-951D-4A31-8F97-7C3E28EDA5CE}" dt="2023-08-05T02:57:37.894" v="2007" actId="47"/>
        <pc:sldMkLst>
          <pc:docMk/>
          <pc:sldMk cId="3478059241" sldId="271"/>
        </pc:sldMkLst>
      </pc:sldChg>
      <pc:sldChg chg="add del">
        <pc:chgData name="TAN Mei Yi [Harrisdale Senior High School]" userId="f9f029c9-d743-4d60-9f2c-e74bdec1ab07" providerId="ADAL" clId="{C4D0E93F-951D-4A31-8F97-7C3E28EDA5CE}" dt="2023-08-05T02:50:44.219" v="1563"/>
        <pc:sldMkLst>
          <pc:docMk/>
          <pc:sldMk cId="247917883" sldId="272"/>
        </pc:sldMkLst>
      </pc:sldChg>
      <pc:sldChg chg="add del">
        <pc:chgData name="TAN Mei Yi [Harrisdale Senior High School]" userId="f9f029c9-d743-4d60-9f2c-e74bdec1ab07" providerId="ADAL" clId="{C4D0E93F-951D-4A31-8F97-7C3E28EDA5CE}" dt="2023-08-05T02:50:44.219" v="1563"/>
        <pc:sldMkLst>
          <pc:docMk/>
          <pc:sldMk cId="1127069596" sldId="274"/>
        </pc:sldMkLst>
      </pc:sldChg>
      <pc:sldChg chg="add del">
        <pc:chgData name="TAN Mei Yi [Harrisdale Senior High School]" userId="f9f029c9-d743-4d60-9f2c-e74bdec1ab07" providerId="ADAL" clId="{C4D0E93F-951D-4A31-8F97-7C3E28EDA5CE}" dt="2023-08-05T02:50:44.219" v="1563"/>
        <pc:sldMkLst>
          <pc:docMk/>
          <pc:sldMk cId="248115118" sldId="275"/>
        </pc:sldMkLst>
      </pc:sldChg>
      <pc:sldChg chg="add del">
        <pc:chgData name="TAN Mei Yi [Harrisdale Senior High School]" userId="f9f029c9-d743-4d60-9f2c-e74bdec1ab07" providerId="ADAL" clId="{C4D0E93F-951D-4A31-8F97-7C3E28EDA5CE}" dt="2023-08-05T02:50:44.219" v="1563"/>
        <pc:sldMkLst>
          <pc:docMk/>
          <pc:sldMk cId="3375839066" sldId="276"/>
        </pc:sldMkLst>
      </pc:sldChg>
      <pc:sldChg chg="add del">
        <pc:chgData name="TAN Mei Yi [Harrisdale Senior High School]" userId="f9f029c9-d743-4d60-9f2c-e74bdec1ab07" providerId="ADAL" clId="{C4D0E93F-951D-4A31-8F97-7C3E28EDA5CE}" dt="2023-08-05T02:50:44.219" v="1563"/>
        <pc:sldMkLst>
          <pc:docMk/>
          <pc:sldMk cId="2176912138" sldId="277"/>
        </pc:sldMkLst>
      </pc:sldChg>
      <pc:sldChg chg="add del">
        <pc:chgData name="TAN Mei Yi [Harrisdale Senior High School]" userId="f9f029c9-d743-4d60-9f2c-e74bdec1ab07" providerId="ADAL" clId="{C4D0E93F-951D-4A31-8F97-7C3E28EDA5CE}" dt="2023-08-05T02:50:44.219" v="1563"/>
        <pc:sldMkLst>
          <pc:docMk/>
          <pc:sldMk cId="3261069384" sldId="278"/>
        </pc:sldMkLst>
      </pc:sldChg>
      <pc:sldChg chg="modSp mod">
        <pc:chgData name="TAN Mei Yi [Harrisdale Senior High School]" userId="f9f029c9-d743-4d60-9f2c-e74bdec1ab07" providerId="ADAL" clId="{C4D0E93F-951D-4A31-8F97-7C3E28EDA5CE}" dt="2023-08-05T06:37:31.834" v="5348" actId="20577"/>
        <pc:sldMkLst>
          <pc:docMk/>
          <pc:sldMk cId="3000480193" sldId="288"/>
        </pc:sldMkLst>
        <pc:spChg chg="mod">
          <ac:chgData name="TAN Mei Yi [Harrisdale Senior High School]" userId="f9f029c9-d743-4d60-9f2c-e74bdec1ab07" providerId="ADAL" clId="{C4D0E93F-951D-4A31-8F97-7C3E28EDA5CE}" dt="2023-08-05T06:37:31.834" v="5348" actId="20577"/>
          <ac:spMkLst>
            <pc:docMk/>
            <pc:sldMk cId="3000480193" sldId="288"/>
            <ac:spMk id="5" creationId="{00000000-0000-0000-0000-000000000000}"/>
          </ac:spMkLst>
        </pc:spChg>
      </pc:sldChg>
      <pc:sldChg chg="add del">
        <pc:chgData name="TAN Mei Yi [Harrisdale Senior High School]" userId="f9f029c9-d743-4d60-9f2c-e74bdec1ab07" providerId="ADAL" clId="{C4D0E93F-951D-4A31-8F97-7C3E28EDA5CE}" dt="2023-08-05T02:50:44.219" v="1563"/>
        <pc:sldMkLst>
          <pc:docMk/>
          <pc:sldMk cId="1976731551" sldId="291"/>
        </pc:sldMkLst>
      </pc:sldChg>
      <pc:sldChg chg="modSp mod">
        <pc:chgData name="TAN Mei Yi [Harrisdale Senior High School]" userId="f9f029c9-d743-4d60-9f2c-e74bdec1ab07" providerId="ADAL" clId="{C4D0E93F-951D-4A31-8F97-7C3E28EDA5CE}" dt="2023-08-03T04:21:29.871" v="85" actId="20577"/>
        <pc:sldMkLst>
          <pc:docMk/>
          <pc:sldMk cId="2226349418" sldId="292"/>
        </pc:sldMkLst>
        <pc:spChg chg="mod">
          <ac:chgData name="TAN Mei Yi [Harrisdale Senior High School]" userId="f9f029c9-d743-4d60-9f2c-e74bdec1ab07" providerId="ADAL" clId="{C4D0E93F-951D-4A31-8F97-7C3E28EDA5CE}" dt="2023-08-03T04:20:50.795" v="11" actId="20577"/>
          <ac:spMkLst>
            <pc:docMk/>
            <pc:sldMk cId="2226349418" sldId="292"/>
            <ac:spMk id="21" creationId="{8E7845BC-DC72-44E1-BABF-6AFB4DC3022D}"/>
          </ac:spMkLst>
        </pc:spChg>
        <pc:spChg chg="mod">
          <ac:chgData name="TAN Mei Yi [Harrisdale Senior High School]" userId="f9f029c9-d743-4d60-9f2c-e74bdec1ab07" providerId="ADAL" clId="{C4D0E93F-951D-4A31-8F97-7C3E28EDA5CE}" dt="2023-08-03T04:21:29.871" v="85" actId="20577"/>
          <ac:spMkLst>
            <pc:docMk/>
            <pc:sldMk cId="2226349418" sldId="292"/>
            <ac:spMk id="22" creationId="{046BE2BE-401B-43B6-9F59-E6AE635E14BD}"/>
          </ac:spMkLst>
        </pc:spChg>
      </pc:sldChg>
      <pc:sldChg chg="add del">
        <pc:chgData name="TAN Mei Yi [Harrisdale Senior High School]" userId="f9f029c9-d743-4d60-9f2c-e74bdec1ab07" providerId="ADAL" clId="{C4D0E93F-951D-4A31-8F97-7C3E28EDA5CE}" dt="2023-08-05T02:50:44.219" v="1563"/>
        <pc:sldMkLst>
          <pc:docMk/>
          <pc:sldMk cId="182285549" sldId="294"/>
        </pc:sldMkLst>
      </pc:sldChg>
      <pc:sldChg chg="add del">
        <pc:chgData name="TAN Mei Yi [Harrisdale Senior High School]" userId="f9f029c9-d743-4d60-9f2c-e74bdec1ab07" providerId="ADAL" clId="{C4D0E93F-951D-4A31-8F97-7C3E28EDA5CE}" dt="2023-08-05T02:50:44.219" v="1563"/>
        <pc:sldMkLst>
          <pc:docMk/>
          <pc:sldMk cId="3013641837" sldId="295"/>
        </pc:sldMkLst>
      </pc:sldChg>
      <pc:sldChg chg="add del">
        <pc:chgData name="TAN Mei Yi [Harrisdale Senior High School]" userId="f9f029c9-d743-4d60-9f2c-e74bdec1ab07" providerId="ADAL" clId="{C4D0E93F-951D-4A31-8F97-7C3E28EDA5CE}" dt="2023-08-05T02:50:44.219" v="1563"/>
        <pc:sldMkLst>
          <pc:docMk/>
          <pc:sldMk cId="1254344215" sldId="296"/>
        </pc:sldMkLst>
      </pc:sldChg>
      <pc:sldChg chg="add del">
        <pc:chgData name="TAN Mei Yi [Harrisdale Senior High School]" userId="f9f029c9-d743-4d60-9f2c-e74bdec1ab07" providerId="ADAL" clId="{C4D0E93F-951D-4A31-8F97-7C3E28EDA5CE}" dt="2023-08-05T02:50:44.219" v="1563"/>
        <pc:sldMkLst>
          <pc:docMk/>
          <pc:sldMk cId="869975432" sldId="297"/>
        </pc:sldMkLst>
      </pc:sldChg>
      <pc:sldChg chg="modSp add del mod">
        <pc:chgData name="TAN Mei Yi [Harrisdale Senior High School]" userId="f9f029c9-d743-4d60-9f2c-e74bdec1ab07" providerId="ADAL" clId="{C4D0E93F-951D-4A31-8F97-7C3E28EDA5CE}" dt="2023-08-05T02:50:44.219" v="1563"/>
        <pc:sldMkLst>
          <pc:docMk/>
          <pc:sldMk cId="4176968861" sldId="298"/>
        </pc:sldMkLst>
        <pc:spChg chg="mod">
          <ac:chgData name="TAN Mei Yi [Harrisdale Senior High School]" userId="f9f029c9-d743-4d60-9f2c-e74bdec1ab07" providerId="ADAL" clId="{C4D0E93F-951D-4A31-8F97-7C3E28EDA5CE}" dt="2023-08-05T02:50:43.589" v="1562" actId="207"/>
          <ac:spMkLst>
            <pc:docMk/>
            <pc:sldMk cId="4176968861" sldId="298"/>
            <ac:spMk id="5" creationId="{FD3D86F4-3766-40BE-ABF3-9C62315AAF7A}"/>
          </ac:spMkLst>
        </pc:spChg>
      </pc:sldChg>
      <pc:sldChg chg="add del">
        <pc:chgData name="TAN Mei Yi [Harrisdale Senior High School]" userId="f9f029c9-d743-4d60-9f2c-e74bdec1ab07" providerId="ADAL" clId="{C4D0E93F-951D-4A31-8F97-7C3E28EDA5CE}" dt="2023-08-05T02:50:44.219" v="1563"/>
        <pc:sldMkLst>
          <pc:docMk/>
          <pc:sldMk cId="4158201386" sldId="299"/>
        </pc:sldMkLst>
      </pc:sldChg>
      <pc:sldChg chg="add del">
        <pc:chgData name="TAN Mei Yi [Harrisdale Senior High School]" userId="f9f029c9-d743-4d60-9f2c-e74bdec1ab07" providerId="ADAL" clId="{C4D0E93F-951D-4A31-8F97-7C3E28EDA5CE}" dt="2023-08-05T02:50:44.219" v="1563"/>
        <pc:sldMkLst>
          <pc:docMk/>
          <pc:sldMk cId="967405901" sldId="300"/>
        </pc:sldMkLst>
      </pc:sldChg>
      <pc:sldChg chg="del">
        <pc:chgData name="TAN Mei Yi [Harrisdale Senior High School]" userId="f9f029c9-d743-4d60-9f2c-e74bdec1ab07" providerId="ADAL" clId="{C4D0E93F-951D-4A31-8F97-7C3E28EDA5CE}" dt="2023-08-03T04:31:21.786" v="86" actId="47"/>
        <pc:sldMkLst>
          <pc:docMk/>
          <pc:sldMk cId="3703332129" sldId="398"/>
        </pc:sldMkLst>
      </pc:sldChg>
      <pc:sldChg chg="del">
        <pc:chgData name="TAN Mei Yi [Harrisdale Senior High School]" userId="f9f029c9-d743-4d60-9f2c-e74bdec1ab07" providerId="ADAL" clId="{C4D0E93F-951D-4A31-8F97-7C3E28EDA5CE}" dt="2023-08-03T04:31:21.786" v="86" actId="47"/>
        <pc:sldMkLst>
          <pc:docMk/>
          <pc:sldMk cId="2223024623" sldId="399"/>
        </pc:sldMkLst>
      </pc:sldChg>
      <pc:sldChg chg="del">
        <pc:chgData name="TAN Mei Yi [Harrisdale Senior High School]" userId="f9f029c9-d743-4d60-9f2c-e74bdec1ab07" providerId="ADAL" clId="{C4D0E93F-951D-4A31-8F97-7C3E28EDA5CE}" dt="2023-08-03T04:31:21.786" v="86" actId="47"/>
        <pc:sldMkLst>
          <pc:docMk/>
          <pc:sldMk cId="3896942429" sldId="400"/>
        </pc:sldMkLst>
      </pc:sldChg>
      <pc:sldChg chg="del">
        <pc:chgData name="TAN Mei Yi [Harrisdale Senior High School]" userId="f9f029c9-d743-4d60-9f2c-e74bdec1ab07" providerId="ADAL" clId="{C4D0E93F-951D-4A31-8F97-7C3E28EDA5CE}" dt="2023-08-03T04:31:21.786" v="86" actId="47"/>
        <pc:sldMkLst>
          <pc:docMk/>
          <pc:sldMk cId="842028698" sldId="401"/>
        </pc:sldMkLst>
      </pc:sldChg>
      <pc:sldChg chg="del">
        <pc:chgData name="TAN Mei Yi [Harrisdale Senior High School]" userId="f9f029c9-d743-4d60-9f2c-e74bdec1ab07" providerId="ADAL" clId="{C4D0E93F-951D-4A31-8F97-7C3E28EDA5CE}" dt="2023-08-03T04:31:21.786" v="86" actId="47"/>
        <pc:sldMkLst>
          <pc:docMk/>
          <pc:sldMk cId="797998984" sldId="402"/>
        </pc:sldMkLst>
      </pc:sldChg>
      <pc:sldChg chg="del">
        <pc:chgData name="TAN Mei Yi [Harrisdale Senior High School]" userId="f9f029c9-d743-4d60-9f2c-e74bdec1ab07" providerId="ADAL" clId="{C4D0E93F-951D-4A31-8F97-7C3E28EDA5CE}" dt="2023-08-03T04:31:21.786" v="86" actId="47"/>
        <pc:sldMkLst>
          <pc:docMk/>
          <pc:sldMk cId="1464856378" sldId="404"/>
        </pc:sldMkLst>
      </pc:sldChg>
      <pc:sldChg chg="del">
        <pc:chgData name="TAN Mei Yi [Harrisdale Senior High School]" userId="f9f029c9-d743-4d60-9f2c-e74bdec1ab07" providerId="ADAL" clId="{C4D0E93F-951D-4A31-8F97-7C3E28EDA5CE}" dt="2023-08-03T04:31:21.786" v="86" actId="47"/>
        <pc:sldMkLst>
          <pc:docMk/>
          <pc:sldMk cId="88597714" sldId="405"/>
        </pc:sldMkLst>
      </pc:sldChg>
      <pc:sldChg chg="del">
        <pc:chgData name="TAN Mei Yi [Harrisdale Senior High School]" userId="f9f029c9-d743-4d60-9f2c-e74bdec1ab07" providerId="ADAL" clId="{C4D0E93F-951D-4A31-8F97-7C3E28EDA5CE}" dt="2023-08-03T04:31:21.786" v="86" actId="47"/>
        <pc:sldMkLst>
          <pc:docMk/>
          <pc:sldMk cId="47181351" sldId="406"/>
        </pc:sldMkLst>
      </pc:sldChg>
      <pc:sldChg chg="del">
        <pc:chgData name="TAN Mei Yi [Harrisdale Senior High School]" userId="f9f029c9-d743-4d60-9f2c-e74bdec1ab07" providerId="ADAL" clId="{C4D0E93F-951D-4A31-8F97-7C3E28EDA5CE}" dt="2023-08-03T04:31:21.786" v="86" actId="47"/>
        <pc:sldMkLst>
          <pc:docMk/>
          <pc:sldMk cId="235596722" sldId="407"/>
        </pc:sldMkLst>
      </pc:sldChg>
      <pc:sldChg chg="del">
        <pc:chgData name="TAN Mei Yi [Harrisdale Senior High School]" userId="f9f029c9-d743-4d60-9f2c-e74bdec1ab07" providerId="ADAL" clId="{C4D0E93F-951D-4A31-8F97-7C3E28EDA5CE}" dt="2023-08-03T04:31:21.786" v="86" actId="47"/>
        <pc:sldMkLst>
          <pc:docMk/>
          <pc:sldMk cId="2654622747" sldId="408"/>
        </pc:sldMkLst>
      </pc:sldChg>
      <pc:sldChg chg="del">
        <pc:chgData name="TAN Mei Yi [Harrisdale Senior High School]" userId="f9f029c9-d743-4d60-9f2c-e74bdec1ab07" providerId="ADAL" clId="{C4D0E93F-951D-4A31-8F97-7C3E28EDA5CE}" dt="2023-08-03T04:31:21.786" v="86" actId="47"/>
        <pc:sldMkLst>
          <pc:docMk/>
          <pc:sldMk cId="496166069" sldId="409"/>
        </pc:sldMkLst>
      </pc:sldChg>
      <pc:sldChg chg="del">
        <pc:chgData name="TAN Mei Yi [Harrisdale Senior High School]" userId="f9f029c9-d743-4d60-9f2c-e74bdec1ab07" providerId="ADAL" clId="{C4D0E93F-951D-4A31-8F97-7C3E28EDA5CE}" dt="2023-08-03T04:31:21.786" v="86" actId="47"/>
        <pc:sldMkLst>
          <pc:docMk/>
          <pc:sldMk cId="3805072023" sldId="410"/>
        </pc:sldMkLst>
      </pc:sldChg>
      <pc:sldChg chg="addSp delSp modSp mod modAnim">
        <pc:chgData name="TAN Mei Yi [Harrisdale Senior High School]" userId="f9f029c9-d743-4d60-9f2c-e74bdec1ab07" providerId="ADAL" clId="{C4D0E93F-951D-4A31-8F97-7C3E28EDA5CE}" dt="2023-08-04T02:32:03.864" v="292" actId="478"/>
        <pc:sldMkLst>
          <pc:docMk/>
          <pc:sldMk cId="3074725939" sldId="411"/>
        </pc:sldMkLst>
        <pc:spChg chg="mod">
          <ac:chgData name="TAN Mei Yi [Harrisdale Senior High School]" userId="f9f029c9-d743-4d60-9f2c-e74bdec1ab07" providerId="ADAL" clId="{C4D0E93F-951D-4A31-8F97-7C3E28EDA5CE}" dt="2023-08-04T02:31:18.735" v="265" actId="20577"/>
          <ac:spMkLst>
            <pc:docMk/>
            <pc:sldMk cId="3074725939" sldId="411"/>
            <ac:spMk id="2" creationId="{B6219B9E-6023-4ED2-372C-8FDE3B3D982A}"/>
          </ac:spMkLst>
        </pc:spChg>
        <pc:spChg chg="add del mod">
          <ac:chgData name="TAN Mei Yi [Harrisdale Senior High School]" userId="f9f029c9-d743-4d60-9f2c-e74bdec1ab07" providerId="ADAL" clId="{C4D0E93F-951D-4A31-8F97-7C3E28EDA5CE}" dt="2023-08-04T02:32:03.864" v="292" actId="478"/>
          <ac:spMkLst>
            <pc:docMk/>
            <pc:sldMk cId="3074725939" sldId="411"/>
            <ac:spMk id="3" creationId="{2B2EA1B0-D74C-5B93-63AB-35E4DCAFFC1A}"/>
          </ac:spMkLst>
        </pc:spChg>
        <pc:spChg chg="mod">
          <ac:chgData name="TAN Mei Yi [Harrisdale Senior High School]" userId="f9f029c9-d743-4d60-9f2c-e74bdec1ab07" providerId="ADAL" clId="{C4D0E93F-951D-4A31-8F97-7C3E28EDA5CE}" dt="2023-08-04T02:28:32.490" v="128" actId="20577"/>
          <ac:spMkLst>
            <pc:docMk/>
            <pc:sldMk cId="3074725939" sldId="411"/>
            <ac:spMk id="4" creationId="{B20D886B-0E9F-C8EA-3DEF-C4C48421E94B}"/>
          </ac:spMkLst>
        </pc:spChg>
      </pc:sldChg>
      <pc:sldChg chg="addSp delSp modSp mod delAnim modAnim">
        <pc:chgData name="TAN Mei Yi [Harrisdale Senior High School]" userId="f9f029c9-d743-4d60-9f2c-e74bdec1ab07" providerId="ADAL" clId="{C4D0E93F-951D-4A31-8F97-7C3E28EDA5CE}" dt="2023-08-05T02:57:19.195" v="2006" actId="1076"/>
        <pc:sldMkLst>
          <pc:docMk/>
          <pc:sldMk cId="3493683123" sldId="412"/>
        </pc:sldMkLst>
        <pc:spChg chg="mod">
          <ac:chgData name="TAN Mei Yi [Harrisdale Senior High School]" userId="f9f029c9-d743-4d60-9f2c-e74bdec1ab07" providerId="ADAL" clId="{C4D0E93F-951D-4A31-8F97-7C3E28EDA5CE}" dt="2023-08-05T02:51:45.142" v="1845" actId="20577"/>
          <ac:spMkLst>
            <pc:docMk/>
            <pc:sldMk cId="3493683123" sldId="412"/>
            <ac:spMk id="3" creationId="{E9F8ACC9-07A8-4519-A0A1-1993DA2AE437}"/>
          </ac:spMkLst>
        </pc:spChg>
        <pc:spChg chg="del mod">
          <ac:chgData name="TAN Mei Yi [Harrisdale Senior High School]" userId="f9f029c9-d743-4d60-9f2c-e74bdec1ab07" providerId="ADAL" clId="{C4D0E93F-951D-4A31-8F97-7C3E28EDA5CE}" dt="2023-08-05T02:52:12.648" v="1847" actId="478"/>
          <ac:spMkLst>
            <pc:docMk/>
            <pc:sldMk cId="3493683123" sldId="412"/>
            <ac:spMk id="4" creationId="{A9B0904E-3094-B4E5-CC78-F6B7243F9B9B}"/>
          </ac:spMkLst>
        </pc:spChg>
        <pc:spChg chg="mod">
          <ac:chgData name="TAN Mei Yi [Harrisdale Senior High School]" userId="f9f029c9-d743-4d60-9f2c-e74bdec1ab07" providerId="ADAL" clId="{C4D0E93F-951D-4A31-8F97-7C3E28EDA5CE}" dt="2023-08-05T02:52:56.955" v="1906" actId="255"/>
          <ac:spMkLst>
            <pc:docMk/>
            <pc:sldMk cId="3493683123" sldId="412"/>
            <ac:spMk id="5" creationId="{53842BE4-556A-B4C2-2140-A8DED34E9B4C}"/>
          </ac:spMkLst>
        </pc:spChg>
        <pc:spChg chg="mod">
          <ac:chgData name="TAN Mei Yi [Harrisdale Senior High School]" userId="f9f029c9-d743-4d60-9f2c-e74bdec1ab07" providerId="ADAL" clId="{C4D0E93F-951D-4A31-8F97-7C3E28EDA5CE}" dt="2023-08-05T02:53:00.451" v="1907" actId="1076"/>
          <ac:spMkLst>
            <pc:docMk/>
            <pc:sldMk cId="3493683123" sldId="412"/>
            <ac:spMk id="6" creationId="{560B7465-10A4-0225-8DFA-5A99C177F689}"/>
          </ac:spMkLst>
        </pc:spChg>
        <pc:spChg chg="add mod">
          <ac:chgData name="TAN Mei Yi [Harrisdale Senior High School]" userId="f9f029c9-d743-4d60-9f2c-e74bdec1ab07" providerId="ADAL" clId="{C4D0E93F-951D-4A31-8F97-7C3E28EDA5CE}" dt="2023-08-05T02:54:32.746" v="1964"/>
          <ac:spMkLst>
            <pc:docMk/>
            <pc:sldMk cId="3493683123" sldId="412"/>
            <ac:spMk id="7" creationId="{BDA9821F-C67B-B2D6-22F3-0FF336125F4B}"/>
          </ac:spMkLst>
        </pc:spChg>
        <pc:spChg chg="add mod">
          <ac:chgData name="TAN Mei Yi [Harrisdale Senior High School]" userId="f9f029c9-d743-4d60-9f2c-e74bdec1ab07" providerId="ADAL" clId="{C4D0E93F-951D-4A31-8F97-7C3E28EDA5CE}" dt="2023-08-05T02:54:53.610" v="1976" actId="1076"/>
          <ac:spMkLst>
            <pc:docMk/>
            <pc:sldMk cId="3493683123" sldId="412"/>
            <ac:spMk id="8" creationId="{A33B2DF4-FD9E-DF4B-3CA9-13A2784757DE}"/>
          </ac:spMkLst>
        </pc:spChg>
        <pc:spChg chg="add mod">
          <ac:chgData name="TAN Mei Yi [Harrisdale Senior High School]" userId="f9f029c9-d743-4d60-9f2c-e74bdec1ab07" providerId="ADAL" clId="{C4D0E93F-951D-4A31-8F97-7C3E28EDA5CE}" dt="2023-08-05T02:57:19.195" v="2006" actId="1076"/>
          <ac:spMkLst>
            <pc:docMk/>
            <pc:sldMk cId="3493683123" sldId="412"/>
            <ac:spMk id="9" creationId="{6BC099D8-FA05-B7BC-DB56-55EEB16DFAAF}"/>
          </ac:spMkLst>
        </pc:spChg>
      </pc:sldChg>
      <pc:sldChg chg="del">
        <pc:chgData name="TAN Mei Yi [Harrisdale Senior High School]" userId="f9f029c9-d743-4d60-9f2c-e74bdec1ab07" providerId="ADAL" clId="{C4D0E93F-951D-4A31-8F97-7C3E28EDA5CE}" dt="2023-08-05T02:57:37.894" v="2007" actId="47"/>
        <pc:sldMkLst>
          <pc:docMk/>
          <pc:sldMk cId="295920318" sldId="413"/>
        </pc:sldMkLst>
      </pc:sldChg>
      <pc:sldChg chg="del">
        <pc:chgData name="TAN Mei Yi [Harrisdale Senior High School]" userId="f9f029c9-d743-4d60-9f2c-e74bdec1ab07" providerId="ADAL" clId="{C4D0E93F-951D-4A31-8F97-7C3E28EDA5CE}" dt="2023-08-05T02:57:37.894" v="2007" actId="47"/>
        <pc:sldMkLst>
          <pc:docMk/>
          <pc:sldMk cId="3200241528" sldId="414"/>
        </pc:sldMkLst>
      </pc:sldChg>
      <pc:sldChg chg="del">
        <pc:chgData name="TAN Mei Yi [Harrisdale Senior High School]" userId="f9f029c9-d743-4d60-9f2c-e74bdec1ab07" providerId="ADAL" clId="{C4D0E93F-951D-4A31-8F97-7C3E28EDA5CE}" dt="2023-08-05T02:57:37.894" v="2007" actId="47"/>
        <pc:sldMkLst>
          <pc:docMk/>
          <pc:sldMk cId="480262328" sldId="415"/>
        </pc:sldMkLst>
      </pc:sldChg>
      <pc:sldChg chg="modSp add mod modAnim">
        <pc:chgData name="TAN Mei Yi [Harrisdale Senior High School]" userId="f9f029c9-d743-4d60-9f2c-e74bdec1ab07" providerId="ADAL" clId="{C4D0E93F-951D-4A31-8F97-7C3E28EDA5CE}" dt="2023-08-05T02:39:42.074" v="1248" actId="20577"/>
        <pc:sldMkLst>
          <pc:docMk/>
          <pc:sldMk cId="3513701004" sldId="416"/>
        </pc:sldMkLst>
        <pc:spChg chg="mod">
          <ac:chgData name="TAN Mei Yi [Harrisdale Senior High School]" userId="f9f029c9-d743-4d60-9f2c-e74bdec1ab07" providerId="ADAL" clId="{C4D0E93F-951D-4A31-8F97-7C3E28EDA5CE}" dt="2023-08-04T02:31:59.385" v="291" actId="20577"/>
          <ac:spMkLst>
            <pc:docMk/>
            <pc:sldMk cId="3513701004" sldId="416"/>
            <ac:spMk id="2" creationId="{B6219B9E-6023-4ED2-372C-8FDE3B3D982A}"/>
          </ac:spMkLst>
        </pc:spChg>
        <pc:spChg chg="mod">
          <ac:chgData name="TAN Mei Yi [Harrisdale Senior High School]" userId="f9f029c9-d743-4d60-9f2c-e74bdec1ab07" providerId="ADAL" clId="{C4D0E93F-951D-4A31-8F97-7C3E28EDA5CE}" dt="2023-08-05T02:39:42.074" v="1248" actId="20577"/>
          <ac:spMkLst>
            <pc:docMk/>
            <pc:sldMk cId="3513701004" sldId="416"/>
            <ac:spMk id="4" creationId="{B20D886B-0E9F-C8EA-3DEF-C4C48421E94B}"/>
          </ac:spMkLst>
        </pc:spChg>
      </pc:sldChg>
      <pc:sldChg chg="modSp add mod modAnim">
        <pc:chgData name="TAN Mei Yi [Harrisdale Senior High School]" userId="f9f029c9-d743-4d60-9f2c-e74bdec1ab07" providerId="ADAL" clId="{C4D0E93F-951D-4A31-8F97-7C3E28EDA5CE}" dt="2023-08-05T02:50:51.445" v="1569"/>
        <pc:sldMkLst>
          <pc:docMk/>
          <pc:sldMk cId="2607197005" sldId="417"/>
        </pc:sldMkLst>
        <pc:spChg chg="mod">
          <ac:chgData name="TAN Mei Yi [Harrisdale Senior High School]" userId="f9f029c9-d743-4d60-9f2c-e74bdec1ab07" providerId="ADAL" clId="{C4D0E93F-951D-4A31-8F97-7C3E28EDA5CE}" dt="2023-08-05T02:42:58.881" v="1262" actId="20577"/>
          <ac:spMkLst>
            <pc:docMk/>
            <pc:sldMk cId="2607197005" sldId="417"/>
            <ac:spMk id="2" creationId="{B6219B9E-6023-4ED2-372C-8FDE3B3D982A}"/>
          </ac:spMkLst>
        </pc:spChg>
        <pc:spChg chg="mod">
          <ac:chgData name="TAN Mei Yi [Harrisdale Senior High School]" userId="f9f029c9-d743-4d60-9f2c-e74bdec1ab07" providerId="ADAL" clId="{C4D0E93F-951D-4A31-8F97-7C3E28EDA5CE}" dt="2023-08-05T02:50:49.123" v="1567" actId="14100"/>
          <ac:spMkLst>
            <pc:docMk/>
            <pc:sldMk cId="2607197005" sldId="417"/>
            <ac:spMk id="4" creationId="{B20D886B-0E9F-C8EA-3DEF-C4C48421E94B}"/>
          </ac:spMkLst>
        </pc:spChg>
      </pc:sldChg>
      <pc:sldChg chg="add del">
        <pc:chgData name="TAN Mei Yi [Harrisdale Senior High School]" userId="f9f029c9-d743-4d60-9f2c-e74bdec1ab07" providerId="ADAL" clId="{C4D0E93F-951D-4A31-8F97-7C3E28EDA5CE}" dt="2023-08-05T02:50:44.219" v="1563"/>
        <pc:sldMkLst>
          <pc:docMk/>
          <pc:sldMk cId="1086380957" sldId="418"/>
        </pc:sldMkLst>
      </pc:sldChg>
      <pc:sldChg chg="modSp add mod">
        <pc:chgData name="TAN Mei Yi [Harrisdale Senior High School]" userId="f9f029c9-d743-4d60-9f2c-e74bdec1ab07" providerId="ADAL" clId="{C4D0E93F-951D-4A31-8F97-7C3E28EDA5CE}" dt="2023-08-05T03:00:37.145" v="2303" actId="20577"/>
        <pc:sldMkLst>
          <pc:docMk/>
          <pc:sldMk cId="3221124783" sldId="418"/>
        </pc:sldMkLst>
        <pc:spChg chg="mod">
          <ac:chgData name="TAN Mei Yi [Harrisdale Senior High School]" userId="f9f029c9-d743-4d60-9f2c-e74bdec1ab07" providerId="ADAL" clId="{C4D0E93F-951D-4A31-8F97-7C3E28EDA5CE}" dt="2023-08-05T02:58:30.255" v="2223" actId="14100"/>
          <ac:spMkLst>
            <pc:docMk/>
            <pc:sldMk cId="3221124783" sldId="418"/>
            <ac:spMk id="3" creationId="{E9F8ACC9-07A8-4519-A0A1-1993DA2AE437}"/>
          </ac:spMkLst>
        </pc:spChg>
        <pc:spChg chg="mod">
          <ac:chgData name="TAN Mei Yi [Harrisdale Senior High School]" userId="f9f029c9-d743-4d60-9f2c-e74bdec1ab07" providerId="ADAL" clId="{C4D0E93F-951D-4A31-8F97-7C3E28EDA5CE}" dt="2023-08-05T03:00:14.351" v="2284" actId="20577"/>
          <ac:spMkLst>
            <pc:docMk/>
            <pc:sldMk cId="3221124783" sldId="418"/>
            <ac:spMk id="5" creationId="{53842BE4-556A-B4C2-2140-A8DED34E9B4C}"/>
          </ac:spMkLst>
        </pc:spChg>
        <pc:spChg chg="mod">
          <ac:chgData name="TAN Mei Yi [Harrisdale Senior High School]" userId="f9f029c9-d743-4d60-9f2c-e74bdec1ab07" providerId="ADAL" clId="{C4D0E93F-951D-4A31-8F97-7C3E28EDA5CE}" dt="2023-08-05T03:00:17.772" v="2287" actId="20577"/>
          <ac:spMkLst>
            <pc:docMk/>
            <pc:sldMk cId="3221124783" sldId="418"/>
            <ac:spMk id="6" creationId="{560B7465-10A4-0225-8DFA-5A99C177F689}"/>
          </ac:spMkLst>
        </pc:spChg>
        <pc:spChg chg="mod">
          <ac:chgData name="TAN Mei Yi [Harrisdale Senior High School]" userId="f9f029c9-d743-4d60-9f2c-e74bdec1ab07" providerId="ADAL" clId="{C4D0E93F-951D-4A31-8F97-7C3E28EDA5CE}" dt="2023-08-05T03:00:29.040" v="2298" actId="20577"/>
          <ac:spMkLst>
            <pc:docMk/>
            <pc:sldMk cId="3221124783" sldId="418"/>
            <ac:spMk id="8" creationId="{A33B2DF4-FD9E-DF4B-3CA9-13A2784757DE}"/>
          </ac:spMkLst>
        </pc:spChg>
        <pc:spChg chg="mod">
          <ac:chgData name="TAN Mei Yi [Harrisdale Senior High School]" userId="f9f029c9-d743-4d60-9f2c-e74bdec1ab07" providerId="ADAL" clId="{C4D0E93F-951D-4A31-8F97-7C3E28EDA5CE}" dt="2023-08-05T03:00:37.145" v="2303" actId="20577"/>
          <ac:spMkLst>
            <pc:docMk/>
            <pc:sldMk cId="3221124783" sldId="418"/>
            <ac:spMk id="9" creationId="{6BC099D8-FA05-B7BC-DB56-55EEB16DFAAF}"/>
          </ac:spMkLst>
        </pc:spChg>
      </pc:sldChg>
      <pc:sldChg chg="addSp delSp modSp add mod ord delAnim modAnim">
        <pc:chgData name="TAN Mei Yi [Harrisdale Senior High School]" userId="f9f029c9-d743-4d60-9f2c-e74bdec1ab07" providerId="ADAL" clId="{C4D0E93F-951D-4A31-8F97-7C3E28EDA5CE}" dt="2023-08-05T06:17:15.628" v="4121" actId="14100"/>
        <pc:sldMkLst>
          <pc:docMk/>
          <pc:sldMk cId="1545142617" sldId="419"/>
        </pc:sldMkLst>
        <pc:spChg chg="mod">
          <ac:chgData name="TAN Mei Yi [Harrisdale Senior High School]" userId="f9f029c9-d743-4d60-9f2c-e74bdec1ab07" providerId="ADAL" clId="{C4D0E93F-951D-4A31-8F97-7C3E28EDA5CE}" dt="2023-08-05T03:18:12.287" v="3573" actId="1076"/>
          <ac:spMkLst>
            <pc:docMk/>
            <pc:sldMk cId="1545142617" sldId="419"/>
            <ac:spMk id="3" creationId="{E9F8ACC9-07A8-4519-A0A1-1993DA2AE437}"/>
          </ac:spMkLst>
        </pc:spChg>
        <pc:spChg chg="mod">
          <ac:chgData name="TAN Mei Yi [Harrisdale Senior High School]" userId="f9f029c9-d743-4d60-9f2c-e74bdec1ab07" providerId="ADAL" clId="{C4D0E93F-951D-4A31-8F97-7C3E28EDA5CE}" dt="2023-08-05T06:05:09.884" v="3833" actId="20577"/>
          <ac:spMkLst>
            <pc:docMk/>
            <pc:sldMk cId="1545142617" sldId="419"/>
            <ac:spMk id="5" creationId="{53842BE4-556A-B4C2-2140-A8DED34E9B4C}"/>
          </ac:spMkLst>
        </pc:spChg>
        <pc:spChg chg="del mod">
          <ac:chgData name="TAN Mei Yi [Harrisdale Senior High School]" userId="f9f029c9-d743-4d60-9f2c-e74bdec1ab07" providerId="ADAL" clId="{C4D0E93F-951D-4A31-8F97-7C3E28EDA5CE}" dt="2023-08-05T06:05:06.407" v="3830" actId="478"/>
          <ac:spMkLst>
            <pc:docMk/>
            <pc:sldMk cId="1545142617" sldId="419"/>
            <ac:spMk id="6" creationId="{560B7465-10A4-0225-8DFA-5A99C177F689}"/>
          </ac:spMkLst>
        </pc:spChg>
        <pc:spChg chg="del mod">
          <ac:chgData name="TAN Mei Yi [Harrisdale Senior High School]" userId="f9f029c9-d743-4d60-9f2c-e74bdec1ab07" providerId="ADAL" clId="{C4D0E93F-951D-4A31-8F97-7C3E28EDA5CE}" dt="2023-08-05T03:27:53.769" v="3823" actId="478"/>
          <ac:spMkLst>
            <pc:docMk/>
            <pc:sldMk cId="1545142617" sldId="419"/>
            <ac:spMk id="7" creationId="{BDA9821F-C67B-B2D6-22F3-0FF336125F4B}"/>
          </ac:spMkLst>
        </pc:spChg>
        <pc:spChg chg="del">
          <ac:chgData name="TAN Mei Yi [Harrisdale Senior High School]" userId="f9f029c9-d743-4d60-9f2c-e74bdec1ab07" providerId="ADAL" clId="{C4D0E93F-951D-4A31-8F97-7C3E28EDA5CE}" dt="2023-08-05T03:03:01.314" v="2308" actId="478"/>
          <ac:spMkLst>
            <pc:docMk/>
            <pc:sldMk cId="1545142617" sldId="419"/>
            <ac:spMk id="8" creationId="{A33B2DF4-FD9E-DF4B-3CA9-13A2784757DE}"/>
          </ac:spMkLst>
        </pc:spChg>
        <pc:spChg chg="del mod">
          <ac:chgData name="TAN Mei Yi [Harrisdale Senior High School]" userId="f9f029c9-d743-4d60-9f2c-e74bdec1ab07" providerId="ADAL" clId="{C4D0E93F-951D-4A31-8F97-7C3E28EDA5CE}" dt="2023-08-05T03:03:01.314" v="2308" actId="478"/>
          <ac:spMkLst>
            <pc:docMk/>
            <pc:sldMk cId="1545142617" sldId="419"/>
            <ac:spMk id="9" creationId="{6BC099D8-FA05-B7BC-DB56-55EEB16DFAAF}"/>
          </ac:spMkLst>
        </pc:spChg>
        <pc:spChg chg="add del mod">
          <ac:chgData name="TAN Mei Yi [Harrisdale Senior High School]" userId="f9f029c9-d743-4d60-9f2c-e74bdec1ab07" providerId="ADAL" clId="{C4D0E93F-951D-4A31-8F97-7C3E28EDA5CE}" dt="2023-08-05T03:27:53.769" v="3823" actId="478"/>
          <ac:spMkLst>
            <pc:docMk/>
            <pc:sldMk cId="1545142617" sldId="419"/>
            <ac:spMk id="11" creationId="{1D54512F-0416-CCCA-3B36-673B4727D8AC}"/>
          </ac:spMkLst>
        </pc:spChg>
        <pc:spChg chg="add mod">
          <ac:chgData name="TAN Mei Yi [Harrisdale Senior High School]" userId="f9f029c9-d743-4d60-9f2c-e74bdec1ab07" providerId="ADAL" clId="{C4D0E93F-951D-4A31-8F97-7C3E28EDA5CE}" dt="2023-08-05T06:05:22.289" v="3839" actId="1076"/>
          <ac:spMkLst>
            <pc:docMk/>
            <pc:sldMk cId="1545142617" sldId="419"/>
            <ac:spMk id="12" creationId="{C2739FC0-8D8D-6C50-3EDB-DBCCD074CE66}"/>
          </ac:spMkLst>
        </pc:spChg>
        <pc:spChg chg="add mod">
          <ac:chgData name="TAN Mei Yi [Harrisdale Senior High School]" userId="f9f029c9-d743-4d60-9f2c-e74bdec1ab07" providerId="ADAL" clId="{C4D0E93F-951D-4A31-8F97-7C3E28EDA5CE}" dt="2023-08-05T06:05:29.661" v="3845" actId="20577"/>
          <ac:spMkLst>
            <pc:docMk/>
            <pc:sldMk cId="1545142617" sldId="419"/>
            <ac:spMk id="13" creationId="{4868D8F7-D39B-9A7E-EF51-42D1EC21B326}"/>
          </ac:spMkLst>
        </pc:spChg>
        <pc:spChg chg="add mod">
          <ac:chgData name="TAN Mei Yi [Harrisdale Senior High School]" userId="f9f029c9-d743-4d60-9f2c-e74bdec1ab07" providerId="ADAL" clId="{C4D0E93F-951D-4A31-8F97-7C3E28EDA5CE}" dt="2023-08-05T06:05:35.041" v="3846" actId="1076"/>
          <ac:spMkLst>
            <pc:docMk/>
            <pc:sldMk cId="1545142617" sldId="419"/>
            <ac:spMk id="14" creationId="{F6999789-EC8B-7A71-F968-F10B1556E5DC}"/>
          </ac:spMkLst>
        </pc:spChg>
        <pc:spChg chg="add mod">
          <ac:chgData name="TAN Mei Yi [Harrisdale Senior High School]" userId="f9f029c9-d743-4d60-9f2c-e74bdec1ab07" providerId="ADAL" clId="{C4D0E93F-951D-4A31-8F97-7C3E28EDA5CE}" dt="2023-08-05T06:17:15.628" v="4121" actId="14100"/>
          <ac:spMkLst>
            <pc:docMk/>
            <pc:sldMk cId="1545142617" sldId="419"/>
            <ac:spMk id="16" creationId="{4FEA3121-0550-ACEE-F71A-8A3079D3CAB9}"/>
          </ac:spMkLst>
        </pc:spChg>
        <pc:graphicFrameChg chg="add mod modGraphic">
          <ac:chgData name="TAN Mei Yi [Harrisdale Senior High School]" userId="f9f029c9-d743-4d60-9f2c-e74bdec1ab07" providerId="ADAL" clId="{C4D0E93F-951D-4A31-8F97-7C3E28EDA5CE}" dt="2023-08-05T06:09:39.526" v="3963" actId="1076"/>
          <ac:graphicFrameMkLst>
            <pc:docMk/>
            <pc:sldMk cId="1545142617" sldId="419"/>
            <ac:graphicFrameMk id="15" creationId="{14A9A6E3-D22D-EDA7-EF1B-E478487B3E1E}"/>
          </ac:graphicFrameMkLst>
        </pc:graphicFrameChg>
        <pc:picChg chg="add del mod">
          <ac:chgData name="TAN Mei Yi [Harrisdale Senior High School]" userId="f9f029c9-d743-4d60-9f2c-e74bdec1ab07" providerId="ADAL" clId="{C4D0E93F-951D-4A31-8F97-7C3E28EDA5CE}" dt="2023-08-05T03:07:57.821" v="3104" actId="478"/>
          <ac:picMkLst>
            <pc:docMk/>
            <pc:sldMk cId="1545142617" sldId="419"/>
            <ac:picMk id="10" creationId="{36842C66-2A6D-A5C0-8057-42CAA8111920}"/>
          </ac:picMkLst>
        </pc:picChg>
      </pc:sldChg>
      <pc:sldChg chg="addSp delSp modSp add mod ord addAnim delAnim modAnim">
        <pc:chgData name="TAN Mei Yi [Harrisdale Senior High School]" userId="f9f029c9-d743-4d60-9f2c-e74bdec1ab07" providerId="ADAL" clId="{C4D0E93F-951D-4A31-8F97-7C3E28EDA5CE}" dt="2023-08-05T06:20:32.996" v="4265" actId="14100"/>
        <pc:sldMkLst>
          <pc:docMk/>
          <pc:sldMk cId="2059124506" sldId="420"/>
        </pc:sldMkLst>
        <pc:spChg chg="mod">
          <ac:chgData name="TAN Mei Yi [Harrisdale Senior High School]" userId="f9f029c9-d743-4d60-9f2c-e74bdec1ab07" providerId="ADAL" clId="{C4D0E93F-951D-4A31-8F97-7C3E28EDA5CE}" dt="2023-08-05T06:10:49.004" v="4018" actId="1076"/>
          <ac:spMkLst>
            <pc:docMk/>
            <pc:sldMk cId="2059124506" sldId="420"/>
            <ac:spMk id="3" creationId="{E9F8ACC9-07A8-4519-A0A1-1993DA2AE437}"/>
          </ac:spMkLst>
        </pc:spChg>
        <pc:spChg chg="mod">
          <ac:chgData name="TAN Mei Yi [Harrisdale Senior High School]" userId="f9f029c9-d743-4d60-9f2c-e74bdec1ab07" providerId="ADAL" clId="{C4D0E93F-951D-4A31-8F97-7C3E28EDA5CE}" dt="2023-08-05T03:25:38.047" v="3785" actId="1076"/>
          <ac:spMkLst>
            <pc:docMk/>
            <pc:sldMk cId="2059124506" sldId="420"/>
            <ac:spMk id="5" creationId="{53842BE4-556A-B4C2-2140-A8DED34E9B4C}"/>
          </ac:spMkLst>
        </pc:spChg>
        <pc:spChg chg="mod">
          <ac:chgData name="TAN Mei Yi [Harrisdale Senior High School]" userId="f9f029c9-d743-4d60-9f2c-e74bdec1ab07" providerId="ADAL" clId="{C4D0E93F-951D-4A31-8F97-7C3E28EDA5CE}" dt="2023-08-05T03:25:40.725" v="3786" actId="1076"/>
          <ac:spMkLst>
            <pc:docMk/>
            <pc:sldMk cId="2059124506" sldId="420"/>
            <ac:spMk id="6" creationId="{560B7465-10A4-0225-8DFA-5A99C177F689}"/>
          </ac:spMkLst>
        </pc:spChg>
        <pc:spChg chg="add del mod">
          <ac:chgData name="TAN Mei Yi [Harrisdale Senior High School]" userId="f9f029c9-d743-4d60-9f2c-e74bdec1ab07" providerId="ADAL" clId="{C4D0E93F-951D-4A31-8F97-7C3E28EDA5CE}" dt="2023-08-05T06:11:08.865" v="4023" actId="20577"/>
          <ac:spMkLst>
            <pc:docMk/>
            <pc:sldMk cId="2059124506" sldId="420"/>
            <ac:spMk id="7" creationId="{BDA9821F-C67B-B2D6-22F3-0FF336125F4B}"/>
          </ac:spMkLst>
        </pc:spChg>
        <pc:spChg chg="add del mod">
          <ac:chgData name="TAN Mei Yi [Harrisdale Senior High School]" userId="f9f029c9-d743-4d60-9f2c-e74bdec1ab07" providerId="ADAL" clId="{C4D0E93F-951D-4A31-8F97-7C3E28EDA5CE}" dt="2023-08-05T06:11:22.350" v="4031" actId="20577"/>
          <ac:spMkLst>
            <pc:docMk/>
            <pc:sldMk cId="2059124506" sldId="420"/>
            <ac:spMk id="11" creationId="{5285B6EB-5268-4128-F704-9E583902BDF2}"/>
          </ac:spMkLst>
        </pc:spChg>
        <pc:spChg chg="add del mod">
          <ac:chgData name="TAN Mei Yi [Harrisdale Senior High School]" userId="f9f029c9-d743-4d60-9f2c-e74bdec1ab07" providerId="ADAL" clId="{C4D0E93F-951D-4A31-8F97-7C3E28EDA5CE}" dt="2023-08-05T06:11:29.396" v="4039" actId="20577"/>
          <ac:spMkLst>
            <pc:docMk/>
            <pc:sldMk cId="2059124506" sldId="420"/>
            <ac:spMk id="12" creationId="{C765E11F-D6A8-8339-BC51-0FC2EF112D01}"/>
          </ac:spMkLst>
        </pc:spChg>
        <pc:spChg chg="add mod">
          <ac:chgData name="TAN Mei Yi [Harrisdale Senior High School]" userId="f9f029c9-d743-4d60-9f2c-e74bdec1ab07" providerId="ADAL" clId="{C4D0E93F-951D-4A31-8F97-7C3E28EDA5CE}" dt="2023-08-05T06:17:34.087" v="4141" actId="20577"/>
          <ac:spMkLst>
            <pc:docMk/>
            <pc:sldMk cId="2059124506" sldId="420"/>
            <ac:spMk id="14" creationId="{0E029C35-AE42-36B6-9F2C-4CB0502ADE2D}"/>
          </ac:spMkLst>
        </pc:spChg>
        <pc:spChg chg="add mod">
          <ac:chgData name="TAN Mei Yi [Harrisdale Senior High School]" userId="f9f029c9-d743-4d60-9f2c-e74bdec1ab07" providerId="ADAL" clId="{C4D0E93F-951D-4A31-8F97-7C3E28EDA5CE}" dt="2023-08-05T06:20:32.996" v="4265" actId="14100"/>
          <ac:spMkLst>
            <pc:docMk/>
            <pc:sldMk cId="2059124506" sldId="420"/>
            <ac:spMk id="15" creationId="{9D519731-E01C-5A05-308B-CD86A126090D}"/>
          </ac:spMkLst>
        </pc:spChg>
        <pc:graphicFrameChg chg="add mod modGraphic">
          <ac:chgData name="TAN Mei Yi [Harrisdale Senior High School]" userId="f9f029c9-d743-4d60-9f2c-e74bdec1ab07" providerId="ADAL" clId="{C4D0E93F-951D-4A31-8F97-7C3E28EDA5CE}" dt="2023-08-05T06:17:06.136" v="4116" actId="20577"/>
          <ac:graphicFrameMkLst>
            <pc:docMk/>
            <pc:sldMk cId="2059124506" sldId="420"/>
            <ac:graphicFrameMk id="13" creationId="{E309423A-613C-CC6F-E3D0-E5487A26BB05}"/>
          </ac:graphicFrameMkLst>
        </pc:graphicFrameChg>
        <pc:picChg chg="add del mod">
          <ac:chgData name="TAN Mei Yi [Harrisdale Senior High School]" userId="f9f029c9-d743-4d60-9f2c-e74bdec1ab07" providerId="ADAL" clId="{C4D0E93F-951D-4A31-8F97-7C3E28EDA5CE}" dt="2023-08-05T03:14:19.232" v="3399" actId="478"/>
          <ac:picMkLst>
            <pc:docMk/>
            <pc:sldMk cId="2059124506" sldId="420"/>
            <ac:picMk id="8" creationId="{2CEC00D3-0324-85CF-6A01-CADAA811A97F}"/>
          </ac:picMkLst>
        </pc:picChg>
        <pc:picChg chg="add del mod">
          <ac:chgData name="TAN Mei Yi [Harrisdale Senior High School]" userId="f9f029c9-d743-4d60-9f2c-e74bdec1ab07" providerId="ADAL" clId="{C4D0E93F-951D-4A31-8F97-7C3E28EDA5CE}" dt="2023-08-05T03:16:49.067" v="3572" actId="478"/>
          <ac:picMkLst>
            <pc:docMk/>
            <pc:sldMk cId="2059124506" sldId="420"/>
            <ac:picMk id="10" creationId="{8566C0D8-7922-461C-5CB6-195DD86B46AC}"/>
          </ac:picMkLst>
        </pc:picChg>
      </pc:sldChg>
      <pc:sldChg chg="addSp delSp modSp add mod ord modAnim">
        <pc:chgData name="TAN Mei Yi [Harrisdale Senior High School]" userId="f9f029c9-d743-4d60-9f2c-e74bdec1ab07" providerId="ADAL" clId="{C4D0E93F-951D-4A31-8F97-7C3E28EDA5CE}" dt="2023-08-05T06:37:23.728" v="5343"/>
        <pc:sldMkLst>
          <pc:docMk/>
          <pc:sldMk cId="1802136063" sldId="421"/>
        </pc:sldMkLst>
        <pc:spChg chg="mod">
          <ac:chgData name="TAN Mei Yi [Harrisdale Senior High School]" userId="f9f029c9-d743-4d60-9f2c-e74bdec1ab07" providerId="ADAL" clId="{C4D0E93F-951D-4A31-8F97-7C3E28EDA5CE}" dt="2023-08-05T06:23:26.646" v="4867" actId="20577"/>
          <ac:spMkLst>
            <pc:docMk/>
            <pc:sldMk cId="1802136063" sldId="421"/>
            <ac:spMk id="3" creationId="{E9F8ACC9-07A8-4519-A0A1-1993DA2AE437}"/>
          </ac:spMkLst>
        </pc:spChg>
        <pc:spChg chg="mod">
          <ac:chgData name="TAN Mei Yi [Harrisdale Senior High School]" userId="f9f029c9-d743-4d60-9f2c-e74bdec1ab07" providerId="ADAL" clId="{C4D0E93F-951D-4A31-8F97-7C3E28EDA5CE}" dt="2023-08-05T06:23:37.542" v="4873" actId="1076"/>
          <ac:spMkLst>
            <pc:docMk/>
            <pc:sldMk cId="1802136063" sldId="421"/>
            <ac:spMk id="5" creationId="{53842BE4-556A-B4C2-2140-A8DED34E9B4C}"/>
          </ac:spMkLst>
        </pc:spChg>
        <pc:spChg chg="mod">
          <ac:chgData name="TAN Mei Yi [Harrisdale Senior High School]" userId="f9f029c9-d743-4d60-9f2c-e74bdec1ab07" providerId="ADAL" clId="{C4D0E93F-951D-4A31-8F97-7C3E28EDA5CE}" dt="2023-08-05T06:25:49.731" v="5080" actId="1076"/>
          <ac:spMkLst>
            <pc:docMk/>
            <pc:sldMk cId="1802136063" sldId="421"/>
            <ac:spMk id="6" creationId="{560B7465-10A4-0225-8DFA-5A99C177F689}"/>
          </ac:spMkLst>
        </pc:spChg>
        <pc:spChg chg="mod">
          <ac:chgData name="TAN Mei Yi [Harrisdale Senior High School]" userId="f9f029c9-d743-4d60-9f2c-e74bdec1ab07" providerId="ADAL" clId="{C4D0E93F-951D-4A31-8F97-7C3E28EDA5CE}" dt="2023-08-05T06:25:47.581" v="5079" actId="14100"/>
          <ac:spMkLst>
            <pc:docMk/>
            <pc:sldMk cId="1802136063" sldId="421"/>
            <ac:spMk id="7" creationId="{BDA9821F-C67B-B2D6-22F3-0FF336125F4B}"/>
          </ac:spMkLst>
        </pc:spChg>
        <pc:spChg chg="add mod">
          <ac:chgData name="TAN Mei Yi [Harrisdale Senior High School]" userId="f9f029c9-d743-4d60-9f2c-e74bdec1ab07" providerId="ADAL" clId="{C4D0E93F-951D-4A31-8F97-7C3E28EDA5CE}" dt="2023-08-05T06:26:14.212" v="5098" actId="1076"/>
          <ac:spMkLst>
            <pc:docMk/>
            <pc:sldMk cId="1802136063" sldId="421"/>
            <ac:spMk id="13" creationId="{A5D70357-490C-003E-5B9B-6AF96A56D2CB}"/>
          </ac:spMkLst>
        </pc:spChg>
        <pc:spChg chg="add mod">
          <ac:chgData name="TAN Mei Yi [Harrisdale Senior High School]" userId="f9f029c9-d743-4d60-9f2c-e74bdec1ab07" providerId="ADAL" clId="{C4D0E93F-951D-4A31-8F97-7C3E28EDA5CE}" dt="2023-08-05T06:28:11.903" v="5174" actId="20577"/>
          <ac:spMkLst>
            <pc:docMk/>
            <pc:sldMk cId="1802136063" sldId="421"/>
            <ac:spMk id="14" creationId="{B12EC2D8-F35A-E3A2-8AB5-FA8382CC6DF6}"/>
          </ac:spMkLst>
        </pc:spChg>
        <pc:spChg chg="add mod">
          <ac:chgData name="TAN Mei Yi [Harrisdale Senior High School]" userId="f9f029c9-d743-4d60-9f2c-e74bdec1ab07" providerId="ADAL" clId="{C4D0E93F-951D-4A31-8F97-7C3E28EDA5CE}" dt="2023-08-05T06:29:48.414" v="5233" actId="1076"/>
          <ac:spMkLst>
            <pc:docMk/>
            <pc:sldMk cId="1802136063" sldId="421"/>
            <ac:spMk id="17" creationId="{CE5BB677-313C-E7B2-4453-5C72D8D0F1C1}"/>
          </ac:spMkLst>
        </pc:spChg>
        <pc:spChg chg="add mod">
          <ac:chgData name="TAN Mei Yi [Harrisdale Senior High School]" userId="f9f029c9-d743-4d60-9f2c-e74bdec1ab07" providerId="ADAL" clId="{C4D0E93F-951D-4A31-8F97-7C3E28EDA5CE}" dt="2023-08-05T06:36:51.169" v="5337" actId="20577"/>
          <ac:spMkLst>
            <pc:docMk/>
            <pc:sldMk cId="1802136063" sldId="421"/>
            <ac:spMk id="18" creationId="{6EEEB5B0-8BBE-70A3-5F99-6D6D6055F999}"/>
          </ac:spMkLst>
        </pc:spChg>
        <pc:spChg chg="add del mod">
          <ac:chgData name="TAN Mei Yi [Harrisdale Senior High School]" userId="f9f029c9-d743-4d60-9f2c-e74bdec1ab07" providerId="ADAL" clId="{C4D0E93F-951D-4A31-8F97-7C3E28EDA5CE}" dt="2023-08-05T06:30:13.314" v="5245"/>
          <ac:spMkLst>
            <pc:docMk/>
            <pc:sldMk cId="1802136063" sldId="421"/>
            <ac:spMk id="19" creationId="{2D3E572B-30BE-8D55-50A2-25695AA178F7}"/>
          </ac:spMkLst>
        </pc:spChg>
        <pc:spChg chg="add mod">
          <ac:chgData name="TAN Mei Yi [Harrisdale Senior High School]" userId="f9f029c9-d743-4d60-9f2c-e74bdec1ab07" providerId="ADAL" clId="{C4D0E93F-951D-4A31-8F97-7C3E28EDA5CE}" dt="2023-08-05T06:37:23.728" v="5343"/>
          <ac:spMkLst>
            <pc:docMk/>
            <pc:sldMk cId="1802136063" sldId="421"/>
            <ac:spMk id="22" creationId="{34897B87-84F2-03DB-D9EA-37890666B734}"/>
          </ac:spMkLst>
        </pc:spChg>
        <pc:picChg chg="add del">
          <ac:chgData name="TAN Mei Yi [Harrisdale Senior High School]" userId="f9f029c9-d743-4d60-9f2c-e74bdec1ab07" providerId="ADAL" clId="{C4D0E93F-951D-4A31-8F97-7C3E28EDA5CE}" dt="2023-08-05T06:21:08.939" v="4268" actId="478"/>
          <ac:picMkLst>
            <pc:docMk/>
            <pc:sldMk cId="1802136063" sldId="421"/>
            <ac:picMk id="8" creationId="{9F737751-10A7-08DE-7651-927EB57F588F}"/>
          </ac:picMkLst>
        </pc:picChg>
        <pc:picChg chg="add del mod">
          <ac:chgData name="TAN Mei Yi [Harrisdale Senior High School]" userId="f9f029c9-d743-4d60-9f2c-e74bdec1ab07" providerId="ADAL" clId="{C4D0E93F-951D-4A31-8F97-7C3E28EDA5CE}" dt="2023-08-05T06:21:38.672" v="4447" actId="478"/>
          <ac:picMkLst>
            <pc:docMk/>
            <pc:sldMk cId="1802136063" sldId="421"/>
            <ac:picMk id="10" creationId="{70285B14-4736-07D4-AAB0-3FD89CDAB2CD}"/>
          </ac:picMkLst>
        </pc:picChg>
        <pc:picChg chg="add del">
          <ac:chgData name="TAN Mei Yi [Harrisdale Senior High School]" userId="f9f029c9-d743-4d60-9f2c-e74bdec1ab07" providerId="ADAL" clId="{C4D0E93F-951D-4A31-8F97-7C3E28EDA5CE}" dt="2023-08-05T06:23:28.215" v="4868" actId="478"/>
          <ac:picMkLst>
            <pc:docMk/>
            <pc:sldMk cId="1802136063" sldId="421"/>
            <ac:picMk id="12" creationId="{6CB26212-57AE-DE3E-36A8-80078CAAB2CC}"/>
          </ac:picMkLst>
        </pc:picChg>
        <pc:picChg chg="add mod">
          <ac:chgData name="TAN Mei Yi [Harrisdale Senior High School]" userId="f9f029c9-d743-4d60-9f2c-e74bdec1ab07" providerId="ADAL" clId="{C4D0E93F-951D-4A31-8F97-7C3E28EDA5CE}" dt="2023-08-05T06:28:20.432" v="5176" actId="1076"/>
          <ac:picMkLst>
            <pc:docMk/>
            <pc:sldMk cId="1802136063" sldId="421"/>
            <ac:picMk id="16" creationId="{3D243EBB-6A26-2FCF-149F-859E1C1E27C6}"/>
          </ac:picMkLst>
        </pc:picChg>
        <pc:picChg chg="add mod">
          <ac:chgData name="TAN Mei Yi [Harrisdale Senior High School]" userId="f9f029c9-d743-4d60-9f2c-e74bdec1ab07" providerId="ADAL" clId="{C4D0E93F-951D-4A31-8F97-7C3E28EDA5CE}" dt="2023-08-05T06:34:55.707" v="5289" actId="1076"/>
          <ac:picMkLst>
            <pc:docMk/>
            <pc:sldMk cId="1802136063" sldId="421"/>
            <ac:picMk id="21" creationId="{E1B344F4-6486-C5B8-E218-5A527436E61D}"/>
          </ac:picMkLst>
        </pc:picChg>
      </pc:sldChg>
    </pc:docChg>
  </pc:docChgLst>
  <pc:docChgLst>
    <pc:chgData name="TAN Mei Yi [Harrisdale Senior High School]" userId="f9f029c9-d743-4d60-9f2c-e74bdec1ab07" providerId="ADAL" clId="{7F989601-9CE3-4F11-BF66-ACE0AA54CB78}"/>
    <pc:docChg chg="undo custSel addSld delSld modSld sldOrd">
      <pc:chgData name="TAN Mei Yi [Harrisdale Senior High School]" userId="f9f029c9-d743-4d60-9f2c-e74bdec1ab07" providerId="ADAL" clId="{7F989601-9CE3-4F11-BF66-ACE0AA54CB78}" dt="2023-04-04T04:19:45.059" v="658"/>
      <pc:docMkLst>
        <pc:docMk/>
      </pc:docMkLst>
      <pc:sldChg chg="modSp">
        <pc:chgData name="TAN Mei Yi [Harrisdale Senior High School]" userId="f9f029c9-d743-4d60-9f2c-e74bdec1ab07" providerId="ADAL" clId="{7F989601-9CE3-4F11-BF66-ACE0AA54CB78}" dt="2023-03-24T02:41:07.786" v="71" actId="113"/>
        <pc:sldMkLst>
          <pc:docMk/>
          <pc:sldMk cId="3240852924" sldId="261"/>
        </pc:sldMkLst>
        <pc:spChg chg="mod">
          <ac:chgData name="TAN Mei Yi [Harrisdale Senior High School]" userId="f9f029c9-d743-4d60-9f2c-e74bdec1ab07" providerId="ADAL" clId="{7F989601-9CE3-4F11-BF66-ACE0AA54CB78}" dt="2023-03-24T02:41:07.786" v="71" actId="113"/>
          <ac:spMkLst>
            <pc:docMk/>
            <pc:sldMk cId="3240852924" sldId="261"/>
            <ac:spMk id="9" creationId="{00000000-0000-0000-0000-000000000000}"/>
          </ac:spMkLst>
        </pc:spChg>
      </pc:sldChg>
      <pc:sldChg chg="del">
        <pc:chgData name="TAN Mei Yi [Harrisdale Senior High School]" userId="f9f029c9-d743-4d60-9f2c-e74bdec1ab07" providerId="ADAL" clId="{7F989601-9CE3-4F11-BF66-ACE0AA54CB78}" dt="2023-03-24T02:36:55.323" v="6" actId="47"/>
        <pc:sldMkLst>
          <pc:docMk/>
          <pc:sldMk cId="1919956621" sldId="262"/>
        </pc:sldMkLst>
      </pc:sldChg>
      <pc:sldChg chg="modSp add del modAnim">
        <pc:chgData name="TAN Mei Yi [Harrisdale Senior High School]" userId="f9f029c9-d743-4d60-9f2c-e74bdec1ab07" providerId="ADAL" clId="{7F989601-9CE3-4F11-BF66-ACE0AA54CB78}" dt="2023-03-24T02:39:13.468" v="15"/>
        <pc:sldMkLst>
          <pc:docMk/>
          <pc:sldMk cId="829320255" sldId="265"/>
        </pc:sldMkLst>
        <pc:spChg chg="mod">
          <ac:chgData name="TAN Mei Yi [Harrisdale Senior High School]" userId="f9f029c9-d743-4d60-9f2c-e74bdec1ab07" providerId="ADAL" clId="{7F989601-9CE3-4F11-BF66-ACE0AA54CB78}" dt="2023-03-24T02:39:04.702" v="12" actId="207"/>
          <ac:spMkLst>
            <pc:docMk/>
            <pc:sldMk cId="829320255" sldId="265"/>
            <ac:spMk id="3" creationId="{00000000-0000-0000-0000-000000000000}"/>
          </ac:spMkLst>
        </pc:spChg>
      </pc:sldChg>
      <pc:sldChg chg="del">
        <pc:chgData name="TAN Mei Yi [Harrisdale Senior High School]" userId="f9f029c9-d743-4d60-9f2c-e74bdec1ab07" providerId="ADAL" clId="{7F989601-9CE3-4F11-BF66-ACE0AA54CB78}" dt="2023-03-24T02:36:55.323" v="6" actId="47"/>
        <pc:sldMkLst>
          <pc:docMk/>
          <pc:sldMk cId="2203080594" sldId="267"/>
        </pc:sldMkLst>
      </pc:sldChg>
      <pc:sldChg chg="del">
        <pc:chgData name="TAN Mei Yi [Harrisdale Senior High School]" userId="f9f029c9-d743-4d60-9f2c-e74bdec1ab07" providerId="ADAL" clId="{7F989601-9CE3-4F11-BF66-ACE0AA54CB78}" dt="2023-03-24T02:37:04.419" v="7" actId="47"/>
        <pc:sldMkLst>
          <pc:docMk/>
          <pc:sldMk cId="1258261986" sldId="269"/>
        </pc:sldMkLst>
      </pc:sldChg>
      <pc:sldChg chg="modSp mod">
        <pc:chgData name="TAN Mei Yi [Harrisdale Senior High School]" userId="f9f029c9-d743-4d60-9f2c-e74bdec1ab07" providerId="ADAL" clId="{7F989601-9CE3-4F11-BF66-ACE0AA54CB78}" dt="2023-03-24T02:42:16.417" v="89" actId="207"/>
        <pc:sldMkLst>
          <pc:docMk/>
          <pc:sldMk cId="72819990" sldId="285"/>
        </pc:sldMkLst>
        <pc:spChg chg="mod">
          <ac:chgData name="TAN Mei Yi [Harrisdale Senior High School]" userId="f9f029c9-d743-4d60-9f2c-e74bdec1ab07" providerId="ADAL" clId="{7F989601-9CE3-4F11-BF66-ACE0AA54CB78}" dt="2023-03-24T02:42:16.417" v="89" actId="207"/>
          <ac:spMkLst>
            <pc:docMk/>
            <pc:sldMk cId="72819990" sldId="285"/>
            <ac:spMk id="6" creationId="{214B317D-2B55-4A94-98E1-34D9D65E44AB}"/>
          </ac:spMkLst>
        </pc:spChg>
        <pc:spChg chg="mod">
          <ac:chgData name="TAN Mei Yi [Harrisdale Senior High School]" userId="f9f029c9-d743-4d60-9f2c-e74bdec1ab07" providerId="ADAL" clId="{7F989601-9CE3-4F11-BF66-ACE0AA54CB78}" dt="2023-03-24T02:42:16.417" v="89" actId="207"/>
          <ac:spMkLst>
            <pc:docMk/>
            <pc:sldMk cId="72819990" sldId="285"/>
            <ac:spMk id="7" creationId="{D32FB993-4192-4145-9212-E3C9CA59FE1F}"/>
          </ac:spMkLst>
        </pc:spChg>
        <pc:spChg chg="mod">
          <ac:chgData name="TAN Mei Yi [Harrisdale Senior High School]" userId="f9f029c9-d743-4d60-9f2c-e74bdec1ab07" providerId="ADAL" clId="{7F989601-9CE3-4F11-BF66-ACE0AA54CB78}" dt="2023-03-24T02:42:16.417" v="89" actId="207"/>
          <ac:spMkLst>
            <pc:docMk/>
            <pc:sldMk cId="72819990" sldId="285"/>
            <ac:spMk id="8" creationId="{9E606933-E1B9-4A25-9755-AEBAC48873F1}"/>
          </ac:spMkLst>
        </pc:spChg>
      </pc:sldChg>
      <pc:sldChg chg="modSp mod">
        <pc:chgData name="TAN Mei Yi [Harrisdale Senior High School]" userId="f9f029c9-d743-4d60-9f2c-e74bdec1ab07" providerId="ADAL" clId="{7F989601-9CE3-4F11-BF66-ACE0AA54CB78}" dt="2023-03-30T01:51:09.478" v="628" actId="20577"/>
        <pc:sldMkLst>
          <pc:docMk/>
          <pc:sldMk cId="3000480193" sldId="288"/>
        </pc:sldMkLst>
        <pc:spChg chg="mod">
          <ac:chgData name="TAN Mei Yi [Harrisdale Senior High School]" userId="f9f029c9-d743-4d60-9f2c-e74bdec1ab07" providerId="ADAL" clId="{7F989601-9CE3-4F11-BF66-ACE0AA54CB78}" dt="2023-03-30T01:51:09.478" v="628" actId="20577"/>
          <ac:spMkLst>
            <pc:docMk/>
            <pc:sldMk cId="3000480193" sldId="288"/>
            <ac:spMk id="5" creationId="{00000000-0000-0000-0000-000000000000}"/>
          </ac:spMkLst>
        </pc:spChg>
      </pc:sldChg>
      <pc:sldChg chg="modSp">
        <pc:chgData name="TAN Mei Yi [Harrisdale Senior High School]" userId="f9f029c9-d743-4d60-9f2c-e74bdec1ab07" providerId="ADAL" clId="{7F989601-9CE3-4F11-BF66-ACE0AA54CB78}" dt="2023-03-24T02:43:07.863" v="96" actId="207"/>
        <pc:sldMkLst>
          <pc:docMk/>
          <pc:sldMk cId="64366166" sldId="289"/>
        </pc:sldMkLst>
        <pc:spChg chg="mod">
          <ac:chgData name="TAN Mei Yi [Harrisdale Senior High School]" userId="f9f029c9-d743-4d60-9f2c-e74bdec1ab07" providerId="ADAL" clId="{7F989601-9CE3-4F11-BF66-ACE0AA54CB78}" dt="2023-03-24T02:43:07.863" v="96" actId="207"/>
          <ac:spMkLst>
            <pc:docMk/>
            <pc:sldMk cId="64366166" sldId="289"/>
            <ac:spMk id="5" creationId="{2C6846CF-6B49-4672-B317-7359FFC734D9}"/>
          </ac:spMkLst>
        </pc:spChg>
      </pc:sldChg>
      <pc:sldChg chg="modSp modAnim">
        <pc:chgData name="TAN Mei Yi [Harrisdale Senior High School]" userId="f9f029c9-d743-4d60-9f2c-e74bdec1ab07" providerId="ADAL" clId="{7F989601-9CE3-4F11-BF66-ACE0AA54CB78}" dt="2023-04-03T04:41:29.517" v="656" actId="20577"/>
        <pc:sldMkLst>
          <pc:docMk/>
          <pc:sldMk cId="1267642608" sldId="290"/>
        </pc:sldMkLst>
        <pc:spChg chg="mod">
          <ac:chgData name="TAN Mei Yi [Harrisdale Senior High School]" userId="f9f029c9-d743-4d60-9f2c-e74bdec1ab07" providerId="ADAL" clId="{7F989601-9CE3-4F11-BF66-ACE0AA54CB78}" dt="2023-03-24T02:43:55.146" v="104" actId="207"/>
          <ac:spMkLst>
            <pc:docMk/>
            <pc:sldMk cId="1267642608" sldId="290"/>
            <ac:spMk id="3" creationId="{EB70BCB4-AE4D-4891-BF09-3D06C8A302D3}"/>
          </ac:spMkLst>
        </pc:spChg>
        <pc:spChg chg="mod">
          <ac:chgData name="TAN Mei Yi [Harrisdale Senior High School]" userId="f9f029c9-d743-4d60-9f2c-e74bdec1ab07" providerId="ADAL" clId="{7F989601-9CE3-4F11-BF66-ACE0AA54CB78}" dt="2023-03-24T02:43:49.343" v="102" actId="207"/>
          <ac:spMkLst>
            <pc:docMk/>
            <pc:sldMk cId="1267642608" sldId="290"/>
            <ac:spMk id="5" creationId="{2C6846CF-6B49-4672-B317-7359FFC734D9}"/>
          </ac:spMkLst>
        </pc:spChg>
        <pc:spChg chg="mod">
          <ac:chgData name="TAN Mei Yi [Harrisdale Senior High School]" userId="f9f029c9-d743-4d60-9f2c-e74bdec1ab07" providerId="ADAL" clId="{7F989601-9CE3-4F11-BF66-ACE0AA54CB78}" dt="2023-04-03T04:41:29.517" v="656" actId="20577"/>
          <ac:spMkLst>
            <pc:docMk/>
            <pc:sldMk cId="1267642608" sldId="290"/>
            <ac:spMk id="7" creationId="{0C4FB0F1-15AB-4161-846B-7BA2A834937B}"/>
          </ac:spMkLst>
        </pc:spChg>
        <pc:graphicFrameChg chg="mod">
          <ac:chgData name="TAN Mei Yi [Harrisdale Senior High School]" userId="f9f029c9-d743-4d60-9f2c-e74bdec1ab07" providerId="ADAL" clId="{7F989601-9CE3-4F11-BF66-ACE0AA54CB78}" dt="2023-03-24T02:43:36.426" v="101" actId="207"/>
          <ac:graphicFrameMkLst>
            <pc:docMk/>
            <pc:sldMk cId="1267642608" sldId="290"/>
            <ac:graphicFrameMk id="6" creationId="{1717D947-CC85-40BE-9539-FF69F3AD74BE}"/>
          </ac:graphicFrameMkLst>
        </pc:graphicFrameChg>
      </pc:sldChg>
      <pc:sldChg chg="addSp modSp modAnim">
        <pc:chgData name="TAN Mei Yi [Harrisdale Senior High School]" userId="f9f029c9-d743-4d60-9f2c-e74bdec1ab07" providerId="ADAL" clId="{7F989601-9CE3-4F11-BF66-ACE0AA54CB78}" dt="2023-04-04T04:19:33.782" v="657"/>
        <pc:sldMkLst>
          <pc:docMk/>
          <pc:sldMk cId="2734597158" sldId="291"/>
        </pc:sldMkLst>
        <pc:spChg chg="mod">
          <ac:chgData name="TAN Mei Yi [Harrisdale Senior High School]" userId="f9f029c9-d743-4d60-9f2c-e74bdec1ab07" providerId="ADAL" clId="{7F989601-9CE3-4F11-BF66-ACE0AA54CB78}" dt="2023-03-24T02:44:54.456" v="116" actId="207"/>
          <ac:spMkLst>
            <pc:docMk/>
            <pc:sldMk cId="2734597158" sldId="291"/>
            <ac:spMk id="5" creationId="{2C6846CF-6B49-4672-B317-7359FFC734D9}"/>
          </ac:spMkLst>
        </pc:spChg>
        <pc:inkChg chg="add">
          <ac:chgData name="TAN Mei Yi [Harrisdale Senior High School]" userId="f9f029c9-d743-4d60-9f2c-e74bdec1ab07" providerId="ADAL" clId="{7F989601-9CE3-4F11-BF66-ACE0AA54CB78}" dt="2023-04-04T04:19:33.782" v="657"/>
          <ac:inkMkLst>
            <pc:docMk/>
            <pc:sldMk cId="2734597158" sldId="291"/>
            <ac:inkMk id="2" creationId="{787E46C5-B5FB-35D4-89C4-F1E874669EDC}"/>
          </ac:inkMkLst>
        </pc:inkChg>
      </pc:sldChg>
      <pc:sldChg chg="add del">
        <pc:chgData name="TAN Mei Yi [Harrisdale Senior High School]" userId="f9f029c9-d743-4d60-9f2c-e74bdec1ab07" providerId="ADAL" clId="{7F989601-9CE3-4F11-BF66-ACE0AA54CB78}" dt="2023-03-24T02:36:47.674" v="5" actId="47"/>
        <pc:sldMkLst>
          <pc:docMk/>
          <pc:sldMk cId="4243988199" sldId="293"/>
        </pc:sldMkLst>
      </pc:sldChg>
      <pc:sldChg chg="add del">
        <pc:chgData name="TAN Mei Yi [Harrisdale Senior High School]" userId="f9f029c9-d743-4d60-9f2c-e74bdec1ab07" providerId="ADAL" clId="{7F989601-9CE3-4F11-BF66-ACE0AA54CB78}" dt="2023-03-24T02:36:42.980" v="4" actId="47"/>
        <pc:sldMkLst>
          <pc:docMk/>
          <pc:sldMk cId="3456251725" sldId="294"/>
        </pc:sldMkLst>
      </pc:sldChg>
      <pc:sldChg chg="add del">
        <pc:chgData name="TAN Mei Yi [Harrisdale Senior High School]" userId="f9f029c9-d743-4d60-9f2c-e74bdec1ab07" providerId="ADAL" clId="{7F989601-9CE3-4F11-BF66-ACE0AA54CB78}" dt="2023-03-24T02:36:42.980" v="4" actId="47"/>
        <pc:sldMkLst>
          <pc:docMk/>
          <pc:sldMk cId="1230942062" sldId="295"/>
        </pc:sldMkLst>
      </pc:sldChg>
      <pc:sldChg chg="del">
        <pc:chgData name="TAN Mei Yi [Harrisdale Senior High School]" userId="f9f029c9-d743-4d60-9f2c-e74bdec1ab07" providerId="ADAL" clId="{7F989601-9CE3-4F11-BF66-ACE0AA54CB78}" dt="2023-03-24T02:37:04.419" v="7" actId="47"/>
        <pc:sldMkLst>
          <pc:docMk/>
          <pc:sldMk cId="1539773210" sldId="306"/>
        </pc:sldMkLst>
      </pc:sldChg>
      <pc:sldChg chg="del">
        <pc:chgData name="TAN Mei Yi [Harrisdale Senior High School]" userId="f9f029c9-d743-4d60-9f2c-e74bdec1ab07" providerId="ADAL" clId="{7F989601-9CE3-4F11-BF66-ACE0AA54CB78}" dt="2023-03-24T02:36:55.323" v="6" actId="47"/>
        <pc:sldMkLst>
          <pc:docMk/>
          <pc:sldMk cId="1240092391" sldId="308"/>
        </pc:sldMkLst>
      </pc:sldChg>
      <pc:sldChg chg="add del">
        <pc:chgData name="TAN Mei Yi [Harrisdale Senior High School]" userId="f9f029c9-d743-4d60-9f2c-e74bdec1ab07" providerId="ADAL" clId="{7F989601-9CE3-4F11-BF66-ACE0AA54CB78}" dt="2023-03-24T02:36:32.499" v="1" actId="47"/>
        <pc:sldMkLst>
          <pc:docMk/>
          <pc:sldMk cId="4041022850" sldId="309"/>
        </pc:sldMkLst>
      </pc:sldChg>
      <pc:sldChg chg="add del">
        <pc:chgData name="TAN Mei Yi [Harrisdale Senior High School]" userId="f9f029c9-d743-4d60-9f2c-e74bdec1ab07" providerId="ADAL" clId="{7F989601-9CE3-4F11-BF66-ACE0AA54CB78}" dt="2023-03-24T02:36:42.980" v="4" actId="47"/>
        <pc:sldMkLst>
          <pc:docMk/>
          <pc:sldMk cId="591745041" sldId="310"/>
        </pc:sldMkLst>
      </pc:sldChg>
      <pc:sldChg chg="modSp mod">
        <pc:chgData name="TAN Mei Yi [Harrisdale Senior High School]" userId="f9f029c9-d743-4d60-9f2c-e74bdec1ab07" providerId="ADAL" clId="{7F989601-9CE3-4F11-BF66-ACE0AA54CB78}" dt="2023-03-24T02:42:01.907" v="87" actId="20577"/>
        <pc:sldMkLst>
          <pc:docMk/>
          <pc:sldMk cId="176469213" sldId="311"/>
        </pc:sldMkLst>
        <pc:spChg chg="mod">
          <ac:chgData name="TAN Mei Yi [Harrisdale Senior High School]" userId="f9f029c9-d743-4d60-9f2c-e74bdec1ab07" providerId="ADAL" clId="{7F989601-9CE3-4F11-BF66-ACE0AA54CB78}" dt="2023-03-24T02:42:01.907" v="87" actId="20577"/>
          <ac:spMkLst>
            <pc:docMk/>
            <pc:sldMk cId="176469213" sldId="311"/>
            <ac:spMk id="3" creationId="{B03C6751-BD41-48DD-937C-9825BA6CA526}"/>
          </ac:spMkLst>
        </pc:spChg>
        <pc:spChg chg="mod">
          <ac:chgData name="TAN Mei Yi [Harrisdale Senior High School]" userId="f9f029c9-d743-4d60-9f2c-e74bdec1ab07" providerId="ADAL" clId="{7F989601-9CE3-4F11-BF66-ACE0AA54CB78}" dt="2023-03-24T02:41:42.213" v="74" actId="207"/>
          <ac:spMkLst>
            <pc:docMk/>
            <pc:sldMk cId="176469213" sldId="311"/>
            <ac:spMk id="6" creationId="{1D986D24-23EE-414D-B144-FEB57BC2BC0E}"/>
          </ac:spMkLst>
        </pc:spChg>
        <pc:spChg chg="mod">
          <ac:chgData name="TAN Mei Yi [Harrisdale Senior High School]" userId="f9f029c9-d743-4d60-9f2c-e74bdec1ab07" providerId="ADAL" clId="{7F989601-9CE3-4F11-BF66-ACE0AA54CB78}" dt="2023-03-24T02:41:42.213" v="74" actId="207"/>
          <ac:spMkLst>
            <pc:docMk/>
            <pc:sldMk cId="176469213" sldId="311"/>
            <ac:spMk id="7" creationId="{2C063F62-9578-4A67-A77A-2CAA05E89FED}"/>
          </ac:spMkLst>
        </pc:spChg>
        <pc:spChg chg="mod">
          <ac:chgData name="TAN Mei Yi [Harrisdale Senior High School]" userId="f9f029c9-d743-4d60-9f2c-e74bdec1ab07" providerId="ADAL" clId="{7F989601-9CE3-4F11-BF66-ACE0AA54CB78}" dt="2023-03-24T02:41:42.213" v="74" actId="207"/>
          <ac:spMkLst>
            <pc:docMk/>
            <pc:sldMk cId="176469213" sldId="311"/>
            <ac:spMk id="8" creationId="{AFF2FC01-A1E5-4BAF-8099-72A4DE9566C3}"/>
          </ac:spMkLst>
        </pc:spChg>
      </pc:sldChg>
      <pc:sldChg chg="addSp modSp">
        <pc:chgData name="TAN Mei Yi [Harrisdale Senior High School]" userId="f9f029c9-d743-4d60-9f2c-e74bdec1ab07" providerId="ADAL" clId="{7F989601-9CE3-4F11-BF66-ACE0AA54CB78}" dt="2023-04-04T04:19:33.782" v="657"/>
        <pc:sldMkLst>
          <pc:docMk/>
          <pc:sldMk cId="224559464" sldId="312"/>
        </pc:sldMkLst>
        <pc:spChg chg="mod">
          <ac:chgData name="TAN Mei Yi [Harrisdale Senior High School]" userId="f9f029c9-d743-4d60-9f2c-e74bdec1ab07" providerId="ADAL" clId="{7F989601-9CE3-4F11-BF66-ACE0AA54CB78}" dt="2023-03-24T02:42:23.292" v="90" actId="113"/>
          <ac:spMkLst>
            <pc:docMk/>
            <pc:sldMk cId="224559464" sldId="312"/>
            <ac:spMk id="5" creationId="{2C6846CF-6B49-4672-B317-7359FFC734D9}"/>
          </ac:spMkLst>
        </pc:spChg>
        <pc:inkChg chg="add">
          <ac:chgData name="TAN Mei Yi [Harrisdale Senior High School]" userId="f9f029c9-d743-4d60-9f2c-e74bdec1ab07" providerId="ADAL" clId="{7F989601-9CE3-4F11-BF66-ACE0AA54CB78}" dt="2023-04-04T04:19:33.782" v="657"/>
          <ac:inkMkLst>
            <pc:docMk/>
            <pc:sldMk cId="224559464" sldId="312"/>
            <ac:inkMk id="3" creationId="{3534A271-784E-6E11-0F79-89AB02A5FF92}"/>
          </ac:inkMkLst>
        </pc:inkChg>
      </pc:sldChg>
      <pc:sldChg chg="modSp modAnim">
        <pc:chgData name="TAN Mei Yi [Harrisdale Senior High School]" userId="f9f029c9-d743-4d60-9f2c-e74bdec1ab07" providerId="ADAL" clId="{7F989601-9CE3-4F11-BF66-ACE0AA54CB78}" dt="2023-03-24T02:42:47.797" v="94"/>
        <pc:sldMkLst>
          <pc:docMk/>
          <pc:sldMk cId="3601221498" sldId="313"/>
        </pc:sldMkLst>
        <pc:spChg chg="mod">
          <ac:chgData name="TAN Mei Yi [Harrisdale Senior High School]" userId="f9f029c9-d743-4d60-9f2c-e74bdec1ab07" providerId="ADAL" clId="{7F989601-9CE3-4F11-BF66-ACE0AA54CB78}" dt="2023-03-24T02:42:37.197" v="92" actId="207"/>
          <ac:spMkLst>
            <pc:docMk/>
            <pc:sldMk cId="3601221498" sldId="313"/>
            <ac:spMk id="5" creationId="{2C6846CF-6B49-4672-B317-7359FFC734D9}"/>
          </ac:spMkLst>
        </pc:spChg>
      </pc:sldChg>
      <pc:sldChg chg="addSp delSp modSp add mod ord modAnim">
        <pc:chgData name="TAN Mei Yi [Harrisdale Senior High School]" userId="f9f029c9-d743-4d60-9f2c-e74bdec1ab07" providerId="ADAL" clId="{7F989601-9CE3-4F11-BF66-ACE0AA54CB78}" dt="2023-03-24T02:52:30.859" v="292"/>
        <pc:sldMkLst>
          <pc:docMk/>
          <pc:sldMk cId="499756445" sldId="314"/>
        </pc:sldMkLst>
        <pc:spChg chg="add del">
          <ac:chgData name="TAN Mei Yi [Harrisdale Senior High School]" userId="f9f029c9-d743-4d60-9f2c-e74bdec1ab07" providerId="ADAL" clId="{7F989601-9CE3-4F11-BF66-ACE0AA54CB78}" dt="2023-03-24T02:48:44.082" v="120"/>
          <ac:spMkLst>
            <pc:docMk/>
            <pc:sldMk cId="499756445" sldId="314"/>
            <ac:spMk id="3" creationId="{7A0D3224-C9C3-9F59-C5E6-BEC0B726BA99}"/>
          </ac:spMkLst>
        </pc:spChg>
        <pc:spChg chg="add mod">
          <ac:chgData name="TAN Mei Yi [Harrisdale Senior High School]" userId="f9f029c9-d743-4d60-9f2c-e74bdec1ab07" providerId="ADAL" clId="{7F989601-9CE3-4F11-BF66-ACE0AA54CB78}" dt="2023-03-24T02:49:55.505" v="164" actId="1076"/>
          <ac:spMkLst>
            <pc:docMk/>
            <pc:sldMk cId="499756445" sldId="314"/>
            <ac:spMk id="4" creationId="{90B3B782-4CFD-3917-9673-2F1917DA7A1D}"/>
          </ac:spMkLst>
        </pc:spChg>
        <pc:spChg chg="mod">
          <ac:chgData name="TAN Mei Yi [Harrisdale Senior High School]" userId="f9f029c9-d743-4d60-9f2c-e74bdec1ab07" providerId="ADAL" clId="{7F989601-9CE3-4F11-BF66-ACE0AA54CB78}" dt="2023-03-24T02:49:28.882" v="144" actId="14100"/>
          <ac:spMkLst>
            <pc:docMk/>
            <pc:sldMk cId="499756445" sldId="314"/>
            <ac:spMk id="5" creationId="{2C6846CF-6B49-4672-B317-7359FFC734D9}"/>
          </ac:spMkLst>
        </pc:spChg>
        <pc:spChg chg="add mod">
          <ac:chgData name="TAN Mei Yi [Harrisdale Senior High School]" userId="f9f029c9-d743-4d60-9f2c-e74bdec1ab07" providerId="ADAL" clId="{7F989601-9CE3-4F11-BF66-ACE0AA54CB78}" dt="2023-03-24T02:50:09.866" v="189" actId="1076"/>
          <ac:spMkLst>
            <pc:docMk/>
            <pc:sldMk cId="499756445" sldId="314"/>
            <ac:spMk id="6" creationId="{B3C487B5-99FA-EE68-34EC-EBD1B6820EDE}"/>
          </ac:spMkLst>
        </pc:spChg>
        <pc:spChg chg="add mod">
          <ac:chgData name="TAN Mei Yi [Harrisdale Senior High School]" userId="f9f029c9-d743-4d60-9f2c-e74bdec1ab07" providerId="ADAL" clId="{7F989601-9CE3-4F11-BF66-ACE0AA54CB78}" dt="2023-03-24T02:50:28.064" v="233" actId="1076"/>
          <ac:spMkLst>
            <pc:docMk/>
            <pc:sldMk cId="499756445" sldId="314"/>
            <ac:spMk id="7" creationId="{5E75D362-785B-2871-1846-EF880BDDF4D1}"/>
          </ac:spMkLst>
        </pc:spChg>
        <pc:spChg chg="add mod">
          <ac:chgData name="TAN Mei Yi [Harrisdale Senior High School]" userId="f9f029c9-d743-4d60-9f2c-e74bdec1ab07" providerId="ADAL" clId="{7F989601-9CE3-4F11-BF66-ACE0AA54CB78}" dt="2023-03-24T02:51:18.350" v="269" actId="1076"/>
          <ac:spMkLst>
            <pc:docMk/>
            <pc:sldMk cId="499756445" sldId="314"/>
            <ac:spMk id="8" creationId="{75503CD7-AE6A-0136-4A06-9E9B9F6071CD}"/>
          </ac:spMkLst>
        </pc:spChg>
      </pc:sldChg>
      <pc:sldChg chg="addSp delSp modSp add mod ord modAnim">
        <pc:chgData name="TAN Mei Yi [Harrisdale Senior High School]" userId="f9f029c9-d743-4d60-9f2c-e74bdec1ab07" providerId="ADAL" clId="{7F989601-9CE3-4F11-BF66-ACE0AA54CB78}" dt="2023-03-24T03:01:04.002" v="622" actId="14100"/>
        <pc:sldMkLst>
          <pc:docMk/>
          <pc:sldMk cId="1084010488" sldId="315"/>
        </pc:sldMkLst>
        <pc:spChg chg="add mod">
          <ac:chgData name="TAN Mei Yi [Harrisdale Senior High School]" userId="f9f029c9-d743-4d60-9f2c-e74bdec1ab07" providerId="ADAL" clId="{7F989601-9CE3-4F11-BF66-ACE0AA54CB78}" dt="2023-03-24T02:51:51.958" v="284" actId="20577"/>
          <ac:spMkLst>
            <pc:docMk/>
            <pc:sldMk cId="1084010488" sldId="315"/>
            <ac:spMk id="3" creationId="{7F96206C-8E7D-6F54-FA1B-32E62A485F75}"/>
          </ac:spMkLst>
        </pc:spChg>
        <pc:spChg chg="add mod">
          <ac:chgData name="TAN Mei Yi [Harrisdale Senior High School]" userId="f9f029c9-d743-4d60-9f2c-e74bdec1ab07" providerId="ADAL" clId="{7F989601-9CE3-4F11-BF66-ACE0AA54CB78}" dt="2023-03-24T02:53:02.114" v="317" actId="1076"/>
          <ac:spMkLst>
            <pc:docMk/>
            <pc:sldMk cId="1084010488" sldId="315"/>
            <ac:spMk id="4" creationId="{9FBAB736-0DAE-8587-37C4-21FDBEC452C9}"/>
          </ac:spMkLst>
        </pc:spChg>
        <pc:spChg chg="mod">
          <ac:chgData name="TAN Mei Yi [Harrisdale Senior High School]" userId="f9f029c9-d743-4d60-9f2c-e74bdec1ab07" providerId="ADAL" clId="{7F989601-9CE3-4F11-BF66-ACE0AA54CB78}" dt="2023-03-24T02:51:35.377" v="273" actId="1076"/>
          <ac:spMkLst>
            <pc:docMk/>
            <pc:sldMk cId="1084010488" sldId="315"/>
            <ac:spMk id="5" creationId="{2C6846CF-6B49-4672-B317-7359FFC734D9}"/>
          </ac:spMkLst>
        </pc:spChg>
        <pc:spChg chg="add mod">
          <ac:chgData name="TAN Mei Yi [Harrisdale Senior High School]" userId="f9f029c9-d743-4d60-9f2c-e74bdec1ab07" providerId="ADAL" clId="{7F989601-9CE3-4F11-BF66-ACE0AA54CB78}" dt="2023-03-24T02:57:38.509" v="340" actId="1076"/>
          <ac:spMkLst>
            <pc:docMk/>
            <pc:sldMk cId="1084010488" sldId="315"/>
            <ac:spMk id="6" creationId="{6CBAB265-7108-4B8E-E6CF-72994ECDBE9F}"/>
          </ac:spMkLst>
        </pc:spChg>
        <pc:spChg chg="add mod">
          <ac:chgData name="TAN Mei Yi [Harrisdale Senior High School]" userId="f9f029c9-d743-4d60-9f2c-e74bdec1ab07" providerId="ADAL" clId="{7F989601-9CE3-4F11-BF66-ACE0AA54CB78}" dt="2023-03-24T02:57:41.542" v="341" actId="1076"/>
          <ac:spMkLst>
            <pc:docMk/>
            <pc:sldMk cId="1084010488" sldId="315"/>
            <ac:spMk id="7" creationId="{A084C6E8-5E61-1B35-7A2F-93FB29A9EFBF}"/>
          </ac:spMkLst>
        </pc:spChg>
        <pc:spChg chg="add mod">
          <ac:chgData name="TAN Mei Yi [Harrisdale Senior High School]" userId="f9f029c9-d743-4d60-9f2c-e74bdec1ab07" providerId="ADAL" clId="{7F989601-9CE3-4F11-BF66-ACE0AA54CB78}" dt="2023-03-24T02:58:01.870" v="366" actId="20577"/>
          <ac:spMkLst>
            <pc:docMk/>
            <pc:sldMk cId="1084010488" sldId="315"/>
            <ac:spMk id="8" creationId="{73DF4FAD-BFC2-CB4C-8B07-9B1AADFD41F3}"/>
          </ac:spMkLst>
        </pc:spChg>
        <pc:spChg chg="add mod">
          <ac:chgData name="TAN Mei Yi [Harrisdale Senior High School]" userId="f9f029c9-d743-4d60-9f2c-e74bdec1ab07" providerId="ADAL" clId="{7F989601-9CE3-4F11-BF66-ACE0AA54CB78}" dt="2023-03-24T02:58:46.769" v="399" actId="20577"/>
          <ac:spMkLst>
            <pc:docMk/>
            <pc:sldMk cId="1084010488" sldId="315"/>
            <ac:spMk id="9" creationId="{E66E1C9D-6BBC-1CC4-F661-B4927EE84AFA}"/>
          </ac:spMkLst>
        </pc:spChg>
        <pc:spChg chg="add mod">
          <ac:chgData name="TAN Mei Yi [Harrisdale Senior High School]" userId="f9f029c9-d743-4d60-9f2c-e74bdec1ab07" providerId="ADAL" clId="{7F989601-9CE3-4F11-BF66-ACE0AA54CB78}" dt="2023-03-24T02:59:45.679" v="440" actId="1076"/>
          <ac:spMkLst>
            <pc:docMk/>
            <pc:sldMk cId="1084010488" sldId="315"/>
            <ac:spMk id="10" creationId="{909AD3CA-967B-906B-0F3B-29B29D3F9080}"/>
          </ac:spMkLst>
        </pc:spChg>
        <pc:spChg chg="add del mod">
          <ac:chgData name="TAN Mei Yi [Harrisdale Senior High School]" userId="f9f029c9-d743-4d60-9f2c-e74bdec1ab07" providerId="ADAL" clId="{7F989601-9CE3-4F11-BF66-ACE0AA54CB78}" dt="2023-03-24T02:59:08.040" v="413"/>
          <ac:spMkLst>
            <pc:docMk/>
            <pc:sldMk cId="1084010488" sldId="315"/>
            <ac:spMk id="11" creationId="{1561A449-351A-0C6C-093E-6A4EA97892DB}"/>
          </ac:spMkLst>
        </pc:spChg>
        <pc:spChg chg="add mod">
          <ac:chgData name="TAN Mei Yi [Harrisdale Senior High School]" userId="f9f029c9-d743-4d60-9f2c-e74bdec1ab07" providerId="ADAL" clId="{7F989601-9CE3-4F11-BF66-ACE0AA54CB78}" dt="2023-03-24T03:00:19.283" v="503" actId="1076"/>
          <ac:spMkLst>
            <pc:docMk/>
            <pc:sldMk cId="1084010488" sldId="315"/>
            <ac:spMk id="12" creationId="{F3DB29D0-884F-DED5-C6B7-4B4F068A7B06}"/>
          </ac:spMkLst>
        </pc:spChg>
        <pc:spChg chg="add mod">
          <ac:chgData name="TAN Mei Yi [Harrisdale Senior High School]" userId="f9f029c9-d743-4d60-9f2c-e74bdec1ab07" providerId="ADAL" clId="{7F989601-9CE3-4F11-BF66-ACE0AA54CB78}" dt="2023-03-24T03:01:04.002" v="622" actId="14100"/>
          <ac:spMkLst>
            <pc:docMk/>
            <pc:sldMk cId="1084010488" sldId="315"/>
            <ac:spMk id="13" creationId="{7C2E92F3-219B-B762-6B7A-F1E689A7B31A}"/>
          </ac:spMkLst>
        </pc:spChg>
      </pc:sldChg>
      <pc:sldChg chg="addSp delSp add">
        <pc:chgData name="TAN Mei Yi [Harrisdale Senior High School]" userId="f9f029c9-d743-4d60-9f2c-e74bdec1ab07" providerId="ADAL" clId="{7F989601-9CE3-4F11-BF66-ACE0AA54CB78}" dt="2023-04-04T04:19:45.059" v="658"/>
        <pc:sldMkLst>
          <pc:docMk/>
          <pc:sldMk cId="2921770988" sldId="316"/>
        </pc:sldMkLst>
        <pc:inkChg chg="add del">
          <ac:chgData name="TAN Mei Yi [Harrisdale Senior High School]" userId="f9f029c9-d743-4d60-9f2c-e74bdec1ab07" providerId="ADAL" clId="{7F989601-9CE3-4F11-BF66-ACE0AA54CB78}" dt="2023-04-04T04:19:45.059" v="658"/>
          <ac:inkMkLst>
            <pc:docMk/>
            <pc:sldMk cId="2921770988" sldId="316"/>
            <ac:inkMk id="7" creationId="{B5892C20-0BB2-C3BD-F46E-D90E9E5C3382}"/>
          </ac:inkMkLst>
        </pc:inkChg>
      </pc:sldChg>
    </pc:docChg>
  </pc:docChgLst>
  <pc:docChgLst>
    <pc:chgData name="TAN Mei Yi [Harrisdale Senior High School]" userId="f9f029c9-d743-4d60-9f2c-e74bdec1ab07" providerId="ADAL" clId="{B400698A-0626-41AC-BE53-F57D5A41F51A}"/>
    <pc:docChg chg="undo custSel addSld delSld modSld">
      <pc:chgData name="TAN Mei Yi [Harrisdale Senior High School]" userId="f9f029c9-d743-4d60-9f2c-e74bdec1ab07" providerId="ADAL" clId="{B400698A-0626-41AC-BE53-F57D5A41F51A}" dt="2023-03-08T01:30:57.265" v="1103" actId="47"/>
      <pc:docMkLst>
        <pc:docMk/>
      </pc:docMkLst>
      <pc:sldChg chg="addSp modSp add mod modAnim">
        <pc:chgData name="TAN Mei Yi [Harrisdale Senior High School]" userId="f9f029c9-d743-4d60-9f2c-e74bdec1ab07" providerId="ADAL" clId="{B400698A-0626-41AC-BE53-F57D5A41F51A}" dt="2023-03-08T00:28:58.974" v="516" actId="1076"/>
        <pc:sldMkLst>
          <pc:docMk/>
          <pc:sldMk cId="2537661815" sldId="258"/>
        </pc:sldMkLst>
        <pc:spChg chg="add mod">
          <ac:chgData name="TAN Mei Yi [Harrisdale Senior High School]" userId="f9f029c9-d743-4d60-9f2c-e74bdec1ab07" providerId="ADAL" clId="{B400698A-0626-41AC-BE53-F57D5A41F51A}" dt="2023-03-08T00:23:18.673" v="366" actId="404"/>
          <ac:spMkLst>
            <pc:docMk/>
            <pc:sldMk cId="2537661815" sldId="258"/>
            <ac:spMk id="2" creationId="{7574097C-A463-A774-A5E1-BD1F2F567B82}"/>
          </ac:spMkLst>
        </pc:spChg>
        <pc:spChg chg="mod">
          <ac:chgData name="TAN Mei Yi [Harrisdale Senior High School]" userId="f9f029c9-d743-4d60-9f2c-e74bdec1ab07" providerId="ADAL" clId="{B400698A-0626-41AC-BE53-F57D5A41F51A}" dt="2023-03-08T00:19:39.388" v="140" actId="1076"/>
          <ac:spMkLst>
            <pc:docMk/>
            <pc:sldMk cId="2537661815" sldId="258"/>
            <ac:spMk id="3" creationId="{00000000-0000-0000-0000-000000000000}"/>
          </ac:spMkLst>
        </pc:spChg>
        <pc:spChg chg="mod">
          <ac:chgData name="TAN Mei Yi [Harrisdale Senior High School]" userId="f9f029c9-d743-4d60-9f2c-e74bdec1ab07" providerId="ADAL" clId="{B400698A-0626-41AC-BE53-F57D5A41F51A}" dt="2023-03-08T00:16:37.634" v="2" actId="207"/>
          <ac:spMkLst>
            <pc:docMk/>
            <pc:sldMk cId="2537661815" sldId="258"/>
            <ac:spMk id="6" creationId="{B6565F03-6FB8-4B77-A798-2B2E2399B980}"/>
          </ac:spMkLst>
        </pc:spChg>
        <pc:spChg chg="add mod">
          <ac:chgData name="TAN Mei Yi [Harrisdale Senior High School]" userId="f9f029c9-d743-4d60-9f2c-e74bdec1ab07" providerId="ADAL" clId="{B400698A-0626-41AC-BE53-F57D5A41F51A}" dt="2023-03-08T00:24:14.834" v="386" actId="20577"/>
          <ac:spMkLst>
            <pc:docMk/>
            <pc:sldMk cId="2537661815" sldId="258"/>
            <ac:spMk id="7" creationId="{C0CFE431-4D39-00E1-3346-0C89618F1811}"/>
          </ac:spMkLst>
        </pc:spChg>
        <pc:spChg chg="add mod">
          <ac:chgData name="TAN Mei Yi [Harrisdale Senior High School]" userId="f9f029c9-d743-4d60-9f2c-e74bdec1ab07" providerId="ADAL" clId="{B400698A-0626-41AC-BE53-F57D5A41F51A}" dt="2023-03-08T00:23:42.817" v="376" actId="20577"/>
          <ac:spMkLst>
            <pc:docMk/>
            <pc:sldMk cId="2537661815" sldId="258"/>
            <ac:spMk id="8" creationId="{9A254071-A53C-723A-52FF-BC53A3E9B16F}"/>
          </ac:spMkLst>
        </pc:spChg>
        <pc:spChg chg="add mod">
          <ac:chgData name="TAN Mei Yi [Harrisdale Senior High School]" userId="f9f029c9-d743-4d60-9f2c-e74bdec1ab07" providerId="ADAL" clId="{B400698A-0626-41AC-BE53-F57D5A41F51A}" dt="2023-03-08T00:28:20.056" v="506" actId="20577"/>
          <ac:spMkLst>
            <pc:docMk/>
            <pc:sldMk cId="2537661815" sldId="258"/>
            <ac:spMk id="11" creationId="{6F38DC4F-A839-2892-8F4D-8EF75AAAE7F6}"/>
          </ac:spMkLst>
        </pc:spChg>
        <pc:spChg chg="add mod ord">
          <ac:chgData name="TAN Mei Yi [Harrisdale Senior High School]" userId="f9f029c9-d743-4d60-9f2c-e74bdec1ab07" providerId="ADAL" clId="{B400698A-0626-41AC-BE53-F57D5A41F51A}" dt="2023-03-08T00:27:13.430" v="449" actId="167"/>
          <ac:spMkLst>
            <pc:docMk/>
            <pc:sldMk cId="2537661815" sldId="258"/>
            <ac:spMk id="15" creationId="{AE81815A-3DD4-6248-3921-7D817EDC9F0D}"/>
          </ac:spMkLst>
        </pc:spChg>
        <pc:spChg chg="add mod">
          <ac:chgData name="TAN Mei Yi [Harrisdale Senior High School]" userId="f9f029c9-d743-4d60-9f2c-e74bdec1ab07" providerId="ADAL" clId="{B400698A-0626-41AC-BE53-F57D5A41F51A}" dt="2023-03-08T00:28:58.974" v="516" actId="1076"/>
          <ac:spMkLst>
            <pc:docMk/>
            <pc:sldMk cId="2537661815" sldId="258"/>
            <ac:spMk id="16" creationId="{0120B82A-D05C-5F96-B135-6C0C11613FF6}"/>
          </ac:spMkLst>
        </pc:spChg>
        <pc:picChg chg="add mod">
          <ac:chgData name="TAN Mei Yi [Harrisdale Senior High School]" userId="f9f029c9-d743-4d60-9f2c-e74bdec1ab07" providerId="ADAL" clId="{B400698A-0626-41AC-BE53-F57D5A41F51A}" dt="2023-03-08T00:23:20.227" v="367" actId="1076"/>
          <ac:picMkLst>
            <pc:docMk/>
            <pc:sldMk cId="2537661815" sldId="258"/>
            <ac:picMk id="5" creationId="{86929136-6CA3-1CF9-01E4-577B473E00C5}"/>
          </ac:picMkLst>
        </pc:picChg>
        <pc:picChg chg="add mod">
          <ac:chgData name="TAN Mei Yi [Harrisdale Senior High School]" userId="f9f029c9-d743-4d60-9f2c-e74bdec1ab07" providerId="ADAL" clId="{B400698A-0626-41AC-BE53-F57D5A41F51A}" dt="2023-03-08T00:23:55.997" v="380" actId="1076"/>
          <ac:picMkLst>
            <pc:docMk/>
            <pc:sldMk cId="2537661815" sldId="258"/>
            <ac:picMk id="10" creationId="{9E6DAC2A-3E90-C2CE-031D-1DD891EE3693}"/>
          </ac:picMkLst>
        </pc:picChg>
        <pc:picChg chg="add mod">
          <ac:chgData name="TAN Mei Yi [Harrisdale Senior High School]" userId="f9f029c9-d743-4d60-9f2c-e74bdec1ab07" providerId="ADAL" clId="{B400698A-0626-41AC-BE53-F57D5A41F51A}" dt="2023-03-08T00:26:42.096" v="409" actId="1076"/>
          <ac:picMkLst>
            <pc:docMk/>
            <pc:sldMk cId="2537661815" sldId="258"/>
            <ac:picMk id="14" creationId="{8F78FDAC-5280-CD62-14B5-AE35512866C0}"/>
          </ac:picMkLst>
        </pc:picChg>
        <pc:inkChg chg="add mod">
          <ac:chgData name="TAN Mei Yi [Harrisdale Senior High School]" userId="f9f029c9-d743-4d60-9f2c-e74bdec1ab07" providerId="ADAL" clId="{B400698A-0626-41AC-BE53-F57D5A41F51A}" dt="2023-03-08T00:27:15.370" v="450" actId="1076"/>
          <ac:inkMkLst>
            <pc:docMk/>
            <pc:sldMk cId="2537661815" sldId="258"/>
            <ac:inkMk id="12" creationId="{3A857308-F66A-27F4-BF26-FC0C26460EC9}"/>
          </ac:inkMkLst>
        </pc:inkChg>
      </pc:sldChg>
      <pc:sldChg chg="add del">
        <pc:chgData name="TAN Mei Yi [Harrisdale Senior High School]" userId="f9f029c9-d743-4d60-9f2c-e74bdec1ab07" providerId="ADAL" clId="{B400698A-0626-41AC-BE53-F57D5A41F51A}" dt="2023-03-08T01:26:16.249" v="1047" actId="47"/>
        <pc:sldMkLst>
          <pc:docMk/>
          <pc:sldMk cId="3578000938" sldId="262"/>
        </pc:sldMkLst>
      </pc:sldChg>
      <pc:sldChg chg="add del">
        <pc:chgData name="TAN Mei Yi [Harrisdale Senior High School]" userId="f9f029c9-d743-4d60-9f2c-e74bdec1ab07" providerId="ADAL" clId="{B400698A-0626-41AC-BE53-F57D5A41F51A}" dt="2023-03-08T01:26:18.430" v="1048" actId="47"/>
        <pc:sldMkLst>
          <pc:docMk/>
          <pc:sldMk cId="2274587573" sldId="265"/>
        </pc:sldMkLst>
      </pc:sldChg>
      <pc:sldChg chg="addSp delSp modSp add mod addAnim delAnim modAnim">
        <pc:chgData name="TAN Mei Yi [Harrisdale Senior High School]" userId="f9f029c9-d743-4d60-9f2c-e74bdec1ab07" providerId="ADAL" clId="{B400698A-0626-41AC-BE53-F57D5A41F51A}" dt="2023-03-08T01:29:43.232" v="1094" actId="1076"/>
        <pc:sldMkLst>
          <pc:docMk/>
          <pc:sldMk cId="314037390" sldId="266"/>
        </pc:sldMkLst>
        <pc:spChg chg="add mod">
          <ac:chgData name="TAN Mei Yi [Harrisdale Senior High School]" userId="f9f029c9-d743-4d60-9f2c-e74bdec1ab07" providerId="ADAL" clId="{B400698A-0626-41AC-BE53-F57D5A41F51A}" dt="2023-03-08T01:29:43.232" v="1094" actId="1076"/>
          <ac:spMkLst>
            <pc:docMk/>
            <pc:sldMk cId="314037390" sldId="266"/>
            <ac:spMk id="2" creationId="{14276F45-753A-143D-FA28-E90700A42402}"/>
          </ac:spMkLst>
        </pc:spChg>
        <pc:spChg chg="mod">
          <ac:chgData name="TAN Mei Yi [Harrisdale Senior High School]" userId="f9f029c9-d743-4d60-9f2c-e74bdec1ab07" providerId="ADAL" clId="{B400698A-0626-41AC-BE53-F57D5A41F51A}" dt="2023-03-08T01:28:35.275" v="1089" actId="20577"/>
          <ac:spMkLst>
            <pc:docMk/>
            <pc:sldMk cId="314037390" sldId="266"/>
            <ac:spMk id="3" creationId="{00000000-0000-0000-0000-000000000000}"/>
          </ac:spMkLst>
        </pc:spChg>
        <pc:spChg chg="mod">
          <ac:chgData name="TAN Mei Yi [Harrisdale Senior High School]" userId="f9f029c9-d743-4d60-9f2c-e74bdec1ab07" providerId="ADAL" clId="{B400698A-0626-41AC-BE53-F57D5A41F51A}" dt="2023-03-08T01:27:23.783" v="1070" actId="1076"/>
          <ac:spMkLst>
            <pc:docMk/>
            <pc:sldMk cId="314037390" sldId="266"/>
            <ac:spMk id="9" creationId="{AAC2B5C0-3E1C-42DC-B07D-E8D48B29433E}"/>
          </ac:spMkLst>
        </pc:spChg>
        <pc:spChg chg="del">
          <ac:chgData name="TAN Mei Yi [Harrisdale Senior High School]" userId="f9f029c9-d743-4d60-9f2c-e74bdec1ab07" providerId="ADAL" clId="{B400698A-0626-41AC-BE53-F57D5A41F51A}" dt="2023-03-08T01:27:34.567" v="1075" actId="478"/>
          <ac:spMkLst>
            <pc:docMk/>
            <pc:sldMk cId="314037390" sldId="266"/>
            <ac:spMk id="13" creationId="{00000000-0000-0000-0000-000000000000}"/>
          </ac:spMkLst>
        </pc:spChg>
        <pc:spChg chg="del">
          <ac:chgData name="TAN Mei Yi [Harrisdale Senior High School]" userId="f9f029c9-d743-4d60-9f2c-e74bdec1ab07" providerId="ADAL" clId="{B400698A-0626-41AC-BE53-F57D5A41F51A}" dt="2023-03-08T01:26:28.499" v="1049" actId="478"/>
          <ac:spMkLst>
            <pc:docMk/>
            <pc:sldMk cId="314037390" sldId="266"/>
            <ac:spMk id="14" creationId="{A4FC51D4-53D3-4FCA-A8BE-3A5E3C87901F}"/>
          </ac:spMkLst>
        </pc:spChg>
        <pc:picChg chg="mod">
          <ac:chgData name="TAN Mei Yi [Harrisdale Senior High School]" userId="f9f029c9-d743-4d60-9f2c-e74bdec1ab07" providerId="ADAL" clId="{B400698A-0626-41AC-BE53-F57D5A41F51A}" dt="2023-03-08T01:27:40.322" v="1077" actId="1076"/>
          <ac:picMkLst>
            <pc:docMk/>
            <pc:sldMk cId="314037390" sldId="266"/>
            <ac:picMk id="4" creationId="{00000000-0000-0000-0000-000000000000}"/>
          </ac:picMkLst>
        </pc:picChg>
        <pc:picChg chg="add del">
          <ac:chgData name="TAN Mei Yi [Harrisdale Senior High School]" userId="f9f029c9-d743-4d60-9f2c-e74bdec1ab07" providerId="ADAL" clId="{B400698A-0626-41AC-BE53-F57D5A41F51A}" dt="2023-03-08T01:27:34.567" v="1075" actId="478"/>
          <ac:picMkLst>
            <pc:docMk/>
            <pc:sldMk cId="314037390" sldId="266"/>
            <ac:picMk id="10" creationId="{00000000-0000-0000-0000-000000000000}"/>
          </ac:picMkLst>
        </pc:picChg>
        <pc:inkChg chg="mod">
          <ac:chgData name="TAN Mei Yi [Harrisdale Senior High School]" userId="f9f029c9-d743-4d60-9f2c-e74bdec1ab07" providerId="ADAL" clId="{B400698A-0626-41AC-BE53-F57D5A41F51A}" dt="2023-03-08T01:27:40.322" v="1077" actId="1076"/>
          <ac:inkMkLst>
            <pc:docMk/>
            <pc:sldMk cId="314037390" sldId="266"/>
            <ac:inkMk id="5" creationId="{1688C022-0E1F-4B5B-BD61-CF583B288FFF}"/>
          </ac:inkMkLst>
        </pc:inkChg>
        <pc:inkChg chg="mod">
          <ac:chgData name="TAN Mei Yi [Harrisdale Senior High School]" userId="f9f029c9-d743-4d60-9f2c-e74bdec1ab07" providerId="ADAL" clId="{B400698A-0626-41AC-BE53-F57D5A41F51A}" dt="2023-03-08T01:27:40.322" v="1077" actId="1076"/>
          <ac:inkMkLst>
            <pc:docMk/>
            <pc:sldMk cId="314037390" sldId="266"/>
            <ac:inkMk id="8" creationId="{42DD3CBE-84E8-466C-AAA8-D2CFF6F44569}"/>
          </ac:inkMkLst>
        </pc:inkChg>
        <pc:inkChg chg="mod">
          <ac:chgData name="TAN Mei Yi [Harrisdale Senior High School]" userId="f9f029c9-d743-4d60-9f2c-e74bdec1ab07" providerId="ADAL" clId="{B400698A-0626-41AC-BE53-F57D5A41F51A}" dt="2023-03-08T01:27:40.322" v="1077" actId="1076"/>
          <ac:inkMkLst>
            <pc:docMk/>
            <pc:sldMk cId="314037390" sldId="266"/>
            <ac:inkMk id="12" creationId="{AAF9B67C-5608-4E59-8184-6D562590A653}"/>
          </ac:inkMkLst>
        </pc:inkChg>
        <pc:cxnChg chg="del mod">
          <ac:chgData name="TAN Mei Yi [Harrisdale Senior High School]" userId="f9f029c9-d743-4d60-9f2c-e74bdec1ab07" providerId="ADAL" clId="{B400698A-0626-41AC-BE53-F57D5A41F51A}" dt="2023-03-08T01:27:36.497" v="1076" actId="478"/>
          <ac:cxnSpMkLst>
            <pc:docMk/>
            <pc:sldMk cId="314037390" sldId="266"/>
            <ac:cxnSpMk id="7" creationId="{6D9D5F40-285E-4845-A4BA-BDBED4077CD0}"/>
          </ac:cxnSpMkLst>
        </pc:cxnChg>
        <pc:cxnChg chg="mod">
          <ac:chgData name="TAN Mei Yi [Harrisdale Senior High School]" userId="f9f029c9-d743-4d60-9f2c-e74bdec1ab07" providerId="ADAL" clId="{B400698A-0626-41AC-BE53-F57D5A41F51A}" dt="2023-03-08T01:27:55.599" v="1078" actId="14100"/>
          <ac:cxnSpMkLst>
            <pc:docMk/>
            <pc:sldMk cId="314037390" sldId="266"/>
            <ac:cxnSpMk id="11" creationId="{16DF3BE0-9E04-4893-991D-C27268ACB321}"/>
          </ac:cxnSpMkLst>
        </pc:cxnChg>
      </pc:sldChg>
      <pc:sldChg chg="addSp delSp modSp add mod">
        <pc:chgData name="TAN Mei Yi [Harrisdale Senior High School]" userId="f9f029c9-d743-4d60-9f2c-e74bdec1ab07" providerId="ADAL" clId="{B400698A-0626-41AC-BE53-F57D5A41F51A}" dt="2023-03-08T01:30:33.288" v="1102"/>
        <pc:sldMkLst>
          <pc:docMk/>
          <pc:sldMk cId="4283984355" sldId="267"/>
        </pc:sldMkLst>
        <pc:spChg chg="add mod">
          <ac:chgData name="TAN Mei Yi [Harrisdale Senior High School]" userId="f9f029c9-d743-4d60-9f2c-e74bdec1ab07" providerId="ADAL" clId="{B400698A-0626-41AC-BE53-F57D5A41F51A}" dt="2023-03-08T01:30:33.288" v="1102"/>
          <ac:spMkLst>
            <pc:docMk/>
            <pc:sldMk cId="4283984355" sldId="267"/>
            <ac:spMk id="2" creationId="{CEF0F2C3-4BA4-E630-C4EA-A7CD59A10FD5}"/>
          </ac:spMkLst>
        </pc:spChg>
        <pc:spChg chg="mod">
          <ac:chgData name="TAN Mei Yi [Harrisdale Senior High School]" userId="f9f029c9-d743-4d60-9f2c-e74bdec1ab07" providerId="ADAL" clId="{B400698A-0626-41AC-BE53-F57D5A41F51A}" dt="2023-03-08T01:30:22.935" v="1099" actId="113"/>
          <ac:spMkLst>
            <pc:docMk/>
            <pc:sldMk cId="4283984355" sldId="267"/>
            <ac:spMk id="6" creationId="{00000000-0000-0000-0000-000000000000}"/>
          </ac:spMkLst>
        </pc:spChg>
        <pc:spChg chg="mod">
          <ac:chgData name="TAN Mei Yi [Harrisdale Senior High School]" userId="f9f029c9-d743-4d60-9f2c-e74bdec1ab07" providerId="ADAL" clId="{B400698A-0626-41AC-BE53-F57D5A41F51A}" dt="2023-03-08T01:30:20.582" v="1098" actId="113"/>
          <ac:spMkLst>
            <pc:docMk/>
            <pc:sldMk cId="4283984355" sldId="267"/>
            <ac:spMk id="7" creationId="{00000000-0000-0000-0000-000000000000}"/>
          </ac:spMkLst>
        </pc:spChg>
        <pc:spChg chg="del">
          <ac:chgData name="TAN Mei Yi [Harrisdale Senior High School]" userId="f9f029c9-d743-4d60-9f2c-e74bdec1ab07" providerId="ADAL" clId="{B400698A-0626-41AC-BE53-F57D5A41F51A}" dt="2023-03-08T01:30:28.281" v="1100" actId="478"/>
          <ac:spMkLst>
            <pc:docMk/>
            <pc:sldMk cId="4283984355" sldId="267"/>
            <ac:spMk id="8" creationId="{3A0B0A93-D009-4D14-B190-F9BEF9D6FCFB}"/>
          </ac:spMkLst>
        </pc:spChg>
      </pc:sldChg>
      <pc:sldChg chg="modSp">
        <pc:chgData name="TAN Mei Yi [Harrisdale Senior High School]" userId="f9f029c9-d743-4d60-9f2c-e74bdec1ab07" providerId="ADAL" clId="{B400698A-0626-41AC-BE53-F57D5A41F51A}" dt="2023-03-08T00:15:43.081" v="0" actId="20577"/>
        <pc:sldMkLst>
          <pc:docMk/>
          <pc:sldMk cId="2226349418" sldId="292"/>
        </pc:sldMkLst>
        <pc:spChg chg="mod">
          <ac:chgData name="TAN Mei Yi [Harrisdale Senior High School]" userId="f9f029c9-d743-4d60-9f2c-e74bdec1ab07" providerId="ADAL" clId="{B400698A-0626-41AC-BE53-F57D5A41F51A}" dt="2023-03-08T00:15:43.081" v="0" actId="20577"/>
          <ac:spMkLst>
            <pc:docMk/>
            <pc:sldMk cId="2226349418" sldId="292"/>
            <ac:spMk id="21" creationId="{8E7845BC-DC72-44E1-BABF-6AFB4DC3022D}"/>
          </ac:spMkLst>
        </pc:spChg>
      </pc:sldChg>
      <pc:sldChg chg="del">
        <pc:chgData name="TAN Mei Yi [Harrisdale Senior High School]" userId="f9f029c9-d743-4d60-9f2c-e74bdec1ab07" providerId="ADAL" clId="{B400698A-0626-41AC-BE53-F57D5A41F51A}" dt="2023-03-08T00:29:12.817" v="517" actId="47"/>
        <pc:sldMkLst>
          <pc:docMk/>
          <pc:sldMk cId="2306695229" sldId="294"/>
        </pc:sldMkLst>
      </pc:sldChg>
      <pc:sldChg chg="del">
        <pc:chgData name="TAN Mei Yi [Harrisdale Senior High School]" userId="f9f029c9-d743-4d60-9f2c-e74bdec1ab07" providerId="ADAL" clId="{B400698A-0626-41AC-BE53-F57D5A41F51A}" dt="2023-03-08T01:30:57.265" v="1103" actId="47"/>
        <pc:sldMkLst>
          <pc:docMk/>
          <pc:sldMk cId="979343826" sldId="298"/>
        </pc:sldMkLst>
      </pc:sldChg>
      <pc:sldChg chg="addSp delSp modSp add mod">
        <pc:chgData name="TAN Mei Yi [Harrisdale Senior High School]" userId="f9f029c9-d743-4d60-9f2c-e74bdec1ab07" providerId="ADAL" clId="{B400698A-0626-41AC-BE53-F57D5A41F51A}" dt="2023-03-08T01:30:31.440" v="1101" actId="1076"/>
        <pc:sldMkLst>
          <pc:docMk/>
          <pc:sldMk cId="3638446103" sldId="303"/>
        </pc:sldMkLst>
        <pc:spChg chg="add del mod">
          <ac:chgData name="TAN Mei Yi [Harrisdale Senior High School]" userId="f9f029c9-d743-4d60-9f2c-e74bdec1ab07" providerId="ADAL" clId="{B400698A-0626-41AC-BE53-F57D5A41F51A}" dt="2023-03-08T01:29:48.774" v="1095" actId="478"/>
          <ac:spMkLst>
            <pc:docMk/>
            <pc:sldMk cId="3638446103" sldId="303"/>
            <ac:spMk id="2" creationId="{CFA5353D-047C-AE95-B7C3-B136CD4865A0}"/>
          </ac:spMkLst>
        </pc:spChg>
        <pc:spChg chg="add mod">
          <ac:chgData name="TAN Mei Yi [Harrisdale Senior High School]" userId="f9f029c9-d743-4d60-9f2c-e74bdec1ab07" providerId="ADAL" clId="{B400698A-0626-41AC-BE53-F57D5A41F51A}" dt="2023-03-08T01:30:31.440" v="1101" actId="1076"/>
          <ac:spMkLst>
            <pc:docMk/>
            <pc:sldMk cId="3638446103" sldId="303"/>
            <ac:spMk id="4" creationId="{62871251-B8DD-8E9E-FB5F-BFE01C027306}"/>
          </ac:spMkLst>
        </pc:spChg>
        <pc:spChg chg="del">
          <ac:chgData name="TAN Mei Yi [Harrisdale Senior High School]" userId="f9f029c9-d743-4d60-9f2c-e74bdec1ab07" providerId="ADAL" clId="{B400698A-0626-41AC-BE53-F57D5A41F51A}" dt="2023-03-08T01:29:26.865" v="1092" actId="478"/>
          <ac:spMkLst>
            <pc:docMk/>
            <pc:sldMk cId="3638446103" sldId="303"/>
            <ac:spMk id="8" creationId="{3A0B0A93-D009-4D14-B190-F9BEF9D6FCFB}"/>
          </ac:spMkLst>
        </pc:spChg>
      </pc:sldChg>
      <pc:sldChg chg="addSp delSp modSp add mod delAnim modAnim">
        <pc:chgData name="TAN Mei Yi [Harrisdale Senior High School]" userId="f9f029c9-d743-4d60-9f2c-e74bdec1ab07" providerId="ADAL" clId="{B400698A-0626-41AC-BE53-F57D5A41F51A}" dt="2023-03-08T01:21:35.831" v="856" actId="1076"/>
        <pc:sldMkLst>
          <pc:docMk/>
          <pc:sldMk cId="2557982727" sldId="304"/>
        </pc:sldMkLst>
        <pc:spChg chg="mod">
          <ac:chgData name="TAN Mei Yi [Harrisdale Senior High School]" userId="f9f029c9-d743-4d60-9f2c-e74bdec1ab07" providerId="ADAL" clId="{B400698A-0626-41AC-BE53-F57D5A41F51A}" dt="2023-03-08T01:20:21.196" v="830" actId="20577"/>
          <ac:spMkLst>
            <pc:docMk/>
            <pc:sldMk cId="2557982727" sldId="304"/>
            <ac:spMk id="3" creationId="{00000000-0000-0000-0000-000000000000}"/>
          </ac:spMkLst>
        </pc:spChg>
        <pc:spChg chg="add mod">
          <ac:chgData name="TAN Mei Yi [Harrisdale Senior High School]" userId="f9f029c9-d743-4d60-9f2c-e74bdec1ab07" providerId="ADAL" clId="{B400698A-0626-41AC-BE53-F57D5A41F51A}" dt="2023-03-08T01:12:44.056" v="664" actId="1076"/>
          <ac:spMkLst>
            <pc:docMk/>
            <pc:sldMk cId="2557982727" sldId="304"/>
            <ac:spMk id="5" creationId="{8E309016-DF12-571E-4F4A-4BCDDD1A038F}"/>
          </ac:spMkLst>
        </pc:spChg>
        <pc:spChg chg="add mod">
          <ac:chgData name="TAN Mei Yi [Harrisdale Senior High School]" userId="f9f029c9-d743-4d60-9f2c-e74bdec1ab07" providerId="ADAL" clId="{B400698A-0626-41AC-BE53-F57D5A41F51A}" dt="2023-03-08T01:13:10.028" v="682" actId="6549"/>
          <ac:spMkLst>
            <pc:docMk/>
            <pc:sldMk cId="2557982727" sldId="304"/>
            <ac:spMk id="6" creationId="{CB22D91F-8FAB-8EB5-C708-4AD5CEB74837}"/>
          </ac:spMkLst>
        </pc:spChg>
        <pc:spChg chg="add mod">
          <ac:chgData name="TAN Mei Yi [Harrisdale Senior High School]" userId="f9f029c9-d743-4d60-9f2c-e74bdec1ab07" providerId="ADAL" clId="{B400698A-0626-41AC-BE53-F57D5A41F51A}" dt="2023-03-08T01:14:13.948" v="706" actId="1076"/>
          <ac:spMkLst>
            <pc:docMk/>
            <pc:sldMk cId="2557982727" sldId="304"/>
            <ac:spMk id="7" creationId="{8FB1460D-0999-8C85-3BB4-2E7240B7A0B2}"/>
          </ac:spMkLst>
        </pc:spChg>
        <pc:spChg chg="add mod">
          <ac:chgData name="TAN Mei Yi [Harrisdale Senior High School]" userId="f9f029c9-d743-4d60-9f2c-e74bdec1ab07" providerId="ADAL" clId="{B400698A-0626-41AC-BE53-F57D5A41F51A}" dt="2023-03-08T01:20:30.020" v="834" actId="20577"/>
          <ac:spMkLst>
            <pc:docMk/>
            <pc:sldMk cId="2557982727" sldId="304"/>
            <ac:spMk id="8" creationId="{D516AB04-8064-829C-2C64-94B2319722DF}"/>
          </ac:spMkLst>
        </pc:spChg>
        <pc:spChg chg="add mod">
          <ac:chgData name="TAN Mei Yi [Harrisdale Senior High School]" userId="f9f029c9-d743-4d60-9f2c-e74bdec1ab07" providerId="ADAL" clId="{B400698A-0626-41AC-BE53-F57D5A41F51A}" dt="2023-03-08T01:20:35.029" v="838" actId="20577"/>
          <ac:spMkLst>
            <pc:docMk/>
            <pc:sldMk cId="2557982727" sldId="304"/>
            <ac:spMk id="9" creationId="{33F6A07B-F50A-0E2B-A200-A5B23864F49B}"/>
          </ac:spMkLst>
        </pc:spChg>
        <pc:spChg chg="add mod">
          <ac:chgData name="TAN Mei Yi [Harrisdale Senior High School]" userId="f9f029c9-d743-4d60-9f2c-e74bdec1ab07" providerId="ADAL" clId="{B400698A-0626-41AC-BE53-F57D5A41F51A}" dt="2023-03-08T01:20:37.934" v="842" actId="20577"/>
          <ac:spMkLst>
            <pc:docMk/>
            <pc:sldMk cId="2557982727" sldId="304"/>
            <ac:spMk id="10" creationId="{0D74323E-C165-56A8-3B80-FEE75F8EDDBE}"/>
          </ac:spMkLst>
        </pc:spChg>
        <pc:spChg chg="add mod">
          <ac:chgData name="TAN Mei Yi [Harrisdale Senior High School]" userId="f9f029c9-d743-4d60-9f2c-e74bdec1ab07" providerId="ADAL" clId="{B400698A-0626-41AC-BE53-F57D5A41F51A}" dt="2023-03-08T01:20:51.736" v="848" actId="20577"/>
          <ac:spMkLst>
            <pc:docMk/>
            <pc:sldMk cId="2557982727" sldId="304"/>
            <ac:spMk id="11" creationId="{0D2C1517-9CAE-A07D-5123-E99B43E8E9B3}"/>
          </ac:spMkLst>
        </pc:spChg>
        <pc:spChg chg="add del mod">
          <ac:chgData name="TAN Mei Yi [Harrisdale Senior High School]" userId="f9f029c9-d743-4d60-9f2c-e74bdec1ab07" providerId="ADAL" clId="{B400698A-0626-41AC-BE53-F57D5A41F51A}" dt="2023-03-08T01:21:25.032" v="849" actId="478"/>
          <ac:spMkLst>
            <pc:docMk/>
            <pc:sldMk cId="2557982727" sldId="304"/>
            <ac:spMk id="12" creationId="{304FF0D7-7EF9-AF4C-ACCD-0AE1367386F3}"/>
          </ac:spMkLst>
        </pc:spChg>
        <pc:spChg chg="add mod">
          <ac:chgData name="TAN Mei Yi [Harrisdale Senior High School]" userId="f9f029c9-d743-4d60-9f2c-e74bdec1ab07" providerId="ADAL" clId="{B400698A-0626-41AC-BE53-F57D5A41F51A}" dt="2023-03-08T01:21:35.831" v="856" actId="1076"/>
          <ac:spMkLst>
            <pc:docMk/>
            <pc:sldMk cId="2557982727" sldId="304"/>
            <ac:spMk id="13" creationId="{FA41631B-BEF9-FFDD-2838-6660602713B6}"/>
          </ac:spMkLst>
        </pc:spChg>
        <pc:spChg chg="mod">
          <ac:chgData name="TAN Mei Yi [Harrisdale Senior High School]" userId="f9f029c9-d743-4d60-9f2c-e74bdec1ab07" providerId="ADAL" clId="{B400698A-0626-41AC-BE53-F57D5A41F51A}" dt="2023-03-08T00:29:30.885" v="534" actId="207"/>
          <ac:spMkLst>
            <pc:docMk/>
            <pc:sldMk cId="2557982727" sldId="304"/>
            <ac:spMk id="14" creationId="{A4FC51D4-53D3-4FCA-A8BE-3A5E3C87901F}"/>
          </ac:spMkLst>
        </pc:spChg>
        <pc:picChg chg="del">
          <ac:chgData name="TAN Mei Yi [Harrisdale Senior High School]" userId="f9f029c9-d743-4d60-9f2c-e74bdec1ab07" providerId="ADAL" clId="{B400698A-0626-41AC-BE53-F57D5A41F51A}" dt="2023-03-08T01:00:39.042" v="622" actId="478"/>
          <ac:picMkLst>
            <pc:docMk/>
            <pc:sldMk cId="2557982727" sldId="304"/>
            <ac:picMk id="4" creationId="{00000000-0000-0000-0000-000000000000}"/>
          </ac:picMkLst>
        </pc:picChg>
        <pc:inkChg chg="del">
          <ac:chgData name="TAN Mei Yi [Harrisdale Senior High School]" userId="f9f029c9-d743-4d60-9f2c-e74bdec1ab07" providerId="ADAL" clId="{B400698A-0626-41AC-BE53-F57D5A41F51A}" dt="2023-03-08T01:00:40.809" v="623" actId="478"/>
          <ac:inkMkLst>
            <pc:docMk/>
            <pc:sldMk cId="2557982727" sldId="304"/>
            <ac:inkMk id="2" creationId="{4EFFE5DB-C490-4891-B465-84E0863A5C71}"/>
          </ac:inkMkLst>
        </pc:inkChg>
      </pc:sldChg>
      <pc:sldChg chg="addSp delSp modSp add mod delAnim modAnim">
        <pc:chgData name="TAN Mei Yi [Harrisdale Senior High School]" userId="f9f029c9-d743-4d60-9f2c-e74bdec1ab07" providerId="ADAL" clId="{B400698A-0626-41AC-BE53-F57D5A41F51A}" dt="2023-03-08T01:26:07.288" v="1046" actId="404"/>
        <pc:sldMkLst>
          <pc:docMk/>
          <pc:sldMk cId="303723525" sldId="305"/>
        </pc:sldMkLst>
        <pc:spChg chg="mod">
          <ac:chgData name="TAN Mei Yi [Harrisdale Senior High School]" userId="f9f029c9-d743-4d60-9f2c-e74bdec1ab07" providerId="ADAL" clId="{B400698A-0626-41AC-BE53-F57D5A41F51A}" dt="2023-03-08T01:14:53.328" v="791" actId="21"/>
          <ac:spMkLst>
            <pc:docMk/>
            <pc:sldMk cId="303723525" sldId="305"/>
            <ac:spMk id="3" creationId="{00000000-0000-0000-0000-000000000000}"/>
          </ac:spMkLst>
        </pc:spChg>
        <pc:spChg chg="mod">
          <ac:chgData name="TAN Mei Yi [Harrisdale Senior High School]" userId="f9f029c9-d743-4d60-9f2c-e74bdec1ab07" providerId="ADAL" clId="{B400698A-0626-41AC-BE53-F57D5A41F51A}" dt="2023-03-08T01:15:49.650" v="803" actId="20577"/>
          <ac:spMkLst>
            <pc:docMk/>
            <pc:sldMk cId="303723525" sldId="305"/>
            <ac:spMk id="5" creationId="{8E309016-DF12-571E-4F4A-4BCDDD1A038F}"/>
          </ac:spMkLst>
        </pc:spChg>
        <pc:spChg chg="del">
          <ac:chgData name="TAN Mei Yi [Harrisdale Senior High School]" userId="f9f029c9-d743-4d60-9f2c-e74bdec1ab07" providerId="ADAL" clId="{B400698A-0626-41AC-BE53-F57D5A41F51A}" dt="2023-03-08T01:15:53.958" v="804" actId="478"/>
          <ac:spMkLst>
            <pc:docMk/>
            <pc:sldMk cId="303723525" sldId="305"/>
            <ac:spMk id="6" creationId="{CB22D91F-8FAB-8EB5-C708-4AD5CEB74837}"/>
          </ac:spMkLst>
        </pc:spChg>
        <pc:spChg chg="del">
          <ac:chgData name="TAN Mei Yi [Harrisdale Senior High School]" userId="f9f029c9-d743-4d60-9f2c-e74bdec1ab07" providerId="ADAL" clId="{B400698A-0626-41AC-BE53-F57D5A41F51A}" dt="2023-03-08T01:15:53.958" v="804" actId="478"/>
          <ac:spMkLst>
            <pc:docMk/>
            <pc:sldMk cId="303723525" sldId="305"/>
            <ac:spMk id="7" creationId="{8FB1460D-0999-8C85-3BB4-2E7240B7A0B2}"/>
          </ac:spMkLst>
        </pc:spChg>
        <pc:spChg chg="add mod">
          <ac:chgData name="TAN Mei Yi [Harrisdale Senior High School]" userId="f9f029c9-d743-4d60-9f2c-e74bdec1ab07" providerId="ADAL" clId="{B400698A-0626-41AC-BE53-F57D5A41F51A}" dt="2023-03-08T01:21:55.532" v="858" actId="1076"/>
          <ac:spMkLst>
            <pc:docMk/>
            <pc:sldMk cId="303723525" sldId="305"/>
            <ac:spMk id="9" creationId="{47A2F0E3-23A5-89C3-D007-FE56E5EA91AA}"/>
          </ac:spMkLst>
        </pc:spChg>
        <pc:spChg chg="add mod">
          <ac:chgData name="TAN Mei Yi [Harrisdale Senior High School]" userId="f9f029c9-d743-4d60-9f2c-e74bdec1ab07" providerId="ADAL" clId="{B400698A-0626-41AC-BE53-F57D5A41F51A}" dt="2023-03-08T01:22:13.527" v="865"/>
          <ac:spMkLst>
            <pc:docMk/>
            <pc:sldMk cId="303723525" sldId="305"/>
            <ac:spMk id="10" creationId="{821B2385-E95D-AAB5-47F1-B6148D02EB28}"/>
          </ac:spMkLst>
        </pc:spChg>
        <pc:spChg chg="add mod">
          <ac:chgData name="TAN Mei Yi [Harrisdale Senior High School]" userId="f9f029c9-d743-4d60-9f2c-e74bdec1ab07" providerId="ADAL" clId="{B400698A-0626-41AC-BE53-F57D5A41F51A}" dt="2023-03-08T01:26:07.288" v="1046" actId="404"/>
          <ac:spMkLst>
            <pc:docMk/>
            <pc:sldMk cId="303723525" sldId="305"/>
            <ac:spMk id="11" creationId="{77AB2929-EA1C-EB6C-B4A1-304F64588570}"/>
          </ac:spMkLst>
        </pc:spChg>
        <pc:spChg chg="add mod">
          <ac:chgData name="TAN Mei Yi [Harrisdale Senior High School]" userId="f9f029c9-d743-4d60-9f2c-e74bdec1ab07" providerId="ADAL" clId="{B400698A-0626-41AC-BE53-F57D5A41F51A}" dt="2023-03-08T01:22:46.850" v="878"/>
          <ac:spMkLst>
            <pc:docMk/>
            <pc:sldMk cId="303723525" sldId="305"/>
            <ac:spMk id="12" creationId="{FE76D975-8271-33FB-7F0C-FBACDA493420}"/>
          </ac:spMkLst>
        </pc:spChg>
        <pc:spChg chg="add mod">
          <ac:chgData name="TAN Mei Yi [Harrisdale Senior High School]" userId="f9f029c9-d743-4d60-9f2c-e74bdec1ab07" providerId="ADAL" clId="{B400698A-0626-41AC-BE53-F57D5A41F51A}" dt="2023-03-08T01:23:09.715" v="883" actId="20577"/>
          <ac:spMkLst>
            <pc:docMk/>
            <pc:sldMk cId="303723525" sldId="305"/>
            <ac:spMk id="13" creationId="{334E7374-9707-EA45-4079-791C52E70225}"/>
          </ac:spMkLst>
        </pc:spChg>
        <pc:spChg chg="add mod">
          <ac:chgData name="TAN Mei Yi [Harrisdale Senior High School]" userId="f9f029c9-d743-4d60-9f2c-e74bdec1ab07" providerId="ADAL" clId="{B400698A-0626-41AC-BE53-F57D5A41F51A}" dt="2023-03-08T01:23:28.234" v="926" actId="20577"/>
          <ac:spMkLst>
            <pc:docMk/>
            <pc:sldMk cId="303723525" sldId="305"/>
            <ac:spMk id="15" creationId="{6D66F685-C9CC-AE35-3C30-A7495A18AD27}"/>
          </ac:spMkLst>
        </pc:spChg>
        <pc:picChg chg="add mod">
          <ac:chgData name="TAN Mei Yi [Harrisdale Senior High School]" userId="f9f029c9-d743-4d60-9f2c-e74bdec1ab07" providerId="ADAL" clId="{B400698A-0626-41AC-BE53-F57D5A41F51A}" dt="2023-03-08T01:15:09.682" v="795" actId="1076"/>
          <ac:picMkLst>
            <pc:docMk/>
            <pc:sldMk cId="303723525" sldId="305"/>
            <ac:picMk id="2" creationId="{86E84630-3040-205A-52A8-4F4306C06DFA}"/>
          </ac:picMkLst>
        </pc:picChg>
        <pc:inkChg chg="add mod">
          <ac:chgData name="TAN Mei Yi [Harrisdale Senior High School]" userId="f9f029c9-d743-4d60-9f2c-e74bdec1ab07" providerId="ADAL" clId="{B400698A-0626-41AC-BE53-F57D5A41F51A}" dt="2023-03-08T01:15:09.682" v="795" actId="1076"/>
          <ac:inkMkLst>
            <pc:docMk/>
            <pc:sldMk cId="303723525" sldId="305"/>
            <ac:inkMk id="4" creationId="{123B3EFD-51DD-5CD0-88A9-2850B4E4ABDD}"/>
          </ac:inkMkLst>
        </pc:inkChg>
        <pc:inkChg chg="add mod">
          <ac:chgData name="TAN Mei Yi [Harrisdale Senior High School]" userId="f9f029c9-d743-4d60-9f2c-e74bdec1ab07" providerId="ADAL" clId="{B400698A-0626-41AC-BE53-F57D5A41F51A}" dt="2023-03-08T01:15:09.682" v="795" actId="1076"/>
          <ac:inkMkLst>
            <pc:docMk/>
            <pc:sldMk cId="303723525" sldId="305"/>
            <ac:inkMk id="8" creationId="{120C7324-F1F5-2FF2-CD89-005EC888D3D3}"/>
          </ac:inkMkLst>
        </pc:inkChg>
      </pc:sldChg>
      <pc:sldChg chg="add del">
        <pc:chgData name="TAN Mei Yi [Harrisdale Senior High School]" userId="f9f029c9-d743-4d60-9f2c-e74bdec1ab07" providerId="ADAL" clId="{B400698A-0626-41AC-BE53-F57D5A41F51A}" dt="2023-03-08T00:30:37.087" v="592"/>
        <pc:sldMkLst>
          <pc:docMk/>
          <pc:sldMk cId="3160062723" sldId="305"/>
        </pc:sldMkLst>
      </pc:sldChg>
      <pc:sldChg chg="add del">
        <pc:chgData name="TAN Mei Yi [Harrisdale Senior High School]" userId="f9f029c9-d743-4d60-9f2c-e74bdec1ab07" providerId="ADAL" clId="{B400698A-0626-41AC-BE53-F57D5A41F51A}" dt="2023-03-08T00:30:31.191" v="589"/>
        <pc:sldMkLst>
          <pc:docMk/>
          <pc:sldMk cId="4033466801" sldId="305"/>
        </pc:sldMkLst>
      </pc:sldChg>
      <pc:sldChg chg="delSp modSp add mod delAnim modAnim">
        <pc:chgData name="TAN Mei Yi [Harrisdale Senior High School]" userId="f9f029c9-d743-4d60-9f2c-e74bdec1ab07" providerId="ADAL" clId="{B400698A-0626-41AC-BE53-F57D5A41F51A}" dt="2023-03-08T01:25:34.344" v="1042"/>
        <pc:sldMkLst>
          <pc:docMk/>
          <pc:sldMk cId="364039144" sldId="306"/>
        </pc:sldMkLst>
        <pc:spChg chg="mod">
          <ac:chgData name="TAN Mei Yi [Harrisdale Senior High School]" userId="f9f029c9-d743-4d60-9f2c-e74bdec1ab07" providerId="ADAL" clId="{B400698A-0626-41AC-BE53-F57D5A41F51A}" dt="2023-03-08T01:24:54.696" v="1029" actId="1076"/>
          <ac:spMkLst>
            <pc:docMk/>
            <pc:sldMk cId="364039144" sldId="306"/>
            <ac:spMk id="2" creationId="{7574097C-A463-A774-A5E1-BD1F2F567B82}"/>
          </ac:spMkLst>
        </pc:spChg>
        <pc:spChg chg="mod">
          <ac:chgData name="TAN Mei Yi [Harrisdale Senior High School]" userId="f9f029c9-d743-4d60-9f2c-e74bdec1ab07" providerId="ADAL" clId="{B400698A-0626-41AC-BE53-F57D5A41F51A}" dt="2023-03-08T01:25:26.395" v="1039" actId="20577"/>
          <ac:spMkLst>
            <pc:docMk/>
            <pc:sldMk cId="364039144" sldId="306"/>
            <ac:spMk id="3" creationId="{00000000-0000-0000-0000-000000000000}"/>
          </ac:spMkLst>
        </pc:spChg>
        <pc:spChg chg="mod">
          <ac:chgData name="TAN Mei Yi [Harrisdale Senior High School]" userId="f9f029c9-d743-4d60-9f2c-e74bdec1ab07" providerId="ADAL" clId="{B400698A-0626-41AC-BE53-F57D5A41F51A}" dt="2023-03-08T01:24:16.230" v="947" actId="20577"/>
          <ac:spMkLst>
            <pc:docMk/>
            <pc:sldMk cId="364039144" sldId="306"/>
            <ac:spMk id="6" creationId="{B6565F03-6FB8-4B77-A798-2B2E2399B980}"/>
          </ac:spMkLst>
        </pc:spChg>
        <pc:spChg chg="del">
          <ac:chgData name="TAN Mei Yi [Harrisdale Senior High School]" userId="f9f029c9-d743-4d60-9f2c-e74bdec1ab07" providerId="ADAL" clId="{B400698A-0626-41AC-BE53-F57D5A41F51A}" dt="2023-03-08T01:24:58.353" v="1030" actId="478"/>
          <ac:spMkLst>
            <pc:docMk/>
            <pc:sldMk cId="364039144" sldId="306"/>
            <ac:spMk id="7" creationId="{C0CFE431-4D39-00E1-3346-0C89618F1811}"/>
          </ac:spMkLst>
        </pc:spChg>
        <pc:spChg chg="del">
          <ac:chgData name="TAN Mei Yi [Harrisdale Senior High School]" userId="f9f029c9-d743-4d60-9f2c-e74bdec1ab07" providerId="ADAL" clId="{B400698A-0626-41AC-BE53-F57D5A41F51A}" dt="2023-03-08T01:24:58.353" v="1030" actId="478"/>
          <ac:spMkLst>
            <pc:docMk/>
            <pc:sldMk cId="364039144" sldId="306"/>
            <ac:spMk id="8" creationId="{9A254071-A53C-723A-52FF-BC53A3E9B16F}"/>
          </ac:spMkLst>
        </pc:spChg>
        <pc:spChg chg="del">
          <ac:chgData name="TAN Mei Yi [Harrisdale Senior High School]" userId="f9f029c9-d743-4d60-9f2c-e74bdec1ab07" providerId="ADAL" clId="{B400698A-0626-41AC-BE53-F57D5A41F51A}" dt="2023-03-08T01:24:58.353" v="1030" actId="478"/>
          <ac:spMkLst>
            <pc:docMk/>
            <pc:sldMk cId="364039144" sldId="306"/>
            <ac:spMk id="11" creationId="{6F38DC4F-A839-2892-8F4D-8EF75AAAE7F6}"/>
          </ac:spMkLst>
        </pc:spChg>
        <pc:spChg chg="del">
          <ac:chgData name="TAN Mei Yi [Harrisdale Senior High School]" userId="f9f029c9-d743-4d60-9f2c-e74bdec1ab07" providerId="ADAL" clId="{B400698A-0626-41AC-BE53-F57D5A41F51A}" dt="2023-03-08T01:24:58.353" v="1030" actId="478"/>
          <ac:spMkLst>
            <pc:docMk/>
            <pc:sldMk cId="364039144" sldId="306"/>
            <ac:spMk id="15" creationId="{AE81815A-3DD4-6248-3921-7D817EDC9F0D}"/>
          </ac:spMkLst>
        </pc:spChg>
        <pc:spChg chg="del">
          <ac:chgData name="TAN Mei Yi [Harrisdale Senior High School]" userId="f9f029c9-d743-4d60-9f2c-e74bdec1ab07" providerId="ADAL" clId="{B400698A-0626-41AC-BE53-F57D5A41F51A}" dt="2023-03-08T01:25:00.467" v="1031" actId="478"/>
          <ac:spMkLst>
            <pc:docMk/>
            <pc:sldMk cId="364039144" sldId="306"/>
            <ac:spMk id="16" creationId="{0120B82A-D05C-5F96-B135-6C0C11613FF6}"/>
          </ac:spMkLst>
        </pc:spChg>
        <pc:picChg chg="mod">
          <ac:chgData name="TAN Mei Yi [Harrisdale Senior High School]" userId="f9f029c9-d743-4d60-9f2c-e74bdec1ab07" providerId="ADAL" clId="{B400698A-0626-41AC-BE53-F57D5A41F51A}" dt="2023-03-08T01:25:28.963" v="1040" actId="1076"/>
          <ac:picMkLst>
            <pc:docMk/>
            <pc:sldMk cId="364039144" sldId="306"/>
            <ac:picMk id="10" creationId="{9E6DAC2A-3E90-C2CE-031D-1DD891EE3693}"/>
          </ac:picMkLst>
        </pc:picChg>
        <pc:picChg chg="mod">
          <ac:chgData name="TAN Mei Yi [Harrisdale Senior High School]" userId="f9f029c9-d743-4d60-9f2c-e74bdec1ab07" providerId="ADAL" clId="{B400698A-0626-41AC-BE53-F57D5A41F51A}" dt="2023-03-08T01:25:30.663" v="1041" actId="1076"/>
          <ac:picMkLst>
            <pc:docMk/>
            <pc:sldMk cId="364039144" sldId="306"/>
            <ac:picMk id="14" creationId="{8F78FDAC-5280-CD62-14B5-AE35512866C0}"/>
          </ac:picMkLst>
        </pc:picChg>
        <pc:inkChg chg="del">
          <ac:chgData name="TAN Mei Yi [Harrisdale Senior High School]" userId="f9f029c9-d743-4d60-9f2c-e74bdec1ab07" providerId="ADAL" clId="{B400698A-0626-41AC-BE53-F57D5A41F51A}" dt="2023-03-08T01:25:00.467" v="1031" actId="478"/>
          <ac:inkMkLst>
            <pc:docMk/>
            <pc:sldMk cId="364039144" sldId="306"/>
            <ac:inkMk id="12" creationId="{3A857308-F66A-27F4-BF26-FC0C26460EC9}"/>
          </ac:inkMkLst>
        </pc:inkChg>
      </pc:sldChg>
      <pc:sldChg chg="add del">
        <pc:chgData name="TAN Mei Yi [Harrisdale Senior High School]" userId="f9f029c9-d743-4d60-9f2c-e74bdec1ab07" providerId="ADAL" clId="{B400698A-0626-41AC-BE53-F57D5A41F51A}" dt="2023-03-08T01:26:38.218" v="1052"/>
        <pc:sldMkLst>
          <pc:docMk/>
          <pc:sldMk cId="1684438259" sldId="307"/>
        </pc:sldMkLst>
      </pc:sldChg>
    </pc:docChg>
  </pc:docChgLst>
  <pc:docChgLst>
    <pc:chgData name="TAN Mei Yi [Harrisdale Senior High School]" userId="f9f029c9-d743-4d60-9f2c-e74bdec1ab07" providerId="ADAL" clId="{F0C6AAA5-66DC-40A4-BB6A-3D0F93999BDA}"/>
    <pc:docChg chg="undo custSel addSld delSld modSld">
      <pc:chgData name="TAN Mei Yi [Harrisdale Senior High School]" userId="f9f029c9-d743-4d60-9f2c-e74bdec1ab07" providerId="ADAL" clId="{F0C6AAA5-66DC-40A4-BB6A-3D0F93999BDA}" dt="2023-05-24T00:28:59.128" v="1142" actId="20577"/>
      <pc:docMkLst>
        <pc:docMk/>
      </pc:docMkLst>
      <pc:sldChg chg="del">
        <pc:chgData name="TAN Mei Yi [Harrisdale Senior High School]" userId="f9f029c9-d743-4d60-9f2c-e74bdec1ab07" providerId="ADAL" clId="{F0C6AAA5-66DC-40A4-BB6A-3D0F93999BDA}" dt="2023-05-23T23:06:24.754" v="67" actId="47"/>
        <pc:sldMkLst>
          <pc:docMk/>
          <pc:sldMk cId="2620096028" sldId="257"/>
        </pc:sldMkLst>
      </pc:sldChg>
      <pc:sldChg chg="del">
        <pc:chgData name="TAN Mei Yi [Harrisdale Senior High School]" userId="f9f029c9-d743-4d60-9f2c-e74bdec1ab07" providerId="ADAL" clId="{F0C6AAA5-66DC-40A4-BB6A-3D0F93999BDA}" dt="2023-05-23T23:06:24.754" v="67" actId="47"/>
        <pc:sldMkLst>
          <pc:docMk/>
          <pc:sldMk cId="1739513729" sldId="258"/>
        </pc:sldMkLst>
      </pc:sldChg>
      <pc:sldChg chg="del">
        <pc:chgData name="TAN Mei Yi [Harrisdale Senior High School]" userId="f9f029c9-d743-4d60-9f2c-e74bdec1ab07" providerId="ADAL" clId="{F0C6AAA5-66DC-40A4-BB6A-3D0F93999BDA}" dt="2023-05-23T23:06:24.754" v="67" actId="47"/>
        <pc:sldMkLst>
          <pc:docMk/>
          <pc:sldMk cId="161414814" sldId="259"/>
        </pc:sldMkLst>
      </pc:sldChg>
      <pc:sldChg chg="del">
        <pc:chgData name="TAN Mei Yi [Harrisdale Senior High School]" userId="f9f029c9-d743-4d60-9f2c-e74bdec1ab07" providerId="ADAL" clId="{F0C6AAA5-66DC-40A4-BB6A-3D0F93999BDA}" dt="2023-05-23T23:06:24.754" v="67" actId="47"/>
        <pc:sldMkLst>
          <pc:docMk/>
          <pc:sldMk cId="1024533282" sldId="260"/>
        </pc:sldMkLst>
      </pc:sldChg>
      <pc:sldChg chg="addSp delSp modSp add mod modAnim">
        <pc:chgData name="TAN Mei Yi [Harrisdale Senior High School]" userId="f9f029c9-d743-4d60-9f2c-e74bdec1ab07" providerId="ADAL" clId="{F0C6AAA5-66DC-40A4-BB6A-3D0F93999BDA}" dt="2023-05-23T23:16:29.266" v="519" actId="1076"/>
        <pc:sldMkLst>
          <pc:docMk/>
          <pc:sldMk cId="3669853046" sldId="261"/>
        </pc:sldMkLst>
        <pc:spChg chg="add mod">
          <ac:chgData name="TAN Mei Yi [Harrisdale Senior High School]" userId="f9f029c9-d743-4d60-9f2c-e74bdec1ab07" providerId="ADAL" clId="{F0C6AAA5-66DC-40A4-BB6A-3D0F93999BDA}" dt="2023-05-23T23:06:10.854" v="66"/>
          <ac:spMkLst>
            <pc:docMk/>
            <pc:sldMk cId="3669853046" sldId="261"/>
            <ac:spMk id="2" creationId="{6B689BEB-B3D4-B01D-F738-5798598C7F68}"/>
          </ac:spMkLst>
        </pc:spChg>
        <pc:spChg chg="mod">
          <ac:chgData name="TAN Mei Yi [Harrisdale Senior High School]" userId="f9f029c9-d743-4d60-9f2c-e74bdec1ab07" providerId="ADAL" clId="{F0C6AAA5-66DC-40A4-BB6A-3D0F93999BDA}" dt="2023-05-23T23:14:49.554" v="503"/>
          <ac:spMkLst>
            <pc:docMk/>
            <pc:sldMk cId="3669853046" sldId="261"/>
            <ac:spMk id="6" creationId="{00000000-0000-0000-0000-000000000000}"/>
          </ac:spMkLst>
        </pc:spChg>
        <pc:spChg chg="mod">
          <ac:chgData name="TAN Mei Yi [Harrisdale Senior High School]" userId="f9f029c9-d743-4d60-9f2c-e74bdec1ab07" providerId="ADAL" clId="{F0C6AAA5-66DC-40A4-BB6A-3D0F93999BDA}" dt="2023-05-23T23:15:35.694" v="510" actId="20577"/>
          <ac:spMkLst>
            <pc:docMk/>
            <pc:sldMk cId="3669853046" sldId="261"/>
            <ac:spMk id="7" creationId="{00000000-0000-0000-0000-000000000000}"/>
          </ac:spMkLst>
        </pc:spChg>
        <pc:spChg chg="mod">
          <ac:chgData name="TAN Mei Yi [Harrisdale Senior High School]" userId="f9f029c9-d743-4d60-9f2c-e74bdec1ab07" providerId="ADAL" clId="{F0C6AAA5-66DC-40A4-BB6A-3D0F93999BDA}" dt="2023-05-23T23:16:15.672" v="517" actId="20577"/>
          <ac:spMkLst>
            <pc:docMk/>
            <pc:sldMk cId="3669853046" sldId="261"/>
            <ac:spMk id="8" creationId="{00000000-0000-0000-0000-000000000000}"/>
          </ac:spMkLst>
        </pc:spChg>
        <pc:spChg chg="del">
          <ac:chgData name="TAN Mei Yi [Harrisdale Senior High School]" userId="f9f029c9-d743-4d60-9f2c-e74bdec1ab07" providerId="ADAL" clId="{F0C6AAA5-66DC-40A4-BB6A-3D0F93999BDA}" dt="2023-05-23T23:06:10.500" v="65" actId="478"/>
          <ac:spMkLst>
            <pc:docMk/>
            <pc:sldMk cId="3669853046" sldId="261"/>
            <ac:spMk id="9" creationId="{F87C2ABD-CD37-49B5-ACCD-EFC63332B302}"/>
          </ac:spMkLst>
        </pc:spChg>
        <pc:picChg chg="mod">
          <ac:chgData name="TAN Mei Yi [Harrisdale Senior High School]" userId="f9f029c9-d743-4d60-9f2c-e74bdec1ab07" providerId="ADAL" clId="{F0C6AAA5-66DC-40A4-BB6A-3D0F93999BDA}" dt="2023-05-23T23:16:29.266" v="519" actId="1076"/>
          <ac:picMkLst>
            <pc:docMk/>
            <pc:sldMk cId="3669853046" sldId="261"/>
            <ac:picMk id="4" creationId="{00000000-0000-0000-0000-000000000000}"/>
          </ac:picMkLst>
        </pc:picChg>
      </pc:sldChg>
      <pc:sldChg chg="del">
        <pc:chgData name="TAN Mei Yi [Harrisdale Senior High School]" userId="f9f029c9-d743-4d60-9f2c-e74bdec1ab07" providerId="ADAL" clId="{F0C6AAA5-66DC-40A4-BB6A-3D0F93999BDA}" dt="2023-05-23T23:06:24.754" v="67" actId="47"/>
        <pc:sldMkLst>
          <pc:docMk/>
          <pc:sldMk cId="466267259" sldId="262"/>
        </pc:sldMkLst>
      </pc:sldChg>
      <pc:sldChg chg="del">
        <pc:chgData name="TAN Mei Yi [Harrisdale Senior High School]" userId="f9f029c9-d743-4d60-9f2c-e74bdec1ab07" providerId="ADAL" clId="{F0C6AAA5-66DC-40A4-BB6A-3D0F93999BDA}" dt="2023-05-23T23:06:24.754" v="67" actId="47"/>
        <pc:sldMkLst>
          <pc:docMk/>
          <pc:sldMk cId="1809918201" sldId="263"/>
        </pc:sldMkLst>
      </pc:sldChg>
      <pc:sldChg chg="addSp delSp modSp add mod modAnim">
        <pc:chgData name="TAN Mei Yi [Harrisdale Senior High School]" userId="f9f029c9-d743-4d60-9f2c-e74bdec1ab07" providerId="ADAL" clId="{F0C6AAA5-66DC-40A4-BB6A-3D0F93999BDA}" dt="2023-05-23T23:17:07.044" v="527"/>
        <pc:sldMkLst>
          <pc:docMk/>
          <pc:sldMk cId="279211398" sldId="264"/>
        </pc:sldMkLst>
        <pc:spChg chg="add mod">
          <ac:chgData name="TAN Mei Yi [Harrisdale Senior High School]" userId="f9f029c9-d743-4d60-9f2c-e74bdec1ab07" providerId="ADAL" clId="{F0C6AAA5-66DC-40A4-BB6A-3D0F93999BDA}" dt="2023-05-23T23:06:05.771" v="64"/>
          <ac:spMkLst>
            <pc:docMk/>
            <pc:sldMk cId="279211398" sldId="264"/>
            <ac:spMk id="2" creationId="{D4F70E6F-9E16-4B26-5334-3F60B2533AE4}"/>
          </ac:spMkLst>
        </pc:spChg>
        <pc:spChg chg="mod">
          <ac:chgData name="TAN Mei Yi [Harrisdale Senior High School]" userId="f9f029c9-d743-4d60-9f2c-e74bdec1ab07" providerId="ADAL" clId="{F0C6AAA5-66DC-40A4-BB6A-3D0F93999BDA}" dt="2023-05-23T23:16:43.437" v="523" actId="207"/>
          <ac:spMkLst>
            <pc:docMk/>
            <pc:sldMk cId="279211398" sldId="264"/>
            <ac:spMk id="3" creationId="{00000000-0000-0000-0000-000000000000}"/>
          </ac:spMkLst>
        </pc:spChg>
        <pc:spChg chg="del">
          <ac:chgData name="TAN Mei Yi [Harrisdale Senior High School]" userId="f9f029c9-d743-4d60-9f2c-e74bdec1ab07" providerId="ADAL" clId="{F0C6AAA5-66DC-40A4-BB6A-3D0F93999BDA}" dt="2023-05-23T23:06:05.373" v="63" actId="478"/>
          <ac:spMkLst>
            <pc:docMk/>
            <pc:sldMk cId="279211398" sldId="264"/>
            <ac:spMk id="7" creationId="{3C3F6B65-6DF3-4F27-AC3C-3D230B7F2BBB}"/>
          </ac:spMkLst>
        </pc:spChg>
      </pc:sldChg>
      <pc:sldChg chg="del">
        <pc:chgData name="TAN Mei Yi [Harrisdale Senior High School]" userId="f9f029c9-d743-4d60-9f2c-e74bdec1ab07" providerId="ADAL" clId="{F0C6AAA5-66DC-40A4-BB6A-3D0F93999BDA}" dt="2023-05-23T23:06:24.754" v="67" actId="47"/>
        <pc:sldMkLst>
          <pc:docMk/>
          <pc:sldMk cId="2491934182" sldId="265"/>
        </pc:sldMkLst>
      </pc:sldChg>
      <pc:sldChg chg="del">
        <pc:chgData name="TAN Mei Yi [Harrisdale Senior High School]" userId="f9f029c9-d743-4d60-9f2c-e74bdec1ab07" providerId="ADAL" clId="{F0C6AAA5-66DC-40A4-BB6A-3D0F93999BDA}" dt="2023-05-23T23:06:24.754" v="67" actId="47"/>
        <pc:sldMkLst>
          <pc:docMk/>
          <pc:sldMk cId="894130119" sldId="266"/>
        </pc:sldMkLst>
      </pc:sldChg>
      <pc:sldChg chg="del">
        <pc:chgData name="TAN Mei Yi [Harrisdale Senior High School]" userId="f9f029c9-d743-4d60-9f2c-e74bdec1ab07" providerId="ADAL" clId="{F0C6AAA5-66DC-40A4-BB6A-3D0F93999BDA}" dt="2023-05-23T23:06:24.754" v="67" actId="47"/>
        <pc:sldMkLst>
          <pc:docMk/>
          <pc:sldMk cId="2743313187" sldId="268"/>
        </pc:sldMkLst>
      </pc:sldChg>
      <pc:sldChg chg="del">
        <pc:chgData name="TAN Mei Yi [Harrisdale Senior High School]" userId="f9f029c9-d743-4d60-9f2c-e74bdec1ab07" providerId="ADAL" clId="{F0C6AAA5-66DC-40A4-BB6A-3D0F93999BDA}" dt="2023-05-23T23:06:24.754" v="67" actId="47"/>
        <pc:sldMkLst>
          <pc:docMk/>
          <pc:sldMk cId="1960564109" sldId="269"/>
        </pc:sldMkLst>
      </pc:sldChg>
      <pc:sldChg chg="del">
        <pc:chgData name="TAN Mei Yi [Harrisdale Senior High School]" userId="f9f029c9-d743-4d60-9f2c-e74bdec1ab07" providerId="ADAL" clId="{F0C6AAA5-66DC-40A4-BB6A-3D0F93999BDA}" dt="2023-05-23T23:06:24.754" v="67" actId="47"/>
        <pc:sldMkLst>
          <pc:docMk/>
          <pc:sldMk cId="3207275016" sldId="270"/>
        </pc:sldMkLst>
      </pc:sldChg>
      <pc:sldChg chg="del">
        <pc:chgData name="TAN Mei Yi [Harrisdale Senior High School]" userId="f9f029c9-d743-4d60-9f2c-e74bdec1ab07" providerId="ADAL" clId="{F0C6AAA5-66DC-40A4-BB6A-3D0F93999BDA}" dt="2023-05-23T23:06:24.754" v="67" actId="47"/>
        <pc:sldMkLst>
          <pc:docMk/>
          <pc:sldMk cId="1788653357" sldId="271"/>
        </pc:sldMkLst>
      </pc:sldChg>
      <pc:sldChg chg="modSp mod">
        <pc:chgData name="TAN Mei Yi [Harrisdale Senior High School]" userId="f9f029c9-d743-4d60-9f2c-e74bdec1ab07" providerId="ADAL" clId="{F0C6AAA5-66DC-40A4-BB6A-3D0F93999BDA}" dt="2023-05-23T23:13:41.085" v="488" actId="20577"/>
        <pc:sldMkLst>
          <pc:docMk/>
          <pc:sldMk cId="3000480193" sldId="288"/>
        </pc:sldMkLst>
        <pc:spChg chg="mod">
          <ac:chgData name="TAN Mei Yi [Harrisdale Senior High School]" userId="f9f029c9-d743-4d60-9f2c-e74bdec1ab07" providerId="ADAL" clId="{F0C6AAA5-66DC-40A4-BB6A-3D0F93999BDA}" dt="2023-05-23T23:13:41.085" v="488" actId="20577"/>
          <ac:spMkLst>
            <pc:docMk/>
            <pc:sldMk cId="3000480193" sldId="288"/>
            <ac:spMk id="5" creationId="{00000000-0000-0000-0000-000000000000}"/>
          </ac:spMkLst>
        </pc:spChg>
      </pc:sldChg>
      <pc:sldChg chg="modSp mod">
        <pc:chgData name="TAN Mei Yi [Harrisdale Senior High School]" userId="f9f029c9-d743-4d60-9f2c-e74bdec1ab07" providerId="ADAL" clId="{F0C6AAA5-66DC-40A4-BB6A-3D0F93999BDA}" dt="2023-05-23T23:05:38.250" v="62" actId="20577"/>
        <pc:sldMkLst>
          <pc:docMk/>
          <pc:sldMk cId="2226349418" sldId="292"/>
        </pc:sldMkLst>
        <pc:spChg chg="mod">
          <ac:chgData name="TAN Mei Yi [Harrisdale Senior High School]" userId="f9f029c9-d743-4d60-9f2c-e74bdec1ab07" providerId="ADAL" clId="{F0C6AAA5-66DC-40A4-BB6A-3D0F93999BDA}" dt="2023-05-23T23:05:38.250" v="62" actId="20577"/>
          <ac:spMkLst>
            <pc:docMk/>
            <pc:sldMk cId="2226349418" sldId="292"/>
            <ac:spMk id="22" creationId="{046BE2BE-401B-43B6-9F59-E6AE635E14BD}"/>
          </ac:spMkLst>
        </pc:spChg>
      </pc:sldChg>
      <pc:sldChg chg="addSp delSp modSp add mod modAnim">
        <pc:chgData name="TAN Mei Yi [Harrisdale Senior High School]" userId="f9f029c9-d743-4d60-9f2c-e74bdec1ab07" providerId="ADAL" clId="{F0C6AAA5-66DC-40A4-BB6A-3D0F93999BDA}" dt="2023-05-23T23:21:14.202" v="727" actId="1076"/>
        <pc:sldMkLst>
          <pc:docMk/>
          <pc:sldMk cId="3077793519" sldId="293"/>
        </pc:sldMkLst>
        <pc:spChg chg="mod">
          <ac:chgData name="TAN Mei Yi [Harrisdale Senior High School]" userId="f9f029c9-d743-4d60-9f2c-e74bdec1ab07" providerId="ADAL" clId="{F0C6AAA5-66DC-40A4-BB6A-3D0F93999BDA}" dt="2023-05-23T23:20:20.059" v="668" actId="20577"/>
          <ac:spMkLst>
            <pc:docMk/>
            <pc:sldMk cId="3077793519" sldId="293"/>
            <ac:spMk id="3" creationId="{00000000-0000-0000-0000-000000000000}"/>
          </ac:spMkLst>
        </pc:spChg>
        <pc:spChg chg="add mod">
          <ac:chgData name="TAN Mei Yi [Harrisdale Senior High School]" userId="f9f029c9-d743-4d60-9f2c-e74bdec1ab07" providerId="ADAL" clId="{F0C6AAA5-66DC-40A4-BB6A-3D0F93999BDA}" dt="2023-05-23T23:17:57.921" v="558" actId="1076"/>
          <ac:spMkLst>
            <pc:docMk/>
            <pc:sldMk cId="3077793519" sldId="293"/>
            <ac:spMk id="9" creationId="{29699994-25E0-710C-CD89-E190BEA88A7D}"/>
          </ac:spMkLst>
        </pc:spChg>
        <pc:spChg chg="add mod">
          <ac:chgData name="TAN Mei Yi [Harrisdale Senior High School]" userId="f9f029c9-d743-4d60-9f2c-e74bdec1ab07" providerId="ADAL" clId="{F0C6AAA5-66DC-40A4-BB6A-3D0F93999BDA}" dt="2023-05-23T23:18:09.732" v="565" actId="20577"/>
          <ac:spMkLst>
            <pc:docMk/>
            <pc:sldMk cId="3077793519" sldId="293"/>
            <ac:spMk id="10" creationId="{92507F5D-1811-A2D4-3FB4-6B6C92B544FA}"/>
          </ac:spMkLst>
        </pc:spChg>
        <pc:spChg chg="add mod">
          <ac:chgData name="TAN Mei Yi [Harrisdale Senior High School]" userId="f9f029c9-d743-4d60-9f2c-e74bdec1ab07" providerId="ADAL" clId="{F0C6AAA5-66DC-40A4-BB6A-3D0F93999BDA}" dt="2023-05-23T23:18:44.294" v="591" actId="1076"/>
          <ac:spMkLst>
            <pc:docMk/>
            <pc:sldMk cId="3077793519" sldId="293"/>
            <ac:spMk id="11" creationId="{441F0072-7922-86C9-22E7-9AFEDF15437E}"/>
          </ac:spMkLst>
        </pc:spChg>
        <pc:spChg chg="add mod">
          <ac:chgData name="TAN Mei Yi [Harrisdale Senior High School]" userId="f9f029c9-d743-4d60-9f2c-e74bdec1ab07" providerId="ADAL" clId="{F0C6AAA5-66DC-40A4-BB6A-3D0F93999BDA}" dt="2023-05-23T23:18:55.503" v="603" actId="1076"/>
          <ac:spMkLst>
            <pc:docMk/>
            <pc:sldMk cId="3077793519" sldId="293"/>
            <ac:spMk id="12" creationId="{81ECE918-FC92-483F-96A3-9A4A18C3ED2B}"/>
          </ac:spMkLst>
        </pc:spChg>
        <pc:spChg chg="add mod">
          <ac:chgData name="TAN Mei Yi [Harrisdale Senior High School]" userId="f9f029c9-d743-4d60-9f2c-e74bdec1ab07" providerId="ADAL" clId="{F0C6AAA5-66DC-40A4-BB6A-3D0F93999BDA}" dt="2023-05-23T23:19:05.117" v="609" actId="1076"/>
          <ac:spMkLst>
            <pc:docMk/>
            <pc:sldMk cId="3077793519" sldId="293"/>
            <ac:spMk id="13" creationId="{2A864CB1-2D3C-B6C8-6791-8869FDB9F8F9}"/>
          </ac:spMkLst>
        </pc:spChg>
        <pc:spChg chg="add mod">
          <ac:chgData name="TAN Mei Yi [Harrisdale Senior High School]" userId="f9f029c9-d743-4d60-9f2c-e74bdec1ab07" providerId="ADAL" clId="{F0C6AAA5-66DC-40A4-BB6A-3D0F93999BDA}" dt="2023-05-23T23:19:08.666" v="612" actId="20577"/>
          <ac:spMkLst>
            <pc:docMk/>
            <pc:sldMk cId="3077793519" sldId="293"/>
            <ac:spMk id="14" creationId="{3805CB4F-F9E6-1398-0128-D244C3FE3CB4}"/>
          </ac:spMkLst>
        </pc:spChg>
        <pc:spChg chg="add mod">
          <ac:chgData name="TAN Mei Yi [Harrisdale Senior High School]" userId="f9f029c9-d743-4d60-9f2c-e74bdec1ab07" providerId="ADAL" clId="{F0C6AAA5-66DC-40A4-BB6A-3D0F93999BDA}" dt="2023-05-23T23:19:19.196" v="619" actId="1076"/>
          <ac:spMkLst>
            <pc:docMk/>
            <pc:sldMk cId="3077793519" sldId="293"/>
            <ac:spMk id="15" creationId="{DD3BE5A4-8FF6-9943-376F-924AF1260FC5}"/>
          </ac:spMkLst>
        </pc:spChg>
        <pc:spChg chg="add mod">
          <ac:chgData name="TAN Mei Yi [Harrisdale Senior High School]" userId="f9f029c9-d743-4d60-9f2c-e74bdec1ab07" providerId="ADAL" clId="{F0C6AAA5-66DC-40A4-BB6A-3D0F93999BDA}" dt="2023-05-23T23:19:38.293" v="640" actId="1076"/>
          <ac:spMkLst>
            <pc:docMk/>
            <pc:sldMk cId="3077793519" sldId="293"/>
            <ac:spMk id="16" creationId="{10A0FE5F-6C0A-2C35-AFC2-79696763BB7B}"/>
          </ac:spMkLst>
        </pc:spChg>
        <pc:spChg chg="add mod">
          <ac:chgData name="TAN Mei Yi [Harrisdale Senior High School]" userId="f9f029c9-d743-4d60-9f2c-e74bdec1ab07" providerId="ADAL" clId="{F0C6AAA5-66DC-40A4-BB6A-3D0F93999BDA}" dt="2023-05-23T23:19:54.687" v="650" actId="1076"/>
          <ac:spMkLst>
            <pc:docMk/>
            <pc:sldMk cId="3077793519" sldId="293"/>
            <ac:spMk id="17" creationId="{FCF08003-3704-0F6B-9779-9D9441AA2E30}"/>
          </ac:spMkLst>
        </pc:spChg>
        <pc:spChg chg="add mod">
          <ac:chgData name="TAN Mei Yi [Harrisdale Senior High School]" userId="f9f029c9-d743-4d60-9f2c-e74bdec1ab07" providerId="ADAL" clId="{F0C6AAA5-66DC-40A4-BB6A-3D0F93999BDA}" dt="2023-05-23T23:20:12.176" v="662" actId="20577"/>
          <ac:spMkLst>
            <pc:docMk/>
            <pc:sldMk cId="3077793519" sldId="293"/>
            <ac:spMk id="18" creationId="{14465830-AFDF-7082-A5CF-F92AB95EE0A1}"/>
          </ac:spMkLst>
        </pc:spChg>
        <pc:spChg chg="add mod">
          <ac:chgData name="TAN Mei Yi [Harrisdale Senior High School]" userId="f9f029c9-d743-4d60-9f2c-e74bdec1ab07" providerId="ADAL" clId="{F0C6AAA5-66DC-40A4-BB6A-3D0F93999BDA}" dt="2023-05-23T23:21:14.202" v="727" actId="1076"/>
          <ac:spMkLst>
            <pc:docMk/>
            <pc:sldMk cId="3077793519" sldId="293"/>
            <ac:spMk id="19" creationId="{23D1981E-FB4B-2C8C-82B3-561BEFBCA3E0}"/>
          </ac:spMkLst>
        </pc:spChg>
        <pc:graphicFrameChg chg="del">
          <ac:chgData name="TAN Mei Yi [Harrisdale Senior High School]" userId="f9f029c9-d743-4d60-9f2c-e74bdec1ab07" providerId="ADAL" clId="{F0C6AAA5-66DC-40A4-BB6A-3D0F93999BDA}" dt="2023-05-23T23:07:58.177" v="219" actId="478"/>
          <ac:graphicFrameMkLst>
            <pc:docMk/>
            <pc:sldMk cId="3077793519" sldId="293"/>
            <ac:graphicFrameMk id="4" creationId="{00000000-0000-0000-0000-000000000000}"/>
          </ac:graphicFrameMkLst>
        </pc:graphicFrameChg>
        <pc:picChg chg="add mod">
          <ac:chgData name="TAN Mei Yi [Harrisdale Senior High School]" userId="f9f029c9-d743-4d60-9f2c-e74bdec1ab07" providerId="ADAL" clId="{F0C6AAA5-66DC-40A4-BB6A-3D0F93999BDA}" dt="2023-05-23T23:17:29.691" v="532" actId="14100"/>
          <ac:picMkLst>
            <pc:docMk/>
            <pc:sldMk cId="3077793519" sldId="293"/>
            <ac:picMk id="6" creationId="{D3100E5D-466F-90B7-1BDC-3CC8C04267D5}"/>
          </ac:picMkLst>
        </pc:picChg>
        <pc:picChg chg="add del mod">
          <ac:chgData name="TAN Mei Yi [Harrisdale Senior High School]" userId="f9f029c9-d743-4d60-9f2c-e74bdec1ab07" providerId="ADAL" clId="{F0C6AAA5-66DC-40A4-BB6A-3D0F93999BDA}" dt="2023-05-23T23:21:10.223" v="726" actId="478"/>
          <ac:picMkLst>
            <pc:docMk/>
            <pc:sldMk cId="3077793519" sldId="293"/>
            <ac:picMk id="8" creationId="{B045716E-066D-F30C-76D6-D14C77A44738}"/>
          </ac:picMkLst>
        </pc:picChg>
      </pc:sldChg>
      <pc:sldChg chg="addSp delSp modSp add mod modAnim">
        <pc:chgData name="TAN Mei Yi [Harrisdale Senior High School]" userId="f9f029c9-d743-4d60-9f2c-e74bdec1ab07" providerId="ADAL" clId="{F0C6AAA5-66DC-40A4-BB6A-3D0F93999BDA}" dt="2023-05-24T00:24:52.547" v="977" actId="478"/>
        <pc:sldMkLst>
          <pc:docMk/>
          <pc:sldMk cId="3818166448" sldId="294"/>
        </pc:sldMkLst>
        <pc:spChg chg="mod">
          <ac:chgData name="TAN Mei Yi [Harrisdale Senior High School]" userId="f9f029c9-d743-4d60-9f2c-e74bdec1ab07" providerId="ADAL" clId="{F0C6AAA5-66DC-40A4-BB6A-3D0F93999BDA}" dt="2023-05-23T23:21:32.450" v="739" actId="14100"/>
          <ac:spMkLst>
            <pc:docMk/>
            <pc:sldMk cId="3818166448" sldId="294"/>
            <ac:spMk id="3" creationId="{00000000-0000-0000-0000-000000000000}"/>
          </ac:spMkLst>
        </pc:spChg>
        <pc:spChg chg="add mod">
          <ac:chgData name="TAN Mei Yi [Harrisdale Senior High School]" userId="f9f029c9-d743-4d60-9f2c-e74bdec1ab07" providerId="ADAL" clId="{F0C6AAA5-66DC-40A4-BB6A-3D0F93999BDA}" dt="2023-05-23T23:21:46.403" v="749" actId="6549"/>
          <ac:spMkLst>
            <pc:docMk/>
            <pc:sldMk cId="3818166448" sldId="294"/>
            <ac:spMk id="7" creationId="{ED4D22C2-EB11-C735-B5CA-44C39696CA06}"/>
          </ac:spMkLst>
        </pc:spChg>
        <pc:spChg chg="add mod">
          <ac:chgData name="TAN Mei Yi [Harrisdale Senior High School]" userId="f9f029c9-d743-4d60-9f2c-e74bdec1ab07" providerId="ADAL" clId="{F0C6AAA5-66DC-40A4-BB6A-3D0F93999BDA}" dt="2023-05-23T23:21:58.440" v="753" actId="20577"/>
          <ac:spMkLst>
            <pc:docMk/>
            <pc:sldMk cId="3818166448" sldId="294"/>
            <ac:spMk id="8" creationId="{4B9EFD9B-37BB-5F40-DB1F-78965FF029AB}"/>
          </ac:spMkLst>
        </pc:spChg>
        <pc:spChg chg="add mod">
          <ac:chgData name="TAN Mei Yi [Harrisdale Senior High School]" userId="f9f029c9-d743-4d60-9f2c-e74bdec1ab07" providerId="ADAL" clId="{F0C6AAA5-66DC-40A4-BB6A-3D0F93999BDA}" dt="2023-05-23T23:22:44.880" v="797" actId="20577"/>
          <ac:spMkLst>
            <pc:docMk/>
            <pc:sldMk cId="3818166448" sldId="294"/>
            <ac:spMk id="9" creationId="{12C91770-DA92-8129-999B-864B3C983C5A}"/>
          </ac:spMkLst>
        </pc:spChg>
        <pc:spChg chg="add mod">
          <ac:chgData name="TAN Mei Yi [Harrisdale Senior High School]" userId="f9f029c9-d743-4d60-9f2c-e74bdec1ab07" providerId="ADAL" clId="{F0C6AAA5-66DC-40A4-BB6A-3D0F93999BDA}" dt="2023-05-23T23:23:01.473" v="818" actId="1076"/>
          <ac:spMkLst>
            <pc:docMk/>
            <pc:sldMk cId="3818166448" sldId="294"/>
            <ac:spMk id="10" creationId="{C2DC74A0-E07D-D7B4-B95C-CC10F54D0A19}"/>
          </ac:spMkLst>
        </pc:spChg>
        <pc:spChg chg="add mod">
          <ac:chgData name="TAN Mei Yi [Harrisdale Senior High School]" userId="f9f029c9-d743-4d60-9f2c-e74bdec1ab07" providerId="ADAL" clId="{F0C6AAA5-66DC-40A4-BB6A-3D0F93999BDA}" dt="2023-05-23T23:23:19.317" v="838" actId="1076"/>
          <ac:spMkLst>
            <pc:docMk/>
            <pc:sldMk cId="3818166448" sldId="294"/>
            <ac:spMk id="11" creationId="{B5CC3CC8-633A-CD47-60D1-87D0C23D9891}"/>
          </ac:spMkLst>
        </pc:spChg>
        <pc:spChg chg="add mod">
          <ac:chgData name="TAN Mei Yi [Harrisdale Senior High School]" userId="f9f029c9-d743-4d60-9f2c-e74bdec1ab07" providerId="ADAL" clId="{F0C6AAA5-66DC-40A4-BB6A-3D0F93999BDA}" dt="2023-05-23T23:23:30.338" v="852" actId="1076"/>
          <ac:spMkLst>
            <pc:docMk/>
            <pc:sldMk cId="3818166448" sldId="294"/>
            <ac:spMk id="12" creationId="{83996FC9-9FAC-4C90-E554-F5B62B775685}"/>
          </ac:spMkLst>
        </pc:spChg>
        <pc:spChg chg="add mod">
          <ac:chgData name="TAN Mei Yi [Harrisdale Senior High School]" userId="f9f029c9-d743-4d60-9f2c-e74bdec1ab07" providerId="ADAL" clId="{F0C6AAA5-66DC-40A4-BB6A-3D0F93999BDA}" dt="2023-05-23T23:23:50.435" v="874" actId="1076"/>
          <ac:spMkLst>
            <pc:docMk/>
            <pc:sldMk cId="3818166448" sldId="294"/>
            <ac:spMk id="13" creationId="{442A34E1-01EA-9290-78EB-B98211AA9DD1}"/>
          </ac:spMkLst>
        </pc:spChg>
        <pc:spChg chg="add mod">
          <ac:chgData name="TAN Mei Yi [Harrisdale Senior High School]" userId="f9f029c9-d743-4d60-9f2c-e74bdec1ab07" providerId="ADAL" clId="{F0C6AAA5-66DC-40A4-BB6A-3D0F93999BDA}" dt="2023-05-24T00:23:43.918" v="899" actId="20577"/>
          <ac:spMkLst>
            <pc:docMk/>
            <pc:sldMk cId="3818166448" sldId="294"/>
            <ac:spMk id="14" creationId="{D913889E-A9C2-B49C-B2A6-45EE69B1D0CF}"/>
          </ac:spMkLst>
        </pc:spChg>
        <pc:spChg chg="add mod">
          <ac:chgData name="TAN Mei Yi [Harrisdale Senior High School]" userId="f9f029c9-d743-4d60-9f2c-e74bdec1ab07" providerId="ADAL" clId="{F0C6AAA5-66DC-40A4-BB6A-3D0F93999BDA}" dt="2023-05-24T00:23:41.972" v="898" actId="20577"/>
          <ac:spMkLst>
            <pc:docMk/>
            <pc:sldMk cId="3818166448" sldId="294"/>
            <ac:spMk id="15" creationId="{220956DF-0F41-0C36-B68A-4D2B434AB86A}"/>
          </ac:spMkLst>
        </pc:spChg>
        <pc:spChg chg="add mod">
          <ac:chgData name="TAN Mei Yi [Harrisdale Senior High School]" userId="f9f029c9-d743-4d60-9f2c-e74bdec1ab07" providerId="ADAL" clId="{F0C6AAA5-66DC-40A4-BB6A-3D0F93999BDA}" dt="2023-05-24T00:23:46.091" v="900" actId="20577"/>
          <ac:spMkLst>
            <pc:docMk/>
            <pc:sldMk cId="3818166448" sldId="294"/>
            <ac:spMk id="16" creationId="{326B92AB-9763-874F-F12A-A8276D60B179}"/>
          </ac:spMkLst>
        </pc:spChg>
        <pc:spChg chg="add mod">
          <ac:chgData name="TAN Mei Yi [Harrisdale Senior High School]" userId="f9f029c9-d743-4d60-9f2c-e74bdec1ab07" providerId="ADAL" clId="{F0C6AAA5-66DC-40A4-BB6A-3D0F93999BDA}" dt="2023-05-24T00:23:55.190" v="908" actId="20577"/>
          <ac:spMkLst>
            <pc:docMk/>
            <pc:sldMk cId="3818166448" sldId="294"/>
            <ac:spMk id="17" creationId="{0A73E123-4746-A8E8-D1A8-7E35460D2FF5}"/>
          </ac:spMkLst>
        </pc:spChg>
        <pc:spChg chg="add mod">
          <ac:chgData name="TAN Mei Yi [Harrisdale Senior High School]" userId="f9f029c9-d743-4d60-9f2c-e74bdec1ab07" providerId="ADAL" clId="{F0C6AAA5-66DC-40A4-BB6A-3D0F93999BDA}" dt="2023-05-24T00:24:49.595" v="976" actId="20577"/>
          <ac:spMkLst>
            <pc:docMk/>
            <pc:sldMk cId="3818166448" sldId="294"/>
            <ac:spMk id="18" creationId="{CCBE2C21-372B-CC2E-19FD-BA9417E6A91D}"/>
          </ac:spMkLst>
        </pc:spChg>
        <pc:picChg chg="add del mod">
          <ac:chgData name="TAN Mei Yi [Harrisdale Senior High School]" userId="f9f029c9-d743-4d60-9f2c-e74bdec1ab07" providerId="ADAL" clId="{F0C6AAA5-66DC-40A4-BB6A-3D0F93999BDA}" dt="2023-05-24T00:24:52.547" v="977" actId="478"/>
          <ac:picMkLst>
            <pc:docMk/>
            <pc:sldMk cId="3818166448" sldId="294"/>
            <ac:picMk id="5" creationId="{1F973456-211B-1B4A-AA68-6990F46AC735}"/>
          </ac:picMkLst>
        </pc:picChg>
        <pc:picChg chg="del">
          <ac:chgData name="TAN Mei Yi [Harrisdale Senior High School]" userId="f9f029c9-d743-4d60-9f2c-e74bdec1ab07" providerId="ADAL" clId="{F0C6AAA5-66DC-40A4-BB6A-3D0F93999BDA}" dt="2023-05-23T23:11:54.810" v="328" actId="478"/>
          <ac:picMkLst>
            <pc:docMk/>
            <pc:sldMk cId="3818166448" sldId="294"/>
            <ac:picMk id="6" creationId="{D3100E5D-466F-90B7-1BDC-3CC8C04267D5}"/>
          </ac:picMkLst>
        </pc:picChg>
      </pc:sldChg>
      <pc:sldChg chg="addSp delSp modSp add mod modAnim">
        <pc:chgData name="TAN Mei Yi [Harrisdale Senior High School]" userId="f9f029c9-d743-4d60-9f2c-e74bdec1ab07" providerId="ADAL" clId="{F0C6AAA5-66DC-40A4-BB6A-3D0F93999BDA}" dt="2023-05-24T00:28:59.128" v="1142" actId="20577"/>
        <pc:sldMkLst>
          <pc:docMk/>
          <pc:sldMk cId="2560018972" sldId="295"/>
        </pc:sldMkLst>
        <pc:spChg chg="mod">
          <ac:chgData name="TAN Mei Yi [Harrisdale Senior High School]" userId="f9f029c9-d743-4d60-9f2c-e74bdec1ab07" providerId="ADAL" clId="{F0C6AAA5-66DC-40A4-BB6A-3D0F93999BDA}" dt="2023-05-24T00:26:03.034" v="1033" actId="14100"/>
          <ac:spMkLst>
            <pc:docMk/>
            <pc:sldMk cId="2560018972" sldId="295"/>
            <ac:spMk id="3" creationId="{00000000-0000-0000-0000-000000000000}"/>
          </ac:spMkLst>
        </pc:spChg>
        <pc:spChg chg="add mod">
          <ac:chgData name="TAN Mei Yi [Harrisdale Senior High School]" userId="f9f029c9-d743-4d60-9f2c-e74bdec1ab07" providerId="ADAL" clId="{F0C6AAA5-66DC-40A4-BB6A-3D0F93999BDA}" dt="2023-05-24T00:27:21.120" v="1114" actId="1076"/>
          <ac:spMkLst>
            <pc:docMk/>
            <pc:sldMk cId="2560018972" sldId="295"/>
            <ac:spMk id="6" creationId="{95ACB665-3F91-9EF3-5F2E-018ABF42AE39}"/>
          </ac:spMkLst>
        </pc:spChg>
        <pc:spChg chg="add mod">
          <ac:chgData name="TAN Mei Yi [Harrisdale Senior High School]" userId="f9f029c9-d743-4d60-9f2c-e74bdec1ab07" providerId="ADAL" clId="{F0C6AAA5-66DC-40A4-BB6A-3D0F93999BDA}" dt="2023-05-24T00:25:35.496" v="998" actId="20577"/>
          <ac:spMkLst>
            <pc:docMk/>
            <pc:sldMk cId="2560018972" sldId="295"/>
            <ac:spMk id="7" creationId="{7999494F-84FC-B838-6074-7918C57BECB0}"/>
          </ac:spMkLst>
        </pc:spChg>
        <pc:spChg chg="add mod">
          <ac:chgData name="TAN Mei Yi [Harrisdale Senior High School]" userId="f9f029c9-d743-4d60-9f2c-e74bdec1ab07" providerId="ADAL" clId="{F0C6AAA5-66DC-40A4-BB6A-3D0F93999BDA}" dt="2023-05-24T00:25:58.279" v="1032" actId="20577"/>
          <ac:spMkLst>
            <pc:docMk/>
            <pc:sldMk cId="2560018972" sldId="295"/>
            <ac:spMk id="8" creationId="{67747B4F-3474-AEC6-44AF-5E7E329F1C74}"/>
          </ac:spMkLst>
        </pc:spChg>
        <pc:spChg chg="add mod">
          <ac:chgData name="TAN Mei Yi [Harrisdale Senior High School]" userId="f9f029c9-d743-4d60-9f2c-e74bdec1ab07" providerId="ADAL" clId="{F0C6AAA5-66DC-40A4-BB6A-3D0F93999BDA}" dt="2023-05-24T00:26:20.567" v="1041" actId="1076"/>
          <ac:spMkLst>
            <pc:docMk/>
            <pc:sldMk cId="2560018972" sldId="295"/>
            <ac:spMk id="9" creationId="{B84740BB-D42B-DB81-371A-D1F12BBF15CA}"/>
          </ac:spMkLst>
        </pc:spChg>
        <pc:spChg chg="add mod">
          <ac:chgData name="TAN Mei Yi [Harrisdale Senior High School]" userId="f9f029c9-d743-4d60-9f2c-e74bdec1ab07" providerId="ADAL" clId="{F0C6AAA5-66DC-40A4-BB6A-3D0F93999BDA}" dt="2023-05-24T00:26:50.281" v="1079" actId="1076"/>
          <ac:spMkLst>
            <pc:docMk/>
            <pc:sldMk cId="2560018972" sldId="295"/>
            <ac:spMk id="10" creationId="{10ACFAC1-B7A0-2761-B371-C9E9826B0C91}"/>
          </ac:spMkLst>
        </pc:spChg>
        <pc:spChg chg="add mod">
          <ac:chgData name="TAN Mei Yi [Harrisdale Senior High School]" userId="f9f029c9-d743-4d60-9f2c-e74bdec1ab07" providerId="ADAL" clId="{F0C6AAA5-66DC-40A4-BB6A-3D0F93999BDA}" dt="2023-05-24T00:26:58.292" v="1094" actId="20577"/>
          <ac:spMkLst>
            <pc:docMk/>
            <pc:sldMk cId="2560018972" sldId="295"/>
            <ac:spMk id="11" creationId="{6B8CB329-410E-D145-5A00-0970D8CFDA80}"/>
          </ac:spMkLst>
        </pc:spChg>
        <pc:spChg chg="add mod">
          <ac:chgData name="TAN Mei Yi [Harrisdale Senior High School]" userId="f9f029c9-d743-4d60-9f2c-e74bdec1ab07" providerId="ADAL" clId="{F0C6AAA5-66DC-40A4-BB6A-3D0F93999BDA}" dt="2023-05-24T00:27:15.751" v="1111" actId="1076"/>
          <ac:spMkLst>
            <pc:docMk/>
            <pc:sldMk cId="2560018972" sldId="295"/>
            <ac:spMk id="12" creationId="{9CB768E6-F82D-F12A-CE8F-B7AFD9201E23}"/>
          </ac:spMkLst>
        </pc:spChg>
        <pc:spChg chg="add del mod">
          <ac:chgData name="TAN Mei Yi [Harrisdale Senior High School]" userId="f9f029c9-d743-4d60-9f2c-e74bdec1ab07" providerId="ADAL" clId="{F0C6AAA5-66DC-40A4-BB6A-3D0F93999BDA}" dt="2023-05-24T00:27:21.819" v="1115"/>
          <ac:spMkLst>
            <pc:docMk/>
            <pc:sldMk cId="2560018972" sldId="295"/>
            <ac:spMk id="13" creationId="{989F96FC-273C-0DE9-C097-DD0D33619B3E}"/>
          </ac:spMkLst>
        </pc:spChg>
        <pc:spChg chg="add mod">
          <ac:chgData name="TAN Mei Yi [Harrisdale Senior High School]" userId="f9f029c9-d743-4d60-9f2c-e74bdec1ab07" providerId="ADAL" clId="{F0C6AAA5-66DC-40A4-BB6A-3D0F93999BDA}" dt="2023-05-24T00:27:32.398" v="1122" actId="20577"/>
          <ac:spMkLst>
            <pc:docMk/>
            <pc:sldMk cId="2560018972" sldId="295"/>
            <ac:spMk id="14" creationId="{8C723F6F-FB90-9508-2203-7974BA8FFE35}"/>
          </ac:spMkLst>
        </pc:spChg>
        <pc:spChg chg="add mod">
          <ac:chgData name="TAN Mei Yi [Harrisdale Senior High School]" userId="f9f029c9-d743-4d60-9f2c-e74bdec1ab07" providerId="ADAL" clId="{F0C6AAA5-66DC-40A4-BB6A-3D0F93999BDA}" dt="2023-05-24T00:27:39.923" v="1127" actId="20577"/>
          <ac:spMkLst>
            <pc:docMk/>
            <pc:sldMk cId="2560018972" sldId="295"/>
            <ac:spMk id="15" creationId="{3C73D139-1AB5-F363-1C98-B146A959EEC9}"/>
          </ac:spMkLst>
        </pc:spChg>
        <pc:spChg chg="add mod">
          <ac:chgData name="TAN Mei Yi [Harrisdale Senior High School]" userId="f9f029c9-d743-4d60-9f2c-e74bdec1ab07" providerId="ADAL" clId="{F0C6AAA5-66DC-40A4-BB6A-3D0F93999BDA}" dt="2023-05-24T00:28:59.128" v="1142" actId="20577"/>
          <ac:spMkLst>
            <pc:docMk/>
            <pc:sldMk cId="2560018972" sldId="295"/>
            <ac:spMk id="16" creationId="{A628BD14-E342-44DE-41EC-3763897B4FD5}"/>
          </ac:spMkLst>
        </pc:spChg>
        <pc:picChg chg="add del">
          <ac:chgData name="TAN Mei Yi [Harrisdale Senior High School]" userId="f9f029c9-d743-4d60-9f2c-e74bdec1ab07" providerId="ADAL" clId="{F0C6AAA5-66DC-40A4-BB6A-3D0F93999BDA}" dt="2023-05-23T23:13:27.689" v="457" actId="478"/>
          <ac:picMkLst>
            <pc:docMk/>
            <pc:sldMk cId="2560018972" sldId="295"/>
            <ac:picMk id="5" creationId="{50A4A11B-6248-F4D4-F1C1-BC56F91431C6}"/>
          </ac:picMkLst>
        </pc:picChg>
      </pc:sldChg>
      <pc:sldChg chg="del">
        <pc:chgData name="TAN Mei Yi [Harrisdale Senior High School]" userId="f9f029c9-d743-4d60-9f2c-e74bdec1ab07" providerId="ADAL" clId="{F0C6AAA5-66DC-40A4-BB6A-3D0F93999BDA}" dt="2023-05-23T23:06:24.754" v="67" actId="47"/>
        <pc:sldMkLst>
          <pc:docMk/>
          <pc:sldMk cId="479273064" sldId="335"/>
        </pc:sldMkLst>
      </pc:sldChg>
      <pc:sldChg chg="del">
        <pc:chgData name="TAN Mei Yi [Harrisdale Senior High School]" userId="f9f029c9-d743-4d60-9f2c-e74bdec1ab07" providerId="ADAL" clId="{F0C6AAA5-66DC-40A4-BB6A-3D0F93999BDA}" dt="2023-05-23T23:06:24.754" v="67" actId="47"/>
        <pc:sldMkLst>
          <pc:docMk/>
          <pc:sldMk cId="3782581454" sldId="336"/>
        </pc:sldMkLst>
      </pc:sldChg>
      <pc:sldChg chg="del">
        <pc:chgData name="TAN Mei Yi [Harrisdale Senior High School]" userId="f9f029c9-d743-4d60-9f2c-e74bdec1ab07" providerId="ADAL" clId="{F0C6AAA5-66DC-40A4-BB6A-3D0F93999BDA}" dt="2023-05-23T23:06:24.754" v="67" actId="47"/>
        <pc:sldMkLst>
          <pc:docMk/>
          <pc:sldMk cId="2363878270" sldId="337"/>
        </pc:sldMkLst>
      </pc:sldChg>
      <pc:sldChg chg="del">
        <pc:chgData name="TAN Mei Yi [Harrisdale Senior High School]" userId="f9f029c9-d743-4d60-9f2c-e74bdec1ab07" providerId="ADAL" clId="{F0C6AAA5-66DC-40A4-BB6A-3D0F93999BDA}" dt="2023-05-23T23:06:24.754" v="67" actId="47"/>
        <pc:sldMkLst>
          <pc:docMk/>
          <pc:sldMk cId="197883731" sldId="338"/>
        </pc:sldMkLst>
      </pc:sldChg>
      <pc:sldChg chg="del">
        <pc:chgData name="TAN Mei Yi [Harrisdale Senior High School]" userId="f9f029c9-d743-4d60-9f2c-e74bdec1ab07" providerId="ADAL" clId="{F0C6AAA5-66DC-40A4-BB6A-3D0F93999BDA}" dt="2023-05-23T23:06:24.754" v="67" actId="47"/>
        <pc:sldMkLst>
          <pc:docMk/>
          <pc:sldMk cId="2249325393" sldId="339"/>
        </pc:sldMkLst>
      </pc:sldChg>
      <pc:sldChg chg="del">
        <pc:chgData name="TAN Mei Yi [Harrisdale Senior High School]" userId="f9f029c9-d743-4d60-9f2c-e74bdec1ab07" providerId="ADAL" clId="{F0C6AAA5-66DC-40A4-BB6A-3D0F93999BDA}" dt="2023-05-23T23:06:24.754" v="67" actId="47"/>
        <pc:sldMkLst>
          <pc:docMk/>
          <pc:sldMk cId="1195547047" sldId="340"/>
        </pc:sldMkLst>
      </pc:sldChg>
    </pc:docChg>
  </pc:docChgLst>
  <pc:docChgLst>
    <pc:chgData name="TAN Mei Yi [Harrisdale Senior High School]" userId="f9f029c9-d743-4d60-9f2c-e74bdec1ab07" providerId="ADAL" clId="{9ED54F38-37D1-4DE4-AF85-385B9714403A}"/>
    <pc:docChg chg="undo custSel addSld delSld modSld">
      <pc:chgData name="TAN Mei Yi [Harrisdale Senior High School]" userId="f9f029c9-d743-4d60-9f2c-e74bdec1ab07" providerId="ADAL" clId="{9ED54F38-37D1-4DE4-AF85-385B9714403A}" dt="2023-03-17T00:55:27.119" v="853" actId="1076"/>
      <pc:docMkLst>
        <pc:docMk/>
      </pc:docMkLst>
      <pc:sldChg chg="modSp add mod">
        <pc:chgData name="TAN Mei Yi [Harrisdale Senior High School]" userId="f9f029c9-d743-4d60-9f2c-e74bdec1ab07" providerId="ADAL" clId="{9ED54F38-37D1-4DE4-AF85-385B9714403A}" dt="2023-03-16T06:37:39.998" v="94" actId="208"/>
        <pc:sldMkLst>
          <pc:docMk/>
          <pc:sldMk cId="2606308892" sldId="257"/>
        </pc:sldMkLst>
        <pc:spChg chg="mod">
          <ac:chgData name="TAN Mei Yi [Harrisdale Senior High School]" userId="f9f029c9-d743-4d60-9f2c-e74bdec1ab07" providerId="ADAL" clId="{9ED54F38-37D1-4DE4-AF85-385B9714403A}" dt="2023-03-16T03:59:21.041" v="92" actId="20577"/>
          <ac:spMkLst>
            <pc:docMk/>
            <pc:sldMk cId="2606308892" sldId="257"/>
            <ac:spMk id="4" creationId="{B81B22AD-8223-4EE5-AC14-E1C641F90F65}"/>
          </ac:spMkLst>
        </pc:spChg>
        <pc:spChg chg="mod">
          <ac:chgData name="TAN Mei Yi [Harrisdale Senior High School]" userId="f9f029c9-d743-4d60-9f2c-e74bdec1ab07" providerId="ADAL" clId="{9ED54F38-37D1-4DE4-AF85-385B9714403A}" dt="2023-03-16T06:37:39.998" v="94" actId="208"/>
          <ac:spMkLst>
            <pc:docMk/>
            <pc:sldMk cId="2606308892" sldId="257"/>
            <ac:spMk id="5" creationId="{654E6B9F-3CB4-4F77-B1F7-486D1F298ADE}"/>
          </ac:spMkLst>
        </pc:spChg>
      </pc:sldChg>
      <pc:sldChg chg="modSp add mod modAnim">
        <pc:chgData name="TAN Mei Yi [Harrisdale Senior High School]" userId="f9f029c9-d743-4d60-9f2c-e74bdec1ab07" providerId="ADAL" clId="{9ED54F38-37D1-4DE4-AF85-385B9714403A}" dt="2023-03-16T06:39:34.607" v="120"/>
        <pc:sldMkLst>
          <pc:docMk/>
          <pc:sldMk cId="2295786798" sldId="258"/>
        </pc:sldMkLst>
        <pc:spChg chg="mod">
          <ac:chgData name="TAN Mei Yi [Harrisdale Senior High School]" userId="f9f029c9-d743-4d60-9f2c-e74bdec1ab07" providerId="ADAL" clId="{9ED54F38-37D1-4DE4-AF85-385B9714403A}" dt="2023-03-16T06:37:44.603" v="96" actId="208"/>
          <ac:spMkLst>
            <pc:docMk/>
            <pc:sldMk cId="2295786798" sldId="258"/>
            <ac:spMk id="5" creationId="{654E6B9F-3CB4-4F77-B1F7-486D1F298ADE}"/>
          </ac:spMkLst>
        </pc:spChg>
        <pc:spChg chg="mod">
          <ac:chgData name="TAN Mei Yi [Harrisdale Senior High School]" userId="f9f029c9-d743-4d60-9f2c-e74bdec1ab07" providerId="ADAL" clId="{9ED54F38-37D1-4DE4-AF85-385B9714403A}" dt="2023-03-16T06:39:25.101" v="118" actId="113"/>
          <ac:spMkLst>
            <pc:docMk/>
            <pc:sldMk cId="2295786798" sldId="258"/>
            <ac:spMk id="10" creationId="{4954EAC9-BD72-4514-8597-1B39EB4ECF9A}"/>
          </ac:spMkLst>
        </pc:spChg>
      </pc:sldChg>
      <pc:sldChg chg="addSp modSp add mod modAnim">
        <pc:chgData name="TAN Mei Yi [Harrisdale Senior High School]" userId="f9f029c9-d743-4d60-9f2c-e74bdec1ab07" providerId="ADAL" clId="{9ED54F38-37D1-4DE4-AF85-385B9714403A}" dt="2023-03-16T06:41:21.470" v="163" actId="1076"/>
        <pc:sldMkLst>
          <pc:docMk/>
          <pc:sldMk cId="3549722304" sldId="259"/>
        </pc:sldMkLst>
        <pc:spChg chg="add mod">
          <ac:chgData name="TAN Mei Yi [Harrisdale Senior High School]" userId="f9f029c9-d743-4d60-9f2c-e74bdec1ab07" providerId="ADAL" clId="{9ED54F38-37D1-4DE4-AF85-385B9714403A}" dt="2023-03-16T06:40:41.040" v="156" actId="20577"/>
          <ac:spMkLst>
            <pc:docMk/>
            <pc:sldMk cId="3549722304" sldId="259"/>
            <ac:spMk id="2" creationId="{A43DE498-E692-6238-2A22-FB95E9D36E6D}"/>
          </ac:spMkLst>
        </pc:spChg>
        <pc:spChg chg="mod">
          <ac:chgData name="TAN Mei Yi [Harrisdale Senior High School]" userId="f9f029c9-d743-4d60-9f2c-e74bdec1ab07" providerId="ADAL" clId="{9ED54F38-37D1-4DE4-AF85-385B9714403A}" dt="2023-03-16T06:41:17.613" v="162" actId="1076"/>
          <ac:spMkLst>
            <pc:docMk/>
            <pc:sldMk cId="3549722304" sldId="259"/>
            <ac:spMk id="3" creationId="{00000000-0000-0000-0000-000000000000}"/>
          </ac:spMkLst>
        </pc:spChg>
        <pc:spChg chg="mod">
          <ac:chgData name="TAN Mei Yi [Harrisdale Senior High School]" userId="f9f029c9-d743-4d60-9f2c-e74bdec1ab07" providerId="ADAL" clId="{9ED54F38-37D1-4DE4-AF85-385B9714403A}" dt="2023-03-16T06:41:21.470" v="163" actId="1076"/>
          <ac:spMkLst>
            <pc:docMk/>
            <pc:sldMk cId="3549722304" sldId="259"/>
            <ac:spMk id="4" creationId="{00000000-0000-0000-0000-000000000000}"/>
          </ac:spMkLst>
        </pc:spChg>
      </pc:sldChg>
      <pc:sldChg chg="modSp add mod modAnim">
        <pc:chgData name="TAN Mei Yi [Harrisdale Senior High School]" userId="f9f029c9-d743-4d60-9f2c-e74bdec1ab07" providerId="ADAL" clId="{9ED54F38-37D1-4DE4-AF85-385B9714403A}" dt="2023-03-16T06:44:05.063" v="205" actId="115"/>
        <pc:sldMkLst>
          <pc:docMk/>
          <pc:sldMk cId="752510683" sldId="260"/>
        </pc:sldMkLst>
        <pc:spChg chg="mod">
          <ac:chgData name="TAN Mei Yi [Harrisdale Senior High School]" userId="f9f029c9-d743-4d60-9f2c-e74bdec1ab07" providerId="ADAL" clId="{9ED54F38-37D1-4DE4-AF85-385B9714403A}" dt="2023-03-16T06:44:05.063" v="205" actId="115"/>
          <ac:spMkLst>
            <pc:docMk/>
            <pc:sldMk cId="752510683" sldId="260"/>
            <ac:spMk id="2" creationId="{00000000-0000-0000-0000-000000000000}"/>
          </ac:spMkLst>
        </pc:spChg>
        <pc:spChg chg="mod">
          <ac:chgData name="TAN Mei Yi [Harrisdale Senior High School]" userId="f9f029c9-d743-4d60-9f2c-e74bdec1ab07" providerId="ADAL" clId="{9ED54F38-37D1-4DE4-AF85-385B9714403A}" dt="2023-03-16T06:37:53.696" v="98" actId="208"/>
          <ac:spMkLst>
            <pc:docMk/>
            <pc:sldMk cId="752510683" sldId="260"/>
            <ac:spMk id="6" creationId="{602B588D-F456-4316-869F-C5F23C4BEB85}"/>
          </ac:spMkLst>
        </pc:spChg>
      </pc:sldChg>
      <pc:sldChg chg="del">
        <pc:chgData name="TAN Mei Yi [Harrisdale Senior High School]" userId="f9f029c9-d743-4d60-9f2c-e74bdec1ab07" providerId="ADAL" clId="{9ED54F38-37D1-4DE4-AF85-385B9714403A}" dt="2023-03-16T06:52:32.386" v="427" actId="47"/>
        <pc:sldMkLst>
          <pc:docMk/>
          <pc:sldMk cId="2213608671" sldId="261"/>
        </pc:sldMkLst>
      </pc:sldChg>
      <pc:sldChg chg="del">
        <pc:chgData name="TAN Mei Yi [Harrisdale Senior High School]" userId="f9f029c9-d743-4d60-9f2c-e74bdec1ab07" providerId="ADAL" clId="{9ED54F38-37D1-4DE4-AF85-385B9714403A}" dt="2023-03-16T06:52:32.386" v="427" actId="47"/>
        <pc:sldMkLst>
          <pc:docMk/>
          <pc:sldMk cId="4120631932" sldId="262"/>
        </pc:sldMkLst>
      </pc:sldChg>
      <pc:sldChg chg="del">
        <pc:chgData name="TAN Mei Yi [Harrisdale Senior High School]" userId="f9f029c9-d743-4d60-9f2c-e74bdec1ab07" providerId="ADAL" clId="{9ED54F38-37D1-4DE4-AF85-385B9714403A}" dt="2023-03-16T06:52:32.386" v="427" actId="47"/>
        <pc:sldMkLst>
          <pc:docMk/>
          <pc:sldMk cId="2310438841" sldId="263"/>
        </pc:sldMkLst>
      </pc:sldChg>
      <pc:sldChg chg="addSp delSp modSp add mod delAnim modAnim">
        <pc:chgData name="TAN Mei Yi [Harrisdale Senior High School]" userId="f9f029c9-d743-4d60-9f2c-e74bdec1ab07" providerId="ADAL" clId="{9ED54F38-37D1-4DE4-AF85-385B9714403A}" dt="2023-03-16T06:50:55.703" v="408"/>
        <pc:sldMkLst>
          <pc:docMk/>
          <pc:sldMk cId="3141336886" sldId="265"/>
        </pc:sldMkLst>
        <pc:spChg chg="mod">
          <ac:chgData name="TAN Mei Yi [Harrisdale Senior High School]" userId="f9f029c9-d743-4d60-9f2c-e74bdec1ab07" providerId="ADAL" clId="{9ED54F38-37D1-4DE4-AF85-385B9714403A}" dt="2023-03-16T06:50:47.903" v="406" actId="207"/>
          <ac:spMkLst>
            <pc:docMk/>
            <pc:sldMk cId="3141336886" sldId="265"/>
            <ac:spMk id="2" creationId="{00000000-0000-0000-0000-000000000000}"/>
          </ac:spMkLst>
        </pc:spChg>
        <pc:spChg chg="add del mod">
          <ac:chgData name="TAN Mei Yi [Harrisdale Senior High School]" userId="f9f029c9-d743-4d60-9f2c-e74bdec1ab07" providerId="ADAL" clId="{9ED54F38-37D1-4DE4-AF85-385B9714403A}" dt="2023-03-16T06:50:12.103" v="398" actId="478"/>
          <ac:spMkLst>
            <pc:docMk/>
            <pc:sldMk cId="3141336886" sldId="265"/>
            <ac:spMk id="3" creationId="{DC73C829-AB52-D8C4-60F7-F1E7FA48485C}"/>
          </ac:spMkLst>
        </pc:spChg>
        <pc:spChg chg="mod">
          <ac:chgData name="TAN Mei Yi [Harrisdale Senior High School]" userId="f9f029c9-d743-4d60-9f2c-e74bdec1ab07" providerId="ADAL" clId="{9ED54F38-37D1-4DE4-AF85-385B9714403A}" dt="2023-03-16T06:49:49.552" v="391" actId="208"/>
          <ac:spMkLst>
            <pc:docMk/>
            <pc:sldMk cId="3141336886" sldId="265"/>
            <ac:spMk id="6" creationId="{32D84FCC-016B-49A0-9CB5-6A7624EDF85B}"/>
          </ac:spMkLst>
        </pc:spChg>
      </pc:sldChg>
      <pc:sldChg chg="addSp delSp modSp add mod modAnim">
        <pc:chgData name="TAN Mei Yi [Harrisdale Senior High School]" userId="f9f029c9-d743-4d60-9f2c-e74bdec1ab07" providerId="ADAL" clId="{9ED54F38-37D1-4DE4-AF85-385B9714403A}" dt="2023-03-16T06:49:32.685" v="388" actId="1076"/>
        <pc:sldMkLst>
          <pc:docMk/>
          <pc:sldMk cId="3401258836" sldId="266"/>
        </pc:sldMkLst>
        <pc:spChg chg="add mod">
          <ac:chgData name="TAN Mei Yi [Harrisdale Senior High School]" userId="f9f029c9-d743-4d60-9f2c-e74bdec1ab07" providerId="ADAL" clId="{9ED54F38-37D1-4DE4-AF85-385B9714403A}" dt="2023-03-16T06:45:06.196" v="207"/>
          <ac:spMkLst>
            <pc:docMk/>
            <pc:sldMk cId="3401258836" sldId="266"/>
            <ac:spMk id="2" creationId="{3F02B913-80CD-BD6A-D390-EA19116AFBBD}"/>
          </ac:spMkLst>
        </pc:spChg>
        <pc:spChg chg="mod">
          <ac:chgData name="TAN Mei Yi [Harrisdale Senior High School]" userId="f9f029c9-d743-4d60-9f2c-e74bdec1ab07" providerId="ADAL" clId="{9ED54F38-37D1-4DE4-AF85-385B9714403A}" dt="2023-03-16T06:48:06.801" v="329" actId="14100"/>
          <ac:spMkLst>
            <pc:docMk/>
            <pc:sldMk cId="3401258836" sldId="266"/>
            <ac:spMk id="3" creationId="{00000000-0000-0000-0000-000000000000}"/>
          </ac:spMkLst>
        </pc:spChg>
        <pc:spChg chg="del">
          <ac:chgData name="TAN Mei Yi [Harrisdale Senior High School]" userId="f9f029c9-d743-4d60-9f2c-e74bdec1ab07" providerId="ADAL" clId="{9ED54F38-37D1-4DE4-AF85-385B9714403A}" dt="2023-03-16T06:45:05.893" v="206" actId="478"/>
          <ac:spMkLst>
            <pc:docMk/>
            <pc:sldMk cId="3401258836" sldId="266"/>
            <ac:spMk id="4" creationId="{EF1D9018-F4D8-4DAF-A555-8C1922A5944A}"/>
          </ac:spMkLst>
        </pc:spChg>
        <pc:spChg chg="add mod">
          <ac:chgData name="TAN Mei Yi [Harrisdale Senior High School]" userId="f9f029c9-d743-4d60-9f2c-e74bdec1ab07" providerId="ADAL" clId="{9ED54F38-37D1-4DE4-AF85-385B9714403A}" dt="2023-03-16T06:47:55.712" v="325" actId="1076"/>
          <ac:spMkLst>
            <pc:docMk/>
            <pc:sldMk cId="3401258836" sldId="266"/>
            <ac:spMk id="5" creationId="{F884DD0A-CD43-3957-08E9-982C15C62B01}"/>
          </ac:spMkLst>
        </pc:spChg>
        <pc:spChg chg="add mod">
          <ac:chgData name="TAN Mei Yi [Harrisdale Senior High School]" userId="f9f029c9-d743-4d60-9f2c-e74bdec1ab07" providerId="ADAL" clId="{9ED54F38-37D1-4DE4-AF85-385B9714403A}" dt="2023-03-16T06:47:59.986" v="326" actId="1076"/>
          <ac:spMkLst>
            <pc:docMk/>
            <pc:sldMk cId="3401258836" sldId="266"/>
            <ac:spMk id="6" creationId="{39FD723F-5061-231E-2AD8-FF16AE844DF3}"/>
          </ac:spMkLst>
        </pc:spChg>
        <pc:spChg chg="add mod">
          <ac:chgData name="TAN Mei Yi [Harrisdale Senior High School]" userId="f9f029c9-d743-4d60-9f2c-e74bdec1ab07" providerId="ADAL" clId="{9ED54F38-37D1-4DE4-AF85-385B9714403A}" dt="2023-03-16T06:48:47.359" v="355" actId="1076"/>
          <ac:spMkLst>
            <pc:docMk/>
            <pc:sldMk cId="3401258836" sldId="266"/>
            <ac:spMk id="7" creationId="{55C5AA04-3B0F-792E-01C4-4E2A3C029BC6}"/>
          </ac:spMkLst>
        </pc:spChg>
        <pc:spChg chg="add mod">
          <ac:chgData name="TAN Mei Yi [Harrisdale Senior High School]" userId="f9f029c9-d743-4d60-9f2c-e74bdec1ab07" providerId="ADAL" clId="{9ED54F38-37D1-4DE4-AF85-385B9714403A}" dt="2023-03-16T06:49:29.620" v="387" actId="1076"/>
          <ac:spMkLst>
            <pc:docMk/>
            <pc:sldMk cId="3401258836" sldId="266"/>
            <ac:spMk id="8" creationId="{9993EAFD-18B9-9BA4-61A3-FCF271BCD0E3}"/>
          </ac:spMkLst>
        </pc:spChg>
        <pc:spChg chg="add mod">
          <ac:chgData name="TAN Mei Yi [Harrisdale Senior High School]" userId="f9f029c9-d743-4d60-9f2c-e74bdec1ab07" providerId="ADAL" clId="{9ED54F38-37D1-4DE4-AF85-385B9714403A}" dt="2023-03-16T06:49:32.685" v="388" actId="1076"/>
          <ac:spMkLst>
            <pc:docMk/>
            <pc:sldMk cId="3401258836" sldId="266"/>
            <ac:spMk id="9" creationId="{80947104-2FEA-E4F0-43E7-FF32E41BB04D}"/>
          </ac:spMkLst>
        </pc:spChg>
        <pc:spChg chg="add mod">
          <ac:chgData name="TAN Mei Yi [Harrisdale Senior High School]" userId="f9f029c9-d743-4d60-9f2c-e74bdec1ab07" providerId="ADAL" clId="{9ED54F38-37D1-4DE4-AF85-385B9714403A}" dt="2023-03-16T06:49:04.743" v="372" actId="1076"/>
          <ac:spMkLst>
            <pc:docMk/>
            <pc:sldMk cId="3401258836" sldId="266"/>
            <ac:spMk id="10" creationId="{BB4FFA9B-9701-368C-0EB3-FDC7688981C0}"/>
          </ac:spMkLst>
        </pc:spChg>
      </pc:sldChg>
      <pc:sldChg chg="del">
        <pc:chgData name="TAN Mei Yi [Harrisdale Senior High School]" userId="f9f029c9-d743-4d60-9f2c-e74bdec1ab07" providerId="ADAL" clId="{9ED54F38-37D1-4DE4-AF85-385B9714403A}" dt="2023-03-16T06:52:32.386" v="427" actId="47"/>
        <pc:sldMkLst>
          <pc:docMk/>
          <pc:sldMk cId="3191848351" sldId="267"/>
        </pc:sldMkLst>
      </pc:sldChg>
      <pc:sldChg chg="addSp delSp modSp add mod modAnim">
        <pc:chgData name="TAN Mei Yi [Harrisdale Senior High School]" userId="f9f029c9-d743-4d60-9f2c-e74bdec1ab07" providerId="ADAL" clId="{9ED54F38-37D1-4DE4-AF85-385B9714403A}" dt="2023-03-16T06:51:56.264" v="420"/>
        <pc:sldMkLst>
          <pc:docMk/>
          <pc:sldMk cId="3400704113" sldId="268"/>
        </pc:sldMkLst>
        <pc:spChg chg="add mod">
          <ac:chgData name="TAN Mei Yi [Harrisdale Senior High School]" userId="f9f029c9-d743-4d60-9f2c-e74bdec1ab07" providerId="ADAL" clId="{9ED54F38-37D1-4DE4-AF85-385B9714403A}" dt="2023-03-16T06:51:28.004" v="415"/>
          <ac:spMkLst>
            <pc:docMk/>
            <pc:sldMk cId="3400704113" sldId="268"/>
            <ac:spMk id="2" creationId="{49E88E56-C3AE-7D51-3429-9688A7FF6C8C}"/>
          </ac:spMkLst>
        </pc:spChg>
        <pc:spChg chg="del">
          <ac:chgData name="TAN Mei Yi [Harrisdale Senior High School]" userId="f9f029c9-d743-4d60-9f2c-e74bdec1ab07" providerId="ADAL" clId="{9ED54F38-37D1-4DE4-AF85-385B9714403A}" dt="2023-03-16T06:51:27.124" v="414" actId="478"/>
          <ac:spMkLst>
            <pc:docMk/>
            <pc:sldMk cId="3400704113" sldId="268"/>
            <ac:spMk id="4" creationId="{1CF625F0-99F6-4BFF-8EA7-0FFF4899E4FB}"/>
          </ac:spMkLst>
        </pc:spChg>
        <pc:spChg chg="mod">
          <ac:chgData name="TAN Mei Yi [Harrisdale Senior High School]" userId="f9f029c9-d743-4d60-9f2c-e74bdec1ab07" providerId="ADAL" clId="{9ED54F38-37D1-4DE4-AF85-385B9714403A}" dt="2023-03-16T06:51:38.363" v="418" actId="207"/>
          <ac:spMkLst>
            <pc:docMk/>
            <pc:sldMk cId="3400704113" sldId="268"/>
            <ac:spMk id="6" creationId="{319A405B-7DB3-48E3-AF2C-7858B952B5D1}"/>
          </ac:spMkLst>
        </pc:spChg>
      </pc:sldChg>
      <pc:sldChg chg="addSp delSp modSp add mod modAnim">
        <pc:chgData name="TAN Mei Yi [Harrisdale Senior High School]" userId="f9f029c9-d743-4d60-9f2c-e74bdec1ab07" providerId="ADAL" clId="{9ED54F38-37D1-4DE4-AF85-385B9714403A}" dt="2023-03-17T00:08:35.450" v="501" actId="113"/>
        <pc:sldMkLst>
          <pc:docMk/>
          <pc:sldMk cId="3266348731" sldId="269"/>
        </pc:sldMkLst>
        <pc:spChg chg="add mod">
          <ac:chgData name="TAN Mei Yi [Harrisdale Senior High School]" userId="f9f029c9-d743-4d60-9f2c-e74bdec1ab07" providerId="ADAL" clId="{9ED54F38-37D1-4DE4-AF85-385B9714403A}" dt="2023-03-16T06:52:11.055" v="422"/>
          <ac:spMkLst>
            <pc:docMk/>
            <pc:sldMk cId="3266348731" sldId="269"/>
            <ac:spMk id="2" creationId="{28E742C9-1D91-36D3-E395-D54CDB811AB6}"/>
          </ac:spMkLst>
        </pc:spChg>
        <pc:spChg chg="del">
          <ac:chgData name="TAN Mei Yi [Harrisdale Senior High School]" userId="f9f029c9-d743-4d60-9f2c-e74bdec1ab07" providerId="ADAL" clId="{9ED54F38-37D1-4DE4-AF85-385B9714403A}" dt="2023-03-16T06:52:10.668" v="421" actId="478"/>
          <ac:spMkLst>
            <pc:docMk/>
            <pc:sldMk cId="3266348731" sldId="269"/>
            <ac:spMk id="4" creationId="{1CF625F0-99F6-4BFF-8EA7-0FFF4899E4FB}"/>
          </ac:spMkLst>
        </pc:spChg>
        <pc:spChg chg="mod">
          <ac:chgData name="TAN Mei Yi [Harrisdale Senior High School]" userId="f9f029c9-d743-4d60-9f2c-e74bdec1ab07" providerId="ADAL" clId="{9ED54F38-37D1-4DE4-AF85-385B9714403A}" dt="2023-03-17T00:08:35.450" v="501" actId="113"/>
          <ac:spMkLst>
            <pc:docMk/>
            <pc:sldMk cId="3266348731" sldId="269"/>
            <ac:spMk id="6" creationId="{319A405B-7DB3-48E3-AF2C-7858B952B5D1}"/>
          </ac:spMkLst>
        </pc:spChg>
      </pc:sldChg>
      <pc:sldChg chg="addSp delSp modSp add mod">
        <pc:chgData name="TAN Mei Yi [Harrisdale Senior High School]" userId="f9f029c9-d743-4d60-9f2c-e74bdec1ab07" providerId="ADAL" clId="{9ED54F38-37D1-4DE4-AF85-385B9714403A}" dt="2023-03-16T23:58:08.374" v="440" actId="20577"/>
        <pc:sldMkLst>
          <pc:docMk/>
          <pc:sldMk cId="1686747282" sldId="270"/>
        </pc:sldMkLst>
        <pc:spChg chg="add mod">
          <ac:chgData name="TAN Mei Yi [Harrisdale Senior High School]" userId="f9f029c9-d743-4d60-9f2c-e74bdec1ab07" providerId="ADAL" clId="{9ED54F38-37D1-4DE4-AF85-385B9714403A}" dt="2023-03-16T23:57:45.411" v="429"/>
          <ac:spMkLst>
            <pc:docMk/>
            <pc:sldMk cId="1686747282" sldId="270"/>
            <ac:spMk id="2" creationId="{110F883D-C34F-097E-FDEA-1398A1190EAA}"/>
          </ac:spMkLst>
        </pc:spChg>
        <pc:spChg chg="del">
          <ac:chgData name="TAN Mei Yi [Harrisdale Senior High School]" userId="f9f029c9-d743-4d60-9f2c-e74bdec1ab07" providerId="ADAL" clId="{9ED54F38-37D1-4DE4-AF85-385B9714403A}" dt="2023-03-16T23:57:45.119" v="428" actId="478"/>
          <ac:spMkLst>
            <pc:docMk/>
            <pc:sldMk cId="1686747282" sldId="270"/>
            <ac:spMk id="4" creationId="{DAA82C54-B99D-4D90-9F28-CBAF6AE2F93A}"/>
          </ac:spMkLst>
        </pc:spChg>
        <pc:spChg chg="mod">
          <ac:chgData name="TAN Mei Yi [Harrisdale Senior High School]" userId="f9f029c9-d743-4d60-9f2c-e74bdec1ab07" providerId="ADAL" clId="{9ED54F38-37D1-4DE4-AF85-385B9714403A}" dt="2023-03-16T23:58:08.374" v="440" actId="20577"/>
          <ac:spMkLst>
            <pc:docMk/>
            <pc:sldMk cId="1686747282" sldId="270"/>
            <ac:spMk id="6" creationId="{866A98BA-45EF-44BD-8860-12B28DF98806}"/>
          </ac:spMkLst>
        </pc:spChg>
      </pc:sldChg>
      <pc:sldChg chg="addSp delSp modSp add mod modAnim">
        <pc:chgData name="TAN Mei Yi [Harrisdale Senior High School]" userId="f9f029c9-d743-4d60-9f2c-e74bdec1ab07" providerId="ADAL" clId="{9ED54F38-37D1-4DE4-AF85-385B9714403A}" dt="2023-03-16T23:59:21.342" v="448"/>
        <pc:sldMkLst>
          <pc:docMk/>
          <pc:sldMk cId="3364547943" sldId="271"/>
        </pc:sldMkLst>
        <pc:spChg chg="add mod">
          <ac:chgData name="TAN Mei Yi [Harrisdale Senior High School]" userId="f9f029c9-d743-4d60-9f2c-e74bdec1ab07" providerId="ADAL" clId="{9ED54F38-37D1-4DE4-AF85-385B9714403A}" dt="2023-03-16T23:58:59.809" v="447"/>
          <ac:spMkLst>
            <pc:docMk/>
            <pc:sldMk cId="3364547943" sldId="271"/>
            <ac:spMk id="2" creationId="{C3905DC4-8A3E-E4B8-317B-622FD3638493}"/>
          </ac:spMkLst>
        </pc:spChg>
        <pc:spChg chg="del">
          <ac:chgData name="TAN Mei Yi [Harrisdale Senior High School]" userId="f9f029c9-d743-4d60-9f2c-e74bdec1ab07" providerId="ADAL" clId="{9ED54F38-37D1-4DE4-AF85-385B9714403A}" dt="2023-03-16T23:58:59.533" v="446" actId="478"/>
          <ac:spMkLst>
            <pc:docMk/>
            <pc:sldMk cId="3364547943" sldId="271"/>
            <ac:spMk id="5" creationId="{A58FCD90-4D9A-4402-A55D-0F497F09E23F}"/>
          </ac:spMkLst>
        </pc:spChg>
        <pc:spChg chg="mod">
          <ac:chgData name="TAN Mei Yi [Harrisdale Senior High School]" userId="f9f029c9-d743-4d60-9f2c-e74bdec1ab07" providerId="ADAL" clId="{9ED54F38-37D1-4DE4-AF85-385B9714403A}" dt="2023-03-16T23:58:50.557" v="445" actId="207"/>
          <ac:spMkLst>
            <pc:docMk/>
            <pc:sldMk cId="3364547943" sldId="271"/>
            <ac:spMk id="7" creationId="{E460F9F6-A41D-4141-8AD0-48F017DDE99D}"/>
          </ac:spMkLst>
        </pc:spChg>
      </pc:sldChg>
      <pc:sldChg chg="addSp delSp modSp add mod modAnim">
        <pc:chgData name="TAN Mei Yi [Harrisdale Senior High School]" userId="f9f029c9-d743-4d60-9f2c-e74bdec1ab07" providerId="ADAL" clId="{9ED54F38-37D1-4DE4-AF85-385B9714403A}" dt="2023-03-17T00:04:44.636" v="460"/>
        <pc:sldMkLst>
          <pc:docMk/>
          <pc:sldMk cId="1791804202" sldId="272"/>
        </pc:sldMkLst>
        <pc:spChg chg="add mod">
          <ac:chgData name="TAN Mei Yi [Harrisdale Senior High School]" userId="f9f029c9-d743-4d60-9f2c-e74bdec1ab07" providerId="ADAL" clId="{9ED54F38-37D1-4DE4-AF85-385B9714403A}" dt="2023-03-17T00:04:08.298" v="450"/>
          <ac:spMkLst>
            <pc:docMk/>
            <pc:sldMk cId="1791804202" sldId="272"/>
            <ac:spMk id="2" creationId="{1BEA17D9-40C8-FA99-4C09-E4CE7C56FABC}"/>
          </ac:spMkLst>
        </pc:spChg>
        <pc:spChg chg="del">
          <ac:chgData name="TAN Mei Yi [Harrisdale Senior High School]" userId="f9f029c9-d743-4d60-9f2c-e74bdec1ab07" providerId="ADAL" clId="{9ED54F38-37D1-4DE4-AF85-385B9714403A}" dt="2023-03-17T00:04:07.957" v="449" actId="478"/>
          <ac:spMkLst>
            <pc:docMk/>
            <pc:sldMk cId="1791804202" sldId="272"/>
            <ac:spMk id="4" creationId="{DAA82C54-B99D-4D90-9F28-CBAF6AE2F93A}"/>
          </ac:spMkLst>
        </pc:spChg>
        <pc:spChg chg="mod">
          <ac:chgData name="TAN Mei Yi [Harrisdale Senior High School]" userId="f9f029c9-d743-4d60-9f2c-e74bdec1ab07" providerId="ADAL" clId="{9ED54F38-37D1-4DE4-AF85-385B9714403A}" dt="2023-03-17T00:04:34.873" v="458" actId="20577"/>
          <ac:spMkLst>
            <pc:docMk/>
            <pc:sldMk cId="1791804202" sldId="272"/>
            <ac:spMk id="6" creationId="{866A98BA-45EF-44BD-8860-12B28DF98806}"/>
          </ac:spMkLst>
        </pc:spChg>
      </pc:sldChg>
      <pc:sldChg chg="del">
        <pc:chgData name="TAN Mei Yi [Harrisdale Senior High School]" userId="f9f029c9-d743-4d60-9f2c-e74bdec1ab07" providerId="ADAL" clId="{9ED54F38-37D1-4DE4-AF85-385B9714403A}" dt="2023-03-16T06:52:32.386" v="427" actId="47"/>
        <pc:sldMkLst>
          <pc:docMk/>
          <pc:sldMk cId="3059169463" sldId="278"/>
        </pc:sldMkLst>
      </pc:sldChg>
      <pc:sldChg chg="del">
        <pc:chgData name="TAN Mei Yi [Harrisdale Senior High School]" userId="f9f029c9-d743-4d60-9f2c-e74bdec1ab07" providerId="ADAL" clId="{9ED54F38-37D1-4DE4-AF85-385B9714403A}" dt="2023-03-16T06:52:32.386" v="427" actId="47"/>
        <pc:sldMkLst>
          <pc:docMk/>
          <pc:sldMk cId="2992791712" sldId="279"/>
        </pc:sldMkLst>
      </pc:sldChg>
      <pc:sldChg chg="modSp mod">
        <pc:chgData name="TAN Mei Yi [Harrisdale Senior High School]" userId="f9f029c9-d743-4d60-9f2c-e74bdec1ab07" providerId="ADAL" clId="{9ED54F38-37D1-4DE4-AF85-385B9714403A}" dt="2023-03-17T00:07:59.516" v="500" actId="20577"/>
        <pc:sldMkLst>
          <pc:docMk/>
          <pc:sldMk cId="3000480193" sldId="288"/>
        </pc:sldMkLst>
        <pc:spChg chg="mod">
          <ac:chgData name="TAN Mei Yi [Harrisdale Senior High School]" userId="f9f029c9-d743-4d60-9f2c-e74bdec1ab07" providerId="ADAL" clId="{9ED54F38-37D1-4DE4-AF85-385B9714403A}" dt="2023-03-17T00:07:59.516" v="500" actId="20577"/>
          <ac:spMkLst>
            <pc:docMk/>
            <pc:sldMk cId="3000480193" sldId="288"/>
            <ac:spMk id="5" creationId="{00000000-0000-0000-0000-000000000000}"/>
          </ac:spMkLst>
        </pc:spChg>
      </pc:sldChg>
      <pc:sldChg chg="modSp mod">
        <pc:chgData name="TAN Mei Yi [Harrisdale Senior High School]" userId="f9f029c9-d743-4d60-9f2c-e74bdec1ab07" providerId="ADAL" clId="{9ED54F38-37D1-4DE4-AF85-385B9714403A}" dt="2023-03-16T03:49:14.170" v="83" actId="20577"/>
        <pc:sldMkLst>
          <pc:docMk/>
          <pc:sldMk cId="2226349418" sldId="292"/>
        </pc:sldMkLst>
        <pc:spChg chg="mod">
          <ac:chgData name="TAN Mei Yi [Harrisdale Senior High School]" userId="f9f029c9-d743-4d60-9f2c-e74bdec1ab07" providerId="ADAL" clId="{9ED54F38-37D1-4DE4-AF85-385B9714403A}" dt="2023-03-16T03:49:14.170" v="83" actId="20577"/>
          <ac:spMkLst>
            <pc:docMk/>
            <pc:sldMk cId="2226349418" sldId="292"/>
            <ac:spMk id="22" creationId="{046BE2BE-401B-43B6-9F59-E6AE635E14BD}"/>
          </ac:spMkLst>
        </pc:spChg>
      </pc:sldChg>
      <pc:sldChg chg="del">
        <pc:chgData name="TAN Mei Yi [Harrisdale Senior High School]" userId="f9f029c9-d743-4d60-9f2c-e74bdec1ab07" providerId="ADAL" clId="{9ED54F38-37D1-4DE4-AF85-385B9714403A}" dt="2023-03-16T06:52:32.386" v="427" actId="47"/>
        <pc:sldMkLst>
          <pc:docMk/>
          <pc:sldMk cId="4199131447" sldId="299"/>
        </pc:sldMkLst>
      </pc:sldChg>
      <pc:sldChg chg="del">
        <pc:chgData name="TAN Mei Yi [Harrisdale Senior High School]" userId="f9f029c9-d743-4d60-9f2c-e74bdec1ab07" providerId="ADAL" clId="{9ED54F38-37D1-4DE4-AF85-385B9714403A}" dt="2023-03-16T06:52:32.386" v="427" actId="47"/>
        <pc:sldMkLst>
          <pc:docMk/>
          <pc:sldMk cId="4165094341" sldId="301"/>
        </pc:sldMkLst>
      </pc:sldChg>
      <pc:sldChg chg="del">
        <pc:chgData name="TAN Mei Yi [Harrisdale Senior High School]" userId="f9f029c9-d743-4d60-9f2c-e74bdec1ab07" providerId="ADAL" clId="{9ED54F38-37D1-4DE4-AF85-385B9714403A}" dt="2023-03-16T06:52:32.386" v="427" actId="47"/>
        <pc:sldMkLst>
          <pc:docMk/>
          <pc:sldMk cId="3151471876" sldId="302"/>
        </pc:sldMkLst>
      </pc:sldChg>
      <pc:sldChg chg="del">
        <pc:chgData name="TAN Mei Yi [Harrisdale Senior High School]" userId="f9f029c9-d743-4d60-9f2c-e74bdec1ab07" providerId="ADAL" clId="{9ED54F38-37D1-4DE4-AF85-385B9714403A}" dt="2023-03-16T06:52:32.386" v="427" actId="47"/>
        <pc:sldMkLst>
          <pc:docMk/>
          <pc:sldMk cId="3779226486" sldId="303"/>
        </pc:sldMkLst>
      </pc:sldChg>
      <pc:sldChg chg="del">
        <pc:chgData name="TAN Mei Yi [Harrisdale Senior High School]" userId="f9f029c9-d743-4d60-9f2c-e74bdec1ab07" providerId="ADAL" clId="{9ED54F38-37D1-4DE4-AF85-385B9714403A}" dt="2023-03-16T06:52:32.386" v="427" actId="47"/>
        <pc:sldMkLst>
          <pc:docMk/>
          <pc:sldMk cId="4264768289" sldId="304"/>
        </pc:sldMkLst>
      </pc:sldChg>
      <pc:sldChg chg="del">
        <pc:chgData name="TAN Mei Yi [Harrisdale Senior High School]" userId="f9f029c9-d743-4d60-9f2c-e74bdec1ab07" providerId="ADAL" clId="{9ED54F38-37D1-4DE4-AF85-385B9714403A}" dt="2023-03-16T06:52:32.386" v="427" actId="47"/>
        <pc:sldMkLst>
          <pc:docMk/>
          <pc:sldMk cId="425146844" sldId="305"/>
        </pc:sldMkLst>
      </pc:sldChg>
      <pc:sldChg chg="del">
        <pc:chgData name="TAN Mei Yi [Harrisdale Senior High School]" userId="f9f029c9-d743-4d60-9f2c-e74bdec1ab07" providerId="ADAL" clId="{9ED54F38-37D1-4DE4-AF85-385B9714403A}" dt="2023-03-16T06:52:32.386" v="427" actId="47"/>
        <pc:sldMkLst>
          <pc:docMk/>
          <pc:sldMk cId="465988273" sldId="306"/>
        </pc:sldMkLst>
      </pc:sldChg>
      <pc:sldChg chg="del">
        <pc:chgData name="TAN Mei Yi [Harrisdale Senior High School]" userId="f9f029c9-d743-4d60-9f2c-e74bdec1ab07" providerId="ADAL" clId="{9ED54F38-37D1-4DE4-AF85-385B9714403A}" dt="2023-03-16T06:52:32.386" v="427" actId="47"/>
        <pc:sldMkLst>
          <pc:docMk/>
          <pc:sldMk cId="1775565470" sldId="307"/>
        </pc:sldMkLst>
      </pc:sldChg>
      <pc:sldChg chg="modSp add mod">
        <pc:chgData name="TAN Mei Yi [Harrisdale Senior High School]" userId="f9f029c9-d743-4d60-9f2c-e74bdec1ab07" providerId="ADAL" clId="{9ED54F38-37D1-4DE4-AF85-385B9714403A}" dt="2023-03-16T06:51:19.733" v="413" actId="113"/>
        <pc:sldMkLst>
          <pc:docMk/>
          <pc:sldMk cId="1839490353" sldId="308"/>
        </pc:sldMkLst>
        <pc:spChg chg="mod">
          <ac:chgData name="TAN Mei Yi [Harrisdale Senior High School]" userId="f9f029c9-d743-4d60-9f2c-e74bdec1ab07" providerId="ADAL" clId="{9ED54F38-37D1-4DE4-AF85-385B9714403A}" dt="2023-03-16T06:51:11.678" v="412" actId="208"/>
          <ac:spMkLst>
            <pc:docMk/>
            <pc:sldMk cId="1839490353" sldId="308"/>
            <ac:spMk id="4" creationId="{1CF625F0-99F6-4BFF-8EA7-0FFF4899E4FB}"/>
          </ac:spMkLst>
        </pc:spChg>
        <pc:spChg chg="mod">
          <ac:chgData name="TAN Mei Yi [Harrisdale Senior High School]" userId="f9f029c9-d743-4d60-9f2c-e74bdec1ab07" providerId="ADAL" clId="{9ED54F38-37D1-4DE4-AF85-385B9714403A}" dt="2023-03-16T06:51:19.733" v="413" actId="113"/>
          <ac:spMkLst>
            <pc:docMk/>
            <pc:sldMk cId="1839490353" sldId="308"/>
            <ac:spMk id="6" creationId="{319A405B-7DB3-48E3-AF2C-7858B952B5D1}"/>
          </ac:spMkLst>
        </pc:spChg>
      </pc:sldChg>
      <pc:sldChg chg="addSp delSp modSp add mod">
        <pc:chgData name="TAN Mei Yi [Harrisdale Senior High School]" userId="f9f029c9-d743-4d60-9f2c-e74bdec1ab07" providerId="ADAL" clId="{9ED54F38-37D1-4DE4-AF85-385B9714403A}" dt="2023-03-17T00:20:38.468" v="568" actId="1076"/>
        <pc:sldMkLst>
          <pc:docMk/>
          <pc:sldMk cId="3951545500" sldId="309"/>
        </pc:sldMkLst>
        <pc:spChg chg="mod">
          <ac:chgData name="TAN Mei Yi [Harrisdale Senior High School]" userId="f9f029c9-d743-4d60-9f2c-e74bdec1ab07" providerId="ADAL" clId="{9ED54F38-37D1-4DE4-AF85-385B9714403A}" dt="2023-03-17T00:09:24.770" v="533" actId="20577"/>
          <ac:spMkLst>
            <pc:docMk/>
            <pc:sldMk cId="3951545500" sldId="309"/>
            <ac:spMk id="2" creationId="{110F883D-C34F-097E-FDEA-1398A1190EAA}"/>
          </ac:spMkLst>
        </pc:spChg>
        <pc:spChg chg="mod ord">
          <ac:chgData name="TAN Mei Yi [Harrisdale Senior High School]" userId="f9f029c9-d743-4d60-9f2c-e74bdec1ab07" providerId="ADAL" clId="{9ED54F38-37D1-4DE4-AF85-385B9714403A}" dt="2023-03-17T00:20:32.538" v="566" actId="20577"/>
          <ac:spMkLst>
            <pc:docMk/>
            <pc:sldMk cId="3951545500" sldId="309"/>
            <ac:spMk id="6" creationId="{866A98BA-45EF-44BD-8860-12B28DF98806}"/>
          </ac:spMkLst>
        </pc:spChg>
        <pc:picChg chg="add mod">
          <ac:chgData name="TAN Mei Yi [Harrisdale Senior High School]" userId="f9f029c9-d743-4d60-9f2c-e74bdec1ab07" providerId="ADAL" clId="{9ED54F38-37D1-4DE4-AF85-385B9714403A}" dt="2023-03-17T00:20:38.468" v="568" actId="1076"/>
          <ac:picMkLst>
            <pc:docMk/>
            <pc:sldMk cId="3951545500" sldId="309"/>
            <ac:picMk id="3" creationId="{EE9B0FBF-0BB9-26DE-E37A-A36E0A13A515}"/>
          </ac:picMkLst>
        </pc:picChg>
        <pc:picChg chg="del">
          <ac:chgData name="TAN Mei Yi [Harrisdale Senior High School]" userId="f9f029c9-d743-4d60-9f2c-e74bdec1ab07" providerId="ADAL" clId="{9ED54F38-37D1-4DE4-AF85-385B9714403A}" dt="2023-03-17T00:09:43.044" v="535" actId="478"/>
          <ac:picMkLst>
            <pc:docMk/>
            <pc:sldMk cId="3951545500" sldId="309"/>
            <ac:picMk id="7" creationId="{ACF1B36B-EEDD-4FFE-9552-958288085581}"/>
          </ac:picMkLst>
        </pc:picChg>
      </pc:sldChg>
      <pc:sldChg chg="addSp delSp modSp add mod modAnim">
        <pc:chgData name="TAN Mei Yi [Harrisdale Senior High School]" userId="f9f029c9-d743-4d60-9f2c-e74bdec1ab07" providerId="ADAL" clId="{9ED54F38-37D1-4DE4-AF85-385B9714403A}" dt="2023-03-17T00:23:21.045" v="635" actId="20577"/>
        <pc:sldMkLst>
          <pc:docMk/>
          <pc:sldMk cId="1594853329" sldId="310"/>
        </pc:sldMkLst>
        <pc:spChg chg="add del mod">
          <ac:chgData name="TAN Mei Yi [Harrisdale Senior High School]" userId="f9f029c9-d743-4d60-9f2c-e74bdec1ab07" providerId="ADAL" clId="{9ED54F38-37D1-4DE4-AF85-385B9714403A}" dt="2023-03-17T00:20:57.289" v="575" actId="478"/>
          <ac:spMkLst>
            <pc:docMk/>
            <pc:sldMk cId="1594853329" sldId="310"/>
            <ac:spMk id="4" creationId="{F1D29580-F491-38A1-2F58-89D50707AF2C}"/>
          </ac:spMkLst>
        </pc:spChg>
        <pc:spChg chg="add mod">
          <ac:chgData name="TAN Mei Yi [Harrisdale Senior High School]" userId="f9f029c9-d743-4d60-9f2c-e74bdec1ab07" providerId="ADAL" clId="{9ED54F38-37D1-4DE4-AF85-385B9714403A}" dt="2023-03-17T00:23:21.045" v="635" actId="20577"/>
          <ac:spMkLst>
            <pc:docMk/>
            <pc:sldMk cId="1594853329" sldId="310"/>
            <ac:spMk id="5" creationId="{56798832-4E4D-0001-C45F-DFE204674D91}"/>
          </ac:spMkLst>
        </pc:spChg>
        <pc:spChg chg="mod">
          <ac:chgData name="TAN Mei Yi [Harrisdale Senior High School]" userId="f9f029c9-d743-4d60-9f2c-e74bdec1ab07" providerId="ADAL" clId="{9ED54F38-37D1-4DE4-AF85-385B9714403A}" dt="2023-03-17T00:20:51.642" v="572" actId="14100"/>
          <ac:spMkLst>
            <pc:docMk/>
            <pc:sldMk cId="1594853329" sldId="310"/>
            <ac:spMk id="6" creationId="{866A98BA-45EF-44BD-8860-12B28DF98806}"/>
          </ac:spMkLst>
        </pc:spChg>
        <pc:picChg chg="del">
          <ac:chgData name="TAN Mei Yi [Harrisdale Senior High School]" userId="f9f029c9-d743-4d60-9f2c-e74bdec1ab07" providerId="ADAL" clId="{9ED54F38-37D1-4DE4-AF85-385B9714403A}" dt="2023-03-17T00:20:48.747" v="571" actId="478"/>
          <ac:picMkLst>
            <pc:docMk/>
            <pc:sldMk cId="1594853329" sldId="310"/>
            <ac:picMk id="3" creationId="{EE9B0FBF-0BB9-26DE-E37A-A36E0A13A515}"/>
          </ac:picMkLst>
        </pc:picChg>
      </pc:sldChg>
      <pc:sldChg chg="addSp modSp add mod modAnim">
        <pc:chgData name="TAN Mei Yi [Harrisdale Senior High School]" userId="f9f029c9-d743-4d60-9f2c-e74bdec1ab07" providerId="ADAL" clId="{9ED54F38-37D1-4DE4-AF85-385B9714403A}" dt="2023-03-17T00:28:35.002" v="687"/>
        <pc:sldMkLst>
          <pc:docMk/>
          <pc:sldMk cId="3790420550" sldId="311"/>
        </pc:sldMkLst>
        <pc:spChg chg="add mod">
          <ac:chgData name="TAN Mei Yi [Harrisdale Senior High School]" userId="f9f029c9-d743-4d60-9f2c-e74bdec1ab07" providerId="ADAL" clId="{9ED54F38-37D1-4DE4-AF85-385B9714403A}" dt="2023-03-17T00:27:10.048" v="672" actId="20577"/>
          <ac:spMkLst>
            <pc:docMk/>
            <pc:sldMk cId="3790420550" sldId="311"/>
            <ac:spMk id="4" creationId="{8E8F1726-591B-80B7-437E-95B73807A59F}"/>
          </ac:spMkLst>
        </pc:spChg>
        <pc:spChg chg="add mod">
          <ac:chgData name="TAN Mei Yi [Harrisdale Senior High School]" userId="f9f029c9-d743-4d60-9f2c-e74bdec1ab07" providerId="ADAL" clId="{9ED54F38-37D1-4DE4-AF85-385B9714403A}" dt="2023-03-17T00:27:28.985" v="677" actId="20577"/>
          <ac:spMkLst>
            <pc:docMk/>
            <pc:sldMk cId="3790420550" sldId="311"/>
            <ac:spMk id="5" creationId="{469FFAA5-2FA9-A40D-EA48-452F6272F1A1}"/>
          </ac:spMkLst>
        </pc:spChg>
        <pc:spChg chg="mod">
          <ac:chgData name="TAN Mei Yi [Harrisdale Senior High School]" userId="f9f029c9-d743-4d60-9f2c-e74bdec1ab07" providerId="ADAL" clId="{9ED54F38-37D1-4DE4-AF85-385B9714403A}" dt="2023-03-17T00:25:32.497" v="655" actId="6549"/>
          <ac:spMkLst>
            <pc:docMk/>
            <pc:sldMk cId="3790420550" sldId="311"/>
            <ac:spMk id="6" creationId="{866A98BA-45EF-44BD-8860-12B28DF98806}"/>
          </ac:spMkLst>
        </pc:spChg>
        <pc:spChg chg="add mod">
          <ac:chgData name="TAN Mei Yi [Harrisdale Senior High School]" userId="f9f029c9-d743-4d60-9f2c-e74bdec1ab07" providerId="ADAL" clId="{9ED54F38-37D1-4DE4-AF85-385B9714403A}" dt="2023-03-17T00:28:13.813" v="686" actId="20577"/>
          <ac:spMkLst>
            <pc:docMk/>
            <pc:sldMk cId="3790420550" sldId="311"/>
            <ac:spMk id="7" creationId="{C5BFA60E-F89C-39E0-9D2C-291799E569AE}"/>
          </ac:spMkLst>
        </pc:spChg>
        <pc:picChg chg="mod">
          <ac:chgData name="TAN Mei Yi [Harrisdale Senior High School]" userId="f9f029c9-d743-4d60-9f2c-e74bdec1ab07" providerId="ADAL" clId="{9ED54F38-37D1-4DE4-AF85-385B9714403A}" dt="2023-03-17T00:27:40.642" v="681" actId="1076"/>
          <ac:picMkLst>
            <pc:docMk/>
            <pc:sldMk cId="3790420550" sldId="311"/>
            <ac:picMk id="3" creationId="{EE9B0FBF-0BB9-26DE-E37A-A36E0A13A515}"/>
          </ac:picMkLst>
        </pc:picChg>
      </pc:sldChg>
      <pc:sldChg chg="delSp modSp add mod">
        <pc:chgData name="TAN Mei Yi [Harrisdale Senior High School]" userId="f9f029c9-d743-4d60-9f2c-e74bdec1ab07" providerId="ADAL" clId="{9ED54F38-37D1-4DE4-AF85-385B9714403A}" dt="2023-03-17T00:43:02.157" v="741" actId="20577"/>
        <pc:sldMkLst>
          <pc:docMk/>
          <pc:sldMk cId="2095706600" sldId="312"/>
        </pc:sldMkLst>
        <pc:spChg chg="mod">
          <ac:chgData name="TAN Mei Yi [Harrisdale Senior High School]" userId="f9f029c9-d743-4d60-9f2c-e74bdec1ab07" providerId="ADAL" clId="{9ED54F38-37D1-4DE4-AF85-385B9714403A}" dt="2023-03-17T00:38:18.531" v="704" actId="20577"/>
          <ac:spMkLst>
            <pc:docMk/>
            <pc:sldMk cId="2095706600" sldId="312"/>
            <ac:spMk id="2" creationId="{110F883D-C34F-097E-FDEA-1398A1190EAA}"/>
          </ac:spMkLst>
        </pc:spChg>
        <pc:spChg chg="mod">
          <ac:chgData name="TAN Mei Yi [Harrisdale Senior High School]" userId="f9f029c9-d743-4d60-9f2c-e74bdec1ab07" providerId="ADAL" clId="{9ED54F38-37D1-4DE4-AF85-385B9714403A}" dt="2023-03-17T00:43:02.157" v="741" actId="20577"/>
          <ac:spMkLst>
            <pc:docMk/>
            <pc:sldMk cId="2095706600" sldId="312"/>
            <ac:spMk id="6" creationId="{866A98BA-45EF-44BD-8860-12B28DF98806}"/>
          </ac:spMkLst>
        </pc:spChg>
        <pc:picChg chg="del">
          <ac:chgData name="TAN Mei Yi [Harrisdale Senior High School]" userId="f9f029c9-d743-4d60-9f2c-e74bdec1ab07" providerId="ADAL" clId="{9ED54F38-37D1-4DE4-AF85-385B9714403A}" dt="2023-03-17T00:39:22.807" v="707" actId="478"/>
          <ac:picMkLst>
            <pc:docMk/>
            <pc:sldMk cId="2095706600" sldId="312"/>
            <ac:picMk id="3" creationId="{EE9B0FBF-0BB9-26DE-E37A-A36E0A13A515}"/>
          </ac:picMkLst>
        </pc:picChg>
      </pc:sldChg>
      <pc:sldChg chg="addSp delSp modSp add mod modAnim">
        <pc:chgData name="TAN Mei Yi [Harrisdale Senior High School]" userId="f9f029c9-d743-4d60-9f2c-e74bdec1ab07" providerId="ADAL" clId="{9ED54F38-37D1-4DE4-AF85-385B9714403A}" dt="2023-03-17T00:46:11.280" v="792" actId="1076"/>
        <pc:sldMkLst>
          <pc:docMk/>
          <pc:sldMk cId="1990818733" sldId="313"/>
        </pc:sldMkLst>
        <pc:spChg chg="add mod">
          <ac:chgData name="TAN Mei Yi [Harrisdale Senior High School]" userId="f9f029c9-d743-4d60-9f2c-e74bdec1ab07" providerId="ADAL" clId="{9ED54F38-37D1-4DE4-AF85-385B9714403A}" dt="2023-03-17T00:44:35.785" v="772" actId="14100"/>
          <ac:spMkLst>
            <pc:docMk/>
            <pc:sldMk cId="1990818733" sldId="313"/>
            <ac:spMk id="3" creationId="{2CF3128E-F859-BBA8-FFDF-55D0E7A8D593}"/>
          </ac:spMkLst>
        </pc:spChg>
        <pc:spChg chg="add del mod">
          <ac:chgData name="TAN Mei Yi [Harrisdale Senior High School]" userId="f9f029c9-d743-4d60-9f2c-e74bdec1ab07" providerId="ADAL" clId="{9ED54F38-37D1-4DE4-AF85-385B9714403A}" dt="2023-03-17T00:44:42.658" v="775"/>
          <ac:spMkLst>
            <pc:docMk/>
            <pc:sldMk cId="1990818733" sldId="313"/>
            <ac:spMk id="4" creationId="{AAE35493-8C0E-70D0-B239-109D5A1766BD}"/>
          </ac:spMkLst>
        </pc:spChg>
        <pc:spChg chg="add mod">
          <ac:chgData name="TAN Mei Yi [Harrisdale Senior High School]" userId="f9f029c9-d743-4d60-9f2c-e74bdec1ab07" providerId="ADAL" clId="{9ED54F38-37D1-4DE4-AF85-385B9714403A}" dt="2023-03-17T00:46:11.280" v="792" actId="1076"/>
          <ac:spMkLst>
            <pc:docMk/>
            <pc:sldMk cId="1990818733" sldId="313"/>
            <ac:spMk id="5" creationId="{C6DD923E-2187-3615-147B-6E8C7781D652}"/>
          </ac:spMkLst>
        </pc:spChg>
        <pc:spChg chg="mod">
          <ac:chgData name="TAN Mei Yi [Harrisdale Senior High School]" userId="f9f029c9-d743-4d60-9f2c-e74bdec1ab07" providerId="ADAL" clId="{9ED54F38-37D1-4DE4-AF85-385B9714403A}" dt="2023-03-17T00:44:08.406" v="757" actId="14100"/>
          <ac:spMkLst>
            <pc:docMk/>
            <pc:sldMk cId="1990818733" sldId="313"/>
            <ac:spMk id="6" creationId="{866A98BA-45EF-44BD-8860-12B28DF98806}"/>
          </ac:spMkLst>
        </pc:spChg>
      </pc:sldChg>
      <pc:sldChg chg="addSp modSp add mod modAnim">
        <pc:chgData name="TAN Mei Yi [Harrisdale Senior High School]" userId="f9f029c9-d743-4d60-9f2c-e74bdec1ab07" providerId="ADAL" clId="{9ED54F38-37D1-4DE4-AF85-385B9714403A}" dt="2023-03-17T00:55:27.119" v="853" actId="1076"/>
        <pc:sldMkLst>
          <pc:docMk/>
          <pc:sldMk cId="3094949442" sldId="314"/>
        </pc:sldMkLst>
        <pc:spChg chg="add mod">
          <ac:chgData name="TAN Mei Yi [Harrisdale Senior High School]" userId="f9f029c9-d743-4d60-9f2c-e74bdec1ab07" providerId="ADAL" clId="{9ED54F38-37D1-4DE4-AF85-385B9714403A}" dt="2023-03-17T00:51:00.620" v="822" actId="20577"/>
          <ac:spMkLst>
            <pc:docMk/>
            <pc:sldMk cId="3094949442" sldId="314"/>
            <ac:spMk id="3" creationId="{4E5E615C-5961-3D4C-0B45-0A33A50A5BC0}"/>
          </ac:spMkLst>
        </pc:spChg>
        <pc:spChg chg="add mod">
          <ac:chgData name="TAN Mei Yi [Harrisdale Senior High School]" userId="f9f029c9-d743-4d60-9f2c-e74bdec1ab07" providerId="ADAL" clId="{9ED54F38-37D1-4DE4-AF85-385B9714403A}" dt="2023-03-17T00:55:27.119" v="853" actId="1076"/>
          <ac:spMkLst>
            <pc:docMk/>
            <pc:sldMk cId="3094949442" sldId="314"/>
            <ac:spMk id="4" creationId="{BAD09AE1-7C5B-7F8C-6EB2-B00C9D84EC49}"/>
          </ac:spMkLst>
        </pc:spChg>
        <pc:spChg chg="mod">
          <ac:chgData name="TAN Mei Yi [Harrisdale Senior High School]" userId="f9f029c9-d743-4d60-9f2c-e74bdec1ab07" providerId="ADAL" clId="{9ED54F38-37D1-4DE4-AF85-385B9714403A}" dt="2023-03-17T00:48:29.588" v="805" actId="404"/>
          <ac:spMkLst>
            <pc:docMk/>
            <pc:sldMk cId="3094949442" sldId="314"/>
            <ac:spMk id="6" creationId="{866A98BA-45EF-44BD-8860-12B28DF98806}"/>
          </ac:spMkLst>
        </pc:spChg>
      </pc:sldChg>
    </pc:docChg>
  </pc:docChgLst>
  <pc:docChgLst>
    <pc:chgData name="TAN Mei Yi [Harrisdale Senior High School]" userId="f9f029c9-d743-4d60-9f2c-e74bdec1ab07" providerId="ADAL" clId="{92267D0B-477E-4B62-9618-83268350F2DB}"/>
    <pc:docChg chg="undo custSel addSld delSld modSld">
      <pc:chgData name="TAN Mei Yi [Harrisdale Senior High School]" userId="f9f029c9-d743-4d60-9f2c-e74bdec1ab07" providerId="ADAL" clId="{92267D0B-477E-4B62-9618-83268350F2DB}" dt="2023-07-03T04:19:44.284" v="3157" actId="20577"/>
      <pc:docMkLst>
        <pc:docMk/>
      </pc:docMkLst>
      <pc:sldChg chg="add del">
        <pc:chgData name="TAN Mei Yi [Harrisdale Senior High School]" userId="f9f029c9-d743-4d60-9f2c-e74bdec1ab07" providerId="ADAL" clId="{92267D0B-477E-4B62-9618-83268350F2DB}" dt="2023-07-03T03:12:43.298" v="107" actId="47"/>
        <pc:sldMkLst>
          <pc:docMk/>
          <pc:sldMk cId="2305694551" sldId="258"/>
        </pc:sldMkLst>
      </pc:sldChg>
      <pc:sldChg chg="del">
        <pc:chgData name="TAN Mei Yi [Harrisdale Senior High School]" userId="f9f029c9-d743-4d60-9f2c-e74bdec1ab07" providerId="ADAL" clId="{92267D0B-477E-4B62-9618-83268350F2DB}" dt="2023-07-03T03:15:28.561" v="200" actId="47"/>
        <pc:sldMkLst>
          <pc:docMk/>
          <pc:sldMk cId="3478791116" sldId="259"/>
        </pc:sldMkLst>
      </pc:sldChg>
      <pc:sldChg chg="modSp add mod modAnim">
        <pc:chgData name="TAN Mei Yi [Harrisdale Senior High School]" userId="f9f029c9-d743-4d60-9f2c-e74bdec1ab07" providerId="ADAL" clId="{92267D0B-477E-4B62-9618-83268350F2DB}" dt="2023-07-03T03:20:28.345" v="274" actId="27636"/>
        <pc:sldMkLst>
          <pc:docMk/>
          <pc:sldMk cId="701633433" sldId="260"/>
        </pc:sldMkLst>
        <pc:spChg chg="mod">
          <ac:chgData name="TAN Mei Yi [Harrisdale Senior High School]" userId="f9f029c9-d743-4d60-9f2c-e74bdec1ab07" providerId="ADAL" clId="{92267D0B-477E-4B62-9618-83268350F2DB}" dt="2023-07-03T03:20:28.345" v="274" actId="27636"/>
          <ac:spMkLst>
            <pc:docMk/>
            <pc:sldMk cId="701633433" sldId="260"/>
            <ac:spMk id="3" creationId="{00000000-0000-0000-0000-000000000000}"/>
          </ac:spMkLst>
        </pc:spChg>
        <pc:spChg chg="mod">
          <ac:chgData name="TAN Mei Yi [Harrisdale Senior High School]" userId="f9f029c9-d743-4d60-9f2c-e74bdec1ab07" providerId="ADAL" clId="{92267D0B-477E-4B62-9618-83268350F2DB}" dt="2023-07-03T03:20:25.892" v="272" actId="27636"/>
          <ac:spMkLst>
            <pc:docMk/>
            <pc:sldMk cId="701633433" sldId="260"/>
            <ac:spMk id="8" creationId="{00000000-0000-0000-0000-000000000000}"/>
          </ac:spMkLst>
        </pc:spChg>
        <pc:spChg chg="mod">
          <ac:chgData name="TAN Mei Yi [Harrisdale Senior High School]" userId="f9f029c9-d743-4d60-9f2c-e74bdec1ab07" providerId="ADAL" clId="{92267D0B-477E-4B62-9618-83268350F2DB}" dt="2023-07-03T03:18:23.687" v="235" actId="207"/>
          <ac:spMkLst>
            <pc:docMk/>
            <pc:sldMk cId="701633433" sldId="260"/>
            <ac:spMk id="10" creationId="{45E8BB45-86A1-4495-8EA7-052D0772BD37}"/>
          </ac:spMkLst>
        </pc:spChg>
      </pc:sldChg>
      <pc:sldChg chg="del">
        <pc:chgData name="TAN Mei Yi [Harrisdale Senior High School]" userId="f9f029c9-d743-4d60-9f2c-e74bdec1ab07" providerId="ADAL" clId="{92267D0B-477E-4B62-9618-83268350F2DB}" dt="2023-07-03T03:15:28.561" v="200" actId="47"/>
        <pc:sldMkLst>
          <pc:docMk/>
          <pc:sldMk cId="4243342732" sldId="261"/>
        </pc:sldMkLst>
      </pc:sldChg>
      <pc:sldChg chg="del">
        <pc:chgData name="TAN Mei Yi [Harrisdale Senior High School]" userId="f9f029c9-d743-4d60-9f2c-e74bdec1ab07" providerId="ADAL" clId="{92267D0B-477E-4B62-9618-83268350F2DB}" dt="2023-07-03T03:15:28.561" v="200" actId="47"/>
        <pc:sldMkLst>
          <pc:docMk/>
          <pc:sldMk cId="2227511874" sldId="262"/>
        </pc:sldMkLst>
      </pc:sldChg>
      <pc:sldChg chg="addSp delSp modSp add mod delAnim modAnim">
        <pc:chgData name="TAN Mei Yi [Harrisdale Senior High School]" userId="f9f029c9-d743-4d60-9f2c-e74bdec1ab07" providerId="ADAL" clId="{92267D0B-477E-4B62-9618-83268350F2DB}" dt="2023-07-03T03:44:28.749" v="1285"/>
        <pc:sldMkLst>
          <pc:docMk/>
          <pc:sldMk cId="3175262305" sldId="262"/>
        </pc:sldMkLst>
        <pc:spChg chg="mod">
          <ac:chgData name="TAN Mei Yi [Harrisdale Senior High School]" userId="f9f029c9-d743-4d60-9f2c-e74bdec1ab07" providerId="ADAL" clId="{92267D0B-477E-4B62-9618-83268350F2DB}" dt="2023-07-03T03:43:56.122" v="1278" actId="27636"/>
          <ac:spMkLst>
            <pc:docMk/>
            <pc:sldMk cId="3175262305" sldId="262"/>
            <ac:spMk id="3" creationId="{00000000-0000-0000-0000-000000000000}"/>
          </ac:spMkLst>
        </pc:spChg>
        <pc:spChg chg="mod">
          <ac:chgData name="TAN Mei Yi [Harrisdale Senior High School]" userId="f9f029c9-d743-4d60-9f2c-e74bdec1ab07" providerId="ADAL" clId="{92267D0B-477E-4B62-9618-83268350F2DB}" dt="2023-07-03T03:26:12.200" v="336" actId="20577"/>
          <ac:spMkLst>
            <pc:docMk/>
            <pc:sldMk cId="3175262305" sldId="262"/>
            <ac:spMk id="10" creationId="{57DDF7F5-5381-4231-975F-29B0388E2698}"/>
          </ac:spMkLst>
        </pc:spChg>
        <pc:picChg chg="add del mod">
          <ac:chgData name="TAN Mei Yi [Harrisdale Senior High School]" userId="f9f029c9-d743-4d60-9f2c-e74bdec1ab07" providerId="ADAL" clId="{92267D0B-477E-4B62-9618-83268350F2DB}" dt="2023-07-03T03:37:33.577" v="708" actId="478"/>
          <ac:picMkLst>
            <pc:docMk/>
            <pc:sldMk cId="3175262305" sldId="262"/>
            <ac:picMk id="4" creationId="{38B3EDE1-7837-9DFF-4357-8CEB88FD053E}"/>
          </ac:picMkLst>
        </pc:picChg>
        <pc:picChg chg="del">
          <ac:chgData name="TAN Mei Yi [Harrisdale Senior High School]" userId="f9f029c9-d743-4d60-9f2c-e74bdec1ab07" providerId="ADAL" clId="{92267D0B-477E-4B62-9618-83268350F2DB}" dt="2023-07-03T03:27:02.377" v="347" actId="478"/>
          <ac:picMkLst>
            <pc:docMk/>
            <pc:sldMk cId="3175262305" sldId="262"/>
            <ac:picMk id="5" creationId="{00000000-0000-0000-0000-000000000000}"/>
          </ac:picMkLst>
        </pc:picChg>
        <pc:picChg chg="del">
          <ac:chgData name="TAN Mei Yi [Harrisdale Senior High School]" userId="f9f029c9-d743-4d60-9f2c-e74bdec1ab07" providerId="ADAL" clId="{92267D0B-477E-4B62-9618-83268350F2DB}" dt="2023-07-03T03:27:05.365" v="348" actId="478"/>
          <ac:picMkLst>
            <pc:docMk/>
            <pc:sldMk cId="3175262305" sldId="262"/>
            <ac:picMk id="6" creationId="{00000000-0000-0000-0000-000000000000}"/>
          </ac:picMkLst>
        </pc:picChg>
        <pc:picChg chg="del">
          <ac:chgData name="TAN Mei Yi [Harrisdale Senior High School]" userId="f9f029c9-d743-4d60-9f2c-e74bdec1ab07" providerId="ADAL" clId="{92267D0B-477E-4B62-9618-83268350F2DB}" dt="2023-07-03T03:27:13.020" v="350" actId="478"/>
          <ac:picMkLst>
            <pc:docMk/>
            <pc:sldMk cId="3175262305" sldId="262"/>
            <ac:picMk id="8" creationId="{00000000-0000-0000-0000-000000000000}"/>
          </ac:picMkLst>
        </pc:picChg>
        <pc:picChg chg="del">
          <ac:chgData name="TAN Mei Yi [Harrisdale Senior High School]" userId="f9f029c9-d743-4d60-9f2c-e74bdec1ab07" providerId="ADAL" clId="{92267D0B-477E-4B62-9618-83268350F2DB}" dt="2023-07-03T03:27:14.481" v="351" actId="478"/>
          <ac:picMkLst>
            <pc:docMk/>
            <pc:sldMk cId="3175262305" sldId="262"/>
            <ac:picMk id="9" creationId="{00000000-0000-0000-0000-000000000000}"/>
          </ac:picMkLst>
        </pc:picChg>
        <pc:picChg chg="add mod">
          <ac:chgData name="TAN Mei Yi [Harrisdale Senior High School]" userId="f9f029c9-d743-4d60-9f2c-e74bdec1ab07" providerId="ADAL" clId="{92267D0B-477E-4B62-9618-83268350F2DB}" dt="2023-07-03T03:44:06.004" v="1281" actId="1076"/>
          <ac:picMkLst>
            <pc:docMk/>
            <pc:sldMk cId="3175262305" sldId="262"/>
            <ac:picMk id="11" creationId="{58491E47-BD25-2E10-1028-CD436C3687F2}"/>
          </ac:picMkLst>
        </pc:picChg>
        <pc:picChg chg="add mod ord modCrop">
          <ac:chgData name="TAN Mei Yi [Harrisdale Senior High School]" userId="f9f029c9-d743-4d60-9f2c-e74bdec1ab07" providerId="ADAL" clId="{92267D0B-477E-4B62-9618-83268350F2DB}" dt="2023-07-03T03:39:43.849" v="961" actId="1076"/>
          <ac:picMkLst>
            <pc:docMk/>
            <pc:sldMk cId="3175262305" sldId="262"/>
            <ac:picMk id="13" creationId="{0B60A453-65A8-4C29-9454-B0D38249F16B}"/>
          </ac:picMkLst>
        </pc:picChg>
      </pc:sldChg>
      <pc:sldChg chg="addSp delSp modSp add mod">
        <pc:chgData name="TAN Mei Yi [Harrisdale Senior High School]" userId="f9f029c9-d743-4d60-9f2c-e74bdec1ab07" providerId="ADAL" clId="{92267D0B-477E-4B62-9618-83268350F2DB}" dt="2023-07-03T03:13:53.778" v="157"/>
        <pc:sldMkLst>
          <pc:docMk/>
          <pc:sldMk cId="715680316" sldId="263"/>
        </pc:sldMkLst>
        <pc:spChg chg="add mod">
          <ac:chgData name="TAN Mei Yi [Harrisdale Senior High School]" userId="f9f029c9-d743-4d60-9f2c-e74bdec1ab07" providerId="ADAL" clId="{92267D0B-477E-4B62-9618-83268350F2DB}" dt="2023-07-03T03:13:53.778" v="157"/>
          <ac:spMkLst>
            <pc:docMk/>
            <pc:sldMk cId="715680316" sldId="263"/>
            <ac:spMk id="3" creationId="{9E05888A-99C1-5865-36AE-07F96006683E}"/>
          </ac:spMkLst>
        </pc:spChg>
        <pc:spChg chg="del">
          <ac:chgData name="TAN Mei Yi [Harrisdale Senior High School]" userId="f9f029c9-d743-4d60-9f2c-e74bdec1ab07" providerId="ADAL" clId="{92267D0B-477E-4B62-9618-83268350F2DB}" dt="2023-07-03T03:13:53.506" v="156" actId="478"/>
          <ac:spMkLst>
            <pc:docMk/>
            <pc:sldMk cId="715680316" sldId="263"/>
            <ac:spMk id="8" creationId="{D09E858C-EEE5-4806-A3F0-B674F296DBCF}"/>
          </ac:spMkLst>
        </pc:spChg>
      </pc:sldChg>
      <pc:sldChg chg="del">
        <pc:chgData name="TAN Mei Yi [Harrisdale Senior High School]" userId="f9f029c9-d743-4d60-9f2c-e74bdec1ab07" providerId="ADAL" clId="{92267D0B-477E-4B62-9618-83268350F2DB}" dt="2023-07-03T03:15:28.561" v="200" actId="47"/>
        <pc:sldMkLst>
          <pc:docMk/>
          <pc:sldMk cId="2872980922" sldId="264"/>
        </pc:sldMkLst>
      </pc:sldChg>
      <pc:sldChg chg="addSp delSp modSp add mod modAnim">
        <pc:chgData name="TAN Mei Yi [Harrisdale Senior High School]" userId="f9f029c9-d743-4d60-9f2c-e74bdec1ab07" providerId="ADAL" clId="{92267D0B-477E-4B62-9618-83268350F2DB}" dt="2023-07-03T03:55:46.363" v="1938" actId="20577"/>
        <pc:sldMkLst>
          <pc:docMk/>
          <pc:sldMk cId="3598725235" sldId="264"/>
        </pc:sldMkLst>
        <pc:spChg chg="del topLvl">
          <ac:chgData name="TAN Mei Yi [Harrisdale Senior High School]" userId="f9f029c9-d743-4d60-9f2c-e74bdec1ab07" providerId="ADAL" clId="{92267D0B-477E-4B62-9618-83268350F2DB}" dt="2023-07-03T03:55:15.352" v="1913" actId="478"/>
          <ac:spMkLst>
            <pc:docMk/>
            <pc:sldMk cId="3598725235" sldId="264"/>
            <ac:spMk id="2" creationId="{66B56B03-9DB9-3B2D-A800-0B585E9EFD12}"/>
          </ac:spMkLst>
        </pc:spChg>
        <pc:spChg chg="add mod">
          <ac:chgData name="TAN Mei Yi [Harrisdale Senior High School]" userId="f9f029c9-d743-4d60-9f2c-e74bdec1ab07" providerId="ADAL" clId="{92267D0B-477E-4B62-9618-83268350F2DB}" dt="2023-07-03T03:55:29.168" v="1920" actId="20577"/>
          <ac:spMkLst>
            <pc:docMk/>
            <pc:sldMk cId="3598725235" sldId="264"/>
            <ac:spMk id="5" creationId="{8C37886B-56AA-8D1B-D0FC-8B030FB08147}"/>
          </ac:spMkLst>
        </pc:spChg>
        <pc:spChg chg="mod">
          <ac:chgData name="TAN Mei Yi [Harrisdale Senior High School]" userId="f9f029c9-d743-4d60-9f2c-e74bdec1ab07" providerId="ADAL" clId="{92267D0B-477E-4B62-9618-83268350F2DB}" dt="2023-07-03T03:55:46.363" v="1938" actId="20577"/>
          <ac:spMkLst>
            <pc:docMk/>
            <pc:sldMk cId="3598725235" sldId="264"/>
            <ac:spMk id="6" creationId="{09F2B165-1021-4900-9439-20475645974D}"/>
          </ac:spMkLst>
        </pc:spChg>
        <pc:grpChg chg="del mod">
          <ac:chgData name="TAN Mei Yi [Harrisdale Senior High School]" userId="f9f029c9-d743-4d60-9f2c-e74bdec1ab07" providerId="ADAL" clId="{92267D0B-477E-4B62-9618-83268350F2DB}" dt="2023-07-03T03:55:15.352" v="1913" actId="478"/>
          <ac:grpSpMkLst>
            <pc:docMk/>
            <pc:sldMk cId="3598725235" sldId="264"/>
            <ac:grpSpMk id="3" creationId="{B65F4366-7E59-068C-DBEA-4CFC506A9215}"/>
          </ac:grpSpMkLst>
        </pc:grpChg>
        <pc:picChg chg="mod topLvl modCrop">
          <ac:chgData name="TAN Mei Yi [Harrisdale Senior High School]" userId="f9f029c9-d743-4d60-9f2c-e74bdec1ab07" providerId="ADAL" clId="{92267D0B-477E-4B62-9618-83268350F2DB}" dt="2023-07-03T03:55:34.377" v="1923" actId="1076"/>
          <ac:picMkLst>
            <pc:docMk/>
            <pc:sldMk cId="3598725235" sldId="264"/>
            <ac:picMk id="4" creationId="{00000000-0000-0000-0000-000000000000}"/>
          </ac:picMkLst>
        </pc:picChg>
      </pc:sldChg>
      <pc:sldChg chg="modSp add mod">
        <pc:chgData name="TAN Mei Yi [Harrisdale Senior High School]" userId="f9f029c9-d743-4d60-9f2c-e74bdec1ab07" providerId="ADAL" clId="{92267D0B-477E-4B62-9618-83268350F2DB}" dt="2023-07-03T03:18:17.702" v="234" actId="207"/>
        <pc:sldMkLst>
          <pc:docMk/>
          <pc:sldMk cId="929278771" sldId="268"/>
        </pc:sldMkLst>
        <pc:spChg chg="mod">
          <ac:chgData name="TAN Mei Yi [Harrisdale Senior High School]" userId="f9f029c9-d743-4d60-9f2c-e74bdec1ab07" providerId="ADAL" clId="{92267D0B-477E-4B62-9618-83268350F2DB}" dt="2023-07-03T03:18:17.702" v="234" actId="207"/>
          <ac:spMkLst>
            <pc:docMk/>
            <pc:sldMk cId="929278771" sldId="268"/>
            <ac:spMk id="4" creationId="{FBDC67FD-C5E7-46F4-9A43-894A6A1D2F1C}"/>
          </ac:spMkLst>
        </pc:spChg>
      </pc:sldChg>
      <pc:sldChg chg="del">
        <pc:chgData name="TAN Mei Yi [Harrisdale Senior High School]" userId="f9f029c9-d743-4d60-9f2c-e74bdec1ab07" providerId="ADAL" clId="{92267D0B-477E-4B62-9618-83268350F2DB}" dt="2023-07-03T03:15:28.561" v="200" actId="47"/>
        <pc:sldMkLst>
          <pc:docMk/>
          <pc:sldMk cId="982449205" sldId="270"/>
        </pc:sldMkLst>
      </pc:sldChg>
      <pc:sldChg chg="del">
        <pc:chgData name="TAN Mei Yi [Harrisdale Senior High School]" userId="f9f029c9-d743-4d60-9f2c-e74bdec1ab07" providerId="ADAL" clId="{92267D0B-477E-4B62-9618-83268350F2DB}" dt="2023-07-03T03:15:28.561" v="200" actId="47"/>
        <pc:sldMkLst>
          <pc:docMk/>
          <pc:sldMk cId="455453148" sldId="271"/>
        </pc:sldMkLst>
      </pc:sldChg>
      <pc:sldChg chg="del">
        <pc:chgData name="TAN Mei Yi [Harrisdale Senior High School]" userId="f9f029c9-d743-4d60-9f2c-e74bdec1ab07" providerId="ADAL" clId="{92267D0B-477E-4B62-9618-83268350F2DB}" dt="2023-07-03T03:15:28.561" v="200" actId="47"/>
        <pc:sldMkLst>
          <pc:docMk/>
          <pc:sldMk cId="2535233102" sldId="272"/>
        </pc:sldMkLst>
      </pc:sldChg>
      <pc:sldChg chg="del">
        <pc:chgData name="TAN Mei Yi [Harrisdale Senior High School]" userId="f9f029c9-d743-4d60-9f2c-e74bdec1ab07" providerId="ADAL" clId="{92267D0B-477E-4B62-9618-83268350F2DB}" dt="2023-07-03T03:15:28.561" v="200" actId="47"/>
        <pc:sldMkLst>
          <pc:docMk/>
          <pc:sldMk cId="4263864761" sldId="273"/>
        </pc:sldMkLst>
      </pc:sldChg>
      <pc:sldChg chg="del">
        <pc:chgData name="TAN Mei Yi [Harrisdale Senior High School]" userId="f9f029c9-d743-4d60-9f2c-e74bdec1ab07" providerId="ADAL" clId="{92267D0B-477E-4B62-9618-83268350F2DB}" dt="2023-07-03T03:15:28.561" v="200" actId="47"/>
        <pc:sldMkLst>
          <pc:docMk/>
          <pc:sldMk cId="598541306" sldId="274"/>
        </pc:sldMkLst>
      </pc:sldChg>
      <pc:sldChg chg="addSp delSp modSp add mod modAnim">
        <pc:chgData name="TAN Mei Yi [Harrisdale Senior High School]" userId="f9f029c9-d743-4d60-9f2c-e74bdec1ab07" providerId="ADAL" clId="{92267D0B-477E-4B62-9618-83268350F2DB}" dt="2023-07-03T03:23:50.219" v="325" actId="207"/>
        <pc:sldMkLst>
          <pc:docMk/>
          <pc:sldMk cId="4093183526" sldId="275"/>
        </pc:sldMkLst>
        <pc:spChg chg="add mod">
          <ac:chgData name="TAN Mei Yi [Harrisdale Senior High School]" userId="f9f029c9-d743-4d60-9f2c-e74bdec1ab07" providerId="ADAL" clId="{92267D0B-477E-4B62-9618-83268350F2DB}" dt="2023-07-03T03:19:24.495" v="257" actId="14100"/>
          <ac:spMkLst>
            <pc:docMk/>
            <pc:sldMk cId="4093183526" sldId="275"/>
            <ac:spMk id="2" creationId="{9A76052A-63F1-5ED2-21B9-2A6D29EA79D7}"/>
          </ac:spMkLst>
        </pc:spChg>
        <pc:spChg chg="del">
          <ac:chgData name="TAN Mei Yi [Harrisdale Senior High School]" userId="f9f029c9-d743-4d60-9f2c-e74bdec1ab07" providerId="ADAL" clId="{92267D0B-477E-4B62-9618-83268350F2DB}" dt="2023-07-03T03:14:50.238" v="190" actId="478"/>
          <ac:spMkLst>
            <pc:docMk/>
            <pc:sldMk cId="4093183526" sldId="275"/>
            <ac:spMk id="4" creationId="{1374A935-994D-45C9-8B4F-06B4CB17A188}"/>
          </ac:spMkLst>
        </pc:spChg>
        <pc:spChg chg="mod">
          <ac:chgData name="TAN Mei Yi [Harrisdale Senior High School]" userId="f9f029c9-d743-4d60-9f2c-e74bdec1ab07" providerId="ADAL" clId="{92267D0B-477E-4B62-9618-83268350F2DB}" dt="2023-07-03T03:23:50.219" v="325" actId="207"/>
          <ac:spMkLst>
            <pc:docMk/>
            <pc:sldMk cId="4093183526" sldId="275"/>
            <ac:spMk id="5" creationId="{240D0FDA-E5A9-453C-98D2-6FF69B1E0E11}"/>
          </ac:spMkLst>
        </pc:spChg>
      </pc:sldChg>
      <pc:sldChg chg="addSp delSp modSp add mod modAnim">
        <pc:chgData name="TAN Mei Yi [Harrisdale Senior High School]" userId="f9f029c9-d743-4d60-9f2c-e74bdec1ab07" providerId="ADAL" clId="{92267D0B-477E-4B62-9618-83268350F2DB}" dt="2023-07-03T03:24:12.390" v="329" actId="207"/>
        <pc:sldMkLst>
          <pc:docMk/>
          <pc:sldMk cId="524052782" sldId="276"/>
        </pc:sldMkLst>
        <pc:spChg chg="add mod">
          <ac:chgData name="TAN Mei Yi [Harrisdale Senior High School]" userId="f9f029c9-d743-4d60-9f2c-e74bdec1ab07" providerId="ADAL" clId="{92267D0B-477E-4B62-9618-83268350F2DB}" dt="2023-07-03T03:15:20.635" v="199"/>
          <ac:spMkLst>
            <pc:docMk/>
            <pc:sldMk cId="524052782" sldId="276"/>
            <ac:spMk id="2" creationId="{E95E7CCE-E285-4E40-97A9-F9200E7BC438}"/>
          </ac:spMkLst>
        </pc:spChg>
        <pc:spChg chg="del">
          <ac:chgData name="TAN Mei Yi [Harrisdale Senior High School]" userId="f9f029c9-d743-4d60-9f2c-e74bdec1ab07" providerId="ADAL" clId="{92267D0B-477E-4B62-9618-83268350F2DB}" dt="2023-07-03T03:15:20.242" v="198" actId="478"/>
          <ac:spMkLst>
            <pc:docMk/>
            <pc:sldMk cId="524052782" sldId="276"/>
            <ac:spMk id="4" creationId="{1374A935-994D-45C9-8B4F-06B4CB17A188}"/>
          </ac:spMkLst>
        </pc:spChg>
        <pc:spChg chg="mod">
          <ac:chgData name="TAN Mei Yi [Harrisdale Senior High School]" userId="f9f029c9-d743-4d60-9f2c-e74bdec1ab07" providerId="ADAL" clId="{92267D0B-477E-4B62-9618-83268350F2DB}" dt="2023-07-03T03:24:12.390" v="329" actId="207"/>
          <ac:spMkLst>
            <pc:docMk/>
            <pc:sldMk cId="524052782" sldId="276"/>
            <ac:spMk id="5" creationId="{240D0FDA-E5A9-453C-98D2-6FF69B1E0E11}"/>
          </ac:spMkLst>
        </pc:spChg>
      </pc:sldChg>
      <pc:sldChg chg="addSp delSp modSp add mod modAnim">
        <pc:chgData name="TAN Mei Yi [Harrisdale Senior High School]" userId="f9f029c9-d743-4d60-9f2c-e74bdec1ab07" providerId="ADAL" clId="{92267D0B-477E-4B62-9618-83268350F2DB}" dt="2023-07-03T03:24:00.795" v="327" actId="207"/>
        <pc:sldMkLst>
          <pc:docMk/>
          <pc:sldMk cId="1709204774" sldId="277"/>
        </pc:sldMkLst>
        <pc:spChg chg="add mod">
          <ac:chgData name="TAN Mei Yi [Harrisdale Senior High School]" userId="f9f029c9-d743-4d60-9f2c-e74bdec1ab07" providerId="ADAL" clId="{92267D0B-477E-4B62-9618-83268350F2DB}" dt="2023-07-03T03:19:29.124" v="259" actId="207"/>
          <ac:spMkLst>
            <pc:docMk/>
            <pc:sldMk cId="1709204774" sldId="277"/>
            <ac:spMk id="2" creationId="{B07C3440-B231-4CBB-6CA0-84AA301A7CA5}"/>
          </ac:spMkLst>
        </pc:spChg>
        <pc:spChg chg="del">
          <ac:chgData name="TAN Mei Yi [Harrisdale Senior High School]" userId="f9f029c9-d743-4d60-9f2c-e74bdec1ab07" providerId="ADAL" clId="{92267D0B-477E-4B62-9618-83268350F2DB}" dt="2023-07-03T03:15:02.546" v="195" actId="478"/>
          <ac:spMkLst>
            <pc:docMk/>
            <pc:sldMk cId="1709204774" sldId="277"/>
            <ac:spMk id="4" creationId="{1374A935-994D-45C9-8B4F-06B4CB17A188}"/>
          </ac:spMkLst>
        </pc:spChg>
        <pc:spChg chg="mod">
          <ac:chgData name="TAN Mei Yi [Harrisdale Senior High School]" userId="f9f029c9-d743-4d60-9f2c-e74bdec1ab07" providerId="ADAL" clId="{92267D0B-477E-4B62-9618-83268350F2DB}" dt="2023-07-03T03:24:00.795" v="327" actId="207"/>
          <ac:spMkLst>
            <pc:docMk/>
            <pc:sldMk cId="1709204774" sldId="277"/>
            <ac:spMk id="5" creationId="{240D0FDA-E5A9-453C-98D2-6FF69B1E0E11}"/>
          </ac:spMkLst>
        </pc:spChg>
      </pc:sldChg>
      <pc:sldChg chg="modSp mod">
        <pc:chgData name="TAN Mei Yi [Harrisdale Senior High School]" userId="f9f029c9-d743-4d60-9f2c-e74bdec1ab07" providerId="ADAL" clId="{92267D0B-477E-4B62-9618-83268350F2DB}" dt="2023-07-03T04:19:44.284" v="3157" actId="20577"/>
        <pc:sldMkLst>
          <pc:docMk/>
          <pc:sldMk cId="3000480193" sldId="288"/>
        </pc:sldMkLst>
        <pc:spChg chg="mod">
          <ac:chgData name="TAN Mei Yi [Harrisdale Senior High School]" userId="f9f029c9-d743-4d60-9f2c-e74bdec1ab07" providerId="ADAL" clId="{92267D0B-477E-4B62-9618-83268350F2DB}" dt="2023-07-03T04:19:44.284" v="3157" actId="20577"/>
          <ac:spMkLst>
            <pc:docMk/>
            <pc:sldMk cId="3000480193" sldId="288"/>
            <ac:spMk id="5" creationId="{00000000-0000-0000-0000-000000000000}"/>
          </ac:spMkLst>
        </pc:spChg>
      </pc:sldChg>
      <pc:sldChg chg="modSp mod">
        <pc:chgData name="TAN Mei Yi [Harrisdale Senior High School]" userId="f9f029c9-d743-4d60-9f2c-e74bdec1ab07" providerId="ADAL" clId="{92267D0B-477E-4B62-9618-83268350F2DB}" dt="2023-07-03T03:10:46.114" v="105" actId="20577"/>
        <pc:sldMkLst>
          <pc:docMk/>
          <pc:sldMk cId="2226349418" sldId="292"/>
        </pc:sldMkLst>
        <pc:spChg chg="mod">
          <ac:chgData name="TAN Mei Yi [Harrisdale Senior High School]" userId="f9f029c9-d743-4d60-9f2c-e74bdec1ab07" providerId="ADAL" clId="{92267D0B-477E-4B62-9618-83268350F2DB}" dt="2023-07-03T03:10:18.042" v="0"/>
          <ac:spMkLst>
            <pc:docMk/>
            <pc:sldMk cId="2226349418" sldId="292"/>
            <ac:spMk id="21" creationId="{8E7845BC-DC72-44E1-BABF-6AFB4DC3022D}"/>
          </ac:spMkLst>
        </pc:spChg>
        <pc:spChg chg="mod">
          <ac:chgData name="TAN Mei Yi [Harrisdale Senior High School]" userId="f9f029c9-d743-4d60-9f2c-e74bdec1ab07" providerId="ADAL" clId="{92267D0B-477E-4B62-9618-83268350F2DB}" dt="2023-07-03T03:10:46.114" v="105" actId="20577"/>
          <ac:spMkLst>
            <pc:docMk/>
            <pc:sldMk cId="2226349418" sldId="292"/>
            <ac:spMk id="22" creationId="{046BE2BE-401B-43B6-9F59-E6AE635E14BD}"/>
          </ac:spMkLst>
        </pc:spChg>
      </pc:sldChg>
      <pc:sldChg chg="del">
        <pc:chgData name="TAN Mei Yi [Harrisdale Senior High School]" userId="f9f029c9-d743-4d60-9f2c-e74bdec1ab07" providerId="ADAL" clId="{92267D0B-477E-4B62-9618-83268350F2DB}" dt="2023-07-03T03:15:28.561" v="200" actId="47"/>
        <pc:sldMkLst>
          <pc:docMk/>
          <pc:sldMk cId="2701224179" sldId="362"/>
        </pc:sldMkLst>
      </pc:sldChg>
      <pc:sldChg chg="modSp add del mod">
        <pc:chgData name="TAN Mei Yi [Harrisdale Senior High School]" userId="f9f029c9-d743-4d60-9f2c-e74bdec1ab07" providerId="ADAL" clId="{92267D0B-477E-4B62-9618-83268350F2DB}" dt="2023-07-03T03:13:40.785" v="137" actId="47"/>
        <pc:sldMkLst>
          <pc:docMk/>
          <pc:sldMk cId="2680905843" sldId="363"/>
        </pc:sldMkLst>
        <pc:spChg chg="mod">
          <ac:chgData name="TAN Mei Yi [Harrisdale Senior High School]" userId="f9f029c9-d743-4d60-9f2c-e74bdec1ab07" providerId="ADAL" clId="{92267D0B-477E-4B62-9618-83268350F2DB}" dt="2023-07-03T03:13:10.481" v="135" actId="208"/>
          <ac:spMkLst>
            <pc:docMk/>
            <pc:sldMk cId="2680905843" sldId="363"/>
            <ac:spMk id="8" creationId="{6739CE50-1663-4769-8B92-11312BCE5596}"/>
          </ac:spMkLst>
        </pc:spChg>
      </pc:sldChg>
      <pc:sldChg chg="addSp delSp modSp add mod">
        <pc:chgData name="TAN Mei Yi [Harrisdale Senior High School]" userId="f9f029c9-d743-4d60-9f2c-e74bdec1ab07" providerId="ADAL" clId="{92267D0B-477E-4B62-9618-83268350F2DB}" dt="2023-07-03T03:20:47.698" v="276" actId="14100"/>
        <pc:sldMkLst>
          <pc:docMk/>
          <pc:sldMk cId="1493485716" sldId="364"/>
        </pc:sldMkLst>
        <pc:spChg chg="del">
          <ac:chgData name="TAN Mei Yi [Harrisdale Senior High School]" userId="f9f029c9-d743-4d60-9f2c-e74bdec1ab07" providerId="ADAL" clId="{92267D0B-477E-4B62-9618-83268350F2DB}" dt="2023-07-03T03:14:14.618" v="160" actId="478"/>
          <ac:spMkLst>
            <pc:docMk/>
            <pc:sldMk cId="1493485716" sldId="364"/>
            <ac:spMk id="4" creationId="{1374A935-994D-45C9-8B4F-06B4CB17A188}"/>
          </ac:spMkLst>
        </pc:spChg>
        <pc:spChg chg="mod">
          <ac:chgData name="TAN Mei Yi [Harrisdale Senior High School]" userId="f9f029c9-d743-4d60-9f2c-e74bdec1ab07" providerId="ADAL" clId="{92267D0B-477E-4B62-9618-83268350F2DB}" dt="2023-07-03T03:20:47.698" v="276" actId="14100"/>
          <ac:spMkLst>
            <pc:docMk/>
            <pc:sldMk cId="1493485716" sldId="364"/>
            <ac:spMk id="5" creationId="{240D0FDA-E5A9-453C-98D2-6FF69B1E0E11}"/>
          </ac:spMkLst>
        </pc:spChg>
        <pc:spChg chg="add mod">
          <ac:chgData name="TAN Mei Yi [Harrisdale Senior High School]" userId="f9f029c9-d743-4d60-9f2c-e74bdec1ab07" providerId="ADAL" clId="{92267D0B-477E-4B62-9618-83268350F2DB}" dt="2023-07-03T03:14:15.091" v="161"/>
          <ac:spMkLst>
            <pc:docMk/>
            <pc:sldMk cId="1493485716" sldId="364"/>
            <ac:spMk id="6" creationId="{0A00CE35-6548-E4FA-8759-74D73C430599}"/>
          </ac:spMkLst>
        </pc:spChg>
      </pc:sldChg>
      <pc:sldChg chg="addSp delSp modSp add mod modAnim">
        <pc:chgData name="TAN Mei Yi [Harrisdale Senior High School]" userId="f9f029c9-d743-4d60-9f2c-e74bdec1ab07" providerId="ADAL" clId="{92267D0B-477E-4B62-9618-83268350F2DB}" dt="2023-07-03T03:21:31.737" v="284" actId="207"/>
        <pc:sldMkLst>
          <pc:docMk/>
          <pc:sldMk cId="1942444677" sldId="365"/>
        </pc:sldMkLst>
        <pc:spChg chg="add mod">
          <ac:chgData name="TAN Mei Yi [Harrisdale Senior High School]" userId="f9f029c9-d743-4d60-9f2c-e74bdec1ab07" providerId="ADAL" clId="{92267D0B-477E-4B62-9618-83268350F2DB}" dt="2023-07-03T03:14:19.968" v="163"/>
          <ac:spMkLst>
            <pc:docMk/>
            <pc:sldMk cId="1942444677" sldId="365"/>
            <ac:spMk id="3" creationId="{0C68637C-5A8A-BC2B-8F26-21132EC90DA4}"/>
          </ac:spMkLst>
        </pc:spChg>
        <pc:spChg chg="del">
          <ac:chgData name="TAN Mei Yi [Harrisdale Senior High School]" userId="f9f029c9-d743-4d60-9f2c-e74bdec1ab07" providerId="ADAL" clId="{92267D0B-477E-4B62-9618-83268350F2DB}" dt="2023-07-03T03:14:19.668" v="162" actId="478"/>
          <ac:spMkLst>
            <pc:docMk/>
            <pc:sldMk cId="1942444677" sldId="365"/>
            <ac:spMk id="4" creationId="{1374A935-994D-45C9-8B4F-06B4CB17A188}"/>
          </ac:spMkLst>
        </pc:spChg>
        <pc:spChg chg="mod">
          <ac:chgData name="TAN Mei Yi [Harrisdale Senior High School]" userId="f9f029c9-d743-4d60-9f2c-e74bdec1ab07" providerId="ADAL" clId="{92267D0B-477E-4B62-9618-83268350F2DB}" dt="2023-07-03T03:21:08.010" v="278" actId="207"/>
          <ac:spMkLst>
            <pc:docMk/>
            <pc:sldMk cId="1942444677" sldId="365"/>
            <ac:spMk id="5" creationId="{240D0FDA-E5A9-453C-98D2-6FF69B1E0E11}"/>
          </ac:spMkLst>
        </pc:spChg>
        <pc:spChg chg="mod">
          <ac:chgData name="TAN Mei Yi [Harrisdale Senior High School]" userId="f9f029c9-d743-4d60-9f2c-e74bdec1ab07" providerId="ADAL" clId="{92267D0B-477E-4B62-9618-83268350F2DB}" dt="2023-07-03T03:21:31.737" v="284" actId="207"/>
          <ac:spMkLst>
            <pc:docMk/>
            <pc:sldMk cId="1942444677" sldId="365"/>
            <ac:spMk id="8" creationId="{D2B5B055-DD41-4172-8E91-26183149C31A}"/>
          </ac:spMkLst>
        </pc:spChg>
      </pc:sldChg>
      <pc:sldChg chg="addSp delSp modSp add mod modAnim">
        <pc:chgData name="TAN Mei Yi [Harrisdale Senior High School]" userId="f9f029c9-d743-4d60-9f2c-e74bdec1ab07" providerId="ADAL" clId="{92267D0B-477E-4B62-9618-83268350F2DB}" dt="2023-07-03T03:22:46.489" v="315"/>
        <pc:sldMkLst>
          <pc:docMk/>
          <pc:sldMk cId="3219769157" sldId="366"/>
        </pc:sldMkLst>
        <pc:spChg chg="add del mod">
          <ac:chgData name="TAN Mei Yi [Harrisdale Senior High School]" userId="f9f029c9-d743-4d60-9f2c-e74bdec1ab07" providerId="ADAL" clId="{92267D0B-477E-4B62-9618-83268350F2DB}" dt="2023-07-03T03:14:28.533" v="166"/>
          <ac:spMkLst>
            <pc:docMk/>
            <pc:sldMk cId="3219769157" sldId="366"/>
            <ac:spMk id="2" creationId="{EC5F3CD1-A93F-ABAC-59B5-5527CC290DF8}"/>
          </ac:spMkLst>
        </pc:spChg>
        <pc:spChg chg="add del">
          <ac:chgData name="TAN Mei Yi [Harrisdale Senior High School]" userId="f9f029c9-d743-4d60-9f2c-e74bdec1ab07" providerId="ADAL" clId="{92267D0B-477E-4B62-9618-83268350F2DB}" dt="2023-07-03T03:14:31.010" v="168" actId="478"/>
          <ac:spMkLst>
            <pc:docMk/>
            <pc:sldMk cId="3219769157" sldId="366"/>
            <ac:spMk id="4" creationId="{1374A935-994D-45C9-8B4F-06B4CB17A188}"/>
          </ac:spMkLst>
        </pc:spChg>
        <pc:spChg chg="mod">
          <ac:chgData name="TAN Mei Yi [Harrisdale Senior High School]" userId="f9f029c9-d743-4d60-9f2c-e74bdec1ab07" providerId="ADAL" clId="{92267D0B-477E-4B62-9618-83268350F2DB}" dt="2023-07-03T03:22:46.489" v="315"/>
          <ac:spMkLst>
            <pc:docMk/>
            <pc:sldMk cId="3219769157" sldId="366"/>
            <ac:spMk id="5" creationId="{240D0FDA-E5A9-453C-98D2-6FF69B1E0E11}"/>
          </ac:spMkLst>
        </pc:spChg>
        <pc:spChg chg="add mod">
          <ac:chgData name="TAN Mei Yi [Harrisdale Senior High School]" userId="f9f029c9-d743-4d60-9f2c-e74bdec1ab07" providerId="ADAL" clId="{92267D0B-477E-4B62-9618-83268350F2DB}" dt="2023-07-03T03:14:31.560" v="169"/>
          <ac:spMkLst>
            <pc:docMk/>
            <pc:sldMk cId="3219769157" sldId="366"/>
            <ac:spMk id="6" creationId="{29890C29-88AB-DDCE-E87A-28C1995FCF7A}"/>
          </ac:spMkLst>
        </pc:spChg>
      </pc:sldChg>
      <pc:sldChg chg="modSp add mod">
        <pc:chgData name="TAN Mei Yi [Harrisdale Senior High School]" userId="f9f029c9-d743-4d60-9f2c-e74bdec1ab07" providerId="ADAL" clId="{92267D0B-477E-4B62-9618-83268350F2DB}" dt="2023-07-03T03:23:04.079" v="319" actId="1076"/>
        <pc:sldMkLst>
          <pc:docMk/>
          <pc:sldMk cId="1169665818" sldId="367"/>
        </pc:sldMkLst>
        <pc:spChg chg="mod">
          <ac:chgData name="TAN Mei Yi [Harrisdale Senior High School]" userId="f9f029c9-d743-4d60-9f2c-e74bdec1ab07" providerId="ADAL" clId="{92267D0B-477E-4B62-9618-83268350F2DB}" dt="2023-07-03T03:22:58.502" v="317" actId="207"/>
          <ac:spMkLst>
            <pc:docMk/>
            <pc:sldMk cId="1169665818" sldId="367"/>
            <ac:spMk id="5" creationId="{240D0FDA-E5A9-453C-98D2-6FF69B1E0E11}"/>
          </ac:spMkLst>
        </pc:spChg>
        <pc:spChg chg="mod">
          <ac:chgData name="TAN Mei Yi [Harrisdale Senior High School]" userId="f9f029c9-d743-4d60-9f2c-e74bdec1ab07" providerId="ADAL" clId="{92267D0B-477E-4B62-9618-83268350F2DB}" dt="2023-07-03T03:19:17.664" v="255" actId="207"/>
          <ac:spMkLst>
            <pc:docMk/>
            <pc:sldMk cId="1169665818" sldId="367"/>
            <ac:spMk id="6" creationId="{70B1F65E-F9F5-4227-8552-DE7A19247490}"/>
          </ac:spMkLst>
        </pc:spChg>
        <pc:picChg chg="mod">
          <ac:chgData name="TAN Mei Yi [Harrisdale Senior High School]" userId="f9f029c9-d743-4d60-9f2c-e74bdec1ab07" providerId="ADAL" clId="{92267D0B-477E-4B62-9618-83268350F2DB}" dt="2023-07-03T03:23:04.079" v="319" actId="1076"/>
          <ac:picMkLst>
            <pc:docMk/>
            <pc:sldMk cId="1169665818" sldId="367"/>
            <ac:picMk id="2" creationId="{6DD2ECCD-E119-83DD-17BB-9E2829F475A0}"/>
          </ac:picMkLst>
        </pc:picChg>
      </pc:sldChg>
      <pc:sldChg chg="addSp delSp modSp add mod modAnim">
        <pc:chgData name="TAN Mei Yi [Harrisdale Senior High School]" userId="f9f029c9-d743-4d60-9f2c-e74bdec1ab07" providerId="ADAL" clId="{92267D0B-477E-4B62-9618-83268350F2DB}" dt="2023-07-03T03:23:22.654" v="323"/>
        <pc:sldMkLst>
          <pc:docMk/>
          <pc:sldMk cId="1818352" sldId="368"/>
        </pc:sldMkLst>
        <pc:spChg chg="add mod">
          <ac:chgData name="TAN Mei Yi [Harrisdale Senior High School]" userId="f9f029c9-d743-4d60-9f2c-e74bdec1ab07" providerId="ADAL" clId="{92267D0B-477E-4B62-9618-83268350F2DB}" dt="2023-07-03T03:15:15.570" v="197" actId="207"/>
          <ac:spMkLst>
            <pc:docMk/>
            <pc:sldMk cId="1818352" sldId="368"/>
            <ac:spMk id="2" creationId="{50C3FA1C-86BE-0011-F656-35707D4EC16B}"/>
          </ac:spMkLst>
        </pc:spChg>
        <pc:spChg chg="del">
          <ac:chgData name="TAN Mei Yi [Harrisdale Senior High School]" userId="f9f029c9-d743-4d60-9f2c-e74bdec1ab07" providerId="ADAL" clId="{92267D0B-477E-4B62-9618-83268350F2DB}" dt="2023-07-03T03:14:45.710" v="188" actId="478"/>
          <ac:spMkLst>
            <pc:docMk/>
            <pc:sldMk cId="1818352" sldId="368"/>
            <ac:spMk id="4" creationId="{1374A935-994D-45C9-8B4F-06B4CB17A188}"/>
          </ac:spMkLst>
        </pc:spChg>
        <pc:spChg chg="mod">
          <ac:chgData name="TAN Mei Yi [Harrisdale Senior High School]" userId="f9f029c9-d743-4d60-9f2c-e74bdec1ab07" providerId="ADAL" clId="{92267D0B-477E-4B62-9618-83268350F2DB}" dt="2023-07-03T03:23:18.350" v="321" actId="207"/>
          <ac:spMkLst>
            <pc:docMk/>
            <pc:sldMk cId="1818352" sldId="368"/>
            <ac:spMk id="5" creationId="{240D0FDA-E5A9-453C-98D2-6FF69B1E0E11}"/>
          </ac:spMkLst>
        </pc:spChg>
      </pc:sldChg>
      <pc:sldChg chg="modSp add mod">
        <pc:chgData name="TAN Mei Yi [Harrisdale Senior High School]" userId="f9f029c9-d743-4d60-9f2c-e74bdec1ab07" providerId="ADAL" clId="{92267D0B-477E-4B62-9618-83268350F2DB}" dt="2023-07-03T03:19:04.080" v="254" actId="1076"/>
        <pc:sldMkLst>
          <pc:docMk/>
          <pc:sldMk cId="3282682577" sldId="369"/>
        </pc:sldMkLst>
        <pc:spChg chg="mod">
          <ac:chgData name="TAN Mei Yi [Harrisdale Senior High School]" userId="f9f029c9-d743-4d60-9f2c-e74bdec1ab07" providerId="ADAL" clId="{92267D0B-477E-4B62-9618-83268350F2DB}" dt="2023-07-03T03:13:46.778" v="155" actId="20577"/>
          <ac:spMkLst>
            <pc:docMk/>
            <pc:sldMk cId="3282682577" sldId="369"/>
            <ac:spMk id="2" creationId="{CB8E2933-DD4B-1A63-BF25-6CDF6EB7E55B}"/>
          </ac:spMkLst>
        </pc:spChg>
        <pc:spChg chg="mod">
          <ac:chgData name="TAN Mei Yi [Harrisdale Senior High School]" userId="f9f029c9-d743-4d60-9f2c-e74bdec1ab07" providerId="ADAL" clId="{92267D0B-477E-4B62-9618-83268350F2DB}" dt="2023-07-03T03:18:55.619" v="250" actId="113"/>
          <ac:spMkLst>
            <pc:docMk/>
            <pc:sldMk cId="3282682577" sldId="369"/>
            <ac:spMk id="3" creationId="{71953FFC-D3C2-D32C-5A58-90D8CC547DAC}"/>
          </ac:spMkLst>
        </pc:spChg>
        <pc:spChg chg="mod">
          <ac:chgData name="TAN Mei Yi [Harrisdale Senior High School]" userId="f9f029c9-d743-4d60-9f2c-e74bdec1ab07" providerId="ADAL" clId="{92267D0B-477E-4B62-9618-83268350F2DB}" dt="2023-07-03T03:19:04.080" v="254" actId="1076"/>
          <ac:spMkLst>
            <pc:docMk/>
            <pc:sldMk cId="3282682577" sldId="369"/>
            <ac:spMk id="11" creationId="{AE63BB47-12E5-7484-F6A7-CD6DFA78349C}"/>
          </ac:spMkLst>
        </pc:spChg>
      </pc:sldChg>
      <pc:sldChg chg="delSp modSp add mod delAnim modAnim">
        <pc:chgData name="TAN Mei Yi [Harrisdale Senior High School]" userId="f9f029c9-d743-4d60-9f2c-e74bdec1ab07" providerId="ADAL" clId="{92267D0B-477E-4B62-9618-83268350F2DB}" dt="2023-07-03T03:50:43.276" v="1521"/>
        <pc:sldMkLst>
          <pc:docMk/>
          <pc:sldMk cId="2441694177" sldId="370"/>
        </pc:sldMkLst>
        <pc:spChg chg="mod">
          <ac:chgData name="TAN Mei Yi [Harrisdale Senior High School]" userId="f9f029c9-d743-4d60-9f2c-e74bdec1ab07" providerId="ADAL" clId="{92267D0B-477E-4B62-9618-83268350F2DB}" dt="2023-07-03T03:49:21.205" v="1499" actId="20577"/>
          <ac:spMkLst>
            <pc:docMk/>
            <pc:sldMk cId="2441694177" sldId="370"/>
            <ac:spMk id="3" creationId="{00000000-0000-0000-0000-000000000000}"/>
          </ac:spMkLst>
        </pc:spChg>
        <pc:spChg chg="mod">
          <ac:chgData name="TAN Mei Yi [Harrisdale Senior High School]" userId="f9f029c9-d743-4d60-9f2c-e74bdec1ab07" providerId="ADAL" clId="{92267D0B-477E-4B62-9618-83268350F2DB}" dt="2023-07-03T03:26:15.991" v="337" actId="20577"/>
          <ac:spMkLst>
            <pc:docMk/>
            <pc:sldMk cId="2441694177" sldId="370"/>
            <ac:spMk id="10" creationId="{57DDF7F5-5381-4231-975F-29B0388E2698}"/>
          </ac:spMkLst>
        </pc:spChg>
        <pc:picChg chg="del mod">
          <ac:chgData name="TAN Mei Yi [Harrisdale Senior High School]" userId="f9f029c9-d743-4d60-9f2c-e74bdec1ab07" providerId="ADAL" clId="{92267D0B-477E-4B62-9618-83268350F2DB}" dt="2023-07-03T03:47:41.545" v="1438" actId="478"/>
          <ac:picMkLst>
            <pc:docMk/>
            <pc:sldMk cId="2441694177" sldId="370"/>
            <ac:picMk id="5" creationId="{00000000-0000-0000-0000-000000000000}"/>
          </ac:picMkLst>
        </pc:picChg>
        <pc:picChg chg="mod">
          <ac:chgData name="TAN Mei Yi [Harrisdale Senior High School]" userId="f9f029c9-d743-4d60-9f2c-e74bdec1ab07" providerId="ADAL" clId="{92267D0B-477E-4B62-9618-83268350F2DB}" dt="2023-07-03T03:46:22.711" v="1376" actId="1076"/>
          <ac:picMkLst>
            <pc:docMk/>
            <pc:sldMk cId="2441694177" sldId="370"/>
            <ac:picMk id="6" creationId="{00000000-0000-0000-0000-000000000000}"/>
          </ac:picMkLst>
        </pc:picChg>
        <pc:picChg chg="del mod">
          <ac:chgData name="TAN Mei Yi [Harrisdale Senior High School]" userId="f9f029c9-d743-4d60-9f2c-e74bdec1ab07" providerId="ADAL" clId="{92267D0B-477E-4B62-9618-83268350F2DB}" dt="2023-07-03T03:47:34.256" v="1433" actId="478"/>
          <ac:picMkLst>
            <pc:docMk/>
            <pc:sldMk cId="2441694177" sldId="370"/>
            <ac:picMk id="8" creationId="{00000000-0000-0000-0000-000000000000}"/>
          </ac:picMkLst>
        </pc:picChg>
        <pc:picChg chg="del mod">
          <ac:chgData name="TAN Mei Yi [Harrisdale Senior High School]" userId="f9f029c9-d743-4d60-9f2c-e74bdec1ab07" providerId="ADAL" clId="{92267D0B-477E-4B62-9618-83268350F2DB}" dt="2023-07-03T03:49:18.889" v="1498" actId="478"/>
          <ac:picMkLst>
            <pc:docMk/>
            <pc:sldMk cId="2441694177" sldId="370"/>
            <ac:picMk id="9" creationId="{00000000-0000-0000-0000-000000000000}"/>
          </ac:picMkLst>
        </pc:picChg>
      </pc:sldChg>
      <pc:sldChg chg="addSp delSp modSp add mod delAnim modAnim">
        <pc:chgData name="TAN Mei Yi [Harrisdale Senior High School]" userId="f9f029c9-d743-4d60-9f2c-e74bdec1ab07" providerId="ADAL" clId="{92267D0B-477E-4B62-9618-83268350F2DB}" dt="2023-07-03T03:53:45.307" v="1781"/>
        <pc:sldMkLst>
          <pc:docMk/>
          <pc:sldMk cId="920097026" sldId="371"/>
        </pc:sldMkLst>
        <pc:spChg chg="mod">
          <ac:chgData name="TAN Mei Yi [Harrisdale Senior High School]" userId="f9f029c9-d743-4d60-9f2c-e74bdec1ab07" providerId="ADAL" clId="{92267D0B-477E-4B62-9618-83268350F2DB}" dt="2023-07-03T03:53:25.023" v="1775" actId="20577"/>
          <ac:spMkLst>
            <pc:docMk/>
            <pc:sldMk cId="920097026" sldId="371"/>
            <ac:spMk id="3" creationId="{00000000-0000-0000-0000-000000000000}"/>
          </ac:spMkLst>
        </pc:spChg>
        <pc:spChg chg="mod">
          <ac:chgData name="TAN Mei Yi [Harrisdale Senior High School]" userId="f9f029c9-d743-4d60-9f2c-e74bdec1ab07" providerId="ADAL" clId="{92267D0B-477E-4B62-9618-83268350F2DB}" dt="2023-07-03T03:51:02.561" v="1524" actId="20577"/>
          <ac:spMkLst>
            <pc:docMk/>
            <pc:sldMk cId="920097026" sldId="371"/>
            <ac:spMk id="10" creationId="{57DDF7F5-5381-4231-975F-29B0388E2698}"/>
          </ac:spMkLst>
        </pc:spChg>
        <pc:picChg chg="add mod">
          <ac:chgData name="TAN Mei Yi [Harrisdale Senior High School]" userId="f9f029c9-d743-4d60-9f2c-e74bdec1ab07" providerId="ADAL" clId="{92267D0B-477E-4B62-9618-83268350F2DB}" dt="2023-07-03T03:53:41.188" v="1779" actId="1076"/>
          <ac:picMkLst>
            <pc:docMk/>
            <pc:sldMk cId="920097026" sldId="371"/>
            <ac:picMk id="2" creationId="{DE5B2E56-6E58-075A-7FDB-C8DDE9968D14}"/>
          </ac:picMkLst>
        </pc:picChg>
        <pc:picChg chg="del">
          <ac:chgData name="TAN Mei Yi [Harrisdale Senior High School]" userId="f9f029c9-d743-4d60-9f2c-e74bdec1ab07" providerId="ADAL" clId="{92267D0B-477E-4B62-9618-83268350F2DB}" dt="2023-07-03T03:51:09.129" v="1527" actId="478"/>
          <ac:picMkLst>
            <pc:docMk/>
            <pc:sldMk cId="920097026" sldId="371"/>
            <ac:picMk id="6" creationId="{00000000-0000-0000-0000-000000000000}"/>
          </ac:picMkLst>
        </pc:picChg>
      </pc:sldChg>
      <pc:sldChg chg="addSp delSp modSp add mod delAnim modAnim">
        <pc:chgData name="TAN Mei Yi [Harrisdale Senior High School]" userId="f9f029c9-d743-4d60-9f2c-e74bdec1ab07" providerId="ADAL" clId="{92267D0B-477E-4B62-9618-83268350F2DB}" dt="2023-07-03T04:08:26.929" v="2628" actId="1076"/>
        <pc:sldMkLst>
          <pc:docMk/>
          <pc:sldMk cId="1051699222" sldId="372"/>
        </pc:sldMkLst>
        <pc:spChg chg="mod">
          <ac:chgData name="TAN Mei Yi [Harrisdale Senior High School]" userId="f9f029c9-d743-4d60-9f2c-e74bdec1ab07" providerId="ADAL" clId="{92267D0B-477E-4B62-9618-83268350F2DB}" dt="2023-07-03T04:02:14.942" v="2329" actId="20577"/>
          <ac:spMkLst>
            <pc:docMk/>
            <pc:sldMk cId="1051699222" sldId="372"/>
            <ac:spMk id="5" creationId="{8C37886B-56AA-8D1B-D0FC-8B030FB08147}"/>
          </ac:spMkLst>
        </pc:spChg>
        <pc:spChg chg="add mod">
          <ac:chgData name="TAN Mei Yi [Harrisdale Senior High School]" userId="f9f029c9-d743-4d60-9f2c-e74bdec1ab07" providerId="ADAL" clId="{92267D0B-477E-4B62-9618-83268350F2DB}" dt="2023-07-03T04:03:27.004" v="2371" actId="1076"/>
          <ac:spMkLst>
            <pc:docMk/>
            <pc:sldMk cId="1051699222" sldId="372"/>
            <ac:spMk id="7" creationId="{4B334F50-1D8A-9F31-4928-EC37BF27349D}"/>
          </ac:spMkLst>
        </pc:spChg>
        <pc:spChg chg="add mod">
          <ac:chgData name="TAN Mei Yi [Harrisdale Senior High School]" userId="f9f029c9-d743-4d60-9f2c-e74bdec1ab07" providerId="ADAL" clId="{92267D0B-477E-4B62-9618-83268350F2DB}" dt="2023-07-03T04:03:59.637" v="2396" actId="1076"/>
          <ac:spMkLst>
            <pc:docMk/>
            <pc:sldMk cId="1051699222" sldId="372"/>
            <ac:spMk id="8" creationId="{53409093-A19A-0C4D-5483-BC64A64D3330}"/>
          </ac:spMkLst>
        </pc:spChg>
        <pc:spChg chg="mod">
          <ac:chgData name="TAN Mei Yi [Harrisdale Senior High School]" userId="f9f029c9-d743-4d60-9f2c-e74bdec1ab07" providerId="ADAL" clId="{92267D0B-477E-4B62-9618-83268350F2DB}" dt="2023-07-03T04:03:03.690" v="2357" actId="404"/>
          <ac:spMkLst>
            <pc:docMk/>
            <pc:sldMk cId="1051699222" sldId="372"/>
            <ac:spMk id="9" creationId="{66471667-B24A-9AE4-D443-593F8155AFAF}"/>
          </ac:spMkLst>
        </pc:spChg>
        <pc:spChg chg="mod">
          <ac:chgData name="TAN Mei Yi [Harrisdale Senior High School]" userId="f9f029c9-d743-4d60-9f2c-e74bdec1ab07" providerId="ADAL" clId="{92267D0B-477E-4B62-9618-83268350F2DB}" dt="2023-07-03T04:03:06.271" v="2358" actId="1076"/>
          <ac:spMkLst>
            <pc:docMk/>
            <pc:sldMk cId="1051699222" sldId="372"/>
            <ac:spMk id="10" creationId="{7861D6A5-2577-6D9C-A245-7E0C5EF388CF}"/>
          </ac:spMkLst>
        </pc:spChg>
        <pc:spChg chg="del">
          <ac:chgData name="TAN Mei Yi [Harrisdale Senior High School]" userId="f9f029c9-d743-4d60-9f2c-e74bdec1ab07" providerId="ADAL" clId="{92267D0B-477E-4B62-9618-83268350F2DB}" dt="2023-07-03T03:58:12.667" v="1950" actId="478"/>
          <ac:spMkLst>
            <pc:docMk/>
            <pc:sldMk cId="1051699222" sldId="372"/>
            <ac:spMk id="11" creationId="{8A8AD56B-02F8-F48C-1AAE-E8D0DE84775D}"/>
          </ac:spMkLst>
        </pc:spChg>
        <pc:spChg chg="del">
          <ac:chgData name="TAN Mei Yi [Harrisdale Senior High School]" userId="f9f029c9-d743-4d60-9f2c-e74bdec1ab07" providerId="ADAL" clId="{92267D0B-477E-4B62-9618-83268350F2DB}" dt="2023-07-03T03:58:12.667" v="1950" actId="478"/>
          <ac:spMkLst>
            <pc:docMk/>
            <pc:sldMk cId="1051699222" sldId="372"/>
            <ac:spMk id="12" creationId="{FD3D83A1-44A8-9017-A756-FC3BF7A0CB54}"/>
          </ac:spMkLst>
        </pc:spChg>
        <pc:spChg chg="del">
          <ac:chgData name="TAN Mei Yi [Harrisdale Senior High School]" userId="f9f029c9-d743-4d60-9f2c-e74bdec1ab07" providerId="ADAL" clId="{92267D0B-477E-4B62-9618-83268350F2DB}" dt="2023-07-03T03:58:12.667" v="1950" actId="478"/>
          <ac:spMkLst>
            <pc:docMk/>
            <pc:sldMk cId="1051699222" sldId="372"/>
            <ac:spMk id="13" creationId="{E3A99994-ADA1-D1CF-4239-E07DE92E3386}"/>
          </ac:spMkLst>
        </pc:spChg>
        <pc:spChg chg="add mod">
          <ac:chgData name="TAN Mei Yi [Harrisdale Senior High School]" userId="f9f029c9-d743-4d60-9f2c-e74bdec1ab07" providerId="ADAL" clId="{92267D0B-477E-4B62-9618-83268350F2DB}" dt="2023-07-03T04:04:14.615" v="2405" actId="1076"/>
          <ac:spMkLst>
            <pc:docMk/>
            <pc:sldMk cId="1051699222" sldId="372"/>
            <ac:spMk id="14" creationId="{0EF9D846-ED7F-B996-42AC-F3CDD6110829}"/>
          </ac:spMkLst>
        </pc:spChg>
        <pc:spChg chg="add mod">
          <ac:chgData name="TAN Mei Yi [Harrisdale Senior High School]" userId="f9f029c9-d743-4d60-9f2c-e74bdec1ab07" providerId="ADAL" clId="{92267D0B-477E-4B62-9618-83268350F2DB}" dt="2023-07-03T04:04:26.529" v="2415" actId="1076"/>
          <ac:spMkLst>
            <pc:docMk/>
            <pc:sldMk cId="1051699222" sldId="372"/>
            <ac:spMk id="15" creationId="{4B69DB84-85A8-5462-2945-35505DFA72D0}"/>
          </ac:spMkLst>
        </pc:spChg>
        <pc:spChg chg="add mod">
          <ac:chgData name="TAN Mei Yi [Harrisdale Senior High School]" userId="f9f029c9-d743-4d60-9f2c-e74bdec1ab07" providerId="ADAL" clId="{92267D0B-477E-4B62-9618-83268350F2DB}" dt="2023-07-03T04:06:01.086" v="2479" actId="1076"/>
          <ac:spMkLst>
            <pc:docMk/>
            <pc:sldMk cId="1051699222" sldId="372"/>
            <ac:spMk id="16" creationId="{0E7FAC1B-DD3C-52CB-5A34-9E188DF3C2AA}"/>
          </ac:spMkLst>
        </pc:spChg>
        <pc:spChg chg="add mod">
          <ac:chgData name="TAN Mei Yi [Harrisdale Senior High School]" userId="f9f029c9-d743-4d60-9f2c-e74bdec1ab07" providerId="ADAL" clId="{92267D0B-477E-4B62-9618-83268350F2DB}" dt="2023-07-03T04:06:25.384" v="2504" actId="14100"/>
          <ac:spMkLst>
            <pc:docMk/>
            <pc:sldMk cId="1051699222" sldId="372"/>
            <ac:spMk id="17" creationId="{0145CDF1-60B1-908E-E254-5665E33A828C}"/>
          </ac:spMkLst>
        </pc:spChg>
        <pc:spChg chg="add mod">
          <ac:chgData name="TAN Mei Yi [Harrisdale Senior High School]" userId="f9f029c9-d743-4d60-9f2c-e74bdec1ab07" providerId="ADAL" clId="{92267D0B-477E-4B62-9618-83268350F2DB}" dt="2023-07-03T04:06:59.227" v="2530" actId="1076"/>
          <ac:spMkLst>
            <pc:docMk/>
            <pc:sldMk cId="1051699222" sldId="372"/>
            <ac:spMk id="18" creationId="{633378EA-FADA-26E4-B14A-10137BE60094}"/>
          </ac:spMkLst>
        </pc:spChg>
        <pc:spChg chg="add mod">
          <ac:chgData name="TAN Mei Yi [Harrisdale Senior High School]" userId="f9f029c9-d743-4d60-9f2c-e74bdec1ab07" providerId="ADAL" clId="{92267D0B-477E-4B62-9618-83268350F2DB}" dt="2023-07-03T04:07:16.124" v="2548" actId="1076"/>
          <ac:spMkLst>
            <pc:docMk/>
            <pc:sldMk cId="1051699222" sldId="372"/>
            <ac:spMk id="19" creationId="{3462EC08-04ED-BC4D-BFF2-0EB7ED0AE740}"/>
          </ac:spMkLst>
        </pc:spChg>
        <pc:spChg chg="add mod">
          <ac:chgData name="TAN Mei Yi [Harrisdale Senior High School]" userId="f9f029c9-d743-4d60-9f2c-e74bdec1ab07" providerId="ADAL" clId="{92267D0B-477E-4B62-9618-83268350F2DB}" dt="2023-07-03T04:07:56.863" v="2593" actId="1076"/>
          <ac:spMkLst>
            <pc:docMk/>
            <pc:sldMk cId="1051699222" sldId="372"/>
            <ac:spMk id="20" creationId="{12FBFD7A-B392-5CDC-EF5E-14FD58151FD8}"/>
          </ac:spMkLst>
        </pc:spChg>
        <pc:spChg chg="add mod">
          <ac:chgData name="TAN Mei Yi [Harrisdale Senior High School]" userId="f9f029c9-d743-4d60-9f2c-e74bdec1ab07" providerId="ADAL" clId="{92267D0B-477E-4B62-9618-83268350F2DB}" dt="2023-07-03T04:08:26.929" v="2628" actId="1076"/>
          <ac:spMkLst>
            <pc:docMk/>
            <pc:sldMk cId="1051699222" sldId="372"/>
            <ac:spMk id="21" creationId="{F17F966A-F737-E56F-2BBE-CFB1F20ABE14}"/>
          </ac:spMkLst>
        </pc:spChg>
        <pc:picChg chg="add del mod">
          <ac:chgData name="TAN Mei Yi [Harrisdale Senior High School]" userId="f9f029c9-d743-4d60-9f2c-e74bdec1ab07" providerId="ADAL" clId="{92267D0B-477E-4B62-9618-83268350F2DB}" dt="2023-07-03T04:01:10.288" v="2311" actId="478"/>
          <ac:picMkLst>
            <pc:docMk/>
            <pc:sldMk cId="1051699222" sldId="372"/>
            <ac:picMk id="3" creationId="{7D7B615B-0CAE-7A74-78A5-8987E58FF061}"/>
          </ac:picMkLst>
        </pc:picChg>
        <pc:picChg chg="del">
          <ac:chgData name="TAN Mei Yi [Harrisdale Senior High School]" userId="f9f029c9-d743-4d60-9f2c-e74bdec1ab07" providerId="ADAL" clId="{92267D0B-477E-4B62-9618-83268350F2DB}" dt="2023-07-03T03:58:00.277" v="1948" actId="478"/>
          <ac:picMkLst>
            <pc:docMk/>
            <pc:sldMk cId="1051699222" sldId="372"/>
            <ac:picMk id="4" creationId="{00000000-0000-0000-0000-000000000000}"/>
          </ac:picMkLst>
        </pc:picChg>
      </pc:sldChg>
      <pc:sldChg chg="addSp delSp modSp add del mod delAnim modAnim">
        <pc:chgData name="TAN Mei Yi [Harrisdale Senior High School]" userId="f9f029c9-d743-4d60-9f2c-e74bdec1ab07" providerId="ADAL" clId="{92267D0B-477E-4B62-9618-83268350F2DB}" dt="2023-07-03T04:12:31.134" v="2831" actId="1076"/>
        <pc:sldMkLst>
          <pc:docMk/>
          <pc:sldMk cId="2446875390" sldId="373"/>
        </pc:sldMkLst>
        <pc:spChg chg="mod">
          <ac:chgData name="TAN Mei Yi [Harrisdale Senior High School]" userId="f9f029c9-d743-4d60-9f2c-e74bdec1ab07" providerId="ADAL" clId="{92267D0B-477E-4B62-9618-83268350F2DB}" dt="2023-07-03T04:10:44.268" v="2750" actId="20577"/>
          <ac:spMkLst>
            <pc:docMk/>
            <pc:sldMk cId="2446875390" sldId="373"/>
            <ac:spMk id="5" creationId="{8C37886B-56AA-8D1B-D0FC-8B030FB08147}"/>
          </ac:spMkLst>
        </pc:spChg>
        <pc:spChg chg="add mod">
          <ac:chgData name="TAN Mei Yi [Harrisdale Senior High School]" userId="f9f029c9-d743-4d60-9f2c-e74bdec1ab07" providerId="ADAL" clId="{92267D0B-477E-4B62-9618-83268350F2DB}" dt="2023-07-03T04:11:31.469" v="2791" actId="1076"/>
          <ac:spMkLst>
            <pc:docMk/>
            <pc:sldMk cId="2446875390" sldId="373"/>
            <ac:spMk id="8" creationId="{D5817C6D-F091-AB2B-82C2-6862E2E13FBA}"/>
          </ac:spMkLst>
        </pc:spChg>
        <pc:spChg chg="mod">
          <ac:chgData name="TAN Mei Yi [Harrisdale Senior High School]" userId="f9f029c9-d743-4d60-9f2c-e74bdec1ab07" providerId="ADAL" clId="{92267D0B-477E-4B62-9618-83268350F2DB}" dt="2023-07-03T04:11:13.815" v="2780" actId="255"/>
          <ac:spMkLst>
            <pc:docMk/>
            <pc:sldMk cId="2446875390" sldId="373"/>
            <ac:spMk id="9" creationId="{66471667-B24A-9AE4-D443-593F8155AFAF}"/>
          </ac:spMkLst>
        </pc:spChg>
        <pc:spChg chg="mod">
          <ac:chgData name="TAN Mei Yi [Harrisdale Senior High School]" userId="f9f029c9-d743-4d60-9f2c-e74bdec1ab07" providerId="ADAL" clId="{92267D0B-477E-4B62-9618-83268350F2DB}" dt="2023-07-03T04:11:22.960" v="2783" actId="1076"/>
          <ac:spMkLst>
            <pc:docMk/>
            <pc:sldMk cId="2446875390" sldId="373"/>
            <ac:spMk id="10" creationId="{7861D6A5-2577-6D9C-A245-7E0C5EF388CF}"/>
          </ac:spMkLst>
        </pc:spChg>
        <pc:spChg chg="del">
          <ac:chgData name="TAN Mei Yi [Harrisdale Senior High School]" userId="f9f029c9-d743-4d60-9f2c-e74bdec1ab07" providerId="ADAL" clId="{92267D0B-477E-4B62-9618-83268350F2DB}" dt="2023-07-03T04:08:49.294" v="2633" actId="478"/>
          <ac:spMkLst>
            <pc:docMk/>
            <pc:sldMk cId="2446875390" sldId="373"/>
            <ac:spMk id="11" creationId="{8A8AD56B-02F8-F48C-1AAE-E8D0DE84775D}"/>
          </ac:spMkLst>
        </pc:spChg>
        <pc:spChg chg="del">
          <ac:chgData name="TAN Mei Yi [Harrisdale Senior High School]" userId="f9f029c9-d743-4d60-9f2c-e74bdec1ab07" providerId="ADAL" clId="{92267D0B-477E-4B62-9618-83268350F2DB}" dt="2023-07-03T04:08:49.294" v="2633" actId="478"/>
          <ac:spMkLst>
            <pc:docMk/>
            <pc:sldMk cId="2446875390" sldId="373"/>
            <ac:spMk id="12" creationId="{FD3D83A1-44A8-9017-A756-FC3BF7A0CB54}"/>
          </ac:spMkLst>
        </pc:spChg>
        <pc:spChg chg="del">
          <ac:chgData name="TAN Mei Yi [Harrisdale Senior High School]" userId="f9f029c9-d743-4d60-9f2c-e74bdec1ab07" providerId="ADAL" clId="{92267D0B-477E-4B62-9618-83268350F2DB}" dt="2023-07-03T04:08:49.294" v="2633" actId="478"/>
          <ac:spMkLst>
            <pc:docMk/>
            <pc:sldMk cId="2446875390" sldId="373"/>
            <ac:spMk id="13" creationId="{E3A99994-ADA1-D1CF-4239-E07DE92E3386}"/>
          </ac:spMkLst>
        </pc:spChg>
        <pc:spChg chg="add mod">
          <ac:chgData name="TAN Mei Yi [Harrisdale Senior High School]" userId="f9f029c9-d743-4d60-9f2c-e74bdec1ab07" providerId="ADAL" clId="{92267D0B-477E-4B62-9618-83268350F2DB}" dt="2023-07-03T04:12:31.134" v="2831" actId="1076"/>
          <ac:spMkLst>
            <pc:docMk/>
            <pc:sldMk cId="2446875390" sldId="373"/>
            <ac:spMk id="14" creationId="{647E70A4-FD27-085E-51BC-EBC5A266AB3D}"/>
          </ac:spMkLst>
        </pc:spChg>
        <pc:picChg chg="del">
          <ac:chgData name="TAN Mei Yi [Harrisdale Senior High School]" userId="f9f029c9-d743-4d60-9f2c-e74bdec1ab07" providerId="ADAL" clId="{92267D0B-477E-4B62-9618-83268350F2DB}" dt="2023-07-03T03:57:19.283" v="1944" actId="478"/>
          <ac:picMkLst>
            <pc:docMk/>
            <pc:sldMk cId="2446875390" sldId="373"/>
            <ac:picMk id="3" creationId="{7D7B615B-0CAE-7A74-78A5-8987E58FF061}"/>
          </ac:picMkLst>
        </pc:picChg>
        <pc:picChg chg="del">
          <ac:chgData name="TAN Mei Yi [Harrisdale Senior High School]" userId="f9f029c9-d743-4d60-9f2c-e74bdec1ab07" providerId="ADAL" clId="{92267D0B-477E-4B62-9618-83268350F2DB}" dt="2023-07-03T04:08:50.001" v="2634" actId="478"/>
          <ac:picMkLst>
            <pc:docMk/>
            <pc:sldMk cId="2446875390" sldId="373"/>
            <ac:picMk id="4" creationId="{00000000-0000-0000-0000-000000000000}"/>
          </ac:picMkLst>
        </pc:picChg>
        <pc:picChg chg="add del">
          <ac:chgData name="TAN Mei Yi [Harrisdale Senior High School]" userId="f9f029c9-d743-4d60-9f2c-e74bdec1ab07" providerId="ADAL" clId="{92267D0B-477E-4B62-9618-83268350F2DB}" dt="2023-07-03T03:57:54.239" v="1947" actId="478"/>
          <ac:picMkLst>
            <pc:docMk/>
            <pc:sldMk cId="2446875390" sldId="373"/>
            <ac:picMk id="7" creationId="{223D0759-CE62-D42C-BF48-80E9AC3B925E}"/>
          </ac:picMkLst>
        </pc:picChg>
      </pc:sldChg>
      <pc:sldChg chg="addSp delSp modSp add mod delAnim modAnim">
        <pc:chgData name="TAN Mei Yi [Harrisdale Senior High School]" userId="f9f029c9-d743-4d60-9f2c-e74bdec1ab07" providerId="ADAL" clId="{92267D0B-477E-4B62-9618-83268350F2DB}" dt="2023-07-03T04:19:26.238" v="3143" actId="1076"/>
        <pc:sldMkLst>
          <pc:docMk/>
          <pc:sldMk cId="3636324491" sldId="374"/>
        </pc:sldMkLst>
        <pc:spChg chg="add del mod">
          <ac:chgData name="TAN Mei Yi [Harrisdale Senior High School]" userId="f9f029c9-d743-4d60-9f2c-e74bdec1ab07" providerId="ADAL" clId="{92267D0B-477E-4B62-9618-83268350F2DB}" dt="2023-07-03T04:13:20.676" v="2839" actId="478"/>
          <ac:spMkLst>
            <pc:docMk/>
            <pc:sldMk cId="3636324491" sldId="374"/>
            <ac:spMk id="3" creationId="{97A8D9B8-1F02-E93F-1A4E-5102D23643CE}"/>
          </ac:spMkLst>
        </pc:spChg>
        <pc:spChg chg="del mod">
          <ac:chgData name="TAN Mei Yi [Harrisdale Senior High School]" userId="f9f029c9-d743-4d60-9f2c-e74bdec1ab07" providerId="ADAL" clId="{92267D0B-477E-4B62-9618-83268350F2DB}" dt="2023-07-03T04:13:18.283" v="2837" actId="478"/>
          <ac:spMkLst>
            <pc:docMk/>
            <pc:sldMk cId="3636324491" sldId="374"/>
            <ac:spMk id="5" creationId="{8C37886B-56AA-8D1B-D0FC-8B030FB08147}"/>
          </ac:spMkLst>
        </pc:spChg>
        <pc:spChg chg="add mod">
          <ac:chgData name="TAN Mei Yi [Harrisdale Senior High School]" userId="f9f029c9-d743-4d60-9f2c-e74bdec1ab07" providerId="ADAL" clId="{92267D0B-477E-4B62-9618-83268350F2DB}" dt="2023-07-03T04:14:45.450" v="2972" actId="20577"/>
          <ac:spMkLst>
            <pc:docMk/>
            <pc:sldMk cId="3636324491" sldId="374"/>
            <ac:spMk id="8" creationId="{5F884C13-122B-6D41-A566-BD2B8AB9239A}"/>
          </ac:spMkLst>
        </pc:spChg>
        <pc:spChg chg="del">
          <ac:chgData name="TAN Mei Yi [Harrisdale Senior High School]" userId="f9f029c9-d743-4d60-9f2c-e74bdec1ab07" providerId="ADAL" clId="{92267D0B-477E-4B62-9618-83268350F2DB}" dt="2023-07-03T04:13:27.368" v="2840" actId="478"/>
          <ac:spMkLst>
            <pc:docMk/>
            <pc:sldMk cId="3636324491" sldId="374"/>
            <ac:spMk id="9" creationId="{66471667-B24A-9AE4-D443-593F8155AFAF}"/>
          </ac:spMkLst>
        </pc:spChg>
        <pc:spChg chg="mod">
          <ac:chgData name="TAN Mei Yi [Harrisdale Senior High School]" userId="f9f029c9-d743-4d60-9f2c-e74bdec1ab07" providerId="ADAL" clId="{92267D0B-477E-4B62-9618-83268350F2DB}" dt="2023-07-03T04:16:34.825" v="3003" actId="1076"/>
          <ac:spMkLst>
            <pc:docMk/>
            <pc:sldMk cId="3636324491" sldId="374"/>
            <ac:spMk id="10" creationId="{7861D6A5-2577-6D9C-A245-7E0C5EF388CF}"/>
          </ac:spMkLst>
        </pc:spChg>
        <pc:spChg chg="del">
          <ac:chgData name="TAN Mei Yi [Harrisdale Senior High School]" userId="f9f029c9-d743-4d60-9f2c-e74bdec1ab07" providerId="ADAL" clId="{92267D0B-477E-4B62-9618-83268350F2DB}" dt="2023-07-03T04:13:27.368" v="2840" actId="478"/>
          <ac:spMkLst>
            <pc:docMk/>
            <pc:sldMk cId="3636324491" sldId="374"/>
            <ac:spMk id="11" creationId="{8A8AD56B-02F8-F48C-1AAE-E8D0DE84775D}"/>
          </ac:spMkLst>
        </pc:spChg>
        <pc:spChg chg="del">
          <ac:chgData name="TAN Mei Yi [Harrisdale Senior High School]" userId="f9f029c9-d743-4d60-9f2c-e74bdec1ab07" providerId="ADAL" clId="{92267D0B-477E-4B62-9618-83268350F2DB}" dt="2023-07-03T04:13:27.368" v="2840" actId="478"/>
          <ac:spMkLst>
            <pc:docMk/>
            <pc:sldMk cId="3636324491" sldId="374"/>
            <ac:spMk id="12" creationId="{FD3D83A1-44A8-9017-A756-FC3BF7A0CB54}"/>
          </ac:spMkLst>
        </pc:spChg>
        <pc:spChg chg="del">
          <ac:chgData name="TAN Mei Yi [Harrisdale Senior High School]" userId="f9f029c9-d743-4d60-9f2c-e74bdec1ab07" providerId="ADAL" clId="{92267D0B-477E-4B62-9618-83268350F2DB}" dt="2023-07-03T04:13:27.368" v="2840" actId="478"/>
          <ac:spMkLst>
            <pc:docMk/>
            <pc:sldMk cId="3636324491" sldId="374"/>
            <ac:spMk id="13" creationId="{E3A99994-ADA1-D1CF-4239-E07DE92E3386}"/>
          </ac:spMkLst>
        </pc:spChg>
        <pc:spChg chg="add mod">
          <ac:chgData name="TAN Mei Yi [Harrisdale Senior High School]" userId="f9f029c9-d743-4d60-9f2c-e74bdec1ab07" providerId="ADAL" clId="{92267D0B-477E-4B62-9618-83268350F2DB}" dt="2023-07-03T04:16:54.244" v="3022" actId="20577"/>
          <ac:spMkLst>
            <pc:docMk/>
            <pc:sldMk cId="3636324491" sldId="374"/>
            <ac:spMk id="14" creationId="{19E3B69A-5D4F-DBB0-635F-61E8791FA3A1}"/>
          </ac:spMkLst>
        </pc:spChg>
        <pc:spChg chg="add mod">
          <ac:chgData name="TAN Mei Yi [Harrisdale Senior High School]" userId="f9f029c9-d743-4d60-9f2c-e74bdec1ab07" providerId="ADAL" clId="{92267D0B-477E-4B62-9618-83268350F2DB}" dt="2023-07-03T04:17:09.166" v="3036" actId="14100"/>
          <ac:spMkLst>
            <pc:docMk/>
            <pc:sldMk cId="3636324491" sldId="374"/>
            <ac:spMk id="15" creationId="{183259D9-4093-962E-1CB9-5BC0A61B7384}"/>
          </ac:spMkLst>
        </pc:spChg>
        <pc:spChg chg="add mod">
          <ac:chgData name="TAN Mei Yi [Harrisdale Senior High School]" userId="f9f029c9-d743-4d60-9f2c-e74bdec1ab07" providerId="ADAL" clId="{92267D0B-477E-4B62-9618-83268350F2DB}" dt="2023-07-03T04:17:19.888" v="3045" actId="1076"/>
          <ac:spMkLst>
            <pc:docMk/>
            <pc:sldMk cId="3636324491" sldId="374"/>
            <ac:spMk id="16" creationId="{A7C7A65A-C0C1-CADF-41E4-CF90A3114824}"/>
          </ac:spMkLst>
        </pc:spChg>
        <pc:spChg chg="add mod">
          <ac:chgData name="TAN Mei Yi [Harrisdale Senior High School]" userId="f9f029c9-d743-4d60-9f2c-e74bdec1ab07" providerId="ADAL" clId="{92267D0B-477E-4B62-9618-83268350F2DB}" dt="2023-07-03T04:17:28.413" v="3052" actId="1076"/>
          <ac:spMkLst>
            <pc:docMk/>
            <pc:sldMk cId="3636324491" sldId="374"/>
            <ac:spMk id="17" creationId="{108B3145-0678-DA28-EFA5-E238E24D1AAF}"/>
          </ac:spMkLst>
        </pc:spChg>
        <pc:spChg chg="add mod">
          <ac:chgData name="TAN Mei Yi [Harrisdale Senior High School]" userId="f9f029c9-d743-4d60-9f2c-e74bdec1ab07" providerId="ADAL" clId="{92267D0B-477E-4B62-9618-83268350F2DB}" dt="2023-07-03T04:17:52.017" v="3078" actId="1076"/>
          <ac:spMkLst>
            <pc:docMk/>
            <pc:sldMk cId="3636324491" sldId="374"/>
            <ac:spMk id="18" creationId="{F77E3CD1-7502-4E27-FF15-6909C7BFB330}"/>
          </ac:spMkLst>
        </pc:spChg>
        <pc:spChg chg="add mod">
          <ac:chgData name="TAN Mei Yi [Harrisdale Senior High School]" userId="f9f029c9-d743-4d60-9f2c-e74bdec1ab07" providerId="ADAL" clId="{92267D0B-477E-4B62-9618-83268350F2DB}" dt="2023-07-03T04:18:07.725" v="3086" actId="1076"/>
          <ac:spMkLst>
            <pc:docMk/>
            <pc:sldMk cId="3636324491" sldId="374"/>
            <ac:spMk id="19" creationId="{46E7F803-74E2-F7FC-5D5D-44F4DAE8731D}"/>
          </ac:spMkLst>
        </pc:spChg>
        <pc:spChg chg="add mod">
          <ac:chgData name="TAN Mei Yi [Harrisdale Senior High School]" userId="f9f029c9-d743-4d60-9f2c-e74bdec1ab07" providerId="ADAL" clId="{92267D0B-477E-4B62-9618-83268350F2DB}" dt="2023-07-03T04:18:16.118" v="3092" actId="20577"/>
          <ac:spMkLst>
            <pc:docMk/>
            <pc:sldMk cId="3636324491" sldId="374"/>
            <ac:spMk id="20" creationId="{3318B478-FCA6-DFA2-0EE4-DD77555581B4}"/>
          </ac:spMkLst>
        </pc:spChg>
        <pc:spChg chg="add mod">
          <ac:chgData name="TAN Mei Yi [Harrisdale Senior High School]" userId="f9f029c9-d743-4d60-9f2c-e74bdec1ab07" providerId="ADAL" clId="{92267D0B-477E-4B62-9618-83268350F2DB}" dt="2023-07-03T04:18:30.910" v="3099" actId="1076"/>
          <ac:spMkLst>
            <pc:docMk/>
            <pc:sldMk cId="3636324491" sldId="374"/>
            <ac:spMk id="21" creationId="{A88F78BE-8EF5-4073-EAC6-93BFD30C0980}"/>
          </ac:spMkLst>
        </pc:spChg>
        <pc:spChg chg="add mod">
          <ac:chgData name="TAN Mei Yi [Harrisdale Senior High School]" userId="f9f029c9-d743-4d60-9f2c-e74bdec1ab07" providerId="ADAL" clId="{92267D0B-477E-4B62-9618-83268350F2DB}" dt="2023-07-03T04:18:39.891" v="3105" actId="20577"/>
          <ac:spMkLst>
            <pc:docMk/>
            <pc:sldMk cId="3636324491" sldId="374"/>
            <ac:spMk id="22" creationId="{B9A67B3B-A6F2-22CE-807B-0862BB451476}"/>
          </ac:spMkLst>
        </pc:spChg>
        <pc:spChg chg="add mod">
          <ac:chgData name="TAN Mei Yi [Harrisdale Senior High School]" userId="f9f029c9-d743-4d60-9f2c-e74bdec1ab07" providerId="ADAL" clId="{92267D0B-477E-4B62-9618-83268350F2DB}" dt="2023-07-03T04:18:53.337" v="3114" actId="1076"/>
          <ac:spMkLst>
            <pc:docMk/>
            <pc:sldMk cId="3636324491" sldId="374"/>
            <ac:spMk id="23" creationId="{37C898B0-DDF6-7549-2DF3-CAA71A5E000F}"/>
          </ac:spMkLst>
        </pc:spChg>
        <pc:spChg chg="add mod">
          <ac:chgData name="TAN Mei Yi [Harrisdale Senior High School]" userId="f9f029c9-d743-4d60-9f2c-e74bdec1ab07" providerId="ADAL" clId="{92267D0B-477E-4B62-9618-83268350F2DB}" dt="2023-07-03T04:19:01.801" v="3120" actId="20577"/>
          <ac:spMkLst>
            <pc:docMk/>
            <pc:sldMk cId="3636324491" sldId="374"/>
            <ac:spMk id="24" creationId="{DDF94E30-C4A3-739B-BE7B-2B2EBC08EDF9}"/>
          </ac:spMkLst>
        </pc:spChg>
        <pc:spChg chg="add mod">
          <ac:chgData name="TAN Mei Yi [Harrisdale Senior High School]" userId="f9f029c9-d743-4d60-9f2c-e74bdec1ab07" providerId="ADAL" clId="{92267D0B-477E-4B62-9618-83268350F2DB}" dt="2023-07-03T04:19:26.238" v="3143" actId="1076"/>
          <ac:spMkLst>
            <pc:docMk/>
            <pc:sldMk cId="3636324491" sldId="374"/>
            <ac:spMk id="25" creationId="{CC17DBFA-F1CF-02D8-D527-9D12D39A0F56}"/>
          </ac:spMkLst>
        </pc:spChg>
        <pc:picChg chg="del">
          <ac:chgData name="TAN Mei Yi [Harrisdale Senior High School]" userId="f9f029c9-d743-4d60-9f2c-e74bdec1ab07" providerId="ADAL" clId="{92267D0B-477E-4B62-9618-83268350F2DB}" dt="2023-07-03T04:13:18.896" v="2838" actId="478"/>
          <ac:picMkLst>
            <pc:docMk/>
            <pc:sldMk cId="3636324491" sldId="374"/>
            <ac:picMk id="4" creationId="{00000000-0000-0000-0000-000000000000}"/>
          </ac:picMkLst>
        </pc:picChg>
        <pc:picChg chg="del mod">
          <ac:chgData name="TAN Mei Yi [Harrisdale Senior High School]" userId="f9f029c9-d743-4d60-9f2c-e74bdec1ab07" providerId="ADAL" clId="{92267D0B-477E-4B62-9618-83268350F2DB}" dt="2023-07-03T04:16:27.925" v="2998" actId="478"/>
          <ac:picMkLst>
            <pc:docMk/>
            <pc:sldMk cId="3636324491" sldId="374"/>
            <ac:picMk id="7" creationId="{223D0759-CE62-D42C-BF48-80E9AC3B925E}"/>
          </ac:picMkLst>
        </pc:picChg>
      </pc:sldChg>
    </pc:docChg>
  </pc:docChgLst>
  <pc:docChgLst>
    <pc:chgData name="TAN Mei Yi [Harrisdale Senior High School]" userId="f9f029c9-d743-4d60-9f2c-e74bdec1ab07" providerId="ADAL" clId="{41E2DC4D-F5A7-44C2-80AB-A6ABC97E6929}"/>
    <pc:docChg chg="undo custSel addSld delSld modSld sldOrd">
      <pc:chgData name="TAN Mei Yi [Harrisdale Senior High School]" userId="f9f029c9-d743-4d60-9f2c-e74bdec1ab07" providerId="ADAL" clId="{41E2DC4D-F5A7-44C2-80AB-A6ABC97E6929}" dt="2023-06-23T02:36:13.865" v="2298" actId="20577"/>
      <pc:docMkLst>
        <pc:docMk/>
      </pc:docMkLst>
      <pc:sldChg chg="modSp add mod">
        <pc:chgData name="TAN Mei Yi [Harrisdale Senior High School]" userId="f9f029c9-d743-4d60-9f2c-e74bdec1ab07" providerId="ADAL" clId="{41E2DC4D-F5A7-44C2-80AB-A6ABC97E6929}" dt="2023-06-22T07:26:06.264" v="114" actId="208"/>
        <pc:sldMkLst>
          <pc:docMk/>
          <pc:sldMk cId="103752923" sldId="257"/>
        </pc:sldMkLst>
        <pc:spChg chg="mod">
          <ac:chgData name="TAN Mei Yi [Harrisdale Senior High School]" userId="f9f029c9-d743-4d60-9f2c-e74bdec1ab07" providerId="ADAL" clId="{41E2DC4D-F5A7-44C2-80AB-A6ABC97E6929}" dt="2023-06-22T07:26:06.264" v="114" actId="208"/>
          <ac:spMkLst>
            <pc:docMk/>
            <pc:sldMk cId="103752923" sldId="257"/>
            <ac:spMk id="6" creationId="{C0D9F14A-7572-4A53-A7A9-161DEDA40E59}"/>
          </ac:spMkLst>
        </pc:spChg>
        <pc:spChg chg="mod">
          <ac:chgData name="TAN Mei Yi [Harrisdale Senior High School]" userId="f9f029c9-d743-4d60-9f2c-e74bdec1ab07" providerId="ADAL" clId="{41E2DC4D-F5A7-44C2-80AB-A6ABC97E6929}" dt="2023-06-22T07:26:06.264" v="114" actId="208"/>
          <ac:spMkLst>
            <pc:docMk/>
            <pc:sldMk cId="103752923" sldId="257"/>
            <ac:spMk id="7" creationId="{D3646DC6-1B70-4277-BA3A-E102B4578DA3}"/>
          </ac:spMkLst>
        </pc:spChg>
        <pc:spChg chg="mod">
          <ac:chgData name="TAN Mei Yi [Harrisdale Senior High School]" userId="f9f029c9-d743-4d60-9f2c-e74bdec1ab07" providerId="ADAL" clId="{41E2DC4D-F5A7-44C2-80AB-A6ABC97E6929}" dt="2023-06-22T07:26:06.264" v="114" actId="208"/>
          <ac:spMkLst>
            <pc:docMk/>
            <pc:sldMk cId="103752923" sldId="257"/>
            <ac:spMk id="8" creationId="{FA6518D4-309A-4650-9C4F-6D52F610BBF1}"/>
          </ac:spMkLst>
        </pc:spChg>
        <pc:spChg chg="mod">
          <ac:chgData name="TAN Mei Yi [Harrisdale Senior High School]" userId="f9f029c9-d743-4d60-9f2c-e74bdec1ab07" providerId="ADAL" clId="{41E2DC4D-F5A7-44C2-80AB-A6ABC97E6929}" dt="2023-06-22T07:26:06.264" v="114" actId="208"/>
          <ac:spMkLst>
            <pc:docMk/>
            <pc:sldMk cId="103752923" sldId="257"/>
            <ac:spMk id="9" creationId="{80D2D864-40A6-4E1A-A67E-2189858C22E0}"/>
          </ac:spMkLst>
        </pc:spChg>
        <pc:spChg chg="mod">
          <ac:chgData name="TAN Mei Yi [Harrisdale Senior High School]" userId="f9f029c9-d743-4d60-9f2c-e74bdec1ab07" providerId="ADAL" clId="{41E2DC4D-F5A7-44C2-80AB-A6ABC97E6929}" dt="2023-06-22T07:26:06.264" v="114" actId="208"/>
          <ac:spMkLst>
            <pc:docMk/>
            <pc:sldMk cId="103752923" sldId="257"/>
            <ac:spMk id="10" creationId="{2FCA8BD4-775F-46DF-9C85-91F757C4B76C}"/>
          </ac:spMkLst>
        </pc:spChg>
        <pc:spChg chg="mod">
          <ac:chgData name="TAN Mei Yi [Harrisdale Senior High School]" userId="f9f029c9-d743-4d60-9f2c-e74bdec1ab07" providerId="ADAL" clId="{41E2DC4D-F5A7-44C2-80AB-A6ABC97E6929}" dt="2023-06-22T07:26:06.264" v="114" actId="208"/>
          <ac:spMkLst>
            <pc:docMk/>
            <pc:sldMk cId="103752923" sldId="257"/>
            <ac:spMk id="11" creationId="{95BDEDB6-B914-46D4-B5EB-94CE0ABECE86}"/>
          </ac:spMkLst>
        </pc:spChg>
        <pc:spChg chg="mod">
          <ac:chgData name="TAN Mei Yi [Harrisdale Senior High School]" userId="f9f029c9-d743-4d60-9f2c-e74bdec1ab07" providerId="ADAL" clId="{41E2DC4D-F5A7-44C2-80AB-A6ABC97E6929}" dt="2023-06-22T07:26:06.264" v="114" actId="208"/>
          <ac:spMkLst>
            <pc:docMk/>
            <pc:sldMk cId="103752923" sldId="257"/>
            <ac:spMk id="13" creationId="{AEFE5FD9-C255-4BDE-86B0-88EA56ECCCA7}"/>
          </ac:spMkLst>
        </pc:spChg>
        <pc:spChg chg="mod">
          <ac:chgData name="TAN Mei Yi [Harrisdale Senior High School]" userId="f9f029c9-d743-4d60-9f2c-e74bdec1ab07" providerId="ADAL" clId="{41E2DC4D-F5A7-44C2-80AB-A6ABC97E6929}" dt="2023-06-22T07:26:06.264" v="114" actId="208"/>
          <ac:spMkLst>
            <pc:docMk/>
            <pc:sldMk cId="103752923" sldId="257"/>
            <ac:spMk id="15" creationId="{513B67F1-4872-47B4-8755-A029D2A9F3A9}"/>
          </ac:spMkLst>
        </pc:spChg>
        <pc:spChg chg="mod">
          <ac:chgData name="TAN Mei Yi [Harrisdale Senior High School]" userId="f9f029c9-d743-4d60-9f2c-e74bdec1ab07" providerId="ADAL" clId="{41E2DC4D-F5A7-44C2-80AB-A6ABC97E6929}" dt="2023-06-22T07:26:06.264" v="114" actId="208"/>
          <ac:spMkLst>
            <pc:docMk/>
            <pc:sldMk cId="103752923" sldId="257"/>
            <ac:spMk id="16" creationId="{9A8EE62A-EE71-4FC8-AF6B-C4247E8D4686}"/>
          </ac:spMkLst>
        </pc:spChg>
        <pc:spChg chg="mod">
          <ac:chgData name="TAN Mei Yi [Harrisdale Senior High School]" userId="f9f029c9-d743-4d60-9f2c-e74bdec1ab07" providerId="ADAL" clId="{41E2DC4D-F5A7-44C2-80AB-A6ABC97E6929}" dt="2023-06-22T07:26:06.264" v="114" actId="208"/>
          <ac:spMkLst>
            <pc:docMk/>
            <pc:sldMk cId="103752923" sldId="257"/>
            <ac:spMk id="17" creationId="{74F9E58A-C739-443B-91F6-92DAE7C13D12}"/>
          </ac:spMkLst>
        </pc:spChg>
        <pc:graphicFrameChg chg="modGraphic">
          <ac:chgData name="TAN Mei Yi [Harrisdale Senior High School]" userId="f9f029c9-d743-4d60-9f2c-e74bdec1ab07" providerId="ADAL" clId="{41E2DC4D-F5A7-44C2-80AB-A6ABC97E6929}" dt="2023-06-22T07:25:51.490" v="111" actId="12385"/>
          <ac:graphicFrameMkLst>
            <pc:docMk/>
            <pc:sldMk cId="103752923" sldId="257"/>
            <ac:graphicFrameMk id="5" creationId="{0518B55F-3826-4E64-8DDC-55E4E7E2D7E2}"/>
          </ac:graphicFrameMkLst>
        </pc:graphicFrameChg>
      </pc:sldChg>
      <pc:sldChg chg="addSp delSp modSp add mod modAnim">
        <pc:chgData name="TAN Mei Yi [Harrisdale Senior High School]" userId="f9f029c9-d743-4d60-9f2c-e74bdec1ab07" providerId="ADAL" clId="{41E2DC4D-F5A7-44C2-80AB-A6ABC97E6929}" dt="2023-06-22T08:26:47.393" v="950" actId="207"/>
        <pc:sldMkLst>
          <pc:docMk/>
          <pc:sldMk cId="2383967886" sldId="258"/>
        </pc:sldMkLst>
        <pc:spChg chg="mod ord">
          <ac:chgData name="TAN Mei Yi [Harrisdale Senior High School]" userId="f9f029c9-d743-4d60-9f2c-e74bdec1ab07" providerId="ADAL" clId="{41E2DC4D-F5A7-44C2-80AB-A6ABC97E6929}" dt="2023-06-22T08:26:47.393" v="950" actId="207"/>
          <ac:spMkLst>
            <pc:docMk/>
            <pc:sldMk cId="2383967886" sldId="258"/>
            <ac:spMk id="3" creationId="{0A3F7536-9113-4C5A-870B-06C8B27386A9}"/>
          </ac:spMkLst>
        </pc:spChg>
        <pc:spChg chg="mod">
          <ac:chgData name="TAN Mei Yi [Harrisdale Senior High School]" userId="f9f029c9-d743-4d60-9f2c-e74bdec1ab07" providerId="ADAL" clId="{41E2DC4D-F5A7-44C2-80AB-A6ABC97E6929}" dt="2023-06-22T08:12:48.755" v="566" actId="207"/>
          <ac:spMkLst>
            <pc:docMk/>
            <pc:sldMk cId="2383967886" sldId="258"/>
            <ac:spMk id="4" creationId="{1D32C551-B652-46F7-B206-8AF89B1A3F2A}"/>
          </ac:spMkLst>
        </pc:spChg>
        <pc:spChg chg="del">
          <ac:chgData name="TAN Mei Yi [Harrisdale Senior High School]" userId="f9f029c9-d743-4d60-9f2c-e74bdec1ab07" providerId="ADAL" clId="{41E2DC4D-F5A7-44C2-80AB-A6ABC97E6929}" dt="2023-06-22T08:12:57.841" v="568" actId="478"/>
          <ac:spMkLst>
            <pc:docMk/>
            <pc:sldMk cId="2383967886" sldId="258"/>
            <ac:spMk id="5" creationId="{F20AD1F7-618B-445D-9939-56E88474E4F5}"/>
          </ac:spMkLst>
        </pc:spChg>
        <pc:picChg chg="add mod modCrop">
          <ac:chgData name="TAN Mei Yi [Harrisdale Senior High School]" userId="f9f029c9-d743-4d60-9f2c-e74bdec1ab07" providerId="ADAL" clId="{41E2DC4D-F5A7-44C2-80AB-A6ABC97E6929}" dt="2023-06-22T08:26:43.882" v="949" actId="1076"/>
          <ac:picMkLst>
            <pc:docMk/>
            <pc:sldMk cId="2383967886" sldId="258"/>
            <ac:picMk id="6" creationId="{22FC5B41-7F33-230C-4E0E-6BEA0F3AE474}"/>
          </ac:picMkLst>
        </pc:picChg>
        <pc:picChg chg="add del mod">
          <ac:chgData name="TAN Mei Yi [Harrisdale Senior High School]" userId="f9f029c9-d743-4d60-9f2c-e74bdec1ab07" providerId="ADAL" clId="{41E2DC4D-F5A7-44C2-80AB-A6ABC97E6929}" dt="2023-06-22T08:26:40.842" v="948" actId="478"/>
          <ac:picMkLst>
            <pc:docMk/>
            <pc:sldMk cId="2383967886" sldId="258"/>
            <ac:picMk id="8" creationId="{A2451417-7A06-A069-E8E2-71F126E53F52}"/>
          </ac:picMkLst>
        </pc:picChg>
        <pc:picChg chg="add del">
          <ac:chgData name="TAN Mei Yi [Harrisdale Senior High School]" userId="f9f029c9-d743-4d60-9f2c-e74bdec1ab07" providerId="ADAL" clId="{41E2DC4D-F5A7-44C2-80AB-A6ABC97E6929}" dt="2023-06-22T08:25:20.478" v="880" actId="22"/>
          <ac:picMkLst>
            <pc:docMk/>
            <pc:sldMk cId="2383967886" sldId="258"/>
            <ac:picMk id="10" creationId="{3A806D1F-51CE-944B-E919-E4FD421CD31C}"/>
          </ac:picMkLst>
        </pc:picChg>
      </pc:sldChg>
      <pc:sldChg chg="modSp add mod modAnim">
        <pc:chgData name="TAN Mei Yi [Harrisdale Senior High School]" userId="f9f029c9-d743-4d60-9f2c-e74bdec1ab07" providerId="ADAL" clId="{41E2DC4D-F5A7-44C2-80AB-A6ABC97E6929}" dt="2023-06-22T07:25:17.970" v="109" actId="115"/>
        <pc:sldMkLst>
          <pc:docMk/>
          <pc:sldMk cId="2434177787" sldId="259"/>
        </pc:sldMkLst>
        <pc:spChg chg="mod">
          <ac:chgData name="TAN Mei Yi [Harrisdale Senior High School]" userId="f9f029c9-d743-4d60-9f2c-e74bdec1ab07" providerId="ADAL" clId="{41E2DC4D-F5A7-44C2-80AB-A6ABC97E6929}" dt="2023-06-22T07:25:17.970" v="109" actId="115"/>
          <ac:spMkLst>
            <pc:docMk/>
            <pc:sldMk cId="2434177787" sldId="259"/>
            <ac:spMk id="3" creationId="{0A3F7536-9113-4C5A-870B-06C8B27386A9}"/>
          </ac:spMkLst>
        </pc:spChg>
        <pc:spChg chg="mod">
          <ac:chgData name="TAN Mei Yi [Harrisdale Senior High School]" userId="f9f029c9-d743-4d60-9f2c-e74bdec1ab07" providerId="ADAL" clId="{41E2DC4D-F5A7-44C2-80AB-A6ABC97E6929}" dt="2023-06-22T07:24:21.369" v="95" actId="208"/>
          <ac:spMkLst>
            <pc:docMk/>
            <pc:sldMk cId="2434177787" sldId="259"/>
            <ac:spMk id="4" creationId="{1D32C551-B652-46F7-B206-8AF89B1A3F2A}"/>
          </ac:spMkLst>
        </pc:spChg>
      </pc:sldChg>
      <pc:sldChg chg="addSp delSp modSp add mod modAnim">
        <pc:chgData name="TAN Mei Yi [Harrisdale Senior High School]" userId="f9f029c9-d743-4d60-9f2c-e74bdec1ab07" providerId="ADAL" clId="{41E2DC4D-F5A7-44C2-80AB-A6ABC97E6929}" dt="2023-06-23T00:30:28.621" v="1462" actId="1076"/>
        <pc:sldMkLst>
          <pc:docMk/>
          <pc:sldMk cId="2641317372" sldId="260"/>
        </pc:sldMkLst>
        <pc:spChg chg="add mod">
          <ac:chgData name="TAN Mei Yi [Harrisdale Senior High School]" userId="f9f029c9-d743-4d60-9f2c-e74bdec1ab07" providerId="ADAL" clId="{41E2DC4D-F5A7-44C2-80AB-A6ABC97E6929}" dt="2023-06-22T08:57:12.275" v="967"/>
          <ac:spMkLst>
            <pc:docMk/>
            <pc:sldMk cId="2641317372" sldId="260"/>
            <ac:spMk id="2" creationId="{2CE204DA-A7F7-3FE7-F41E-A23BCD11589B}"/>
          </ac:spMkLst>
        </pc:spChg>
        <pc:spChg chg="mod">
          <ac:chgData name="TAN Mei Yi [Harrisdale Senior High School]" userId="f9f029c9-d743-4d60-9f2c-e74bdec1ab07" providerId="ADAL" clId="{41E2DC4D-F5A7-44C2-80AB-A6ABC97E6929}" dt="2023-06-23T00:30:28.621" v="1462" actId="1076"/>
          <ac:spMkLst>
            <pc:docMk/>
            <pc:sldMk cId="2641317372" sldId="260"/>
            <ac:spMk id="3" creationId="{00000000-0000-0000-0000-000000000000}"/>
          </ac:spMkLst>
        </pc:spChg>
        <pc:spChg chg="mod">
          <ac:chgData name="TAN Mei Yi [Harrisdale Senior High School]" userId="f9f029c9-d743-4d60-9f2c-e74bdec1ab07" providerId="ADAL" clId="{41E2DC4D-F5A7-44C2-80AB-A6ABC97E6929}" dt="2023-06-22T08:57:30.299" v="971" actId="207"/>
          <ac:spMkLst>
            <pc:docMk/>
            <pc:sldMk cId="2641317372" sldId="260"/>
            <ac:spMk id="4" creationId="{00000000-0000-0000-0000-000000000000}"/>
          </ac:spMkLst>
        </pc:spChg>
        <pc:spChg chg="mod">
          <ac:chgData name="TAN Mei Yi [Harrisdale Senior High School]" userId="f9f029c9-d743-4d60-9f2c-e74bdec1ab07" providerId="ADAL" clId="{41E2DC4D-F5A7-44C2-80AB-A6ABC97E6929}" dt="2023-06-23T00:30:28.621" v="1462" actId="1076"/>
          <ac:spMkLst>
            <pc:docMk/>
            <pc:sldMk cId="2641317372" sldId="260"/>
            <ac:spMk id="5" creationId="{B5BEDCFF-CCEB-446C-B7EA-A47FD554444C}"/>
          </ac:spMkLst>
        </pc:spChg>
        <pc:spChg chg="del">
          <ac:chgData name="TAN Mei Yi [Harrisdale Senior High School]" userId="f9f029c9-d743-4d60-9f2c-e74bdec1ab07" providerId="ADAL" clId="{41E2DC4D-F5A7-44C2-80AB-A6ABC97E6929}" dt="2023-06-22T08:57:10.955" v="966" actId="478"/>
          <ac:spMkLst>
            <pc:docMk/>
            <pc:sldMk cId="2641317372" sldId="260"/>
            <ac:spMk id="6" creationId="{97DDF32D-75DA-4EDA-88BF-B3078C3AD4E1}"/>
          </ac:spMkLst>
        </pc:spChg>
        <pc:spChg chg="add del">
          <ac:chgData name="TAN Mei Yi [Harrisdale Senior High School]" userId="f9f029c9-d743-4d60-9f2c-e74bdec1ab07" providerId="ADAL" clId="{41E2DC4D-F5A7-44C2-80AB-A6ABC97E6929}" dt="2023-06-23T00:26:02.632" v="1224" actId="22"/>
          <ac:spMkLst>
            <pc:docMk/>
            <pc:sldMk cId="2641317372" sldId="260"/>
            <ac:spMk id="7" creationId="{8F9A44CC-B59D-98F4-E70C-C54A1CE87DD0}"/>
          </ac:spMkLst>
        </pc:spChg>
        <pc:spChg chg="add mod">
          <ac:chgData name="TAN Mei Yi [Harrisdale Senior High School]" userId="f9f029c9-d743-4d60-9f2c-e74bdec1ab07" providerId="ADAL" clId="{41E2DC4D-F5A7-44C2-80AB-A6ABC97E6929}" dt="2023-06-23T00:30:15.610" v="1461" actId="6549"/>
          <ac:spMkLst>
            <pc:docMk/>
            <pc:sldMk cId="2641317372" sldId="260"/>
            <ac:spMk id="8" creationId="{94C836D3-BECE-CE8C-5479-C11708D541CF}"/>
          </ac:spMkLst>
        </pc:spChg>
        <pc:picChg chg="del">
          <ac:chgData name="TAN Mei Yi [Harrisdale Senior High School]" userId="f9f029c9-d743-4d60-9f2c-e74bdec1ab07" providerId="ADAL" clId="{41E2DC4D-F5A7-44C2-80AB-A6ABC97E6929}" dt="2023-06-23T00:28:37.907" v="1457" actId="478"/>
          <ac:picMkLst>
            <pc:docMk/>
            <pc:sldMk cId="2641317372" sldId="260"/>
            <ac:picMk id="3074" creationId="{00000000-0000-0000-0000-000000000000}"/>
          </ac:picMkLst>
        </pc:picChg>
      </pc:sldChg>
      <pc:sldChg chg="addSp delSp modSp add mod modAnim">
        <pc:chgData name="TAN Mei Yi [Harrisdale Senior High School]" userId="f9f029c9-d743-4d60-9f2c-e74bdec1ab07" providerId="ADAL" clId="{41E2DC4D-F5A7-44C2-80AB-A6ABC97E6929}" dt="2023-06-22T08:57:03.702" v="965" actId="207"/>
        <pc:sldMkLst>
          <pc:docMk/>
          <pc:sldMk cId="679059391" sldId="261"/>
        </pc:sldMkLst>
        <pc:spChg chg="add mod">
          <ac:chgData name="TAN Mei Yi [Harrisdale Senior High School]" userId="f9f029c9-d743-4d60-9f2c-e74bdec1ab07" providerId="ADAL" clId="{41E2DC4D-F5A7-44C2-80AB-A6ABC97E6929}" dt="2023-06-22T08:56:28.558" v="962"/>
          <ac:spMkLst>
            <pc:docMk/>
            <pc:sldMk cId="679059391" sldId="261"/>
            <ac:spMk id="2" creationId="{2E6E7EDE-B1CF-B6EE-B831-D5AFE2815E91}"/>
          </ac:spMkLst>
        </pc:spChg>
        <pc:spChg chg="mod">
          <ac:chgData name="TAN Mei Yi [Harrisdale Senior High School]" userId="f9f029c9-d743-4d60-9f2c-e74bdec1ab07" providerId="ADAL" clId="{41E2DC4D-F5A7-44C2-80AB-A6ABC97E6929}" dt="2023-06-22T08:57:03.702" v="965" actId="207"/>
          <ac:spMkLst>
            <pc:docMk/>
            <pc:sldMk cId="679059391" sldId="261"/>
            <ac:spMk id="3" creationId="{00000000-0000-0000-0000-000000000000}"/>
          </ac:spMkLst>
        </pc:spChg>
        <pc:spChg chg="del">
          <ac:chgData name="TAN Mei Yi [Harrisdale Senior High School]" userId="f9f029c9-d743-4d60-9f2c-e74bdec1ab07" providerId="ADAL" clId="{41E2DC4D-F5A7-44C2-80AB-A6ABC97E6929}" dt="2023-06-22T08:56:28.069" v="961" actId="478"/>
          <ac:spMkLst>
            <pc:docMk/>
            <pc:sldMk cId="679059391" sldId="261"/>
            <ac:spMk id="5" creationId="{15BAE6F7-0372-4DD8-85B0-685DA2234F7E}"/>
          </ac:spMkLst>
        </pc:spChg>
        <pc:spChg chg="mod">
          <ac:chgData name="TAN Mei Yi [Harrisdale Senior High School]" userId="f9f029c9-d743-4d60-9f2c-e74bdec1ab07" providerId="ADAL" clId="{41E2DC4D-F5A7-44C2-80AB-A6ABC97E6929}" dt="2023-06-22T08:56:39.082" v="963" actId="113"/>
          <ac:spMkLst>
            <pc:docMk/>
            <pc:sldMk cId="679059391" sldId="261"/>
            <ac:spMk id="6" creationId="{00000000-0000-0000-0000-000000000000}"/>
          </ac:spMkLst>
        </pc:spChg>
      </pc:sldChg>
      <pc:sldChg chg="modSp add mod">
        <pc:chgData name="TAN Mei Yi [Harrisdale Senior High School]" userId="f9f029c9-d743-4d60-9f2c-e74bdec1ab07" providerId="ADAL" clId="{41E2DC4D-F5A7-44C2-80AB-A6ABC97E6929}" dt="2023-06-22T07:28:02.836" v="137" actId="167"/>
        <pc:sldMkLst>
          <pc:docMk/>
          <pc:sldMk cId="3752622076" sldId="265"/>
        </pc:sldMkLst>
        <pc:spChg chg="mod">
          <ac:chgData name="TAN Mei Yi [Harrisdale Senior High School]" userId="f9f029c9-d743-4d60-9f2c-e74bdec1ab07" providerId="ADAL" clId="{41E2DC4D-F5A7-44C2-80AB-A6ABC97E6929}" dt="2023-06-22T07:27:55.158" v="135" actId="20577"/>
          <ac:spMkLst>
            <pc:docMk/>
            <pc:sldMk cId="3752622076" sldId="265"/>
            <ac:spMk id="3" creationId="{0A3F7536-9113-4C5A-870B-06C8B27386A9}"/>
          </ac:spMkLst>
        </pc:spChg>
        <pc:spChg chg="mod">
          <ac:chgData name="TAN Mei Yi [Harrisdale Senior High School]" userId="f9f029c9-d743-4d60-9f2c-e74bdec1ab07" providerId="ADAL" clId="{41E2DC4D-F5A7-44C2-80AB-A6ABC97E6929}" dt="2023-06-22T07:24:12.645" v="92" actId="207"/>
          <ac:spMkLst>
            <pc:docMk/>
            <pc:sldMk cId="3752622076" sldId="265"/>
            <ac:spMk id="4" creationId="{1D32C551-B652-46F7-B206-8AF89B1A3F2A}"/>
          </ac:spMkLst>
        </pc:spChg>
        <pc:picChg chg="mod ord">
          <ac:chgData name="TAN Mei Yi [Harrisdale Senior High School]" userId="f9f029c9-d743-4d60-9f2c-e74bdec1ab07" providerId="ADAL" clId="{41E2DC4D-F5A7-44C2-80AB-A6ABC97E6929}" dt="2023-06-22T07:28:02.836" v="137" actId="167"/>
          <ac:picMkLst>
            <pc:docMk/>
            <pc:sldMk cId="3752622076" sldId="265"/>
            <ac:picMk id="5" creationId="{8648715B-48CF-4243-932D-A22504EC93D3}"/>
          </ac:picMkLst>
        </pc:picChg>
      </pc:sldChg>
      <pc:sldChg chg="addSp delSp modSp add mod">
        <pc:chgData name="TAN Mei Yi [Harrisdale Senior High School]" userId="f9f029c9-d743-4d60-9f2c-e74bdec1ab07" providerId="ADAL" clId="{41E2DC4D-F5A7-44C2-80AB-A6ABC97E6929}" dt="2023-06-22T07:30:27.835" v="141" actId="20577"/>
        <pc:sldMkLst>
          <pc:docMk/>
          <pc:sldMk cId="1873093485" sldId="268"/>
        </pc:sldMkLst>
        <pc:spChg chg="add mod">
          <ac:chgData name="TAN Mei Yi [Harrisdale Senior High School]" userId="f9f029c9-d743-4d60-9f2c-e74bdec1ab07" providerId="ADAL" clId="{41E2DC4D-F5A7-44C2-80AB-A6ABC97E6929}" dt="2023-06-22T07:23:50.803" v="86"/>
          <ac:spMkLst>
            <pc:docMk/>
            <pc:sldMk cId="1873093485" sldId="268"/>
            <ac:spMk id="2" creationId="{585AA676-DD8C-421E-43B1-057281CAA2EB}"/>
          </ac:spMkLst>
        </pc:spChg>
        <pc:spChg chg="mod">
          <ac:chgData name="TAN Mei Yi [Harrisdale Senior High School]" userId="f9f029c9-d743-4d60-9f2c-e74bdec1ab07" providerId="ADAL" clId="{41E2DC4D-F5A7-44C2-80AB-A6ABC97E6929}" dt="2023-06-22T07:30:27.835" v="141" actId="20577"/>
          <ac:spMkLst>
            <pc:docMk/>
            <pc:sldMk cId="1873093485" sldId="268"/>
            <ac:spMk id="3" creationId="{3538EDBE-9072-4203-8EC9-5F564B770271}"/>
          </ac:spMkLst>
        </pc:spChg>
        <pc:spChg chg="del">
          <ac:chgData name="TAN Mei Yi [Harrisdale Senior High School]" userId="f9f029c9-d743-4d60-9f2c-e74bdec1ab07" providerId="ADAL" clId="{41E2DC4D-F5A7-44C2-80AB-A6ABC97E6929}" dt="2023-06-22T07:23:50.540" v="85" actId="478"/>
          <ac:spMkLst>
            <pc:docMk/>
            <pc:sldMk cId="1873093485" sldId="268"/>
            <ac:spMk id="4" creationId="{245C0A7D-D7F1-445D-9DDB-5C70B5C432FD}"/>
          </ac:spMkLst>
        </pc:spChg>
        <pc:picChg chg="mod">
          <ac:chgData name="TAN Mei Yi [Harrisdale Senior High School]" userId="f9f029c9-d743-4d60-9f2c-e74bdec1ab07" providerId="ADAL" clId="{41E2DC4D-F5A7-44C2-80AB-A6ABC97E6929}" dt="2023-06-22T07:30:26.050" v="140" actId="1076"/>
          <ac:picMkLst>
            <pc:docMk/>
            <pc:sldMk cId="1873093485" sldId="268"/>
            <ac:picMk id="5" creationId="{412968DE-5550-40AA-8218-8F52CD425FC7}"/>
          </ac:picMkLst>
        </pc:picChg>
      </pc:sldChg>
      <pc:sldChg chg="del">
        <pc:chgData name="TAN Mei Yi [Harrisdale Senior High School]" userId="f9f029c9-d743-4d60-9f2c-e74bdec1ab07" providerId="ADAL" clId="{41E2DC4D-F5A7-44C2-80AB-A6ABC97E6929}" dt="2023-06-22T07:26:17.179" v="115" actId="47"/>
        <pc:sldMkLst>
          <pc:docMk/>
          <pc:sldMk cId="1318951816" sldId="269"/>
        </pc:sldMkLst>
      </pc:sldChg>
      <pc:sldChg chg="del">
        <pc:chgData name="TAN Mei Yi [Harrisdale Senior High School]" userId="f9f029c9-d743-4d60-9f2c-e74bdec1ab07" providerId="ADAL" clId="{41E2DC4D-F5A7-44C2-80AB-A6ABC97E6929}" dt="2023-06-22T07:26:17.179" v="115" actId="47"/>
        <pc:sldMkLst>
          <pc:docMk/>
          <pc:sldMk cId="2239862296" sldId="270"/>
        </pc:sldMkLst>
      </pc:sldChg>
      <pc:sldChg chg="addSp delSp modSp add mod ord modAnim">
        <pc:chgData name="TAN Mei Yi [Harrisdale Senior High School]" userId="f9f029c9-d743-4d60-9f2c-e74bdec1ab07" providerId="ADAL" clId="{41E2DC4D-F5A7-44C2-80AB-A6ABC97E6929}" dt="2023-06-23T00:03:35.649" v="1202" actId="404"/>
        <pc:sldMkLst>
          <pc:docMk/>
          <pc:sldMk cId="3977380611" sldId="270"/>
        </pc:sldMkLst>
        <pc:spChg chg="mod">
          <ac:chgData name="TAN Mei Yi [Harrisdale Senior High School]" userId="f9f029c9-d743-4d60-9f2c-e74bdec1ab07" providerId="ADAL" clId="{41E2DC4D-F5A7-44C2-80AB-A6ABC97E6929}" dt="2023-06-22T08:57:55.176" v="977" actId="207"/>
          <ac:spMkLst>
            <pc:docMk/>
            <pc:sldMk cId="3977380611" sldId="270"/>
            <ac:spMk id="3" creationId="{00000000-0000-0000-0000-000000000000}"/>
          </ac:spMkLst>
        </pc:spChg>
        <pc:spChg chg="add mod">
          <ac:chgData name="TAN Mei Yi [Harrisdale Senior High School]" userId="f9f029c9-d743-4d60-9f2c-e74bdec1ab07" providerId="ADAL" clId="{41E2DC4D-F5A7-44C2-80AB-A6ABC97E6929}" dt="2023-06-22T08:57:39.504" v="973"/>
          <ac:spMkLst>
            <pc:docMk/>
            <pc:sldMk cId="3977380611" sldId="270"/>
            <ac:spMk id="4" creationId="{C1BD9743-AE42-AB55-B939-F1517B577A0E}"/>
          </ac:spMkLst>
        </pc:spChg>
        <pc:spChg chg="add mod">
          <ac:chgData name="TAN Mei Yi [Harrisdale Senior High School]" userId="f9f029c9-d743-4d60-9f2c-e74bdec1ab07" providerId="ADAL" clId="{41E2DC4D-F5A7-44C2-80AB-A6ABC97E6929}" dt="2023-06-23T00:03:35.649" v="1202" actId="404"/>
          <ac:spMkLst>
            <pc:docMk/>
            <pc:sldMk cId="3977380611" sldId="270"/>
            <ac:spMk id="5" creationId="{0FD55F1D-A876-410D-8A23-52D2FE3741B4}"/>
          </ac:spMkLst>
        </pc:spChg>
        <pc:spChg chg="del">
          <ac:chgData name="TAN Mei Yi [Harrisdale Senior High School]" userId="f9f029c9-d743-4d60-9f2c-e74bdec1ab07" providerId="ADAL" clId="{41E2DC4D-F5A7-44C2-80AB-A6ABC97E6929}" dt="2023-06-22T08:57:38.081" v="972" actId="478"/>
          <ac:spMkLst>
            <pc:docMk/>
            <pc:sldMk cId="3977380611" sldId="270"/>
            <ac:spMk id="6" creationId="{97DDF32D-75DA-4EDA-88BF-B3078C3AD4E1}"/>
          </ac:spMkLst>
        </pc:spChg>
        <pc:picChg chg="del">
          <ac:chgData name="TAN Mei Yi [Harrisdale Senior High School]" userId="f9f029c9-d743-4d60-9f2c-e74bdec1ab07" providerId="ADAL" clId="{41E2DC4D-F5A7-44C2-80AB-A6ABC97E6929}" dt="2023-06-23T00:03:30.813" v="1200" actId="478"/>
          <ac:picMkLst>
            <pc:docMk/>
            <pc:sldMk cId="3977380611" sldId="270"/>
            <ac:picMk id="2" creationId="{BEAF43AB-EDB6-B939-C508-819F455C72C8}"/>
          </ac:picMkLst>
        </pc:picChg>
      </pc:sldChg>
      <pc:sldChg chg="del">
        <pc:chgData name="TAN Mei Yi [Harrisdale Senior High School]" userId="f9f029c9-d743-4d60-9f2c-e74bdec1ab07" providerId="ADAL" clId="{41E2DC4D-F5A7-44C2-80AB-A6ABC97E6929}" dt="2023-06-22T07:26:17.179" v="115" actId="47"/>
        <pc:sldMkLst>
          <pc:docMk/>
          <pc:sldMk cId="1481058828" sldId="271"/>
        </pc:sldMkLst>
      </pc:sldChg>
      <pc:sldChg chg="addSp delSp modSp add mod modAnim">
        <pc:chgData name="TAN Mei Yi [Harrisdale Senior High School]" userId="f9f029c9-d743-4d60-9f2c-e74bdec1ab07" providerId="ADAL" clId="{41E2DC4D-F5A7-44C2-80AB-A6ABC97E6929}" dt="2023-06-23T00:31:58.956" v="1595"/>
        <pc:sldMkLst>
          <pc:docMk/>
          <pc:sldMk cId="2095205418" sldId="271"/>
        </pc:sldMkLst>
        <pc:spChg chg="add mod">
          <ac:chgData name="TAN Mei Yi [Harrisdale Senior High School]" userId="f9f029c9-d743-4d60-9f2c-e74bdec1ab07" providerId="ADAL" clId="{41E2DC4D-F5A7-44C2-80AB-A6ABC97E6929}" dt="2023-06-22T08:58:02.113" v="979"/>
          <ac:spMkLst>
            <pc:docMk/>
            <pc:sldMk cId="2095205418" sldId="271"/>
            <ac:spMk id="2" creationId="{8AD8E2F2-ED3F-CB18-F9C4-5F9211F5D3DF}"/>
          </ac:spMkLst>
        </pc:spChg>
        <pc:spChg chg="mod">
          <ac:chgData name="TAN Mei Yi [Harrisdale Senior High School]" userId="f9f029c9-d743-4d60-9f2c-e74bdec1ab07" providerId="ADAL" clId="{41E2DC4D-F5A7-44C2-80AB-A6ABC97E6929}" dt="2023-06-23T00:30:49.985" v="1463" actId="207"/>
          <ac:spMkLst>
            <pc:docMk/>
            <pc:sldMk cId="2095205418" sldId="271"/>
            <ac:spMk id="3" creationId="{00000000-0000-0000-0000-000000000000}"/>
          </ac:spMkLst>
        </pc:spChg>
        <pc:spChg chg="add del">
          <ac:chgData name="TAN Mei Yi [Harrisdale Senior High School]" userId="f9f029c9-d743-4d60-9f2c-e74bdec1ab07" providerId="ADAL" clId="{41E2DC4D-F5A7-44C2-80AB-A6ABC97E6929}" dt="2023-06-23T00:30:57.214" v="1466" actId="22"/>
          <ac:spMkLst>
            <pc:docMk/>
            <pc:sldMk cId="2095205418" sldId="271"/>
            <ac:spMk id="6" creationId="{3B13F52B-E4A0-C363-950A-CABFF13FD410}"/>
          </ac:spMkLst>
        </pc:spChg>
        <pc:spChg chg="del">
          <ac:chgData name="TAN Mei Yi [Harrisdale Senior High School]" userId="f9f029c9-d743-4d60-9f2c-e74bdec1ab07" providerId="ADAL" clId="{41E2DC4D-F5A7-44C2-80AB-A6ABC97E6929}" dt="2023-06-22T08:58:01.855" v="978" actId="478"/>
          <ac:spMkLst>
            <pc:docMk/>
            <pc:sldMk cId="2095205418" sldId="271"/>
            <ac:spMk id="6" creationId="{97DDF32D-75DA-4EDA-88BF-B3078C3AD4E1}"/>
          </ac:spMkLst>
        </pc:spChg>
        <pc:spChg chg="mod">
          <ac:chgData name="TAN Mei Yi [Harrisdale Senior High School]" userId="f9f029c9-d743-4d60-9f2c-e74bdec1ab07" providerId="ADAL" clId="{41E2DC4D-F5A7-44C2-80AB-A6ABC97E6929}" dt="2023-06-23T00:30:49.985" v="1463" actId="207"/>
          <ac:spMkLst>
            <pc:docMk/>
            <pc:sldMk cId="2095205418" sldId="271"/>
            <ac:spMk id="7" creationId="{F305A834-CE8D-7D89-EBC9-21DA39C78738}"/>
          </ac:spMkLst>
        </pc:spChg>
        <pc:spChg chg="mod">
          <ac:chgData name="TAN Mei Yi [Harrisdale Senior High School]" userId="f9f029c9-d743-4d60-9f2c-e74bdec1ab07" providerId="ADAL" clId="{41E2DC4D-F5A7-44C2-80AB-A6ABC97E6929}" dt="2023-06-23T00:30:49.985" v="1463" actId="207"/>
          <ac:spMkLst>
            <pc:docMk/>
            <pc:sldMk cId="2095205418" sldId="271"/>
            <ac:spMk id="8" creationId="{C1CBA402-9E85-A7F5-97B4-A180A7E07B33}"/>
          </ac:spMkLst>
        </pc:spChg>
        <pc:spChg chg="mod">
          <ac:chgData name="TAN Mei Yi [Harrisdale Senior High School]" userId="f9f029c9-d743-4d60-9f2c-e74bdec1ab07" providerId="ADAL" clId="{41E2DC4D-F5A7-44C2-80AB-A6ABC97E6929}" dt="2023-06-23T00:30:49.985" v="1463" actId="207"/>
          <ac:spMkLst>
            <pc:docMk/>
            <pc:sldMk cId="2095205418" sldId="271"/>
            <ac:spMk id="9" creationId="{A5635893-9AFD-B943-3697-F2ABF869E496}"/>
          </ac:spMkLst>
        </pc:spChg>
        <pc:spChg chg="add mod">
          <ac:chgData name="TAN Mei Yi [Harrisdale Senior High School]" userId="f9f029c9-d743-4d60-9f2c-e74bdec1ab07" providerId="ADAL" clId="{41E2DC4D-F5A7-44C2-80AB-A6ABC97E6929}" dt="2023-06-23T00:31:37.342" v="1591" actId="14100"/>
          <ac:spMkLst>
            <pc:docMk/>
            <pc:sldMk cId="2095205418" sldId="271"/>
            <ac:spMk id="10" creationId="{EB559582-912A-5BA6-011A-CBB1D4320EEF}"/>
          </ac:spMkLst>
        </pc:spChg>
        <pc:spChg chg="mod">
          <ac:chgData name="TAN Mei Yi [Harrisdale Senior High School]" userId="f9f029c9-d743-4d60-9f2c-e74bdec1ab07" providerId="ADAL" clId="{41E2DC4D-F5A7-44C2-80AB-A6ABC97E6929}" dt="2023-06-23T00:30:49.985" v="1463" actId="207"/>
          <ac:spMkLst>
            <pc:docMk/>
            <pc:sldMk cId="2095205418" sldId="271"/>
            <ac:spMk id="11" creationId="{7C702422-75B8-0BB9-3CB6-B81410391AB2}"/>
          </ac:spMkLst>
        </pc:spChg>
        <pc:spChg chg="mod">
          <ac:chgData name="TAN Mei Yi [Harrisdale Senior High School]" userId="f9f029c9-d743-4d60-9f2c-e74bdec1ab07" providerId="ADAL" clId="{41E2DC4D-F5A7-44C2-80AB-A6ABC97E6929}" dt="2023-06-23T00:30:49.985" v="1463" actId="207"/>
          <ac:spMkLst>
            <pc:docMk/>
            <pc:sldMk cId="2095205418" sldId="271"/>
            <ac:spMk id="12" creationId="{552D2F31-5149-67F9-243B-D05D7C20BDCD}"/>
          </ac:spMkLst>
        </pc:spChg>
        <pc:spChg chg="mod">
          <ac:chgData name="TAN Mei Yi [Harrisdale Senior High School]" userId="f9f029c9-d743-4d60-9f2c-e74bdec1ab07" providerId="ADAL" clId="{41E2DC4D-F5A7-44C2-80AB-A6ABC97E6929}" dt="2023-06-23T00:30:49.985" v="1463" actId="207"/>
          <ac:spMkLst>
            <pc:docMk/>
            <pc:sldMk cId="2095205418" sldId="271"/>
            <ac:spMk id="13" creationId="{048511B5-5B37-E782-B6B3-7EBA16D5FD15}"/>
          </ac:spMkLst>
        </pc:spChg>
        <pc:spChg chg="mod">
          <ac:chgData name="TAN Mei Yi [Harrisdale Senior High School]" userId="f9f029c9-d743-4d60-9f2c-e74bdec1ab07" providerId="ADAL" clId="{41E2DC4D-F5A7-44C2-80AB-A6ABC97E6929}" dt="2023-06-23T00:30:49.985" v="1463" actId="207"/>
          <ac:spMkLst>
            <pc:docMk/>
            <pc:sldMk cId="2095205418" sldId="271"/>
            <ac:spMk id="14" creationId="{4ED04D20-8326-BB80-F054-282E61927C46}"/>
          </ac:spMkLst>
        </pc:spChg>
        <pc:spChg chg="mod">
          <ac:chgData name="TAN Mei Yi [Harrisdale Senior High School]" userId="f9f029c9-d743-4d60-9f2c-e74bdec1ab07" providerId="ADAL" clId="{41E2DC4D-F5A7-44C2-80AB-A6ABC97E6929}" dt="2023-06-23T00:30:49.985" v="1463" actId="207"/>
          <ac:spMkLst>
            <pc:docMk/>
            <pc:sldMk cId="2095205418" sldId="271"/>
            <ac:spMk id="15" creationId="{1E6D7B47-2B10-2972-D594-3F5CC0C2FB24}"/>
          </ac:spMkLst>
        </pc:spChg>
        <pc:spChg chg="mod">
          <ac:chgData name="TAN Mei Yi [Harrisdale Senior High School]" userId="f9f029c9-d743-4d60-9f2c-e74bdec1ab07" providerId="ADAL" clId="{41E2DC4D-F5A7-44C2-80AB-A6ABC97E6929}" dt="2023-06-23T00:30:49.985" v="1463" actId="207"/>
          <ac:spMkLst>
            <pc:docMk/>
            <pc:sldMk cId="2095205418" sldId="271"/>
            <ac:spMk id="16" creationId="{8ED53044-ACE3-6C3A-C401-A912D4AC1D79}"/>
          </ac:spMkLst>
        </pc:spChg>
        <pc:spChg chg="mod">
          <ac:chgData name="TAN Mei Yi [Harrisdale Senior High School]" userId="f9f029c9-d743-4d60-9f2c-e74bdec1ab07" providerId="ADAL" clId="{41E2DC4D-F5A7-44C2-80AB-A6ABC97E6929}" dt="2023-06-23T00:30:49.985" v="1463" actId="207"/>
          <ac:spMkLst>
            <pc:docMk/>
            <pc:sldMk cId="2095205418" sldId="271"/>
            <ac:spMk id="17" creationId="{17E5B637-0386-B2BC-EA8E-357D251FD1C4}"/>
          </ac:spMkLst>
        </pc:spChg>
        <pc:picChg chg="mod modCrop">
          <ac:chgData name="TAN Mei Yi [Harrisdale Senior High School]" userId="f9f029c9-d743-4d60-9f2c-e74bdec1ab07" providerId="ADAL" clId="{41E2DC4D-F5A7-44C2-80AB-A6ABC97E6929}" dt="2023-06-23T00:31:58.956" v="1595"/>
          <ac:picMkLst>
            <pc:docMk/>
            <pc:sldMk cId="2095205418" sldId="271"/>
            <ac:picMk id="5" creationId="{985C436B-9F21-50B9-059A-D6ECCEBE9DF5}"/>
          </ac:picMkLst>
        </pc:picChg>
      </pc:sldChg>
      <pc:sldChg chg="del">
        <pc:chgData name="TAN Mei Yi [Harrisdale Senior High School]" userId="f9f029c9-d743-4d60-9f2c-e74bdec1ab07" providerId="ADAL" clId="{41E2DC4D-F5A7-44C2-80AB-A6ABC97E6929}" dt="2023-06-22T07:26:17.179" v="115" actId="47"/>
        <pc:sldMkLst>
          <pc:docMk/>
          <pc:sldMk cId="1803954934" sldId="274"/>
        </pc:sldMkLst>
      </pc:sldChg>
      <pc:sldChg chg="modSp mod">
        <pc:chgData name="TAN Mei Yi [Harrisdale Senior High School]" userId="f9f029c9-d743-4d60-9f2c-e74bdec1ab07" providerId="ADAL" clId="{41E2DC4D-F5A7-44C2-80AB-A6ABC97E6929}" dt="2023-06-22T09:00:50.418" v="1011" actId="20577"/>
        <pc:sldMkLst>
          <pc:docMk/>
          <pc:sldMk cId="3000480193" sldId="288"/>
        </pc:sldMkLst>
        <pc:spChg chg="mod">
          <ac:chgData name="TAN Mei Yi [Harrisdale Senior High School]" userId="f9f029c9-d743-4d60-9f2c-e74bdec1ab07" providerId="ADAL" clId="{41E2DC4D-F5A7-44C2-80AB-A6ABC97E6929}" dt="2023-06-22T09:00:50.418" v="1011" actId="20577"/>
          <ac:spMkLst>
            <pc:docMk/>
            <pc:sldMk cId="3000480193" sldId="288"/>
            <ac:spMk id="5" creationId="{00000000-0000-0000-0000-000000000000}"/>
          </ac:spMkLst>
        </pc:spChg>
      </pc:sldChg>
      <pc:sldChg chg="addSp delSp modSp mod">
        <pc:chgData name="TAN Mei Yi [Harrisdale Senior High School]" userId="f9f029c9-d743-4d60-9f2c-e74bdec1ab07" providerId="ADAL" clId="{41E2DC4D-F5A7-44C2-80AB-A6ABC97E6929}" dt="2023-06-22T07:23:15.790" v="81" actId="20577"/>
        <pc:sldMkLst>
          <pc:docMk/>
          <pc:sldMk cId="2226349418" sldId="292"/>
        </pc:sldMkLst>
        <pc:spChg chg="mod">
          <ac:chgData name="TAN Mei Yi [Harrisdale Senior High School]" userId="f9f029c9-d743-4d60-9f2c-e74bdec1ab07" providerId="ADAL" clId="{41E2DC4D-F5A7-44C2-80AB-A6ABC97E6929}" dt="2023-06-22T07:22:58.740" v="17" actId="20577"/>
          <ac:spMkLst>
            <pc:docMk/>
            <pc:sldMk cId="2226349418" sldId="292"/>
            <ac:spMk id="21" creationId="{8E7845BC-DC72-44E1-BABF-6AFB4DC3022D}"/>
          </ac:spMkLst>
        </pc:spChg>
        <pc:spChg chg="mod">
          <ac:chgData name="TAN Mei Yi [Harrisdale Senior High School]" userId="f9f029c9-d743-4d60-9f2c-e74bdec1ab07" providerId="ADAL" clId="{41E2DC4D-F5A7-44C2-80AB-A6ABC97E6929}" dt="2023-06-22T07:23:15.790" v="81" actId="20577"/>
          <ac:spMkLst>
            <pc:docMk/>
            <pc:sldMk cId="2226349418" sldId="292"/>
            <ac:spMk id="22" creationId="{046BE2BE-401B-43B6-9F59-E6AE635E14BD}"/>
          </ac:spMkLst>
        </pc:spChg>
        <pc:graphicFrameChg chg="add del mod">
          <ac:chgData name="TAN Mei Yi [Harrisdale Senior High School]" userId="f9f029c9-d743-4d60-9f2c-e74bdec1ab07" providerId="ADAL" clId="{41E2DC4D-F5A7-44C2-80AB-A6ABC97E6929}" dt="2023-06-22T07:22:26.678" v="1" actId="478"/>
          <ac:graphicFrameMkLst>
            <pc:docMk/>
            <pc:sldMk cId="2226349418" sldId="292"/>
            <ac:graphicFrameMk id="2" creationId="{578E8EEC-BC2D-BB4C-5028-5C255F99BB78}"/>
          </ac:graphicFrameMkLst>
        </pc:graphicFrameChg>
      </pc:sldChg>
      <pc:sldChg chg="del">
        <pc:chgData name="TAN Mei Yi [Harrisdale Senior High School]" userId="f9f029c9-d743-4d60-9f2c-e74bdec1ab07" providerId="ADAL" clId="{41E2DC4D-F5A7-44C2-80AB-A6ABC97E6929}" dt="2023-06-22T07:26:17.179" v="115" actId="47"/>
        <pc:sldMkLst>
          <pc:docMk/>
          <pc:sldMk cId="297318505" sldId="308"/>
        </pc:sldMkLst>
      </pc:sldChg>
      <pc:sldChg chg="del">
        <pc:chgData name="TAN Mei Yi [Harrisdale Senior High School]" userId="f9f029c9-d743-4d60-9f2c-e74bdec1ab07" providerId="ADAL" clId="{41E2DC4D-F5A7-44C2-80AB-A6ABC97E6929}" dt="2023-06-22T07:26:17.179" v="115" actId="47"/>
        <pc:sldMkLst>
          <pc:docMk/>
          <pc:sldMk cId="938807537" sldId="309"/>
        </pc:sldMkLst>
      </pc:sldChg>
      <pc:sldChg chg="del">
        <pc:chgData name="TAN Mei Yi [Harrisdale Senior High School]" userId="f9f029c9-d743-4d60-9f2c-e74bdec1ab07" providerId="ADAL" clId="{41E2DC4D-F5A7-44C2-80AB-A6ABC97E6929}" dt="2023-06-22T07:26:17.179" v="115" actId="47"/>
        <pc:sldMkLst>
          <pc:docMk/>
          <pc:sldMk cId="116718190" sldId="340"/>
        </pc:sldMkLst>
      </pc:sldChg>
      <pc:sldChg chg="del">
        <pc:chgData name="TAN Mei Yi [Harrisdale Senior High School]" userId="f9f029c9-d743-4d60-9f2c-e74bdec1ab07" providerId="ADAL" clId="{41E2DC4D-F5A7-44C2-80AB-A6ABC97E6929}" dt="2023-06-22T07:26:17.179" v="115" actId="47"/>
        <pc:sldMkLst>
          <pc:docMk/>
          <pc:sldMk cId="2660949895" sldId="341"/>
        </pc:sldMkLst>
      </pc:sldChg>
      <pc:sldChg chg="addSp delSp modSp add mod modAnim">
        <pc:chgData name="TAN Mei Yi [Harrisdale Senior High School]" userId="f9f029c9-d743-4d60-9f2c-e74bdec1ab07" providerId="ADAL" clId="{41E2DC4D-F5A7-44C2-80AB-A6ABC97E6929}" dt="2023-06-22T07:27:08.309" v="122"/>
        <pc:sldMkLst>
          <pc:docMk/>
          <pc:sldMk cId="1171885929" sldId="342"/>
        </pc:sldMkLst>
        <pc:spChg chg="add mod">
          <ac:chgData name="TAN Mei Yi [Harrisdale Senior High School]" userId="f9f029c9-d743-4d60-9f2c-e74bdec1ab07" providerId="ADAL" clId="{41E2DC4D-F5A7-44C2-80AB-A6ABC97E6929}" dt="2023-06-22T07:24:02.481" v="91"/>
          <ac:spMkLst>
            <pc:docMk/>
            <pc:sldMk cId="1171885929" sldId="342"/>
            <ac:spMk id="2" creationId="{66B7A932-45F5-5B9E-5218-179B34C7E12E}"/>
          </ac:spMkLst>
        </pc:spChg>
        <pc:spChg chg="mod">
          <ac:chgData name="TAN Mei Yi [Harrisdale Senior High School]" userId="f9f029c9-d743-4d60-9f2c-e74bdec1ab07" providerId="ADAL" clId="{41E2DC4D-F5A7-44C2-80AB-A6ABC97E6929}" dt="2023-06-22T07:27:03.536" v="121" actId="207"/>
          <ac:spMkLst>
            <pc:docMk/>
            <pc:sldMk cId="1171885929" sldId="342"/>
            <ac:spMk id="3" creationId="{3538EDBE-9072-4203-8EC9-5F564B770271}"/>
          </ac:spMkLst>
        </pc:spChg>
        <pc:spChg chg="del">
          <ac:chgData name="TAN Mei Yi [Harrisdale Senior High School]" userId="f9f029c9-d743-4d60-9f2c-e74bdec1ab07" providerId="ADAL" clId="{41E2DC4D-F5A7-44C2-80AB-A6ABC97E6929}" dt="2023-06-22T07:24:01.661" v="90" actId="478"/>
          <ac:spMkLst>
            <pc:docMk/>
            <pc:sldMk cId="1171885929" sldId="342"/>
            <ac:spMk id="4" creationId="{245C0A7D-D7F1-445D-9DDB-5C70B5C432FD}"/>
          </ac:spMkLst>
        </pc:spChg>
        <pc:spChg chg="mod">
          <ac:chgData name="TAN Mei Yi [Harrisdale Senior High School]" userId="f9f029c9-d743-4d60-9f2c-e74bdec1ab07" providerId="ADAL" clId="{41E2DC4D-F5A7-44C2-80AB-A6ABC97E6929}" dt="2023-06-22T07:26:45.932" v="118" actId="207"/>
          <ac:spMkLst>
            <pc:docMk/>
            <pc:sldMk cId="1171885929" sldId="342"/>
            <ac:spMk id="6" creationId="{CDEB31D1-A000-4842-8332-79C320826BAC}"/>
          </ac:spMkLst>
        </pc:spChg>
      </pc:sldChg>
      <pc:sldChg chg="addSp delSp modSp add mod delAnim modAnim">
        <pc:chgData name="TAN Mei Yi [Harrisdale Senior High School]" userId="f9f029c9-d743-4d60-9f2c-e74bdec1ab07" providerId="ADAL" clId="{41E2DC4D-F5A7-44C2-80AB-A6ABC97E6929}" dt="2023-06-22T08:09:35.936" v="562"/>
        <pc:sldMkLst>
          <pc:docMk/>
          <pc:sldMk cId="6328878" sldId="343"/>
        </pc:sldMkLst>
        <pc:spChg chg="del">
          <ac:chgData name="TAN Mei Yi [Harrisdale Senior High School]" userId="f9f029c9-d743-4d60-9f2c-e74bdec1ab07" providerId="ADAL" clId="{41E2DC4D-F5A7-44C2-80AB-A6ABC97E6929}" dt="2023-06-22T07:59:04.815" v="146" actId="478"/>
          <ac:spMkLst>
            <pc:docMk/>
            <pc:sldMk cId="6328878" sldId="343"/>
            <ac:spMk id="3" creationId="{3538EDBE-9072-4203-8EC9-5F564B770271}"/>
          </ac:spMkLst>
        </pc:spChg>
        <pc:spChg chg="del">
          <ac:chgData name="TAN Mei Yi [Harrisdale Senior High School]" userId="f9f029c9-d743-4d60-9f2c-e74bdec1ab07" providerId="ADAL" clId="{41E2DC4D-F5A7-44C2-80AB-A6ABC97E6929}" dt="2023-06-22T07:59:00.244" v="144" actId="478"/>
          <ac:spMkLst>
            <pc:docMk/>
            <pc:sldMk cId="6328878" sldId="343"/>
            <ac:spMk id="6" creationId="{CDEB31D1-A000-4842-8332-79C320826BAC}"/>
          </ac:spMkLst>
        </pc:spChg>
        <pc:spChg chg="add del mod">
          <ac:chgData name="TAN Mei Yi [Harrisdale Senior High School]" userId="f9f029c9-d743-4d60-9f2c-e74bdec1ab07" providerId="ADAL" clId="{41E2DC4D-F5A7-44C2-80AB-A6ABC97E6929}" dt="2023-06-22T07:59:07.282" v="147" actId="478"/>
          <ac:spMkLst>
            <pc:docMk/>
            <pc:sldMk cId="6328878" sldId="343"/>
            <ac:spMk id="9" creationId="{8980A111-CB86-84DE-1DA1-5E19BA225F2E}"/>
          </ac:spMkLst>
        </pc:spChg>
        <pc:spChg chg="add mod ord">
          <ac:chgData name="TAN Mei Yi [Harrisdale Senior High School]" userId="f9f029c9-d743-4d60-9f2c-e74bdec1ab07" providerId="ADAL" clId="{41E2DC4D-F5A7-44C2-80AB-A6ABC97E6929}" dt="2023-06-22T08:02:51.598" v="490" actId="167"/>
          <ac:spMkLst>
            <pc:docMk/>
            <pc:sldMk cId="6328878" sldId="343"/>
            <ac:spMk id="10" creationId="{FC638C4C-582A-22EF-ACB3-4AB60C721E9D}"/>
          </ac:spMkLst>
        </pc:spChg>
        <pc:spChg chg="add mod">
          <ac:chgData name="TAN Mei Yi [Harrisdale Senior High School]" userId="f9f029c9-d743-4d60-9f2c-e74bdec1ab07" providerId="ADAL" clId="{41E2DC4D-F5A7-44C2-80AB-A6ABC97E6929}" dt="2023-06-22T08:09:33.221" v="561" actId="20577"/>
          <ac:spMkLst>
            <pc:docMk/>
            <pc:sldMk cId="6328878" sldId="343"/>
            <ac:spMk id="11" creationId="{64C16A54-43FE-8B71-79E8-E2869D358CFB}"/>
          </ac:spMkLst>
        </pc:spChg>
        <pc:spChg chg="add mod">
          <ac:chgData name="TAN Mei Yi [Harrisdale Senior High School]" userId="f9f029c9-d743-4d60-9f2c-e74bdec1ab07" providerId="ADAL" clId="{41E2DC4D-F5A7-44C2-80AB-A6ABC97E6929}" dt="2023-06-22T08:09:30.090" v="560" actId="20577"/>
          <ac:spMkLst>
            <pc:docMk/>
            <pc:sldMk cId="6328878" sldId="343"/>
            <ac:spMk id="12" creationId="{C17686EA-1560-1733-A0BC-20D1CA163001}"/>
          </ac:spMkLst>
        </pc:spChg>
        <pc:picChg chg="del">
          <ac:chgData name="TAN Mei Yi [Harrisdale Senior High School]" userId="f9f029c9-d743-4d60-9f2c-e74bdec1ab07" providerId="ADAL" clId="{41E2DC4D-F5A7-44C2-80AB-A6ABC97E6929}" dt="2023-06-22T07:58:57.075" v="143" actId="478"/>
          <ac:picMkLst>
            <pc:docMk/>
            <pc:sldMk cId="6328878" sldId="343"/>
            <ac:picMk id="5" creationId="{412968DE-5550-40AA-8218-8F52CD425FC7}"/>
          </ac:picMkLst>
        </pc:picChg>
        <pc:picChg chg="add mod ord modCrop">
          <ac:chgData name="TAN Mei Yi [Harrisdale Senior High School]" userId="f9f029c9-d743-4d60-9f2c-e74bdec1ab07" providerId="ADAL" clId="{41E2DC4D-F5A7-44C2-80AB-A6ABC97E6929}" dt="2023-06-22T08:03:02.524" v="493" actId="167"/>
          <ac:picMkLst>
            <pc:docMk/>
            <pc:sldMk cId="6328878" sldId="343"/>
            <ac:picMk id="7" creationId="{888607D7-0030-48A4-829E-12BAC5354875}"/>
          </ac:picMkLst>
        </pc:picChg>
      </pc:sldChg>
      <pc:sldChg chg="modSp add mod ord modAnim">
        <pc:chgData name="TAN Mei Yi [Harrisdale Senior High School]" userId="f9f029c9-d743-4d60-9f2c-e74bdec1ab07" providerId="ADAL" clId="{41E2DC4D-F5A7-44C2-80AB-A6ABC97E6929}" dt="2023-06-22T08:21:55.602" v="745" actId="20577"/>
        <pc:sldMkLst>
          <pc:docMk/>
          <pc:sldMk cId="2535872552" sldId="344"/>
        </pc:sldMkLst>
        <pc:spChg chg="mod">
          <ac:chgData name="TAN Mei Yi [Harrisdale Senior High School]" userId="f9f029c9-d743-4d60-9f2c-e74bdec1ab07" providerId="ADAL" clId="{41E2DC4D-F5A7-44C2-80AB-A6ABC97E6929}" dt="2023-06-22T08:21:55.602" v="745" actId="20577"/>
          <ac:spMkLst>
            <pc:docMk/>
            <pc:sldMk cId="2535872552" sldId="344"/>
            <ac:spMk id="3" creationId="{0A3F7536-9113-4C5A-870B-06C8B27386A9}"/>
          </ac:spMkLst>
        </pc:spChg>
      </pc:sldChg>
      <pc:sldChg chg="addSp delSp modSp add mod addAnim delAnim modAnim">
        <pc:chgData name="TAN Mei Yi [Harrisdale Senior High School]" userId="f9f029c9-d743-4d60-9f2c-e74bdec1ab07" providerId="ADAL" clId="{41E2DC4D-F5A7-44C2-80AB-A6ABC97E6929}" dt="2023-06-23T00:25:19.840" v="1222"/>
        <pc:sldMkLst>
          <pc:docMk/>
          <pc:sldMk cId="1848725851" sldId="345"/>
        </pc:sldMkLst>
        <pc:spChg chg="add del mod">
          <ac:chgData name="TAN Mei Yi [Harrisdale Senior High School]" userId="f9f029c9-d743-4d60-9f2c-e74bdec1ab07" providerId="ADAL" clId="{41E2DC4D-F5A7-44C2-80AB-A6ABC97E6929}" dt="2023-06-23T00:25:04.235" v="1220" actId="164"/>
          <ac:spMkLst>
            <pc:docMk/>
            <pc:sldMk cId="1848725851" sldId="345"/>
            <ac:spMk id="2" creationId="{CF9B3B0C-247E-4E55-9ADF-939253956667}"/>
          </ac:spMkLst>
        </pc:spChg>
        <pc:spChg chg="mod">
          <ac:chgData name="TAN Mei Yi [Harrisdale Senior High School]" userId="f9f029c9-d743-4d60-9f2c-e74bdec1ab07" providerId="ADAL" clId="{41E2DC4D-F5A7-44C2-80AB-A6ABC97E6929}" dt="2023-06-22T09:05:18.551" v="1053" actId="20577"/>
          <ac:spMkLst>
            <pc:docMk/>
            <pc:sldMk cId="1848725851" sldId="345"/>
            <ac:spMk id="3" creationId="{00000000-0000-0000-0000-000000000000}"/>
          </ac:spMkLst>
        </pc:spChg>
        <pc:spChg chg="add mod">
          <ac:chgData name="TAN Mei Yi [Harrisdale Senior High School]" userId="f9f029c9-d743-4d60-9f2c-e74bdec1ab07" providerId="ADAL" clId="{41E2DC4D-F5A7-44C2-80AB-A6ABC97E6929}" dt="2023-06-22T08:29:40.598" v="954"/>
          <ac:spMkLst>
            <pc:docMk/>
            <pc:sldMk cId="1848725851" sldId="345"/>
            <ac:spMk id="4" creationId="{7BC4DBEE-B0B5-5C0D-5233-A7B025621A45}"/>
          </ac:spMkLst>
        </pc:spChg>
        <pc:spChg chg="mod">
          <ac:chgData name="TAN Mei Yi [Harrisdale Senior High School]" userId="f9f029c9-d743-4d60-9f2c-e74bdec1ab07" providerId="ADAL" clId="{41E2DC4D-F5A7-44C2-80AB-A6ABC97E6929}" dt="2023-06-23T00:24:56" v="1217" actId="20577"/>
          <ac:spMkLst>
            <pc:docMk/>
            <pc:sldMk cId="1848725851" sldId="345"/>
            <ac:spMk id="6" creationId="{00000000-0000-0000-0000-000000000000}"/>
          </ac:spMkLst>
        </pc:spChg>
        <pc:spChg chg="del">
          <ac:chgData name="TAN Mei Yi [Harrisdale Senior High School]" userId="f9f029c9-d743-4d60-9f2c-e74bdec1ab07" providerId="ADAL" clId="{41E2DC4D-F5A7-44C2-80AB-A6ABC97E6929}" dt="2023-06-22T08:29:40.304" v="953" actId="478"/>
          <ac:spMkLst>
            <pc:docMk/>
            <pc:sldMk cId="1848725851" sldId="345"/>
            <ac:spMk id="7" creationId="{B30E0EBF-6A14-4D22-AD17-EE0D872A1031}"/>
          </ac:spMkLst>
        </pc:spChg>
        <pc:spChg chg="mod">
          <ac:chgData name="TAN Mei Yi [Harrisdale Senior High School]" userId="f9f029c9-d743-4d60-9f2c-e74bdec1ab07" providerId="ADAL" clId="{41E2DC4D-F5A7-44C2-80AB-A6ABC97E6929}" dt="2023-06-23T00:25:10.980" v="1221" actId="164"/>
          <ac:spMkLst>
            <pc:docMk/>
            <pc:sldMk cId="1848725851" sldId="345"/>
            <ac:spMk id="9" creationId="{927F3717-1B30-48B9-80FB-836CBC06D884}"/>
          </ac:spMkLst>
        </pc:spChg>
        <pc:grpChg chg="add mod">
          <ac:chgData name="TAN Mei Yi [Harrisdale Senior High School]" userId="f9f029c9-d743-4d60-9f2c-e74bdec1ab07" providerId="ADAL" clId="{41E2DC4D-F5A7-44C2-80AB-A6ABC97E6929}" dt="2023-06-23T00:25:10.980" v="1221" actId="164"/>
          <ac:grpSpMkLst>
            <pc:docMk/>
            <pc:sldMk cId="1848725851" sldId="345"/>
            <ac:grpSpMk id="5" creationId="{6F554977-3762-3B56-05C9-85A6C3E051D3}"/>
          </ac:grpSpMkLst>
        </pc:grpChg>
        <pc:grpChg chg="add mod">
          <ac:chgData name="TAN Mei Yi [Harrisdale Senior High School]" userId="f9f029c9-d743-4d60-9f2c-e74bdec1ab07" providerId="ADAL" clId="{41E2DC4D-F5A7-44C2-80AB-A6ABC97E6929}" dt="2023-06-23T00:25:10.980" v="1221" actId="164"/>
          <ac:grpSpMkLst>
            <pc:docMk/>
            <pc:sldMk cId="1848725851" sldId="345"/>
            <ac:grpSpMk id="7" creationId="{A194CE0D-8CCF-8B06-3F7C-47CE7808D65F}"/>
          </ac:grpSpMkLst>
        </pc:grpChg>
        <pc:picChg chg="mod">
          <ac:chgData name="TAN Mei Yi [Harrisdale Senior High School]" userId="f9f029c9-d743-4d60-9f2c-e74bdec1ab07" providerId="ADAL" clId="{41E2DC4D-F5A7-44C2-80AB-A6ABC97E6929}" dt="2023-06-23T00:25:04.235" v="1220" actId="164"/>
          <ac:picMkLst>
            <pc:docMk/>
            <pc:sldMk cId="1848725851" sldId="345"/>
            <ac:picMk id="1026" creationId="{00000000-0000-0000-0000-000000000000}"/>
          </ac:picMkLst>
        </pc:picChg>
      </pc:sldChg>
      <pc:sldChg chg="add del">
        <pc:chgData name="TAN Mei Yi [Harrisdale Senior High School]" userId="f9f029c9-d743-4d60-9f2c-e74bdec1ab07" providerId="ADAL" clId="{41E2DC4D-F5A7-44C2-80AB-A6ABC97E6929}" dt="2023-06-22T08:27:34.253" v="951" actId="47"/>
        <pc:sldMkLst>
          <pc:docMk/>
          <pc:sldMk cId="3272475681" sldId="345"/>
        </pc:sldMkLst>
      </pc:sldChg>
      <pc:sldChg chg="addSp delSp modSp add mod delAnim modAnim">
        <pc:chgData name="TAN Mei Yi [Harrisdale Senior High School]" userId="f9f029c9-d743-4d60-9f2c-e74bdec1ab07" providerId="ADAL" clId="{41E2DC4D-F5A7-44C2-80AB-A6ABC97E6929}" dt="2023-06-23T02:26:45.843" v="2011" actId="20577"/>
        <pc:sldMkLst>
          <pc:docMk/>
          <pc:sldMk cId="501310011" sldId="346"/>
        </pc:sldMkLst>
        <pc:spChg chg="del">
          <ac:chgData name="TAN Mei Yi [Harrisdale Senior High School]" userId="f9f029c9-d743-4d60-9f2c-e74bdec1ab07" providerId="ADAL" clId="{41E2DC4D-F5A7-44C2-80AB-A6ABC97E6929}" dt="2023-06-22T08:59:16.357" v="981" actId="478"/>
          <ac:spMkLst>
            <pc:docMk/>
            <pc:sldMk cId="501310011" sldId="346"/>
            <ac:spMk id="3" creationId="{00000000-0000-0000-0000-000000000000}"/>
          </ac:spMkLst>
        </pc:spChg>
        <pc:spChg chg="add mod">
          <ac:chgData name="TAN Mei Yi [Harrisdale Senior High School]" userId="f9f029c9-d743-4d60-9f2c-e74bdec1ab07" providerId="ADAL" clId="{41E2DC4D-F5A7-44C2-80AB-A6ABC97E6929}" dt="2023-06-23T01:58:15.055" v="1680" actId="403"/>
          <ac:spMkLst>
            <pc:docMk/>
            <pc:sldMk cId="501310011" sldId="346"/>
            <ac:spMk id="3" creationId="{351E8F32-F50F-DA83-E3E1-BC633CC0D6BA}"/>
          </ac:spMkLst>
        </pc:spChg>
        <pc:spChg chg="add mod">
          <ac:chgData name="TAN Mei Yi [Harrisdale Senior High School]" userId="f9f029c9-d743-4d60-9f2c-e74bdec1ab07" providerId="ADAL" clId="{41E2DC4D-F5A7-44C2-80AB-A6ABC97E6929}" dt="2023-06-23T02:04:21.560" v="1941" actId="1076"/>
          <ac:spMkLst>
            <pc:docMk/>
            <pc:sldMk cId="501310011" sldId="346"/>
            <ac:spMk id="4" creationId="{E6BA0CC7-F154-5712-4EA3-570D1D3C41D6}"/>
          </ac:spMkLst>
        </pc:spChg>
        <pc:spChg chg="add mod">
          <ac:chgData name="TAN Mei Yi [Harrisdale Senior High School]" userId="f9f029c9-d743-4d60-9f2c-e74bdec1ab07" providerId="ADAL" clId="{41E2DC4D-F5A7-44C2-80AB-A6ABC97E6929}" dt="2023-06-23T02:08:27.842" v="1967" actId="1076"/>
          <ac:spMkLst>
            <pc:docMk/>
            <pc:sldMk cId="501310011" sldId="346"/>
            <ac:spMk id="5" creationId="{3BDC48ED-E2D2-3FFE-33B7-3CF6649E652B}"/>
          </ac:spMkLst>
        </pc:spChg>
        <pc:spChg chg="add mod">
          <ac:chgData name="TAN Mei Yi [Harrisdale Senior High School]" userId="f9f029c9-d743-4d60-9f2c-e74bdec1ab07" providerId="ADAL" clId="{41E2DC4D-F5A7-44C2-80AB-A6ABC97E6929}" dt="2023-06-23T02:09:13.664" v="1998" actId="1076"/>
          <ac:spMkLst>
            <pc:docMk/>
            <pc:sldMk cId="501310011" sldId="346"/>
            <ac:spMk id="6" creationId="{9564BC91-12B9-D169-ADEC-3ECB6ADAA483}"/>
          </ac:spMkLst>
        </pc:spChg>
        <pc:spChg chg="add del mod">
          <ac:chgData name="TAN Mei Yi [Harrisdale Senior High School]" userId="f9f029c9-d743-4d60-9f2c-e74bdec1ab07" providerId="ADAL" clId="{41E2DC4D-F5A7-44C2-80AB-A6ABC97E6929}" dt="2023-06-22T08:59:22.015" v="984" actId="478"/>
          <ac:spMkLst>
            <pc:docMk/>
            <pc:sldMk cId="501310011" sldId="346"/>
            <ac:spMk id="6" creationId="{D0ED2BCA-FBF6-7238-0C77-32BC360DBB71}"/>
          </ac:spMkLst>
        </pc:spChg>
        <pc:spChg chg="add mod">
          <ac:chgData name="TAN Mei Yi [Harrisdale Senior High School]" userId="f9f029c9-d743-4d60-9f2c-e74bdec1ab07" providerId="ADAL" clId="{41E2DC4D-F5A7-44C2-80AB-A6ABC97E6929}" dt="2023-06-23T02:26:45.843" v="2011" actId="20577"/>
          <ac:spMkLst>
            <pc:docMk/>
            <pc:sldMk cId="501310011" sldId="346"/>
            <ac:spMk id="7" creationId="{B76179DA-4DC8-96E3-472B-A53F5DB44D31}"/>
          </ac:spMkLst>
        </pc:spChg>
        <pc:spChg chg="del">
          <ac:chgData name="TAN Mei Yi [Harrisdale Senior High School]" userId="f9f029c9-d743-4d60-9f2c-e74bdec1ab07" providerId="ADAL" clId="{41E2DC4D-F5A7-44C2-80AB-A6ABC97E6929}" dt="2023-06-22T08:59:16.357" v="981" actId="478"/>
          <ac:spMkLst>
            <pc:docMk/>
            <pc:sldMk cId="501310011" sldId="346"/>
            <ac:spMk id="7" creationId="{F305A834-CE8D-7D89-EBC9-21DA39C78738}"/>
          </ac:spMkLst>
        </pc:spChg>
        <pc:spChg chg="del">
          <ac:chgData name="TAN Mei Yi [Harrisdale Senior High School]" userId="f9f029c9-d743-4d60-9f2c-e74bdec1ab07" providerId="ADAL" clId="{41E2DC4D-F5A7-44C2-80AB-A6ABC97E6929}" dt="2023-06-22T08:59:16.357" v="981" actId="478"/>
          <ac:spMkLst>
            <pc:docMk/>
            <pc:sldMk cId="501310011" sldId="346"/>
            <ac:spMk id="8" creationId="{C1CBA402-9E85-A7F5-97B4-A180A7E07B33}"/>
          </ac:spMkLst>
        </pc:spChg>
        <pc:spChg chg="del">
          <ac:chgData name="TAN Mei Yi [Harrisdale Senior High School]" userId="f9f029c9-d743-4d60-9f2c-e74bdec1ab07" providerId="ADAL" clId="{41E2DC4D-F5A7-44C2-80AB-A6ABC97E6929}" dt="2023-06-22T08:59:16.357" v="981" actId="478"/>
          <ac:spMkLst>
            <pc:docMk/>
            <pc:sldMk cId="501310011" sldId="346"/>
            <ac:spMk id="9" creationId="{A5635893-9AFD-B943-3697-F2ABF869E496}"/>
          </ac:spMkLst>
        </pc:spChg>
        <pc:spChg chg="del">
          <ac:chgData name="TAN Mei Yi [Harrisdale Senior High School]" userId="f9f029c9-d743-4d60-9f2c-e74bdec1ab07" providerId="ADAL" clId="{41E2DC4D-F5A7-44C2-80AB-A6ABC97E6929}" dt="2023-06-22T08:59:16.357" v="981" actId="478"/>
          <ac:spMkLst>
            <pc:docMk/>
            <pc:sldMk cId="501310011" sldId="346"/>
            <ac:spMk id="11" creationId="{7C702422-75B8-0BB9-3CB6-B81410391AB2}"/>
          </ac:spMkLst>
        </pc:spChg>
        <pc:spChg chg="del">
          <ac:chgData name="TAN Mei Yi [Harrisdale Senior High School]" userId="f9f029c9-d743-4d60-9f2c-e74bdec1ab07" providerId="ADAL" clId="{41E2DC4D-F5A7-44C2-80AB-A6ABC97E6929}" dt="2023-06-22T08:59:16.357" v="981" actId="478"/>
          <ac:spMkLst>
            <pc:docMk/>
            <pc:sldMk cId="501310011" sldId="346"/>
            <ac:spMk id="12" creationId="{552D2F31-5149-67F9-243B-D05D7C20BDCD}"/>
          </ac:spMkLst>
        </pc:spChg>
        <pc:spChg chg="del">
          <ac:chgData name="TAN Mei Yi [Harrisdale Senior High School]" userId="f9f029c9-d743-4d60-9f2c-e74bdec1ab07" providerId="ADAL" clId="{41E2DC4D-F5A7-44C2-80AB-A6ABC97E6929}" dt="2023-06-22T08:59:16.357" v="981" actId="478"/>
          <ac:spMkLst>
            <pc:docMk/>
            <pc:sldMk cId="501310011" sldId="346"/>
            <ac:spMk id="13" creationId="{048511B5-5B37-E782-B6B3-7EBA16D5FD15}"/>
          </ac:spMkLst>
        </pc:spChg>
        <pc:spChg chg="del">
          <ac:chgData name="TAN Mei Yi [Harrisdale Senior High School]" userId="f9f029c9-d743-4d60-9f2c-e74bdec1ab07" providerId="ADAL" clId="{41E2DC4D-F5A7-44C2-80AB-A6ABC97E6929}" dt="2023-06-22T08:59:16.357" v="981" actId="478"/>
          <ac:spMkLst>
            <pc:docMk/>
            <pc:sldMk cId="501310011" sldId="346"/>
            <ac:spMk id="14" creationId="{4ED04D20-8326-BB80-F054-282E61927C46}"/>
          </ac:spMkLst>
        </pc:spChg>
        <pc:spChg chg="del">
          <ac:chgData name="TAN Mei Yi [Harrisdale Senior High School]" userId="f9f029c9-d743-4d60-9f2c-e74bdec1ab07" providerId="ADAL" clId="{41E2DC4D-F5A7-44C2-80AB-A6ABC97E6929}" dt="2023-06-22T08:59:16.357" v="981" actId="478"/>
          <ac:spMkLst>
            <pc:docMk/>
            <pc:sldMk cId="501310011" sldId="346"/>
            <ac:spMk id="15" creationId="{1E6D7B47-2B10-2972-D594-3F5CC0C2FB24}"/>
          </ac:spMkLst>
        </pc:spChg>
        <pc:spChg chg="del">
          <ac:chgData name="TAN Mei Yi [Harrisdale Senior High School]" userId="f9f029c9-d743-4d60-9f2c-e74bdec1ab07" providerId="ADAL" clId="{41E2DC4D-F5A7-44C2-80AB-A6ABC97E6929}" dt="2023-06-22T08:59:16.357" v="981" actId="478"/>
          <ac:spMkLst>
            <pc:docMk/>
            <pc:sldMk cId="501310011" sldId="346"/>
            <ac:spMk id="16" creationId="{8ED53044-ACE3-6C3A-C401-A912D4AC1D79}"/>
          </ac:spMkLst>
        </pc:spChg>
        <pc:spChg chg="del">
          <ac:chgData name="TAN Mei Yi [Harrisdale Senior High School]" userId="f9f029c9-d743-4d60-9f2c-e74bdec1ab07" providerId="ADAL" clId="{41E2DC4D-F5A7-44C2-80AB-A6ABC97E6929}" dt="2023-06-22T08:59:16.357" v="981" actId="478"/>
          <ac:spMkLst>
            <pc:docMk/>
            <pc:sldMk cId="501310011" sldId="346"/>
            <ac:spMk id="17" creationId="{17E5B637-0386-B2BC-EA8E-357D251FD1C4}"/>
          </ac:spMkLst>
        </pc:spChg>
        <pc:picChg chg="del">
          <ac:chgData name="TAN Mei Yi [Harrisdale Senior High School]" userId="f9f029c9-d743-4d60-9f2c-e74bdec1ab07" providerId="ADAL" clId="{41E2DC4D-F5A7-44C2-80AB-A6ABC97E6929}" dt="2023-06-22T08:59:16.357" v="981" actId="478"/>
          <ac:picMkLst>
            <pc:docMk/>
            <pc:sldMk cId="501310011" sldId="346"/>
            <ac:picMk id="5" creationId="{985C436B-9F21-50B9-059A-D6ECCEBE9DF5}"/>
          </ac:picMkLst>
        </pc:picChg>
        <pc:picChg chg="add del mod">
          <ac:chgData name="TAN Mei Yi [Harrisdale Senior High School]" userId="f9f029c9-d743-4d60-9f2c-e74bdec1ab07" providerId="ADAL" clId="{41E2DC4D-F5A7-44C2-80AB-A6ABC97E6929}" dt="2023-06-23T01:58:11.269" v="1678" actId="478"/>
          <ac:picMkLst>
            <pc:docMk/>
            <pc:sldMk cId="501310011" sldId="346"/>
            <ac:picMk id="18" creationId="{10CB874F-8742-3C66-1D91-979306838271}"/>
          </ac:picMkLst>
        </pc:picChg>
      </pc:sldChg>
      <pc:sldChg chg="add del">
        <pc:chgData name="TAN Mei Yi [Harrisdale Senior High School]" userId="f9f029c9-d743-4d60-9f2c-e74bdec1ab07" providerId="ADAL" clId="{41E2DC4D-F5A7-44C2-80AB-A6ABC97E6929}" dt="2023-06-22T08:20:29.015" v="664"/>
        <pc:sldMkLst>
          <pc:docMk/>
          <pc:sldMk cId="2160615398" sldId="346"/>
        </pc:sldMkLst>
      </pc:sldChg>
      <pc:sldChg chg="addSp delSp modSp add mod modAnim">
        <pc:chgData name="TAN Mei Yi [Harrisdale Senior High School]" userId="f9f029c9-d743-4d60-9f2c-e74bdec1ab07" providerId="ADAL" clId="{41E2DC4D-F5A7-44C2-80AB-A6ABC97E6929}" dt="2023-06-23T02:31:52.545" v="2109" actId="20577"/>
        <pc:sldMkLst>
          <pc:docMk/>
          <pc:sldMk cId="1892799905" sldId="347"/>
        </pc:sldMkLst>
        <pc:spChg chg="add mod">
          <ac:chgData name="TAN Mei Yi [Harrisdale Senior High School]" userId="f9f029c9-d743-4d60-9f2c-e74bdec1ab07" providerId="ADAL" clId="{41E2DC4D-F5A7-44C2-80AB-A6ABC97E6929}" dt="2023-06-23T02:00:34.613" v="1806" actId="1076"/>
          <ac:spMkLst>
            <pc:docMk/>
            <pc:sldMk cId="1892799905" sldId="347"/>
            <ac:spMk id="3" creationId="{41224A99-0721-ACE9-A305-800CC326E081}"/>
          </ac:spMkLst>
        </pc:spChg>
        <pc:spChg chg="add mod">
          <ac:chgData name="TAN Mei Yi [Harrisdale Senior High School]" userId="f9f029c9-d743-4d60-9f2c-e74bdec1ab07" providerId="ADAL" clId="{41E2DC4D-F5A7-44C2-80AB-A6ABC97E6929}" dt="2023-06-23T02:28:17.168" v="2029" actId="1076"/>
          <ac:spMkLst>
            <pc:docMk/>
            <pc:sldMk cId="1892799905" sldId="347"/>
            <ac:spMk id="5" creationId="{2E704AD4-D300-A3F9-2496-CEA2E92DCDAB}"/>
          </ac:spMkLst>
        </pc:spChg>
        <pc:spChg chg="add mod">
          <ac:chgData name="TAN Mei Yi [Harrisdale Senior High School]" userId="f9f029c9-d743-4d60-9f2c-e74bdec1ab07" providerId="ADAL" clId="{41E2DC4D-F5A7-44C2-80AB-A6ABC97E6929}" dt="2023-06-23T02:30:20.126" v="2060" actId="1076"/>
          <ac:spMkLst>
            <pc:docMk/>
            <pc:sldMk cId="1892799905" sldId="347"/>
            <ac:spMk id="6" creationId="{E9508C45-A0A4-45AC-8CAB-75961FE760C0}"/>
          </ac:spMkLst>
        </pc:spChg>
        <pc:spChg chg="add mod">
          <ac:chgData name="TAN Mei Yi [Harrisdale Senior High School]" userId="f9f029c9-d743-4d60-9f2c-e74bdec1ab07" providerId="ADAL" clId="{41E2DC4D-F5A7-44C2-80AB-A6ABC97E6929}" dt="2023-06-23T02:30:38.766" v="2077" actId="1076"/>
          <ac:spMkLst>
            <pc:docMk/>
            <pc:sldMk cId="1892799905" sldId="347"/>
            <ac:spMk id="7" creationId="{B290DBA1-3886-B7CA-1AFA-53904476EF7E}"/>
          </ac:spMkLst>
        </pc:spChg>
        <pc:spChg chg="add mod">
          <ac:chgData name="TAN Mei Yi [Harrisdale Senior High School]" userId="f9f029c9-d743-4d60-9f2c-e74bdec1ab07" providerId="ADAL" clId="{41E2DC4D-F5A7-44C2-80AB-A6ABC97E6929}" dt="2023-06-23T02:31:01.310" v="2096" actId="1076"/>
          <ac:spMkLst>
            <pc:docMk/>
            <pc:sldMk cId="1892799905" sldId="347"/>
            <ac:spMk id="8" creationId="{FB5B23F8-326A-30CD-15EA-1467E53B0AA1}"/>
          </ac:spMkLst>
        </pc:spChg>
        <pc:spChg chg="add mod">
          <ac:chgData name="TAN Mei Yi [Harrisdale Senior High School]" userId="f9f029c9-d743-4d60-9f2c-e74bdec1ab07" providerId="ADAL" clId="{41E2DC4D-F5A7-44C2-80AB-A6ABC97E6929}" dt="2023-06-23T02:31:41.553" v="2104" actId="20577"/>
          <ac:spMkLst>
            <pc:docMk/>
            <pc:sldMk cId="1892799905" sldId="347"/>
            <ac:spMk id="9" creationId="{ECC85D77-FF20-42DF-6CA9-28DF44ED073B}"/>
          </ac:spMkLst>
        </pc:spChg>
        <pc:spChg chg="add mod">
          <ac:chgData name="TAN Mei Yi [Harrisdale Senior High School]" userId="f9f029c9-d743-4d60-9f2c-e74bdec1ab07" providerId="ADAL" clId="{41E2DC4D-F5A7-44C2-80AB-A6ABC97E6929}" dt="2023-06-23T02:31:52.545" v="2109" actId="20577"/>
          <ac:spMkLst>
            <pc:docMk/>
            <pc:sldMk cId="1892799905" sldId="347"/>
            <ac:spMk id="10" creationId="{4CF88ACB-095F-FDE0-2314-EC614DBACE4F}"/>
          </ac:spMkLst>
        </pc:spChg>
        <pc:picChg chg="add del mod">
          <ac:chgData name="TAN Mei Yi [Harrisdale Senior High School]" userId="f9f029c9-d743-4d60-9f2c-e74bdec1ab07" providerId="ADAL" clId="{41E2DC4D-F5A7-44C2-80AB-A6ABC97E6929}" dt="2023-06-23T02:00:31.519" v="1805" actId="478"/>
          <ac:picMkLst>
            <pc:docMk/>
            <pc:sldMk cId="1892799905" sldId="347"/>
            <ac:picMk id="4" creationId="{8F1B6E38-0785-5D23-9085-9952470F9CB1}"/>
          </ac:picMkLst>
        </pc:picChg>
        <pc:picChg chg="del">
          <ac:chgData name="TAN Mei Yi [Harrisdale Senior High School]" userId="f9f029c9-d743-4d60-9f2c-e74bdec1ab07" providerId="ADAL" clId="{41E2DC4D-F5A7-44C2-80AB-A6ABC97E6929}" dt="2023-06-22T08:59:49.698" v="986" actId="478"/>
          <ac:picMkLst>
            <pc:docMk/>
            <pc:sldMk cId="1892799905" sldId="347"/>
            <ac:picMk id="18" creationId="{10CB874F-8742-3C66-1D91-979306838271}"/>
          </ac:picMkLst>
        </pc:picChg>
      </pc:sldChg>
      <pc:sldChg chg="addSp delSp modSp add mod modAnim">
        <pc:chgData name="TAN Mei Yi [Harrisdale Senior High School]" userId="f9f029c9-d743-4d60-9f2c-e74bdec1ab07" providerId="ADAL" clId="{41E2DC4D-F5A7-44C2-80AB-A6ABC97E6929}" dt="2023-06-23T02:36:13.865" v="2298" actId="20577"/>
        <pc:sldMkLst>
          <pc:docMk/>
          <pc:sldMk cId="1405830947" sldId="348"/>
        </pc:sldMkLst>
        <pc:spChg chg="add mod">
          <ac:chgData name="TAN Mei Yi [Harrisdale Senior High School]" userId="f9f029c9-d743-4d60-9f2c-e74bdec1ab07" providerId="ADAL" clId="{41E2DC4D-F5A7-44C2-80AB-A6ABC97E6929}" dt="2023-06-23T02:01:55.613" v="1904" actId="1076"/>
          <ac:spMkLst>
            <pc:docMk/>
            <pc:sldMk cId="1405830947" sldId="348"/>
            <ac:spMk id="3" creationId="{5AB4DC27-2534-8BAC-A92C-6CF8E2AA65C5}"/>
          </ac:spMkLst>
        </pc:spChg>
        <pc:spChg chg="add mod">
          <ac:chgData name="TAN Mei Yi [Harrisdale Senior High School]" userId="f9f029c9-d743-4d60-9f2c-e74bdec1ab07" providerId="ADAL" clId="{41E2DC4D-F5A7-44C2-80AB-A6ABC97E6929}" dt="2023-06-23T02:33:06.323" v="2128" actId="20577"/>
          <ac:spMkLst>
            <pc:docMk/>
            <pc:sldMk cId="1405830947" sldId="348"/>
            <ac:spMk id="4" creationId="{ABDC4C39-2606-AE3D-30D9-0A2618F96371}"/>
          </ac:spMkLst>
        </pc:spChg>
        <pc:spChg chg="add mod">
          <ac:chgData name="TAN Mei Yi [Harrisdale Senior High School]" userId="f9f029c9-d743-4d60-9f2c-e74bdec1ab07" providerId="ADAL" clId="{41E2DC4D-F5A7-44C2-80AB-A6ABC97E6929}" dt="2023-06-23T02:33:58.639" v="2189" actId="20577"/>
          <ac:spMkLst>
            <pc:docMk/>
            <pc:sldMk cId="1405830947" sldId="348"/>
            <ac:spMk id="6" creationId="{98C0FFF9-D13E-59CE-2D9F-0A44BA0E2341}"/>
          </ac:spMkLst>
        </pc:spChg>
        <pc:spChg chg="add mod">
          <ac:chgData name="TAN Mei Yi [Harrisdale Senior High School]" userId="f9f029c9-d743-4d60-9f2c-e74bdec1ab07" providerId="ADAL" clId="{41E2DC4D-F5A7-44C2-80AB-A6ABC97E6929}" dt="2023-06-23T02:34:26.299" v="2205" actId="20577"/>
          <ac:spMkLst>
            <pc:docMk/>
            <pc:sldMk cId="1405830947" sldId="348"/>
            <ac:spMk id="7" creationId="{4920B762-F575-EF68-3103-E170D8C5B258}"/>
          </ac:spMkLst>
        </pc:spChg>
        <pc:spChg chg="add mod">
          <ac:chgData name="TAN Mei Yi [Harrisdale Senior High School]" userId="f9f029c9-d743-4d60-9f2c-e74bdec1ab07" providerId="ADAL" clId="{41E2DC4D-F5A7-44C2-80AB-A6ABC97E6929}" dt="2023-06-23T02:34:42.761" v="2239" actId="1076"/>
          <ac:spMkLst>
            <pc:docMk/>
            <pc:sldMk cId="1405830947" sldId="348"/>
            <ac:spMk id="8" creationId="{B6A839C7-EA2F-AABC-820E-1DAAD3D89FB0}"/>
          </ac:spMkLst>
        </pc:spChg>
        <pc:spChg chg="add mod">
          <ac:chgData name="TAN Mei Yi [Harrisdale Senior High School]" userId="f9f029c9-d743-4d60-9f2c-e74bdec1ab07" providerId="ADAL" clId="{41E2DC4D-F5A7-44C2-80AB-A6ABC97E6929}" dt="2023-06-23T02:35:19.382" v="2254" actId="20577"/>
          <ac:spMkLst>
            <pc:docMk/>
            <pc:sldMk cId="1405830947" sldId="348"/>
            <ac:spMk id="9" creationId="{156D3FA0-8B1D-FE9D-FBEA-B46DB13DA753}"/>
          </ac:spMkLst>
        </pc:spChg>
        <pc:spChg chg="add mod">
          <ac:chgData name="TAN Mei Yi [Harrisdale Senior High School]" userId="f9f029c9-d743-4d60-9f2c-e74bdec1ab07" providerId="ADAL" clId="{41E2DC4D-F5A7-44C2-80AB-A6ABC97E6929}" dt="2023-06-23T02:35:32.985" v="2263" actId="1076"/>
          <ac:spMkLst>
            <pc:docMk/>
            <pc:sldMk cId="1405830947" sldId="348"/>
            <ac:spMk id="10" creationId="{D7ABEF89-6D0C-806C-EDB9-57007644B240}"/>
          </ac:spMkLst>
        </pc:spChg>
        <pc:spChg chg="add mod">
          <ac:chgData name="TAN Mei Yi [Harrisdale Senior High School]" userId="f9f029c9-d743-4d60-9f2c-e74bdec1ab07" providerId="ADAL" clId="{41E2DC4D-F5A7-44C2-80AB-A6ABC97E6929}" dt="2023-06-23T02:36:13.865" v="2298" actId="20577"/>
          <ac:spMkLst>
            <pc:docMk/>
            <pc:sldMk cId="1405830947" sldId="348"/>
            <ac:spMk id="11" creationId="{7242328C-2229-7B56-3F74-C658060F2FBC}"/>
          </ac:spMkLst>
        </pc:spChg>
        <pc:picChg chg="del">
          <ac:chgData name="TAN Mei Yi [Harrisdale Senior High School]" userId="f9f029c9-d743-4d60-9f2c-e74bdec1ab07" providerId="ADAL" clId="{41E2DC4D-F5A7-44C2-80AB-A6ABC97E6929}" dt="2023-06-22T09:00:12.181" v="990" actId="478"/>
          <ac:picMkLst>
            <pc:docMk/>
            <pc:sldMk cId="1405830947" sldId="348"/>
            <ac:picMk id="4" creationId="{8F1B6E38-0785-5D23-9085-9952470F9CB1}"/>
          </ac:picMkLst>
        </pc:picChg>
        <pc:picChg chg="add del mod">
          <ac:chgData name="TAN Mei Yi [Harrisdale Senior High School]" userId="f9f029c9-d743-4d60-9f2c-e74bdec1ab07" providerId="ADAL" clId="{41E2DC4D-F5A7-44C2-80AB-A6ABC97E6929}" dt="2023-06-23T02:01:51.561" v="1903" actId="478"/>
          <ac:picMkLst>
            <pc:docMk/>
            <pc:sldMk cId="1405830947" sldId="348"/>
            <ac:picMk id="5" creationId="{AC8443EC-B113-30E7-06B7-CD0087118586}"/>
          </ac:picMkLst>
        </pc:picChg>
      </pc:sldChg>
      <pc:sldChg chg="addSp delSp modSp add del mod">
        <pc:chgData name="TAN Mei Yi [Harrisdale Senior High School]" userId="f9f029c9-d743-4d60-9f2c-e74bdec1ab07" providerId="ADAL" clId="{41E2DC4D-F5A7-44C2-80AB-A6ABC97E6929}" dt="2023-06-23T02:02:46.976" v="1907" actId="47"/>
        <pc:sldMkLst>
          <pc:docMk/>
          <pc:sldMk cId="3530422619" sldId="349"/>
        </pc:sldMkLst>
        <pc:spChg chg="add mod">
          <ac:chgData name="TAN Mei Yi [Harrisdale Senior High School]" userId="f9f029c9-d743-4d60-9f2c-e74bdec1ab07" providerId="ADAL" clId="{41E2DC4D-F5A7-44C2-80AB-A6ABC97E6929}" dt="2023-06-23T02:02:30.754" v="1905"/>
          <ac:spMkLst>
            <pc:docMk/>
            <pc:sldMk cId="3530422619" sldId="349"/>
            <ac:spMk id="3" creationId="{001A89E4-40E1-8786-47BD-14927024E6E0}"/>
          </ac:spMkLst>
        </pc:spChg>
        <pc:picChg chg="add mod">
          <ac:chgData name="TAN Mei Yi [Harrisdale Senior High School]" userId="f9f029c9-d743-4d60-9f2c-e74bdec1ab07" providerId="ADAL" clId="{41E2DC4D-F5A7-44C2-80AB-A6ABC97E6929}" dt="2023-06-23T02:02:34.411" v="1906" actId="1076"/>
          <ac:picMkLst>
            <pc:docMk/>
            <pc:sldMk cId="3530422619" sldId="349"/>
            <ac:picMk id="4" creationId="{E717CE2A-781E-4FB7-4A6E-74C47EDAFA31}"/>
          </ac:picMkLst>
        </pc:picChg>
        <pc:picChg chg="del">
          <ac:chgData name="TAN Mei Yi [Harrisdale Senior High School]" userId="f9f029c9-d743-4d60-9f2c-e74bdec1ab07" providerId="ADAL" clId="{41E2DC4D-F5A7-44C2-80AB-A6ABC97E6929}" dt="2023-06-22T09:00:42.529" v="994" actId="478"/>
          <ac:picMkLst>
            <pc:docMk/>
            <pc:sldMk cId="3530422619" sldId="349"/>
            <ac:picMk id="5" creationId="{AC8443EC-B113-30E7-06B7-CD0087118586}"/>
          </ac:picMkLst>
        </pc:picChg>
      </pc:sldChg>
    </pc:docChg>
  </pc:docChgLst>
  <pc:docChgLst>
    <pc:chgData name="TAN Mei Yi [Harrisdale Senior High School]" userId="f9f029c9-d743-4d60-9f2c-e74bdec1ab07" providerId="ADAL" clId="{7E040D6A-81E8-420A-8891-859F128D8AB2}"/>
    <pc:docChg chg="undo custSel modSld">
      <pc:chgData name="TAN Mei Yi [Harrisdale Senior High School]" userId="f9f029c9-d743-4d60-9f2c-e74bdec1ab07" providerId="ADAL" clId="{7E040D6A-81E8-420A-8891-859F128D8AB2}" dt="2022-09-08T03:46:50.927" v="480"/>
      <pc:docMkLst>
        <pc:docMk/>
      </pc:docMkLst>
      <pc:sldChg chg="delSp modSp mod">
        <pc:chgData name="TAN Mei Yi [Harrisdale Senior High School]" userId="f9f029c9-d743-4d60-9f2c-e74bdec1ab07" providerId="ADAL" clId="{7E040D6A-81E8-420A-8891-859F128D8AB2}" dt="2022-09-08T02:41:13.876" v="1" actId="14100"/>
        <pc:sldMkLst>
          <pc:docMk/>
          <pc:sldMk cId="2226349418" sldId="292"/>
        </pc:sldMkLst>
        <pc:spChg chg="mod">
          <ac:chgData name="TAN Mei Yi [Harrisdale Senior High School]" userId="f9f029c9-d743-4d60-9f2c-e74bdec1ab07" providerId="ADAL" clId="{7E040D6A-81E8-420A-8891-859F128D8AB2}" dt="2022-09-08T02:41:13.876" v="1" actId="14100"/>
          <ac:spMkLst>
            <pc:docMk/>
            <pc:sldMk cId="2226349418" sldId="292"/>
            <ac:spMk id="22" creationId="{046BE2BE-401B-43B6-9F59-E6AE635E14BD}"/>
          </ac:spMkLst>
        </pc:spChg>
        <pc:grpChg chg="del">
          <ac:chgData name="TAN Mei Yi [Harrisdale Senior High School]" userId="f9f029c9-d743-4d60-9f2c-e74bdec1ab07" providerId="ADAL" clId="{7E040D6A-81E8-420A-8891-859F128D8AB2}" dt="2022-09-08T02:41:10.986" v="0" actId="478"/>
          <ac:grpSpMkLst>
            <pc:docMk/>
            <pc:sldMk cId="2226349418" sldId="292"/>
            <ac:grpSpMk id="23" creationId="{A4BEE6A2-556E-47EB-BE0D-1D5CA4374488}"/>
          </ac:grpSpMkLst>
        </pc:grpChg>
        <pc:grpChg chg="del">
          <ac:chgData name="TAN Mei Yi [Harrisdale Senior High School]" userId="f9f029c9-d743-4d60-9f2c-e74bdec1ab07" providerId="ADAL" clId="{7E040D6A-81E8-420A-8891-859F128D8AB2}" dt="2022-09-08T02:41:10.986" v="0" actId="478"/>
          <ac:grpSpMkLst>
            <pc:docMk/>
            <pc:sldMk cId="2226349418" sldId="292"/>
            <ac:grpSpMk id="26" creationId="{ED8F7365-FCBE-4876-B626-49EB1AB0C0AF}"/>
          </ac:grpSpMkLst>
        </pc:grpChg>
      </pc:sldChg>
      <pc:sldChg chg="addSp modSp mod">
        <pc:chgData name="TAN Mei Yi [Harrisdale Senior High School]" userId="f9f029c9-d743-4d60-9f2c-e74bdec1ab07" providerId="ADAL" clId="{7E040D6A-81E8-420A-8891-859F128D8AB2}" dt="2022-09-08T03:42:33.084" v="405" actId="9405"/>
        <pc:sldMkLst>
          <pc:docMk/>
          <pc:sldMk cId="4235649175" sldId="443"/>
        </pc:sldMkLst>
        <pc:picChg chg="mod">
          <ac:chgData name="TAN Mei Yi [Harrisdale Senior High School]" userId="f9f029c9-d743-4d60-9f2c-e74bdec1ab07" providerId="ADAL" clId="{7E040D6A-81E8-420A-8891-859F128D8AB2}" dt="2022-09-08T03:42:22.343" v="404" actId="1076"/>
          <ac:picMkLst>
            <pc:docMk/>
            <pc:sldMk cId="4235649175" sldId="443"/>
            <ac:picMk id="6" creationId="{00000000-0000-0000-0000-000000000000}"/>
          </ac:picMkLst>
        </pc:picChg>
        <pc:inkChg chg="add">
          <ac:chgData name="TAN Mei Yi [Harrisdale Senior High School]" userId="f9f029c9-d743-4d60-9f2c-e74bdec1ab07" providerId="ADAL" clId="{7E040D6A-81E8-420A-8891-859F128D8AB2}" dt="2022-09-08T03:42:33.084" v="405" actId="9405"/>
          <ac:inkMkLst>
            <pc:docMk/>
            <pc:sldMk cId="4235649175" sldId="443"/>
            <ac:inkMk id="3" creationId="{349C628F-7BB2-6881-0C83-4F4635301123}"/>
          </ac:inkMkLst>
        </pc:inkChg>
      </pc:sldChg>
      <pc:sldChg chg="addSp modSp mod">
        <pc:chgData name="TAN Mei Yi [Harrisdale Senior High School]" userId="f9f029c9-d743-4d60-9f2c-e74bdec1ab07" providerId="ADAL" clId="{7E040D6A-81E8-420A-8891-859F128D8AB2}" dt="2022-09-08T02:41:52.698" v="3" actId="1076"/>
        <pc:sldMkLst>
          <pc:docMk/>
          <pc:sldMk cId="3848479177" sldId="454"/>
        </pc:sldMkLst>
        <pc:spChg chg="mod">
          <ac:chgData name="TAN Mei Yi [Harrisdale Senior High School]" userId="f9f029c9-d743-4d60-9f2c-e74bdec1ab07" providerId="ADAL" clId="{7E040D6A-81E8-420A-8891-859F128D8AB2}" dt="2022-09-08T02:41:52.698" v="3" actId="1076"/>
          <ac:spMkLst>
            <pc:docMk/>
            <pc:sldMk cId="3848479177" sldId="454"/>
            <ac:spMk id="2" creationId="{3DC0EFDD-6686-B448-9CFD-1955A033E36F}"/>
          </ac:spMkLst>
        </pc:spChg>
        <pc:spChg chg="mod">
          <ac:chgData name="TAN Mei Yi [Harrisdale Senior High School]" userId="f9f029c9-d743-4d60-9f2c-e74bdec1ab07" providerId="ADAL" clId="{7E040D6A-81E8-420A-8891-859F128D8AB2}" dt="2022-09-08T02:41:52.698" v="3" actId="1076"/>
          <ac:spMkLst>
            <pc:docMk/>
            <pc:sldMk cId="3848479177" sldId="454"/>
            <ac:spMk id="3" creationId="{C0F9201C-9078-9947-B0F3-E2668478835C}"/>
          </ac:spMkLst>
        </pc:spChg>
        <pc:spChg chg="add mod">
          <ac:chgData name="TAN Mei Yi [Harrisdale Senior High School]" userId="f9f029c9-d743-4d60-9f2c-e74bdec1ab07" providerId="ADAL" clId="{7E040D6A-81E8-420A-8891-859F128D8AB2}" dt="2022-09-08T02:41:45.902" v="2"/>
          <ac:spMkLst>
            <pc:docMk/>
            <pc:sldMk cId="3848479177" sldId="454"/>
            <ac:spMk id="4" creationId="{D8BBB8E8-29F0-B484-263F-F2C5F0846F00}"/>
          </ac:spMkLst>
        </pc:spChg>
      </pc:sldChg>
      <pc:sldChg chg="addSp delSp modSp mod delAnim modAnim">
        <pc:chgData name="TAN Mei Yi [Harrisdale Senior High School]" userId="f9f029c9-d743-4d60-9f2c-e74bdec1ab07" providerId="ADAL" clId="{7E040D6A-81E8-420A-8891-859F128D8AB2}" dt="2022-09-08T02:44:29.607" v="130"/>
        <pc:sldMkLst>
          <pc:docMk/>
          <pc:sldMk cId="2468799418" sldId="455"/>
        </pc:sldMkLst>
        <pc:spChg chg="mod">
          <ac:chgData name="TAN Mei Yi [Harrisdale Senior High School]" userId="f9f029c9-d743-4d60-9f2c-e74bdec1ab07" providerId="ADAL" clId="{7E040D6A-81E8-420A-8891-859F128D8AB2}" dt="2022-09-08T02:44:01.004" v="112" actId="20577"/>
          <ac:spMkLst>
            <pc:docMk/>
            <pc:sldMk cId="2468799418" sldId="455"/>
            <ac:spMk id="3" creationId="{715A2D0A-C895-1C41-B7C5-C17E7534A1CD}"/>
          </ac:spMkLst>
        </pc:spChg>
        <pc:spChg chg="add mod">
          <ac:chgData name="TAN Mei Yi [Harrisdale Senior High School]" userId="f9f029c9-d743-4d60-9f2c-e74bdec1ab07" providerId="ADAL" clId="{7E040D6A-81E8-420A-8891-859F128D8AB2}" dt="2022-09-08T02:42:26.914" v="5"/>
          <ac:spMkLst>
            <pc:docMk/>
            <pc:sldMk cId="2468799418" sldId="455"/>
            <ac:spMk id="4" creationId="{8E64A63A-6C73-FB52-8323-3239A594F9DA}"/>
          </ac:spMkLst>
        </pc:spChg>
        <pc:spChg chg="add mod">
          <ac:chgData name="TAN Mei Yi [Harrisdale Senior High School]" userId="f9f029c9-d743-4d60-9f2c-e74bdec1ab07" providerId="ADAL" clId="{7E040D6A-81E8-420A-8891-859F128D8AB2}" dt="2022-09-08T02:43:32.131" v="98" actId="1076"/>
          <ac:spMkLst>
            <pc:docMk/>
            <pc:sldMk cId="2468799418" sldId="455"/>
            <ac:spMk id="7" creationId="{A144B5A6-4D02-87E6-FD43-1763A365CEDC}"/>
          </ac:spMkLst>
        </pc:spChg>
        <pc:grpChg chg="mod">
          <ac:chgData name="TAN Mei Yi [Harrisdale Senior High School]" userId="f9f029c9-d743-4d60-9f2c-e74bdec1ab07" providerId="ADAL" clId="{7E040D6A-81E8-420A-8891-859F128D8AB2}" dt="2022-09-08T02:44:25.476" v="129"/>
          <ac:grpSpMkLst>
            <pc:docMk/>
            <pc:sldMk cId="2468799418" sldId="455"/>
            <ac:grpSpMk id="28" creationId="{CDC9DD30-8FF9-1CED-1436-1D6F0F57B75E}"/>
          </ac:grpSpMkLst>
        </pc:grpChg>
        <pc:grpChg chg="mod">
          <ac:chgData name="TAN Mei Yi [Harrisdale Senior High School]" userId="f9f029c9-d743-4d60-9f2c-e74bdec1ab07" providerId="ADAL" clId="{7E040D6A-81E8-420A-8891-859F128D8AB2}" dt="2022-09-08T02:44:25.476" v="129"/>
          <ac:grpSpMkLst>
            <pc:docMk/>
            <pc:sldMk cId="2468799418" sldId="455"/>
            <ac:grpSpMk id="29" creationId="{D88196F1-A7F8-BAA7-6654-58323B064429}"/>
          </ac:grpSpMkLst>
        </pc:grpChg>
        <pc:picChg chg="mod">
          <ac:chgData name="TAN Mei Yi [Harrisdale Senior High School]" userId="f9f029c9-d743-4d60-9f2c-e74bdec1ab07" providerId="ADAL" clId="{7E040D6A-81E8-420A-8891-859F128D8AB2}" dt="2022-09-08T02:43:03.567" v="25" actId="1076"/>
          <ac:picMkLst>
            <pc:docMk/>
            <pc:sldMk cId="2468799418" sldId="455"/>
            <ac:picMk id="5" creationId="{862A39D5-A30F-3840-AE6A-ED7261E168AA}"/>
          </ac:picMkLst>
        </pc:picChg>
        <pc:inkChg chg="del mod">
          <ac:chgData name="TAN Mei Yi [Harrisdale Senior High School]" userId="f9f029c9-d743-4d60-9f2c-e74bdec1ab07" providerId="ADAL" clId="{7E040D6A-81E8-420A-8891-859F128D8AB2}" dt="2022-09-08T02:42:32.794" v="7" actId="478"/>
          <ac:inkMkLst>
            <pc:docMk/>
            <pc:sldMk cId="2468799418" sldId="455"/>
            <ac:inkMk id="2" creationId="{4AB5E943-F085-EB4B-B335-D02DB2E358C7}"/>
          </ac:inkMkLst>
        </pc:inkChg>
        <pc:inkChg chg="add">
          <ac:chgData name="TAN Mei Yi [Harrisdale Senior High School]" userId="f9f029c9-d743-4d60-9f2c-e74bdec1ab07" providerId="ADAL" clId="{7E040D6A-81E8-420A-8891-859F128D8AB2}" dt="2022-09-08T02:43:51.770" v="100" actId="9405"/>
          <ac:inkMkLst>
            <pc:docMk/>
            <pc:sldMk cId="2468799418" sldId="455"/>
            <ac:inkMk id="8" creationId="{9AB16D93-2C58-04FA-117B-838EEA6043A6}"/>
          </ac:inkMkLst>
        </pc:inkChg>
        <pc:inkChg chg="add">
          <ac:chgData name="TAN Mei Yi [Harrisdale Senior High School]" userId="f9f029c9-d743-4d60-9f2c-e74bdec1ab07" providerId="ADAL" clId="{7E040D6A-81E8-420A-8891-859F128D8AB2}" dt="2022-09-08T02:43:52.391" v="101" actId="9405"/>
          <ac:inkMkLst>
            <pc:docMk/>
            <pc:sldMk cId="2468799418" sldId="455"/>
            <ac:inkMk id="9" creationId="{DEFEAADF-23F6-69FB-E822-F2BF0DBBA316}"/>
          </ac:inkMkLst>
        </pc:inkChg>
        <pc:inkChg chg="add">
          <ac:chgData name="TAN Mei Yi [Harrisdale Senior High School]" userId="f9f029c9-d743-4d60-9f2c-e74bdec1ab07" providerId="ADAL" clId="{7E040D6A-81E8-420A-8891-859F128D8AB2}" dt="2022-09-08T02:43:53.012" v="102" actId="9405"/>
          <ac:inkMkLst>
            <pc:docMk/>
            <pc:sldMk cId="2468799418" sldId="455"/>
            <ac:inkMk id="10" creationId="{9FCFC3A1-2E2F-B770-450F-995D9E19EF3C}"/>
          </ac:inkMkLst>
        </pc:inkChg>
        <pc:inkChg chg="add">
          <ac:chgData name="TAN Mei Yi [Harrisdale Senior High School]" userId="f9f029c9-d743-4d60-9f2c-e74bdec1ab07" providerId="ADAL" clId="{7E040D6A-81E8-420A-8891-859F128D8AB2}" dt="2022-09-08T02:43:54.299" v="103" actId="9405"/>
          <ac:inkMkLst>
            <pc:docMk/>
            <pc:sldMk cId="2468799418" sldId="455"/>
            <ac:inkMk id="11" creationId="{0DA4DB4C-5DAF-707D-327C-4DC2C89F4103}"/>
          </ac:inkMkLst>
        </pc:inkChg>
        <pc:inkChg chg="add">
          <ac:chgData name="TAN Mei Yi [Harrisdale Senior High School]" userId="f9f029c9-d743-4d60-9f2c-e74bdec1ab07" providerId="ADAL" clId="{7E040D6A-81E8-420A-8891-859F128D8AB2}" dt="2022-09-08T02:43:54.855" v="104" actId="9405"/>
          <ac:inkMkLst>
            <pc:docMk/>
            <pc:sldMk cId="2468799418" sldId="455"/>
            <ac:inkMk id="12" creationId="{CC37E11A-96FC-2C4A-44D0-CA9876329D9C}"/>
          </ac:inkMkLst>
        </pc:inkChg>
        <pc:inkChg chg="add del">
          <ac:chgData name="TAN Mei Yi [Harrisdale Senior High School]" userId="f9f029c9-d743-4d60-9f2c-e74bdec1ab07" providerId="ADAL" clId="{7E040D6A-81E8-420A-8891-859F128D8AB2}" dt="2022-09-08T02:43:57.929" v="106" actId="9405"/>
          <ac:inkMkLst>
            <pc:docMk/>
            <pc:sldMk cId="2468799418" sldId="455"/>
            <ac:inkMk id="13" creationId="{48C5161D-4711-9044-EECC-1BDBB3ACEC90}"/>
          </ac:inkMkLst>
        </pc:inkChg>
        <pc:inkChg chg="add">
          <ac:chgData name="TAN Mei Yi [Harrisdale Senior High School]" userId="f9f029c9-d743-4d60-9f2c-e74bdec1ab07" providerId="ADAL" clId="{7E040D6A-81E8-420A-8891-859F128D8AB2}" dt="2022-09-08T02:44:03.025" v="113" actId="9405"/>
          <ac:inkMkLst>
            <pc:docMk/>
            <pc:sldMk cId="2468799418" sldId="455"/>
            <ac:inkMk id="14" creationId="{70CA9315-1DF8-8123-816F-9B0865AE08BD}"/>
          </ac:inkMkLst>
        </pc:inkChg>
        <pc:inkChg chg="add mod">
          <ac:chgData name="TAN Mei Yi [Harrisdale Senior High School]" userId="f9f029c9-d743-4d60-9f2c-e74bdec1ab07" providerId="ADAL" clId="{7E040D6A-81E8-420A-8891-859F128D8AB2}" dt="2022-09-08T02:44:25.476" v="129"/>
          <ac:inkMkLst>
            <pc:docMk/>
            <pc:sldMk cId="2468799418" sldId="455"/>
            <ac:inkMk id="15" creationId="{D112F6FA-BBBB-68CC-D25D-460AAED8A483}"/>
          </ac:inkMkLst>
        </pc:inkChg>
        <pc:inkChg chg="add mod">
          <ac:chgData name="TAN Mei Yi [Harrisdale Senior High School]" userId="f9f029c9-d743-4d60-9f2c-e74bdec1ab07" providerId="ADAL" clId="{7E040D6A-81E8-420A-8891-859F128D8AB2}" dt="2022-09-08T02:44:25.476" v="129"/>
          <ac:inkMkLst>
            <pc:docMk/>
            <pc:sldMk cId="2468799418" sldId="455"/>
            <ac:inkMk id="16" creationId="{565122CA-854D-D14A-3634-EAFCF36E0C5F}"/>
          </ac:inkMkLst>
        </pc:inkChg>
        <pc:inkChg chg="add mod">
          <ac:chgData name="TAN Mei Yi [Harrisdale Senior High School]" userId="f9f029c9-d743-4d60-9f2c-e74bdec1ab07" providerId="ADAL" clId="{7E040D6A-81E8-420A-8891-859F128D8AB2}" dt="2022-09-08T02:44:25.476" v="129"/>
          <ac:inkMkLst>
            <pc:docMk/>
            <pc:sldMk cId="2468799418" sldId="455"/>
            <ac:inkMk id="17" creationId="{1BA8DC61-9DBA-0B68-212F-AA1F22410B49}"/>
          </ac:inkMkLst>
        </pc:inkChg>
        <pc:inkChg chg="add mod">
          <ac:chgData name="TAN Mei Yi [Harrisdale Senior High School]" userId="f9f029c9-d743-4d60-9f2c-e74bdec1ab07" providerId="ADAL" clId="{7E040D6A-81E8-420A-8891-859F128D8AB2}" dt="2022-09-08T02:44:25.476" v="129"/>
          <ac:inkMkLst>
            <pc:docMk/>
            <pc:sldMk cId="2468799418" sldId="455"/>
            <ac:inkMk id="18" creationId="{5C1D59BC-DEB5-86E8-3DBB-6DC66A71FB29}"/>
          </ac:inkMkLst>
        </pc:inkChg>
        <pc:inkChg chg="add mod">
          <ac:chgData name="TAN Mei Yi [Harrisdale Senior High School]" userId="f9f029c9-d743-4d60-9f2c-e74bdec1ab07" providerId="ADAL" clId="{7E040D6A-81E8-420A-8891-859F128D8AB2}" dt="2022-09-08T02:44:25.476" v="129"/>
          <ac:inkMkLst>
            <pc:docMk/>
            <pc:sldMk cId="2468799418" sldId="455"/>
            <ac:inkMk id="19" creationId="{63AED1D2-1513-DBE0-DE29-077E596E11A0}"/>
          </ac:inkMkLst>
        </pc:inkChg>
        <pc:inkChg chg="add mod">
          <ac:chgData name="TAN Mei Yi [Harrisdale Senior High School]" userId="f9f029c9-d743-4d60-9f2c-e74bdec1ab07" providerId="ADAL" clId="{7E040D6A-81E8-420A-8891-859F128D8AB2}" dt="2022-09-08T02:44:25.476" v="129"/>
          <ac:inkMkLst>
            <pc:docMk/>
            <pc:sldMk cId="2468799418" sldId="455"/>
            <ac:inkMk id="20" creationId="{84C05D98-E316-0D0A-FA01-EED5C11795CF}"/>
          </ac:inkMkLst>
        </pc:inkChg>
        <pc:inkChg chg="add mod">
          <ac:chgData name="TAN Mei Yi [Harrisdale Senior High School]" userId="f9f029c9-d743-4d60-9f2c-e74bdec1ab07" providerId="ADAL" clId="{7E040D6A-81E8-420A-8891-859F128D8AB2}" dt="2022-09-08T02:44:25.476" v="129"/>
          <ac:inkMkLst>
            <pc:docMk/>
            <pc:sldMk cId="2468799418" sldId="455"/>
            <ac:inkMk id="21" creationId="{7F291745-A49D-8980-25F9-2C8EA56A47C8}"/>
          </ac:inkMkLst>
        </pc:inkChg>
        <pc:inkChg chg="add mod">
          <ac:chgData name="TAN Mei Yi [Harrisdale Senior High School]" userId="f9f029c9-d743-4d60-9f2c-e74bdec1ab07" providerId="ADAL" clId="{7E040D6A-81E8-420A-8891-859F128D8AB2}" dt="2022-09-08T02:44:25.476" v="129"/>
          <ac:inkMkLst>
            <pc:docMk/>
            <pc:sldMk cId="2468799418" sldId="455"/>
            <ac:inkMk id="22" creationId="{75D417B4-EFFA-75BE-4C44-C7200C689EE7}"/>
          </ac:inkMkLst>
        </pc:inkChg>
        <pc:inkChg chg="add mod">
          <ac:chgData name="TAN Mei Yi [Harrisdale Senior High School]" userId="f9f029c9-d743-4d60-9f2c-e74bdec1ab07" providerId="ADAL" clId="{7E040D6A-81E8-420A-8891-859F128D8AB2}" dt="2022-09-08T02:44:25.476" v="129"/>
          <ac:inkMkLst>
            <pc:docMk/>
            <pc:sldMk cId="2468799418" sldId="455"/>
            <ac:inkMk id="23" creationId="{414DE58E-BD42-3C8A-80B7-B0BC41E876D0}"/>
          </ac:inkMkLst>
        </pc:inkChg>
        <pc:inkChg chg="add mod">
          <ac:chgData name="TAN Mei Yi [Harrisdale Senior High School]" userId="f9f029c9-d743-4d60-9f2c-e74bdec1ab07" providerId="ADAL" clId="{7E040D6A-81E8-420A-8891-859F128D8AB2}" dt="2022-09-08T02:44:25.476" v="129"/>
          <ac:inkMkLst>
            <pc:docMk/>
            <pc:sldMk cId="2468799418" sldId="455"/>
            <ac:inkMk id="24" creationId="{702B87E3-DFD6-2D10-B8EA-21635909CEA7}"/>
          </ac:inkMkLst>
        </pc:inkChg>
        <pc:inkChg chg="add mod">
          <ac:chgData name="TAN Mei Yi [Harrisdale Senior High School]" userId="f9f029c9-d743-4d60-9f2c-e74bdec1ab07" providerId="ADAL" clId="{7E040D6A-81E8-420A-8891-859F128D8AB2}" dt="2022-09-08T02:44:25.476" v="129"/>
          <ac:inkMkLst>
            <pc:docMk/>
            <pc:sldMk cId="2468799418" sldId="455"/>
            <ac:inkMk id="25" creationId="{2BE27F70-B705-B8A9-912D-62B17A20C26D}"/>
          </ac:inkMkLst>
        </pc:inkChg>
        <pc:inkChg chg="add mod">
          <ac:chgData name="TAN Mei Yi [Harrisdale Senior High School]" userId="f9f029c9-d743-4d60-9f2c-e74bdec1ab07" providerId="ADAL" clId="{7E040D6A-81E8-420A-8891-859F128D8AB2}" dt="2022-09-08T02:44:25.476" v="129"/>
          <ac:inkMkLst>
            <pc:docMk/>
            <pc:sldMk cId="2468799418" sldId="455"/>
            <ac:inkMk id="26" creationId="{55F6FC39-38D1-AF66-E822-980CDFA1DA6A}"/>
          </ac:inkMkLst>
        </pc:inkChg>
        <pc:inkChg chg="add mod">
          <ac:chgData name="TAN Mei Yi [Harrisdale Senior High School]" userId="f9f029c9-d743-4d60-9f2c-e74bdec1ab07" providerId="ADAL" clId="{7E040D6A-81E8-420A-8891-859F128D8AB2}" dt="2022-09-08T02:44:25.476" v="129"/>
          <ac:inkMkLst>
            <pc:docMk/>
            <pc:sldMk cId="2468799418" sldId="455"/>
            <ac:inkMk id="27" creationId="{E5942122-0B65-4FC2-D3CE-B28641E09241}"/>
          </ac:inkMkLst>
        </pc:inkChg>
      </pc:sldChg>
      <pc:sldChg chg="addSp delSp modSp mod delAnim modAnim">
        <pc:chgData name="TAN Mei Yi [Harrisdale Senior High School]" userId="f9f029c9-d743-4d60-9f2c-e74bdec1ab07" providerId="ADAL" clId="{7E040D6A-81E8-420A-8891-859F128D8AB2}" dt="2022-09-08T03:38:34.887" v="296" actId="478"/>
        <pc:sldMkLst>
          <pc:docMk/>
          <pc:sldMk cId="1898548170" sldId="460"/>
        </pc:sldMkLst>
        <pc:spChg chg="add mod">
          <ac:chgData name="TAN Mei Yi [Harrisdale Senior High School]" userId="f9f029c9-d743-4d60-9f2c-e74bdec1ab07" providerId="ADAL" clId="{7E040D6A-81E8-420A-8891-859F128D8AB2}" dt="2022-09-08T02:45:15.055" v="152" actId="20577"/>
          <ac:spMkLst>
            <pc:docMk/>
            <pc:sldMk cId="1898548170" sldId="460"/>
            <ac:spMk id="2" creationId="{53A2A7AF-4D9E-7244-E1EA-8338A4BEC37D}"/>
          </ac:spMkLst>
        </pc:spChg>
        <pc:spChg chg="mod">
          <ac:chgData name="TAN Mei Yi [Harrisdale Senior High School]" userId="f9f029c9-d743-4d60-9f2c-e74bdec1ab07" providerId="ADAL" clId="{7E040D6A-81E8-420A-8891-859F128D8AB2}" dt="2022-09-08T02:47:16.741" v="178" actId="20577"/>
          <ac:spMkLst>
            <pc:docMk/>
            <pc:sldMk cId="1898548170" sldId="460"/>
            <ac:spMk id="3" creationId="{6012AB9B-28B9-B544-9C9C-50C841AADD24}"/>
          </ac:spMkLst>
        </pc:spChg>
        <pc:spChg chg="mod">
          <ac:chgData name="TAN Mei Yi [Harrisdale Senior High School]" userId="f9f029c9-d743-4d60-9f2c-e74bdec1ab07" providerId="ADAL" clId="{7E040D6A-81E8-420A-8891-859F128D8AB2}" dt="2022-09-08T02:45:25.494" v="154" actId="113"/>
          <ac:spMkLst>
            <pc:docMk/>
            <pc:sldMk cId="1898548170" sldId="460"/>
            <ac:spMk id="4" creationId="{EFC8E4EE-E32C-9744-9522-68C84B36D18E}"/>
          </ac:spMkLst>
        </pc:spChg>
        <pc:spChg chg="add del mod">
          <ac:chgData name="TAN Mei Yi [Harrisdale Senior High School]" userId="f9f029c9-d743-4d60-9f2c-e74bdec1ab07" providerId="ADAL" clId="{7E040D6A-81E8-420A-8891-859F128D8AB2}" dt="2022-09-08T02:47:30.693" v="180" actId="478"/>
          <ac:spMkLst>
            <pc:docMk/>
            <pc:sldMk cId="1898548170" sldId="460"/>
            <ac:spMk id="5" creationId="{8A48A8F5-6D84-7833-4302-BCE9BE43DD21}"/>
          </ac:spMkLst>
        </pc:spChg>
        <pc:spChg chg="add mod">
          <ac:chgData name="TAN Mei Yi [Harrisdale Senior High School]" userId="f9f029c9-d743-4d60-9f2c-e74bdec1ab07" providerId="ADAL" clId="{7E040D6A-81E8-420A-8891-859F128D8AB2}" dt="2022-09-08T03:36:51.926" v="232" actId="1076"/>
          <ac:spMkLst>
            <pc:docMk/>
            <pc:sldMk cId="1898548170" sldId="460"/>
            <ac:spMk id="6" creationId="{2AC24CA2-3991-78C5-6023-08B46BBF8297}"/>
          </ac:spMkLst>
        </pc:spChg>
        <pc:spChg chg="add mod">
          <ac:chgData name="TAN Mei Yi [Harrisdale Senior High School]" userId="f9f029c9-d743-4d60-9f2c-e74bdec1ab07" providerId="ADAL" clId="{7E040D6A-81E8-420A-8891-859F128D8AB2}" dt="2022-09-08T03:37:05.693" v="244" actId="1076"/>
          <ac:spMkLst>
            <pc:docMk/>
            <pc:sldMk cId="1898548170" sldId="460"/>
            <ac:spMk id="7" creationId="{ABE4AABB-6EB5-6EE3-9117-59DB867B8756}"/>
          </ac:spMkLst>
        </pc:spChg>
        <pc:spChg chg="add mod">
          <ac:chgData name="TAN Mei Yi [Harrisdale Senior High School]" userId="f9f029c9-d743-4d60-9f2c-e74bdec1ab07" providerId="ADAL" clId="{7E040D6A-81E8-420A-8891-859F128D8AB2}" dt="2022-09-08T03:37:16.946" v="254" actId="20577"/>
          <ac:spMkLst>
            <pc:docMk/>
            <pc:sldMk cId="1898548170" sldId="460"/>
            <ac:spMk id="8" creationId="{E1C1F498-A52B-92B3-F59A-6F15C51B6759}"/>
          </ac:spMkLst>
        </pc:spChg>
        <pc:spChg chg="add mod">
          <ac:chgData name="TAN Mei Yi [Harrisdale Senior High School]" userId="f9f029c9-d743-4d60-9f2c-e74bdec1ab07" providerId="ADAL" clId="{7E040D6A-81E8-420A-8891-859F128D8AB2}" dt="2022-09-08T03:37:41.798" v="267" actId="20577"/>
          <ac:spMkLst>
            <pc:docMk/>
            <pc:sldMk cId="1898548170" sldId="460"/>
            <ac:spMk id="9" creationId="{17A16865-1F22-5458-2856-B3533CD48445}"/>
          </ac:spMkLst>
        </pc:spChg>
        <pc:spChg chg="add del mod">
          <ac:chgData name="TAN Mei Yi [Harrisdale Senior High School]" userId="f9f029c9-d743-4d60-9f2c-e74bdec1ab07" providerId="ADAL" clId="{7E040D6A-81E8-420A-8891-859F128D8AB2}" dt="2022-09-08T03:38:05.337" v="279" actId="478"/>
          <ac:spMkLst>
            <pc:docMk/>
            <pc:sldMk cId="1898548170" sldId="460"/>
            <ac:spMk id="10" creationId="{FA25A89F-1FD2-DB23-A50E-E06496E31A2B}"/>
          </ac:spMkLst>
        </pc:spChg>
        <pc:spChg chg="add mod">
          <ac:chgData name="TAN Mei Yi [Harrisdale Senior High School]" userId="f9f029c9-d743-4d60-9f2c-e74bdec1ab07" providerId="ADAL" clId="{7E040D6A-81E8-420A-8891-859F128D8AB2}" dt="2022-09-08T03:38:18.946" v="290" actId="1076"/>
          <ac:spMkLst>
            <pc:docMk/>
            <pc:sldMk cId="1898548170" sldId="460"/>
            <ac:spMk id="11" creationId="{F0332DD2-6676-C309-26CD-346089055FE1}"/>
          </ac:spMkLst>
        </pc:spChg>
        <pc:spChg chg="add mod">
          <ac:chgData name="TAN Mei Yi [Harrisdale Senior High School]" userId="f9f029c9-d743-4d60-9f2c-e74bdec1ab07" providerId="ADAL" clId="{7E040D6A-81E8-420A-8891-859F128D8AB2}" dt="2022-09-08T03:38:32.141" v="295" actId="20577"/>
          <ac:spMkLst>
            <pc:docMk/>
            <pc:sldMk cId="1898548170" sldId="460"/>
            <ac:spMk id="12" creationId="{88914D08-440E-9BF9-3D4F-A2A936998F87}"/>
          </ac:spMkLst>
        </pc:spChg>
        <pc:inkChg chg="del">
          <ac:chgData name="TAN Mei Yi [Harrisdale Senior High School]" userId="f9f029c9-d743-4d60-9f2c-e74bdec1ab07" providerId="ADAL" clId="{7E040D6A-81E8-420A-8891-859F128D8AB2}" dt="2022-09-08T02:45:57.783" v="165" actId="478"/>
          <ac:inkMkLst>
            <pc:docMk/>
            <pc:sldMk cId="1898548170" sldId="460"/>
            <ac:inkMk id="17" creationId="{00000000-0000-0000-0000-000000000000}"/>
          </ac:inkMkLst>
        </pc:inkChg>
        <pc:inkChg chg="del mod">
          <ac:chgData name="TAN Mei Yi [Harrisdale Senior High School]" userId="f9f029c9-d743-4d60-9f2c-e74bdec1ab07" providerId="ADAL" clId="{7E040D6A-81E8-420A-8891-859F128D8AB2}" dt="2022-09-08T03:38:34.887" v="296" actId="478"/>
          <ac:inkMkLst>
            <pc:docMk/>
            <pc:sldMk cId="1898548170" sldId="460"/>
            <ac:inkMk id="36" creationId="{00000000-0000-0000-0000-000000000000}"/>
          </ac:inkMkLst>
        </pc:inkChg>
      </pc:sldChg>
      <pc:sldChg chg="addSp delSp modSp mod modAnim">
        <pc:chgData name="TAN Mei Yi [Harrisdale Senior High School]" userId="f9f029c9-d743-4d60-9f2c-e74bdec1ab07" providerId="ADAL" clId="{7E040D6A-81E8-420A-8891-859F128D8AB2}" dt="2022-09-08T03:46:50.927" v="480"/>
        <pc:sldMkLst>
          <pc:docMk/>
          <pc:sldMk cId="1008355428" sldId="464"/>
        </pc:sldMkLst>
        <pc:spChg chg="add mod">
          <ac:chgData name="TAN Mei Yi [Harrisdale Senior High School]" userId="f9f029c9-d743-4d60-9f2c-e74bdec1ab07" providerId="ADAL" clId="{7E040D6A-81E8-420A-8891-859F128D8AB2}" dt="2022-09-08T03:46:46.934" v="479" actId="1582"/>
          <ac:spMkLst>
            <pc:docMk/>
            <pc:sldMk cId="1008355428" sldId="464"/>
            <ac:spMk id="6" creationId="{543AFFF1-243D-24C9-66C8-D203386A8B88}"/>
          </ac:spMkLst>
        </pc:spChg>
        <pc:picChg chg="mod">
          <ac:chgData name="TAN Mei Yi [Harrisdale Senior High School]" userId="f9f029c9-d743-4d60-9f2c-e74bdec1ab07" providerId="ADAL" clId="{7E040D6A-81E8-420A-8891-859F128D8AB2}" dt="2022-09-08T03:46:33.610" v="477" actId="1076"/>
          <ac:picMkLst>
            <pc:docMk/>
            <pc:sldMk cId="1008355428" sldId="464"/>
            <ac:picMk id="3" creationId="{00000000-0000-0000-0000-000000000000}"/>
          </ac:picMkLst>
        </pc:picChg>
        <pc:picChg chg="del">
          <ac:chgData name="TAN Mei Yi [Harrisdale Senior High School]" userId="f9f029c9-d743-4d60-9f2c-e74bdec1ab07" providerId="ADAL" clId="{7E040D6A-81E8-420A-8891-859F128D8AB2}" dt="2022-09-08T03:42:02.828" v="402" actId="478"/>
          <ac:picMkLst>
            <pc:docMk/>
            <pc:sldMk cId="1008355428" sldId="464"/>
            <ac:picMk id="9" creationId="{00000000-0000-0000-0000-000000000000}"/>
          </ac:picMkLst>
        </pc:picChg>
        <pc:inkChg chg="add del">
          <ac:chgData name="TAN Mei Yi [Harrisdale Senior High School]" userId="f9f029c9-d743-4d60-9f2c-e74bdec1ab07" providerId="ADAL" clId="{7E040D6A-81E8-420A-8891-859F128D8AB2}" dt="2022-09-08T03:46:02.538" v="407" actId="9405"/>
          <ac:inkMkLst>
            <pc:docMk/>
            <pc:sldMk cId="1008355428" sldId="464"/>
            <ac:inkMk id="4" creationId="{E2E45981-E012-F5C3-5A50-64CBA6CFEE56}"/>
          </ac:inkMkLst>
        </pc:inkChg>
      </pc:sldChg>
      <pc:sldChg chg="addSp delSp modSp mod delAnim modAnim">
        <pc:chgData name="TAN Mei Yi [Harrisdale Senior High School]" userId="f9f029c9-d743-4d60-9f2c-e74bdec1ab07" providerId="ADAL" clId="{7E040D6A-81E8-420A-8891-859F128D8AB2}" dt="2022-09-08T03:41:31.721" v="401" actId="478"/>
        <pc:sldMkLst>
          <pc:docMk/>
          <pc:sldMk cId="2052746198" sldId="476"/>
        </pc:sldMkLst>
        <pc:spChg chg="mod">
          <ac:chgData name="TAN Mei Yi [Harrisdale Senior High School]" userId="f9f029c9-d743-4d60-9f2c-e74bdec1ab07" providerId="ADAL" clId="{7E040D6A-81E8-420A-8891-859F128D8AB2}" dt="2022-09-08T03:39:20.963" v="307" actId="20577"/>
          <ac:spMkLst>
            <pc:docMk/>
            <pc:sldMk cId="2052746198" sldId="476"/>
            <ac:spMk id="3" creationId="{6012AB9B-28B9-B544-9C9C-50C841AADD24}"/>
          </ac:spMkLst>
        </pc:spChg>
        <pc:spChg chg="del">
          <ac:chgData name="TAN Mei Yi [Harrisdale Senior High School]" userId="f9f029c9-d743-4d60-9f2c-e74bdec1ab07" providerId="ADAL" clId="{7E040D6A-81E8-420A-8891-859F128D8AB2}" dt="2022-09-08T03:39:02.064" v="298" actId="478"/>
          <ac:spMkLst>
            <pc:docMk/>
            <pc:sldMk cId="2052746198" sldId="476"/>
            <ac:spMk id="4" creationId="{EFC8E4EE-E32C-9744-9522-68C84B36D18E}"/>
          </ac:spMkLst>
        </pc:spChg>
        <pc:spChg chg="add del mod">
          <ac:chgData name="TAN Mei Yi [Harrisdale Senior High School]" userId="f9f029c9-d743-4d60-9f2c-e74bdec1ab07" providerId="ADAL" clId="{7E040D6A-81E8-420A-8891-859F128D8AB2}" dt="2022-09-08T03:39:05.164" v="300" actId="478"/>
          <ac:spMkLst>
            <pc:docMk/>
            <pc:sldMk cId="2052746198" sldId="476"/>
            <ac:spMk id="5" creationId="{0CA59598-39B4-923F-341C-7C8D370C56B4}"/>
          </ac:spMkLst>
        </pc:spChg>
        <pc:spChg chg="mod">
          <ac:chgData name="TAN Mei Yi [Harrisdale Senior High School]" userId="f9f029c9-d743-4d60-9f2c-e74bdec1ab07" providerId="ADAL" clId="{7E040D6A-81E8-420A-8891-859F128D8AB2}" dt="2022-09-08T03:41:18.487" v="392" actId="1076"/>
          <ac:spMkLst>
            <pc:docMk/>
            <pc:sldMk cId="2052746198" sldId="476"/>
            <ac:spMk id="6" creationId="{CE00FEAF-DDAB-1648-9F50-FF73641FDE81}"/>
          </ac:spMkLst>
        </pc:spChg>
        <pc:spChg chg="add mod">
          <ac:chgData name="TAN Mei Yi [Harrisdale Senior High School]" userId="f9f029c9-d743-4d60-9f2c-e74bdec1ab07" providerId="ADAL" clId="{7E040D6A-81E8-420A-8891-859F128D8AB2}" dt="2022-09-08T03:39:02.392" v="299"/>
          <ac:spMkLst>
            <pc:docMk/>
            <pc:sldMk cId="2052746198" sldId="476"/>
            <ac:spMk id="7" creationId="{E9C17ECC-266B-85C6-ABDF-7803591E494C}"/>
          </ac:spMkLst>
        </pc:spChg>
        <pc:spChg chg="add mod">
          <ac:chgData name="TAN Mei Yi [Harrisdale Senior High School]" userId="f9f029c9-d743-4d60-9f2c-e74bdec1ab07" providerId="ADAL" clId="{7E040D6A-81E8-420A-8891-859F128D8AB2}" dt="2022-09-08T03:39:02.392" v="299"/>
          <ac:spMkLst>
            <pc:docMk/>
            <pc:sldMk cId="2052746198" sldId="476"/>
            <ac:spMk id="8" creationId="{BD30C8E1-E13D-C072-2CD5-F4A827063237}"/>
          </ac:spMkLst>
        </pc:spChg>
        <pc:spChg chg="add mod">
          <ac:chgData name="TAN Mei Yi [Harrisdale Senior High School]" userId="f9f029c9-d743-4d60-9f2c-e74bdec1ab07" providerId="ADAL" clId="{7E040D6A-81E8-420A-8891-859F128D8AB2}" dt="2022-09-08T03:39:55.328" v="325" actId="20577"/>
          <ac:spMkLst>
            <pc:docMk/>
            <pc:sldMk cId="2052746198" sldId="476"/>
            <ac:spMk id="9" creationId="{02727E20-BDCC-16E0-FCEB-268B287773B6}"/>
          </ac:spMkLst>
        </pc:spChg>
        <pc:spChg chg="add mod">
          <ac:chgData name="TAN Mei Yi [Harrisdale Senior High School]" userId="f9f029c9-d743-4d60-9f2c-e74bdec1ab07" providerId="ADAL" clId="{7E040D6A-81E8-420A-8891-859F128D8AB2}" dt="2022-09-08T03:40:17.487" v="349" actId="1076"/>
          <ac:spMkLst>
            <pc:docMk/>
            <pc:sldMk cId="2052746198" sldId="476"/>
            <ac:spMk id="10" creationId="{959ED5D9-0641-6968-37A9-32FDD7C50D78}"/>
          </ac:spMkLst>
        </pc:spChg>
        <pc:spChg chg="add mod">
          <ac:chgData name="TAN Mei Yi [Harrisdale Senior High School]" userId="f9f029c9-d743-4d60-9f2c-e74bdec1ab07" providerId="ADAL" clId="{7E040D6A-81E8-420A-8891-859F128D8AB2}" dt="2022-09-08T03:40:23.994" v="356" actId="20577"/>
          <ac:spMkLst>
            <pc:docMk/>
            <pc:sldMk cId="2052746198" sldId="476"/>
            <ac:spMk id="11" creationId="{EE32C3DC-B8E6-3E8B-B1F9-746927FC3F78}"/>
          </ac:spMkLst>
        </pc:spChg>
        <pc:spChg chg="add mod">
          <ac:chgData name="TAN Mei Yi [Harrisdale Senior High School]" userId="f9f029c9-d743-4d60-9f2c-e74bdec1ab07" providerId="ADAL" clId="{7E040D6A-81E8-420A-8891-859F128D8AB2}" dt="2022-09-08T03:41:22.168" v="394" actId="20577"/>
          <ac:spMkLst>
            <pc:docMk/>
            <pc:sldMk cId="2052746198" sldId="476"/>
            <ac:spMk id="12" creationId="{101A3872-6342-1B08-D277-64F4B2C0E7F9}"/>
          </ac:spMkLst>
        </pc:spChg>
        <pc:spChg chg="add mod">
          <ac:chgData name="TAN Mei Yi [Harrisdale Senior High School]" userId="f9f029c9-d743-4d60-9f2c-e74bdec1ab07" providerId="ADAL" clId="{7E040D6A-81E8-420A-8891-859F128D8AB2}" dt="2022-09-08T03:41:29.700" v="400" actId="20577"/>
          <ac:spMkLst>
            <pc:docMk/>
            <pc:sldMk cId="2052746198" sldId="476"/>
            <ac:spMk id="13" creationId="{D665BCAD-60E5-165D-F6B4-EC6B946E6F86}"/>
          </ac:spMkLst>
        </pc:spChg>
        <pc:spChg chg="add del mod">
          <ac:chgData name="TAN Mei Yi [Harrisdale Senior High School]" userId="f9f029c9-d743-4d60-9f2c-e74bdec1ab07" providerId="ADAL" clId="{7E040D6A-81E8-420A-8891-859F128D8AB2}" dt="2022-09-08T03:41:27.121" v="396" actId="478"/>
          <ac:spMkLst>
            <pc:docMk/>
            <pc:sldMk cId="2052746198" sldId="476"/>
            <ac:spMk id="14" creationId="{05F371E4-92FB-34A0-68AF-8ED4A47183CB}"/>
          </ac:spMkLst>
        </pc:spChg>
        <pc:inkChg chg="del mod">
          <ac:chgData name="TAN Mei Yi [Harrisdale Senior High School]" userId="f9f029c9-d743-4d60-9f2c-e74bdec1ab07" providerId="ADAL" clId="{7E040D6A-81E8-420A-8891-859F128D8AB2}" dt="2022-09-08T03:40:32.532" v="359" actId="478"/>
          <ac:inkMkLst>
            <pc:docMk/>
            <pc:sldMk cId="2052746198" sldId="476"/>
            <ac:inkMk id="53" creationId="{00000000-0000-0000-0000-000000000000}"/>
          </ac:inkMkLst>
        </pc:inkChg>
        <pc:inkChg chg="del mod">
          <ac:chgData name="TAN Mei Yi [Harrisdale Senior High School]" userId="f9f029c9-d743-4d60-9f2c-e74bdec1ab07" providerId="ADAL" clId="{7E040D6A-81E8-420A-8891-859F128D8AB2}" dt="2022-09-08T03:41:31.721" v="401" actId="478"/>
          <ac:inkMkLst>
            <pc:docMk/>
            <pc:sldMk cId="2052746198" sldId="476"/>
            <ac:inkMk id="76" creationId="{00000000-0000-0000-0000-000000000000}"/>
          </ac:inkMkLst>
        </pc:inkChg>
        <pc:inkChg chg="del">
          <ac:chgData name="TAN Mei Yi [Harrisdale Senior High School]" userId="f9f029c9-d743-4d60-9f2c-e74bdec1ab07" providerId="ADAL" clId="{7E040D6A-81E8-420A-8891-859F128D8AB2}" dt="2022-09-08T03:40:34.821" v="360" actId="478"/>
          <ac:inkMkLst>
            <pc:docMk/>
            <pc:sldMk cId="2052746198" sldId="476"/>
            <ac:inkMk id="88" creationId="{00000000-0000-0000-0000-000000000000}"/>
          </ac:inkMkLst>
        </pc:inkChg>
      </pc:sldChg>
    </pc:docChg>
  </pc:docChgLst>
  <pc:docChgLst>
    <pc:chgData name="TAN Mei Yi [Harrisdale Senior High School]" userId="f9f029c9-d743-4d60-9f2c-e74bdec1ab07" providerId="ADAL" clId="{F0142A14-160A-9149-A5D1-E05B0C264B89}"/>
    <pc:docChg chg="modSld">
      <pc:chgData name="TAN Mei Yi [Harrisdale Senior High School]" userId="f9f029c9-d743-4d60-9f2c-e74bdec1ab07" providerId="ADAL" clId="{F0142A14-160A-9149-A5D1-E05B0C264B89}" dt="2023-03-24T13:00:41.095" v="1"/>
      <pc:docMkLst>
        <pc:docMk/>
      </pc:docMkLst>
      <pc:sldChg chg="addSp delSp">
        <pc:chgData name="TAN Mei Yi [Harrisdale Senior High School]" userId="f9f029c9-d743-4d60-9f2c-e74bdec1ab07" providerId="ADAL" clId="{F0142A14-160A-9149-A5D1-E05B0C264B89}" dt="2023-03-24T13:00:41.095" v="1"/>
        <pc:sldMkLst>
          <pc:docMk/>
          <pc:sldMk cId="3000480193" sldId="288"/>
        </pc:sldMkLst>
        <pc:inkChg chg="add del">
          <ac:chgData name="TAN Mei Yi [Harrisdale Senior High School]" userId="f9f029c9-d743-4d60-9f2c-e74bdec1ab07" providerId="ADAL" clId="{F0142A14-160A-9149-A5D1-E05B0C264B89}" dt="2023-03-24T13:00:41.095" v="1"/>
          <ac:inkMkLst>
            <pc:docMk/>
            <pc:sldMk cId="3000480193" sldId="288"/>
            <ac:inkMk id="2" creationId="{9ED75C05-87DF-DE2B-5041-5390F2B5363A}"/>
          </ac:inkMkLst>
        </pc:inkChg>
      </pc:sldChg>
    </pc:docChg>
  </pc:docChgLst>
  <pc:docChgLst>
    <pc:chgData name="TAN Mei Yi [Harrisdale Senior High School]" userId="f9f029c9-d743-4d60-9f2c-e74bdec1ab07" providerId="ADAL" clId="{0E81DB02-AEDE-4812-8FCD-08A30A2237BC}"/>
    <pc:docChg chg="undo custSel addSld delSld modSld sldOrd">
      <pc:chgData name="TAN Mei Yi [Harrisdale Senior High School]" userId="f9f029c9-d743-4d60-9f2c-e74bdec1ab07" providerId="ADAL" clId="{0E81DB02-AEDE-4812-8FCD-08A30A2237BC}" dt="2023-03-02T04:59:52.355" v="1392"/>
      <pc:docMkLst>
        <pc:docMk/>
      </pc:docMkLst>
      <pc:sldChg chg="modSp add mod modAnim">
        <pc:chgData name="TAN Mei Yi [Harrisdale Senior High School]" userId="f9f029c9-d743-4d60-9f2c-e74bdec1ab07" providerId="ADAL" clId="{0E81DB02-AEDE-4812-8FCD-08A30A2237BC}" dt="2023-03-02T04:55:48.700" v="1350"/>
        <pc:sldMkLst>
          <pc:docMk/>
          <pc:sldMk cId="498437388" sldId="257"/>
        </pc:sldMkLst>
        <pc:spChg chg="mod">
          <ac:chgData name="TAN Mei Yi [Harrisdale Senior High School]" userId="f9f029c9-d743-4d60-9f2c-e74bdec1ab07" providerId="ADAL" clId="{0E81DB02-AEDE-4812-8FCD-08A30A2237BC}" dt="2023-03-02T01:34:36.348" v="19" actId="20577"/>
          <ac:spMkLst>
            <pc:docMk/>
            <pc:sldMk cId="498437388" sldId="257"/>
            <ac:spMk id="3" creationId="{55C83277-6077-48C5-9D58-22A8202E330F}"/>
          </ac:spMkLst>
        </pc:spChg>
        <pc:spChg chg="mod">
          <ac:chgData name="TAN Mei Yi [Harrisdale Senior High School]" userId="f9f029c9-d743-4d60-9f2c-e74bdec1ab07" providerId="ADAL" clId="{0E81DB02-AEDE-4812-8FCD-08A30A2237BC}" dt="2023-03-02T01:34:30.453" v="12" actId="208"/>
          <ac:spMkLst>
            <pc:docMk/>
            <pc:sldMk cId="498437388" sldId="257"/>
            <ac:spMk id="4" creationId="{24A52EE3-78AF-43B2-9E67-E3BCAB66D7BE}"/>
          </ac:spMkLst>
        </pc:spChg>
      </pc:sldChg>
      <pc:sldChg chg="modSp add mod modAnim">
        <pc:chgData name="TAN Mei Yi [Harrisdale Senior High School]" userId="f9f029c9-d743-4d60-9f2c-e74bdec1ab07" providerId="ADAL" clId="{0E81DB02-AEDE-4812-8FCD-08A30A2237BC}" dt="2023-03-02T04:56:38.300" v="1353"/>
        <pc:sldMkLst>
          <pc:docMk/>
          <pc:sldMk cId="1287056237" sldId="258"/>
        </pc:sldMkLst>
        <pc:spChg chg="mod">
          <ac:chgData name="TAN Mei Yi [Harrisdale Senior High School]" userId="f9f029c9-d743-4d60-9f2c-e74bdec1ab07" providerId="ADAL" clId="{0E81DB02-AEDE-4812-8FCD-08A30A2237BC}" dt="2023-03-02T01:35:07.648" v="21" actId="207"/>
          <ac:spMkLst>
            <pc:docMk/>
            <pc:sldMk cId="1287056237" sldId="258"/>
            <ac:spMk id="2" creationId="{3C1AA9BE-4339-48A2-90EB-4465FEE46A3F}"/>
          </ac:spMkLst>
        </pc:spChg>
        <pc:spChg chg="mod">
          <ac:chgData name="TAN Mei Yi [Harrisdale Senior High School]" userId="f9f029c9-d743-4d60-9f2c-e74bdec1ab07" providerId="ADAL" clId="{0E81DB02-AEDE-4812-8FCD-08A30A2237BC}" dt="2023-03-02T01:36:48.258" v="65" actId="207"/>
          <ac:spMkLst>
            <pc:docMk/>
            <pc:sldMk cId="1287056237" sldId="258"/>
            <ac:spMk id="7" creationId="{68C6C94F-D472-4185-A7D6-D49395857848}"/>
          </ac:spMkLst>
        </pc:spChg>
        <pc:spChg chg="mod">
          <ac:chgData name="TAN Mei Yi [Harrisdale Senior High School]" userId="f9f029c9-d743-4d60-9f2c-e74bdec1ab07" providerId="ADAL" clId="{0E81DB02-AEDE-4812-8FCD-08A30A2237BC}" dt="2023-03-02T01:35:16.516" v="22" actId="207"/>
          <ac:spMkLst>
            <pc:docMk/>
            <pc:sldMk cId="1287056237" sldId="258"/>
            <ac:spMk id="9" creationId="{FFE6D3BC-7069-437E-8D7E-CE95671E4811}"/>
          </ac:spMkLst>
        </pc:spChg>
        <pc:spChg chg="mod">
          <ac:chgData name="TAN Mei Yi [Harrisdale Senior High School]" userId="f9f029c9-d743-4d60-9f2c-e74bdec1ab07" providerId="ADAL" clId="{0E81DB02-AEDE-4812-8FCD-08A30A2237BC}" dt="2023-03-02T01:35:43.615" v="23" actId="207"/>
          <ac:spMkLst>
            <pc:docMk/>
            <pc:sldMk cId="1287056237" sldId="258"/>
            <ac:spMk id="12" creationId="{E127E754-450E-476D-B61C-ABAEE446DB16}"/>
          </ac:spMkLst>
        </pc:spChg>
      </pc:sldChg>
      <pc:sldChg chg="modSp add mod modAnim">
        <pc:chgData name="TAN Mei Yi [Harrisdale Senior High School]" userId="f9f029c9-d743-4d60-9f2c-e74bdec1ab07" providerId="ADAL" clId="{0E81DB02-AEDE-4812-8FCD-08A30A2237BC}" dt="2023-03-02T04:57:17.823" v="1357"/>
        <pc:sldMkLst>
          <pc:docMk/>
          <pc:sldMk cId="2596987110" sldId="259"/>
        </pc:sldMkLst>
        <pc:spChg chg="mod">
          <ac:chgData name="TAN Mei Yi [Harrisdale Senior High School]" userId="f9f029c9-d743-4d60-9f2c-e74bdec1ab07" providerId="ADAL" clId="{0E81DB02-AEDE-4812-8FCD-08A30A2237BC}" dt="2023-03-02T01:37:29.087" v="82" actId="20577"/>
          <ac:spMkLst>
            <pc:docMk/>
            <pc:sldMk cId="2596987110" sldId="259"/>
            <ac:spMk id="5" creationId="{879057FE-C386-4351-B689-59CBE924925C}"/>
          </ac:spMkLst>
        </pc:spChg>
        <pc:spChg chg="mod">
          <ac:chgData name="TAN Mei Yi [Harrisdale Senior High School]" userId="f9f029c9-d743-4d60-9f2c-e74bdec1ab07" providerId="ADAL" clId="{0E81DB02-AEDE-4812-8FCD-08A30A2237BC}" dt="2023-03-02T01:37:08.804" v="69" actId="207"/>
          <ac:spMkLst>
            <pc:docMk/>
            <pc:sldMk cId="2596987110" sldId="259"/>
            <ac:spMk id="6" creationId="{43B1CA9B-6400-478F-879C-F1F67E7C41DA}"/>
          </ac:spMkLst>
        </pc:spChg>
        <pc:spChg chg="mod">
          <ac:chgData name="TAN Mei Yi [Harrisdale Senior High School]" userId="f9f029c9-d743-4d60-9f2c-e74bdec1ab07" providerId="ADAL" clId="{0E81DB02-AEDE-4812-8FCD-08A30A2237BC}" dt="2023-03-02T01:37:14.068" v="70" actId="207"/>
          <ac:spMkLst>
            <pc:docMk/>
            <pc:sldMk cId="2596987110" sldId="259"/>
            <ac:spMk id="8" creationId="{7E970A3D-5DB8-4811-8267-63BD209F9F7B}"/>
          </ac:spMkLst>
        </pc:spChg>
        <pc:spChg chg="mod">
          <ac:chgData name="TAN Mei Yi [Harrisdale Senior High School]" userId="f9f029c9-d743-4d60-9f2c-e74bdec1ab07" providerId="ADAL" clId="{0E81DB02-AEDE-4812-8FCD-08A30A2237BC}" dt="2023-03-02T01:37:00.160" v="68" actId="208"/>
          <ac:spMkLst>
            <pc:docMk/>
            <pc:sldMk cId="2596987110" sldId="259"/>
            <ac:spMk id="10" creationId="{AECB734D-C680-493A-A974-A24A565E5F67}"/>
          </ac:spMkLst>
        </pc:spChg>
      </pc:sldChg>
      <pc:sldChg chg="add del">
        <pc:chgData name="TAN Mei Yi [Harrisdale Senior High School]" userId="f9f029c9-d743-4d60-9f2c-e74bdec1ab07" providerId="ADAL" clId="{0E81DB02-AEDE-4812-8FCD-08A30A2237BC}" dt="2023-03-02T03:44:26.199" v="746" actId="47"/>
        <pc:sldMkLst>
          <pc:docMk/>
          <pc:sldMk cId="2762199914" sldId="263"/>
        </pc:sldMkLst>
      </pc:sldChg>
      <pc:sldChg chg="modSp add mod">
        <pc:chgData name="TAN Mei Yi [Harrisdale Senior High School]" userId="f9f029c9-d743-4d60-9f2c-e74bdec1ab07" providerId="ADAL" clId="{0E81DB02-AEDE-4812-8FCD-08A30A2237BC}" dt="2023-03-02T01:38:45.453" v="102" actId="1076"/>
        <pc:sldMkLst>
          <pc:docMk/>
          <pc:sldMk cId="1587665728" sldId="264"/>
        </pc:sldMkLst>
        <pc:spChg chg="mod">
          <ac:chgData name="TAN Mei Yi [Harrisdale Senior High School]" userId="f9f029c9-d743-4d60-9f2c-e74bdec1ab07" providerId="ADAL" clId="{0E81DB02-AEDE-4812-8FCD-08A30A2237BC}" dt="2023-03-02T01:38:45.453" v="102" actId="1076"/>
          <ac:spMkLst>
            <pc:docMk/>
            <pc:sldMk cId="1587665728" sldId="264"/>
            <ac:spMk id="4" creationId="{19CE5109-DD1B-45ED-A6F2-52B2C02857A1}"/>
          </ac:spMkLst>
        </pc:spChg>
      </pc:sldChg>
      <pc:sldChg chg="add del">
        <pc:chgData name="TAN Mei Yi [Harrisdale Senior High School]" userId="f9f029c9-d743-4d60-9f2c-e74bdec1ab07" providerId="ADAL" clId="{0E81DB02-AEDE-4812-8FCD-08A30A2237BC}" dt="2023-03-02T03:44:26.199" v="746" actId="47"/>
        <pc:sldMkLst>
          <pc:docMk/>
          <pc:sldMk cId="3017441701" sldId="265"/>
        </pc:sldMkLst>
      </pc:sldChg>
      <pc:sldChg chg="addSp delSp modSp add mod">
        <pc:chgData name="TAN Mei Yi [Harrisdale Senior High School]" userId="f9f029c9-d743-4d60-9f2c-e74bdec1ab07" providerId="ADAL" clId="{0E81DB02-AEDE-4812-8FCD-08A30A2237BC}" dt="2023-03-02T01:39:08.406" v="105"/>
        <pc:sldMkLst>
          <pc:docMk/>
          <pc:sldMk cId="3795257015" sldId="266"/>
        </pc:sldMkLst>
        <pc:spChg chg="mod">
          <ac:chgData name="TAN Mei Yi [Harrisdale Senior High School]" userId="f9f029c9-d743-4d60-9f2c-e74bdec1ab07" providerId="ADAL" clId="{0E81DB02-AEDE-4812-8FCD-08A30A2237BC}" dt="2023-03-02T01:39:06.752" v="103" actId="207"/>
          <ac:spMkLst>
            <pc:docMk/>
            <pc:sldMk cId="3795257015" sldId="266"/>
            <ac:spMk id="3" creationId="{B93EBDCE-1E44-4074-9B7B-5B50323B4760}"/>
          </ac:spMkLst>
        </pc:spChg>
        <pc:spChg chg="del">
          <ac:chgData name="TAN Mei Yi [Harrisdale Senior High School]" userId="f9f029c9-d743-4d60-9f2c-e74bdec1ab07" providerId="ADAL" clId="{0E81DB02-AEDE-4812-8FCD-08A30A2237BC}" dt="2023-03-02T01:39:08.188" v="104" actId="478"/>
          <ac:spMkLst>
            <pc:docMk/>
            <pc:sldMk cId="3795257015" sldId="266"/>
            <ac:spMk id="4" creationId="{19CE5109-DD1B-45ED-A6F2-52B2C02857A1}"/>
          </ac:spMkLst>
        </pc:spChg>
        <pc:spChg chg="add mod">
          <ac:chgData name="TAN Mei Yi [Harrisdale Senior High School]" userId="f9f029c9-d743-4d60-9f2c-e74bdec1ab07" providerId="ADAL" clId="{0E81DB02-AEDE-4812-8FCD-08A30A2237BC}" dt="2023-03-02T01:39:08.406" v="105"/>
          <ac:spMkLst>
            <pc:docMk/>
            <pc:sldMk cId="3795257015" sldId="266"/>
            <ac:spMk id="5" creationId="{505659C7-1DA0-4DAC-13A4-5BF6DAB69445}"/>
          </ac:spMkLst>
        </pc:spChg>
      </pc:sldChg>
      <pc:sldChg chg="addSp delSp modSp add mod">
        <pc:chgData name="TAN Mei Yi [Harrisdale Senior High School]" userId="f9f029c9-d743-4d60-9f2c-e74bdec1ab07" providerId="ADAL" clId="{0E81DB02-AEDE-4812-8FCD-08A30A2237BC}" dt="2023-03-02T01:39:32.200" v="108"/>
        <pc:sldMkLst>
          <pc:docMk/>
          <pc:sldMk cId="537267911" sldId="267"/>
        </pc:sldMkLst>
        <pc:spChg chg="add mod">
          <ac:chgData name="TAN Mei Yi [Harrisdale Senior High School]" userId="f9f029c9-d743-4d60-9f2c-e74bdec1ab07" providerId="ADAL" clId="{0E81DB02-AEDE-4812-8FCD-08A30A2237BC}" dt="2023-03-02T01:39:32.200" v="108"/>
          <ac:spMkLst>
            <pc:docMk/>
            <pc:sldMk cId="537267911" sldId="267"/>
            <ac:spMk id="3" creationId="{7AA5E21C-4BD1-6B98-09D7-6B84E09552B0}"/>
          </ac:spMkLst>
        </pc:spChg>
        <pc:spChg chg="del mod">
          <ac:chgData name="TAN Mei Yi [Harrisdale Senior High School]" userId="f9f029c9-d743-4d60-9f2c-e74bdec1ab07" providerId="ADAL" clId="{0E81DB02-AEDE-4812-8FCD-08A30A2237BC}" dt="2023-03-02T01:39:31.920" v="107" actId="478"/>
          <ac:spMkLst>
            <pc:docMk/>
            <pc:sldMk cId="537267911" sldId="267"/>
            <ac:spMk id="4" creationId="{19CE5109-DD1B-45ED-A6F2-52B2C02857A1}"/>
          </ac:spMkLst>
        </pc:spChg>
      </pc:sldChg>
      <pc:sldChg chg="modSp add mod ord modAnim">
        <pc:chgData name="TAN Mei Yi [Harrisdale Senior High School]" userId="f9f029c9-d743-4d60-9f2c-e74bdec1ab07" providerId="ADAL" clId="{0E81DB02-AEDE-4812-8FCD-08A30A2237BC}" dt="2023-03-02T04:58:52.187" v="1383" actId="20577"/>
        <pc:sldMkLst>
          <pc:docMk/>
          <pc:sldMk cId="3721086638" sldId="268"/>
        </pc:sldMkLst>
        <pc:spChg chg="mod">
          <ac:chgData name="TAN Mei Yi [Harrisdale Senior High School]" userId="f9f029c9-d743-4d60-9f2c-e74bdec1ab07" providerId="ADAL" clId="{0E81DB02-AEDE-4812-8FCD-08A30A2237BC}" dt="2023-03-02T01:39:42.843" v="110" actId="208"/>
          <ac:spMkLst>
            <pc:docMk/>
            <pc:sldMk cId="3721086638" sldId="268"/>
            <ac:spMk id="4" creationId="{B129504F-C7FA-4209-905E-ECADCFF7DF1E}"/>
          </ac:spMkLst>
        </pc:spChg>
        <pc:spChg chg="mod">
          <ac:chgData name="TAN Mei Yi [Harrisdale Senior High School]" userId="f9f029c9-d743-4d60-9f2c-e74bdec1ab07" providerId="ADAL" clId="{0E81DB02-AEDE-4812-8FCD-08A30A2237BC}" dt="2023-03-02T04:58:52.187" v="1383" actId="20577"/>
          <ac:spMkLst>
            <pc:docMk/>
            <pc:sldMk cId="3721086638" sldId="268"/>
            <ac:spMk id="5" creationId="{DDEB64E8-E359-4B8B-89DC-B8729C8968E9}"/>
          </ac:spMkLst>
        </pc:spChg>
      </pc:sldChg>
      <pc:sldChg chg="modSp add mod ord modAnim">
        <pc:chgData name="TAN Mei Yi [Harrisdale Senior High School]" userId="f9f029c9-d743-4d60-9f2c-e74bdec1ab07" providerId="ADAL" clId="{0E81DB02-AEDE-4812-8FCD-08A30A2237BC}" dt="2023-03-02T04:59:18.206" v="1386" actId="113"/>
        <pc:sldMkLst>
          <pc:docMk/>
          <pc:sldMk cId="27099850" sldId="269"/>
        </pc:sldMkLst>
        <pc:spChg chg="mod">
          <ac:chgData name="TAN Mei Yi [Harrisdale Senior High School]" userId="f9f029c9-d743-4d60-9f2c-e74bdec1ab07" providerId="ADAL" clId="{0E81DB02-AEDE-4812-8FCD-08A30A2237BC}" dt="2023-03-02T01:40:49.160" v="116" actId="208"/>
          <ac:spMkLst>
            <pc:docMk/>
            <pc:sldMk cId="27099850" sldId="269"/>
            <ac:spMk id="4" creationId="{B129504F-C7FA-4209-905E-ECADCFF7DF1E}"/>
          </ac:spMkLst>
        </pc:spChg>
        <pc:spChg chg="mod">
          <ac:chgData name="TAN Mei Yi [Harrisdale Senior High School]" userId="f9f029c9-d743-4d60-9f2c-e74bdec1ab07" providerId="ADAL" clId="{0E81DB02-AEDE-4812-8FCD-08A30A2237BC}" dt="2023-03-02T04:59:18.206" v="1386" actId="113"/>
          <ac:spMkLst>
            <pc:docMk/>
            <pc:sldMk cId="27099850" sldId="269"/>
            <ac:spMk id="5" creationId="{DDEB64E8-E359-4B8B-89DC-B8729C8968E9}"/>
          </ac:spMkLst>
        </pc:spChg>
      </pc:sldChg>
      <pc:sldChg chg="add del">
        <pc:chgData name="TAN Mei Yi [Harrisdale Senior High School]" userId="f9f029c9-d743-4d60-9f2c-e74bdec1ab07" providerId="ADAL" clId="{0E81DB02-AEDE-4812-8FCD-08A30A2237BC}" dt="2023-03-02T03:19:46.070" v="118" actId="47"/>
        <pc:sldMkLst>
          <pc:docMk/>
          <pc:sldMk cId="158949183" sldId="270"/>
        </pc:sldMkLst>
      </pc:sldChg>
      <pc:sldChg chg="modSp add mod ord modAnim">
        <pc:chgData name="TAN Mei Yi [Harrisdale Senior High School]" userId="f9f029c9-d743-4d60-9f2c-e74bdec1ab07" providerId="ADAL" clId="{0E81DB02-AEDE-4812-8FCD-08A30A2237BC}" dt="2023-03-02T04:59:52.355" v="1392"/>
        <pc:sldMkLst>
          <pc:docMk/>
          <pc:sldMk cId="1719334996" sldId="271"/>
        </pc:sldMkLst>
        <pc:spChg chg="mod">
          <ac:chgData name="TAN Mei Yi [Harrisdale Senior High School]" userId="f9f029c9-d743-4d60-9f2c-e74bdec1ab07" providerId="ADAL" clId="{0E81DB02-AEDE-4812-8FCD-08A30A2237BC}" dt="2023-03-02T03:20:20.952" v="130" actId="208"/>
          <ac:spMkLst>
            <pc:docMk/>
            <pc:sldMk cId="1719334996" sldId="271"/>
            <ac:spMk id="4" creationId="{3E621461-76BD-404F-BD15-E3FD1A99340E}"/>
          </ac:spMkLst>
        </pc:spChg>
        <pc:spChg chg="mod">
          <ac:chgData name="TAN Mei Yi [Harrisdale Senior High School]" userId="f9f029c9-d743-4d60-9f2c-e74bdec1ab07" providerId="ADAL" clId="{0E81DB02-AEDE-4812-8FCD-08A30A2237BC}" dt="2023-03-02T03:30:19.620" v="437" actId="207"/>
          <ac:spMkLst>
            <pc:docMk/>
            <pc:sldMk cId="1719334996" sldId="271"/>
            <ac:spMk id="5" creationId="{3688B4B5-FBB8-47FA-9E9E-277F7C578E7F}"/>
          </ac:spMkLst>
        </pc:spChg>
        <pc:spChg chg="mod">
          <ac:chgData name="TAN Mei Yi [Harrisdale Senior High School]" userId="f9f029c9-d743-4d60-9f2c-e74bdec1ab07" providerId="ADAL" clId="{0E81DB02-AEDE-4812-8FCD-08A30A2237BC}" dt="2023-03-02T03:20:28.266" v="131" actId="207"/>
          <ac:spMkLst>
            <pc:docMk/>
            <pc:sldMk cId="1719334996" sldId="271"/>
            <ac:spMk id="6" creationId="{8A8B55F7-717E-4F4E-AA69-0AE358E9C5AA}"/>
          </ac:spMkLst>
        </pc:spChg>
        <pc:spChg chg="mod">
          <ac:chgData name="TAN Mei Yi [Harrisdale Senior High School]" userId="f9f029c9-d743-4d60-9f2c-e74bdec1ab07" providerId="ADAL" clId="{0E81DB02-AEDE-4812-8FCD-08A30A2237BC}" dt="2023-03-02T03:20:28.266" v="131" actId="207"/>
          <ac:spMkLst>
            <pc:docMk/>
            <pc:sldMk cId="1719334996" sldId="271"/>
            <ac:spMk id="11" creationId="{7E2F3361-BD8D-4111-B9D3-680A6FEA1E95}"/>
          </ac:spMkLst>
        </pc:spChg>
      </pc:sldChg>
      <pc:sldChg chg="add del">
        <pc:chgData name="TAN Mei Yi [Harrisdale Senior High School]" userId="f9f029c9-d743-4d60-9f2c-e74bdec1ab07" providerId="ADAL" clId="{0E81DB02-AEDE-4812-8FCD-08A30A2237BC}" dt="2023-03-02T03:20:52.305" v="136" actId="47"/>
        <pc:sldMkLst>
          <pc:docMk/>
          <pc:sldMk cId="1635148946" sldId="272"/>
        </pc:sldMkLst>
      </pc:sldChg>
      <pc:sldChg chg="addSp delSp modSp add mod delAnim modAnim">
        <pc:chgData name="TAN Mei Yi [Harrisdale Senior High School]" userId="f9f029c9-d743-4d60-9f2c-e74bdec1ab07" providerId="ADAL" clId="{0E81DB02-AEDE-4812-8FCD-08A30A2237BC}" dt="2023-03-02T03:30:01.368" v="436" actId="478"/>
        <pc:sldMkLst>
          <pc:docMk/>
          <pc:sldMk cId="1228451987" sldId="273"/>
        </pc:sldMkLst>
        <pc:spChg chg="add mod">
          <ac:chgData name="TAN Mei Yi [Harrisdale Senior High School]" userId="f9f029c9-d743-4d60-9f2c-e74bdec1ab07" providerId="ADAL" clId="{0E81DB02-AEDE-4812-8FCD-08A30A2237BC}" dt="2023-03-02T03:19:53.027" v="120"/>
          <ac:spMkLst>
            <pc:docMk/>
            <pc:sldMk cId="1228451987" sldId="273"/>
            <ac:spMk id="2" creationId="{8218007C-6040-F226-D903-383B1555ADE9}"/>
          </ac:spMkLst>
        </pc:spChg>
        <pc:spChg chg="add mod">
          <ac:chgData name="TAN Mei Yi [Harrisdale Senior High School]" userId="f9f029c9-d743-4d60-9f2c-e74bdec1ab07" providerId="ADAL" clId="{0E81DB02-AEDE-4812-8FCD-08A30A2237BC}" dt="2023-03-02T03:27:18.810" v="332" actId="20577"/>
          <ac:spMkLst>
            <pc:docMk/>
            <pc:sldMk cId="1228451987" sldId="273"/>
            <ac:spMk id="3" creationId="{1DB7A8FF-53A5-A3D9-C6F7-ACB48DE8E13B}"/>
          </ac:spMkLst>
        </pc:spChg>
        <pc:spChg chg="del">
          <ac:chgData name="TAN Mei Yi [Harrisdale Senior High School]" userId="f9f029c9-d743-4d60-9f2c-e74bdec1ab07" providerId="ADAL" clId="{0E81DB02-AEDE-4812-8FCD-08A30A2237BC}" dt="2023-03-02T03:19:52.696" v="119" actId="478"/>
          <ac:spMkLst>
            <pc:docMk/>
            <pc:sldMk cId="1228451987" sldId="273"/>
            <ac:spMk id="4" creationId="{19CE5109-DD1B-45ED-A6F2-52B2C02857A1}"/>
          </ac:spMkLst>
        </pc:spChg>
        <pc:spChg chg="mod">
          <ac:chgData name="TAN Mei Yi [Harrisdale Senior High School]" userId="f9f029c9-d743-4d60-9f2c-e74bdec1ab07" providerId="ADAL" clId="{0E81DB02-AEDE-4812-8FCD-08A30A2237BC}" dt="2023-03-02T03:21:29.405" v="141" actId="1076"/>
          <ac:spMkLst>
            <pc:docMk/>
            <pc:sldMk cId="1228451987" sldId="273"/>
            <ac:spMk id="5" creationId="{DB762517-2FF2-4816-B82A-BDF65093A448}"/>
          </ac:spMkLst>
        </pc:spChg>
        <pc:spChg chg="add mod">
          <ac:chgData name="TAN Mei Yi [Harrisdale Senior High School]" userId="f9f029c9-d743-4d60-9f2c-e74bdec1ab07" providerId="ADAL" clId="{0E81DB02-AEDE-4812-8FCD-08A30A2237BC}" dt="2023-03-02T03:27:01.301" v="296" actId="1076"/>
          <ac:spMkLst>
            <pc:docMk/>
            <pc:sldMk cId="1228451987" sldId="273"/>
            <ac:spMk id="6" creationId="{5559B8C0-E298-89F8-C2A0-403336155952}"/>
          </ac:spMkLst>
        </pc:spChg>
        <pc:spChg chg="add mod">
          <ac:chgData name="TAN Mei Yi [Harrisdale Senior High School]" userId="f9f029c9-d743-4d60-9f2c-e74bdec1ab07" providerId="ADAL" clId="{0E81DB02-AEDE-4812-8FCD-08A30A2237BC}" dt="2023-03-02T03:27:48.055" v="371" actId="20577"/>
          <ac:spMkLst>
            <pc:docMk/>
            <pc:sldMk cId="1228451987" sldId="273"/>
            <ac:spMk id="7" creationId="{2B4E308F-397B-52B0-1BE0-F85060B84E21}"/>
          </ac:spMkLst>
        </pc:spChg>
        <pc:spChg chg="add mod">
          <ac:chgData name="TAN Mei Yi [Harrisdale Senior High School]" userId="f9f029c9-d743-4d60-9f2c-e74bdec1ab07" providerId="ADAL" clId="{0E81DB02-AEDE-4812-8FCD-08A30A2237BC}" dt="2023-03-02T03:28:11.570" v="379" actId="1076"/>
          <ac:spMkLst>
            <pc:docMk/>
            <pc:sldMk cId="1228451987" sldId="273"/>
            <ac:spMk id="8" creationId="{4DF5D11D-E8AB-D91A-8E04-F3F5474FC035}"/>
          </ac:spMkLst>
        </pc:spChg>
        <pc:spChg chg="add mod">
          <ac:chgData name="TAN Mei Yi [Harrisdale Senior High School]" userId="f9f029c9-d743-4d60-9f2c-e74bdec1ab07" providerId="ADAL" clId="{0E81DB02-AEDE-4812-8FCD-08A30A2237BC}" dt="2023-03-02T03:29:44.960" v="428" actId="1076"/>
          <ac:spMkLst>
            <pc:docMk/>
            <pc:sldMk cId="1228451987" sldId="273"/>
            <ac:spMk id="25" creationId="{6E37E11E-8087-1E96-F00B-C8DC59A05224}"/>
          </ac:spMkLst>
        </pc:spChg>
        <pc:spChg chg="add mod">
          <ac:chgData name="TAN Mei Yi [Harrisdale Senior High School]" userId="f9f029c9-d743-4d60-9f2c-e74bdec1ab07" providerId="ADAL" clId="{0E81DB02-AEDE-4812-8FCD-08A30A2237BC}" dt="2023-03-02T03:29:57.006" v="435" actId="1076"/>
          <ac:spMkLst>
            <pc:docMk/>
            <pc:sldMk cId="1228451987" sldId="273"/>
            <ac:spMk id="26" creationId="{B269DA29-6FCE-500D-FD30-C91DD3560F2E}"/>
          </ac:spMkLst>
        </pc:spChg>
        <pc:grpChg chg="del mod">
          <ac:chgData name="TAN Mei Yi [Harrisdale Senior High School]" userId="f9f029c9-d743-4d60-9f2c-e74bdec1ab07" providerId="ADAL" clId="{0E81DB02-AEDE-4812-8FCD-08A30A2237BC}" dt="2023-03-02T03:28:39.235" v="383"/>
          <ac:grpSpMkLst>
            <pc:docMk/>
            <pc:sldMk cId="1228451987" sldId="273"/>
            <ac:grpSpMk id="12" creationId="{6D733F66-DE70-51ED-ED03-71B83054C861}"/>
          </ac:grpSpMkLst>
        </pc:grpChg>
        <pc:grpChg chg="del mod">
          <ac:chgData name="TAN Mei Yi [Harrisdale Senior High School]" userId="f9f029c9-d743-4d60-9f2c-e74bdec1ab07" providerId="ADAL" clId="{0E81DB02-AEDE-4812-8FCD-08A30A2237BC}" dt="2023-03-02T03:28:43.658" v="388"/>
          <ac:grpSpMkLst>
            <pc:docMk/>
            <pc:sldMk cId="1228451987" sldId="273"/>
            <ac:grpSpMk id="15" creationId="{6C8A0887-91CA-42F2-608B-444A390DF783}"/>
          </ac:grpSpMkLst>
        </pc:grpChg>
        <pc:grpChg chg="mod">
          <ac:chgData name="TAN Mei Yi [Harrisdale Senior High School]" userId="f9f029c9-d743-4d60-9f2c-e74bdec1ab07" providerId="ADAL" clId="{0E81DB02-AEDE-4812-8FCD-08A30A2237BC}" dt="2023-03-02T03:28:43.658" v="388"/>
          <ac:grpSpMkLst>
            <pc:docMk/>
            <pc:sldMk cId="1228451987" sldId="273"/>
            <ac:grpSpMk id="17" creationId="{C67788EC-C0A0-7A3A-9E79-004A95FABA9B}"/>
          </ac:grpSpMkLst>
        </pc:grpChg>
        <pc:grpChg chg="mod">
          <ac:chgData name="TAN Mei Yi [Harrisdale Senior High School]" userId="f9f029c9-d743-4d60-9f2c-e74bdec1ab07" providerId="ADAL" clId="{0E81DB02-AEDE-4812-8FCD-08A30A2237BC}" dt="2023-03-02T03:28:48.798" v="395"/>
          <ac:grpSpMkLst>
            <pc:docMk/>
            <pc:sldMk cId="1228451987" sldId="273"/>
            <ac:grpSpMk id="24" creationId="{F59B4DE9-A6C0-2A7E-EDC6-C16942566122}"/>
          </ac:grpSpMkLst>
        </pc:grpChg>
        <pc:inkChg chg="add mod">
          <ac:chgData name="TAN Mei Yi [Harrisdale Senior High School]" userId="f9f029c9-d743-4d60-9f2c-e74bdec1ab07" providerId="ADAL" clId="{0E81DB02-AEDE-4812-8FCD-08A30A2237BC}" dt="2023-03-02T03:28:39.235" v="383"/>
          <ac:inkMkLst>
            <pc:docMk/>
            <pc:sldMk cId="1228451987" sldId="273"/>
            <ac:inkMk id="9" creationId="{3ECDB879-5928-F783-3DF5-5FF38F7C940B}"/>
          </ac:inkMkLst>
        </pc:inkChg>
        <pc:inkChg chg="add del mod">
          <ac:chgData name="TAN Mei Yi [Harrisdale Senior High School]" userId="f9f029c9-d743-4d60-9f2c-e74bdec1ab07" providerId="ADAL" clId="{0E81DB02-AEDE-4812-8FCD-08A30A2237BC}" dt="2023-03-02T03:28:39.235" v="383"/>
          <ac:inkMkLst>
            <pc:docMk/>
            <pc:sldMk cId="1228451987" sldId="273"/>
            <ac:inkMk id="10" creationId="{D1C9D86F-45C3-4753-0CD4-B268483EA533}"/>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1" creationId="{00000000-0000-0000-0000-000000000000}"/>
          </ac:inkMkLst>
        </pc:inkChg>
        <pc:inkChg chg="add mod">
          <ac:chgData name="TAN Mei Yi [Harrisdale Senior High School]" userId="f9f029c9-d743-4d60-9f2c-e74bdec1ab07" providerId="ADAL" clId="{0E81DB02-AEDE-4812-8FCD-08A30A2237BC}" dt="2023-03-02T03:28:43.658" v="388"/>
          <ac:inkMkLst>
            <pc:docMk/>
            <pc:sldMk cId="1228451987" sldId="273"/>
            <ac:inkMk id="13" creationId="{1972AD3F-66BE-31A7-A242-0EA1346FD967}"/>
          </ac:inkMkLst>
        </pc:inkChg>
        <pc:inkChg chg="add mod">
          <ac:chgData name="TAN Mei Yi [Harrisdale Senior High School]" userId="f9f029c9-d743-4d60-9f2c-e74bdec1ab07" providerId="ADAL" clId="{0E81DB02-AEDE-4812-8FCD-08A30A2237BC}" dt="2023-03-02T03:28:43.658" v="388"/>
          <ac:inkMkLst>
            <pc:docMk/>
            <pc:sldMk cId="1228451987" sldId="273"/>
            <ac:inkMk id="14" creationId="{46B2EB8A-FE7F-41A3-1C8C-A4C1BD54E4C0}"/>
          </ac:inkMkLst>
        </pc:inkChg>
        <pc:inkChg chg="add mod">
          <ac:chgData name="TAN Mei Yi [Harrisdale Senior High School]" userId="f9f029c9-d743-4d60-9f2c-e74bdec1ab07" providerId="ADAL" clId="{0E81DB02-AEDE-4812-8FCD-08A30A2237BC}" dt="2023-03-02T03:28:43.658" v="388"/>
          <ac:inkMkLst>
            <pc:docMk/>
            <pc:sldMk cId="1228451987" sldId="273"/>
            <ac:inkMk id="16" creationId="{AE10C52D-74C1-467F-1F46-1CB2F3FCFED2}"/>
          </ac:inkMkLst>
        </pc:inkChg>
        <pc:inkChg chg="add mod">
          <ac:chgData name="TAN Mei Yi [Harrisdale Senior High School]" userId="f9f029c9-d743-4d60-9f2c-e74bdec1ab07" providerId="ADAL" clId="{0E81DB02-AEDE-4812-8FCD-08A30A2237BC}" dt="2023-03-02T03:28:48.798" v="395"/>
          <ac:inkMkLst>
            <pc:docMk/>
            <pc:sldMk cId="1228451987" sldId="273"/>
            <ac:inkMk id="18" creationId="{B797CE45-234D-B1AD-8D80-C28DD91EEB43}"/>
          </ac:inkMkLst>
        </pc:inkChg>
        <pc:inkChg chg="add mod">
          <ac:chgData name="TAN Mei Yi [Harrisdale Senior High School]" userId="f9f029c9-d743-4d60-9f2c-e74bdec1ab07" providerId="ADAL" clId="{0E81DB02-AEDE-4812-8FCD-08A30A2237BC}" dt="2023-03-02T03:28:48.798" v="395"/>
          <ac:inkMkLst>
            <pc:docMk/>
            <pc:sldMk cId="1228451987" sldId="273"/>
            <ac:inkMk id="19" creationId="{DDF5F1C1-97CD-D3B5-6D5E-FBAACC545E0A}"/>
          </ac:inkMkLst>
        </pc:inkChg>
        <pc:inkChg chg="add mod">
          <ac:chgData name="TAN Mei Yi [Harrisdale Senior High School]" userId="f9f029c9-d743-4d60-9f2c-e74bdec1ab07" providerId="ADAL" clId="{0E81DB02-AEDE-4812-8FCD-08A30A2237BC}" dt="2023-03-02T03:28:48.798" v="395"/>
          <ac:inkMkLst>
            <pc:docMk/>
            <pc:sldMk cId="1228451987" sldId="273"/>
            <ac:inkMk id="20" creationId="{D994F8E5-C026-2303-E07C-B66CE86C4B58}"/>
          </ac:inkMkLst>
        </pc:inkChg>
        <pc:inkChg chg="add mod">
          <ac:chgData name="TAN Mei Yi [Harrisdale Senior High School]" userId="f9f029c9-d743-4d60-9f2c-e74bdec1ab07" providerId="ADAL" clId="{0E81DB02-AEDE-4812-8FCD-08A30A2237BC}" dt="2023-03-02T03:28:48.798" v="395"/>
          <ac:inkMkLst>
            <pc:docMk/>
            <pc:sldMk cId="1228451987" sldId="273"/>
            <ac:inkMk id="21" creationId="{C64B4078-87AA-2B71-48DF-E0898F25863A}"/>
          </ac:inkMkLst>
        </pc:inkChg>
        <pc:inkChg chg="add mod">
          <ac:chgData name="TAN Mei Yi [Harrisdale Senior High School]" userId="f9f029c9-d743-4d60-9f2c-e74bdec1ab07" providerId="ADAL" clId="{0E81DB02-AEDE-4812-8FCD-08A30A2237BC}" dt="2023-03-02T03:28:48.798" v="395"/>
          <ac:inkMkLst>
            <pc:docMk/>
            <pc:sldMk cId="1228451987" sldId="273"/>
            <ac:inkMk id="22" creationId="{9FE6646A-2F01-EE03-CEF2-8CA6CF6A4CB3}"/>
          </ac:inkMkLst>
        </pc:inkChg>
        <pc:inkChg chg="add mod">
          <ac:chgData name="TAN Mei Yi [Harrisdale Senior High School]" userId="f9f029c9-d743-4d60-9f2c-e74bdec1ab07" providerId="ADAL" clId="{0E81DB02-AEDE-4812-8FCD-08A30A2237BC}" dt="2023-03-02T03:28:48.798" v="395"/>
          <ac:inkMkLst>
            <pc:docMk/>
            <pc:sldMk cId="1228451987" sldId="273"/>
            <ac:inkMk id="23" creationId="{88971901-D3BA-B4A8-F9BA-57D6AE328EC4}"/>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3"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5"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07"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38"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4"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5"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56"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3"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4" creationId="{00000000-0000-0000-0000-000000000000}"/>
          </ac:inkMkLst>
        </pc:inkChg>
        <pc:inkChg chg="del mod">
          <ac:chgData name="TAN Mei Yi [Harrisdale Senior High School]" userId="f9f029c9-d743-4d60-9f2c-e74bdec1ab07" providerId="ADAL" clId="{0E81DB02-AEDE-4812-8FCD-08A30A2237BC}" dt="2023-03-02T03:30:01.368" v="436" actId="478"/>
          <ac:inkMkLst>
            <pc:docMk/>
            <pc:sldMk cId="1228451987" sldId="273"/>
            <ac:inkMk id="165" creationId="{00000000-0000-0000-0000-000000000000}"/>
          </ac:inkMkLst>
        </pc:inkChg>
      </pc:sldChg>
      <pc:sldChg chg="addSp delSp modSp add mod ord delAnim modAnim">
        <pc:chgData name="TAN Mei Yi [Harrisdale Senior High School]" userId="f9f029c9-d743-4d60-9f2c-e74bdec1ab07" providerId="ADAL" clId="{0E81DB02-AEDE-4812-8FCD-08A30A2237BC}" dt="2023-03-02T03:55:54.204" v="1122" actId="1076"/>
        <pc:sldMkLst>
          <pc:docMk/>
          <pc:sldMk cId="3414848802" sldId="275"/>
        </pc:sldMkLst>
        <pc:spChg chg="add mod">
          <ac:chgData name="TAN Mei Yi [Harrisdale Senior High School]" userId="f9f029c9-d743-4d60-9f2c-e74bdec1ab07" providerId="ADAL" clId="{0E81DB02-AEDE-4812-8FCD-08A30A2237BC}" dt="2023-03-02T03:20:35.673" v="133"/>
          <ac:spMkLst>
            <pc:docMk/>
            <pc:sldMk cId="3414848802" sldId="275"/>
            <ac:spMk id="2" creationId="{6AC4DBC7-08CB-92D2-30CB-1C3265C0B42A}"/>
          </ac:spMkLst>
        </pc:spChg>
        <pc:spChg chg="del">
          <ac:chgData name="TAN Mei Yi [Harrisdale Senior High School]" userId="f9f029c9-d743-4d60-9f2c-e74bdec1ab07" providerId="ADAL" clId="{0E81DB02-AEDE-4812-8FCD-08A30A2237BC}" dt="2023-03-02T03:20:35.354" v="132" actId="478"/>
          <ac:spMkLst>
            <pc:docMk/>
            <pc:sldMk cId="3414848802" sldId="275"/>
            <ac:spMk id="4" creationId="{19CE5109-DD1B-45ED-A6F2-52B2C02857A1}"/>
          </ac:spMkLst>
        </pc:spChg>
        <pc:spChg chg="mod">
          <ac:chgData name="TAN Mei Yi [Harrisdale Senior High School]" userId="f9f029c9-d743-4d60-9f2c-e74bdec1ab07" providerId="ADAL" clId="{0E81DB02-AEDE-4812-8FCD-08A30A2237BC}" dt="2023-03-02T03:51:50.053" v="913" actId="1076"/>
          <ac:spMkLst>
            <pc:docMk/>
            <pc:sldMk cId="3414848802" sldId="275"/>
            <ac:spMk id="5" creationId="{DB762517-2FF2-4816-B82A-BDF65093A448}"/>
          </ac:spMkLst>
        </pc:spChg>
        <pc:spChg chg="add del">
          <ac:chgData name="TAN Mei Yi [Harrisdale Senior High School]" userId="f9f029c9-d743-4d60-9f2c-e74bdec1ab07" providerId="ADAL" clId="{0E81DB02-AEDE-4812-8FCD-08A30A2237BC}" dt="2023-03-02T03:51:58.528" v="916" actId="22"/>
          <ac:spMkLst>
            <pc:docMk/>
            <pc:sldMk cId="3414848802" sldId="275"/>
            <ac:spMk id="6" creationId="{8ACB3EFB-E533-8A65-397A-5EB619B08DE2}"/>
          </ac:spMkLst>
        </pc:spChg>
        <pc:spChg chg="add mod">
          <ac:chgData name="TAN Mei Yi [Harrisdale Senior High School]" userId="f9f029c9-d743-4d60-9f2c-e74bdec1ab07" providerId="ADAL" clId="{0E81DB02-AEDE-4812-8FCD-08A30A2237BC}" dt="2023-03-02T03:52:51.551" v="1038" actId="20577"/>
          <ac:spMkLst>
            <pc:docMk/>
            <pc:sldMk cId="3414848802" sldId="275"/>
            <ac:spMk id="7" creationId="{337BA4EC-B9FF-22F4-5990-222BAF637566}"/>
          </ac:spMkLst>
        </pc:spChg>
        <pc:spChg chg="add mod">
          <ac:chgData name="TAN Mei Yi [Harrisdale Senior High School]" userId="f9f029c9-d743-4d60-9f2c-e74bdec1ab07" providerId="ADAL" clId="{0E81DB02-AEDE-4812-8FCD-08A30A2237BC}" dt="2023-03-02T03:52:33.425" v="1014" actId="14100"/>
          <ac:spMkLst>
            <pc:docMk/>
            <pc:sldMk cId="3414848802" sldId="275"/>
            <ac:spMk id="9" creationId="{919B2D33-012E-0239-B7F5-439C5DA5C300}"/>
          </ac:spMkLst>
        </pc:spChg>
        <pc:spChg chg="add mod">
          <ac:chgData name="TAN Mei Yi [Harrisdale Senior High School]" userId="f9f029c9-d743-4d60-9f2c-e74bdec1ab07" providerId="ADAL" clId="{0E81DB02-AEDE-4812-8FCD-08A30A2237BC}" dt="2023-03-02T03:54:07.634" v="1071" actId="20577"/>
          <ac:spMkLst>
            <pc:docMk/>
            <pc:sldMk cId="3414848802" sldId="275"/>
            <ac:spMk id="10" creationId="{7FE9C64F-0790-76F0-70D9-908E0D945269}"/>
          </ac:spMkLst>
        </pc:spChg>
        <pc:spChg chg="add mod">
          <ac:chgData name="TAN Mei Yi [Harrisdale Senior High School]" userId="f9f029c9-d743-4d60-9f2c-e74bdec1ab07" providerId="ADAL" clId="{0E81DB02-AEDE-4812-8FCD-08A30A2237BC}" dt="2023-03-02T03:54:31.224" v="1076"/>
          <ac:spMkLst>
            <pc:docMk/>
            <pc:sldMk cId="3414848802" sldId="275"/>
            <ac:spMk id="11" creationId="{6AB92F4B-92E8-E09D-12AC-1BCA2F0E7876}"/>
          </ac:spMkLst>
        </pc:spChg>
        <pc:spChg chg="add mod">
          <ac:chgData name="TAN Mei Yi [Harrisdale Senior High School]" userId="f9f029c9-d743-4d60-9f2c-e74bdec1ab07" providerId="ADAL" clId="{0E81DB02-AEDE-4812-8FCD-08A30A2237BC}" dt="2023-03-02T03:54:25.920" v="1075" actId="1076"/>
          <ac:spMkLst>
            <pc:docMk/>
            <pc:sldMk cId="3414848802" sldId="275"/>
            <ac:spMk id="12" creationId="{2C17DEB9-CE30-CF1B-964E-39942D70499C}"/>
          </ac:spMkLst>
        </pc:spChg>
        <pc:spChg chg="add mod">
          <ac:chgData name="TAN Mei Yi [Harrisdale Senior High School]" userId="f9f029c9-d743-4d60-9f2c-e74bdec1ab07" providerId="ADAL" clId="{0E81DB02-AEDE-4812-8FCD-08A30A2237BC}" dt="2023-03-02T03:54:33.434" v="1079" actId="20577"/>
          <ac:spMkLst>
            <pc:docMk/>
            <pc:sldMk cId="3414848802" sldId="275"/>
            <ac:spMk id="13" creationId="{8F6A64BC-2106-9217-E4DD-DD271F48C89B}"/>
          </ac:spMkLst>
        </pc:spChg>
        <pc:spChg chg="add mod">
          <ac:chgData name="TAN Mei Yi [Harrisdale Senior High School]" userId="f9f029c9-d743-4d60-9f2c-e74bdec1ab07" providerId="ADAL" clId="{0E81DB02-AEDE-4812-8FCD-08A30A2237BC}" dt="2023-03-02T03:54:52.389" v="1092" actId="1076"/>
          <ac:spMkLst>
            <pc:docMk/>
            <pc:sldMk cId="3414848802" sldId="275"/>
            <ac:spMk id="14" creationId="{E1CFDF27-F899-EBE1-CABE-ACEE386052B1}"/>
          </ac:spMkLst>
        </pc:spChg>
        <pc:spChg chg="add mod">
          <ac:chgData name="TAN Mei Yi [Harrisdale Senior High School]" userId="f9f029c9-d743-4d60-9f2c-e74bdec1ab07" providerId="ADAL" clId="{0E81DB02-AEDE-4812-8FCD-08A30A2237BC}" dt="2023-03-02T03:55:16.872" v="1100" actId="1076"/>
          <ac:spMkLst>
            <pc:docMk/>
            <pc:sldMk cId="3414848802" sldId="275"/>
            <ac:spMk id="15" creationId="{4CEB2DC2-B550-2E3E-E1F2-4AFE5A52FBE2}"/>
          </ac:spMkLst>
        </pc:spChg>
        <pc:spChg chg="add mod">
          <ac:chgData name="TAN Mei Yi [Harrisdale Senior High School]" userId="f9f029c9-d743-4d60-9f2c-e74bdec1ab07" providerId="ADAL" clId="{0E81DB02-AEDE-4812-8FCD-08A30A2237BC}" dt="2023-03-02T03:55:30.783" v="1112" actId="1076"/>
          <ac:spMkLst>
            <pc:docMk/>
            <pc:sldMk cId="3414848802" sldId="275"/>
            <ac:spMk id="16" creationId="{D14971C8-F114-DE21-185F-31026865C73D}"/>
          </ac:spMkLst>
        </pc:spChg>
        <pc:spChg chg="add mod">
          <ac:chgData name="TAN Mei Yi [Harrisdale Senior High School]" userId="f9f029c9-d743-4d60-9f2c-e74bdec1ab07" providerId="ADAL" clId="{0E81DB02-AEDE-4812-8FCD-08A30A2237BC}" dt="2023-03-02T03:55:45.209" v="1118" actId="1076"/>
          <ac:spMkLst>
            <pc:docMk/>
            <pc:sldMk cId="3414848802" sldId="275"/>
            <ac:spMk id="17" creationId="{8A69270E-CE70-2A1B-58F2-088164581584}"/>
          </ac:spMkLst>
        </pc:spChg>
        <pc:spChg chg="add mod">
          <ac:chgData name="TAN Mei Yi [Harrisdale Senior High School]" userId="f9f029c9-d743-4d60-9f2c-e74bdec1ab07" providerId="ADAL" clId="{0E81DB02-AEDE-4812-8FCD-08A30A2237BC}" dt="2023-03-02T03:55:54.204" v="1122" actId="1076"/>
          <ac:spMkLst>
            <pc:docMk/>
            <pc:sldMk cId="3414848802" sldId="275"/>
            <ac:spMk id="18" creationId="{CE104448-18E8-FFF8-F6F6-4912B8267B8A}"/>
          </ac:spMkLst>
        </pc:spChg>
        <pc:inkChg chg="del mod">
          <ac:chgData name="TAN Mei Yi [Harrisdale Senior High School]" userId="f9f029c9-d743-4d60-9f2c-e74bdec1ab07" providerId="ADAL" clId="{0E81DB02-AEDE-4812-8FCD-08A30A2237BC}" dt="2023-03-02T03:53:36.094" v="1059" actId="478"/>
          <ac:inkMkLst>
            <pc:docMk/>
            <pc:sldMk cId="3414848802" sldId="275"/>
            <ac:inkMk id="8"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46"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47" creationId="{00000000-0000-0000-0000-000000000000}"/>
          </ac:inkMkLst>
        </pc:inkChg>
        <pc:inkChg chg="del mod">
          <ac:chgData name="TAN Mei Yi [Harrisdale Senior High School]" userId="f9f029c9-d743-4d60-9f2c-e74bdec1ab07" providerId="ADAL" clId="{0E81DB02-AEDE-4812-8FCD-08A30A2237BC}" dt="2023-03-02T03:54:13.280" v="1072" actId="478"/>
          <ac:inkMkLst>
            <pc:docMk/>
            <pc:sldMk cId="3414848802" sldId="275"/>
            <ac:inkMk id="87"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95"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58"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59" creationId="{00000000-0000-0000-0000-000000000000}"/>
          </ac:inkMkLst>
        </pc:inkChg>
        <pc:inkChg chg="del mod">
          <ac:chgData name="TAN Mei Yi [Harrisdale Senior High School]" userId="f9f029c9-d743-4d60-9f2c-e74bdec1ab07" providerId="ADAL" clId="{0E81DB02-AEDE-4812-8FCD-08A30A2237BC}" dt="2023-03-02T03:54:15.931" v="1073" actId="478"/>
          <ac:inkMkLst>
            <pc:docMk/>
            <pc:sldMk cId="3414848802" sldId="275"/>
            <ac:inkMk id="168" creationId="{00000000-0000-0000-0000-000000000000}"/>
          </ac:inkMkLst>
        </pc:inkChg>
        <pc:inkChg chg="del mod">
          <ac:chgData name="TAN Mei Yi [Harrisdale Senior High School]" userId="f9f029c9-d743-4d60-9f2c-e74bdec1ab07" providerId="ADAL" clId="{0E81DB02-AEDE-4812-8FCD-08A30A2237BC}" dt="2023-03-02T03:53:36.094" v="1059" actId="478"/>
          <ac:inkMkLst>
            <pc:docMk/>
            <pc:sldMk cId="3414848802" sldId="275"/>
            <ac:inkMk id="194"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36:33.546" v="613" actId="1076"/>
        <pc:sldMkLst>
          <pc:docMk/>
          <pc:sldMk cId="3602860433" sldId="276"/>
        </pc:sldMkLst>
        <pc:spChg chg="add mod">
          <ac:chgData name="TAN Mei Yi [Harrisdale Senior High School]" userId="f9f029c9-d743-4d60-9f2c-e74bdec1ab07" providerId="ADAL" clId="{0E81DB02-AEDE-4812-8FCD-08A30A2237BC}" dt="2023-03-02T03:19:58.453" v="122"/>
          <ac:spMkLst>
            <pc:docMk/>
            <pc:sldMk cId="3602860433" sldId="276"/>
            <ac:spMk id="2" creationId="{4349E017-4FB8-4C88-3CCE-DBBBDEFA5AEE}"/>
          </ac:spMkLst>
        </pc:spChg>
        <pc:spChg chg="add mod">
          <ac:chgData name="TAN Mei Yi [Harrisdale Senior High School]" userId="f9f029c9-d743-4d60-9f2c-e74bdec1ab07" providerId="ADAL" clId="{0E81DB02-AEDE-4812-8FCD-08A30A2237BC}" dt="2023-03-02T03:31:51.010" v="453" actId="20577"/>
          <ac:spMkLst>
            <pc:docMk/>
            <pc:sldMk cId="3602860433" sldId="276"/>
            <ac:spMk id="3" creationId="{28DFC133-8ABC-FA67-E8AE-6616408465B2}"/>
          </ac:spMkLst>
        </pc:spChg>
        <pc:spChg chg="del">
          <ac:chgData name="TAN Mei Yi [Harrisdale Senior High School]" userId="f9f029c9-d743-4d60-9f2c-e74bdec1ab07" providerId="ADAL" clId="{0E81DB02-AEDE-4812-8FCD-08A30A2237BC}" dt="2023-03-02T03:19:58.194" v="121" actId="478"/>
          <ac:spMkLst>
            <pc:docMk/>
            <pc:sldMk cId="3602860433" sldId="276"/>
            <ac:spMk id="4" creationId="{19CE5109-DD1B-45ED-A6F2-52B2C02857A1}"/>
          </ac:spMkLst>
        </pc:spChg>
        <pc:spChg chg="mod">
          <ac:chgData name="TAN Mei Yi [Harrisdale Senior High School]" userId="f9f029c9-d743-4d60-9f2c-e74bdec1ab07" providerId="ADAL" clId="{0E81DB02-AEDE-4812-8FCD-08A30A2237BC}" dt="2023-03-02T03:30:59.121" v="441" actId="14100"/>
          <ac:spMkLst>
            <pc:docMk/>
            <pc:sldMk cId="3602860433" sldId="276"/>
            <ac:spMk id="5" creationId="{DB762517-2FF2-4816-B82A-BDF65093A448}"/>
          </ac:spMkLst>
        </pc:spChg>
        <pc:spChg chg="add mod">
          <ac:chgData name="TAN Mei Yi [Harrisdale Senior High School]" userId="f9f029c9-d743-4d60-9f2c-e74bdec1ab07" providerId="ADAL" clId="{0E81DB02-AEDE-4812-8FCD-08A30A2237BC}" dt="2023-03-02T03:31:13.064" v="443"/>
          <ac:spMkLst>
            <pc:docMk/>
            <pc:sldMk cId="3602860433" sldId="276"/>
            <ac:spMk id="6" creationId="{01F47736-93F5-0894-5E3A-0E6445083CCA}"/>
          </ac:spMkLst>
        </pc:spChg>
        <pc:spChg chg="add del mod">
          <ac:chgData name="TAN Mei Yi [Harrisdale Senior High School]" userId="f9f029c9-d743-4d60-9f2c-e74bdec1ab07" providerId="ADAL" clId="{0E81DB02-AEDE-4812-8FCD-08A30A2237BC}" dt="2023-03-02T03:31:40.939" v="445"/>
          <ac:spMkLst>
            <pc:docMk/>
            <pc:sldMk cId="3602860433" sldId="276"/>
            <ac:spMk id="7" creationId="{E193E53A-76FD-6FF8-30A0-ED3CE7F0854B}"/>
          </ac:spMkLst>
        </pc:spChg>
        <pc:spChg chg="add del mod">
          <ac:chgData name="TAN Mei Yi [Harrisdale Senior High School]" userId="f9f029c9-d743-4d60-9f2c-e74bdec1ab07" providerId="ADAL" clId="{0E81DB02-AEDE-4812-8FCD-08A30A2237BC}" dt="2023-03-02T03:31:40.939" v="445"/>
          <ac:spMkLst>
            <pc:docMk/>
            <pc:sldMk cId="3602860433" sldId="276"/>
            <ac:spMk id="8" creationId="{8A90995C-6E50-3E87-1123-CD8470FFE3AC}"/>
          </ac:spMkLst>
        </pc:spChg>
        <pc:spChg chg="add mod">
          <ac:chgData name="TAN Mei Yi [Harrisdale Senior High School]" userId="f9f029c9-d743-4d60-9f2c-e74bdec1ab07" providerId="ADAL" clId="{0E81DB02-AEDE-4812-8FCD-08A30A2237BC}" dt="2023-03-02T03:32:32.400" v="484" actId="20577"/>
          <ac:spMkLst>
            <pc:docMk/>
            <pc:sldMk cId="3602860433" sldId="276"/>
            <ac:spMk id="9" creationId="{75B6C9BF-360E-3922-727A-56BA4A6EF2BC}"/>
          </ac:spMkLst>
        </pc:spChg>
        <pc:spChg chg="add mod">
          <ac:chgData name="TAN Mei Yi [Harrisdale Senior High School]" userId="f9f029c9-d743-4d60-9f2c-e74bdec1ab07" providerId="ADAL" clId="{0E81DB02-AEDE-4812-8FCD-08A30A2237BC}" dt="2023-03-02T03:32:59.998" v="491" actId="1076"/>
          <ac:spMkLst>
            <pc:docMk/>
            <pc:sldMk cId="3602860433" sldId="276"/>
            <ac:spMk id="10" creationId="{5186DF1B-8DC9-04AF-64D3-1FC07341D730}"/>
          </ac:spMkLst>
        </pc:spChg>
        <pc:spChg chg="add mod">
          <ac:chgData name="TAN Mei Yi [Harrisdale Senior High School]" userId="f9f029c9-d743-4d60-9f2c-e74bdec1ab07" providerId="ADAL" clId="{0E81DB02-AEDE-4812-8FCD-08A30A2237BC}" dt="2023-03-02T03:33:47.704" v="527" actId="14100"/>
          <ac:spMkLst>
            <pc:docMk/>
            <pc:sldMk cId="3602860433" sldId="276"/>
            <ac:spMk id="11" creationId="{043946E0-5781-00A1-B6C6-DBBFBE67AA0B}"/>
          </ac:spMkLst>
        </pc:spChg>
        <pc:spChg chg="add mod">
          <ac:chgData name="TAN Mei Yi [Harrisdale Senior High School]" userId="f9f029c9-d743-4d60-9f2c-e74bdec1ab07" providerId="ADAL" clId="{0E81DB02-AEDE-4812-8FCD-08A30A2237BC}" dt="2023-03-02T03:34:22.823" v="542" actId="1076"/>
          <ac:spMkLst>
            <pc:docMk/>
            <pc:sldMk cId="3602860433" sldId="276"/>
            <ac:spMk id="12" creationId="{367BDE1D-3468-9F88-4D55-87A08771C285}"/>
          </ac:spMkLst>
        </pc:spChg>
        <pc:spChg chg="add mod">
          <ac:chgData name="TAN Mei Yi [Harrisdale Senior High School]" userId="f9f029c9-d743-4d60-9f2c-e74bdec1ab07" providerId="ADAL" clId="{0E81DB02-AEDE-4812-8FCD-08A30A2237BC}" dt="2023-03-02T03:34:41.507" v="553" actId="20577"/>
          <ac:spMkLst>
            <pc:docMk/>
            <pc:sldMk cId="3602860433" sldId="276"/>
            <ac:spMk id="13" creationId="{7472F6A2-C9FF-F151-B59B-C53AD6FBA787}"/>
          </ac:spMkLst>
        </pc:spChg>
        <pc:spChg chg="add mod">
          <ac:chgData name="TAN Mei Yi [Harrisdale Senior High School]" userId="f9f029c9-d743-4d60-9f2c-e74bdec1ab07" providerId="ADAL" clId="{0E81DB02-AEDE-4812-8FCD-08A30A2237BC}" dt="2023-03-02T03:34:36.339" v="545" actId="1076"/>
          <ac:spMkLst>
            <pc:docMk/>
            <pc:sldMk cId="3602860433" sldId="276"/>
            <ac:spMk id="14" creationId="{D003F17A-2EB8-2C35-9919-BBC2B1E272AC}"/>
          </ac:spMkLst>
        </pc:spChg>
        <pc:spChg chg="add mod">
          <ac:chgData name="TAN Mei Yi [Harrisdale Senior High School]" userId="f9f029c9-d743-4d60-9f2c-e74bdec1ab07" providerId="ADAL" clId="{0E81DB02-AEDE-4812-8FCD-08A30A2237BC}" dt="2023-03-02T03:34:52.880" v="557" actId="20577"/>
          <ac:spMkLst>
            <pc:docMk/>
            <pc:sldMk cId="3602860433" sldId="276"/>
            <ac:spMk id="15" creationId="{586C2205-DD24-E6DD-B3C1-EC9C201CF8DF}"/>
          </ac:spMkLst>
        </pc:spChg>
        <pc:spChg chg="add mod">
          <ac:chgData name="TAN Mei Yi [Harrisdale Senior High School]" userId="f9f029c9-d743-4d60-9f2c-e74bdec1ab07" providerId="ADAL" clId="{0E81DB02-AEDE-4812-8FCD-08A30A2237BC}" dt="2023-03-02T03:34:55.381" v="559" actId="20577"/>
          <ac:spMkLst>
            <pc:docMk/>
            <pc:sldMk cId="3602860433" sldId="276"/>
            <ac:spMk id="16" creationId="{CD0E04F8-FE0D-B110-077A-FF037895D976}"/>
          </ac:spMkLst>
        </pc:spChg>
        <pc:spChg chg="add mod">
          <ac:chgData name="TAN Mei Yi [Harrisdale Senior High School]" userId="f9f029c9-d743-4d60-9f2c-e74bdec1ab07" providerId="ADAL" clId="{0E81DB02-AEDE-4812-8FCD-08A30A2237BC}" dt="2023-03-02T03:35:07.496" v="563" actId="1076"/>
          <ac:spMkLst>
            <pc:docMk/>
            <pc:sldMk cId="3602860433" sldId="276"/>
            <ac:spMk id="17" creationId="{B7F30F9C-3794-82B9-4600-B898A9895794}"/>
          </ac:spMkLst>
        </pc:spChg>
        <pc:spChg chg="add mod">
          <ac:chgData name="TAN Mei Yi [Harrisdale Senior High School]" userId="f9f029c9-d743-4d60-9f2c-e74bdec1ab07" providerId="ADAL" clId="{0E81DB02-AEDE-4812-8FCD-08A30A2237BC}" dt="2023-03-02T03:35:30.548" v="575" actId="1076"/>
          <ac:spMkLst>
            <pc:docMk/>
            <pc:sldMk cId="3602860433" sldId="276"/>
            <ac:spMk id="18" creationId="{69D1B5DE-E802-C059-91C4-40242A57ACAF}"/>
          </ac:spMkLst>
        </pc:spChg>
        <pc:spChg chg="add mod">
          <ac:chgData name="TAN Mei Yi [Harrisdale Senior High School]" userId="f9f029c9-d743-4d60-9f2c-e74bdec1ab07" providerId="ADAL" clId="{0E81DB02-AEDE-4812-8FCD-08A30A2237BC}" dt="2023-03-02T03:36:26.961" v="611" actId="20577"/>
          <ac:spMkLst>
            <pc:docMk/>
            <pc:sldMk cId="3602860433" sldId="276"/>
            <ac:spMk id="19" creationId="{057F7563-3992-818F-548C-E647CAD1B01B}"/>
          </ac:spMkLst>
        </pc:spChg>
        <pc:spChg chg="add mod">
          <ac:chgData name="TAN Mei Yi [Harrisdale Senior High School]" userId="f9f029c9-d743-4d60-9f2c-e74bdec1ab07" providerId="ADAL" clId="{0E81DB02-AEDE-4812-8FCD-08A30A2237BC}" dt="2023-03-02T03:36:33.546" v="613" actId="1076"/>
          <ac:spMkLst>
            <pc:docMk/>
            <pc:sldMk cId="3602860433" sldId="276"/>
            <ac:spMk id="20" creationId="{4BFB8290-38D5-AE5E-7355-D46D9F314E1E}"/>
          </ac:spMkLst>
        </pc:spChg>
        <pc:inkChg chg="del mod">
          <ac:chgData name="TAN Mei Yi [Harrisdale Senior High School]" userId="f9f029c9-d743-4d60-9f2c-e74bdec1ab07" providerId="ADAL" clId="{0E81DB02-AEDE-4812-8FCD-08A30A2237BC}" dt="2023-03-02T03:34:26.354" v="543" actId="478"/>
          <ac:inkMkLst>
            <pc:docMk/>
            <pc:sldMk cId="3602860433" sldId="276"/>
            <ac:inkMk id="3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43"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6"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59"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67"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02"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46"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5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58"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6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7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78"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4"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5" creationId="{00000000-0000-0000-0000-000000000000}"/>
          </ac:inkMkLst>
        </pc:inkChg>
        <pc:inkChg chg="del mod">
          <ac:chgData name="TAN Mei Yi [Harrisdale Senior High School]" userId="f9f029c9-d743-4d60-9f2c-e74bdec1ab07" providerId="ADAL" clId="{0E81DB02-AEDE-4812-8FCD-08A30A2237BC}" dt="2023-03-02T03:34:26.354" v="543" actId="478"/>
          <ac:inkMkLst>
            <pc:docMk/>
            <pc:sldMk cId="3602860433" sldId="276"/>
            <ac:inkMk id="186"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44:14.205" v="745" actId="1076"/>
        <pc:sldMkLst>
          <pc:docMk/>
          <pc:sldMk cId="3789679443" sldId="277"/>
        </pc:sldMkLst>
        <pc:spChg chg="add mod">
          <ac:chgData name="TAN Mei Yi [Harrisdale Senior High School]" userId="f9f029c9-d743-4d60-9f2c-e74bdec1ab07" providerId="ADAL" clId="{0E81DB02-AEDE-4812-8FCD-08A30A2237BC}" dt="2023-03-02T03:20:03.183" v="124"/>
          <ac:spMkLst>
            <pc:docMk/>
            <pc:sldMk cId="3789679443" sldId="277"/>
            <ac:spMk id="2" creationId="{D0106E98-D9E4-F351-4DDE-FD52CACE2EA4}"/>
          </ac:spMkLst>
        </pc:spChg>
        <pc:spChg chg="add mod">
          <ac:chgData name="TAN Mei Yi [Harrisdale Senior High School]" userId="f9f029c9-d743-4d60-9f2c-e74bdec1ab07" providerId="ADAL" clId="{0E81DB02-AEDE-4812-8FCD-08A30A2237BC}" dt="2023-03-02T03:38:08.497" v="629" actId="20577"/>
          <ac:spMkLst>
            <pc:docMk/>
            <pc:sldMk cId="3789679443" sldId="277"/>
            <ac:spMk id="3" creationId="{32B80703-9F83-35A9-B63A-A67EC4163052}"/>
          </ac:spMkLst>
        </pc:spChg>
        <pc:spChg chg="del">
          <ac:chgData name="TAN Mei Yi [Harrisdale Senior High School]" userId="f9f029c9-d743-4d60-9f2c-e74bdec1ab07" providerId="ADAL" clId="{0E81DB02-AEDE-4812-8FCD-08A30A2237BC}" dt="2023-03-02T03:20:02.897" v="123" actId="478"/>
          <ac:spMkLst>
            <pc:docMk/>
            <pc:sldMk cId="3789679443" sldId="277"/>
            <ac:spMk id="4" creationId="{19CE5109-DD1B-45ED-A6F2-52B2C02857A1}"/>
          </ac:spMkLst>
        </pc:spChg>
        <pc:spChg chg="mod">
          <ac:chgData name="TAN Mei Yi [Harrisdale Senior High School]" userId="f9f029c9-d743-4d60-9f2c-e74bdec1ab07" providerId="ADAL" clId="{0E81DB02-AEDE-4812-8FCD-08A30A2237BC}" dt="2023-03-02T03:37:35.166" v="615" actId="14100"/>
          <ac:spMkLst>
            <pc:docMk/>
            <pc:sldMk cId="3789679443" sldId="277"/>
            <ac:spMk id="5" creationId="{DB762517-2FF2-4816-B82A-BDF65093A448}"/>
          </ac:spMkLst>
        </pc:spChg>
        <pc:spChg chg="add mod">
          <ac:chgData name="TAN Mei Yi [Harrisdale Senior High School]" userId="f9f029c9-d743-4d60-9f2c-e74bdec1ab07" providerId="ADAL" clId="{0E81DB02-AEDE-4812-8FCD-08A30A2237BC}" dt="2023-03-02T03:37:49.866" v="617" actId="1076"/>
          <ac:spMkLst>
            <pc:docMk/>
            <pc:sldMk cId="3789679443" sldId="277"/>
            <ac:spMk id="6" creationId="{08EF2DDC-792A-83BF-D952-4EF62AAB2ABF}"/>
          </ac:spMkLst>
        </pc:spChg>
        <pc:spChg chg="add mod">
          <ac:chgData name="TAN Mei Yi [Harrisdale Senior High School]" userId="f9f029c9-d743-4d60-9f2c-e74bdec1ab07" providerId="ADAL" clId="{0E81DB02-AEDE-4812-8FCD-08A30A2237BC}" dt="2023-03-02T03:38:47.088" v="663" actId="20577"/>
          <ac:spMkLst>
            <pc:docMk/>
            <pc:sldMk cId="3789679443" sldId="277"/>
            <ac:spMk id="7" creationId="{0203C2BA-976B-44A9-C0F6-93C98C3027A5}"/>
          </ac:spMkLst>
        </pc:spChg>
        <pc:spChg chg="add mod">
          <ac:chgData name="TAN Mei Yi [Harrisdale Senior High School]" userId="f9f029c9-d743-4d60-9f2c-e74bdec1ab07" providerId="ADAL" clId="{0E81DB02-AEDE-4812-8FCD-08A30A2237BC}" dt="2023-03-02T03:40:22.256" v="668" actId="20577"/>
          <ac:spMkLst>
            <pc:docMk/>
            <pc:sldMk cId="3789679443" sldId="277"/>
            <ac:spMk id="8" creationId="{8AD899A4-57CF-C454-2D54-E026D6E8AFF3}"/>
          </ac:spMkLst>
        </pc:spChg>
        <pc:spChg chg="add mod">
          <ac:chgData name="TAN Mei Yi [Harrisdale Senior High School]" userId="f9f029c9-d743-4d60-9f2c-e74bdec1ab07" providerId="ADAL" clId="{0E81DB02-AEDE-4812-8FCD-08A30A2237BC}" dt="2023-03-02T03:40:37.757" v="674" actId="20577"/>
          <ac:spMkLst>
            <pc:docMk/>
            <pc:sldMk cId="3789679443" sldId="277"/>
            <ac:spMk id="9" creationId="{DB1EC7E0-F039-C494-008C-F78F93C75E6E}"/>
          </ac:spMkLst>
        </pc:spChg>
        <pc:spChg chg="add mod">
          <ac:chgData name="TAN Mei Yi [Harrisdale Senior High School]" userId="f9f029c9-d743-4d60-9f2c-e74bdec1ab07" providerId="ADAL" clId="{0E81DB02-AEDE-4812-8FCD-08A30A2237BC}" dt="2023-03-02T03:41:01.415" v="683" actId="20577"/>
          <ac:spMkLst>
            <pc:docMk/>
            <pc:sldMk cId="3789679443" sldId="277"/>
            <ac:spMk id="10" creationId="{84B7E7E0-5887-4A63-F3F2-DBD0DD5702D9}"/>
          </ac:spMkLst>
        </pc:spChg>
        <pc:spChg chg="add mod">
          <ac:chgData name="TAN Mei Yi [Harrisdale Senior High School]" userId="f9f029c9-d743-4d60-9f2c-e74bdec1ab07" providerId="ADAL" clId="{0E81DB02-AEDE-4812-8FCD-08A30A2237BC}" dt="2023-03-02T03:41:51.613" v="686"/>
          <ac:spMkLst>
            <pc:docMk/>
            <pc:sldMk cId="3789679443" sldId="277"/>
            <ac:spMk id="12" creationId="{AE75F853-99D9-39CA-57D3-0CB22D002C34}"/>
          </ac:spMkLst>
        </pc:spChg>
        <pc:spChg chg="add mod">
          <ac:chgData name="TAN Mei Yi [Harrisdale Senior High School]" userId="f9f029c9-d743-4d60-9f2c-e74bdec1ab07" providerId="ADAL" clId="{0E81DB02-AEDE-4812-8FCD-08A30A2237BC}" dt="2023-03-02T03:41:42.729" v="685"/>
          <ac:spMkLst>
            <pc:docMk/>
            <pc:sldMk cId="3789679443" sldId="277"/>
            <ac:spMk id="13" creationId="{660BC2AD-0D5C-ABB0-40FA-2079949CBCAD}"/>
          </ac:spMkLst>
        </pc:spChg>
        <pc:spChg chg="add mod">
          <ac:chgData name="TAN Mei Yi [Harrisdale Senior High School]" userId="f9f029c9-d743-4d60-9f2c-e74bdec1ab07" providerId="ADAL" clId="{0E81DB02-AEDE-4812-8FCD-08A30A2237BC}" dt="2023-03-02T03:41:54.859" v="687" actId="20577"/>
          <ac:spMkLst>
            <pc:docMk/>
            <pc:sldMk cId="3789679443" sldId="277"/>
            <ac:spMk id="14" creationId="{3B26C099-80C3-6313-237B-23F5C9173DC2}"/>
          </ac:spMkLst>
        </pc:spChg>
        <pc:spChg chg="add mod">
          <ac:chgData name="TAN Mei Yi [Harrisdale Senior High School]" userId="f9f029c9-d743-4d60-9f2c-e74bdec1ab07" providerId="ADAL" clId="{0E81DB02-AEDE-4812-8FCD-08A30A2237BC}" dt="2023-03-02T03:42:36.608" v="699" actId="20577"/>
          <ac:spMkLst>
            <pc:docMk/>
            <pc:sldMk cId="3789679443" sldId="277"/>
            <ac:spMk id="15" creationId="{41B4A5FD-2ED8-124F-CE0E-D0B2BA97D892}"/>
          </ac:spMkLst>
        </pc:spChg>
        <pc:spChg chg="add mod">
          <ac:chgData name="TAN Mei Yi [Harrisdale Senior High School]" userId="f9f029c9-d743-4d60-9f2c-e74bdec1ab07" providerId="ADAL" clId="{0E81DB02-AEDE-4812-8FCD-08A30A2237BC}" dt="2023-03-02T03:42:55.636" v="705" actId="1076"/>
          <ac:spMkLst>
            <pc:docMk/>
            <pc:sldMk cId="3789679443" sldId="277"/>
            <ac:spMk id="16" creationId="{65F255F8-3C3D-68C8-45D4-FF027EAFB41A}"/>
          </ac:spMkLst>
        </pc:spChg>
        <pc:spChg chg="add mod">
          <ac:chgData name="TAN Mei Yi [Harrisdale Senior High School]" userId="f9f029c9-d743-4d60-9f2c-e74bdec1ab07" providerId="ADAL" clId="{0E81DB02-AEDE-4812-8FCD-08A30A2237BC}" dt="2023-03-02T03:43:12.144" v="723" actId="1076"/>
          <ac:spMkLst>
            <pc:docMk/>
            <pc:sldMk cId="3789679443" sldId="277"/>
            <ac:spMk id="17" creationId="{076B9947-5BB8-3B8C-C8C1-7158DCCBCB28}"/>
          </ac:spMkLst>
        </pc:spChg>
        <pc:spChg chg="add mod">
          <ac:chgData name="TAN Mei Yi [Harrisdale Senior High School]" userId="f9f029c9-d743-4d60-9f2c-e74bdec1ab07" providerId="ADAL" clId="{0E81DB02-AEDE-4812-8FCD-08A30A2237BC}" dt="2023-03-02T03:43:51.057" v="740" actId="20577"/>
          <ac:spMkLst>
            <pc:docMk/>
            <pc:sldMk cId="3789679443" sldId="277"/>
            <ac:spMk id="18" creationId="{414C24B5-A0E8-3195-00B0-BDEE1898A395}"/>
          </ac:spMkLst>
        </pc:spChg>
        <pc:spChg chg="add mod">
          <ac:chgData name="TAN Mei Yi [Harrisdale Senior High School]" userId="f9f029c9-d743-4d60-9f2c-e74bdec1ab07" providerId="ADAL" clId="{0E81DB02-AEDE-4812-8FCD-08A30A2237BC}" dt="2023-03-02T03:44:08.653" v="743" actId="1076"/>
          <ac:spMkLst>
            <pc:docMk/>
            <pc:sldMk cId="3789679443" sldId="277"/>
            <ac:spMk id="19" creationId="{21536551-77A4-9591-7805-B333C26187AF}"/>
          </ac:spMkLst>
        </pc:spChg>
        <pc:spChg chg="add mod">
          <ac:chgData name="TAN Mei Yi [Harrisdale Senior High School]" userId="f9f029c9-d743-4d60-9f2c-e74bdec1ab07" providerId="ADAL" clId="{0E81DB02-AEDE-4812-8FCD-08A30A2237BC}" dt="2023-03-02T03:44:14.205" v="745" actId="1076"/>
          <ac:spMkLst>
            <pc:docMk/>
            <pc:sldMk cId="3789679443" sldId="277"/>
            <ac:spMk id="20" creationId="{CC04B3F2-E720-337A-21F7-38C4ED1A1F48}"/>
          </ac:spMkLst>
        </pc:spChg>
        <pc:inkChg chg="del mod">
          <ac:chgData name="TAN Mei Yi [Harrisdale Senior High School]" userId="f9f029c9-d743-4d60-9f2c-e74bdec1ab07" providerId="ADAL" clId="{0E81DB02-AEDE-4812-8FCD-08A30A2237BC}" dt="2023-03-02T03:41:08.007" v="684" actId="478"/>
          <ac:inkMkLst>
            <pc:docMk/>
            <pc:sldMk cId="3789679443" sldId="277"/>
            <ac:inkMk id="11"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39"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40"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5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57"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7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09"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10"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25"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26"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3"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4"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35" creationId="{00000000-0000-0000-0000-000000000000}"/>
          </ac:inkMkLst>
        </pc:inkChg>
        <pc:inkChg chg="del mod">
          <ac:chgData name="TAN Mei Yi [Harrisdale Senior High School]" userId="f9f029c9-d743-4d60-9f2c-e74bdec1ab07" providerId="ADAL" clId="{0E81DB02-AEDE-4812-8FCD-08A30A2237BC}" dt="2023-03-02T03:41:08.007" v="684" actId="478"/>
          <ac:inkMkLst>
            <pc:docMk/>
            <pc:sldMk cId="3789679443" sldId="277"/>
            <ac:inkMk id="159" creationId="{00000000-0000-0000-0000-000000000000}"/>
          </ac:inkMkLst>
        </pc:inkChg>
      </pc:sldChg>
      <pc:sldChg chg="addSp delSp modSp add mod delAnim modAnim">
        <pc:chgData name="TAN Mei Yi [Harrisdale Senior High School]" userId="f9f029c9-d743-4d60-9f2c-e74bdec1ab07" providerId="ADAL" clId="{0E81DB02-AEDE-4812-8FCD-08A30A2237BC}" dt="2023-03-02T03:49:45.816" v="905" actId="1076"/>
        <pc:sldMkLst>
          <pc:docMk/>
          <pc:sldMk cId="1305348402" sldId="278"/>
        </pc:sldMkLst>
        <pc:spChg chg="add mod">
          <ac:chgData name="TAN Mei Yi [Harrisdale Senior High School]" userId="f9f029c9-d743-4d60-9f2c-e74bdec1ab07" providerId="ADAL" clId="{0E81DB02-AEDE-4812-8FCD-08A30A2237BC}" dt="2023-03-02T03:20:06.208" v="126"/>
          <ac:spMkLst>
            <pc:docMk/>
            <pc:sldMk cId="1305348402" sldId="278"/>
            <ac:spMk id="2" creationId="{185368E7-D754-D558-740A-7328CBBD3852}"/>
          </ac:spMkLst>
        </pc:spChg>
        <pc:spChg chg="add mod">
          <ac:chgData name="TAN Mei Yi [Harrisdale Senior High School]" userId="f9f029c9-d743-4d60-9f2c-e74bdec1ab07" providerId="ADAL" clId="{0E81DB02-AEDE-4812-8FCD-08A30A2237BC}" dt="2023-03-02T03:46:38.215" v="823" actId="20577"/>
          <ac:spMkLst>
            <pc:docMk/>
            <pc:sldMk cId="1305348402" sldId="278"/>
            <ac:spMk id="3" creationId="{05327ACE-4C4B-3659-657A-058779806AD0}"/>
          </ac:spMkLst>
        </pc:spChg>
        <pc:spChg chg="del">
          <ac:chgData name="TAN Mei Yi [Harrisdale Senior High School]" userId="f9f029c9-d743-4d60-9f2c-e74bdec1ab07" providerId="ADAL" clId="{0E81DB02-AEDE-4812-8FCD-08A30A2237BC}" dt="2023-03-02T03:20:05.868" v="125" actId="478"/>
          <ac:spMkLst>
            <pc:docMk/>
            <pc:sldMk cId="1305348402" sldId="278"/>
            <ac:spMk id="4" creationId="{19CE5109-DD1B-45ED-A6F2-52B2C02857A1}"/>
          </ac:spMkLst>
        </pc:spChg>
        <pc:spChg chg="add mod">
          <ac:chgData name="TAN Mei Yi [Harrisdale Senior High School]" userId="f9f029c9-d743-4d60-9f2c-e74bdec1ab07" providerId="ADAL" clId="{0E81DB02-AEDE-4812-8FCD-08A30A2237BC}" dt="2023-03-02T03:45:53.721" v="802"/>
          <ac:spMkLst>
            <pc:docMk/>
            <pc:sldMk cId="1305348402" sldId="278"/>
            <ac:spMk id="6" creationId="{2CE330B8-95B0-B8CD-E37A-C82BF76312BD}"/>
          </ac:spMkLst>
        </pc:spChg>
        <pc:spChg chg="add mod">
          <ac:chgData name="TAN Mei Yi [Harrisdale Senior High School]" userId="f9f029c9-d743-4d60-9f2c-e74bdec1ab07" providerId="ADAL" clId="{0E81DB02-AEDE-4812-8FCD-08A30A2237BC}" dt="2023-03-02T03:47:01.239" v="841" actId="20577"/>
          <ac:spMkLst>
            <pc:docMk/>
            <pc:sldMk cId="1305348402" sldId="278"/>
            <ac:spMk id="7" creationId="{A98D016B-45B2-00B5-F4F0-AEE82C88E190}"/>
          </ac:spMkLst>
        </pc:spChg>
        <pc:spChg chg="add mod">
          <ac:chgData name="TAN Mei Yi [Harrisdale Senior High School]" userId="f9f029c9-d743-4d60-9f2c-e74bdec1ab07" providerId="ADAL" clId="{0E81DB02-AEDE-4812-8FCD-08A30A2237BC}" dt="2023-03-02T03:47:37.106" v="878" actId="1076"/>
          <ac:spMkLst>
            <pc:docMk/>
            <pc:sldMk cId="1305348402" sldId="278"/>
            <ac:spMk id="9" creationId="{B70707FD-0E14-14F9-A5C6-56F69DAEB19B}"/>
          </ac:spMkLst>
        </pc:spChg>
        <pc:spChg chg="add mod">
          <ac:chgData name="TAN Mei Yi [Harrisdale Senior High School]" userId="f9f029c9-d743-4d60-9f2c-e74bdec1ab07" providerId="ADAL" clId="{0E81DB02-AEDE-4812-8FCD-08A30A2237BC}" dt="2023-03-02T03:47:52.589" v="886" actId="1076"/>
          <ac:spMkLst>
            <pc:docMk/>
            <pc:sldMk cId="1305348402" sldId="278"/>
            <ac:spMk id="10" creationId="{DDEF9559-35A1-3EE6-C098-A29307C1960B}"/>
          </ac:spMkLst>
        </pc:spChg>
        <pc:spChg chg="add mod">
          <ac:chgData name="TAN Mei Yi [Harrisdale Senior High School]" userId="f9f029c9-d743-4d60-9f2c-e74bdec1ab07" providerId="ADAL" clId="{0E81DB02-AEDE-4812-8FCD-08A30A2237BC}" dt="2023-03-02T03:48:21.937" v="890"/>
          <ac:spMkLst>
            <pc:docMk/>
            <pc:sldMk cId="1305348402" sldId="278"/>
            <ac:spMk id="11" creationId="{1F6D027B-1A79-DA46-AE43-F494D90A4B55}"/>
          </ac:spMkLst>
        </pc:spChg>
        <pc:spChg chg="add mod">
          <ac:chgData name="TAN Mei Yi [Harrisdale Senior High School]" userId="f9f029c9-d743-4d60-9f2c-e74bdec1ab07" providerId="ADAL" clId="{0E81DB02-AEDE-4812-8FCD-08A30A2237BC}" dt="2023-03-02T03:48:15.066" v="889"/>
          <ac:spMkLst>
            <pc:docMk/>
            <pc:sldMk cId="1305348402" sldId="278"/>
            <ac:spMk id="12" creationId="{AC76BB60-2A11-BD44-7028-5E2AA1803756}"/>
          </ac:spMkLst>
        </pc:spChg>
        <pc:spChg chg="add mod">
          <ac:chgData name="TAN Mei Yi [Harrisdale Senior High School]" userId="f9f029c9-d743-4d60-9f2c-e74bdec1ab07" providerId="ADAL" clId="{0E81DB02-AEDE-4812-8FCD-08A30A2237BC}" dt="2023-03-02T03:48:23.800" v="891" actId="20577"/>
          <ac:spMkLst>
            <pc:docMk/>
            <pc:sldMk cId="1305348402" sldId="278"/>
            <ac:spMk id="13" creationId="{4F72234C-848A-EC48-E4AA-E32E192F176B}"/>
          </ac:spMkLst>
        </pc:spChg>
        <pc:spChg chg="add mod">
          <ac:chgData name="TAN Mei Yi [Harrisdale Senior High School]" userId="f9f029c9-d743-4d60-9f2c-e74bdec1ab07" providerId="ADAL" clId="{0E81DB02-AEDE-4812-8FCD-08A30A2237BC}" dt="2023-03-02T03:48:27.079" v="892" actId="20577"/>
          <ac:spMkLst>
            <pc:docMk/>
            <pc:sldMk cId="1305348402" sldId="278"/>
            <ac:spMk id="14" creationId="{DAAE8A07-9090-ECB1-038F-C76104CFE0E1}"/>
          </ac:spMkLst>
        </pc:spChg>
        <pc:spChg chg="add mod">
          <ac:chgData name="TAN Mei Yi [Harrisdale Senior High School]" userId="f9f029c9-d743-4d60-9f2c-e74bdec1ab07" providerId="ADAL" clId="{0E81DB02-AEDE-4812-8FCD-08A30A2237BC}" dt="2023-03-02T03:48:41.837" v="897" actId="20577"/>
          <ac:spMkLst>
            <pc:docMk/>
            <pc:sldMk cId="1305348402" sldId="278"/>
            <ac:spMk id="15" creationId="{522B40C2-F3E7-B13C-52D6-65BAB954220C}"/>
          </ac:spMkLst>
        </pc:spChg>
        <pc:spChg chg="add mod">
          <ac:chgData name="TAN Mei Yi [Harrisdale Senior High School]" userId="f9f029c9-d743-4d60-9f2c-e74bdec1ab07" providerId="ADAL" clId="{0E81DB02-AEDE-4812-8FCD-08A30A2237BC}" dt="2023-03-02T03:49:31.947" v="901" actId="1076"/>
          <ac:spMkLst>
            <pc:docMk/>
            <pc:sldMk cId="1305348402" sldId="278"/>
            <ac:spMk id="16" creationId="{08C098FF-86D7-BC10-633F-D97447D5555F}"/>
          </ac:spMkLst>
        </pc:spChg>
        <pc:spChg chg="add mod">
          <ac:chgData name="TAN Mei Yi [Harrisdale Senior High School]" userId="f9f029c9-d743-4d60-9f2c-e74bdec1ab07" providerId="ADAL" clId="{0E81DB02-AEDE-4812-8FCD-08A30A2237BC}" dt="2023-03-02T03:49:45.816" v="905" actId="1076"/>
          <ac:spMkLst>
            <pc:docMk/>
            <pc:sldMk cId="1305348402" sldId="278"/>
            <ac:spMk id="17" creationId="{8F1FCC54-2B8B-AF37-4DA1-6D5083A5404E}"/>
          </ac:spMkLst>
        </pc:spChg>
        <pc:inkChg chg="del mod">
          <ac:chgData name="TAN Mei Yi [Harrisdale Senior High School]" userId="f9f029c9-d743-4d60-9f2c-e74bdec1ab07" providerId="ADAL" clId="{0E81DB02-AEDE-4812-8FCD-08A30A2237BC}" dt="2023-03-02T03:47:56.316" v="887" actId="478"/>
          <ac:inkMkLst>
            <pc:docMk/>
            <pc:sldMk cId="1305348402" sldId="278"/>
            <ac:inkMk id="8"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32"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44"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51"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67"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9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1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2"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3"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4"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26" creationId="{00000000-0000-0000-0000-000000000000}"/>
          </ac:inkMkLst>
        </pc:inkChg>
        <pc:inkChg chg="del mod">
          <ac:chgData name="TAN Mei Yi [Harrisdale Senior High School]" userId="f9f029c9-d743-4d60-9f2c-e74bdec1ab07" providerId="ADAL" clId="{0E81DB02-AEDE-4812-8FCD-08A30A2237BC}" dt="2023-03-02T03:47:56.316" v="887" actId="478"/>
          <ac:inkMkLst>
            <pc:docMk/>
            <pc:sldMk cId="1305348402" sldId="278"/>
            <ac:inkMk id="134" creationId="{00000000-0000-0000-0000-000000000000}"/>
          </ac:inkMkLst>
        </pc:inkChg>
        <pc:inkChg chg="del mod">
          <ac:chgData name="TAN Mei Yi [Harrisdale Senior High School]" userId="f9f029c9-d743-4d60-9f2c-e74bdec1ab07" providerId="ADAL" clId="{0E81DB02-AEDE-4812-8FCD-08A30A2237BC}" dt="2023-03-02T03:48:00.808" v="888" actId="478"/>
          <ac:inkMkLst>
            <pc:docMk/>
            <pc:sldMk cId="1305348402" sldId="278"/>
            <ac:inkMk id="135" creationId="{00000000-0000-0000-0000-000000000000}"/>
          </ac:inkMkLst>
        </pc:inkChg>
      </pc:sldChg>
      <pc:sldChg chg="addSp delSp modSp add del mod">
        <pc:chgData name="TAN Mei Yi [Harrisdale Senior High School]" userId="f9f029c9-d743-4d60-9f2c-e74bdec1ab07" providerId="ADAL" clId="{0E81DB02-AEDE-4812-8FCD-08A30A2237BC}" dt="2023-03-02T03:50:13.992" v="910" actId="47"/>
        <pc:sldMkLst>
          <pc:docMk/>
          <pc:sldMk cId="725976756" sldId="281"/>
        </pc:sldMkLst>
        <pc:spChg chg="add mod">
          <ac:chgData name="TAN Mei Yi [Harrisdale Senior High School]" userId="f9f029c9-d743-4d60-9f2c-e74bdec1ab07" providerId="ADAL" clId="{0E81DB02-AEDE-4812-8FCD-08A30A2237BC}" dt="2023-03-02T03:20:11.118" v="128"/>
          <ac:spMkLst>
            <pc:docMk/>
            <pc:sldMk cId="725976756" sldId="281"/>
            <ac:spMk id="2" creationId="{2899E1DB-2843-AF38-9122-6CE4AD1D30D7}"/>
          </ac:spMkLst>
        </pc:spChg>
        <pc:spChg chg="del">
          <ac:chgData name="TAN Mei Yi [Harrisdale Senior High School]" userId="f9f029c9-d743-4d60-9f2c-e74bdec1ab07" providerId="ADAL" clId="{0E81DB02-AEDE-4812-8FCD-08A30A2237BC}" dt="2023-03-02T03:20:10.844" v="127" actId="478"/>
          <ac:spMkLst>
            <pc:docMk/>
            <pc:sldMk cId="725976756" sldId="281"/>
            <ac:spMk id="4" creationId="{19CE5109-DD1B-45ED-A6F2-52B2C02857A1}"/>
          </ac:spMkLst>
        </pc:spChg>
      </pc:sldChg>
      <pc:sldChg chg="addSp delSp modSp add mod ord addAnim delAnim modAnim">
        <pc:chgData name="TAN Mei Yi [Harrisdale Senior High School]" userId="f9f029c9-d743-4d60-9f2c-e74bdec1ab07" providerId="ADAL" clId="{0E81DB02-AEDE-4812-8FCD-08A30A2237BC}" dt="2023-03-02T04:49:11.636" v="1318" actId="1076"/>
        <pc:sldMkLst>
          <pc:docMk/>
          <pc:sldMk cId="2421111004" sldId="282"/>
        </pc:sldMkLst>
        <pc:spChg chg="add mod">
          <ac:chgData name="TAN Mei Yi [Harrisdale Senior High School]" userId="f9f029c9-d743-4d60-9f2c-e74bdec1ab07" providerId="ADAL" clId="{0E81DB02-AEDE-4812-8FCD-08A30A2237BC}" dt="2023-03-02T03:20:39.121" v="135"/>
          <ac:spMkLst>
            <pc:docMk/>
            <pc:sldMk cId="2421111004" sldId="282"/>
            <ac:spMk id="2" creationId="{C93BC970-8505-C81E-21FD-EFFFC75D891A}"/>
          </ac:spMkLst>
        </pc:spChg>
        <pc:spChg chg="add mod">
          <ac:chgData name="TAN Mei Yi [Harrisdale Senior High School]" userId="f9f029c9-d743-4d60-9f2c-e74bdec1ab07" providerId="ADAL" clId="{0E81DB02-AEDE-4812-8FCD-08A30A2237BC}" dt="2023-03-02T04:43:28.170" v="1142" actId="1076"/>
          <ac:spMkLst>
            <pc:docMk/>
            <pc:sldMk cId="2421111004" sldId="282"/>
            <ac:spMk id="3" creationId="{D64A0C01-1649-F084-EB44-957747894999}"/>
          </ac:spMkLst>
        </pc:spChg>
        <pc:spChg chg="del">
          <ac:chgData name="TAN Mei Yi [Harrisdale Senior High School]" userId="f9f029c9-d743-4d60-9f2c-e74bdec1ab07" providerId="ADAL" clId="{0E81DB02-AEDE-4812-8FCD-08A30A2237BC}" dt="2023-03-02T03:20:38.882" v="134" actId="478"/>
          <ac:spMkLst>
            <pc:docMk/>
            <pc:sldMk cId="2421111004" sldId="282"/>
            <ac:spMk id="4" creationId="{19CE5109-DD1B-45ED-A6F2-52B2C02857A1}"/>
          </ac:spMkLst>
        </pc:spChg>
        <pc:spChg chg="mod">
          <ac:chgData name="TAN Mei Yi [Harrisdale Senior High School]" userId="f9f029c9-d743-4d60-9f2c-e74bdec1ab07" providerId="ADAL" clId="{0E81DB02-AEDE-4812-8FCD-08A30A2237BC}" dt="2023-03-02T04:42:58.714" v="1125" actId="1076"/>
          <ac:spMkLst>
            <pc:docMk/>
            <pc:sldMk cId="2421111004" sldId="282"/>
            <ac:spMk id="5" creationId="{DB762517-2FF2-4816-B82A-BDF65093A448}"/>
          </ac:spMkLst>
        </pc:spChg>
        <pc:spChg chg="add mod">
          <ac:chgData name="TAN Mei Yi [Harrisdale Senior High School]" userId="f9f029c9-d743-4d60-9f2c-e74bdec1ab07" providerId="ADAL" clId="{0E81DB02-AEDE-4812-8FCD-08A30A2237BC}" dt="2023-03-02T04:43:10.587" v="1129" actId="14100"/>
          <ac:spMkLst>
            <pc:docMk/>
            <pc:sldMk cId="2421111004" sldId="282"/>
            <ac:spMk id="7" creationId="{F451933F-3D22-BA4F-4A25-6ADCBDD3E787}"/>
          </ac:spMkLst>
        </pc:spChg>
        <pc:spChg chg="add mod">
          <ac:chgData name="TAN Mei Yi [Harrisdale Senior High School]" userId="f9f029c9-d743-4d60-9f2c-e74bdec1ab07" providerId="ADAL" clId="{0E81DB02-AEDE-4812-8FCD-08A30A2237BC}" dt="2023-03-02T04:45:10.100" v="1211" actId="21"/>
          <ac:spMkLst>
            <pc:docMk/>
            <pc:sldMk cId="2421111004" sldId="282"/>
            <ac:spMk id="8" creationId="{22691AD0-A5DF-E560-06B4-2D6199500F0E}"/>
          </ac:spMkLst>
        </pc:spChg>
        <pc:spChg chg="add mod">
          <ac:chgData name="TAN Mei Yi [Harrisdale Senior High School]" userId="f9f029c9-d743-4d60-9f2c-e74bdec1ab07" providerId="ADAL" clId="{0E81DB02-AEDE-4812-8FCD-08A30A2237BC}" dt="2023-03-02T04:47:37.009" v="1267" actId="1076"/>
          <ac:spMkLst>
            <pc:docMk/>
            <pc:sldMk cId="2421111004" sldId="282"/>
            <ac:spMk id="9" creationId="{242B0B39-1005-9504-B06B-D73F160A86BB}"/>
          </ac:spMkLst>
        </pc:spChg>
        <pc:spChg chg="add mod">
          <ac:chgData name="TAN Mei Yi [Harrisdale Senior High School]" userId="f9f029c9-d743-4d60-9f2c-e74bdec1ab07" providerId="ADAL" clId="{0E81DB02-AEDE-4812-8FCD-08A30A2237BC}" dt="2023-03-02T04:47:37.009" v="1267" actId="1076"/>
          <ac:spMkLst>
            <pc:docMk/>
            <pc:sldMk cId="2421111004" sldId="282"/>
            <ac:spMk id="10" creationId="{C8A9D905-0EA9-BF0C-0B49-DE329C47CB05}"/>
          </ac:spMkLst>
        </pc:spChg>
        <pc:spChg chg="add mod">
          <ac:chgData name="TAN Mei Yi [Harrisdale Senior High School]" userId="f9f029c9-d743-4d60-9f2c-e74bdec1ab07" providerId="ADAL" clId="{0E81DB02-AEDE-4812-8FCD-08A30A2237BC}" dt="2023-03-02T04:46:45.722" v="1243"/>
          <ac:spMkLst>
            <pc:docMk/>
            <pc:sldMk cId="2421111004" sldId="282"/>
            <ac:spMk id="11" creationId="{DA201BC0-AC80-BDE0-D8A1-3B7468D9C35D}"/>
          </ac:spMkLst>
        </pc:spChg>
        <pc:spChg chg="add mod">
          <ac:chgData name="TAN Mei Yi [Harrisdale Senior High School]" userId="f9f029c9-d743-4d60-9f2c-e74bdec1ab07" providerId="ADAL" clId="{0E81DB02-AEDE-4812-8FCD-08A30A2237BC}" dt="2023-03-02T04:46:35.684" v="1242" actId="1076"/>
          <ac:spMkLst>
            <pc:docMk/>
            <pc:sldMk cId="2421111004" sldId="282"/>
            <ac:spMk id="12" creationId="{40A502E8-1608-43F3-CD6B-9F869FB6EC78}"/>
          </ac:spMkLst>
        </pc:spChg>
        <pc:spChg chg="add mod">
          <ac:chgData name="TAN Mei Yi [Harrisdale Senior High School]" userId="f9f029c9-d743-4d60-9f2c-e74bdec1ab07" providerId="ADAL" clId="{0E81DB02-AEDE-4812-8FCD-08A30A2237BC}" dt="2023-03-02T04:46:52.475" v="1249" actId="20577"/>
          <ac:spMkLst>
            <pc:docMk/>
            <pc:sldMk cId="2421111004" sldId="282"/>
            <ac:spMk id="13" creationId="{D4B9424D-CD5A-6577-F7D1-5E1577443429}"/>
          </ac:spMkLst>
        </pc:spChg>
        <pc:spChg chg="add mod">
          <ac:chgData name="TAN Mei Yi [Harrisdale Senior High School]" userId="f9f029c9-d743-4d60-9f2c-e74bdec1ab07" providerId="ADAL" clId="{0E81DB02-AEDE-4812-8FCD-08A30A2237BC}" dt="2023-03-02T04:47:58.927" v="1272" actId="20577"/>
          <ac:spMkLst>
            <pc:docMk/>
            <pc:sldMk cId="2421111004" sldId="282"/>
            <ac:spMk id="14" creationId="{DECDF2D9-2DC4-5C6D-DC27-80F7976363B3}"/>
          </ac:spMkLst>
        </pc:spChg>
        <pc:spChg chg="add mod">
          <ac:chgData name="TAN Mei Yi [Harrisdale Senior High School]" userId="f9f029c9-d743-4d60-9f2c-e74bdec1ab07" providerId="ADAL" clId="{0E81DB02-AEDE-4812-8FCD-08A30A2237BC}" dt="2023-03-02T04:47:26.906" v="1262" actId="1076"/>
          <ac:spMkLst>
            <pc:docMk/>
            <pc:sldMk cId="2421111004" sldId="282"/>
            <ac:spMk id="15" creationId="{CF267983-EAA0-7F30-BBA3-0DD46369A6B0}"/>
          </ac:spMkLst>
        </pc:spChg>
        <pc:spChg chg="add mod">
          <ac:chgData name="TAN Mei Yi [Harrisdale Senior High School]" userId="f9f029c9-d743-4d60-9f2c-e74bdec1ab07" providerId="ADAL" clId="{0E81DB02-AEDE-4812-8FCD-08A30A2237BC}" dt="2023-03-02T04:48:21.090" v="1283" actId="1076"/>
          <ac:spMkLst>
            <pc:docMk/>
            <pc:sldMk cId="2421111004" sldId="282"/>
            <ac:spMk id="16" creationId="{F824F75D-7B84-A6AF-5008-CB2243A35F7E}"/>
          </ac:spMkLst>
        </pc:spChg>
        <pc:spChg chg="add mod">
          <ac:chgData name="TAN Mei Yi [Harrisdale Senior High School]" userId="f9f029c9-d743-4d60-9f2c-e74bdec1ab07" providerId="ADAL" clId="{0E81DB02-AEDE-4812-8FCD-08A30A2237BC}" dt="2023-03-02T04:48:36.933" v="1291" actId="20577"/>
          <ac:spMkLst>
            <pc:docMk/>
            <pc:sldMk cId="2421111004" sldId="282"/>
            <ac:spMk id="18" creationId="{217FFC68-AD02-7551-141E-C5DF39C76D6B}"/>
          </ac:spMkLst>
        </pc:spChg>
        <pc:spChg chg="add mod">
          <ac:chgData name="TAN Mei Yi [Harrisdale Senior High School]" userId="f9f029c9-d743-4d60-9f2c-e74bdec1ab07" providerId="ADAL" clId="{0E81DB02-AEDE-4812-8FCD-08A30A2237BC}" dt="2023-03-02T04:49:05.048" v="1316" actId="1076"/>
          <ac:spMkLst>
            <pc:docMk/>
            <pc:sldMk cId="2421111004" sldId="282"/>
            <ac:spMk id="19" creationId="{EEA2CE75-B35C-DFEF-1376-D1A7D3AFF158}"/>
          </ac:spMkLst>
        </pc:spChg>
        <pc:spChg chg="add mod">
          <ac:chgData name="TAN Mei Yi [Harrisdale Senior High School]" userId="f9f029c9-d743-4d60-9f2c-e74bdec1ab07" providerId="ADAL" clId="{0E81DB02-AEDE-4812-8FCD-08A30A2237BC}" dt="2023-03-02T04:49:11.636" v="1318" actId="1076"/>
          <ac:spMkLst>
            <pc:docMk/>
            <pc:sldMk cId="2421111004" sldId="282"/>
            <ac:spMk id="21" creationId="{99E0CDEC-90A0-5C9D-D822-F47F819E2710}"/>
          </ac:spMkLst>
        </pc:spChg>
        <pc:inkChg chg="del mod">
          <ac:chgData name="TAN Mei Yi [Harrisdale Senior High School]" userId="f9f029c9-d743-4d60-9f2c-e74bdec1ab07" providerId="ADAL" clId="{0E81DB02-AEDE-4812-8FCD-08A30A2237BC}" dt="2023-03-02T04:46:03.386" v="1237" actId="478"/>
          <ac:inkMkLst>
            <pc:docMk/>
            <pc:sldMk cId="2421111004" sldId="282"/>
            <ac:inkMk id="6" creationId="{00000000-0000-0000-0000-000000000000}"/>
          </ac:inkMkLst>
        </pc:inkChg>
        <pc:inkChg chg="del">
          <ac:chgData name="TAN Mei Yi [Harrisdale Senior High School]" userId="f9f029c9-d743-4d60-9f2c-e74bdec1ab07" providerId="ADAL" clId="{0E81DB02-AEDE-4812-8FCD-08A30A2237BC}" dt="2023-03-02T04:46:03.386" v="1237" actId="478"/>
          <ac:inkMkLst>
            <pc:docMk/>
            <pc:sldMk cId="2421111004" sldId="282"/>
            <ac:inkMk id="17" creationId="{00000000-0000-0000-0000-000000000000}"/>
          </ac:inkMkLst>
        </pc:inkChg>
        <pc:inkChg chg="del">
          <ac:chgData name="TAN Mei Yi [Harrisdale Senior High School]" userId="f9f029c9-d743-4d60-9f2c-e74bdec1ab07" providerId="ADAL" clId="{0E81DB02-AEDE-4812-8FCD-08A30A2237BC}" dt="2023-03-02T04:46:03.386" v="1237" actId="478"/>
          <ac:inkMkLst>
            <pc:docMk/>
            <pc:sldMk cId="2421111004" sldId="282"/>
            <ac:inkMk id="20" creationId="{00000000-0000-0000-0000-000000000000}"/>
          </ac:inkMkLst>
        </pc:inkChg>
        <pc:inkChg chg="del mod">
          <ac:chgData name="TAN Mei Yi [Harrisdale Senior High School]" userId="f9f029c9-d743-4d60-9f2c-e74bdec1ab07" providerId="ADAL" clId="{0E81DB02-AEDE-4812-8FCD-08A30A2237BC}" dt="2023-03-02T04:46:03.386" v="1237" actId="478"/>
          <ac:inkMkLst>
            <pc:docMk/>
            <pc:sldMk cId="2421111004" sldId="282"/>
            <ac:inkMk id="77" creationId="{00000000-0000-0000-0000-000000000000}"/>
          </ac:inkMkLst>
        </pc:inkChg>
        <pc:inkChg chg="del">
          <ac:chgData name="TAN Mei Yi [Harrisdale Senior High School]" userId="f9f029c9-d743-4d60-9f2c-e74bdec1ab07" providerId="ADAL" clId="{0E81DB02-AEDE-4812-8FCD-08A30A2237BC}" dt="2023-03-02T04:46:06.604" v="1238" actId="478"/>
          <ac:inkMkLst>
            <pc:docMk/>
            <pc:sldMk cId="2421111004" sldId="282"/>
            <ac:inkMk id="153" creationId="{00000000-0000-0000-0000-000000000000}"/>
          </ac:inkMkLst>
        </pc:inkChg>
        <pc:inkChg chg="del">
          <ac:chgData name="TAN Mei Yi [Harrisdale Senior High School]" userId="f9f029c9-d743-4d60-9f2c-e74bdec1ab07" providerId="ADAL" clId="{0E81DB02-AEDE-4812-8FCD-08A30A2237BC}" dt="2023-03-02T04:46:12.449" v="1239" actId="478"/>
          <ac:inkMkLst>
            <pc:docMk/>
            <pc:sldMk cId="2421111004" sldId="282"/>
            <ac:inkMk id="200" creationId="{00000000-0000-0000-0000-000000000000}"/>
          </ac:inkMkLst>
        </pc:inkChg>
        <pc:inkChg chg="del">
          <ac:chgData name="TAN Mei Yi [Harrisdale Senior High School]" userId="f9f029c9-d743-4d60-9f2c-e74bdec1ab07" providerId="ADAL" clId="{0E81DB02-AEDE-4812-8FCD-08A30A2237BC}" dt="2023-03-02T04:46:12.449" v="1239" actId="478"/>
          <ac:inkMkLst>
            <pc:docMk/>
            <pc:sldMk cId="2421111004" sldId="282"/>
            <ac:inkMk id="240" creationId="{00000000-0000-0000-0000-000000000000}"/>
          </ac:inkMkLst>
        </pc:inkChg>
      </pc:sldChg>
      <pc:sldChg chg="modSp mod">
        <pc:chgData name="TAN Mei Yi [Harrisdale Senior High School]" userId="f9f029c9-d743-4d60-9f2c-e74bdec1ab07" providerId="ADAL" clId="{0E81DB02-AEDE-4812-8FCD-08A30A2237BC}" dt="2023-03-02T03:45:06.823" v="800" actId="20577"/>
        <pc:sldMkLst>
          <pc:docMk/>
          <pc:sldMk cId="3000480193" sldId="288"/>
        </pc:sldMkLst>
        <pc:spChg chg="mod">
          <ac:chgData name="TAN Mei Yi [Harrisdale Senior High School]" userId="f9f029c9-d743-4d60-9f2c-e74bdec1ab07" providerId="ADAL" clId="{0E81DB02-AEDE-4812-8FCD-08A30A2237BC}" dt="2023-03-02T03:45:06.823" v="800" actId="20577"/>
          <ac:spMkLst>
            <pc:docMk/>
            <pc:sldMk cId="3000480193" sldId="288"/>
            <ac:spMk id="5" creationId="{00000000-0000-0000-0000-000000000000}"/>
          </ac:spMkLst>
        </pc:spChg>
      </pc:sldChg>
      <pc:sldChg chg="modSp mod">
        <pc:chgData name="TAN Mei Yi [Harrisdale Senior High School]" userId="f9f029c9-d743-4d60-9f2c-e74bdec1ab07" providerId="ADAL" clId="{0E81DB02-AEDE-4812-8FCD-08A30A2237BC}" dt="2023-03-02T04:55:36.061" v="1348" actId="113"/>
        <pc:sldMkLst>
          <pc:docMk/>
          <pc:sldMk cId="2226349418" sldId="292"/>
        </pc:sldMkLst>
        <pc:spChg chg="mod">
          <ac:chgData name="TAN Mei Yi [Harrisdale Senior High School]" userId="f9f029c9-d743-4d60-9f2c-e74bdec1ab07" providerId="ADAL" clId="{0E81DB02-AEDE-4812-8FCD-08A30A2237BC}" dt="2023-03-02T04:55:36.061" v="1348" actId="113"/>
          <ac:spMkLst>
            <pc:docMk/>
            <pc:sldMk cId="2226349418" sldId="292"/>
            <ac:spMk id="21" creationId="{8E7845BC-DC72-44E1-BABF-6AFB4DC3022D}"/>
          </ac:spMkLst>
        </pc:spChg>
        <pc:spChg chg="mod">
          <ac:chgData name="TAN Mei Yi [Harrisdale Senior High School]" userId="f9f029c9-d743-4d60-9f2c-e74bdec1ab07" providerId="ADAL" clId="{0E81DB02-AEDE-4812-8FCD-08A30A2237BC}" dt="2023-03-02T04:49:55.872" v="1323" actId="113"/>
          <ac:spMkLst>
            <pc:docMk/>
            <pc:sldMk cId="2226349418" sldId="292"/>
            <ac:spMk id="22" creationId="{046BE2BE-401B-43B6-9F59-E6AE635E14BD}"/>
          </ac:spMkLst>
        </pc:spChg>
      </pc:sldChg>
      <pc:sldChg chg="addSp delSp modSp add mod delAnim modAnim">
        <pc:chgData name="TAN Mei Yi [Harrisdale Senior High School]" userId="f9f029c9-d743-4d60-9f2c-e74bdec1ab07" providerId="ADAL" clId="{0E81DB02-AEDE-4812-8FCD-08A30A2237BC}" dt="2023-03-02T03:26:42.480" v="290"/>
        <pc:sldMkLst>
          <pc:docMk/>
          <pc:sldMk cId="1402098820" sldId="293"/>
        </pc:sldMkLst>
        <pc:spChg chg="add mod">
          <ac:chgData name="TAN Mei Yi [Harrisdale Senior High School]" userId="f9f029c9-d743-4d60-9f2c-e74bdec1ab07" providerId="ADAL" clId="{0E81DB02-AEDE-4812-8FCD-08A30A2237BC}" dt="2023-03-02T03:23:46.027" v="166" actId="207"/>
          <ac:spMkLst>
            <pc:docMk/>
            <pc:sldMk cId="1402098820" sldId="293"/>
            <ac:spMk id="3" creationId="{6B81A543-355A-F5AA-71E2-EBB477BFF091}"/>
          </ac:spMkLst>
        </pc:spChg>
        <pc:spChg chg="add mod">
          <ac:chgData name="TAN Mei Yi [Harrisdale Senior High School]" userId="f9f029c9-d743-4d60-9f2c-e74bdec1ab07" providerId="ADAL" clId="{0E81DB02-AEDE-4812-8FCD-08A30A2237BC}" dt="2023-03-02T03:24:01.354" v="179" actId="1076"/>
          <ac:spMkLst>
            <pc:docMk/>
            <pc:sldMk cId="1402098820" sldId="293"/>
            <ac:spMk id="4" creationId="{97A79906-DB07-8EA1-07DA-4B60ADD080B0}"/>
          </ac:spMkLst>
        </pc:spChg>
        <pc:spChg chg="add mod">
          <ac:chgData name="TAN Mei Yi [Harrisdale Senior High School]" userId="f9f029c9-d743-4d60-9f2c-e74bdec1ab07" providerId="ADAL" clId="{0E81DB02-AEDE-4812-8FCD-08A30A2237BC}" dt="2023-03-02T03:24:19.211" v="195" actId="1076"/>
          <ac:spMkLst>
            <pc:docMk/>
            <pc:sldMk cId="1402098820" sldId="293"/>
            <ac:spMk id="6" creationId="{2D9822A7-9AA6-DCD2-1D0F-9F378CFE9543}"/>
          </ac:spMkLst>
        </pc:spChg>
        <pc:spChg chg="add mod">
          <ac:chgData name="TAN Mei Yi [Harrisdale Senior High School]" userId="f9f029c9-d743-4d60-9f2c-e74bdec1ab07" providerId="ADAL" clId="{0E81DB02-AEDE-4812-8FCD-08A30A2237BC}" dt="2023-03-02T03:25:04.587" v="228" actId="1076"/>
          <ac:spMkLst>
            <pc:docMk/>
            <pc:sldMk cId="1402098820" sldId="293"/>
            <ac:spMk id="7" creationId="{6008BF23-E7D8-D00B-E52A-AD85797A8CC3}"/>
          </ac:spMkLst>
        </pc:spChg>
        <pc:spChg chg="add mod">
          <ac:chgData name="TAN Mei Yi [Harrisdale Senior High School]" userId="f9f029c9-d743-4d60-9f2c-e74bdec1ab07" providerId="ADAL" clId="{0E81DB02-AEDE-4812-8FCD-08A30A2237BC}" dt="2023-03-02T03:25:21.727" v="234" actId="1076"/>
          <ac:spMkLst>
            <pc:docMk/>
            <pc:sldMk cId="1402098820" sldId="293"/>
            <ac:spMk id="8" creationId="{A45CE506-4D11-B170-3FC1-765FF05FBEAA}"/>
          </ac:spMkLst>
        </pc:spChg>
        <pc:spChg chg="add mod">
          <ac:chgData name="TAN Mei Yi [Harrisdale Senior High School]" userId="f9f029c9-d743-4d60-9f2c-e74bdec1ab07" providerId="ADAL" clId="{0E81DB02-AEDE-4812-8FCD-08A30A2237BC}" dt="2023-03-02T03:26:00.053" v="271" actId="20577"/>
          <ac:spMkLst>
            <pc:docMk/>
            <pc:sldMk cId="1402098820" sldId="293"/>
            <ac:spMk id="9" creationId="{88267243-3D32-AF56-F23A-7E97B807CF0F}"/>
          </ac:spMkLst>
        </pc:spChg>
        <pc:spChg chg="add mod">
          <ac:chgData name="TAN Mei Yi [Harrisdale Senior High School]" userId="f9f029c9-d743-4d60-9f2c-e74bdec1ab07" providerId="ADAL" clId="{0E81DB02-AEDE-4812-8FCD-08A30A2237BC}" dt="2023-03-02T03:26:04.386" v="276" actId="20577"/>
          <ac:spMkLst>
            <pc:docMk/>
            <pc:sldMk cId="1402098820" sldId="293"/>
            <ac:spMk id="10" creationId="{10E27B87-0BC9-ED41-CFA3-8FDB0B6F5112}"/>
          </ac:spMkLst>
        </pc:spChg>
        <pc:spChg chg="add mod">
          <ac:chgData name="TAN Mei Yi [Harrisdale Senior High School]" userId="f9f029c9-d743-4d60-9f2c-e74bdec1ab07" providerId="ADAL" clId="{0E81DB02-AEDE-4812-8FCD-08A30A2237BC}" dt="2023-03-02T03:26:30.450" v="288" actId="1076"/>
          <ac:spMkLst>
            <pc:docMk/>
            <pc:sldMk cId="1402098820" sldId="293"/>
            <ac:spMk id="12" creationId="{5C0C46C3-BE1A-AA8D-9405-0393A0A88D08}"/>
          </ac:spMkLst>
        </pc:spChg>
        <pc:inkChg chg="del">
          <ac:chgData name="TAN Mei Yi [Harrisdale Senior High School]" userId="f9f029c9-d743-4d60-9f2c-e74bdec1ab07" providerId="ADAL" clId="{0E81DB02-AEDE-4812-8FCD-08A30A2237BC}" dt="2023-03-02T03:23:24.954" v="147" actId="478"/>
          <ac:inkMkLst>
            <pc:docMk/>
            <pc:sldMk cId="1402098820" sldId="293"/>
            <ac:inkMk id="11"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3"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5"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07"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38"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4"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5"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56"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3"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4" creationId="{00000000-0000-0000-0000-000000000000}"/>
          </ac:inkMkLst>
        </pc:inkChg>
        <pc:inkChg chg="del">
          <ac:chgData name="TAN Mei Yi [Harrisdale Senior High School]" userId="f9f029c9-d743-4d60-9f2c-e74bdec1ab07" providerId="ADAL" clId="{0E81DB02-AEDE-4812-8FCD-08A30A2237BC}" dt="2023-03-02T03:23:24.954" v="147" actId="478"/>
          <ac:inkMkLst>
            <pc:docMk/>
            <pc:sldMk cId="1402098820" sldId="293"/>
            <ac:inkMk id="165" creationId="{00000000-0000-0000-0000-000000000000}"/>
          </ac:inkMkLst>
        </pc:inkChg>
      </pc:sldChg>
      <pc:sldChg chg="add del">
        <pc:chgData name="TAN Mei Yi [Harrisdale Senior High School]" userId="f9f029c9-d743-4d60-9f2c-e74bdec1ab07" providerId="ADAL" clId="{0E81DB02-AEDE-4812-8FCD-08A30A2237BC}" dt="2023-03-02T03:44:26.199" v="746" actId="47"/>
        <pc:sldMkLst>
          <pc:docMk/>
          <pc:sldMk cId="2306695229" sldId="294"/>
        </pc:sldMkLst>
      </pc:sldChg>
      <pc:sldChg chg="add del">
        <pc:chgData name="TAN Mei Yi [Harrisdale Senior High School]" userId="f9f029c9-d743-4d60-9f2c-e74bdec1ab07" providerId="ADAL" clId="{0E81DB02-AEDE-4812-8FCD-08A30A2237BC}" dt="2023-03-02T03:44:26.199" v="746" actId="47"/>
        <pc:sldMkLst>
          <pc:docMk/>
          <pc:sldMk cId="1941661573" sldId="295"/>
        </pc:sldMkLst>
      </pc:sldChg>
      <pc:sldChg chg="add del">
        <pc:chgData name="TAN Mei Yi [Harrisdale Senior High School]" userId="f9f029c9-d743-4d60-9f2c-e74bdec1ab07" providerId="ADAL" clId="{0E81DB02-AEDE-4812-8FCD-08A30A2237BC}" dt="2023-03-02T03:44:26.199" v="746" actId="47"/>
        <pc:sldMkLst>
          <pc:docMk/>
          <pc:sldMk cId="3628839859" sldId="296"/>
        </pc:sldMkLst>
      </pc:sldChg>
      <pc:sldChg chg="add del">
        <pc:chgData name="TAN Mei Yi [Harrisdale Senior High School]" userId="f9f029c9-d743-4d60-9f2c-e74bdec1ab07" providerId="ADAL" clId="{0E81DB02-AEDE-4812-8FCD-08A30A2237BC}" dt="2023-03-02T03:44:26.199" v="746" actId="47"/>
        <pc:sldMkLst>
          <pc:docMk/>
          <pc:sldMk cId="642305762" sldId="297"/>
        </pc:sldMkLst>
      </pc:sldChg>
      <pc:sldChg chg="add del">
        <pc:chgData name="TAN Mei Yi [Harrisdale Senior High School]" userId="f9f029c9-d743-4d60-9f2c-e74bdec1ab07" providerId="ADAL" clId="{0E81DB02-AEDE-4812-8FCD-08A30A2237BC}" dt="2023-03-02T03:44:26.199" v="746" actId="47"/>
        <pc:sldMkLst>
          <pc:docMk/>
          <pc:sldMk cId="979343826" sldId="298"/>
        </pc:sldMkLst>
      </pc:sldChg>
      <pc:sldChg chg="add del">
        <pc:chgData name="TAN Mei Yi [Harrisdale Senior High School]" userId="f9f029c9-d743-4d60-9f2c-e74bdec1ab07" providerId="ADAL" clId="{0E81DB02-AEDE-4812-8FCD-08A30A2237BC}" dt="2023-03-02T03:44:26.199" v="746" actId="47"/>
        <pc:sldMkLst>
          <pc:docMk/>
          <pc:sldMk cId="845327568" sldId="299"/>
        </pc:sldMkLst>
      </pc:sldChg>
      <pc:sldChg chg="del">
        <pc:chgData name="TAN Mei Yi [Harrisdale Senior High School]" userId="f9f029c9-d743-4d60-9f2c-e74bdec1ab07" providerId="ADAL" clId="{0E81DB02-AEDE-4812-8FCD-08A30A2237BC}" dt="2023-03-02T01:33:14.306" v="3" actId="47"/>
        <pc:sldMkLst>
          <pc:docMk/>
          <pc:sldMk cId="329112437" sldId="442"/>
        </pc:sldMkLst>
      </pc:sldChg>
      <pc:sldChg chg="del">
        <pc:chgData name="TAN Mei Yi [Harrisdale Senior High School]" userId="f9f029c9-d743-4d60-9f2c-e74bdec1ab07" providerId="ADAL" clId="{0E81DB02-AEDE-4812-8FCD-08A30A2237BC}" dt="2023-03-02T01:33:14.306" v="3" actId="47"/>
        <pc:sldMkLst>
          <pc:docMk/>
          <pc:sldMk cId="4235649175" sldId="443"/>
        </pc:sldMkLst>
      </pc:sldChg>
      <pc:sldChg chg="del">
        <pc:chgData name="TAN Mei Yi [Harrisdale Senior High School]" userId="f9f029c9-d743-4d60-9f2c-e74bdec1ab07" providerId="ADAL" clId="{0E81DB02-AEDE-4812-8FCD-08A30A2237BC}" dt="2023-03-02T01:33:14.306" v="3" actId="47"/>
        <pc:sldMkLst>
          <pc:docMk/>
          <pc:sldMk cId="2392366133" sldId="453"/>
        </pc:sldMkLst>
      </pc:sldChg>
      <pc:sldChg chg="del">
        <pc:chgData name="TAN Mei Yi [Harrisdale Senior High School]" userId="f9f029c9-d743-4d60-9f2c-e74bdec1ab07" providerId="ADAL" clId="{0E81DB02-AEDE-4812-8FCD-08A30A2237BC}" dt="2023-03-02T01:33:14.306" v="3" actId="47"/>
        <pc:sldMkLst>
          <pc:docMk/>
          <pc:sldMk cId="3629076612" sldId="457"/>
        </pc:sldMkLst>
      </pc:sldChg>
      <pc:sldChg chg="del">
        <pc:chgData name="TAN Mei Yi [Harrisdale Senior High School]" userId="f9f029c9-d743-4d60-9f2c-e74bdec1ab07" providerId="ADAL" clId="{0E81DB02-AEDE-4812-8FCD-08A30A2237BC}" dt="2023-03-02T01:33:14.306" v="3" actId="47"/>
        <pc:sldMkLst>
          <pc:docMk/>
          <pc:sldMk cId="4277406438" sldId="458"/>
        </pc:sldMkLst>
      </pc:sldChg>
      <pc:sldChg chg="del">
        <pc:chgData name="TAN Mei Yi [Harrisdale Senior High School]" userId="f9f029c9-d743-4d60-9f2c-e74bdec1ab07" providerId="ADAL" clId="{0E81DB02-AEDE-4812-8FCD-08A30A2237BC}" dt="2023-03-02T01:33:14.306" v="3" actId="47"/>
        <pc:sldMkLst>
          <pc:docMk/>
          <pc:sldMk cId="1412546243" sldId="459"/>
        </pc:sldMkLst>
      </pc:sldChg>
      <pc:sldChg chg="del">
        <pc:chgData name="TAN Mei Yi [Harrisdale Senior High School]" userId="f9f029c9-d743-4d60-9f2c-e74bdec1ab07" providerId="ADAL" clId="{0E81DB02-AEDE-4812-8FCD-08A30A2237BC}" dt="2023-03-02T01:33:14.306" v="3" actId="47"/>
        <pc:sldMkLst>
          <pc:docMk/>
          <pc:sldMk cId="1898548170" sldId="460"/>
        </pc:sldMkLst>
      </pc:sldChg>
      <pc:sldChg chg="del">
        <pc:chgData name="TAN Mei Yi [Harrisdale Senior High School]" userId="f9f029c9-d743-4d60-9f2c-e74bdec1ab07" providerId="ADAL" clId="{0E81DB02-AEDE-4812-8FCD-08A30A2237BC}" dt="2023-03-02T01:33:14.306" v="3" actId="47"/>
        <pc:sldMkLst>
          <pc:docMk/>
          <pc:sldMk cId="1616900629" sldId="461"/>
        </pc:sldMkLst>
      </pc:sldChg>
      <pc:sldChg chg="del">
        <pc:chgData name="TAN Mei Yi [Harrisdale Senior High School]" userId="f9f029c9-d743-4d60-9f2c-e74bdec1ab07" providerId="ADAL" clId="{0E81DB02-AEDE-4812-8FCD-08A30A2237BC}" dt="2023-03-02T01:33:14.306" v="3" actId="47"/>
        <pc:sldMkLst>
          <pc:docMk/>
          <pc:sldMk cId="21022590" sldId="462"/>
        </pc:sldMkLst>
      </pc:sldChg>
      <pc:sldChg chg="del">
        <pc:chgData name="TAN Mei Yi [Harrisdale Senior High School]" userId="f9f029c9-d743-4d60-9f2c-e74bdec1ab07" providerId="ADAL" clId="{0E81DB02-AEDE-4812-8FCD-08A30A2237BC}" dt="2023-03-02T01:33:14.306" v="3" actId="47"/>
        <pc:sldMkLst>
          <pc:docMk/>
          <pc:sldMk cId="3067833419" sldId="463"/>
        </pc:sldMkLst>
      </pc:sldChg>
      <pc:sldChg chg="del">
        <pc:chgData name="TAN Mei Yi [Harrisdale Senior High School]" userId="f9f029c9-d743-4d60-9f2c-e74bdec1ab07" providerId="ADAL" clId="{0E81DB02-AEDE-4812-8FCD-08A30A2237BC}" dt="2023-03-02T01:33:14.306" v="3" actId="47"/>
        <pc:sldMkLst>
          <pc:docMk/>
          <pc:sldMk cId="1008355428" sldId="464"/>
        </pc:sldMkLst>
      </pc:sldChg>
      <pc:sldChg chg="del">
        <pc:chgData name="TAN Mei Yi [Harrisdale Senior High School]" userId="f9f029c9-d743-4d60-9f2c-e74bdec1ab07" providerId="ADAL" clId="{0E81DB02-AEDE-4812-8FCD-08A30A2237BC}" dt="2023-03-02T01:33:14.306" v="3" actId="47"/>
        <pc:sldMkLst>
          <pc:docMk/>
          <pc:sldMk cId="2070731035" sldId="465"/>
        </pc:sldMkLst>
      </pc:sldChg>
      <pc:sldChg chg="del">
        <pc:chgData name="TAN Mei Yi [Harrisdale Senior High School]" userId="f9f029c9-d743-4d60-9f2c-e74bdec1ab07" providerId="ADAL" clId="{0E81DB02-AEDE-4812-8FCD-08A30A2237BC}" dt="2023-03-02T01:33:14.306" v="3" actId="47"/>
        <pc:sldMkLst>
          <pc:docMk/>
          <pc:sldMk cId="3822272902" sldId="466"/>
        </pc:sldMkLst>
      </pc:sldChg>
      <pc:sldChg chg="del">
        <pc:chgData name="TAN Mei Yi [Harrisdale Senior High School]" userId="f9f029c9-d743-4d60-9f2c-e74bdec1ab07" providerId="ADAL" clId="{0E81DB02-AEDE-4812-8FCD-08A30A2237BC}" dt="2023-03-02T01:33:14.306" v="3" actId="47"/>
        <pc:sldMkLst>
          <pc:docMk/>
          <pc:sldMk cId="4252660933" sldId="468"/>
        </pc:sldMkLst>
      </pc:sldChg>
      <pc:sldChg chg="del">
        <pc:chgData name="TAN Mei Yi [Harrisdale Senior High School]" userId="f9f029c9-d743-4d60-9f2c-e74bdec1ab07" providerId="ADAL" clId="{0E81DB02-AEDE-4812-8FCD-08A30A2237BC}" dt="2023-03-02T01:33:14.306" v="3" actId="47"/>
        <pc:sldMkLst>
          <pc:docMk/>
          <pc:sldMk cId="2085520564" sldId="469"/>
        </pc:sldMkLst>
      </pc:sldChg>
      <pc:sldChg chg="del">
        <pc:chgData name="TAN Mei Yi [Harrisdale Senior High School]" userId="f9f029c9-d743-4d60-9f2c-e74bdec1ab07" providerId="ADAL" clId="{0E81DB02-AEDE-4812-8FCD-08A30A2237BC}" dt="2023-03-02T01:33:14.306" v="3" actId="47"/>
        <pc:sldMkLst>
          <pc:docMk/>
          <pc:sldMk cId="3580074278" sldId="470"/>
        </pc:sldMkLst>
      </pc:sldChg>
      <pc:sldChg chg="del">
        <pc:chgData name="TAN Mei Yi [Harrisdale Senior High School]" userId="f9f029c9-d743-4d60-9f2c-e74bdec1ab07" providerId="ADAL" clId="{0E81DB02-AEDE-4812-8FCD-08A30A2237BC}" dt="2023-03-02T01:33:14.306" v="3" actId="47"/>
        <pc:sldMkLst>
          <pc:docMk/>
          <pc:sldMk cId="3513768391" sldId="471"/>
        </pc:sldMkLst>
      </pc:sldChg>
      <pc:sldChg chg="del">
        <pc:chgData name="TAN Mei Yi [Harrisdale Senior High School]" userId="f9f029c9-d743-4d60-9f2c-e74bdec1ab07" providerId="ADAL" clId="{0E81DB02-AEDE-4812-8FCD-08A30A2237BC}" dt="2023-03-02T01:33:14.306" v="3" actId="47"/>
        <pc:sldMkLst>
          <pc:docMk/>
          <pc:sldMk cId="2996820454" sldId="472"/>
        </pc:sldMkLst>
      </pc:sldChg>
      <pc:sldChg chg="del">
        <pc:chgData name="TAN Mei Yi [Harrisdale Senior High School]" userId="f9f029c9-d743-4d60-9f2c-e74bdec1ab07" providerId="ADAL" clId="{0E81DB02-AEDE-4812-8FCD-08A30A2237BC}" dt="2023-03-02T01:33:14.306" v="3" actId="47"/>
        <pc:sldMkLst>
          <pc:docMk/>
          <pc:sldMk cId="2927223525" sldId="474"/>
        </pc:sldMkLst>
      </pc:sldChg>
      <pc:sldChg chg="del">
        <pc:chgData name="TAN Mei Yi [Harrisdale Senior High School]" userId="f9f029c9-d743-4d60-9f2c-e74bdec1ab07" providerId="ADAL" clId="{0E81DB02-AEDE-4812-8FCD-08A30A2237BC}" dt="2023-03-02T01:33:14.306" v="3" actId="47"/>
        <pc:sldMkLst>
          <pc:docMk/>
          <pc:sldMk cId="3421285151" sldId="475"/>
        </pc:sldMkLst>
      </pc:sldChg>
      <pc:sldChg chg="del">
        <pc:chgData name="TAN Mei Yi [Harrisdale Senior High School]" userId="f9f029c9-d743-4d60-9f2c-e74bdec1ab07" providerId="ADAL" clId="{0E81DB02-AEDE-4812-8FCD-08A30A2237BC}" dt="2023-03-02T01:33:14.306" v="3" actId="47"/>
        <pc:sldMkLst>
          <pc:docMk/>
          <pc:sldMk cId="2052746198" sldId="476"/>
        </pc:sldMkLst>
      </pc:sldChg>
      <pc:sldMasterChg chg="delSldLayout">
        <pc:chgData name="TAN Mei Yi [Harrisdale Senior High School]" userId="f9f029c9-d743-4d60-9f2c-e74bdec1ab07" providerId="ADAL" clId="{0E81DB02-AEDE-4812-8FCD-08A30A2237BC}" dt="2023-03-02T01:33:14.306" v="3" actId="47"/>
        <pc:sldMasterMkLst>
          <pc:docMk/>
          <pc:sldMasterMk cId="3957524511" sldId="2147483648"/>
        </pc:sldMasterMkLst>
        <pc:sldLayoutChg chg="del">
          <pc:chgData name="TAN Mei Yi [Harrisdale Senior High School]" userId="f9f029c9-d743-4d60-9f2c-e74bdec1ab07" providerId="ADAL" clId="{0E81DB02-AEDE-4812-8FCD-08A30A2237BC}" dt="2023-03-02T01:33:14.306" v="3" actId="47"/>
          <pc:sldLayoutMkLst>
            <pc:docMk/>
            <pc:sldMasterMk cId="3957524511" sldId="2147483648"/>
            <pc:sldLayoutMk cId="2451826033" sldId="2147483663"/>
          </pc:sldLayoutMkLst>
        </pc:sldLayoutChg>
      </pc:sldMasterChg>
    </pc:docChg>
  </pc:docChgLst>
  <pc:docChgLst>
    <pc:chgData name="TAN Mei Yi [Harrisdale Senior High School]" userId="f9f029c9-d743-4d60-9f2c-e74bdec1ab07" providerId="ADAL" clId="{0362D03B-ED38-497A-A4A9-B12AB8C6D50E}"/>
    <pc:docChg chg="modSld">
      <pc:chgData name="TAN Mei Yi [Harrisdale Senior High School]" userId="f9f029c9-d743-4d60-9f2c-e74bdec1ab07" providerId="ADAL" clId="{0362D03B-ED38-497A-A4A9-B12AB8C6D50E}" dt="2023-03-08T00:14:43.790" v="63" actId="20577"/>
      <pc:docMkLst>
        <pc:docMk/>
      </pc:docMkLst>
      <pc:sldChg chg="modSp mod">
        <pc:chgData name="TAN Mei Yi [Harrisdale Senior High School]" userId="f9f029c9-d743-4d60-9f2c-e74bdec1ab07" providerId="ADAL" clId="{0362D03B-ED38-497A-A4A9-B12AB8C6D50E}" dt="2023-03-08T00:14:43.790" v="63" actId="20577"/>
        <pc:sldMkLst>
          <pc:docMk/>
          <pc:sldMk cId="2226349418" sldId="292"/>
        </pc:sldMkLst>
        <pc:spChg chg="mod">
          <ac:chgData name="TAN Mei Yi [Harrisdale Senior High School]" userId="f9f029c9-d743-4d60-9f2c-e74bdec1ab07" providerId="ADAL" clId="{0362D03B-ED38-497A-A4A9-B12AB8C6D50E}" dt="2023-03-08T00:14:43.790" v="63" actId="20577"/>
          <ac:spMkLst>
            <pc:docMk/>
            <pc:sldMk cId="2226349418" sldId="292"/>
            <ac:spMk id="21" creationId="{8E7845BC-DC72-44E1-BABF-6AFB4DC3022D}"/>
          </ac:spMkLst>
        </pc:spChg>
        <pc:spChg chg="mod">
          <ac:chgData name="TAN Mei Yi [Harrisdale Senior High School]" userId="f9f029c9-d743-4d60-9f2c-e74bdec1ab07" providerId="ADAL" clId="{0362D03B-ED38-497A-A4A9-B12AB8C6D50E}" dt="2023-03-08T00:14:28.840" v="39" actId="20577"/>
          <ac:spMkLst>
            <pc:docMk/>
            <pc:sldMk cId="2226349418" sldId="292"/>
            <ac:spMk id="22" creationId="{046BE2BE-401B-43B6-9F59-E6AE635E14BD}"/>
          </ac:spMkLst>
        </pc:spChg>
      </pc:sldChg>
    </pc:docChg>
  </pc:docChgLst>
  <pc:docChgLst>
    <pc:chgData name="TAN Mei Yi [Harrisdale Senior High School]" userId="f9f029c9-d743-4d60-9f2c-e74bdec1ab07" providerId="ADAL" clId="{DC81FF4C-291A-4AE2-AA0A-755D1767FF2B}"/>
    <pc:docChg chg="custSel addSld delSld modSld">
      <pc:chgData name="TAN Mei Yi [Harrisdale Senior High School]" userId="f9f029c9-d743-4d60-9f2c-e74bdec1ab07" providerId="ADAL" clId="{DC81FF4C-291A-4AE2-AA0A-755D1767FF2B}" dt="2023-02-28T05:14:53.099" v="259" actId="47"/>
      <pc:docMkLst>
        <pc:docMk/>
      </pc:docMkLst>
      <pc:sldChg chg="modSp mod">
        <pc:chgData name="TAN Mei Yi [Harrisdale Senior High School]" userId="f9f029c9-d743-4d60-9f2c-e74bdec1ab07" providerId="ADAL" clId="{DC81FF4C-291A-4AE2-AA0A-755D1767FF2B}" dt="2023-02-28T05:03:57.989" v="3" actId="20577"/>
        <pc:sldMkLst>
          <pc:docMk/>
          <pc:sldMk cId="3000480193" sldId="288"/>
        </pc:sldMkLst>
        <pc:spChg chg="mod">
          <ac:chgData name="TAN Mei Yi [Harrisdale Senior High School]" userId="f9f029c9-d743-4d60-9f2c-e74bdec1ab07" providerId="ADAL" clId="{DC81FF4C-291A-4AE2-AA0A-755D1767FF2B}" dt="2023-02-28T05:03:57.989" v="3" actId="20577"/>
          <ac:spMkLst>
            <pc:docMk/>
            <pc:sldMk cId="3000480193" sldId="288"/>
            <ac:spMk id="5" creationId="{00000000-0000-0000-0000-000000000000}"/>
          </ac:spMkLst>
        </pc:spChg>
      </pc:sldChg>
      <pc:sldChg chg="del">
        <pc:chgData name="TAN Mei Yi [Harrisdale Senior High School]" userId="f9f029c9-d743-4d60-9f2c-e74bdec1ab07" providerId="ADAL" clId="{DC81FF4C-291A-4AE2-AA0A-755D1767FF2B}" dt="2023-02-28T05:04:10.501" v="4" actId="47"/>
        <pc:sldMkLst>
          <pc:docMk/>
          <pc:sldMk cId="3848479177" sldId="454"/>
        </pc:sldMkLst>
      </pc:sldChg>
      <pc:sldChg chg="del">
        <pc:chgData name="TAN Mei Yi [Harrisdale Senior High School]" userId="f9f029c9-d743-4d60-9f2c-e74bdec1ab07" providerId="ADAL" clId="{DC81FF4C-291A-4AE2-AA0A-755D1767FF2B}" dt="2023-02-28T05:04:11.460" v="5" actId="47"/>
        <pc:sldMkLst>
          <pc:docMk/>
          <pc:sldMk cId="2468799418" sldId="455"/>
        </pc:sldMkLst>
      </pc:sldChg>
      <pc:sldChg chg="addSp delSp modSp mod modAnim">
        <pc:chgData name="TAN Mei Yi [Harrisdale Senior High School]" userId="f9f029c9-d743-4d60-9f2c-e74bdec1ab07" providerId="ADAL" clId="{DC81FF4C-291A-4AE2-AA0A-755D1767FF2B}" dt="2023-02-28T05:14:47.248" v="258" actId="1076"/>
        <pc:sldMkLst>
          <pc:docMk/>
          <pc:sldMk cId="2070731035" sldId="465"/>
        </pc:sldMkLst>
        <pc:spChg chg="add mod">
          <ac:chgData name="TAN Mei Yi [Harrisdale Senior High School]" userId="f9f029c9-d743-4d60-9f2c-e74bdec1ab07" providerId="ADAL" clId="{DC81FF4C-291A-4AE2-AA0A-755D1767FF2B}" dt="2023-02-28T05:14:35.805" v="257" actId="1076"/>
          <ac:spMkLst>
            <pc:docMk/>
            <pc:sldMk cId="2070731035" sldId="465"/>
            <ac:spMk id="2" creationId="{F71EE746-ED8A-B83A-D552-3063D9480989}"/>
          </ac:spMkLst>
        </pc:spChg>
        <pc:spChg chg="add mod">
          <ac:chgData name="TAN Mei Yi [Harrisdale Senior High School]" userId="f9f029c9-d743-4d60-9f2c-e74bdec1ab07" providerId="ADAL" clId="{DC81FF4C-291A-4AE2-AA0A-755D1767FF2B}" dt="2023-02-28T05:14:35.805" v="257" actId="1076"/>
          <ac:spMkLst>
            <pc:docMk/>
            <pc:sldMk cId="2070731035" sldId="465"/>
            <ac:spMk id="4" creationId="{267A7826-7015-6F8B-38A4-EBAA98D1F9D8}"/>
          </ac:spMkLst>
        </pc:spChg>
        <pc:spChg chg="add mod">
          <ac:chgData name="TAN Mei Yi [Harrisdale Senior High School]" userId="f9f029c9-d743-4d60-9f2c-e74bdec1ab07" providerId="ADAL" clId="{DC81FF4C-291A-4AE2-AA0A-755D1767FF2B}" dt="2023-02-28T05:14:35.805" v="257" actId="1076"/>
          <ac:spMkLst>
            <pc:docMk/>
            <pc:sldMk cId="2070731035" sldId="465"/>
            <ac:spMk id="6" creationId="{549B2DBC-8030-73AC-C4D1-F907CFE16CF1}"/>
          </ac:spMkLst>
        </pc:spChg>
        <pc:spChg chg="add mod">
          <ac:chgData name="TAN Mei Yi [Harrisdale Senior High School]" userId="f9f029c9-d743-4d60-9f2c-e74bdec1ab07" providerId="ADAL" clId="{DC81FF4C-291A-4AE2-AA0A-755D1767FF2B}" dt="2023-02-28T05:14:47.248" v="258" actId="1076"/>
          <ac:spMkLst>
            <pc:docMk/>
            <pc:sldMk cId="2070731035" sldId="465"/>
            <ac:spMk id="7" creationId="{39DD77B8-8E4C-4542-7B8E-1177B7431AA6}"/>
          </ac:spMkLst>
        </pc:spChg>
        <pc:spChg chg="add mod">
          <ac:chgData name="TAN Mei Yi [Harrisdale Senior High School]" userId="f9f029c9-d743-4d60-9f2c-e74bdec1ab07" providerId="ADAL" clId="{DC81FF4C-291A-4AE2-AA0A-755D1767FF2B}" dt="2023-02-28T05:14:47.248" v="258" actId="1076"/>
          <ac:spMkLst>
            <pc:docMk/>
            <pc:sldMk cId="2070731035" sldId="465"/>
            <ac:spMk id="8" creationId="{85E99EC1-EAFD-C14D-31DF-A0C901C35BCC}"/>
          </ac:spMkLst>
        </pc:spChg>
        <pc:spChg chg="add mod">
          <ac:chgData name="TAN Mei Yi [Harrisdale Senior High School]" userId="f9f029c9-d743-4d60-9f2c-e74bdec1ab07" providerId="ADAL" clId="{DC81FF4C-291A-4AE2-AA0A-755D1767FF2B}" dt="2023-02-28T05:14:47.248" v="258" actId="1076"/>
          <ac:spMkLst>
            <pc:docMk/>
            <pc:sldMk cId="2070731035" sldId="465"/>
            <ac:spMk id="9" creationId="{27D5FDAD-AE1D-B9E2-04EE-46B709D570C5}"/>
          </ac:spMkLst>
        </pc:spChg>
        <pc:spChg chg="add mod">
          <ac:chgData name="TAN Mei Yi [Harrisdale Senior High School]" userId="f9f029c9-d743-4d60-9f2c-e74bdec1ab07" providerId="ADAL" clId="{DC81FF4C-291A-4AE2-AA0A-755D1767FF2B}" dt="2023-02-28T05:14:47.248" v="258" actId="1076"/>
          <ac:spMkLst>
            <pc:docMk/>
            <pc:sldMk cId="2070731035" sldId="465"/>
            <ac:spMk id="10" creationId="{6A23564D-241E-A92F-5126-B33FC1614EDC}"/>
          </ac:spMkLst>
        </pc:spChg>
        <pc:spChg chg="mod">
          <ac:chgData name="TAN Mei Yi [Harrisdale Senior High School]" userId="f9f029c9-d743-4d60-9f2c-e74bdec1ab07" providerId="ADAL" clId="{DC81FF4C-291A-4AE2-AA0A-755D1767FF2B}" dt="2023-02-28T05:14:14.869" v="252" actId="1076"/>
          <ac:spMkLst>
            <pc:docMk/>
            <pc:sldMk cId="2070731035" sldId="465"/>
            <ac:spMk id="14"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17"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18"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19" creationId="{00000000-0000-0000-0000-000000000000}"/>
          </ac:spMkLst>
        </pc:spChg>
        <pc:spChg chg="mod">
          <ac:chgData name="TAN Mei Yi [Harrisdale Senior High School]" userId="f9f029c9-d743-4d60-9f2c-e74bdec1ab07" providerId="ADAL" clId="{DC81FF4C-291A-4AE2-AA0A-755D1767FF2B}" dt="2023-02-28T05:14:14.869" v="252" actId="1076"/>
          <ac:spMkLst>
            <pc:docMk/>
            <pc:sldMk cId="2070731035" sldId="465"/>
            <ac:spMk id="20"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22" creationId="{00000000-0000-0000-0000-000000000000}"/>
          </ac:spMkLst>
        </pc:spChg>
        <pc:spChg chg="mod">
          <ac:chgData name="TAN Mei Yi [Harrisdale Senior High School]" userId="f9f029c9-d743-4d60-9f2c-e74bdec1ab07" providerId="ADAL" clId="{DC81FF4C-291A-4AE2-AA0A-755D1767FF2B}" dt="2023-02-28T05:14:18.776" v="253" actId="1076"/>
          <ac:spMkLst>
            <pc:docMk/>
            <pc:sldMk cId="2070731035" sldId="465"/>
            <ac:spMk id="23" creationId="{00000000-0000-0000-0000-000000000000}"/>
          </ac:spMkLst>
        </pc:spChg>
        <pc:picChg chg="del">
          <ac:chgData name="TAN Mei Yi [Harrisdale Senior High School]" userId="f9f029c9-d743-4d60-9f2c-e74bdec1ab07" providerId="ADAL" clId="{DC81FF4C-291A-4AE2-AA0A-755D1767FF2B}" dt="2023-02-28T05:14:04.030" v="250" actId="478"/>
          <ac:picMkLst>
            <pc:docMk/>
            <pc:sldMk cId="2070731035" sldId="465"/>
            <ac:picMk id="3" creationId="{00000000-0000-0000-0000-000000000000}"/>
          </ac:picMkLst>
        </pc:picChg>
      </pc:sldChg>
      <pc:sldChg chg="addSp delSp modSp add del mod delAnim modAnim">
        <pc:chgData name="TAN Mei Yi [Harrisdale Senior High School]" userId="f9f029c9-d743-4d60-9f2c-e74bdec1ab07" providerId="ADAL" clId="{DC81FF4C-291A-4AE2-AA0A-755D1767FF2B}" dt="2023-02-28T05:14:53.099" v="259" actId="47"/>
        <pc:sldMkLst>
          <pc:docMk/>
          <pc:sldMk cId="2303262736" sldId="477"/>
        </pc:sldMkLst>
        <pc:spChg chg="add del mod">
          <ac:chgData name="TAN Mei Yi [Harrisdale Senior High School]" userId="f9f029c9-d743-4d60-9f2c-e74bdec1ab07" providerId="ADAL" clId="{DC81FF4C-291A-4AE2-AA0A-755D1767FF2B}" dt="2023-02-28T05:14:24.430" v="254" actId="21"/>
          <ac:spMkLst>
            <pc:docMk/>
            <pc:sldMk cId="2303262736" sldId="477"/>
            <ac:spMk id="2" creationId="{18AB7018-0A04-3CCD-F700-321E079FA340}"/>
          </ac:spMkLst>
        </pc:spChg>
        <pc:spChg chg="del mod">
          <ac:chgData name="TAN Mei Yi [Harrisdale Senior High School]" userId="f9f029c9-d743-4d60-9f2c-e74bdec1ab07" providerId="ADAL" clId="{DC81FF4C-291A-4AE2-AA0A-755D1767FF2B}" dt="2023-02-28T05:14:24.430" v="254" actId="21"/>
          <ac:spMkLst>
            <pc:docMk/>
            <pc:sldMk cId="2303262736" sldId="477"/>
            <ac:spMk id="14"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17"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18" creationId="{00000000-0000-0000-0000-000000000000}"/>
          </ac:spMkLst>
        </pc:spChg>
        <pc:spChg chg="del mod">
          <ac:chgData name="TAN Mei Yi [Harrisdale Senior High School]" userId="f9f029c9-d743-4d60-9f2c-e74bdec1ab07" providerId="ADAL" clId="{DC81FF4C-291A-4AE2-AA0A-755D1767FF2B}" dt="2023-02-28T05:05:19.113" v="26" actId="478"/>
          <ac:spMkLst>
            <pc:docMk/>
            <pc:sldMk cId="2303262736" sldId="477"/>
            <ac:spMk id="19"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0"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2" creationId="{00000000-0000-0000-0000-000000000000}"/>
          </ac:spMkLst>
        </pc:spChg>
        <pc:spChg chg="del mod">
          <ac:chgData name="TAN Mei Yi [Harrisdale Senior High School]" userId="f9f029c9-d743-4d60-9f2c-e74bdec1ab07" providerId="ADAL" clId="{DC81FF4C-291A-4AE2-AA0A-755D1767FF2B}" dt="2023-02-28T05:14:24.430" v="254" actId="21"/>
          <ac:spMkLst>
            <pc:docMk/>
            <pc:sldMk cId="2303262736" sldId="477"/>
            <ac:spMk id="23" creationId="{00000000-0000-0000-0000-000000000000}"/>
          </ac:spMkLst>
        </pc:spChg>
        <pc:picChg chg="del">
          <ac:chgData name="TAN Mei Yi [Harrisdale Senior High School]" userId="f9f029c9-d743-4d60-9f2c-e74bdec1ab07" providerId="ADAL" clId="{DC81FF4C-291A-4AE2-AA0A-755D1767FF2B}" dt="2023-02-28T05:04:47.219" v="7" actId="478"/>
          <ac:picMkLst>
            <pc:docMk/>
            <pc:sldMk cId="2303262736" sldId="477"/>
            <ac:picMk id="3" creationId="{00000000-0000-0000-0000-000000000000}"/>
          </ac:picMkLst>
        </pc:picChg>
      </pc:sldChg>
    </pc:docChg>
  </pc:docChgLst>
  <pc:docChgLst>
    <pc:chgData name="TAN Mei Yi [Harrisdale Senior High School]" userId="f9f029c9-d743-4d60-9f2c-e74bdec1ab07" providerId="ADAL" clId="{9C903BBF-100E-4DC9-84D4-A2D447277C9F}"/>
    <pc:docChg chg="undo custSel addSld delSld modSld">
      <pc:chgData name="TAN Mei Yi [Harrisdale Senior High School]" userId="f9f029c9-d743-4d60-9f2c-e74bdec1ab07" providerId="ADAL" clId="{9C903BBF-100E-4DC9-84D4-A2D447277C9F}" dt="2023-03-21T02:34:35.678" v="1242" actId="20577"/>
      <pc:docMkLst>
        <pc:docMk/>
      </pc:docMkLst>
      <pc:sldChg chg="modSp mod">
        <pc:chgData name="TAN Mei Yi [Harrisdale Senior High School]" userId="f9f029c9-d743-4d60-9f2c-e74bdec1ab07" providerId="ADAL" clId="{9C903BBF-100E-4DC9-84D4-A2D447277C9F}" dt="2023-03-21T02:34:35.678" v="1242" actId="20577"/>
        <pc:sldMkLst>
          <pc:docMk/>
          <pc:sldMk cId="3000480193" sldId="288"/>
        </pc:sldMkLst>
        <pc:spChg chg="mod">
          <ac:chgData name="TAN Mei Yi [Harrisdale Senior High School]" userId="f9f029c9-d743-4d60-9f2c-e74bdec1ab07" providerId="ADAL" clId="{9C903BBF-100E-4DC9-84D4-A2D447277C9F}" dt="2023-03-21T02:34:35.678" v="1242" actId="20577"/>
          <ac:spMkLst>
            <pc:docMk/>
            <pc:sldMk cId="3000480193" sldId="288"/>
            <ac:spMk id="5" creationId="{00000000-0000-0000-0000-000000000000}"/>
          </ac:spMkLst>
        </pc:spChg>
      </pc:sldChg>
      <pc:sldChg chg="modSp mod">
        <pc:chgData name="TAN Mei Yi [Harrisdale Senior High School]" userId="f9f029c9-d743-4d60-9f2c-e74bdec1ab07" providerId="ADAL" clId="{9C903BBF-100E-4DC9-84D4-A2D447277C9F}" dt="2023-03-21T01:53:33.486" v="31" actId="20577"/>
        <pc:sldMkLst>
          <pc:docMk/>
          <pc:sldMk cId="2226349418" sldId="292"/>
        </pc:sldMkLst>
        <pc:spChg chg="mod">
          <ac:chgData name="TAN Mei Yi [Harrisdale Senior High School]" userId="f9f029c9-d743-4d60-9f2c-e74bdec1ab07" providerId="ADAL" clId="{9C903BBF-100E-4DC9-84D4-A2D447277C9F}" dt="2023-03-21T01:53:33.486" v="31" actId="20577"/>
          <ac:spMkLst>
            <pc:docMk/>
            <pc:sldMk cId="2226349418" sldId="292"/>
            <ac:spMk id="22" creationId="{046BE2BE-401B-43B6-9F59-E6AE635E14BD}"/>
          </ac:spMkLst>
        </pc:spChg>
      </pc:sldChg>
      <pc:sldChg chg="del">
        <pc:chgData name="TAN Mei Yi [Harrisdale Senior High School]" userId="f9f029c9-d743-4d60-9f2c-e74bdec1ab07" providerId="ADAL" clId="{9C903BBF-100E-4DC9-84D4-A2D447277C9F}" dt="2023-03-21T01:55:26.629" v="32" actId="47"/>
        <pc:sldMkLst>
          <pc:docMk/>
          <pc:sldMk cId="3554718882" sldId="548"/>
        </pc:sldMkLst>
      </pc:sldChg>
      <pc:sldChg chg="modSp add del mod">
        <pc:chgData name="TAN Mei Yi [Harrisdale Senior High School]" userId="f9f029c9-d743-4d60-9f2c-e74bdec1ab07" providerId="ADAL" clId="{9C903BBF-100E-4DC9-84D4-A2D447277C9F}" dt="2023-03-21T01:59:54.949" v="62" actId="20577"/>
        <pc:sldMkLst>
          <pc:docMk/>
          <pc:sldMk cId="3063221053" sldId="554"/>
        </pc:sldMkLst>
        <pc:spChg chg="mod">
          <ac:chgData name="TAN Mei Yi [Harrisdale Senior High School]" userId="f9f029c9-d743-4d60-9f2c-e74bdec1ab07" providerId="ADAL" clId="{9C903BBF-100E-4DC9-84D4-A2D447277C9F}" dt="2023-03-21T01:59:54.949" v="62" actId="20577"/>
          <ac:spMkLst>
            <pc:docMk/>
            <pc:sldMk cId="3063221053" sldId="554"/>
            <ac:spMk id="20" creationId="{9EBEE264-396E-4E54-8000-6F24F770F99A}"/>
          </ac:spMkLst>
        </pc:spChg>
      </pc:sldChg>
      <pc:sldChg chg="add del">
        <pc:chgData name="TAN Mei Yi [Harrisdale Senior High School]" userId="f9f029c9-d743-4d60-9f2c-e74bdec1ab07" providerId="ADAL" clId="{9C903BBF-100E-4DC9-84D4-A2D447277C9F}" dt="2023-03-21T01:57:39.629" v="34" actId="47"/>
        <pc:sldMkLst>
          <pc:docMk/>
          <pc:sldMk cId="1456134182" sldId="555"/>
        </pc:sldMkLst>
      </pc:sldChg>
      <pc:sldChg chg="del">
        <pc:chgData name="TAN Mei Yi [Harrisdale Senior High School]" userId="f9f029c9-d743-4d60-9f2c-e74bdec1ab07" providerId="ADAL" clId="{9C903BBF-100E-4DC9-84D4-A2D447277C9F}" dt="2023-03-21T01:55:26.629" v="32" actId="47"/>
        <pc:sldMkLst>
          <pc:docMk/>
          <pc:sldMk cId="1789405768" sldId="556"/>
        </pc:sldMkLst>
      </pc:sldChg>
      <pc:sldChg chg="add del">
        <pc:chgData name="TAN Mei Yi [Harrisdale Senior High School]" userId="f9f029c9-d743-4d60-9f2c-e74bdec1ab07" providerId="ADAL" clId="{9C903BBF-100E-4DC9-84D4-A2D447277C9F}" dt="2023-03-21T01:57:39.629" v="34" actId="47"/>
        <pc:sldMkLst>
          <pc:docMk/>
          <pc:sldMk cId="3798446303" sldId="557"/>
        </pc:sldMkLst>
      </pc:sldChg>
      <pc:sldChg chg="add del">
        <pc:chgData name="TAN Mei Yi [Harrisdale Senior High School]" userId="f9f029c9-d743-4d60-9f2c-e74bdec1ab07" providerId="ADAL" clId="{9C903BBF-100E-4DC9-84D4-A2D447277C9F}" dt="2023-03-21T01:57:39.629" v="34" actId="47"/>
        <pc:sldMkLst>
          <pc:docMk/>
          <pc:sldMk cId="2159784720" sldId="558"/>
        </pc:sldMkLst>
      </pc:sldChg>
      <pc:sldChg chg="add">
        <pc:chgData name="TAN Mei Yi [Harrisdale Senior High School]" userId="f9f029c9-d743-4d60-9f2c-e74bdec1ab07" providerId="ADAL" clId="{9C903BBF-100E-4DC9-84D4-A2D447277C9F}" dt="2023-03-21T01:55:29.019" v="33"/>
        <pc:sldMkLst>
          <pc:docMk/>
          <pc:sldMk cId="1972687279" sldId="559"/>
        </pc:sldMkLst>
      </pc:sldChg>
      <pc:sldChg chg="del">
        <pc:chgData name="TAN Mei Yi [Harrisdale Senior High School]" userId="f9f029c9-d743-4d60-9f2c-e74bdec1ab07" providerId="ADAL" clId="{9C903BBF-100E-4DC9-84D4-A2D447277C9F}" dt="2023-03-21T01:55:26.629" v="32" actId="47"/>
        <pc:sldMkLst>
          <pc:docMk/>
          <pc:sldMk cId="3099332800" sldId="559"/>
        </pc:sldMkLst>
      </pc:sldChg>
      <pc:sldChg chg="del">
        <pc:chgData name="TAN Mei Yi [Harrisdale Senior High School]" userId="f9f029c9-d743-4d60-9f2c-e74bdec1ab07" providerId="ADAL" clId="{9C903BBF-100E-4DC9-84D4-A2D447277C9F}" dt="2023-03-21T01:55:26.629" v="32" actId="47"/>
        <pc:sldMkLst>
          <pc:docMk/>
          <pc:sldMk cId="2359057682" sldId="560"/>
        </pc:sldMkLst>
      </pc:sldChg>
      <pc:sldChg chg="addSp delSp modSp add mod delAnim modAnim">
        <pc:chgData name="TAN Mei Yi [Harrisdale Senior High School]" userId="f9f029c9-d743-4d60-9f2c-e74bdec1ab07" providerId="ADAL" clId="{9C903BBF-100E-4DC9-84D4-A2D447277C9F}" dt="2023-03-21T02:14:44.021" v="719" actId="20577"/>
        <pc:sldMkLst>
          <pc:docMk/>
          <pc:sldMk cId="1304391280" sldId="561"/>
        </pc:sldMkLst>
        <pc:spChg chg="mod">
          <ac:chgData name="TAN Mei Yi [Harrisdale Senior High School]" userId="f9f029c9-d743-4d60-9f2c-e74bdec1ab07" providerId="ADAL" clId="{9C903BBF-100E-4DC9-84D4-A2D447277C9F}" dt="2023-03-21T02:08:56.566" v="462" actId="404"/>
          <ac:spMkLst>
            <pc:docMk/>
            <pc:sldMk cId="1304391280" sldId="561"/>
            <ac:spMk id="18" creationId="{3F4685FF-047F-8551-6F31-A8E1E46A280B}"/>
          </ac:spMkLst>
        </pc:spChg>
        <pc:spChg chg="add mod">
          <ac:chgData name="TAN Mei Yi [Harrisdale Senior High School]" userId="f9f029c9-d743-4d60-9f2c-e74bdec1ab07" providerId="ADAL" clId="{9C903BBF-100E-4DC9-84D4-A2D447277C9F}" dt="2023-03-21T02:08:29.403" v="443" actId="1076"/>
          <ac:spMkLst>
            <pc:docMk/>
            <pc:sldMk cId="1304391280" sldId="561"/>
            <ac:spMk id="34" creationId="{68903EB1-A478-A728-F4DA-05049B53D67D}"/>
          </ac:spMkLst>
        </pc:spChg>
        <pc:spChg chg="add mod">
          <ac:chgData name="TAN Mei Yi [Harrisdale Senior High School]" userId="f9f029c9-d743-4d60-9f2c-e74bdec1ab07" providerId="ADAL" clId="{9C903BBF-100E-4DC9-84D4-A2D447277C9F}" dt="2023-03-21T02:09:11.227" v="476" actId="20577"/>
          <ac:spMkLst>
            <pc:docMk/>
            <pc:sldMk cId="1304391280" sldId="561"/>
            <ac:spMk id="35" creationId="{86C76A4C-C742-B2D7-7C5D-CA608070AFC7}"/>
          </ac:spMkLst>
        </pc:spChg>
        <pc:spChg chg="add mod">
          <ac:chgData name="TAN Mei Yi [Harrisdale Senior High School]" userId="f9f029c9-d743-4d60-9f2c-e74bdec1ab07" providerId="ADAL" clId="{9C903BBF-100E-4DC9-84D4-A2D447277C9F}" dt="2023-03-21T02:09:36.484" v="499" actId="1076"/>
          <ac:spMkLst>
            <pc:docMk/>
            <pc:sldMk cId="1304391280" sldId="561"/>
            <ac:spMk id="36" creationId="{10E6B008-412B-C7F5-9EA5-16FBAE31D779}"/>
          </ac:spMkLst>
        </pc:spChg>
        <pc:spChg chg="add mod">
          <ac:chgData name="TAN Mei Yi [Harrisdale Senior High School]" userId="f9f029c9-d743-4d60-9f2c-e74bdec1ab07" providerId="ADAL" clId="{9C903BBF-100E-4DC9-84D4-A2D447277C9F}" dt="2023-03-21T02:11:26.825" v="507" actId="14100"/>
          <ac:spMkLst>
            <pc:docMk/>
            <pc:sldMk cId="1304391280" sldId="561"/>
            <ac:spMk id="37" creationId="{D9FDFDE9-F3AB-629C-94AC-E242F5575088}"/>
          </ac:spMkLst>
        </pc:spChg>
        <pc:spChg chg="add mod">
          <ac:chgData name="TAN Mei Yi [Harrisdale Senior High School]" userId="f9f029c9-d743-4d60-9f2c-e74bdec1ab07" providerId="ADAL" clId="{9C903BBF-100E-4DC9-84D4-A2D447277C9F}" dt="2023-03-21T02:11:55.375" v="544" actId="1076"/>
          <ac:spMkLst>
            <pc:docMk/>
            <pc:sldMk cId="1304391280" sldId="561"/>
            <ac:spMk id="38" creationId="{D9EF1A72-C269-AD2D-A9C5-B9678FB43747}"/>
          </ac:spMkLst>
        </pc:spChg>
        <pc:spChg chg="add mod">
          <ac:chgData name="TAN Mei Yi [Harrisdale Senior High School]" userId="f9f029c9-d743-4d60-9f2c-e74bdec1ab07" providerId="ADAL" clId="{9C903BBF-100E-4DC9-84D4-A2D447277C9F}" dt="2023-03-21T02:12:13.770" v="563"/>
          <ac:spMkLst>
            <pc:docMk/>
            <pc:sldMk cId="1304391280" sldId="561"/>
            <ac:spMk id="39" creationId="{B3CDD0C4-A7C5-D335-9CB8-353BFEDE954D}"/>
          </ac:spMkLst>
        </pc:spChg>
        <pc:spChg chg="add mod">
          <ac:chgData name="TAN Mei Yi [Harrisdale Senior High School]" userId="f9f029c9-d743-4d60-9f2c-e74bdec1ab07" providerId="ADAL" clId="{9C903BBF-100E-4DC9-84D4-A2D447277C9F}" dt="2023-03-21T02:12:38.954" v="595" actId="1076"/>
          <ac:spMkLst>
            <pc:docMk/>
            <pc:sldMk cId="1304391280" sldId="561"/>
            <ac:spMk id="40" creationId="{6BC1A983-43A6-1EA9-0A18-55AA5C7D97A0}"/>
          </ac:spMkLst>
        </pc:spChg>
        <pc:spChg chg="add mod">
          <ac:chgData name="TAN Mei Yi [Harrisdale Senior High School]" userId="f9f029c9-d743-4d60-9f2c-e74bdec1ab07" providerId="ADAL" clId="{9C903BBF-100E-4DC9-84D4-A2D447277C9F}" dt="2023-03-21T02:13:34.774" v="657" actId="20577"/>
          <ac:spMkLst>
            <pc:docMk/>
            <pc:sldMk cId="1304391280" sldId="561"/>
            <ac:spMk id="41" creationId="{1A955D01-19FD-EA7F-8D5A-A68C83E3C08D}"/>
          </ac:spMkLst>
        </pc:spChg>
        <pc:spChg chg="add mod">
          <ac:chgData name="TAN Mei Yi [Harrisdale Senior High School]" userId="f9f029c9-d743-4d60-9f2c-e74bdec1ab07" providerId="ADAL" clId="{9C903BBF-100E-4DC9-84D4-A2D447277C9F}" dt="2023-03-21T02:13:54.232" v="671" actId="1076"/>
          <ac:spMkLst>
            <pc:docMk/>
            <pc:sldMk cId="1304391280" sldId="561"/>
            <ac:spMk id="42" creationId="{A77B5616-F1F4-BAAC-3D13-678F5DE5EA0F}"/>
          </ac:spMkLst>
        </pc:spChg>
        <pc:spChg chg="add mod">
          <ac:chgData name="TAN Mei Yi [Harrisdale Senior High School]" userId="f9f029c9-d743-4d60-9f2c-e74bdec1ab07" providerId="ADAL" clId="{9C903BBF-100E-4DC9-84D4-A2D447277C9F}" dt="2023-03-21T02:14:12.486" v="680" actId="1076"/>
          <ac:spMkLst>
            <pc:docMk/>
            <pc:sldMk cId="1304391280" sldId="561"/>
            <ac:spMk id="43" creationId="{60C6C2FF-4746-E026-7973-EACA8F66D106}"/>
          </ac:spMkLst>
        </pc:spChg>
        <pc:spChg chg="add mod">
          <ac:chgData name="TAN Mei Yi [Harrisdale Senior High School]" userId="f9f029c9-d743-4d60-9f2c-e74bdec1ab07" providerId="ADAL" clId="{9C903BBF-100E-4DC9-84D4-A2D447277C9F}" dt="2023-03-21T02:14:34.830" v="711" actId="1076"/>
          <ac:spMkLst>
            <pc:docMk/>
            <pc:sldMk cId="1304391280" sldId="561"/>
            <ac:spMk id="44" creationId="{E8B1FD35-BC93-2DBE-B8CA-71EF7E7F027A}"/>
          </ac:spMkLst>
        </pc:spChg>
        <pc:spChg chg="add mod">
          <ac:chgData name="TAN Mei Yi [Harrisdale Senior High School]" userId="f9f029c9-d743-4d60-9f2c-e74bdec1ab07" providerId="ADAL" clId="{9C903BBF-100E-4DC9-84D4-A2D447277C9F}" dt="2023-03-21T02:14:44.021" v="719" actId="20577"/>
          <ac:spMkLst>
            <pc:docMk/>
            <pc:sldMk cId="1304391280" sldId="561"/>
            <ac:spMk id="45" creationId="{93C0B39C-EC7C-9A42-FB4B-C27C15E03C35}"/>
          </ac:spMkLst>
        </pc:spChg>
        <pc:grpChg chg="del">
          <ac:chgData name="TAN Mei Yi [Harrisdale Senior High School]" userId="f9f029c9-d743-4d60-9f2c-e74bdec1ab07" providerId="ADAL" clId="{9C903BBF-100E-4DC9-84D4-A2D447277C9F}" dt="2023-03-21T02:06:42.015" v="442" actId="478"/>
          <ac:grpSpMkLst>
            <pc:docMk/>
            <pc:sldMk cId="1304391280" sldId="561"/>
            <ac:grpSpMk id="11" creationId="{33972F3D-A065-7876-4425-DDDA3E90C08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6" creationId="{837D1F3C-BA16-5690-3EE9-29903E3E918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 creationId="{CAE2E5B2-F735-F8F1-E9D9-C3A11530BA1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66" creationId="{354970DF-CEC9-FC65-1644-CDFAC5D70B2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72" creationId="{87AAB8A3-6C16-EB72-A264-423E12C58C1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76" creationId="{E7269847-25BE-64D6-B7AD-52F9BE247AC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82" creationId="{03FD5E0A-4671-A6DE-C6B6-8BB0DBB796F7}"/>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84" creationId="{C93411A4-2CC7-D535-010B-0A9D6748E6E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24" creationId="{1C6465F5-73B2-0019-1D5D-3ED9FF07D51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33" creationId="{C3A50902-4543-2AA4-B659-7A17C4932E30}"/>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34" creationId="{E127461F-31D4-5648-0A89-CD007A36F29B}"/>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46" creationId="{78510B54-F7EE-BC85-68B1-A9E337FDBF30}"/>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50" creationId="{D1066E3F-DD42-0CC6-912D-AF12440CE7EB}"/>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7" creationId="{9059BD4A-DA54-BDB5-D2BE-7B72B1A402E2}"/>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298" creationId="{9096F192-0222-C15D-B2DF-E1AE1F693017}"/>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03" creationId="{826E5171-DB6A-A5B3-90FF-9C61DAF3482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13" creationId="{A4EF11AE-96CB-5EF6-3EFC-91544B87F94D}"/>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1" creationId="{CF75DF55-DAD0-1928-6EBC-F9F8493D4DC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4" creationId="{59C6A6AC-D4F1-877E-7EB7-0ADA9B776B2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29" creationId="{AF96C926-9257-DF0E-31D4-C62F544C0F8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43" creationId="{A910D5E4-C189-D2A5-E757-D0125E4068AC}"/>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44" creationId="{59BA55FE-9212-CD29-A77B-EF4508132C4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2" creationId="{B983DAC5-A8E3-4775-71B5-479267DCB98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3" creationId="{5734FEC7-57D1-4728-38E4-F4DCCA1CD364}"/>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4" creationId="{DBAA8161-7A2F-C2B2-C826-AA002B509892}"/>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55" creationId="{2F9841F2-73EF-03CE-ABF1-D45A9451D85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63" creationId="{9026B369-424B-50CA-55F8-E6615ABDA9A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66" creationId="{A400C9D5-9667-DC3B-5DD9-DED3C173C0D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80" creationId="{6D2D6D19-3F22-5685-0A70-09C3BC745686}"/>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88" creationId="{F2788667-7DE0-6D81-44BE-860002AD1CA3}"/>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93" creationId="{C1A2C924-10BE-208B-23F1-1CEA1426F0B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399" creationId="{1D5304D0-AF2F-1225-BAE8-B1E70E11032C}"/>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00" creationId="{E646095A-CADA-3638-AA84-00C3342C6CB3}"/>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09" creationId="{A483FCAD-C8EA-9C24-BB59-04EC9C8B2EB5}"/>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24" creationId="{B12846BC-6A83-B2C5-4D0C-BFBEEEB9DC1A}"/>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34" creationId="{E7FC6548-43C8-DEFE-AD16-E8F0A7E12909}"/>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6" creationId="{E5B1FC2D-89C7-CFFC-5E61-BFA6CF1E731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7" creationId="{2AB61085-CE07-B193-C08E-BBCF60E4EFB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8" creationId="{0A539DFF-EC59-E6D7-5235-E6D6E9FF8D91}"/>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59" creationId="{C94570D3-7E77-21B1-5182-F13CF3C1FBAE}"/>
          </ac:grpSpMkLst>
        </pc:grpChg>
        <pc:grpChg chg="del">
          <ac:chgData name="TAN Mei Yi [Harrisdale Senior High School]" userId="f9f029c9-d743-4d60-9f2c-e74bdec1ab07" providerId="ADAL" clId="{9C903BBF-100E-4DC9-84D4-A2D447277C9F}" dt="2023-03-21T02:06:42.015" v="442" actId="478"/>
          <ac:grpSpMkLst>
            <pc:docMk/>
            <pc:sldMk cId="1304391280" sldId="561"/>
            <ac:grpSpMk id="460" creationId="{CCE0E003-C62A-6A1A-566E-D28FD39E520C}"/>
          </ac:grpSpMkLst>
        </pc:grpChg>
        <pc:picChg chg="del">
          <ac:chgData name="TAN Mei Yi [Harrisdale Senior High School]" userId="f9f029c9-d743-4d60-9f2c-e74bdec1ab07" providerId="ADAL" clId="{9C903BBF-100E-4DC9-84D4-A2D447277C9F}" dt="2023-03-21T02:03:09.654" v="71" actId="478"/>
          <ac:picMkLst>
            <pc:docMk/>
            <pc:sldMk cId="1304391280" sldId="561"/>
            <ac:picMk id="2" creationId="{00000000-0000-0000-0000-000000000000}"/>
          </ac:picMkLst>
        </pc:picChg>
        <pc:picChg chg="del">
          <ac:chgData name="TAN Mei Yi [Harrisdale Senior High School]" userId="f9f029c9-d743-4d60-9f2c-e74bdec1ab07" providerId="ADAL" clId="{9C903BBF-100E-4DC9-84D4-A2D447277C9F}" dt="2023-03-21T02:03:11.148" v="72" actId="478"/>
          <ac:picMkLst>
            <pc:docMk/>
            <pc:sldMk cId="1304391280" sldId="561"/>
            <ac:picMk id="3" creationId="{00000000-0000-0000-0000-000000000000}"/>
          </ac:picMkLst>
        </pc:picChg>
        <pc:picChg chg="add del mod">
          <ac:chgData name="TAN Mei Yi [Harrisdale Senior High School]" userId="f9f029c9-d743-4d60-9f2c-e74bdec1ab07" providerId="ADAL" clId="{9C903BBF-100E-4DC9-84D4-A2D447277C9F}" dt="2023-03-21T02:06:29.569" v="441" actId="478"/>
          <ac:picMkLst>
            <pc:docMk/>
            <pc:sldMk cId="1304391280" sldId="561"/>
            <ac:picMk id="33" creationId="{2E95D38A-B8A6-6381-3C8D-BF2C5FA0A554}"/>
          </ac:picMkLst>
        </pc:picChg>
        <pc:inkChg chg="del">
          <ac:chgData name="TAN Mei Yi [Harrisdale Senior High School]" userId="f9f029c9-d743-4d60-9f2c-e74bdec1ab07" providerId="ADAL" clId="{9C903BBF-100E-4DC9-84D4-A2D447277C9F}" dt="2023-03-21T02:06:42.015" v="442" actId="478"/>
          <ac:inkMkLst>
            <pc:docMk/>
            <pc:sldMk cId="1304391280" sldId="561"/>
            <ac:inkMk id="74" creationId="{675CACEE-7F54-EF3C-BC2B-52759D281342}"/>
          </ac:inkMkLst>
        </pc:inkChg>
        <pc:inkChg chg="del">
          <ac:chgData name="TAN Mei Yi [Harrisdale Senior High School]" userId="f9f029c9-d743-4d60-9f2c-e74bdec1ab07" providerId="ADAL" clId="{9C903BBF-100E-4DC9-84D4-A2D447277C9F}" dt="2023-03-21T02:06:42.015" v="442" actId="478"/>
          <ac:inkMkLst>
            <pc:docMk/>
            <pc:sldMk cId="1304391280" sldId="561"/>
            <ac:inkMk id="299" creationId="{3E1FDCB1-3362-BE2D-8B04-4F6EC3E7C297}"/>
          </ac:inkMkLst>
        </pc:inkChg>
        <pc:inkChg chg="del">
          <ac:chgData name="TAN Mei Yi [Harrisdale Senior High School]" userId="f9f029c9-d743-4d60-9f2c-e74bdec1ab07" providerId="ADAL" clId="{9C903BBF-100E-4DC9-84D4-A2D447277C9F}" dt="2023-03-21T02:06:42.015" v="442" actId="478"/>
          <ac:inkMkLst>
            <pc:docMk/>
            <pc:sldMk cId="1304391280" sldId="561"/>
            <ac:inkMk id="300" creationId="{261513CF-D593-F619-B3A2-CDA90739F7A2}"/>
          </ac:inkMkLst>
        </pc:inkChg>
        <pc:inkChg chg="del">
          <ac:chgData name="TAN Mei Yi [Harrisdale Senior High School]" userId="f9f029c9-d743-4d60-9f2c-e74bdec1ab07" providerId="ADAL" clId="{9C903BBF-100E-4DC9-84D4-A2D447277C9F}" dt="2023-03-21T02:06:42.015" v="442" actId="478"/>
          <ac:inkMkLst>
            <pc:docMk/>
            <pc:sldMk cId="1304391280" sldId="561"/>
            <ac:inkMk id="311" creationId="{9825D019-B381-FFF9-5155-1104682A13EE}"/>
          </ac:inkMkLst>
        </pc:inkChg>
        <pc:inkChg chg="del">
          <ac:chgData name="TAN Mei Yi [Harrisdale Senior High School]" userId="f9f029c9-d743-4d60-9f2c-e74bdec1ab07" providerId="ADAL" clId="{9C903BBF-100E-4DC9-84D4-A2D447277C9F}" dt="2023-03-21T02:06:42.015" v="442" actId="478"/>
          <ac:inkMkLst>
            <pc:docMk/>
            <pc:sldMk cId="1304391280" sldId="561"/>
            <ac:inkMk id="323" creationId="{8666B671-D669-A76F-913B-9695B75D7F1E}"/>
          </ac:inkMkLst>
        </pc:inkChg>
      </pc:sldChg>
      <pc:sldChg chg="add del">
        <pc:chgData name="TAN Mei Yi [Harrisdale Senior High School]" userId="f9f029c9-d743-4d60-9f2c-e74bdec1ab07" providerId="ADAL" clId="{9C903BBF-100E-4DC9-84D4-A2D447277C9F}" dt="2023-03-21T02:00:58.956" v="70" actId="47"/>
        <pc:sldMkLst>
          <pc:docMk/>
          <pc:sldMk cId="814694649" sldId="562"/>
        </pc:sldMkLst>
      </pc:sldChg>
      <pc:sldChg chg="addSp delSp modSp add mod">
        <pc:chgData name="TAN Mei Yi [Harrisdale Senior High School]" userId="f9f029c9-d743-4d60-9f2c-e74bdec1ab07" providerId="ADAL" clId="{9C903BBF-100E-4DC9-84D4-A2D447277C9F}" dt="2023-03-21T02:00:00.272" v="64"/>
        <pc:sldMkLst>
          <pc:docMk/>
          <pc:sldMk cId="1968239671" sldId="563"/>
        </pc:sldMkLst>
        <pc:spChg chg="add mod">
          <ac:chgData name="TAN Mei Yi [Harrisdale Senior High School]" userId="f9f029c9-d743-4d60-9f2c-e74bdec1ab07" providerId="ADAL" clId="{9C903BBF-100E-4DC9-84D4-A2D447277C9F}" dt="2023-03-21T02:00:00.272" v="64"/>
          <ac:spMkLst>
            <pc:docMk/>
            <pc:sldMk cId="1968239671" sldId="563"/>
            <ac:spMk id="2" creationId="{DAA74648-25A2-0C2D-ACF0-9B0E4408349F}"/>
          </ac:spMkLst>
        </pc:spChg>
        <pc:spChg chg="del">
          <ac:chgData name="TAN Mei Yi [Harrisdale Senior High School]" userId="f9f029c9-d743-4d60-9f2c-e74bdec1ab07" providerId="ADAL" clId="{9C903BBF-100E-4DC9-84D4-A2D447277C9F}" dt="2023-03-21T01:59:59.980" v="63" actId="478"/>
          <ac:spMkLst>
            <pc:docMk/>
            <pc:sldMk cId="1968239671" sldId="563"/>
            <ac:spMk id="20" creationId="{9EBEE264-396E-4E54-8000-6F24F770F99A}"/>
          </ac:spMkLst>
        </pc:spChg>
      </pc:sldChg>
      <pc:sldChg chg="del">
        <pc:chgData name="TAN Mei Yi [Harrisdale Senior High School]" userId="f9f029c9-d743-4d60-9f2c-e74bdec1ab07" providerId="ADAL" clId="{9C903BBF-100E-4DC9-84D4-A2D447277C9F}" dt="2023-03-21T01:55:26.629" v="32" actId="47"/>
        <pc:sldMkLst>
          <pc:docMk/>
          <pc:sldMk cId="1384065172" sldId="564"/>
        </pc:sldMkLst>
      </pc:sldChg>
      <pc:sldChg chg="del">
        <pc:chgData name="TAN Mei Yi [Harrisdale Senior High School]" userId="f9f029c9-d743-4d60-9f2c-e74bdec1ab07" providerId="ADAL" clId="{9C903BBF-100E-4DC9-84D4-A2D447277C9F}" dt="2023-03-21T01:55:26.629" v="32" actId="47"/>
        <pc:sldMkLst>
          <pc:docMk/>
          <pc:sldMk cId="1976712290" sldId="565"/>
        </pc:sldMkLst>
      </pc:sldChg>
      <pc:sldChg chg="add del">
        <pc:chgData name="TAN Mei Yi [Harrisdale Senior High School]" userId="f9f029c9-d743-4d60-9f2c-e74bdec1ab07" providerId="ADAL" clId="{9C903BBF-100E-4DC9-84D4-A2D447277C9F}" dt="2023-03-21T01:57:39.629" v="34" actId="47"/>
        <pc:sldMkLst>
          <pc:docMk/>
          <pc:sldMk cId="2069446304" sldId="565"/>
        </pc:sldMkLst>
      </pc:sldChg>
      <pc:sldChg chg="add del">
        <pc:chgData name="TAN Mei Yi [Harrisdale Senior High School]" userId="f9f029c9-d743-4d60-9f2c-e74bdec1ab07" providerId="ADAL" clId="{9C903BBF-100E-4DC9-84D4-A2D447277C9F}" dt="2023-03-21T01:57:43.009" v="35" actId="47"/>
        <pc:sldMkLst>
          <pc:docMk/>
          <pc:sldMk cId="2433289145" sldId="566"/>
        </pc:sldMkLst>
      </pc:sldChg>
      <pc:sldChg chg="add">
        <pc:chgData name="TAN Mei Yi [Harrisdale Senior High School]" userId="f9f029c9-d743-4d60-9f2c-e74bdec1ab07" providerId="ADAL" clId="{9C903BBF-100E-4DC9-84D4-A2D447277C9F}" dt="2023-03-21T01:55:29.019" v="33"/>
        <pc:sldMkLst>
          <pc:docMk/>
          <pc:sldMk cId="2360433333" sldId="567"/>
        </pc:sldMkLst>
      </pc:sldChg>
      <pc:sldChg chg="add del">
        <pc:chgData name="TAN Mei Yi [Harrisdale Senior High School]" userId="f9f029c9-d743-4d60-9f2c-e74bdec1ab07" providerId="ADAL" clId="{9C903BBF-100E-4DC9-84D4-A2D447277C9F}" dt="2023-03-21T02:00:58.956" v="70" actId="47"/>
        <pc:sldMkLst>
          <pc:docMk/>
          <pc:sldMk cId="4254292631" sldId="569"/>
        </pc:sldMkLst>
      </pc:sldChg>
      <pc:sldChg chg="add">
        <pc:chgData name="TAN Mei Yi [Harrisdale Senior High School]" userId="f9f029c9-d743-4d60-9f2c-e74bdec1ab07" providerId="ADAL" clId="{9C903BBF-100E-4DC9-84D4-A2D447277C9F}" dt="2023-03-21T01:55:29.019" v="33"/>
        <pc:sldMkLst>
          <pc:docMk/>
          <pc:sldMk cId="1818209407" sldId="570"/>
        </pc:sldMkLst>
      </pc:sldChg>
      <pc:sldChg chg="add">
        <pc:chgData name="TAN Mei Yi [Harrisdale Senior High School]" userId="f9f029c9-d743-4d60-9f2c-e74bdec1ab07" providerId="ADAL" clId="{9C903BBF-100E-4DC9-84D4-A2D447277C9F}" dt="2023-03-21T01:55:29.019" v="33"/>
        <pc:sldMkLst>
          <pc:docMk/>
          <pc:sldMk cId="568257813" sldId="571"/>
        </pc:sldMkLst>
      </pc:sldChg>
      <pc:sldChg chg="addSp delSp modSp add mod">
        <pc:chgData name="TAN Mei Yi [Harrisdale Senior High School]" userId="f9f029c9-d743-4d60-9f2c-e74bdec1ab07" providerId="ADAL" clId="{9C903BBF-100E-4DC9-84D4-A2D447277C9F}" dt="2023-03-21T02:00:03.454" v="66"/>
        <pc:sldMkLst>
          <pc:docMk/>
          <pc:sldMk cId="1605820390" sldId="572"/>
        </pc:sldMkLst>
        <pc:spChg chg="add mod">
          <ac:chgData name="TAN Mei Yi [Harrisdale Senior High School]" userId="f9f029c9-d743-4d60-9f2c-e74bdec1ab07" providerId="ADAL" clId="{9C903BBF-100E-4DC9-84D4-A2D447277C9F}" dt="2023-03-21T02:00:03.454" v="66"/>
          <ac:spMkLst>
            <pc:docMk/>
            <pc:sldMk cId="1605820390" sldId="572"/>
            <ac:spMk id="4" creationId="{8853F7C2-CE1E-CB15-0F1D-419BDD31EDEA}"/>
          </ac:spMkLst>
        </pc:spChg>
        <pc:spChg chg="del">
          <ac:chgData name="TAN Mei Yi [Harrisdale Senior High School]" userId="f9f029c9-d743-4d60-9f2c-e74bdec1ab07" providerId="ADAL" clId="{9C903BBF-100E-4DC9-84D4-A2D447277C9F}" dt="2023-03-21T02:00:03.222" v="65" actId="478"/>
          <ac:spMkLst>
            <pc:docMk/>
            <pc:sldMk cId="1605820390" sldId="572"/>
            <ac:spMk id="6" creationId="{9EBEE264-396E-4E54-8000-6F24F770F99A}"/>
          </ac:spMkLst>
        </pc:spChg>
      </pc:sldChg>
      <pc:sldChg chg="addSp delSp modSp add mod">
        <pc:chgData name="TAN Mei Yi [Harrisdale Senior High School]" userId="f9f029c9-d743-4d60-9f2c-e74bdec1ab07" providerId="ADAL" clId="{9C903BBF-100E-4DC9-84D4-A2D447277C9F}" dt="2023-03-21T02:00:07.410" v="69"/>
        <pc:sldMkLst>
          <pc:docMk/>
          <pc:sldMk cId="2996753654" sldId="573"/>
        </pc:sldMkLst>
        <pc:spChg chg="del mod">
          <ac:chgData name="TAN Mei Yi [Harrisdale Senior High School]" userId="f9f029c9-d743-4d60-9f2c-e74bdec1ab07" providerId="ADAL" clId="{9C903BBF-100E-4DC9-84D4-A2D447277C9F}" dt="2023-03-21T02:00:07.098" v="68" actId="478"/>
          <ac:spMkLst>
            <pc:docMk/>
            <pc:sldMk cId="2996753654" sldId="573"/>
            <ac:spMk id="5" creationId="{9EBEE264-396E-4E54-8000-6F24F770F99A}"/>
          </ac:spMkLst>
        </pc:spChg>
        <pc:spChg chg="add mod">
          <ac:chgData name="TAN Mei Yi [Harrisdale Senior High School]" userId="f9f029c9-d743-4d60-9f2c-e74bdec1ab07" providerId="ADAL" clId="{9C903BBF-100E-4DC9-84D4-A2D447277C9F}" dt="2023-03-21T02:00:07.410" v="69"/>
          <ac:spMkLst>
            <pc:docMk/>
            <pc:sldMk cId="2996753654" sldId="573"/>
            <ac:spMk id="6" creationId="{388BE37A-6EAA-67A3-4D8C-BC539B8272E5}"/>
          </ac:spMkLst>
        </pc:spChg>
      </pc:sldChg>
      <pc:sldChg chg="del">
        <pc:chgData name="TAN Mei Yi [Harrisdale Senior High School]" userId="f9f029c9-d743-4d60-9f2c-e74bdec1ab07" providerId="ADAL" clId="{9C903BBF-100E-4DC9-84D4-A2D447277C9F}" dt="2023-03-21T01:55:26.629" v="32" actId="47"/>
        <pc:sldMkLst>
          <pc:docMk/>
          <pc:sldMk cId="3882738070" sldId="573"/>
        </pc:sldMkLst>
      </pc:sldChg>
      <pc:sldChg chg="addSp delSp modSp add mod delAnim modAnim">
        <pc:chgData name="TAN Mei Yi [Harrisdale Senior High School]" userId="f9f029c9-d743-4d60-9f2c-e74bdec1ab07" providerId="ADAL" clId="{9C903BBF-100E-4DC9-84D4-A2D447277C9F}" dt="2023-03-21T02:34:11.523" v="1240" actId="1076"/>
        <pc:sldMkLst>
          <pc:docMk/>
          <pc:sldMk cId="1946863750" sldId="574"/>
        </pc:sldMkLst>
        <pc:spChg chg="add mod">
          <ac:chgData name="TAN Mei Yi [Harrisdale Senior High School]" userId="f9f029c9-d743-4d60-9f2c-e74bdec1ab07" providerId="ADAL" clId="{9C903BBF-100E-4DC9-84D4-A2D447277C9F}" dt="2023-03-21T02:30:07.256" v="996" actId="1076"/>
          <ac:spMkLst>
            <pc:docMk/>
            <pc:sldMk cId="1946863750" sldId="574"/>
            <ac:spMk id="2" creationId="{402943F8-18E5-F269-7F8D-CCCBAE88C050}"/>
          </ac:spMkLst>
        </pc:spChg>
        <pc:spChg chg="add mod">
          <ac:chgData name="TAN Mei Yi [Harrisdale Senior High School]" userId="f9f029c9-d743-4d60-9f2c-e74bdec1ab07" providerId="ADAL" clId="{9C903BBF-100E-4DC9-84D4-A2D447277C9F}" dt="2023-03-21T02:30:09.611" v="997" actId="1076"/>
          <ac:spMkLst>
            <pc:docMk/>
            <pc:sldMk cId="1946863750" sldId="574"/>
            <ac:spMk id="3" creationId="{C1CCBEFA-93BE-3CEA-A25B-19293C40FA68}"/>
          </ac:spMkLst>
        </pc:spChg>
        <pc:spChg chg="add mod">
          <ac:chgData name="TAN Mei Yi [Harrisdale Senior High School]" userId="f9f029c9-d743-4d60-9f2c-e74bdec1ab07" providerId="ADAL" clId="{9C903BBF-100E-4DC9-84D4-A2D447277C9F}" dt="2023-03-21T02:31:11.792" v="1065" actId="1076"/>
          <ac:spMkLst>
            <pc:docMk/>
            <pc:sldMk cId="1946863750" sldId="574"/>
            <ac:spMk id="4" creationId="{5232E766-8924-798C-585B-B56942603946}"/>
          </ac:spMkLst>
        </pc:spChg>
        <pc:spChg chg="add mod">
          <ac:chgData name="TAN Mei Yi [Harrisdale Senior High School]" userId="f9f029c9-d743-4d60-9f2c-e74bdec1ab07" providerId="ADAL" clId="{9C903BBF-100E-4DC9-84D4-A2D447277C9F}" dt="2023-03-21T02:32:56.609" v="1145" actId="1076"/>
          <ac:spMkLst>
            <pc:docMk/>
            <pc:sldMk cId="1946863750" sldId="574"/>
            <ac:spMk id="5" creationId="{D9B4B0AC-61ED-BC01-7281-B2CA3F6F8A24}"/>
          </ac:spMkLst>
        </pc:spChg>
        <pc:spChg chg="add mod">
          <ac:chgData name="TAN Mei Yi [Harrisdale Senior High School]" userId="f9f029c9-d743-4d60-9f2c-e74bdec1ab07" providerId="ADAL" clId="{9C903BBF-100E-4DC9-84D4-A2D447277C9F}" dt="2023-03-21T02:33:15.041" v="1172" actId="20577"/>
          <ac:spMkLst>
            <pc:docMk/>
            <pc:sldMk cId="1946863750" sldId="574"/>
            <ac:spMk id="6" creationId="{84B80769-6AFB-69A7-BF37-DFAD3F9C240E}"/>
          </ac:spMkLst>
        </pc:spChg>
        <pc:spChg chg="add mod">
          <ac:chgData name="TAN Mei Yi [Harrisdale Senior High School]" userId="f9f029c9-d743-4d60-9f2c-e74bdec1ab07" providerId="ADAL" clId="{9C903BBF-100E-4DC9-84D4-A2D447277C9F}" dt="2023-03-21T02:33:31.631" v="1195" actId="1076"/>
          <ac:spMkLst>
            <pc:docMk/>
            <pc:sldMk cId="1946863750" sldId="574"/>
            <ac:spMk id="7" creationId="{75F2BE51-7BCA-DC46-2856-91CB523F463F}"/>
          </ac:spMkLst>
        </pc:spChg>
        <pc:spChg chg="add mod">
          <ac:chgData name="TAN Mei Yi [Harrisdale Senior High School]" userId="f9f029c9-d743-4d60-9f2c-e74bdec1ab07" providerId="ADAL" clId="{9C903BBF-100E-4DC9-84D4-A2D447277C9F}" dt="2023-03-21T02:33:50.063" v="1217" actId="1076"/>
          <ac:spMkLst>
            <pc:docMk/>
            <pc:sldMk cId="1946863750" sldId="574"/>
            <ac:spMk id="8" creationId="{3193B1B7-534F-1CC8-D363-C8CC7F38385A}"/>
          </ac:spMkLst>
        </pc:spChg>
        <pc:spChg chg="add mod">
          <ac:chgData name="TAN Mei Yi [Harrisdale Senior High School]" userId="f9f029c9-d743-4d60-9f2c-e74bdec1ab07" providerId="ADAL" clId="{9C903BBF-100E-4DC9-84D4-A2D447277C9F}" dt="2023-03-21T02:34:11.523" v="1240" actId="1076"/>
          <ac:spMkLst>
            <pc:docMk/>
            <pc:sldMk cId="1946863750" sldId="574"/>
            <ac:spMk id="9" creationId="{FB07B512-0FF8-AF02-761A-5BA2899DAB52}"/>
          </ac:spMkLst>
        </pc:spChg>
        <pc:spChg chg="mod">
          <ac:chgData name="TAN Mei Yi [Harrisdale Senior High School]" userId="f9f029c9-d743-4d60-9f2c-e74bdec1ab07" providerId="ADAL" clId="{9C903BBF-100E-4DC9-84D4-A2D447277C9F}" dt="2023-03-21T02:30:04.555" v="995" actId="1076"/>
          <ac:spMkLst>
            <pc:docMk/>
            <pc:sldMk cId="1946863750" sldId="574"/>
            <ac:spMk id="18" creationId="{3F4685FF-047F-8551-6F31-A8E1E46A280B}"/>
          </ac:spMkLst>
        </pc:spChg>
        <pc:spChg chg="mod">
          <ac:chgData name="TAN Mei Yi [Harrisdale Senior High School]" userId="f9f029c9-d743-4d60-9f2c-e74bdec1ab07" providerId="ADAL" clId="{9C903BBF-100E-4DC9-84D4-A2D447277C9F}" dt="2023-03-21T02:18:55.871" v="912" actId="123"/>
          <ac:spMkLst>
            <pc:docMk/>
            <pc:sldMk cId="1946863750" sldId="574"/>
            <ac:spMk id="34" creationId="{68903EB1-A478-A728-F4DA-05049B53D67D}"/>
          </ac:spMkLst>
        </pc:spChg>
        <pc:spChg chg="del mod">
          <ac:chgData name="TAN Mei Yi [Harrisdale Senior High School]" userId="f9f029c9-d743-4d60-9f2c-e74bdec1ab07" providerId="ADAL" clId="{9C903BBF-100E-4DC9-84D4-A2D447277C9F}" dt="2023-03-21T02:29:40.829" v="983" actId="478"/>
          <ac:spMkLst>
            <pc:docMk/>
            <pc:sldMk cId="1946863750" sldId="574"/>
            <ac:spMk id="35" creationId="{86C76A4C-C742-B2D7-7C5D-CA608070AFC7}"/>
          </ac:spMkLst>
        </pc:spChg>
        <pc:spChg chg="del mod">
          <ac:chgData name="TAN Mei Yi [Harrisdale Senior High School]" userId="f9f029c9-d743-4d60-9f2c-e74bdec1ab07" providerId="ADAL" clId="{9C903BBF-100E-4DC9-84D4-A2D447277C9F}" dt="2023-03-21T02:29:40.829" v="983" actId="478"/>
          <ac:spMkLst>
            <pc:docMk/>
            <pc:sldMk cId="1946863750" sldId="574"/>
            <ac:spMk id="36" creationId="{10E6B008-412B-C7F5-9EA5-16FBAE31D779}"/>
          </ac:spMkLst>
        </pc:spChg>
        <pc:spChg chg="del">
          <ac:chgData name="TAN Mei Yi [Harrisdale Senior High School]" userId="f9f029c9-d743-4d60-9f2c-e74bdec1ab07" providerId="ADAL" clId="{9C903BBF-100E-4DC9-84D4-A2D447277C9F}" dt="2023-03-21T02:17:25.318" v="732" actId="478"/>
          <ac:spMkLst>
            <pc:docMk/>
            <pc:sldMk cId="1946863750" sldId="574"/>
            <ac:spMk id="37" creationId="{D9FDFDE9-F3AB-629C-94AC-E242F5575088}"/>
          </ac:spMkLst>
        </pc:spChg>
        <pc:spChg chg="del">
          <ac:chgData name="TAN Mei Yi [Harrisdale Senior High School]" userId="f9f029c9-d743-4d60-9f2c-e74bdec1ab07" providerId="ADAL" clId="{9C903BBF-100E-4DC9-84D4-A2D447277C9F}" dt="2023-03-21T02:17:25.318" v="732" actId="478"/>
          <ac:spMkLst>
            <pc:docMk/>
            <pc:sldMk cId="1946863750" sldId="574"/>
            <ac:spMk id="38" creationId="{D9EF1A72-C269-AD2D-A9C5-B9678FB43747}"/>
          </ac:spMkLst>
        </pc:spChg>
        <pc:spChg chg="del">
          <ac:chgData name="TAN Mei Yi [Harrisdale Senior High School]" userId="f9f029c9-d743-4d60-9f2c-e74bdec1ab07" providerId="ADAL" clId="{9C903BBF-100E-4DC9-84D4-A2D447277C9F}" dt="2023-03-21T02:17:25.318" v="732" actId="478"/>
          <ac:spMkLst>
            <pc:docMk/>
            <pc:sldMk cId="1946863750" sldId="574"/>
            <ac:spMk id="39" creationId="{B3CDD0C4-A7C5-D335-9CB8-353BFEDE954D}"/>
          </ac:spMkLst>
        </pc:spChg>
        <pc:spChg chg="del">
          <ac:chgData name="TAN Mei Yi [Harrisdale Senior High School]" userId="f9f029c9-d743-4d60-9f2c-e74bdec1ab07" providerId="ADAL" clId="{9C903BBF-100E-4DC9-84D4-A2D447277C9F}" dt="2023-03-21T02:17:25.318" v="732" actId="478"/>
          <ac:spMkLst>
            <pc:docMk/>
            <pc:sldMk cId="1946863750" sldId="574"/>
            <ac:spMk id="40" creationId="{6BC1A983-43A6-1EA9-0A18-55AA5C7D97A0}"/>
          </ac:spMkLst>
        </pc:spChg>
        <pc:spChg chg="del">
          <ac:chgData name="TAN Mei Yi [Harrisdale Senior High School]" userId="f9f029c9-d743-4d60-9f2c-e74bdec1ab07" providerId="ADAL" clId="{9C903BBF-100E-4DC9-84D4-A2D447277C9F}" dt="2023-03-21T02:17:20.447" v="730" actId="478"/>
          <ac:spMkLst>
            <pc:docMk/>
            <pc:sldMk cId="1946863750" sldId="574"/>
            <ac:spMk id="41" creationId="{1A955D01-19FD-EA7F-8D5A-A68C83E3C08D}"/>
          </ac:spMkLst>
        </pc:spChg>
        <pc:spChg chg="del">
          <ac:chgData name="TAN Mei Yi [Harrisdale Senior High School]" userId="f9f029c9-d743-4d60-9f2c-e74bdec1ab07" providerId="ADAL" clId="{9C903BBF-100E-4DC9-84D4-A2D447277C9F}" dt="2023-03-21T02:17:20.447" v="730" actId="478"/>
          <ac:spMkLst>
            <pc:docMk/>
            <pc:sldMk cId="1946863750" sldId="574"/>
            <ac:spMk id="42" creationId="{A77B5616-F1F4-BAAC-3D13-678F5DE5EA0F}"/>
          </ac:spMkLst>
        </pc:spChg>
        <pc:spChg chg="del">
          <ac:chgData name="TAN Mei Yi [Harrisdale Senior High School]" userId="f9f029c9-d743-4d60-9f2c-e74bdec1ab07" providerId="ADAL" clId="{9C903BBF-100E-4DC9-84D4-A2D447277C9F}" dt="2023-03-21T02:17:22.878" v="731" actId="478"/>
          <ac:spMkLst>
            <pc:docMk/>
            <pc:sldMk cId="1946863750" sldId="574"/>
            <ac:spMk id="43" creationId="{60C6C2FF-4746-E026-7973-EACA8F66D106}"/>
          </ac:spMkLst>
        </pc:spChg>
        <pc:spChg chg="del">
          <ac:chgData name="TAN Mei Yi [Harrisdale Senior High School]" userId="f9f029c9-d743-4d60-9f2c-e74bdec1ab07" providerId="ADAL" clId="{9C903BBF-100E-4DC9-84D4-A2D447277C9F}" dt="2023-03-21T02:17:22.878" v="731" actId="478"/>
          <ac:spMkLst>
            <pc:docMk/>
            <pc:sldMk cId="1946863750" sldId="574"/>
            <ac:spMk id="44" creationId="{E8B1FD35-BC93-2DBE-B8CA-71EF7E7F027A}"/>
          </ac:spMkLst>
        </pc:spChg>
        <pc:spChg chg="del">
          <ac:chgData name="TAN Mei Yi [Harrisdale Senior High School]" userId="f9f029c9-d743-4d60-9f2c-e74bdec1ab07" providerId="ADAL" clId="{9C903BBF-100E-4DC9-84D4-A2D447277C9F}" dt="2023-03-21T02:17:22.878" v="731" actId="478"/>
          <ac:spMkLst>
            <pc:docMk/>
            <pc:sldMk cId="1946863750" sldId="574"/>
            <ac:spMk id="45" creationId="{93C0B39C-EC7C-9A42-FB4B-C27C15E03C35}"/>
          </ac:spMkLst>
        </pc:spChg>
      </pc:sldChg>
      <pc:sldChg chg="del">
        <pc:chgData name="TAN Mei Yi [Harrisdale Senior High School]" userId="f9f029c9-d743-4d60-9f2c-e74bdec1ab07" providerId="ADAL" clId="{9C903BBF-100E-4DC9-84D4-A2D447277C9F}" dt="2023-03-21T01:55:26.629" v="32" actId="47"/>
        <pc:sldMkLst>
          <pc:docMk/>
          <pc:sldMk cId="3292186429" sldId="585"/>
        </pc:sldMkLst>
      </pc:sldChg>
      <pc:sldChg chg="del">
        <pc:chgData name="TAN Mei Yi [Harrisdale Senior High School]" userId="f9f029c9-d743-4d60-9f2c-e74bdec1ab07" providerId="ADAL" clId="{9C903BBF-100E-4DC9-84D4-A2D447277C9F}" dt="2023-03-21T01:55:26.629" v="32" actId="47"/>
        <pc:sldMkLst>
          <pc:docMk/>
          <pc:sldMk cId="1153950275" sldId="586"/>
        </pc:sldMkLst>
      </pc:sldChg>
      <pc:sldChg chg="del">
        <pc:chgData name="TAN Mei Yi [Harrisdale Senior High School]" userId="f9f029c9-d743-4d60-9f2c-e74bdec1ab07" providerId="ADAL" clId="{9C903BBF-100E-4DC9-84D4-A2D447277C9F}" dt="2023-03-21T01:55:26.629" v="32" actId="47"/>
        <pc:sldMkLst>
          <pc:docMk/>
          <pc:sldMk cId="4063479745" sldId="587"/>
        </pc:sldMkLst>
      </pc:sldChg>
    </pc:docChg>
  </pc:docChgLst>
  <pc:docChgLst>
    <pc:chgData name="TAN Mei Yi [Harrisdale Senior High School]" userId="f9f029c9-d743-4d60-9f2c-e74bdec1ab07" providerId="ADAL" clId="{3281FD78-146A-429D-AB57-320D41FD5084}"/>
    <pc:docChg chg="undo custSel addSld delSld modSld sldOrd">
      <pc:chgData name="TAN Mei Yi [Harrisdale Senior High School]" userId="f9f029c9-d743-4d60-9f2c-e74bdec1ab07" providerId="ADAL" clId="{3281FD78-146A-429D-AB57-320D41FD5084}" dt="2023-06-11T04:42:25.057" v="1581" actId="1076"/>
      <pc:docMkLst>
        <pc:docMk/>
      </pc:docMkLst>
      <pc:sldChg chg="modSp add mod modAnim">
        <pc:chgData name="TAN Mei Yi [Harrisdale Senior High School]" userId="f9f029c9-d743-4d60-9f2c-e74bdec1ab07" providerId="ADAL" clId="{3281FD78-146A-429D-AB57-320D41FD5084}" dt="2023-06-09T00:32:30.052" v="175" actId="208"/>
        <pc:sldMkLst>
          <pc:docMk/>
          <pc:sldMk cId="430791497" sldId="258"/>
        </pc:sldMkLst>
        <pc:spChg chg="mod">
          <ac:chgData name="TAN Mei Yi [Harrisdale Senior High School]" userId="f9f029c9-d743-4d60-9f2c-e74bdec1ab07" providerId="ADAL" clId="{3281FD78-146A-429D-AB57-320D41FD5084}" dt="2023-06-09T00:32:09.069" v="173" actId="122"/>
          <ac:spMkLst>
            <pc:docMk/>
            <pc:sldMk cId="430791497" sldId="258"/>
            <ac:spMk id="3" creationId="{00000000-0000-0000-0000-000000000000}"/>
          </ac:spMkLst>
        </pc:spChg>
        <pc:spChg chg="mod">
          <ac:chgData name="TAN Mei Yi [Harrisdale Senior High School]" userId="f9f029c9-d743-4d60-9f2c-e74bdec1ab07" providerId="ADAL" clId="{3281FD78-146A-429D-AB57-320D41FD5084}" dt="2023-06-09T00:32:30.052" v="175" actId="208"/>
          <ac:spMkLst>
            <pc:docMk/>
            <pc:sldMk cId="430791497" sldId="258"/>
            <ac:spMk id="6" creationId="{D2D5025C-072E-4BE5-BE71-2AC236FCB75D}"/>
          </ac:spMkLst>
        </pc:spChg>
      </pc:sldChg>
      <pc:sldChg chg="addSp modSp add mod modAnim">
        <pc:chgData name="TAN Mei Yi [Harrisdale Senior High School]" userId="f9f029c9-d743-4d60-9f2c-e74bdec1ab07" providerId="ADAL" clId="{3281FD78-146A-429D-AB57-320D41FD5084}" dt="2023-06-09T00:35:18.339" v="194"/>
        <pc:sldMkLst>
          <pc:docMk/>
          <pc:sldMk cId="3727595002" sldId="259"/>
        </pc:sldMkLst>
        <pc:spChg chg="add mod">
          <ac:chgData name="TAN Mei Yi [Harrisdale Senior High School]" userId="f9f029c9-d743-4d60-9f2c-e74bdec1ab07" providerId="ADAL" clId="{3281FD78-146A-429D-AB57-320D41FD5084}" dt="2023-06-09T00:34:37.761" v="187" actId="14100"/>
          <ac:spMkLst>
            <pc:docMk/>
            <pc:sldMk cId="3727595002" sldId="259"/>
            <ac:spMk id="2" creationId="{A694871F-7604-9E06-77CE-08795B678D0B}"/>
          </ac:spMkLst>
        </pc:spChg>
        <pc:spChg chg="add mod">
          <ac:chgData name="TAN Mei Yi [Harrisdale Senior High School]" userId="f9f029c9-d743-4d60-9f2c-e74bdec1ab07" providerId="ADAL" clId="{3281FD78-146A-429D-AB57-320D41FD5084}" dt="2023-06-09T00:34:48.506" v="189" actId="1076"/>
          <ac:spMkLst>
            <pc:docMk/>
            <pc:sldMk cId="3727595002" sldId="259"/>
            <ac:spMk id="5" creationId="{ECC9EC90-8325-8C24-E2D8-B1DFB7007011}"/>
          </ac:spMkLst>
        </pc:spChg>
        <pc:spChg chg="add mod">
          <ac:chgData name="TAN Mei Yi [Harrisdale Senior High School]" userId="f9f029c9-d743-4d60-9f2c-e74bdec1ab07" providerId="ADAL" clId="{3281FD78-146A-429D-AB57-320D41FD5084}" dt="2023-06-09T00:34:53.658" v="191" actId="1076"/>
          <ac:spMkLst>
            <pc:docMk/>
            <pc:sldMk cId="3727595002" sldId="259"/>
            <ac:spMk id="6" creationId="{A579AF0B-B89A-3AE4-794F-07D10E10A23D}"/>
          </ac:spMkLst>
        </pc:spChg>
        <pc:spChg chg="mod">
          <ac:chgData name="TAN Mei Yi [Harrisdale Senior High School]" userId="f9f029c9-d743-4d60-9f2c-e74bdec1ab07" providerId="ADAL" clId="{3281FD78-146A-429D-AB57-320D41FD5084}" dt="2023-06-09T00:32:38.152" v="177" actId="208"/>
          <ac:spMkLst>
            <pc:docMk/>
            <pc:sldMk cId="3727595002" sldId="259"/>
            <ac:spMk id="9" creationId="{BDD53A4E-4E2E-4F90-A19F-846C230ABAD1}"/>
          </ac:spMkLst>
        </pc:spChg>
        <pc:graphicFrameChg chg="modGraphic">
          <ac:chgData name="TAN Mei Yi [Harrisdale Senior High School]" userId="f9f029c9-d743-4d60-9f2c-e74bdec1ab07" providerId="ADAL" clId="{3281FD78-146A-429D-AB57-320D41FD5084}" dt="2023-06-09T00:25:59.509" v="82" actId="12385"/>
          <ac:graphicFrameMkLst>
            <pc:docMk/>
            <pc:sldMk cId="3727595002" sldId="259"/>
            <ac:graphicFrameMk id="4" creationId="{00000000-0000-0000-0000-000000000000}"/>
          </ac:graphicFrameMkLst>
        </pc:graphicFrameChg>
        <pc:graphicFrameChg chg="modGraphic">
          <ac:chgData name="TAN Mei Yi [Harrisdale Senior High School]" userId="f9f029c9-d743-4d60-9f2c-e74bdec1ab07" providerId="ADAL" clId="{3281FD78-146A-429D-AB57-320D41FD5084}" dt="2023-06-09T00:26:23.018" v="83" actId="12385"/>
          <ac:graphicFrameMkLst>
            <pc:docMk/>
            <pc:sldMk cId="3727595002" sldId="259"/>
            <ac:graphicFrameMk id="7" creationId="{00000000-0000-0000-0000-000000000000}"/>
          </ac:graphicFrameMkLst>
        </pc:graphicFrameChg>
        <pc:graphicFrameChg chg="modGraphic">
          <ac:chgData name="TAN Mei Yi [Harrisdale Senior High School]" userId="f9f029c9-d743-4d60-9f2c-e74bdec1ab07" providerId="ADAL" clId="{3281FD78-146A-429D-AB57-320D41FD5084}" dt="2023-06-09T00:26:40.985" v="84" actId="12385"/>
          <ac:graphicFrameMkLst>
            <pc:docMk/>
            <pc:sldMk cId="3727595002" sldId="259"/>
            <ac:graphicFrameMk id="8" creationId="{00000000-0000-0000-0000-000000000000}"/>
          </ac:graphicFrameMkLst>
        </pc:graphicFrameChg>
      </pc:sldChg>
      <pc:sldChg chg="modSp add mod modAnim">
        <pc:chgData name="TAN Mei Yi [Harrisdale Senior High School]" userId="f9f029c9-d743-4d60-9f2c-e74bdec1ab07" providerId="ADAL" clId="{3281FD78-146A-429D-AB57-320D41FD5084}" dt="2023-06-09T02:25:26.059" v="299" actId="20577"/>
        <pc:sldMkLst>
          <pc:docMk/>
          <pc:sldMk cId="4082485183" sldId="260"/>
        </pc:sldMkLst>
        <pc:spChg chg="mod">
          <ac:chgData name="TAN Mei Yi [Harrisdale Senior High School]" userId="f9f029c9-d743-4d60-9f2c-e74bdec1ab07" providerId="ADAL" clId="{3281FD78-146A-429D-AB57-320D41FD5084}" dt="2023-06-09T02:25:26.059" v="299" actId="20577"/>
          <ac:spMkLst>
            <pc:docMk/>
            <pc:sldMk cId="4082485183" sldId="260"/>
            <ac:spMk id="3" creationId="{00000000-0000-0000-0000-000000000000}"/>
          </ac:spMkLst>
        </pc:spChg>
        <pc:spChg chg="mod">
          <ac:chgData name="TAN Mei Yi [Harrisdale Senior High School]" userId="f9f029c9-d743-4d60-9f2c-e74bdec1ab07" providerId="ADAL" clId="{3281FD78-146A-429D-AB57-320D41FD5084}" dt="2023-06-09T01:58:57.318" v="196" actId="208"/>
          <ac:spMkLst>
            <pc:docMk/>
            <pc:sldMk cId="4082485183" sldId="260"/>
            <ac:spMk id="6" creationId="{35A316C1-4478-4D95-806E-261753177318}"/>
          </ac:spMkLst>
        </pc:spChg>
      </pc:sldChg>
      <pc:sldChg chg="modSp add mod modAnim">
        <pc:chgData name="TAN Mei Yi [Harrisdale Senior High School]" userId="f9f029c9-d743-4d60-9f2c-e74bdec1ab07" providerId="ADAL" clId="{3281FD78-146A-429D-AB57-320D41FD5084}" dt="2023-06-11T04:19:06.848" v="736"/>
        <pc:sldMkLst>
          <pc:docMk/>
          <pc:sldMk cId="581592662" sldId="261"/>
        </pc:sldMkLst>
        <pc:spChg chg="mod">
          <ac:chgData name="TAN Mei Yi [Harrisdale Senior High School]" userId="f9f029c9-d743-4d60-9f2c-e74bdec1ab07" providerId="ADAL" clId="{3281FD78-146A-429D-AB57-320D41FD5084}" dt="2023-06-11T04:18:52.772" v="734" actId="20577"/>
          <ac:spMkLst>
            <pc:docMk/>
            <pc:sldMk cId="581592662" sldId="261"/>
            <ac:spMk id="3" creationId="{00000000-0000-0000-0000-000000000000}"/>
          </ac:spMkLst>
        </pc:spChg>
        <pc:spChg chg="mod">
          <ac:chgData name="TAN Mei Yi [Harrisdale Senior High School]" userId="f9f029c9-d743-4d60-9f2c-e74bdec1ab07" providerId="ADAL" clId="{3281FD78-146A-429D-AB57-320D41FD5084}" dt="2023-06-09T02:24:11.512" v="289" actId="208"/>
          <ac:spMkLst>
            <pc:docMk/>
            <pc:sldMk cId="581592662" sldId="261"/>
            <ac:spMk id="6" creationId="{FF5173A7-CBA0-4AE7-927F-75E083C15AA0}"/>
          </ac:spMkLst>
        </pc:spChg>
      </pc:sldChg>
      <pc:sldChg chg="add del">
        <pc:chgData name="TAN Mei Yi [Harrisdale Senior High School]" userId="f9f029c9-d743-4d60-9f2c-e74bdec1ab07" providerId="ADAL" clId="{3281FD78-146A-429D-AB57-320D41FD5084}" dt="2023-06-09T02:20:41.385" v="267" actId="47"/>
        <pc:sldMkLst>
          <pc:docMk/>
          <pc:sldMk cId="834650200" sldId="263"/>
        </pc:sldMkLst>
      </pc:sldChg>
      <pc:sldChg chg="del">
        <pc:chgData name="TAN Mei Yi [Harrisdale Senior High School]" userId="f9f029c9-d743-4d60-9f2c-e74bdec1ab07" providerId="ADAL" clId="{3281FD78-146A-429D-AB57-320D41FD5084}" dt="2023-06-09T02:21:22.805" v="270" actId="47"/>
        <pc:sldMkLst>
          <pc:docMk/>
          <pc:sldMk cId="2036594569" sldId="264"/>
        </pc:sldMkLst>
      </pc:sldChg>
      <pc:sldChg chg="modSp add mod modAnim">
        <pc:chgData name="TAN Mei Yi [Harrisdale Senior High School]" userId="f9f029c9-d743-4d60-9f2c-e74bdec1ab07" providerId="ADAL" clId="{3281FD78-146A-429D-AB57-320D41FD5084}" dt="2023-06-11T04:25:36.412" v="950"/>
        <pc:sldMkLst>
          <pc:docMk/>
          <pc:sldMk cId="3732750732" sldId="265"/>
        </pc:sldMkLst>
        <pc:spChg chg="mod">
          <ac:chgData name="TAN Mei Yi [Harrisdale Senior High School]" userId="f9f029c9-d743-4d60-9f2c-e74bdec1ab07" providerId="ADAL" clId="{3281FD78-146A-429D-AB57-320D41FD5084}" dt="2023-06-11T04:25:21.373" v="947" actId="120"/>
          <ac:spMkLst>
            <pc:docMk/>
            <pc:sldMk cId="3732750732" sldId="265"/>
            <ac:spMk id="3" creationId="{00000000-0000-0000-0000-000000000000}"/>
          </ac:spMkLst>
        </pc:spChg>
        <pc:spChg chg="mod">
          <ac:chgData name="TAN Mei Yi [Harrisdale Senior High School]" userId="f9f029c9-d743-4d60-9f2c-e74bdec1ab07" providerId="ADAL" clId="{3281FD78-146A-429D-AB57-320D41FD5084}" dt="2023-06-09T02:24:17.341" v="291" actId="208"/>
          <ac:spMkLst>
            <pc:docMk/>
            <pc:sldMk cId="3732750732" sldId="265"/>
            <ac:spMk id="6" creationId="{25EDD368-A17C-4329-AD75-AC52F0985AE6}"/>
          </ac:spMkLst>
        </pc:spChg>
      </pc:sldChg>
      <pc:sldChg chg="addSp modSp add mod modAnim">
        <pc:chgData name="TAN Mei Yi [Harrisdale Senior High School]" userId="f9f029c9-d743-4d60-9f2c-e74bdec1ab07" providerId="ADAL" clId="{3281FD78-146A-429D-AB57-320D41FD5084}" dt="2023-06-11T04:29:36.606" v="1146" actId="20577"/>
        <pc:sldMkLst>
          <pc:docMk/>
          <pc:sldMk cId="2808648982" sldId="266"/>
        </pc:sldMkLst>
        <pc:spChg chg="add mod">
          <ac:chgData name="TAN Mei Yi [Harrisdale Senior High School]" userId="f9f029c9-d743-4d60-9f2c-e74bdec1ab07" providerId="ADAL" clId="{3281FD78-146A-429D-AB57-320D41FD5084}" dt="2023-06-11T04:27:02.388" v="977" actId="1076"/>
          <ac:spMkLst>
            <pc:docMk/>
            <pc:sldMk cId="2808648982" sldId="266"/>
            <ac:spMk id="2" creationId="{F66376C9-2B27-864A-FA59-E84EE1D022E7}"/>
          </ac:spMkLst>
        </pc:spChg>
        <pc:spChg chg="mod">
          <ac:chgData name="TAN Mei Yi [Harrisdale Senior High School]" userId="f9f029c9-d743-4d60-9f2c-e74bdec1ab07" providerId="ADAL" clId="{3281FD78-146A-429D-AB57-320D41FD5084}" dt="2023-06-11T04:26:22.060" v="957" actId="20577"/>
          <ac:spMkLst>
            <pc:docMk/>
            <pc:sldMk cId="2808648982" sldId="266"/>
            <ac:spMk id="3" creationId="{00000000-0000-0000-0000-000000000000}"/>
          </ac:spMkLst>
        </pc:spChg>
        <pc:spChg chg="add mod">
          <ac:chgData name="TAN Mei Yi [Harrisdale Senior High School]" userId="f9f029c9-d743-4d60-9f2c-e74bdec1ab07" providerId="ADAL" clId="{3281FD78-146A-429D-AB57-320D41FD5084}" dt="2023-06-11T04:27:18.754" v="1000" actId="1076"/>
          <ac:spMkLst>
            <pc:docMk/>
            <pc:sldMk cId="2808648982" sldId="266"/>
            <ac:spMk id="4" creationId="{F91B7DC3-6301-E8DA-DB6E-2AF53F49CCC8}"/>
          </ac:spMkLst>
        </pc:spChg>
        <pc:spChg chg="add mod">
          <ac:chgData name="TAN Mei Yi [Harrisdale Senior High School]" userId="f9f029c9-d743-4d60-9f2c-e74bdec1ab07" providerId="ADAL" clId="{3281FD78-146A-429D-AB57-320D41FD5084}" dt="2023-06-11T04:27:57.756" v="1038" actId="20577"/>
          <ac:spMkLst>
            <pc:docMk/>
            <pc:sldMk cId="2808648982" sldId="266"/>
            <ac:spMk id="5" creationId="{373B7B4E-6087-BDAB-D3C5-6A44234D3E8B}"/>
          </ac:spMkLst>
        </pc:spChg>
        <pc:spChg chg="mod">
          <ac:chgData name="TAN Mei Yi [Harrisdale Senior High School]" userId="f9f029c9-d743-4d60-9f2c-e74bdec1ab07" providerId="ADAL" clId="{3281FD78-146A-429D-AB57-320D41FD5084}" dt="2023-06-09T02:24:24.289" v="293" actId="208"/>
          <ac:spMkLst>
            <pc:docMk/>
            <pc:sldMk cId="2808648982" sldId="266"/>
            <ac:spMk id="6" creationId="{FBB51BA2-0B45-43FD-98F5-41A645941155}"/>
          </ac:spMkLst>
        </pc:spChg>
        <pc:spChg chg="add mod">
          <ac:chgData name="TAN Mei Yi [Harrisdale Senior High School]" userId="f9f029c9-d743-4d60-9f2c-e74bdec1ab07" providerId="ADAL" clId="{3281FD78-146A-429D-AB57-320D41FD5084}" dt="2023-06-11T04:28:38.433" v="1068" actId="20577"/>
          <ac:spMkLst>
            <pc:docMk/>
            <pc:sldMk cId="2808648982" sldId="266"/>
            <ac:spMk id="7" creationId="{CC399135-6DC4-33F2-CFA3-E349A67CBC27}"/>
          </ac:spMkLst>
        </pc:spChg>
        <pc:spChg chg="add mod">
          <ac:chgData name="TAN Mei Yi [Harrisdale Senior High School]" userId="f9f029c9-d743-4d60-9f2c-e74bdec1ab07" providerId="ADAL" clId="{3281FD78-146A-429D-AB57-320D41FD5084}" dt="2023-06-11T04:29:08.443" v="1120" actId="20577"/>
          <ac:spMkLst>
            <pc:docMk/>
            <pc:sldMk cId="2808648982" sldId="266"/>
            <ac:spMk id="8" creationId="{78F847F8-C0F9-7572-021D-8742C1FB76B2}"/>
          </ac:spMkLst>
        </pc:spChg>
        <pc:spChg chg="add mod">
          <ac:chgData name="TAN Mei Yi [Harrisdale Senior High School]" userId="f9f029c9-d743-4d60-9f2c-e74bdec1ab07" providerId="ADAL" clId="{3281FD78-146A-429D-AB57-320D41FD5084}" dt="2023-06-11T04:29:36.606" v="1146" actId="20577"/>
          <ac:spMkLst>
            <pc:docMk/>
            <pc:sldMk cId="2808648982" sldId="266"/>
            <ac:spMk id="9" creationId="{CF544B69-E6D0-9766-AF60-83C96169DCFA}"/>
          </ac:spMkLst>
        </pc:spChg>
      </pc:sldChg>
      <pc:sldChg chg="del">
        <pc:chgData name="TAN Mei Yi [Harrisdale Senior High School]" userId="f9f029c9-d743-4d60-9f2c-e74bdec1ab07" providerId="ADAL" clId="{3281FD78-146A-429D-AB57-320D41FD5084}" dt="2023-06-09T02:21:22.805" v="270" actId="47"/>
        <pc:sldMkLst>
          <pc:docMk/>
          <pc:sldMk cId="2027347139" sldId="268"/>
        </pc:sldMkLst>
      </pc:sldChg>
      <pc:sldChg chg="del">
        <pc:chgData name="TAN Mei Yi [Harrisdale Senior High School]" userId="f9f029c9-d743-4d60-9f2c-e74bdec1ab07" providerId="ADAL" clId="{3281FD78-146A-429D-AB57-320D41FD5084}" dt="2023-06-09T02:21:22.805" v="270" actId="47"/>
        <pc:sldMkLst>
          <pc:docMk/>
          <pc:sldMk cId="4271663044" sldId="269"/>
        </pc:sldMkLst>
      </pc:sldChg>
      <pc:sldChg chg="del">
        <pc:chgData name="TAN Mei Yi [Harrisdale Senior High School]" userId="f9f029c9-d743-4d60-9f2c-e74bdec1ab07" providerId="ADAL" clId="{3281FD78-146A-429D-AB57-320D41FD5084}" dt="2023-06-09T02:21:22.805" v="270" actId="47"/>
        <pc:sldMkLst>
          <pc:docMk/>
          <pc:sldMk cId="3089165907" sldId="270"/>
        </pc:sldMkLst>
      </pc:sldChg>
      <pc:sldChg chg="del">
        <pc:chgData name="TAN Mei Yi [Harrisdale Senior High School]" userId="f9f029c9-d743-4d60-9f2c-e74bdec1ab07" providerId="ADAL" clId="{3281FD78-146A-429D-AB57-320D41FD5084}" dt="2023-06-09T02:21:22.805" v="270" actId="47"/>
        <pc:sldMkLst>
          <pc:docMk/>
          <pc:sldMk cId="3257440094" sldId="271"/>
        </pc:sldMkLst>
      </pc:sldChg>
      <pc:sldChg chg="del">
        <pc:chgData name="TAN Mei Yi [Harrisdale Senior High School]" userId="f9f029c9-d743-4d60-9f2c-e74bdec1ab07" providerId="ADAL" clId="{3281FD78-146A-429D-AB57-320D41FD5084}" dt="2023-06-09T02:21:22.805" v="270" actId="47"/>
        <pc:sldMkLst>
          <pc:docMk/>
          <pc:sldMk cId="1719514491" sldId="272"/>
        </pc:sldMkLst>
      </pc:sldChg>
      <pc:sldChg chg="del">
        <pc:chgData name="TAN Mei Yi [Harrisdale Senior High School]" userId="f9f029c9-d743-4d60-9f2c-e74bdec1ab07" providerId="ADAL" clId="{3281FD78-146A-429D-AB57-320D41FD5084}" dt="2023-06-09T02:21:22.805" v="270" actId="47"/>
        <pc:sldMkLst>
          <pc:docMk/>
          <pc:sldMk cId="1244387744" sldId="273"/>
        </pc:sldMkLst>
      </pc:sldChg>
      <pc:sldChg chg="del">
        <pc:chgData name="TAN Mei Yi [Harrisdale Senior High School]" userId="f9f029c9-d743-4d60-9f2c-e74bdec1ab07" providerId="ADAL" clId="{3281FD78-146A-429D-AB57-320D41FD5084}" dt="2023-06-09T02:21:22.805" v="270" actId="47"/>
        <pc:sldMkLst>
          <pc:docMk/>
          <pc:sldMk cId="3108480479" sldId="274"/>
        </pc:sldMkLst>
      </pc:sldChg>
      <pc:sldChg chg="del">
        <pc:chgData name="TAN Mei Yi [Harrisdale Senior High School]" userId="f9f029c9-d743-4d60-9f2c-e74bdec1ab07" providerId="ADAL" clId="{3281FD78-146A-429D-AB57-320D41FD5084}" dt="2023-06-09T02:21:22.805" v="270" actId="47"/>
        <pc:sldMkLst>
          <pc:docMk/>
          <pc:sldMk cId="2889892468" sldId="275"/>
        </pc:sldMkLst>
      </pc:sldChg>
      <pc:sldChg chg="del">
        <pc:chgData name="TAN Mei Yi [Harrisdale Senior High School]" userId="f9f029c9-d743-4d60-9f2c-e74bdec1ab07" providerId="ADAL" clId="{3281FD78-146A-429D-AB57-320D41FD5084}" dt="2023-06-09T02:21:22.805" v="270" actId="47"/>
        <pc:sldMkLst>
          <pc:docMk/>
          <pc:sldMk cId="1100606733" sldId="276"/>
        </pc:sldMkLst>
      </pc:sldChg>
      <pc:sldChg chg="del">
        <pc:chgData name="TAN Mei Yi [Harrisdale Senior High School]" userId="f9f029c9-d743-4d60-9f2c-e74bdec1ab07" providerId="ADAL" clId="{3281FD78-146A-429D-AB57-320D41FD5084}" dt="2023-06-09T02:21:22.805" v="270" actId="47"/>
        <pc:sldMkLst>
          <pc:docMk/>
          <pc:sldMk cId="3888205515" sldId="277"/>
        </pc:sldMkLst>
      </pc:sldChg>
      <pc:sldChg chg="del">
        <pc:chgData name="TAN Mei Yi [Harrisdale Senior High School]" userId="f9f029c9-d743-4d60-9f2c-e74bdec1ab07" providerId="ADAL" clId="{3281FD78-146A-429D-AB57-320D41FD5084}" dt="2023-06-09T02:21:22.805" v="270" actId="47"/>
        <pc:sldMkLst>
          <pc:docMk/>
          <pc:sldMk cId="4144608570" sldId="278"/>
        </pc:sldMkLst>
      </pc:sldChg>
      <pc:sldChg chg="del">
        <pc:chgData name="TAN Mei Yi [Harrisdale Senior High School]" userId="f9f029c9-d743-4d60-9f2c-e74bdec1ab07" providerId="ADAL" clId="{3281FD78-146A-429D-AB57-320D41FD5084}" dt="2023-06-09T02:21:22.805" v="270" actId="47"/>
        <pc:sldMkLst>
          <pc:docMk/>
          <pc:sldMk cId="248822112" sldId="279"/>
        </pc:sldMkLst>
      </pc:sldChg>
      <pc:sldChg chg="del">
        <pc:chgData name="TAN Mei Yi [Harrisdale Senior High School]" userId="f9f029c9-d743-4d60-9f2c-e74bdec1ab07" providerId="ADAL" clId="{3281FD78-146A-429D-AB57-320D41FD5084}" dt="2023-06-09T02:21:22.805" v="270" actId="47"/>
        <pc:sldMkLst>
          <pc:docMk/>
          <pc:sldMk cId="1354144740" sldId="280"/>
        </pc:sldMkLst>
      </pc:sldChg>
      <pc:sldChg chg="del">
        <pc:chgData name="TAN Mei Yi [Harrisdale Senior High School]" userId="f9f029c9-d743-4d60-9f2c-e74bdec1ab07" providerId="ADAL" clId="{3281FD78-146A-429D-AB57-320D41FD5084}" dt="2023-06-09T02:21:22.805" v="270" actId="47"/>
        <pc:sldMkLst>
          <pc:docMk/>
          <pc:sldMk cId="3996385537" sldId="282"/>
        </pc:sldMkLst>
      </pc:sldChg>
      <pc:sldChg chg="del">
        <pc:chgData name="TAN Mei Yi [Harrisdale Senior High School]" userId="f9f029c9-d743-4d60-9f2c-e74bdec1ab07" providerId="ADAL" clId="{3281FD78-146A-429D-AB57-320D41FD5084}" dt="2023-06-09T02:21:22.805" v="270" actId="47"/>
        <pc:sldMkLst>
          <pc:docMk/>
          <pc:sldMk cId="3777607284" sldId="283"/>
        </pc:sldMkLst>
      </pc:sldChg>
      <pc:sldChg chg="del">
        <pc:chgData name="TAN Mei Yi [Harrisdale Senior High School]" userId="f9f029c9-d743-4d60-9f2c-e74bdec1ab07" providerId="ADAL" clId="{3281FD78-146A-429D-AB57-320D41FD5084}" dt="2023-06-09T02:21:22.805" v="270" actId="47"/>
        <pc:sldMkLst>
          <pc:docMk/>
          <pc:sldMk cId="4231162823" sldId="284"/>
        </pc:sldMkLst>
      </pc:sldChg>
      <pc:sldChg chg="modSp mod">
        <pc:chgData name="TAN Mei Yi [Harrisdale Senior High School]" userId="f9f029c9-d743-4d60-9f2c-e74bdec1ab07" providerId="ADAL" clId="{3281FD78-146A-429D-AB57-320D41FD5084}" dt="2023-06-11T04:34:27.196" v="1174" actId="20577"/>
        <pc:sldMkLst>
          <pc:docMk/>
          <pc:sldMk cId="3000480193" sldId="288"/>
        </pc:sldMkLst>
        <pc:spChg chg="mod">
          <ac:chgData name="TAN Mei Yi [Harrisdale Senior High School]" userId="f9f029c9-d743-4d60-9f2c-e74bdec1ab07" providerId="ADAL" clId="{3281FD78-146A-429D-AB57-320D41FD5084}" dt="2023-06-11T04:34:27.196" v="1174" actId="20577"/>
          <ac:spMkLst>
            <pc:docMk/>
            <pc:sldMk cId="3000480193" sldId="288"/>
            <ac:spMk id="5" creationId="{00000000-0000-0000-0000-000000000000}"/>
          </ac:spMkLst>
        </pc:spChg>
      </pc:sldChg>
      <pc:sldChg chg="modSp mod">
        <pc:chgData name="TAN Mei Yi [Harrisdale Senior High School]" userId="f9f029c9-d743-4d60-9f2c-e74bdec1ab07" providerId="ADAL" clId="{3281FD78-146A-429D-AB57-320D41FD5084}" dt="2023-06-09T00:25:05.105" v="80" actId="20577"/>
        <pc:sldMkLst>
          <pc:docMk/>
          <pc:sldMk cId="2226349418" sldId="292"/>
        </pc:sldMkLst>
        <pc:spChg chg="mod">
          <ac:chgData name="TAN Mei Yi [Harrisdale Senior High School]" userId="f9f029c9-d743-4d60-9f2c-e74bdec1ab07" providerId="ADAL" clId="{3281FD78-146A-429D-AB57-320D41FD5084}" dt="2023-06-09T00:24:42.307" v="7" actId="20577"/>
          <ac:spMkLst>
            <pc:docMk/>
            <pc:sldMk cId="2226349418" sldId="292"/>
            <ac:spMk id="21" creationId="{8E7845BC-DC72-44E1-BABF-6AFB4DC3022D}"/>
          </ac:spMkLst>
        </pc:spChg>
        <pc:spChg chg="mod">
          <ac:chgData name="TAN Mei Yi [Harrisdale Senior High School]" userId="f9f029c9-d743-4d60-9f2c-e74bdec1ab07" providerId="ADAL" clId="{3281FD78-146A-429D-AB57-320D41FD5084}" dt="2023-06-09T00:25:05.105" v="80" actId="20577"/>
          <ac:spMkLst>
            <pc:docMk/>
            <pc:sldMk cId="2226349418" sldId="292"/>
            <ac:spMk id="22" creationId="{046BE2BE-401B-43B6-9F59-E6AE635E14BD}"/>
          </ac:spMkLst>
        </pc:spChg>
      </pc:sldChg>
      <pc:sldChg chg="modSp add del mod">
        <pc:chgData name="TAN Mei Yi [Harrisdale Senior High School]" userId="f9f029c9-d743-4d60-9f2c-e74bdec1ab07" providerId="ADAL" clId="{3281FD78-146A-429D-AB57-320D41FD5084}" dt="2023-06-09T02:20:32.297" v="264" actId="47"/>
        <pc:sldMkLst>
          <pc:docMk/>
          <pc:sldMk cId="1002157808" sldId="293"/>
        </pc:sldMkLst>
        <pc:spChg chg="mod">
          <ac:chgData name="TAN Mei Yi [Harrisdale Senior High School]" userId="f9f029c9-d743-4d60-9f2c-e74bdec1ab07" providerId="ADAL" clId="{3281FD78-146A-429D-AB57-320D41FD5084}" dt="2023-06-09T02:19:51.910" v="262" actId="208"/>
          <ac:spMkLst>
            <pc:docMk/>
            <pc:sldMk cId="1002157808" sldId="293"/>
            <ac:spMk id="4" creationId="{4E6A3BAE-C198-42E7-8D48-17657D162E7B}"/>
          </ac:spMkLst>
        </pc:spChg>
      </pc:sldChg>
      <pc:sldChg chg="addSp delSp modSp add mod modAnim">
        <pc:chgData name="TAN Mei Yi [Harrisdale Senior High School]" userId="f9f029c9-d743-4d60-9f2c-e74bdec1ab07" providerId="ADAL" clId="{3281FD78-146A-429D-AB57-320D41FD5084}" dt="2023-06-09T02:29:13.343" v="444"/>
        <pc:sldMkLst>
          <pc:docMk/>
          <pc:sldMk cId="1057994458" sldId="294"/>
        </pc:sldMkLst>
        <pc:spChg chg="add mod">
          <ac:chgData name="TAN Mei Yi [Harrisdale Senior High School]" userId="f9f029c9-d743-4d60-9f2c-e74bdec1ab07" providerId="ADAL" clId="{3281FD78-146A-429D-AB57-320D41FD5084}" dt="2023-06-09T02:21:12.724" v="269"/>
          <ac:spMkLst>
            <pc:docMk/>
            <pc:sldMk cId="1057994458" sldId="294"/>
            <ac:spMk id="2" creationId="{7A9D15BD-A206-1946-9D5B-4CF040BAC8A8}"/>
          </ac:spMkLst>
        </pc:spChg>
        <pc:spChg chg="mod">
          <ac:chgData name="TAN Mei Yi [Harrisdale Senior High School]" userId="f9f029c9-d743-4d60-9f2c-e74bdec1ab07" providerId="ADAL" clId="{3281FD78-146A-429D-AB57-320D41FD5084}" dt="2023-06-09T02:29:05.709" v="442" actId="404"/>
          <ac:spMkLst>
            <pc:docMk/>
            <pc:sldMk cId="1057994458" sldId="294"/>
            <ac:spMk id="3" creationId="{00000000-0000-0000-0000-000000000000}"/>
          </ac:spMkLst>
        </pc:spChg>
        <pc:spChg chg="del">
          <ac:chgData name="TAN Mei Yi [Harrisdale Senior High School]" userId="f9f029c9-d743-4d60-9f2c-e74bdec1ab07" providerId="ADAL" clId="{3281FD78-146A-429D-AB57-320D41FD5084}" dt="2023-06-09T02:21:12.483" v="268" actId="478"/>
          <ac:spMkLst>
            <pc:docMk/>
            <pc:sldMk cId="1057994458" sldId="294"/>
            <ac:spMk id="6" creationId="{3260AEA5-A009-435A-B020-16555FC94083}"/>
          </ac:spMkLst>
        </pc:spChg>
      </pc:sldChg>
      <pc:sldChg chg="add del">
        <pc:chgData name="TAN Mei Yi [Harrisdale Senior High School]" userId="f9f029c9-d743-4d60-9f2c-e74bdec1ab07" providerId="ADAL" clId="{3281FD78-146A-429D-AB57-320D41FD5084}" dt="2023-06-09T02:23:31.787" v="280" actId="47"/>
        <pc:sldMkLst>
          <pc:docMk/>
          <pc:sldMk cId="4272077541" sldId="295"/>
        </pc:sldMkLst>
      </pc:sldChg>
      <pc:sldChg chg="addSp delSp modSp add mod modAnim">
        <pc:chgData name="TAN Mei Yi [Harrisdale Senior High School]" userId="f9f029c9-d743-4d60-9f2c-e74bdec1ab07" providerId="ADAL" clId="{3281FD78-146A-429D-AB57-320D41FD5084}" dt="2023-06-09T02:40:13.158" v="600"/>
        <pc:sldMkLst>
          <pc:docMk/>
          <pc:sldMk cId="1600687480" sldId="296"/>
        </pc:sldMkLst>
        <pc:spChg chg="add mod">
          <ac:chgData name="TAN Mei Yi [Harrisdale Senior High School]" userId="f9f029c9-d743-4d60-9f2c-e74bdec1ab07" providerId="ADAL" clId="{3281FD78-146A-429D-AB57-320D41FD5084}" dt="2023-06-09T02:23:20.552" v="275"/>
          <ac:spMkLst>
            <pc:docMk/>
            <pc:sldMk cId="1600687480" sldId="296"/>
            <ac:spMk id="2" creationId="{DA313877-457F-CC4A-1C9B-8A1FE651581F}"/>
          </ac:spMkLst>
        </pc:spChg>
        <pc:spChg chg="mod">
          <ac:chgData name="TAN Mei Yi [Harrisdale Senior High School]" userId="f9f029c9-d743-4d60-9f2c-e74bdec1ab07" providerId="ADAL" clId="{3281FD78-146A-429D-AB57-320D41FD5084}" dt="2023-06-09T02:37:37.697" v="482" actId="404"/>
          <ac:spMkLst>
            <pc:docMk/>
            <pc:sldMk cId="1600687480" sldId="296"/>
            <ac:spMk id="3" creationId="{7AFCB9E2-EE47-42C6-8041-D4640A91052A}"/>
          </ac:spMkLst>
        </pc:spChg>
        <pc:spChg chg="del">
          <ac:chgData name="TAN Mei Yi [Harrisdale Senior High School]" userId="f9f029c9-d743-4d60-9f2c-e74bdec1ab07" providerId="ADAL" clId="{3281FD78-146A-429D-AB57-320D41FD5084}" dt="2023-06-09T02:23:20.278" v="274" actId="478"/>
          <ac:spMkLst>
            <pc:docMk/>
            <pc:sldMk cId="1600687480" sldId="296"/>
            <ac:spMk id="4" creationId="{B2760F6E-95D4-4419-BF5B-44C6DBA54A83}"/>
          </ac:spMkLst>
        </pc:spChg>
        <pc:spChg chg="add del mod">
          <ac:chgData name="TAN Mei Yi [Harrisdale Senior High School]" userId="f9f029c9-d743-4d60-9f2c-e74bdec1ab07" providerId="ADAL" clId="{3281FD78-146A-429D-AB57-320D41FD5084}" dt="2023-06-09T02:32:25.413" v="477"/>
          <ac:spMkLst>
            <pc:docMk/>
            <pc:sldMk cId="1600687480" sldId="296"/>
            <ac:spMk id="5" creationId="{5E90CE55-C2B8-5E1F-20BE-9287F40F7199}"/>
          </ac:spMkLst>
        </pc:spChg>
        <pc:spChg chg="add mod">
          <ac:chgData name="TAN Mei Yi [Harrisdale Senior High School]" userId="f9f029c9-d743-4d60-9f2c-e74bdec1ab07" providerId="ADAL" clId="{3281FD78-146A-429D-AB57-320D41FD5084}" dt="2023-06-09T02:37:40.479" v="483" actId="1076"/>
          <ac:spMkLst>
            <pc:docMk/>
            <pc:sldMk cId="1600687480" sldId="296"/>
            <ac:spMk id="7" creationId="{D3E035F0-1B27-FB62-1716-2E30BAE37A7A}"/>
          </ac:spMkLst>
        </pc:spChg>
        <pc:spChg chg="add mod">
          <ac:chgData name="TAN Mei Yi [Harrisdale Senior High School]" userId="f9f029c9-d743-4d60-9f2c-e74bdec1ab07" providerId="ADAL" clId="{3281FD78-146A-429D-AB57-320D41FD5084}" dt="2023-06-09T02:38:14.169" v="531" actId="1076"/>
          <ac:spMkLst>
            <pc:docMk/>
            <pc:sldMk cId="1600687480" sldId="296"/>
            <ac:spMk id="8" creationId="{62233D9B-9E45-7BDD-3ECC-D9C4223125A1}"/>
          </ac:spMkLst>
        </pc:spChg>
        <pc:spChg chg="add mod">
          <ac:chgData name="TAN Mei Yi [Harrisdale Senior High School]" userId="f9f029c9-d743-4d60-9f2c-e74bdec1ab07" providerId="ADAL" clId="{3281FD78-146A-429D-AB57-320D41FD5084}" dt="2023-06-09T02:38:47.293" v="575" actId="207"/>
          <ac:spMkLst>
            <pc:docMk/>
            <pc:sldMk cId="1600687480" sldId="296"/>
            <ac:spMk id="9" creationId="{4F085CE8-E00F-2068-50CC-06836609F069}"/>
          </ac:spMkLst>
        </pc:spChg>
        <pc:spChg chg="add mod">
          <ac:chgData name="TAN Mei Yi [Harrisdale Senior High School]" userId="f9f029c9-d743-4d60-9f2c-e74bdec1ab07" providerId="ADAL" clId="{3281FD78-146A-429D-AB57-320D41FD5084}" dt="2023-06-09T02:38:59.506" v="587" actId="14100"/>
          <ac:spMkLst>
            <pc:docMk/>
            <pc:sldMk cId="1600687480" sldId="296"/>
            <ac:spMk id="10" creationId="{D6F3B495-5E77-38A8-CFC9-67CAFFF9F9F2}"/>
          </ac:spMkLst>
        </pc:spChg>
        <pc:spChg chg="add mod">
          <ac:chgData name="TAN Mei Yi [Harrisdale Senior High School]" userId="f9f029c9-d743-4d60-9f2c-e74bdec1ab07" providerId="ADAL" clId="{3281FD78-146A-429D-AB57-320D41FD5084}" dt="2023-06-09T02:40:13.158" v="600"/>
          <ac:spMkLst>
            <pc:docMk/>
            <pc:sldMk cId="1600687480" sldId="296"/>
            <ac:spMk id="11" creationId="{414B0303-AA76-78CD-AB51-ABE3D4109180}"/>
          </ac:spMkLst>
        </pc:spChg>
      </pc:sldChg>
      <pc:sldChg chg="addSp delSp modSp add del mod">
        <pc:chgData name="TAN Mei Yi [Harrisdale Senior High School]" userId="f9f029c9-d743-4d60-9f2c-e74bdec1ab07" providerId="ADAL" clId="{3281FD78-146A-429D-AB57-320D41FD5084}" dt="2023-06-11T03:13:13.381" v="601" actId="47"/>
        <pc:sldMkLst>
          <pc:docMk/>
          <pc:sldMk cId="1561714346" sldId="297"/>
        </pc:sldMkLst>
        <pc:spChg chg="add mod">
          <ac:chgData name="TAN Mei Yi [Harrisdale Senior High School]" userId="f9f029c9-d743-4d60-9f2c-e74bdec1ab07" providerId="ADAL" clId="{3281FD78-146A-429D-AB57-320D41FD5084}" dt="2023-06-09T02:23:25.268" v="277"/>
          <ac:spMkLst>
            <pc:docMk/>
            <pc:sldMk cId="1561714346" sldId="297"/>
            <ac:spMk id="2" creationId="{0D7C9595-EF11-E976-3E45-ECAE4B304973}"/>
          </ac:spMkLst>
        </pc:spChg>
        <pc:spChg chg="del">
          <ac:chgData name="TAN Mei Yi [Harrisdale Senior High School]" userId="f9f029c9-d743-4d60-9f2c-e74bdec1ab07" providerId="ADAL" clId="{3281FD78-146A-429D-AB57-320D41FD5084}" dt="2023-06-09T02:23:24.772" v="276" actId="478"/>
          <ac:spMkLst>
            <pc:docMk/>
            <pc:sldMk cId="1561714346" sldId="297"/>
            <ac:spMk id="4" creationId="{B2760F6E-95D4-4419-BF5B-44C6DBA54A83}"/>
          </ac:spMkLst>
        </pc:spChg>
      </pc:sldChg>
      <pc:sldChg chg="addSp delSp modSp add mod modAnim">
        <pc:chgData name="TAN Mei Yi [Harrisdale Senior High School]" userId="f9f029c9-d743-4d60-9f2c-e74bdec1ab07" providerId="ADAL" clId="{3281FD78-146A-429D-AB57-320D41FD5084}" dt="2023-06-11T03:14:23.076" v="620"/>
        <pc:sldMkLst>
          <pc:docMk/>
          <pc:sldMk cId="3119249193" sldId="298"/>
        </pc:sldMkLst>
        <pc:spChg chg="add mod">
          <ac:chgData name="TAN Mei Yi [Harrisdale Senior High School]" userId="f9f029c9-d743-4d60-9f2c-e74bdec1ab07" providerId="ADAL" clId="{3281FD78-146A-429D-AB57-320D41FD5084}" dt="2023-06-09T02:23:30.385" v="279"/>
          <ac:spMkLst>
            <pc:docMk/>
            <pc:sldMk cId="3119249193" sldId="298"/>
            <ac:spMk id="2" creationId="{4482D7BD-3762-7F17-E0C7-C63CD34E3D45}"/>
          </ac:spMkLst>
        </pc:spChg>
        <pc:spChg chg="mod">
          <ac:chgData name="TAN Mei Yi [Harrisdale Senior High School]" userId="f9f029c9-d743-4d60-9f2c-e74bdec1ab07" providerId="ADAL" clId="{3281FD78-146A-429D-AB57-320D41FD5084}" dt="2023-06-11T03:14:16.976" v="618" actId="207"/>
          <ac:spMkLst>
            <pc:docMk/>
            <pc:sldMk cId="3119249193" sldId="298"/>
            <ac:spMk id="3" creationId="{7AFCB9E2-EE47-42C6-8041-D4640A91052A}"/>
          </ac:spMkLst>
        </pc:spChg>
        <pc:spChg chg="del">
          <ac:chgData name="TAN Mei Yi [Harrisdale Senior High School]" userId="f9f029c9-d743-4d60-9f2c-e74bdec1ab07" providerId="ADAL" clId="{3281FD78-146A-429D-AB57-320D41FD5084}" dt="2023-06-09T02:23:29.986" v="278" actId="478"/>
          <ac:spMkLst>
            <pc:docMk/>
            <pc:sldMk cId="3119249193" sldId="298"/>
            <ac:spMk id="4" creationId="{B2760F6E-95D4-4419-BF5B-44C6DBA54A83}"/>
          </ac:spMkLst>
        </pc:spChg>
      </pc:sldChg>
      <pc:sldChg chg="addSp delSp modSp add mod modAnim">
        <pc:chgData name="TAN Mei Yi [Harrisdale Senior High School]" userId="f9f029c9-d743-4d60-9f2c-e74bdec1ab07" providerId="ADAL" clId="{3281FD78-146A-429D-AB57-320D41FD5084}" dt="2023-06-11T03:14:55.373" v="628"/>
        <pc:sldMkLst>
          <pc:docMk/>
          <pc:sldMk cId="2170412506" sldId="299"/>
        </pc:sldMkLst>
        <pc:spChg chg="add mod">
          <ac:chgData name="TAN Mei Yi [Harrisdale Senior High School]" userId="f9f029c9-d743-4d60-9f2c-e74bdec1ab07" providerId="ADAL" clId="{3281FD78-146A-429D-AB57-320D41FD5084}" dt="2023-06-09T02:23:40.815" v="282"/>
          <ac:spMkLst>
            <pc:docMk/>
            <pc:sldMk cId="2170412506" sldId="299"/>
            <ac:spMk id="2" creationId="{11F73567-F66F-D093-88D5-DFF5DA073AF3}"/>
          </ac:spMkLst>
        </pc:spChg>
        <pc:spChg chg="mod">
          <ac:chgData name="TAN Mei Yi [Harrisdale Senior High School]" userId="f9f029c9-d743-4d60-9f2c-e74bdec1ab07" providerId="ADAL" clId="{3281FD78-146A-429D-AB57-320D41FD5084}" dt="2023-06-11T03:14:47.480" v="626" actId="207"/>
          <ac:spMkLst>
            <pc:docMk/>
            <pc:sldMk cId="2170412506" sldId="299"/>
            <ac:spMk id="3" creationId="{7AFCB9E2-EE47-42C6-8041-D4640A91052A}"/>
          </ac:spMkLst>
        </pc:spChg>
        <pc:spChg chg="del">
          <ac:chgData name="TAN Mei Yi [Harrisdale Senior High School]" userId="f9f029c9-d743-4d60-9f2c-e74bdec1ab07" providerId="ADAL" clId="{3281FD78-146A-429D-AB57-320D41FD5084}" dt="2023-06-09T02:23:40.155" v="281" actId="478"/>
          <ac:spMkLst>
            <pc:docMk/>
            <pc:sldMk cId="2170412506" sldId="299"/>
            <ac:spMk id="4" creationId="{B2760F6E-95D4-4419-BF5B-44C6DBA54A83}"/>
          </ac:spMkLst>
        </pc:spChg>
      </pc:sldChg>
      <pc:sldChg chg="addSp delSp modSp add mod modAnim">
        <pc:chgData name="TAN Mei Yi [Harrisdale Senior High School]" userId="f9f029c9-d743-4d60-9f2c-e74bdec1ab07" providerId="ADAL" clId="{3281FD78-146A-429D-AB57-320D41FD5084}" dt="2023-06-11T04:17:29.811" v="724"/>
        <pc:sldMkLst>
          <pc:docMk/>
          <pc:sldMk cId="241039748" sldId="300"/>
        </pc:sldMkLst>
        <pc:spChg chg="add mod">
          <ac:chgData name="TAN Mei Yi [Harrisdale Senior High School]" userId="f9f029c9-d743-4d60-9f2c-e74bdec1ab07" providerId="ADAL" clId="{3281FD78-146A-429D-AB57-320D41FD5084}" dt="2023-06-09T02:23:44.560" v="284"/>
          <ac:spMkLst>
            <pc:docMk/>
            <pc:sldMk cId="241039748" sldId="300"/>
            <ac:spMk id="2" creationId="{78E9DD41-DD19-68CF-058E-F2D33C28C2D0}"/>
          </ac:spMkLst>
        </pc:spChg>
        <pc:spChg chg="mod">
          <ac:chgData name="TAN Mei Yi [Harrisdale Senior High School]" userId="f9f029c9-d743-4d60-9f2c-e74bdec1ab07" providerId="ADAL" clId="{3281FD78-146A-429D-AB57-320D41FD5084}" dt="2023-06-11T04:16:58.289" v="721" actId="20577"/>
          <ac:spMkLst>
            <pc:docMk/>
            <pc:sldMk cId="241039748" sldId="300"/>
            <ac:spMk id="3" creationId="{7AFCB9E2-EE47-42C6-8041-D4640A91052A}"/>
          </ac:spMkLst>
        </pc:spChg>
        <pc:spChg chg="del">
          <ac:chgData name="TAN Mei Yi [Harrisdale Senior High School]" userId="f9f029c9-d743-4d60-9f2c-e74bdec1ab07" providerId="ADAL" clId="{3281FD78-146A-429D-AB57-320D41FD5084}" dt="2023-06-09T02:23:44.315" v="283" actId="478"/>
          <ac:spMkLst>
            <pc:docMk/>
            <pc:sldMk cId="241039748" sldId="300"/>
            <ac:spMk id="4" creationId="{B2760F6E-95D4-4419-BF5B-44C6DBA54A83}"/>
          </ac:spMkLst>
        </pc:spChg>
      </pc:sldChg>
      <pc:sldChg chg="addSp delSp modSp add mod ord modAnim">
        <pc:chgData name="TAN Mei Yi [Harrisdale Senior High School]" userId="f9f029c9-d743-4d60-9f2c-e74bdec1ab07" providerId="ADAL" clId="{3281FD78-146A-429D-AB57-320D41FD5084}" dt="2023-06-11T04:18:19.747" v="729"/>
        <pc:sldMkLst>
          <pc:docMk/>
          <pc:sldMk cId="3821331227" sldId="301"/>
        </pc:sldMkLst>
        <pc:spChg chg="add mod">
          <ac:chgData name="TAN Mei Yi [Harrisdale Senior High School]" userId="f9f029c9-d743-4d60-9f2c-e74bdec1ab07" providerId="ADAL" clId="{3281FD78-146A-429D-AB57-320D41FD5084}" dt="2023-06-09T02:23:48.856" v="286"/>
          <ac:spMkLst>
            <pc:docMk/>
            <pc:sldMk cId="3821331227" sldId="301"/>
            <ac:spMk id="2" creationId="{4C4681CE-5C8E-7E3F-0C41-0708FE7E0229}"/>
          </ac:spMkLst>
        </pc:spChg>
        <pc:spChg chg="mod">
          <ac:chgData name="TAN Mei Yi [Harrisdale Senior High School]" userId="f9f029c9-d743-4d60-9f2c-e74bdec1ab07" providerId="ADAL" clId="{3281FD78-146A-429D-AB57-320D41FD5084}" dt="2023-06-11T04:18:10.671" v="728" actId="207"/>
          <ac:spMkLst>
            <pc:docMk/>
            <pc:sldMk cId="3821331227" sldId="301"/>
            <ac:spMk id="3" creationId="{7AFCB9E2-EE47-42C6-8041-D4640A91052A}"/>
          </ac:spMkLst>
        </pc:spChg>
        <pc:spChg chg="del">
          <ac:chgData name="TAN Mei Yi [Harrisdale Senior High School]" userId="f9f029c9-d743-4d60-9f2c-e74bdec1ab07" providerId="ADAL" clId="{3281FD78-146A-429D-AB57-320D41FD5084}" dt="2023-06-09T02:23:48.582" v="285" actId="478"/>
          <ac:spMkLst>
            <pc:docMk/>
            <pc:sldMk cId="3821331227" sldId="301"/>
            <ac:spMk id="4" creationId="{B2760F6E-95D4-4419-BF5B-44C6DBA54A83}"/>
          </ac:spMkLst>
        </pc:spChg>
      </pc:sldChg>
      <pc:sldChg chg="add">
        <pc:chgData name="TAN Mei Yi [Harrisdale Senior High School]" userId="f9f029c9-d743-4d60-9f2c-e74bdec1ab07" providerId="ADAL" clId="{3281FD78-146A-429D-AB57-320D41FD5084}" dt="2023-06-09T02:20:30.311" v="263"/>
        <pc:sldMkLst>
          <pc:docMk/>
          <pc:sldMk cId="2956705432" sldId="302"/>
        </pc:sldMkLst>
      </pc:sldChg>
      <pc:sldChg chg="add">
        <pc:chgData name="TAN Mei Yi [Harrisdale Senior High School]" userId="f9f029c9-d743-4d60-9f2c-e74bdec1ab07" providerId="ADAL" clId="{3281FD78-146A-429D-AB57-320D41FD5084}" dt="2023-06-09T02:20:30.311" v="263"/>
        <pc:sldMkLst>
          <pc:docMk/>
          <pc:sldMk cId="3476950925" sldId="303"/>
        </pc:sldMkLst>
      </pc:sldChg>
      <pc:sldChg chg="add del">
        <pc:chgData name="TAN Mei Yi [Harrisdale Senior High School]" userId="f9f029c9-d743-4d60-9f2c-e74bdec1ab07" providerId="ADAL" clId="{3281FD78-146A-429D-AB57-320D41FD5084}" dt="2023-06-11T04:29:43.583" v="1147" actId="47"/>
        <pc:sldMkLst>
          <pc:docMk/>
          <pc:sldMk cId="1032667055" sldId="304"/>
        </pc:sldMkLst>
      </pc:sldChg>
      <pc:sldChg chg="addSp delSp modSp add mod modAnim">
        <pc:chgData name="TAN Mei Yi [Harrisdale Senior High School]" userId="f9f029c9-d743-4d60-9f2c-e74bdec1ab07" providerId="ADAL" clId="{3281FD78-146A-429D-AB57-320D41FD5084}" dt="2023-06-11T04:38:42.177" v="1378" actId="478"/>
        <pc:sldMkLst>
          <pc:docMk/>
          <pc:sldMk cId="3197842005" sldId="304"/>
        </pc:sldMkLst>
        <pc:spChg chg="mod">
          <ac:chgData name="TAN Mei Yi [Harrisdale Senior High School]" userId="f9f029c9-d743-4d60-9f2c-e74bdec1ab07" providerId="ADAL" clId="{3281FD78-146A-429D-AB57-320D41FD5084}" dt="2023-06-11T04:36:01.467" v="1258" actId="20577"/>
          <ac:spMkLst>
            <pc:docMk/>
            <pc:sldMk cId="3197842005" sldId="304"/>
            <ac:spMk id="3" creationId="{7AFCB9E2-EE47-42C6-8041-D4640A91052A}"/>
          </ac:spMkLst>
        </pc:spChg>
        <pc:spChg chg="add mod">
          <ac:chgData name="TAN Mei Yi [Harrisdale Senior High School]" userId="f9f029c9-d743-4d60-9f2c-e74bdec1ab07" providerId="ADAL" clId="{3281FD78-146A-429D-AB57-320D41FD5084}" dt="2023-06-11T04:38:00.741" v="1315" actId="14100"/>
          <ac:spMkLst>
            <pc:docMk/>
            <pc:sldMk cId="3197842005" sldId="304"/>
            <ac:spMk id="8" creationId="{FCD9B117-E0D9-ED86-943E-87FE37C965FF}"/>
          </ac:spMkLst>
        </pc:spChg>
        <pc:spChg chg="add mod">
          <ac:chgData name="TAN Mei Yi [Harrisdale Senior High School]" userId="f9f029c9-d743-4d60-9f2c-e74bdec1ab07" providerId="ADAL" clId="{3281FD78-146A-429D-AB57-320D41FD5084}" dt="2023-06-11T04:38:38.729" v="1376" actId="1076"/>
          <ac:spMkLst>
            <pc:docMk/>
            <pc:sldMk cId="3197842005" sldId="304"/>
            <ac:spMk id="9" creationId="{E53A6273-3CDE-4850-7F08-9F6ACBEB9DC1}"/>
          </ac:spMkLst>
        </pc:spChg>
        <pc:picChg chg="add del">
          <ac:chgData name="TAN Mei Yi [Harrisdale Senior High School]" userId="f9f029c9-d743-4d60-9f2c-e74bdec1ab07" providerId="ADAL" clId="{3281FD78-146A-429D-AB57-320D41FD5084}" dt="2023-06-11T04:38:40.713" v="1377" actId="478"/>
          <ac:picMkLst>
            <pc:docMk/>
            <pc:sldMk cId="3197842005" sldId="304"/>
            <ac:picMk id="5" creationId="{D320A9C4-E835-711C-80BB-EC6EF35F65DD}"/>
          </ac:picMkLst>
        </pc:picChg>
        <pc:picChg chg="add del mod">
          <ac:chgData name="TAN Mei Yi [Harrisdale Senior High School]" userId="f9f029c9-d743-4d60-9f2c-e74bdec1ab07" providerId="ADAL" clId="{3281FD78-146A-429D-AB57-320D41FD5084}" dt="2023-06-11T04:38:42.177" v="1378" actId="478"/>
          <ac:picMkLst>
            <pc:docMk/>
            <pc:sldMk cId="3197842005" sldId="304"/>
            <ac:picMk id="7" creationId="{EF161FFE-4BD9-A844-F7FC-EC6B0D5B22E4}"/>
          </ac:picMkLst>
        </pc:picChg>
      </pc:sldChg>
      <pc:sldChg chg="addSp delSp modSp add mod modAnim">
        <pc:chgData name="TAN Mei Yi [Harrisdale Senior High School]" userId="f9f029c9-d743-4d60-9f2c-e74bdec1ab07" providerId="ADAL" clId="{3281FD78-146A-429D-AB57-320D41FD5084}" dt="2023-06-11T04:42:25.057" v="1581" actId="1076"/>
        <pc:sldMkLst>
          <pc:docMk/>
          <pc:sldMk cId="2308434004" sldId="305"/>
        </pc:sldMkLst>
        <pc:spChg chg="mod">
          <ac:chgData name="TAN Mei Yi [Harrisdale Senior High School]" userId="f9f029c9-d743-4d60-9f2c-e74bdec1ab07" providerId="ADAL" clId="{3281FD78-146A-429D-AB57-320D41FD5084}" dt="2023-06-11T04:40:19.087" v="1478" actId="20577"/>
          <ac:spMkLst>
            <pc:docMk/>
            <pc:sldMk cId="2308434004" sldId="305"/>
            <ac:spMk id="3" creationId="{7AFCB9E2-EE47-42C6-8041-D4640A91052A}"/>
          </ac:spMkLst>
        </pc:spChg>
        <pc:spChg chg="add del mod">
          <ac:chgData name="TAN Mei Yi [Harrisdale Senior High School]" userId="f9f029c9-d743-4d60-9f2c-e74bdec1ab07" providerId="ADAL" clId="{3281FD78-146A-429D-AB57-320D41FD5084}" dt="2023-06-11T04:39:42.089" v="1442"/>
          <ac:spMkLst>
            <pc:docMk/>
            <pc:sldMk cId="2308434004" sldId="305"/>
            <ac:spMk id="4" creationId="{1660B1CD-0074-1024-B5C3-A46212DF6D3F}"/>
          </ac:spMkLst>
        </pc:spChg>
        <pc:spChg chg="add mod">
          <ac:chgData name="TAN Mei Yi [Harrisdale Senior High School]" userId="f9f029c9-d743-4d60-9f2c-e74bdec1ab07" providerId="ADAL" clId="{3281FD78-146A-429D-AB57-320D41FD5084}" dt="2023-06-11T04:40:55.266" v="1526" actId="20577"/>
          <ac:spMkLst>
            <pc:docMk/>
            <pc:sldMk cId="2308434004" sldId="305"/>
            <ac:spMk id="6" creationId="{B69AE662-1A6B-565D-277B-750BB35AA7EF}"/>
          </ac:spMkLst>
        </pc:spChg>
        <pc:spChg chg="add mod">
          <ac:chgData name="TAN Mei Yi [Harrisdale Senior High School]" userId="f9f029c9-d743-4d60-9f2c-e74bdec1ab07" providerId="ADAL" clId="{3281FD78-146A-429D-AB57-320D41FD5084}" dt="2023-06-11T04:41:30.987" v="1548" actId="1076"/>
          <ac:spMkLst>
            <pc:docMk/>
            <pc:sldMk cId="2308434004" sldId="305"/>
            <ac:spMk id="8" creationId="{216B4AD7-C387-53F0-D677-A77CFB2A8794}"/>
          </ac:spMkLst>
        </pc:spChg>
        <pc:spChg chg="add mod">
          <ac:chgData name="TAN Mei Yi [Harrisdale Senior High School]" userId="f9f029c9-d743-4d60-9f2c-e74bdec1ab07" providerId="ADAL" clId="{3281FD78-146A-429D-AB57-320D41FD5084}" dt="2023-06-11T04:42:25.057" v="1581" actId="1076"/>
          <ac:spMkLst>
            <pc:docMk/>
            <pc:sldMk cId="2308434004" sldId="305"/>
            <ac:spMk id="9" creationId="{B5CAED88-F347-D55F-D112-FCA23D377206}"/>
          </ac:spMkLst>
        </pc:spChg>
        <pc:picChg chg="del mod">
          <ac:chgData name="TAN Mei Yi [Harrisdale Senior High School]" userId="f9f029c9-d743-4d60-9f2c-e74bdec1ab07" providerId="ADAL" clId="{3281FD78-146A-429D-AB57-320D41FD5084}" dt="2023-06-11T04:41:55.670" v="1579" actId="478"/>
          <ac:picMkLst>
            <pc:docMk/>
            <pc:sldMk cId="2308434004" sldId="305"/>
            <ac:picMk id="5" creationId="{D320A9C4-E835-711C-80BB-EC6EF35F65DD}"/>
          </ac:picMkLst>
        </pc:picChg>
        <pc:picChg chg="del">
          <ac:chgData name="TAN Mei Yi [Harrisdale Senior High School]" userId="f9f029c9-d743-4d60-9f2c-e74bdec1ab07" providerId="ADAL" clId="{3281FD78-146A-429D-AB57-320D41FD5084}" dt="2023-06-11T04:42:21.771" v="1580" actId="478"/>
          <ac:picMkLst>
            <pc:docMk/>
            <pc:sldMk cId="2308434004" sldId="305"/>
            <ac:picMk id="7" creationId="{EF161FFE-4BD9-A844-F7FC-EC6B0D5B22E4}"/>
          </ac:picMkLst>
        </pc:picChg>
      </pc:sldChg>
    </pc:docChg>
  </pc:docChgLst>
  <pc:docChgLst>
    <pc:chgData name="TAN Mei Yi [Harrisdale Senior High School]" userId="f9f029c9-d743-4d60-9f2c-e74bdec1ab07" providerId="ADAL" clId="{EC486DBA-5717-4048-AFE4-2990C473D674}"/>
    <pc:docChg chg="undo custSel addSld delSld modSld sldOrd">
      <pc:chgData name="TAN Mei Yi [Harrisdale Senior High School]" userId="f9f029c9-d743-4d60-9f2c-e74bdec1ab07" providerId="ADAL" clId="{EC486DBA-5717-4048-AFE4-2990C473D674}" dt="2023-03-21T22:59:46.522" v="2405"/>
      <pc:docMkLst>
        <pc:docMk/>
      </pc:docMkLst>
      <pc:sldChg chg="modSp add del mod">
        <pc:chgData name="TAN Mei Yi [Harrisdale Senior High School]" userId="f9f029c9-d743-4d60-9f2c-e74bdec1ab07" providerId="ADAL" clId="{EC486DBA-5717-4048-AFE4-2990C473D674}" dt="2023-03-21T04:33:54.863" v="976" actId="47"/>
        <pc:sldMkLst>
          <pc:docMk/>
          <pc:sldMk cId="857879338" sldId="258"/>
        </pc:sldMkLst>
        <pc:spChg chg="mod">
          <ac:chgData name="TAN Mei Yi [Harrisdale Senior High School]" userId="f9f029c9-d743-4d60-9f2c-e74bdec1ab07" providerId="ADAL" clId="{EC486DBA-5717-4048-AFE4-2990C473D674}" dt="2023-03-21T02:47:13.476" v="217" actId="113"/>
          <ac:spMkLst>
            <pc:docMk/>
            <pc:sldMk cId="857879338" sldId="258"/>
            <ac:spMk id="4" creationId="{5F1EA2FE-0E83-4CD1-8601-1F14B9553255}"/>
          </ac:spMkLst>
        </pc:spChg>
        <pc:spChg chg="mod">
          <ac:chgData name="TAN Mei Yi [Harrisdale Senior High School]" userId="f9f029c9-d743-4d60-9f2c-e74bdec1ab07" providerId="ADAL" clId="{EC486DBA-5717-4048-AFE4-2990C473D674}" dt="2023-03-21T02:52:42.203" v="286" actId="113"/>
          <ac:spMkLst>
            <pc:docMk/>
            <pc:sldMk cId="857879338" sldId="258"/>
            <ac:spMk id="5" creationId="{F1594D03-1B56-45CF-95E0-45E5A38E51E9}"/>
          </ac:spMkLst>
        </pc:spChg>
      </pc:sldChg>
      <pc:sldChg chg="modSp add del mod">
        <pc:chgData name="TAN Mei Yi [Harrisdale Senior High School]" userId="f9f029c9-d743-4d60-9f2c-e74bdec1ab07" providerId="ADAL" clId="{EC486DBA-5717-4048-AFE4-2990C473D674}" dt="2023-03-21T04:33:54.863" v="976" actId="47"/>
        <pc:sldMkLst>
          <pc:docMk/>
          <pc:sldMk cId="1878992383" sldId="259"/>
        </pc:sldMkLst>
        <pc:spChg chg="mod">
          <ac:chgData name="TAN Mei Yi [Harrisdale Senior High School]" userId="f9f029c9-d743-4d60-9f2c-e74bdec1ab07" providerId="ADAL" clId="{EC486DBA-5717-4048-AFE4-2990C473D674}" dt="2023-03-21T02:46:43.911" v="213" actId="208"/>
          <ac:spMkLst>
            <pc:docMk/>
            <pc:sldMk cId="1878992383" sldId="259"/>
            <ac:spMk id="5" creationId="{F6BA34A1-8934-46F8-9DA4-4ADCF44AA800}"/>
          </ac:spMkLst>
        </pc:spChg>
      </pc:sldChg>
      <pc:sldChg chg="modSp add del mod">
        <pc:chgData name="TAN Mei Yi [Harrisdale Senior High School]" userId="f9f029c9-d743-4d60-9f2c-e74bdec1ab07" providerId="ADAL" clId="{EC486DBA-5717-4048-AFE4-2990C473D674}" dt="2023-03-21T04:33:54.863" v="976" actId="47"/>
        <pc:sldMkLst>
          <pc:docMk/>
          <pc:sldMk cId="2769207268" sldId="260"/>
        </pc:sldMkLst>
        <pc:spChg chg="mod">
          <ac:chgData name="TAN Mei Yi [Harrisdale Senior High School]" userId="f9f029c9-d743-4d60-9f2c-e74bdec1ab07" providerId="ADAL" clId="{EC486DBA-5717-4048-AFE4-2990C473D674}" dt="2023-03-21T02:46:49.677" v="215" actId="208"/>
          <ac:spMkLst>
            <pc:docMk/>
            <pc:sldMk cId="2769207268" sldId="260"/>
            <ac:spMk id="5" creationId="{D348877A-2F02-4454-ACF2-75400B6026DA}"/>
          </ac:spMkLst>
        </pc:spChg>
      </pc:sldChg>
      <pc:sldChg chg="addSp delSp modSp add mod modAnim">
        <pc:chgData name="TAN Mei Yi [Harrisdale Senior High School]" userId="f9f029c9-d743-4d60-9f2c-e74bdec1ab07" providerId="ADAL" clId="{EC486DBA-5717-4048-AFE4-2990C473D674}" dt="2023-03-21T04:54:46.925" v="1416" actId="20577"/>
        <pc:sldMkLst>
          <pc:docMk/>
          <pc:sldMk cId="3613507355" sldId="261"/>
        </pc:sldMkLst>
        <pc:spChg chg="add mod">
          <ac:chgData name="TAN Mei Yi [Harrisdale Senior High School]" userId="f9f029c9-d743-4d60-9f2c-e74bdec1ab07" providerId="ADAL" clId="{EC486DBA-5717-4048-AFE4-2990C473D674}" dt="2023-03-21T02:47:55.696" v="224"/>
          <ac:spMkLst>
            <pc:docMk/>
            <pc:sldMk cId="3613507355" sldId="261"/>
            <ac:spMk id="2" creationId="{D3A4EE4E-0A8C-75D9-9B59-F628F5DA6716}"/>
          </ac:spMkLst>
        </pc:spChg>
        <pc:spChg chg="mod">
          <ac:chgData name="TAN Mei Yi [Harrisdale Senior High School]" userId="f9f029c9-d743-4d60-9f2c-e74bdec1ab07" providerId="ADAL" clId="{EC486DBA-5717-4048-AFE4-2990C473D674}" dt="2023-03-21T04:45:31.287" v="1233" actId="14100"/>
          <ac:spMkLst>
            <pc:docMk/>
            <pc:sldMk cId="3613507355" sldId="261"/>
            <ac:spMk id="4" creationId="{24F0FCCC-18BE-4626-A628-761556E71901}"/>
          </ac:spMkLst>
        </pc:spChg>
        <pc:spChg chg="add del">
          <ac:chgData name="TAN Mei Yi [Harrisdale Senior High School]" userId="f9f029c9-d743-4d60-9f2c-e74bdec1ab07" providerId="ADAL" clId="{EC486DBA-5717-4048-AFE4-2990C473D674}" dt="2023-03-21T04:45:38.630" v="1235" actId="22"/>
          <ac:spMkLst>
            <pc:docMk/>
            <pc:sldMk cId="3613507355" sldId="261"/>
            <ac:spMk id="6" creationId="{DED50FE2-7B58-D339-BFC2-0E77B4EE1070}"/>
          </ac:spMkLst>
        </pc:spChg>
        <pc:spChg chg="add mod">
          <ac:chgData name="TAN Mei Yi [Harrisdale Senior High School]" userId="f9f029c9-d743-4d60-9f2c-e74bdec1ab07" providerId="ADAL" clId="{EC486DBA-5717-4048-AFE4-2990C473D674}" dt="2023-03-21T04:53:53.070" v="1363" actId="20577"/>
          <ac:spMkLst>
            <pc:docMk/>
            <pc:sldMk cId="3613507355" sldId="261"/>
            <ac:spMk id="8" creationId="{FB871E63-4066-5E52-C6DD-49E1DE77426E}"/>
          </ac:spMkLst>
        </pc:spChg>
        <pc:spChg chg="add mod">
          <ac:chgData name="TAN Mei Yi [Harrisdale Senior High School]" userId="f9f029c9-d743-4d60-9f2c-e74bdec1ab07" providerId="ADAL" clId="{EC486DBA-5717-4048-AFE4-2990C473D674}" dt="2023-03-21T04:54:46.925" v="1416" actId="20577"/>
          <ac:spMkLst>
            <pc:docMk/>
            <pc:sldMk cId="3613507355" sldId="261"/>
            <ac:spMk id="9" creationId="{11A43D98-42C6-A8A8-B26F-D31184266DBF}"/>
          </ac:spMkLst>
        </pc:spChg>
        <pc:spChg chg="del">
          <ac:chgData name="TAN Mei Yi [Harrisdale Senior High School]" userId="f9f029c9-d743-4d60-9f2c-e74bdec1ab07" providerId="ADAL" clId="{EC486DBA-5717-4048-AFE4-2990C473D674}" dt="2023-03-21T02:47:55.442" v="223" actId="478"/>
          <ac:spMkLst>
            <pc:docMk/>
            <pc:sldMk cId="3613507355" sldId="261"/>
            <ac:spMk id="11" creationId="{AF5C1421-D5F0-4114-ADBF-AB99F070D418}"/>
          </ac:spMkLst>
        </pc:spChg>
        <pc:graphicFrameChg chg="del">
          <ac:chgData name="TAN Mei Yi [Harrisdale Senior High School]" userId="f9f029c9-d743-4d60-9f2c-e74bdec1ab07" providerId="ADAL" clId="{EC486DBA-5717-4048-AFE4-2990C473D674}" dt="2023-03-21T04:45:23.762" v="1229" actId="478"/>
          <ac:graphicFrameMkLst>
            <pc:docMk/>
            <pc:sldMk cId="3613507355" sldId="261"/>
            <ac:graphicFrameMk id="5" creationId="{FD2F9DA5-5934-46CB-9EE3-B03FB0735D9E}"/>
          </ac:graphicFrameMkLst>
        </pc:graphicFrameChg>
        <pc:graphicFrameChg chg="add mod modGraphic">
          <ac:chgData name="TAN Mei Yi [Harrisdale Senior High School]" userId="f9f029c9-d743-4d60-9f2c-e74bdec1ab07" providerId="ADAL" clId="{EC486DBA-5717-4048-AFE4-2990C473D674}" dt="2023-03-21T04:52:24.710" v="1257" actId="1076"/>
          <ac:graphicFrameMkLst>
            <pc:docMk/>
            <pc:sldMk cId="3613507355" sldId="261"/>
            <ac:graphicFrameMk id="7" creationId="{2D51195B-F5CD-693B-8CD1-C5EB3AE5D0F6}"/>
          </ac:graphicFrameMkLst>
        </pc:graphicFrameChg>
      </pc:sldChg>
      <pc:sldChg chg="addSp delSp modSp add mod modAnim">
        <pc:chgData name="TAN Mei Yi [Harrisdale Senior High School]" userId="f9f029c9-d743-4d60-9f2c-e74bdec1ab07" providerId="ADAL" clId="{EC486DBA-5717-4048-AFE4-2990C473D674}" dt="2023-03-21T04:36:09.298" v="987" actId="1076"/>
        <pc:sldMkLst>
          <pc:docMk/>
          <pc:sldMk cId="1712966024" sldId="262"/>
        </pc:sldMkLst>
        <pc:spChg chg="mod">
          <ac:chgData name="TAN Mei Yi [Harrisdale Senior High School]" userId="f9f029c9-d743-4d60-9f2c-e74bdec1ab07" providerId="ADAL" clId="{EC486DBA-5717-4048-AFE4-2990C473D674}" dt="2023-03-21T04:36:09.298" v="987" actId="1076"/>
          <ac:spMkLst>
            <pc:docMk/>
            <pc:sldMk cId="1712966024" sldId="262"/>
            <ac:spMk id="2" creationId="{034B83EF-7145-46A1-A297-F89EDB2EDF63}"/>
          </ac:spMkLst>
        </pc:spChg>
        <pc:spChg chg="add mod">
          <ac:chgData name="TAN Mei Yi [Harrisdale Senior High School]" userId="f9f029c9-d743-4d60-9f2c-e74bdec1ab07" providerId="ADAL" clId="{EC486DBA-5717-4048-AFE4-2990C473D674}" dt="2023-03-21T02:47:17.502" v="220" actId="113"/>
          <ac:spMkLst>
            <pc:docMk/>
            <pc:sldMk cId="1712966024" sldId="262"/>
            <ac:spMk id="3" creationId="{89647CBC-9907-0573-3F2B-90BE75EB7304}"/>
          </ac:spMkLst>
        </pc:spChg>
        <pc:spChg chg="mod">
          <ac:chgData name="TAN Mei Yi [Harrisdale Senior High School]" userId="f9f029c9-d743-4d60-9f2c-e74bdec1ab07" providerId="ADAL" clId="{EC486DBA-5717-4048-AFE4-2990C473D674}" dt="2023-03-21T04:36:01.849" v="986" actId="207"/>
          <ac:spMkLst>
            <pc:docMk/>
            <pc:sldMk cId="1712966024" sldId="262"/>
            <ac:spMk id="4" creationId="{9E76DECC-2E56-4E5C-9633-E08EC6E764FC}"/>
          </ac:spMkLst>
        </pc:spChg>
        <pc:spChg chg="mod">
          <ac:chgData name="TAN Mei Yi [Harrisdale Senior High School]" userId="f9f029c9-d743-4d60-9f2c-e74bdec1ab07" providerId="ADAL" clId="{EC486DBA-5717-4048-AFE4-2990C473D674}" dt="2023-03-21T04:35:16.668" v="979" actId="207"/>
          <ac:spMkLst>
            <pc:docMk/>
            <pc:sldMk cId="1712966024" sldId="262"/>
            <ac:spMk id="6" creationId="{24EB6648-BB1F-4C8F-85C4-4EDD067ACD67}"/>
          </ac:spMkLst>
        </pc:spChg>
        <pc:spChg chg="mod">
          <ac:chgData name="TAN Mei Yi [Harrisdale Senior High School]" userId="f9f029c9-d743-4d60-9f2c-e74bdec1ab07" providerId="ADAL" clId="{EC486DBA-5717-4048-AFE4-2990C473D674}" dt="2023-03-21T04:35:16.668" v="979" actId="207"/>
          <ac:spMkLst>
            <pc:docMk/>
            <pc:sldMk cId="1712966024" sldId="262"/>
            <ac:spMk id="7" creationId="{5BCCB85D-FDCD-4AEA-8399-9BD6993232D7}"/>
          </ac:spMkLst>
        </pc:spChg>
        <pc:spChg chg="mod">
          <ac:chgData name="TAN Mei Yi [Harrisdale Senior High School]" userId="f9f029c9-d743-4d60-9f2c-e74bdec1ab07" providerId="ADAL" clId="{EC486DBA-5717-4048-AFE4-2990C473D674}" dt="2023-03-21T04:35:16.668" v="979" actId="207"/>
          <ac:spMkLst>
            <pc:docMk/>
            <pc:sldMk cId="1712966024" sldId="262"/>
            <ac:spMk id="8" creationId="{104BC84B-B557-4F58-A04B-1E5B31525896}"/>
          </ac:spMkLst>
        </pc:spChg>
        <pc:spChg chg="mod">
          <ac:chgData name="TAN Mei Yi [Harrisdale Senior High School]" userId="f9f029c9-d743-4d60-9f2c-e74bdec1ab07" providerId="ADAL" clId="{EC486DBA-5717-4048-AFE4-2990C473D674}" dt="2023-03-21T04:35:16.668" v="979" actId="207"/>
          <ac:spMkLst>
            <pc:docMk/>
            <pc:sldMk cId="1712966024" sldId="262"/>
            <ac:spMk id="9" creationId="{858F4AEA-3067-4B29-B7A0-C541C384496F}"/>
          </ac:spMkLst>
        </pc:spChg>
        <pc:spChg chg="del">
          <ac:chgData name="TAN Mei Yi [Harrisdale Senior High School]" userId="f9f029c9-d743-4d60-9f2c-e74bdec1ab07" providerId="ADAL" clId="{EC486DBA-5717-4048-AFE4-2990C473D674}" dt="2023-03-21T02:47:16.117" v="218" actId="478"/>
          <ac:spMkLst>
            <pc:docMk/>
            <pc:sldMk cId="1712966024" sldId="262"/>
            <ac:spMk id="10" creationId="{D21EEB9C-A6F4-4C89-8B7C-E8725D20DBEB}"/>
          </ac:spMkLst>
        </pc:spChg>
        <pc:spChg chg="mod">
          <ac:chgData name="TAN Mei Yi [Harrisdale Senior High School]" userId="f9f029c9-d743-4d60-9f2c-e74bdec1ab07" providerId="ADAL" clId="{EC486DBA-5717-4048-AFE4-2990C473D674}" dt="2023-03-21T04:36:09.298" v="987" actId="1076"/>
          <ac:spMkLst>
            <pc:docMk/>
            <pc:sldMk cId="1712966024" sldId="262"/>
            <ac:spMk id="11" creationId="{5EC52A82-FF44-4179-90A6-C58D8758FF32}"/>
          </ac:spMkLst>
        </pc:spChg>
      </pc:sldChg>
      <pc:sldChg chg="addSp delSp modSp add mod modAnim">
        <pc:chgData name="TAN Mei Yi [Harrisdale Senior High School]" userId="f9f029c9-d743-4d60-9f2c-e74bdec1ab07" providerId="ADAL" clId="{EC486DBA-5717-4048-AFE4-2990C473D674}" dt="2023-03-21T02:50:33.261" v="257" actId="207"/>
        <pc:sldMkLst>
          <pc:docMk/>
          <pc:sldMk cId="3354120846" sldId="263"/>
        </pc:sldMkLst>
        <pc:spChg chg="add mod">
          <ac:chgData name="TAN Mei Yi [Harrisdale Senior High School]" userId="f9f029c9-d743-4d60-9f2c-e74bdec1ab07" providerId="ADAL" clId="{EC486DBA-5717-4048-AFE4-2990C473D674}" dt="2023-03-21T02:48:22.402" v="236"/>
          <ac:spMkLst>
            <pc:docMk/>
            <pc:sldMk cId="3354120846" sldId="263"/>
            <ac:spMk id="2" creationId="{DDF12210-7B05-53A8-CF4A-6A4EA2C4F34D}"/>
          </ac:spMkLst>
        </pc:spChg>
        <pc:spChg chg="mod">
          <ac:chgData name="TAN Mei Yi [Harrisdale Senior High School]" userId="f9f029c9-d743-4d60-9f2c-e74bdec1ab07" providerId="ADAL" clId="{EC486DBA-5717-4048-AFE4-2990C473D674}" dt="2023-03-21T02:50:17.218" v="252" actId="207"/>
          <ac:spMkLst>
            <pc:docMk/>
            <pc:sldMk cId="3354120846" sldId="263"/>
            <ac:spMk id="4" creationId="{8ACB896E-A3D1-4615-A427-8BA83DFC8494}"/>
          </ac:spMkLst>
        </pc:spChg>
        <pc:spChg chg="mod">
          <ac:chgData name="TAN Mei Yi [Harrisdale Senior High School]" userId="f9f029c9-d743-4d60-9f2c-e74bdec1ab07" providerId="ADAL" clId="{EC486DBA-5717-4048-AFE4-2990C473D674}" dt="2023-03-21T02:50:33.261" v="257" actId="207"/>
          <ac:spMkLst>
            <pc:docMk/>
            <pc:sldMk cId="3354120846" sldId="263"/>
            <ac:spMk id="6" creationId="{B23A6F3D-A98A-4662-AD55-B35550C0C593}"/>
          </ac:spMkLst>
        </pc:spChg>
        <pc:spChg chg="mod">
          <ac:chgData name="TAN Mei Yi [Harrisdale Senior High School]" userId="f9f029c9-d743-4d60-9f2c-e74bdec1ab07" providerId="ADAL" clId="{EC486DBA-5717-4048-AFE4-2990C473D674}" dt="2023-03-21T02:50:33.261" v="257" actId="207"/>
          <ac:spMkLst>
            <pc:docMk/>
            <pc:sldMk cId="3354120846" sldId="263"/>
            <ac:spMk id="7" creationId="{65077B6F-10A8-462D-9B97-3ED908A90CD2}"/>
          </ac:spMkLst>
        </pc:spChg>
        <pc:spChg chg="mod">
          <ac:chgData name="TAN Mei Yi [Harrisdale Senior High School]" userId="f9f029c9-d743-4d60-9f2c-e74bdec1ab07" providerId="ADAL" clId="{EC486DBA-5717-4048-AFE4-2990C473D674}" dt="2023-03-21T02:50:33.261" v="257" actId="207"/>
          <ac:spMkLst>
            <pc:docMk/>
            <pc:sldMk cId="3354120846" sldId="263"/>
            <ac:spMk id="8" creationId="{F827F755-30E8-414B-9843-28FF7B0A5AD0}"/>
          </ac:spMkLst>
        </pc:spChg>
        <pc:spChg chg="mod">
          <ac:chgData name="TAN Mei Yi [Harrisdale Senior High School]" userId="f9f029c9-d743-4d60-9f2c-e74bdec1ab07" providerId="ADAL" clId="{EC486DBA-5717-4048-AFE4-2990C473D674}" dt="2023-03-21T02:50:33.261" v="257" actId="207"/>
          <ac:spMkLst>
            <pc:docMk/>
            <pc:sldMk cId="3354120846" sldId="263"/>
            <ac:spMk id="9" creationId="{D9CCBFFF-EB89-468B-A5F6-8E755ED94E36}"/>
          </ac:spMkLst>
        </pc:spChg>
        <pc:spChg chg="mod">
          <ac:chgData name="TAN Mei Yi [Harrisdale Senior High School]" userId="f9f029c9-d743-4d60-9f2c-e74bdec1ab07" providerId="ADAL" clId="{EC486DBA-5717-4048-AFE4-2990C473D674}" dt="2023-03-21T02:50:33.261" v="257" actId="207"/>
          <ac:spMkLst>
            <pc:docMk/>
            <pc:sldMk cId="3354120846" sldId="263"/>
            <ac:spMk id="10" creationId="{303F7EC0-B72B-4022-8A68-7FF844B47F5B}"/>
          </ac:spMkLst>
        </pc:spChg>
        <pc:spChg chg="del">
          <ac:chgData name="TAN Mei Yi [Harrisdale Senior High School]" userId="f9f029c9-d743-4d60-9f2c-e74bdec1ab07" providerId="ADAL" clId="{EC486DBA-5717-4048-AFE4-2990C473D674}" dt="2023-03-21T02:48:22.122" v="235" actId="478"/>
          <ac:spMkLst>
            <pc:docMk/>
            <pc:sldMk cId="3354120846" sldId="263"/>
            <ac:spMk id="11" creationId="{16E148F6-8EC3-4934-9DA7-042C85BFA198}"/>
          </ac:spMkLst>
        </pc:spChg>
      </pc:sldChg>
      <pc:sldChg chg="modSp add mod">
        <pc:chgData name="TAN Mei Yi [Harrisdale Senior High School]" userId="f9f029c9-d743-4d60-9f2c-e74bdec1ab07" providerId="ADAL" clId="{EC486DBA-5717-4048-AFE4-2990C473D674}" dt="2023-03-21T04:40:29.208" v="1023" actId="207"/>
        <pc:sldMkLst>
          <pc:docMk/>
          <pc:sldMk cId="3746843768" sldId="265"/>
        </pc:sldMkLst>
        <pc:spChg chg="mod">
          <ac:chgData name="TAN Mei Yi [Harrisdale Senior High School]" userId="f9f029c9-d743-4d60-9f2c-e74bdec1ab07" providerId="ADAL" clId="{EC486DBA-5717-4048-AFE4-2990C473D674}" dt="2023-03-21T02:47:51.569" v="222" actId="208"/>
          <ac:spMkLst>
            <pc:docMk/>
            <pc:sldMk cId="3746843768" sldId="265"/>
            <ac:spMk id="4" creationId="{857D9585-9D3E-4A06-9F81-67B58D5176A9}"/>
          </ac:spMkLst>
        </pc:spChg>
        <pc:spChg chg="mod">
          <ac:chgData name="TAN Mei Yi [Harrisdale Senior High School]" userId="f9f029c9-d743-4d60-9f2c-e74bdec1ab07" providerId="ADAL" clId="{EC486DBA-5717-4048-AFE4-2990C473D674}" dt="2023-03-21T04:40:29.208" v="1023" actId="207"/>
          <ac:spMkLst>
            <pc:docMk/>
            <pc:sldMk cId="3746843768" sldId="265"/>
            <ac:spMk id="6" creationId="{6F658A58-2EE8-413E-B20C-C41D4DD7BCAD}"/>
          </ac:spMkLst>
        </pc:spChg>
        <pc:spChg chg="mod">
          <ac:chgData name="TAN Mei Yi [Harrisdale Senior High School]" userId="f9f029c9-d743-4d60-9f2c-e74bdec1ab07" providerId="ADAL" clId="{EC486DBA-5717-4048-AFE4-2990C473D674}" dt="2023-03-21T04:40:29.208" v="1023" actId="207"/>
          <ac:spMkLst>
            <pc:docMk/>
            <pc:sldMk cId="3746843768" sldId="265"/>
            <ac:spMk id="7" creationId="{816B3E95-E528-4200-9281-DECD03B804AA}"/>
          </ac:spMkLst>
        </pc:spChg>
        <pc:spChg chg="mod">
          <ac:chgData name="TAN Mei Yi [Harrisdale Senior High School]" userId="f9f029c9-d743-4d60-9f2c-e74bdec1ab07" providerId="ADAL" clId="{EC486DBA-5717-4048-AFE4-2990C473D674}" dt="2023-03-21T04:40:29.208" v="1023" actId="207"/>
          <ac:spMkLst>
            <pc:docMk/>
            <pc:sldMk cId="3746843768" sldId="265"/>
            <ac:spMk id="8" creationId="{D695D14D-8EE5-424C-8224-C7AB6C9E1952}"/>
          </ac:spMkLst>
        </pc:spChg>
        <pc:spChg chg="mod">
          <ac:chgData name="TAN Mei Yi [Harrisdale Senior High School]" userId="f9f029c9-d743-4d60-9f2c-e74bdec1ab07" providerId="ADAL" clId="{EC486DBA-5717-4048-AFE4-2990C473D674}" dt="2023-03-21T04:40:29.208" v="1023" actId="207"/>
          <ac:spMkLst>
            <pc:docMk/>
            <pc:sldMk cId="3746843768" sldId="265"/>
            <ac:spMk id="9" creationId="{B5D182F9-D5D9-4FBA-AD4D-F8486031ECED}"/>
          </ac:spMkLst>
        </pc:spChg>
        <pc:spChg chg="mod">
          <ac:chgData name="TAN Mei Yi [Harrisdale Senior High School]" userId="f9f029c9-d743-4d60-9f2c-e74bdec1ab07" providerId="ADAL" clId="{EC486DBA-5717-4048-AFE4-2990C473D674}" dt="2023-03-21T04:39:24.766" v="1017" actId="20577"/>
          <ac:spMkLst>
            <pc:docMk/>
            <pc:sldMk cId="3746843768" sldId="265"/>
            <ac:spMk id="10" creationId="{E4BD47E4-0554-49EB-8EE4-C142AF30F3C9}"/>
          </ac:spMkLst>
        </pc:spChg>
        <pc:spChg chg="mod">
          <ac:chgData name="TAN Mei Yi [Harrisdale Senior High School]" userId="f9f029c9-d743-4d60-9f2c-e74bdec1ab07" providerId="ADAL" clId="{EC486DBA-5717-4048-AFE4-2990C473D674}" dt="2023-03-21T04:40:29.208" v="1023" actId="207"/>
          <ac:spMkLst>
            <pc:docMk/>
            <pc:sldMk cId="3746843768" sldId="265"/>
            <ac:spMk id="12" creationId="{DCEB5DFD-A0CF-41D2-B30D-4962CE49AD7F}"/>
          </ac:spMkLst>
        </pc:spChg>
        <pc:spChg chg="mod">
          <ac:chgData name="TAN Mei Yi [Harrisdale Senior High School]" userId="f9f029c9-d743-4d60-9f2c-e74bdec1ab07" providerId="ADAL" clId="{EC486DBA-5717-4048-AFE4-2990C473D674}" dt="2023-03-21T04:40:29.208" v="1023" actId="207"/>
          <ac:spMkLst>
            <pc:docMk/>
            <pc:sldMk cId="3746843768" sldId="265"/>
            <ac:spMk id="13" creationId="{3B42FDA0-E557-45B7-A741-741B8C74404E}"/>
          </ac:spMkLst>
        </pc:spChg>
        <pc:spChg chg="mod">
          <ac:chgData name="TAN Mei Yi [Harrisdale Senior High School]" userId="f9f029c9-d743-4d60-9f2c-e74bdec1ab07" providerId="ADAL" clId="{EC486DBA-5717-4048-AFE4-2990C473D674}" dt="2023-03-21T04:40:29.208" v="1023" actId="207"/>
          <ac:spMkLst>
            <pc:docMk/>
            <pc:sldMk cId="3746843768" sldId="265"/>
            <ac:spMk id="14" creationId="{B657AB40-1BD6-4E88-A65C-4968D75DC110}"/>
          </ac:spMkLst>
        </pc:spChg>
        <pc:spChg chg="mod">
          <ac:chgData name="TAN Mei Yi [Harrisdale Senior High School]" userId="f9f029c9-d743-4d60-9f2c-e74bdec1ab07" providerId="ADAL" clId="{EC486DBA-5717-4048-AFE4-2990C473D674}" dt="2023-03-21T04:40:29.208" v="1023" actId="207"/>
          <ac:spMkLst>
            <pc:docMk/>
            <pc:sldMk cId="3746843768" sldId="265"/>
            <ac:spMk id="15" creationId="{7E1CD734-185F-4B6E-8506-E9803779502F}"/>
          </ac:spMkLst>
        </pc:spChg>
        <pc:grpChg chg="mod">
          <ac:chgData name="TAN Mei Yi [Harrisdale Senior High School]" userId="f9f029c9-d743-4d60-9f2c-e74bdec1ab07" providerId="ADAL" clId="{EC486DBA-5717-4048-AFE4-2990C473D674}" dt="2023-03-21T04:39:53.521" v="1021" actId="1076"/>
          <ac:grpSpMkLst>
            <pc:docMk/>
            <pc:sldMk cId="3746843768" sldId="265"/>
            <ac:grpSpMk id="57" creationId="{EE5C530B-5E85-4656-A371-BBB36077B596}"/>
          </ac:grpSpMkLst>
        </pc:grpChg>
        <pc:grpChg chg="mod">
          <ac:chgData name="TAN Mei Yi [Harrisdale Senior High School]" userId="f9f029c9-d743-4d60-9f2c-e74bdec1ab07" providerId="ADAL" clId="{EC486DBA-5717-4048-AFE4-2990C473D674}" dt="2023-03-21T04:39:53.521" v="1021" actId="1076"/>
          <ac:grpSpMkLst>
            <pc:docMk/>
            <pc:sldMk cId="3746843768" sldId="265"/>
            <ac:grpSpMk id="58" creationId="{EC95FB4B-E5D4-45EF-A9DD-B00FAEF74688}"/>
          </ac:grpSpMkLst>
        </pc:grpChg>
        <pc:grpChg chg="mod">
          <ac:chgData name="TAN Mei Yi [Harrisdale Senior High School]" userId="f9f029c9-d743-4d60-9f2c-e74bdec1ab07" providerId="ADAL" clId="{EC486DBA-5717-4048-AFE4-2990C473D674}" dt="2023-03-21T04:39:47.884" v="1018" actId="1076"/>
          <ac:grpSpMkLst>
            <pc:docMk/>
            <pc:sldMk cId="3746843768" sldId="265"/>
            <ac:grpSpMk id="59" creationId="{18ABDC92-6615-424D-BACF-2FDA548B83DB}"/>
          </ac:grpSpMkLst>
        </pc:grpChg>
        <pc:inkChg chg="mod">
          <ac:chgData name="TAN Mei Yi [Harrisdale Senior High School]" userId="f9f029c9-d743-4d60-9f2c-e74bdec1ab07" providerId="ADAL" clId="{EC486DBA-5717-4048-AFE4-2990C473D674}" dt="2023-03-21T04:39:47.884" v="1018" actId="1076"/>
          <ac:inkMkLst>
            <pc:docMk/>
            <pc:sldMk cId="3746843768" sldId="265"/>
            <ac:inkMk id="35" creationId="{99D35F93-208D-47D7-A41E-CCE5AD39914C}"/>
          </ac:inkMkLst>
        </pc:inkChg>
      </pc:sldChg>
      <pc:sldChg chg="addSp delSp modSp add mod modAnim">
        <pc:chgData name="TAN Mei Yi [Harrisdale Senior High School]" userId="f9f029c9-d743-4d60-9f2c-e74bdec1ab07" providerId="ADAL" clId="{EC486DBA-5717-4048-AFE4-2990C473D674}" dt="2023-03-21T04:41:12.200" v="1033"/>
        <pc:sldMkLst>
          <pc:docMk/>
          <pc:sldMk cId="1976409363" sldId="266"/>
        </pc:sldMkLst>
        <pc:spChg chg="add mod">
          <ac:chgData name="TAN Mei Yi [Harrisdale Senior High School]" userId="f9f029c9-d743-4d60-9f2c-e74bdec1ab07" providerId="ADAL" clId="{EC486DBA-5717-4048-AFE4-2990C473D674}" dt="2023-03-21T02:48:01.001" v="226"/>
          <ac:spMkLst>
            <pc:docMk/>
            <pc:sldMk cId="1976409363" sldId="266"/>
            <ac:spMk id="2" creationId="{CC027075-24BB-2BB2-3EB8-E0D7C40ED191}"/>
          </ac:spMkLst>
        </pc:spChg>
        <pc:spChg chg="mod">
          <ac:chgData name="TAN Mei Yi [Harrisdale Senior High School]" userId="f9f029c9-d743-4d60-9f2c-e74bdec1ab07" providerId="ADAL" clId="{EC486DBA-5717-4048-AFE4-2990C473D674}" dt="2023-03-21T04:41:01.704" v="1030" actId="207"/>
          <ac:spMkLst>
            <pc:docMk/>
            <pc:sldMk cId="1976409363" sldId="266"/>
            <ac:spMk id="4" creationId="{24F0FCCC-18BE-4626-A628-761556E71901}"/>
          </ac:spMkLst>
        </pc:spChg>
        <pc:spChg chg="mod">
          <ac:chgData name="TAN Mei Yi [Harrisdale Senior High School]" userId="f9f029c9-d743-4d60-9f2c-e74bdec1ab07" providerId="ADAL" clId="{EC486DBA-5717-4048-AFE4-2990C473D674}" dt="2023-03-21T04:40:55.227" v="1029" actId="207"/>
          <ac:spMkLst>
            <pc:docMk/>
            <pc:sldMk cId="1976409363" sldId="266"/>
            <ac:spMk id="6" creationId="{C527E3E7-15C6-4290-8A88-8FEA91EFA01E}"/>
          </ac:spMkLst>
        </pc:spChg>
        <pc:spChg chg="mod">
          <ac:chgData name="TAN Mei Yi [Harrisdale Senior High School]" userId="f9f029c9-d743-4d60-9f2c-e74bdec1ab07" providerId="ADAL" clId="{EC486DBA-5717-4048-AFE4-2990C473D674}" dt="2023-03-21T04:40:55.227" v="1029" actId="207"/>
          <ac:spMkLst>
            <pc:docMk/>
            <pc:sldMk cId="1976409363" sldId="266"/>
            <ac:spMk id="7" creationId="{DB85549C-FDAE-40E5-B5F8-F07CEAB7AA75}"/>
          </ac:spMkLst>
        </pc:spChg>
        <pc:spChg chg="mod">
          <ac:chgData name="TAN Mei Yi [Harrisdale Senior High School]" userId="f9f029c9-d743-4d60-9f2c-e74bdec1ab07" providerId="ADAL" clId="{EC486DBA-5717-4048-AFE4-2990C473D674}" dt="2023-03-21T04:40:55.227" v="1029" actId="207"/>
          <ac:spMkLst>
            <pc:docMk/>
            <pc:sldMk cId="1976409363" sldId="266"/>
            <ac:spMk id="8" creationId="{6CC20FF9-835B-4953-9FEA-13B90A45E76F}"/>
          </ac:spMkLst>
        </pc:spChg>
        <pc:spChg chg="mod">
          <ac:chgData name="TAN Mei Yi [Harrisdale Senior High School]" userId="f9f029c9-d743-4d60-9f2c-e74bdec1ab07" providerId="ADAL" clId="{EC486DBA-5717-4048-AFE4-2990C473D674}" dt="2023-03-21T04:40:55.227" v="1029" actId="207"/>
          <ac:spMkLst>
            <pc:docMk/>
            <pc:sldMk cId="1976409363" sldId="266"/>
            <ac:spMk id="9" creationId="{05BACD37-D8C5-4A2A-A8C9-9BE961A078E0}"/>
          </ac:spMkLst>
        </pc:spChg>
        <pc:spChg chg="mod">
          <ac:chgData name="TAN Mei Yi [Harrisdale Senior High School]" userId="f9f029c9-d743-4d60-9f2c-e74bdec1ab07" providerId="ADAL" clId="{EC486DBA-5717-4048-AFE4-2990C473D674}" dt="2023-03-21T04:40:55.227" v="1029" actId="207"/>
          <ac:spMkLst>
            <pc:docMk/>
            <pc:sldMk cId="1976409363" sldId="266"/>
            <ac:spMk id="10" creationId="{049724AB-61E2-4EF2-9128-CF9B13CA4868}"/>
          </ac:spMkLst>
        </pc:spChg>
        <pc:spChg chg="del">
          <ac:chgData name="TAN Mei Yi [Harrisdale Senior High School]" userId="f9f029c9-d743-4d60-9f2c-e74bdec1ab07" providerId="ADAL" clId="{EC486DBA-5717-4048-AFE4-2990C473D674}" dt="2023-03-21T02:48:00.723" v="225" actId="478"/>
          <ac:spMkLst>
            <pc:docMk/>
            <pc:sldMk cId="1976409363" sldId="266"/>
            <ac:spMk id="11" creationId="{AF5C1421-D5F0-4114-ADBF-AB99F070D418}"/>
          </ac:spMkLst>
        </pc:spChg>
      </pc:sldChg>
      <pc:sldChg chg="addSp delSp modSp add mod">
        <pc:chgData name="TAN Mei Yi [Harrisdale Senior High School]" userId="f9f029c9-d743-4d60-9f2c-e74bdec1ab07" providerId="ADAL" clId="{EC486DBA-5717-4048-AFE4-2990C473D674}" dt="2023-03-21T02:52:24.419" v="284" actId="113"/>
        <pc:sldMkLst>
          <pc:docMk/>
          <pc:sldMk cId="1415708637" sldId="267"/>
        </pc:sldMkLst>
        <pc:spChg chg="mod">
          <ac:chgData name="TAN Mei Yi [Harrisdale Senior High School]" userId="f9f029c9-d743-4d60-9f2c-e74bdec1ab07" providerId="ADAL" clId="{EC486DBA-5717-4048-AFE4-2990C473D674}" dt="2023-03-21T02:52:24.419" v="284" actId="113"/>
          <ac:spMkLst>
            <pc:docMk/>
            <pc:sldMk cId="1415708637" sldId="267"/>
            <ac:spMk id="2" creationId="{17A8023C-83B6-4A79-BCD9-45E6E6A910CB}"/>
          </ac:spMkLst>
        </pc:spChg>
        <pc:spChg chg="add mod">
          <ac:chgData name="TAN Mei Yi [Harrisdale Senior High School]" userId="f9f029c9-d743-4d60-9f2c-e74bdec1ab07" providerId="ADAL" clId="{EC486DBA-5717-4048-AFE4-2990C473D674}" dt="2023-03-21T02:48:04.662" v="228"/>
          <ac:spMkLst>
            <pc:docMk/>
            <pc:sldMk cId="1415708637" sldId="267"/>
            <ac:spMk id="3" creationId="{91C862D0-0172-87C2-CBB0-2FF46D101744}"/>
          </ac:spMkLst>
        </pc:spChg>
        <pc:spChg chg="mod">
          <ac:chgData name="TAN Mei Yi [Harrisdale Senior High School]" userId="f9f029c9-d743-4d60-9f2c-e74bdec1ab07" providerId="ADAL" clId="{EC486DBA-5717-4048-AFE4-2990C473D674}" dt="2023-03-21T02:52:18.462" v="282" actId="207"/>
          <ac:spMkLst>
            <pc:docMk/>
            <pc:sldMk cId="1415708637" sldId="267"/>
            <ac:spMk id="4" creationId="{24F0FCCC-18BE-4626-A628-761556E71901}"/>
          </ac:spMkLst>
        </pc:spChg>
        <pc:spChg chg="mod">
          <ac:chgData name="TAN Mei Yi [Harrisdale Senior High School]" userId="f9f029c9-d743-4d60-9f2c-e74bdec1ab07" providerId="ADAL" clId="{EC486DBA-5717-4048-AFE4-2990C473D674}" dt="2023-03-21T02:52:05.620" v="281" actId="207"/>
          <ac:spMkLst>
            <pc:docMk/>
            <pc:sldMk cId="1415708637" sldId="267"/>
            <ac:spMk id="6" creationId="{C527E3E7-15C6-4290-8A88-8FEA91EFA01E}"/>
          </ac:spMkLst>
        </pc:spChg>
        <pc:spChg chg="mod">
          <ac:chgData name="TAN Mei Yi [Harrisdale Senior High School]" userId="f9f029c9-d743-4d60-9f2c-e74bdec1ab07" providerId="ADAL" clId="{EC486DBA-5717-4048-AFE4-2990C473D674}" dt="2023-03-21T02:52:05.620" v="281" actId="207"/>
          <ac:spMkLst>
            <pc:docMk/>
            <pc:sldMk cId="1415708637" sldId="267"/>
            <ac:spMk id="7" creationId="{DB85549C-FDAE-40E5-B5F8-F07CEAB7AA75}"/>
          </ac:spMkLst>
        </pc:spChg>
        <pc:spChg chg="mod">
          <ac:chgData name="TAN Mei Yi [Harrisdale Senior High School]" userId="f9f029c9-d743-4d60-9f2c-e74bdec1ab07" providerId="ADAL" clId="{EC486DBA-5717-4048-AFE4-2990C473D674}" dt="2023-03-21T02:52:05.620" v="281" actId="207"/>
          <ac:spMkLst>
            <pc:docMk/>
            <pc:sldMk cId="1415708637" sldId="267"/>
            <ac:spMk id="8" creationId="{6CC20FF9-835B-4953-9FEA-13B90A45E76F}"/>
          </ac:spMkLst>
        </pc:spChg>
        <pc:spChg chg="mod">
          <ac:chgData name="TAN Mei Yi [Harrisdale Senior High School]" userId="f9f029c9-d743-4d60-9f2c-e74bdec1ab07" providerId="ADAL" clId="{EC486DBA-5717-4048-AFE4-2990C473D674}" dt="2023-03-21T02:52:05.620" v="281" actId="207"/>
          <ac:spMkLst>
            <pc:docMk/>
            <pc:sldMk cId="1415708637" sldId="267"/>
            <ac:spMk id="9" creationId="{05BACD37-D8C5-4A2A-A8C9-9BE961A078E0}"/>
          </ac:spMkLst>
        </pc:spChg>
        <pc:spChg chg="mod">
          <ac:chgData name="TAN Mei Yi [Harrisdale Senior High School]" userId="f9f029c9-d743-4d60-9f2c-e74bdec1ab07" providerId="ADAL" clId="{EC486DBA-5717-4048-AFE4-2990C473D674}" dt="2023-03-21T02:52:05.620" v="281" actId="207"/>
          <ac:spMkLst>
            <pc:docMk/>
            <pc:sldMk cId="1415708637" sldId="267"/>
            <ac:spMk id="10" creationId="{049724AB-61E2-4EF2-9128-CF9B13CA4868}"/>
          </ac:spMkLst>
        </pc:spChg>
        <pc:spChg chg="del">
          <ac:chgData name="TAN Mei Yi [Harrisdale Senior High School]" userId="f9f029c9-d743-4d60-9f2c-e74bdec1ab07" providerId="ADAL" clId="{EC486DBA-5717-4048-AFE4-2990C473D674}" dt="2023-03-21T02:48:04.446" v="227" actId="478"/>
          <ac:spMkLst>
            <pc:docMk/>
            <pc:sldMk cId="1415708637" sldId="267"/>
            <ac:spMk id="11" creationId="{AF5C1421-D5F0-4114-ADBF-AB99F070D418}"/>
          </ac:spMkLst>
        </pc:spChg>
        <pc:spChg chg="mod">
          <ac:chgData name="TAN Mei Yi [Harrisdale Senior High School]" userId="f9f029c9-d743-4d60-9f2c-e74bdec1ab07" providerId="ADAL" clId="{EC486DBA-5717-4048-AFE4-2990C473D674}" dt="2023-03-21T02:52:24.419" v="284" actId="113"/>
          <ac:spMkLst>
            <pc:docMk/>
            <pc:sldMk cId="1415708637" sldId="267"/>
            <ac:spMk id="12" creationId="{5EAB6DE4-31F0-4A9D-82A9-F9101EE6C589}"/>
          </ac:spMkLst>
        </pc:spChg>
        <pc:spChg chg="mod">
          <ac:chgData name="TAN Mei Yi [Harrisdale Senior High School]" userId="f9f029c9-d743-4d60-9f2c-e74bdec1ab07" providerId="ADAL" clId="{EC486DBA-5717-4048-AFE4-2990C473D674}" dt="2023-03-21T02:52:24.419" v="284" actId="113"/>
          <ac:spMkLst>
            <pc:docMk/>
            <pc:sldMk cId="1415708637" sldId="267"/>
            <ac:spMk id="13" creationId="{D55BEB69-D4B0-469D-ACBA-9A6711528EA7}"/>
          </ac:spMkLst>
        </pc:spChg>
      </pc:sldChg>
      <pc:sldChg chg="addSp delSp modSp add mod modAnim">
        <pc:chgData name="TAN Mei Yi [Harrisdale Senior High School]" userId="f9f029c9-d743-4d60-9f2c-e74bdec1ab07" providerId="ADAL" clId="{EC486DBA-5717-4048-AFE4-2990C473D674}" dt="2023-03-21T02:51:03.155" v="271" actId="20577"/>
        <pc:sldMkLst>
          <pc:docMk/>
          <pc:sldMk cId="3715311180" sldId="268"/>
        </pc:sldMkLst>
        <pc:spChg chg="add mod">
          <ac:chgData name="TAN Mei Yi [Harrisdale Senior High School]" userId="f9f029c9-d743-4d60-9f2c-e74bdec1ab07" providerId="ADAL" clId="{EC486DBA-5717-4048-AFE4-2990C473D674}" dt="2023-03-21T02:51:03.155" v="271" actId="20577"/>
          <ac:spMkLst>
            <pc:docMk/>
            <pc:sldMk cId="3715311180" sldId="268"/>
            <ac:spMk id="2" creationId="{DEE5ED94-0D0F-5D85-D495-802680694B2A}"/>
          </ac:spMkLst>
        </pc:spChg>
        <pc:spChg chg="mod">
          <ac:chgData name="TAN Mei Yi [Harrisdale Senior High School]" userId="f9f029c9-d743-4d60-9f2c-e74bdec1ab07" providerId="ADAL" clId="{EC486DBA-5717-4048-AFE4-2990C473D674}" dt="2023-03-21T02:49:40.367" v="245" actId="207"/>
          <ac:spMkLst>
            <pc:docMk/>
            <pc:sldMk cId="3715311180" sldId="268"/>
            <ac:spMk id="4" creationId="{8ACB896E-A3D1-4615-A427-8BA83DFC8494}"/>
          </ac:spMkLst>
        </pc:spChg>
        <pc:spChg chg="mod">
          <ac:chgData name="TAN Mei Yi [Harrisdale Senior High School]" userId="f9f029c9-d743-4d60-9f2c-e74bdec1ab07" providerId="ADAL" clId="{EC486DBA-5717-4048-AFE4-2990C473D674}" dt="2023-03-21T02:49:30.060" v="243" actId="207"/>
          <ac:spMkLst>
            <pc:docMk/>
            <pc:sldMk cId="3715311180" sldId="268"/>
            <ac:spMk id="6" creationId="{B23A6F3D-A98A-4662-AD55-B35550C0C593}"/>
          </ac:spMkLst>
        </pc:spChg>
        <pc:spChg chg="mod">
          <ac:chgData name="TAN Mei Yi [Harrisdale Senior High School]" userId="f9f029c9-d743-4d60-9f2c-e74bdec1ab07" providerId="ADAL" clId="{EC486DBA-5717-4048-AFE4-2990C473D674}" dt="2023-03-21T02:49:30.060" v="243" actId="207"/>
          <ac:spMkLst>
            <pc:docMk/>
            <pc:sldMk cId="3715311180" sldId="268"/>
            <ac:spMk id="7" creationId="{65077B6F-10A8-462D-9B97-3ED908A90CD2}"/>
          </ac:spMkLst>
        </pc:spChg>
        <pc:spChg chg="mod">
          <ac:chgData name="TAN Mei Yi [Harrisdale Senior High School]" userId="f9f029c9-d743-4d60-9f2c-e74bdec1ab07" providerId="ADAL" clId="{EC486DBA-5717-4048-AFE4-2990C473D674}" dt="2023-03-21T02:49:30.060" v="243" actId="207"/>
          <ac:spMkLst>
            <pc:docMk/>
            <pc:sldMk cId="3715311180" sldId="268"/>
            <ac:spMk id="8" creationId="{F827F755-30E8-414B-9843-28FF7B0A5AD0}"/>
          </ac:spMkLst>
        </pc:spChg>
        <pc:spChg chg="mod">
          <ac:chgData name="TAN Mei Yi [Harrisdale Senior High School]" userId="f9f029c9-d743-4d60-9f2c-e74bdec1ab07" providerId="ADAL" clId="{EC486DBA-5717-4048-AFE4-2990C473D674}" dt="2023-03-21T02:49:30.060" v="243" actId="207"/>
          <ac:spMkLst>
            <pc:docMk/>
            <pc:sldMk cId="3715311180" sldId="268"/>
            <ac:spMk id="9" creationId="{D9CCBFFF-EB89-468B-A5F6-8E755ED94E36}"/>
          </ac:spMkLst>
        </pc:spChg>
        <pc:spChg chg="mod">
          <ac:chgData name="TAN Mei Yi [Harrisdale Senior High School]" userId="f9f029c9-d743-4d60-9f2c-e74bdec1ab07" providerId="ADAL" clId="{EC486DBA-5717-4048-AFE4-2990C473D674}" dt="2023-03-21T02:49:30.060" v="243" actId="207"/>
          <ac:spMkLst>
            <pc:docMk/>
            <pc:sldMk cId="3715311180" sldId="268"/>
            <ac:spMk id="10" creationId="{303F7EC0-B72B-4022-8A68-7FF844B47F5B}"/>
          </ac:spMkLst>
        </pc:spChg>
        <pc:spChg chg="del">
          <ac:chgData name="TAN Mei Yi [Harrisdale Senior High School]" userId="f9f029c9-d743-4d60-9f2c-e74bdec1ab07" providerId="ADAL" clId="{EC486DBA-5717-4048-AFE4-2990C473D674}" dt="2023-03-21T02:48:25.209" v="237" actId="478"/>
          <ac:spMkLst>
            <pc:docMk/>
            <pc:sldMk cId="3715311180" sldId="268"/>
            <ac:spMk id="11" creationId="{16E148F6-8EC3-4934-9DA7-042C85BFA198}"/>
          </ac:spMkLst>
        </pc:spChg>
      </pc:sldChg>
      <pc:sldChg chg="addSp delSp modSp add mod delAnim modAnim">
        <pc:chgData name="TAN Mei Yi [Harrisdale Senior High School]" userId="f9f029c9-d743-4d60-9f2c-e74bdec1ab07" providerId="ADAL" clId="{EC486DBA-5717-4048-AFE4-2990C473D674}" dt="2023-03-21T05:17:47.509" v="1930" actId="1076"/>
        <pc:sldMkLst>
          <pc:docMk/>
          <pc:sldMk cId="4017903647" sldId="269"/>
        </pc:sldMkLst>
        <pc:spChg chg="add mod">
          <ac:chgData name="TAN Mei Yi [Harrisdale Senior High School]" userId="f9f029c9-d743-4d60-9f2c-e74bdec1ab07" providerId="ADAL" clId="{EC486DBA-5717-4048-AFE4-2990C473D674}" dt="2023-03-21T02:48:08.910" v="230"/>
          <ac:spMkLst>
            <pc:docMk/>
            <pc:sldMk cId="4017903647" sldId="269"/>
            <ac:spMk id="2" creationId="{2924C50B-E2A6-BCF0-661E-81C61C46243C}"/>
          </ac:spMkLst>
        </pc:spChg>
        <pc:spChg chg="add mod">
          <ac:chgData name="TAN Mei Yi [Harrisdale Senior High School]" userId="f9f029c9-d743-4d60-9f2c-e74bdec1ab07" providerId="ADAL" clId="{EC486DBA-5717-4048-AFE4-2990C473D674}" dt="2023-03-21T05:17:47.509" v="1930" actId="1076"/>
          <ac:spMkLst>
            <pc:docMk/>
            <pc:sldMk cId="4017903647" sldId="269"/>
            <ac:spMk id="3" creationId="{0B55920C-A4AD-6A9A-B7B0-F08B76523531}"/>
          </ac:spMkLst>
        </pc:spChg>
        <pc:spChg chg="mod">
          <ac:chgData name="TAN Mei Yi [Harrisdale Senior High School]" userId="f9f029c9-d743-4d60-9f2c-e74bdec1ab07" providerId="ADAL" clId="{EC486DBA-5717-4048-AFE4-2990C473D674}" dt="2023-03-21T02:51:43.360" v="276" actId="113"/>
          <ac:spMkLst>
            <pc:docMk/>
            <pc:sldMk cId="4017903647" sldId="269"/>
            <ac:spMk id="4" creationId="{24F0FCCC-18BE-4626-A628-761556E71901}"/>
          </ac:spMkLst>
        </pc:spChg>
        <pc:spChg chg="del">
          <ac:chgData name="TAN Mei Yi [Harrisdale Senior High School]" userId="f9f029c9-d743-4d60-9f2c-e74bdec1ab07" providerId="ADAL" clId="{EC486DBA-5717-4048-AFE4-2990C473D674}" dt="2023-03-21T02:48:08.656" v="229" actId="478"/>
          <ac:spMkLst>
            <pc:docMk/>
            <pc:sldMk cId="4017903647" sldId="269"/>
            <ac:spMk id="11" creationId="{AF5C1421-D5F0-4114-ADBF-AB99F070D418}"/>
          </ac:spMkLst>
        </pc:spChg>
        <pc:grpChg chg="del">
          <ac:chgData name="TAN Mei Yi [Harrisdale Senior High School]" userId="f9f029c9-d743-4d60-9f2c-e74bdec1ab07" providerId="ADAL" clId="{EC486DBA-5717-4048-AFE4-2990C473D674}" dt="2023-03-21T05:17:32.132" v="1927" actId="478"/>
          <ac:grpSpMkLst>
            <pc:docMk/>
            <pc:sldMk cId="4017903647" sldId="269"/>
            <ac:grpSpMk id="33" creationId="{F26B45C0-4E44-42D7-835A-854A41A04CEF}"/>
          </ac:grpSpMkLst>
        </pc:grpChg>
        <pc:grpChg chg="del">
          <ac:chgData name="TAN Mei Yi [Harrisdale Senior High School]" userId="f9f029c9-d743-4d60-9f2c-e74bdec1ab07" providerId="ADAL" clId="{EC486DBA-5717-4048-AFE4-2990C473D674}" dt="2023-03-21T05:17:40.855" v="1928" actId="478"/>
          <ac:grpSpMkLst>
            <pc:docMk/>
            <pc:sldMk cId="4017903647" sldId="269"/>
            <ac:grpSpMk id="47" creationId="{4585DDDD-C3A3-458B-A904-364DEBBD0229}"/>
          </ac:grpSpMkLst>
        </pc:grpChg>
        <pc:grpChg chg="del">
          <ac:chgData name="TAN Mei Yi [Harrisdale Senior High School]" userId="f9f029c9-d743-4d60-9f2c-e74bdec1ab07" providerId="ADAL" clId="{EC486DBA-5717-4048-AFE4-2990C473D674}" dt="2023-03-21T05:17:42.829" v="1929" actId="478"/>
          <ac:grpSpMkLst>
            <pc:docMk/>
            <pc:sldMk cId="4017903647" sldId="269"/>
            <ac:grpSpMk id="48" creationId="{D7D2F604-C4D5-4D78-BCC0-7E9AF36C8DD4}"/>
          </ac:grpSpMkLst>
        </pc:grpChg>
        <pc:grpChg chg="del">
          <ac:chgData name="TAN Mei Yi [Harrisdale Senior High School]" userId="f9f029c9-d743-4d60-9f2c-e74bdec1ab07" providerId="ADAL" clId="{EC486DBA-5717-4048-AFE4-2990C473D674}" dt="2023-03-21T05:17:32.132" v="1927" actId="478"/>
          <ac:grpSpMkLst>
            <pc:docMk/>
            <pc:sldMk cId="4017903647" sldId="269"/>
            <ac:grpSpMk id="49" creationId="{7D0C699F-DC70-4157-936A-585B6AF5D127}"/>
          </ac:grpSpMkLst>
        </pc:grpChg>
        <pc:inkChg chg="del">
          <ac:chgData name="TAN Mei Yi [Harrisdale Senior High School]" userId="f9f029c9-d743-4d60-9f2c-e74bdec1ab07" providerId="ADAL" clId="{EC486DBA-5717-4048-AFE4-2990C473D674}" dt="2023-03-21T05:17:32.132" v="1927" actId="478"/>
          <ac:inkMkLst>
            <pc:docMk/>
            <pc:sldMk cId="4017903647" sldId="269"/>
            <ac:inkMk id="38" creationId="{27FF2E61-9E23-4ED0-BEF5-A6576DB49449}"/>
          </ac:inkMkLst>
        </pc:inkChg>
      </pc:sldChg>
      <pc:sldChg chg="addSp delSp modSp add mod delAnim modAnim">
        <pc:chgData name="TAN Mei Yi [Harrisdale Senior High School]" userId="f9f029c9-d743-4d60-9f2c-e74bdec1ab07" providerId="ADAL" clId="{EC486DBA-5717-4048-AFE4-2990C473D674}" dt="2023-03-21T05:20:39.007" v="2133" actId="1076"/>
        <pc:sldMkLst>
          <pc:docMk/>
          <pc:sldMk cId="2466663786" sldId="270"/>
        </pc:sldMkLst>
        <pc:spChg chg="mod">
          <ac:chgData name="TAN Mei Yi [Harrisdale Senior High School]" userId="f9f029c9-d743-4d60-9f2c-e74bdec1ab07" providerId="ADAL" clId="{EC486DBA-5717-4048-AFE4-2990C473D674}" dt="2023-03-21T05:20:34.637" v="2132" actId="20577"/>
          <ac:spMkLst>
            <pc:docMk/>
            <pc:sldMk cId="2466663786" sldId="270"/>
            <ac:spMk id="4" creationId="{24F0FCCC-18BE-4626-A628-761556E71901}"/>
          </ac:spMkLst>
        </pc:spChg>
        <pc:spChg chg="del">
          <ac:chgData name="TAN Mei Yi [Harrisdale Senior High School]" userId="f9f029c9-d743-4d60-9f2c-e74bdec1ab07" providerId="ADAL" clId="{EC486DBA-5717-4048-AFE4-2990C473D674}" dt="2023-03-21T02:48:13.884" v="231" actId="478"/>
          <ac:spMkLst>
            <pc:docMk/>
            <pc:sldMk cId="2466663786" sldId="270"/>
            <ac:spMk id="11" creationId="{AF5C1421-D5F0-4114-ADBF-AB99F070D418}"/>
          </ac:spMkLst>
        </pc:spChg>
        <pc:spChg chg="add mod">
          <ac:chgData name="TAN Mei Yi [Harrisdale Senior High School]" userId="f9f029c9-d743-4d60-9f2c-e74bdec1ab07" providerId="ADAL" clId="{EC486DBA-5717-4048-AFE4-2990C473D674}" dt="2023-03-21T02:48:14.084" v="232"/>
          <ac:spMkLst>
            <pc:docMk/>
            <pc:sldMk cId="2466663786" sldId="270"/>
            <ac:spMk id="16" creationId="{37831684-5520-5A0C-36CF-BE37FFDD35E0}"/>
          </ac:spMkLst>
        </pc:spChg>
        <pc:spChg chg="add mod">
          <ac:chgData name="TAN Mei Yi [Harrisdale Senior High School]" userId="f9f029c9-d743-4d60-9f2c-e74bdec1ab07" providerId="ADAL" clId="{EC486DBA-5717-4048-AFE4-2990C473D674}" dt="2023-03-21T05:19:02.894" v="1988" actId="1076"/>
          <ac:spMkLst>
            <pc:docMk/>
            <pc:sldMk cId="2466663786" sldId="270"/>
            <ac:spMk id="40" creationId="{9FD1A2C7-8E6B-F35D-8363-48ABB7701E8D}"/>
          </ac:spMkLst>
        </pc:spChg>
        <pc:spChg chg="add mod">
          <ac:chgData name="TAN Mei Yi [Harrisdale Senior High School]" userId="f9f029c9-d743-4d60-9f2c-e74bdec1ab07" providerId="ADAL" clId="{EC486DBA-5717-4048-AFE4-2990C473D674}" dt="2023-03-21T05:19:35.299" v="2029" actId="1076"/>
          <ac:spMkLst>
            <pc:docMk/>
            <pc:sldMk cId="2466663786" sldId="270"/>
            <ac:spMk id="42" creationId="{69226836-D747-F478-9EF1-E8ADFF0C6304}"/>
          </ac:spMkLst>
        </pc:spChg>
        <pc:spChg chg="add mod">
          <ac:chgData name="TAN Mei Yi [Harrisdale Senior High School]" userId="f9f029c9-d743-4d60-9f2c-e74bdec1ab07" providerId="ADAL" clId="{EC486DBA-5717-4048-AFE4-2990C473D674}" dt="2023-03-21T05:20:39.007" v="2133" actId="1076"/>
          <ac:spMkLst>
            <pc:docMk/>
            <pc:sldMk cId="2466663786" sldId="270"/>
            <ac:spMk id="44" creationId="{7B3116B9-17AE-A01B-B876-046B7A5BC286}"/>
          </ac:spMkLst>
        </pc:spChg>
        <pc:grpChg chg="del mod">
          <ac:chgData name="TAN Mei Yi [Harrisdale Senior High School]" userId="f9f029c9-d743-4d60-9f2c-e74bdec1ab07" providerId="ADAL" clId="{EC486DBA-5717-4048-AFE4-2990C473D674}" dt="2023-03-21T05:19:38.462" v="2030" actId="478"/>
          <ac:grpSpMkLst>
            <pc:docMk/>
            <pc:sldMk cId="2466663786" sldId="270"/>
            <ac:grpSpMk id="94" creationId="{F1EAD800-B639-4FE8-A5B1-97E666D1F4A4}"/>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34" creationId="{4BFF266F-837F-46C0-ABD1-C0DD2A4CF6C1}"/>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35" creationId="{F25F5F65-F2D6-4587-BBC8-E62AD4AA0309}"/>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42" creationId="{B2879A39-F3A7-4398-927E-E4D5A43AE5E5}"/>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45" creationId="{E911CF16-47EF-4654-93FE-8E565EEC409C}"/>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5" creationId="{38AFAEF1-2EC7-4616-9E05-3432CB5306C1}"/>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6" creationId="{F3959A08-1C74-4904-827A-EF1DE912BF10}"/>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67" creationId="{F1BD8F8D-450B-4831-B4D7-EB7AF0B8D9B5}"/>
          </ac:grpSpMkLst>
        </pc:grpChg>
        <pc:grpChg chg="del">
          <ac:chgData name="TAN Mei Yi [Harrisdale Senior High School]" userId="f9f029c9-d743-4d60-9f2c-e74bdec1ab07" providerId="ADAL" clId="{EC486DBA-5717-4048-AFE4-2990C473D674}" dt="2023-03-21T05:20:26.813" v="2129" actId="478"/>
          <ac:grpSpMkLst>
            <pc:docMk/>
            <pc:sldMk cId="2466663786" sldId="270"/>
            <ac:grpSpMk id="172" creationId="{8EB0D086-1D50-439D-98A5-1AD55A805D2C}"/>
          </ac:grpSpMkLst>
        </pc:grpChg>
      </pc:sldChg>
      <pc:sldChg chg="addSp delSp modSp add mod delAnim">
        <pc:chgData name="TAN Mei Yi [Harrisdale Senior High School]" userId="f9f029c9-d743-4d60-9f2c-e74bdec1ab07" providerId="ADAL" clId="{EC486DBA-5717-4048-AFE4-2990C473D674}" dt="2023-03-21T05:22:14.664" v="2260" actId="1076"/>
        <pc:sldMkLst>
          <pc:docMk/>
          <pc:sldMk cId="2394672079" sldId="271"/>
        </pc:sldMkLst>
        <pc:spChg chg="mod">
          <ac:chgData name="TAN Mei Yi [Harrisdale Senior High School]" userId="f9f029c9-d743-4d60-9f2c-e74bdec1ab07" providerId="ADAL" clId="{EC486DBA-5717-4048-AFE4-2990C473D674}" dt="2023-03-21T05:20:58.463" v="2148"/>
          <ac:spMkLst>
            <pc:docMk/>
            <pc:sldMk cId="2394672079" sldId="271"/>
            <ac:spMk id="4" creationId="{24F0FCCC-18BE-4626-A628-761556E71901}"/>
          </ac:spMkLst>
        </pc:spChg>
        <pc:spChg chg="del">
          <ac:chgData name="TAN Mei Yi [Harrisdale Senior High School]" userId="f9f029c9-d743-4d60-9f2c-e74bdec1ab07" providerId="ADAL" clId="{EC486DBA-5717-4048-AFE4-2990C473D674}" dt="2023-03-21T02:48:17.812" v="233" actId="478"/>
          <ac:spMkLst>
            <pc:docMk/>
            <pc:sldMk cId="2394672079" sldId="271"/>
            <ac:spMk id="11" creationId="{AF5C1421-D5F0-4114-ADBF-AB99F070D418}"/>
          </ac:spMkLst>
        </pc:spChg>
        <pc:spChg chg="add mod">
          <ac:chgData name="TAN Mei Yi [Harrisdale Senior High School]" userId="f9f029c9-d743-4d60-9f2c-e74bdec1ab07" providerId="ADAL" clId="{EC486DBA-5717-4048-AFE4-2990C473D674}" dt="2023-03-21T02:48:18.028" v="234"/>
          <ac:spMkLst>
            <pc:docMk/>
            <pc:sldMk cId="2394672079" sldId="271"/>
            <ac:spMk id="15" creationId="{8546A0BA-3A12-3B4F-45EE-20AF19046B1A}"/>
          </ac:spMkLst>
        </pc:spChg>
        <pc:spChg chg="add mod">
          <ac:chgData name="TAN Mei Yi [Harrisdale Senior High School]" userId="f9f029c9-d743-4d60-9f2c-e74bdec1ab07" providerId="ADAL" clId="{EC486DBA-5717-4048-AFE4-2990C473D674}" dt="2023-03-21T05:22:14.664" v="2260" actId="1076"/>
          <ac:spMkLst>
            <pc:docMk/>
            <pc:sldMk cId="2394672079" sldId="271"/>
            <ac:spMk id="58" creationId="{48ABF803-3459-C9B7-81E3-9EF179467B11}"/>
          </ac:spMkLst>
        </pc:spChg>
        <pc:spChg chg="add mod">
          <ac:chgData name="TAN Mei Yi [Harrisdale Senior High School]" userId="f9f029c9-d743-4d60-9f2c-e74bdec1ab07" providerId="ADAL" clId="{EC486DBA-5717-4048-AFE4-2990C473D674}" dt="2023-03-21T05:22:14.664" v="2260" actId="1076"/>
          <ac:spMkLst>
            <pc:docMk/>
            <pc:sldMk cId="2394672079" sldId="271"/>
            <ac:spMk id="59" creationId="{A478C56C-2F70-332E-E025-A8007E1CC34C}"/>
          </ac:spMkLst>
        </pc:spChg>
        <pc:spChg chg="add mod">
          <ac:chgData name="TAN Mei Yi [Harrisdale Senior High School]" userId="f9f029c9-d743-4d60-9f2c-e74bdec1ab07" providerId="ADAL" clId="{EC486DBA-5717-4048-AFE4-2990C473D674}" dt="2023-03-21T05:22:14.664" v="2260" actId="1076"/>
          <ac:spMkLst>
            <pc:docMk/>
            <pc:sldMk cId="2394672079" sldId="271"/>
            <ac:spMk id="60" creationId="{C7A8C393-2383-00BE-DE64-1CAEFE6C4B61}"/>
          </ac:spMkLst>
        </pc:spChg>
        <pc:spChg chg="add mod">
          <ac:chgData name="TAN Mei Yi [Harrisdale Senior High School]" userId="f9f029c9-d743-4d60-9f2c-e74bdec1ab07" providerId="ADAL" clId="{EC486DBA-5717-4048-AFE4-2990C473D674}" dt="2023-03-21T05:22:14.664" v="2260" actId="1076"/>
          <ac:spMkLst>
            <pc:docMk/>
            <pc:sldMk cId="2394672079" sldId="271"/>
            <ac:spMk id="61" creationId="{4A585E42-3C99-5122-BA37-8A7FC6FC3866}"/>
          </ac:spMkLst>
        </pc:spChg>
        <pc:grpChg chg="del">
          <ac:chgData name="TAN Mei Yi [Harrisdale Senior High School]" userId="f9f029c9-d743-4d60-9f2c-e74bdec1ab07" providerId="ADAL" clId="{EC486DBA-5717-4048-AFE4-2990C473D674}" dt="2023-03-21T05:22:09.905" v="2259" actId="478"/>
          <ac:grpSpMkLst>
            <pc:docMk/>
            <pc:sldMk cId="2394672079" sldId="271"/>
            <ac:grpSpMk id="48" creationId="{816CAEFD-2D1F-4843-82C1-C94F251049D6}"/>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49" creationId="{3B5EE3C8-72D9-4483-8040-53E3B0593AB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0" creationId="{E1FC862B-158B-4B6B-94D5-5C3BCCAAA68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1" creationId="{BE0D477C-A299-4783-9B11-9AC3AF11F80E}"/>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2" creationId="{87897EA5-5AA1-4900-888F-C10767F44363}"/>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3" creationId="{320E6763-11E9-4B80-BFFA-7FCF8E66C05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4" creationId="{23B7E548-9C8F-45B9-9DF1-BA9C3B915FDE}"/>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5" creationId="{767D1FF1-E90B-4E81-B4C4-19257ECC9B73}"/>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56" creationId="{64E23160-80CF-4DD3-8A57-92073D75D841}"/>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178" creationId="{1209A937-07AE-46F3-B358-120BEBD4A3F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185" creationId="{27768DB5-CA68-4777-BF2C-18815F1C0C8C}"/>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6" creationId="{BDAC1F34-F658-446C-9B75-5936C3B03AC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7" creationId="{D4E55E0F-5D4E-4195-97BE-7B81450D877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8" creationId="{C1F8F080-5319-4CD4-920E-9DA6EADC2F44}"/>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09" creationId="{BD888179-C40E-491F-9C99-57098D64006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2" creationId="{C40CCE36-E46A-4D3A-8596-CDF0D5640C22}"/>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3" creationId="{0F5F3A65-5BD1-4CF0-AF93-D3269BE62E90}"/>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4" creationId="{347ADDE5-0C85-471D-8264-7F20AB542B5A}"/>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5" creationId="{BD4B3D65-E64A-4400-8662-DE777598E977}"/>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6" creationId="{0DF91520-F658-4350-8A4D-22A2D8DE3961}"/>
          </ac:grpSpMkLst>
        </pc:grpChg>
        <pc:grpChg chg="del">
          <ac:chgData name="TAN Mei Yi [Harrisdale Senior High School]" userId="f9f029c9-d743-4d60-9f2c-e74bdec1ab07" providerId="ADAL" clId="{EC486DBA-5717-4048-AFE4-2990C473D674}" dt="2023-03-21T05:22:09.905" v="2259" actId="478"/>
          <ac:grpSpMkLst>
            <pc:docMk/>
            <pc:sldMk cId="2394672079" sldId="271"/>
            <ac:grpSpMk id="237" creationId="{CCEEF591-8D5B-4149-8AAC-19715DEFD981}"/>
          </ac:grpSpMkLst>
        </pc:grpChg>
        <pc:graphicFrameChg chg="mod">
          <ac:chgData name="TAN Mei Yi [Harrisdale Senior High School]" userId="f9f029c9-d743-4d60-9f2c-e74bdec1ab07" providerId="ADAL" clId="{EC486DBA-5717-4048-AFE4-2990C473D674}" dt="2023-03-21T02:51:22.313" v="274" actId="1076"/>
          <ac:graphicFrameMkLst>
            <pc:docMk/>
            <pc:sldMk cId="2394672079" sldId="271"/>
            <ac:graphicFrameMk id="5" creationId="{FD2F9DA5-5934-46CB-9EE3-B03FB0735D9E}"/>
          </ac:graphicFrameMkLst>
        </pc:graphicFrameChg>
      </pc:sldChg>
      <pc:sldChg chg="modSp mod">
        <pc:chgData name="TAN Mei Yi [Harrisdale Senior High School]" userId="f9f029c9-d743-4d60-9f2c-e74bdec1ab07" providerId="ADAL" clId="{EC486DBA-5717-4048-AFE4-2990C473D674}" dt="2023-03-21T02:48:33.061" v="241" actId="20577"/>
        <pc:sldMkLst>
          <pc:docMk/>
          <pc:sldMk cId="3000480193" sldId="288"/>
        </pc:sldMkLst>
        <pc:spChg chg="mod">
          <ac:chgData name="TAN Mei Yi [Harrisdale Senior High School]" userId="f9f029c9-d743-4d60-9f2c-e74bdec1ab07" providerId="ADAL" clId="{EC486DBA-5717-4048-AFE4-2990C473D674}" dt="2023-03-21T02:48:33.061" v="241" actId="20577"/>
          <ac:spMkLst>
            <pc:docMk/>
            <pc:sldMk cId="3000480193" sldId="288"/>
            <ac:spMk id="5" creationId="{00000000-0000-0000-0000-000000000000}"/>
          </ac:spMkLst>
        </pc:spChg>
      </pc:sldChg>
      <pc:sldChg chg="modSp mod">
        <pc:chgData name="TAN Mei Yi [Harrisdale Senior High School]" userId="f9f029c9-d743-4d60-9f2c-e74bdec1ab07" providerId="ADAL" clId="{EC486DBA-5717-4048-AFE4-2990C473D674}" dt="2023-03-21T22:59:46.522" v="2405"/>
        <pc:sldMkLst>
          <pc:docMk/>
          <pc:sldMk cId="2226349418" sldId="292"/>
        </pc:sldMkLst>
        <pc:spChg chg="mod">
          <ac:chgData name="TAN Mei Yi [Harrisdale Senior High School]" userId="f9f029c9-d743-4d60-9f2c-e74bdec1ab07" providerId="ADAL" clId="{EC486DBA-5717-4048-AFE4-2990C473D674}" dt="2023-03-21T22:59:46.522" v="2405"/>
          <ac:spMkLst>
            <pc:docMk/>
            <pc:sldMk cId="2226349418" sldId="292"/>
            <ac:spMk id="21" creationId="{8E7845BC-DC72-44E1-BABF-6AFB4DC3022D}"/>
          </ac:spMkLst>
        </pc:spChg>
        <pc:spChg chg="mod">
          <ac:chgData name="TAN Mei Yi [Harrisdale Senior High School]" userId="f9f029c9-d743-4d60-9f2c-e74bdec1ab07" providerId="ADAL" clId="{EC486DBA-5717-4048-AFE4-2990C473D674}" dt="2023-03-21T22:59:24.679" v="2395" actId="20577"/>
          <ac:spMkLst>
            <pc:docMk/>
            <pc:sldMk cId="2226349418" sldId="292"/>
            <ac:spMk id="22" creationId="{046BE2BE-401B-43B6-9F59-E6AE635E14BD}"/>
          </ac:spMkLst>
        </pc:spChg>
      </pc:sldChg>
      <pc:sldChg chg="modSp add mod modAnim">
        <pc:chgData name="TAN Mei Yi [Harrisdale Senior High School]" userId="f9f029c9-d743-4d60-9f2c-e74bdec1ab07" providerId="ADAL" clId="{EC486DBA-5717-4048-AFE4-2990C473D674}" dt="2023-03-21T04:33:46.490" v="975" actId="20577"/>
        <pc:sldMkLst>
          <pc:docMk/>
          <pc:sldMk cId="2811696938" sldId="293"/>
        </pc:sldMkLst>
        <pc:spChg chg="mod">
          <ac:chgData name="TAN Mei Yi [Harrisdale Senior High School]" userId="f9f029c9-d743-4d60-9f2c-e74bdec1ab07" providerId="ADAL" clId="{EC486DBA-5717-4048-AFE4-2990C473D674}" dt="2023-03-21T04:33:46.490" v="975" actId="20577"/>
          <ac:spMkLst>
            <pc:docMk/>
            <pc:sldMk cId="2811696938" sldId="293"/>
            <ac:spMk id="4" creationId="{C33CBBC9-2506-4DEC-A9E1-AB9BC31B565A}"/>
          </ac:spMkLst>
        </pc:spChg>
        <pc:spChg chg="mod">
          <ac:chgData name="TAN Mei Yi [Harrisdale Senior High School]" userId="f9f029c9-d743-4d60-9f2c-e74bdec1ab07" providerId="ADAL" clId="{EC486DBA-5717-4048-AFE4-2990C473D674}" dt="2023-03-21T02:56:27.549" v="299" actId="20577"/>
          <ac:spMkLst>
            <pc:docMk/>
            <pc:sldMk cId="2811696938" sldId="293"/>
            <ac:spMk id="5" creationId="{D348877A-2F02-4454-ACF2-75400B6026DA}"/>
          </ac:spMkLst>
        </pc:spChg>
      </pc:sldChg>
      <pc:sldChg chg="add del">
        <pc:chgData name="TAN Mei Yi [Harrisdale Senior High School]" userId="f9f029c9-d743-4d60-9f2c-e74bdec1ab07" providerId="ADAL" clId="{EC486DBA-5717-4048-AFE4-2990C473D674}" dt="2023-03-21T02:54:53.022" v="288" actId="47"/>
        <pc:sldMkLst>
          <pc:docMk/>
          <pc:sldMk cId="3560171451" sldId="293"/>
        </pc:sldMkLst>
      </pc:sldChg>
      <pc:sldChg chg="add del">
        <pc:chgData name="TAN Mei Yi [Harrisdale Senior High School]" userId="f9f029c9-d743-4d60-9f2c-e74bdec1ab07" providerId="ADAL" clId="{EC486DBA-5717-4048-AFE4-2990C473D674}" dt="2023-03-21T04:32:51.031" v="854"/>
        <pc:sldMkLst>
          <pc:docMk/>
          <pc:sldMk cId="55334486" sldId="294"/>
        </pc:sldMkLst>
      </pc:sldChg>
      <pc:sldChg chg="add">
        <pc:chgData name="TAN Mei Yi [Harrisdale Senior High School]" userId="f9f029c9-d743-4d60-9f2c-e74bdec1ab07" providerId="ADAL" clId="{EC486DBA-5717-4048-AFE4-2990C473D674}" dt="2023-03-21T04:41:17.018" v="1034"/>
        <pc:sldMkLst>
          <pc:docMk/>
          <pc:sldMk cId="3374432252" sldId="294"/>
        </pc:sldMkLst>
      </pc:sldChg>
      <pc:sldChg chg="addSp delSp modSp add mod ord delAnim modAnim">
        <pc:chgData name="TAN Mei Yi [Harrisdale Senior High School]" userId="f9f029c9-d743-4d60-9f2c-e74bdec1ab07" providerId="ADAL" clId="{EC486DBA-5717-4048-AFE4-2990C473D674}" dt="2023-03-21T05:16:50.952" v="1896" actId="20577"/>
        <pc:sldMkLst>
          <pc:docMk/>
          <pc:sldMk cId="2880449736" sldId="295"/>
        </pc:sldMkLst>
        <pc:spChg chg="mod">
          <ac:chgData name="TAN Mei Yi [Harrisdale Senior High School]" userId="f9f029c9-d743-4d60-9f2c-e74bdec1ab07" providerId="ADAL" clId="{EC486DBA-5717-4048-AFE4-2990C473D674}" dt="2023-03-21T05:13:14.847" v="1817" actId="1076"/>
          <ac:spMkLst>
            <pc:docMk/>
            <pc:sldMk cId="2880449736" sldId="295"/>
            <ac:spMk id="2" creationId="{17A8023C-83B6-4A79-BCD9-45E6E6A910CB}"/>
          </ac:spMkLst>
        </pc:spChg>
        <pc:spChg chg="mod">
          <ac:chgData name="TAN Mei Yi [Harrisdale Senior High School]" userId="f9f029c9-d743-4d60-9f2c-e74bdec1ab07" providerId="ADAL" clId="{EC486DBA-5717-4048-AFE4-2990C473D674}" dt="2023-03-21T05:13:08.648" v="1815" actId="255"/>
          <ac:spMkLst>
            <pc:docMk/>
            <pc:sldMk cId="2880449736" sldId="295"/>
            <ac:spMk id="4" creationId="{24F0FCCC-18BE-4626-A628-761556E71901}"/>
          </ac:spMkLst>
        </pc:spChg>
        <pc:spChg chg="del">
          <ac:chgData name="TAN Mei Yi [Harrisdale Senior High School]" userId="f9f029c9-d743-4d60-9f2c-e74bdec1ab07" providerId="ADAL" clId="{EC486DBA-5717-4048-AFE4-2990C473D674}" dt="2023-03-21T05:07:05.769" v="1673" actId="478"/>
          <ac:spMkLst>
            <pc:docMk/>
            <pc:sldMk cId="2880449736" sldId="295"/>
            <ac:spMk id="6" creationId="{C527E3E7-15C6-4290-8A88-8FEA91EFA01E}"/>
          </ac:spMkLst>
        </pc:spChg>
        <pc:spChg chg="del">
          <ac:chgData name="TAN Mei Yi [Harrisdale Senior High School]" userId="f9f029c9-d743-4d60-9f2c-e74bdec1ab07" providerId="ADAL" clId="{EC486DBA-5717-4048-AFE4-2990C473D674}" dt="2023-03-21T05:07:05.769" v="1673" actId="478"/>
          <ac:spMkLst>
            <pc:docMk/>
            <pc:sldMk cId="2880449736" sldId="295"/>
            <ac:spMk id="7" creationId="{DB85549C-FDAE-40E5-B5F8-F07CEAB7AA75}"/>
          </ac:spMkLst>
        </pc:spChg>
        <pc:spChg chg="del">
          <ac:chgData name="TAN Mei Yi [Harrisdale Senior High School]" userId="f9f029c9-d743-4d60-9f2c-e74bdec1ab07" providerId="ADAL" clId="{EC486DBA-5717-4048-AFE4-2990C473D674}" dt="2023-03-21T05:07:05.769" v="1673" actId="478"/>
          <ac:spMkLst>
            <pc:docMk/>
            <pc:sldMk cId="2880449736" sldId="295"/>
            <ac:spMk id="8" creationId="{6CC20FF9-835B-4953-9FEA-13B90A45E76F}"/>
          </ac:spMkLst>
        </pc:spChg>
        <pc:spChg chg="del">
          <ac:chgData name="TAN Mei Yi [Harrisdale Senior High School]" userId="f9f029c9-d743-4d60-9f2c-e74bdec1ab07" providerId="ADAL" clId="{EC486DBA-5717-4048-AFE4-2990C473D674}" dt="2023-03-21T05:07:05.769" v="1673" actId="478"/>
          <ac:spMkLst>
            <pc:docMk/>
            <pc:sldMk cId="2880449736" sldId="295"/>
            <ac:spMk id="9" creationId="{05BACD37-D8C5-4A2A-A8C9-9BE961A078E0}"/>
          </ac:spMkLst>
        </pc:spChg>
        <pc:spChg chg="del">
          <ac:chgData name="TAN Mei Yi [Harrisdale Senior High School]" userId="f9f029c9-d743-4d60-9f2c-e74bdec1ab07" providerId="ADAL" clId="{EC486DBA-5717-4048-AFE4-2990C473D674}" dt="2023-03-21T05:07:05.769" v="1673" actId="478"/>
          <ac:spMkLst>
            <pc:docMk/>
            <pc:sldMk cId="2880449736" sldId="295"/>
            <ac:spMk id="10" creationId="{049724AB-61E2-4EF2-9128-CF9B13CA4868}"/>
          </ac:spMkLst>
        </pc:spChg>
        <pc:spChg chg="add mod">
          <ac:chgData name="TAN Mei Yi [Harrisdale Senior High School]" userId="f9f029c9-d743-4d60-9f2c-e74bdec1ab07" providerId="ADAL" clId="{EC486DBA-5717-4048-AFE4-2990C473D674}" dt="2023-03-21T05:13:14.847" v="1817" actId="1076"/>
          <ac:spMkLst>
            <pc:docMk/>
            <pc:sldMk cId="2880449736" sldId="295"/>
            <ac:spMk id="11" creationId="{698EC20A-05B2-E76E-89D5-9729EE376200}"/>
          </ac:spMkLst>
        </pc:spChg>
        <pc:spChg chg="del">
          <ac:chgData name="TAN Mei Yi [Harrisdale Senior High School]" userId="f9f029c9-d743-4d60-9f2c-e74bdec1ab07" providerId="ADAL" clId="{EC486DBA-5717-4048-AFE4-2990C473D674}" dt="2023-03-21T05:11:19.833" v="1711" actId="478"/>
          <ac:spMkLst>
            <pc:docMk/>
            <pc:sldMk cId="2880449736" sldId="295"/>
            <ac:spMk id="12" creationId="{5EAB6DE4-31F0-4A9D-82A9-F9101EE6C589}"/>
          </ac:spMkLst>
        </pc:spChg>
        <pc:spChg chg="del">
          <ac:chgData name="TAN Mei Yi [Harrisdale Senior High School]" userId="f9f029c9-d743-4d60-9f2c-e74bdec1ab07" providerId="ADAL" clId="{EC486DBA-5717-4048-AFE4-2990C473D674}" dt="2023-03-21T05:11:19.833" v="1711" actId="478"/>
          <ac:spMkLst>
            <pc:docMk/>
            <pc:sldMk cId="2880449736" sldId="295"/>
            <ac:spMk id="13" creationId="{D55BEB69-D4B0-469D-ACBA-9A6711528EA7}"/>
          </ac:spMkLst>
        </pc:spChg>
        <pc:spChg chg="add mod">
          <ac:chgData name="TAN Mei Yi [Harrisdale Senior High School]" userId="f9f029c9-d743-4d60-9f2c-e74bdec1ab07" providerId="ADAL" clId="{EC486DBA-5717-4048-AFE4-2990C473D674}" dt="2023-03-21T05:15:48.316" v="1841"/>
          <ac:spMkLst>
            <pc:docMk/>
            <pc:sldMk cId="2880449736" sldId="295"/>
            <ac:spMk id="14" creationId="{EFAD14F6-A286-A971-86DC-50CBAAD8A434}"/>
          </ac:spMkLst>
        </pc:spChg>
        <pc:spChg chg="add mod">
          <ac:chgData name="TAN Mei Yi [Harrisdale Senior High School]" userId="f9f029c9-d743-4d60-9f2c-e74bdec1ab07" providerId="ADAL" clId="{EC486DBA-5717-4048-AFE4-2990C473D674}" dt="2023-03-21T05:16:18.738" v="1867" actId="20577"/>
          <ac:spMkLst>
            <pc:docMk/>
            <pc:sldMk cId="2880449736" sldId="295"/>
            <ac:spMk id="15" creationId="{36F73F35-4166-419D-744A-B6CCCC875DF6}"/>
          </ac:spMkLst>
        </pc:spChg>
        <pc:spChg chg="add mod">
          <ac:chgData name="TAN Mei Yi [Harrisdale Senior High School]" userId="f9f029c9-d743-4d60-9f2c-e74bdec1ab07" providerId="ADAL" clId="{EC486DBA-5717-4048-AFE4-2990C473D674}" dt="2023-03-21T05:13:35.166" v="1829" actId="1076"/>
          <ac:spMkLst>
            <pc:docMk/>
            <pc:sldMk cId="2880449736" sldId="295"/>
            <ac:spMk id="16" creationId="{5D147445-7994-396F-A418-5ECB318D56D6}"/>
          </ac:spMkLst>
        </pc:spChg>
        <pc:spChg chg="add mod">
          <ac:chgData name="TAN Mei Yi [Harrisdale Senior High School]" userId="f9f029c9-d743-4d60-9f2c-e74bdec1ab07" providerId="ADAL" clId="{EC486DBA-5717-4048-AFE4-2990C473D674}" dt="2023-03-21T05:16:10.382" v="1864" actId="20577"/>
          <ac:spMkLst>
            <pc:docMk/>
            <pc:sldMk cId="2880449736" sldId="295"/>
            <ac:spMk id="17" creationId="{01AB2453-6263-1627-C827-7DD209D0C069}"/>
          </ac:spMkLst>
        </pc:spChg>
        <pc:spChg chg="add mod">
          <ac:chgData name="TAN Mei Yi [Harrisdale Senior High School]" userId="f9f029c9-d743-4d60-9f2c-e74bdec1ab07" providerId="ADAL" clId="{EC486DBA-5717-4048-AFE4-2990C473D674}" dt="2023-03-21T05:16:40.578" v="1890" actId="20577"/>
          <ac:spMkLst>
            <pc:docMk/>
            <pc:sldMk cId="2880449736" sldId="295"/>
            <ac:spMk id="18" creationId="{C3EFC746-6A16-7BB8-32E8-983B43597596}"/>
          </ac:spMkLst>
        </pc:spChg>
        <pc:spChg chg="add mod">
          <ac:chgData name="TAN Mei Yi [Harrisdale Senior High School]" userId="f9f029c9-d743-4d60-9f2c-e74bdec1ab07" providerId="ADAL" clId="{EC486DBA-5717-4048-AFE4-2990C473D674}" dt="2023-03-21T05:16:50.952" v="1896" actId="20577"/>
          <ac:spMkLst>
            <pc:docMk/>
            <pc:sldMk cId="2880449736" sldId="295"/>
            <ac:spMk id="19" creationId="{8B0D94C0-3185-5A4C-9690-438F1E44682F}"/>
          </ac:spMkLst>
        </pc:spChg>
        <pc:graphicFrameChg chg="mod modGraphic">
          <ac:chgData name="TAN Mei Yi [Harrisdale Senior High School]" userId="f9f029c9-d743-4d60-9f2c-e74bdec1ab07" providerId="ADAL" clId="{EC486DBA-5717-4048-AFE4-2990C473D674}" dt="2023-03-21T05:07:11.212" v="1674" actId="1076"/>
          <ac:graphicFrameMkLst>
            <pc:docMk/>
            <pc:sldMk cId="2880449736" sldId="295"/>
            <ac:graphicFrameMk id="5" creationId="{FD2F9DA5-5934-46CB-9EE3-B03FB0735D9E}"/>
          </ac:graphicFrameMkLst>
        </pc:graphicFrameChg>
      </pc:sldChg>
      <pc:sldChg chg="del">
        <pc:chgData name="TAN Mei Yi [Harrisdale Senior High School]" userId="f9f029c9-d743-4d60-9f2c-e74bdec1ab07" providerId="ADAL" clId="{EC486DBA-5717-4048-AFE4-2990C473D674}" dt="2023-03-21T02:48:30.659" v="239" actId="47"/>
        <pc:sldMkLst>
          <pc:docMk/>
          <pc:sldMk cId="3063221053" sldId="554"/>
        </pc:sldMkLst>
      </pc:sldChg>
      <pc:sldChg chg="del">
        <pc:chgData name="TAN Mei Yi [Harrisdale Senior High School]" userId="f9f029c9-d743-4d60-9f2c-e74bdec1ab07" providerId="ADAL" clId="{EC486DBA-5717-4048-AFE4-2990C473D674}" dt="2023-03-21T02:48:30.659" v="239" actId="47"/>
        <pc:sldMkLst>
          <pc:docMk/>
          <pc:sldMk cId="1972687279" sldId="559"/>
        </pc:sldMkLst>
      </pc:sldChg>
      <pc:sldChg chg="del">
        <pc:chgData name="TAN Mei Yi [Harrisdale Senior High School]" userId="f9f029c9-d743-4d60-9f2c-e74bdec1ab07" providerId="ADAL" clId="{EC486DBA-5717-4048-AFE4-2990C473D674}" dt="2023-03-21T02:48:30.659" v="239" actId="47"/>
        <pc:sldMkLst>
          <pc:docMk/>
          <pc:sldMk cId="1304391280" sldId="561"/>
        </pc:sldMkLst>
      </pc:sldChg>
      <pc:sldChg chg="del">
        <pc:chgData name="TAN Mei Yi [Harrisdale Senior High School]" userId="f9f029c9-d743-4d60-9f2c-e74bdec1ab07" providerId="ADAL" clId="{EC486DBA-5717-4048-AFE4-2990C473D674}" dt="2023-03-21T02:48:30.659" v="239" actId="47"/>
        <pc:sldMkLst>
          <pc:docMk/>
          <pc:sldMk cId="1968239671" sldId="563"/>
        </pc:sldMkLst>
      </pc:sldChg>
      <pc:sldChg chg="del">
        <pc:chgData name="TAN Mei Yi [Harrisdale Senior High School]" userId="f9f029c9-d743-4d60-9f2c-e74bdec1ab07" providerId="ADAL" clId="{EC486DBA-5717-4048-AFE4-2990C473D674}" dt="2023-03-21T02:48:30.659" v="239" actId="47"/>
        <pc:sldMkLst>
          <pc:docMk/>
          <pc:sldMk cId="2360433333" sldId="567"/>
        </pc:sldMkLst>
      </pc:sldChg>
      <pc:sldChg chg="del">
        <pc:chgData name="TAN Mei Yi [Harrisdale Senior High School]" userId="f9f029c9-d743-4d60-9f2c-e74bdec1ab07" providerId="ADAL" clId="{EC486DBA-5717-4048-AFE4-2990C473D674}" dt="2023-03-21T02:48:30.659" v="239" actId="47"/>
        <pc:sldMkLst>
          <pc:docMk/>
          <pc:sldMk cId="1818209407" sldId="570"/>
        </pc:sldMkLst>
      </pc:sldChg>
      <pc:sldChg chg="del">
        <pc:chgData name="TAN Mei Yi [Harrisdale Senior High School]" userId="f9f029c9-d743-4d60-9f2c-e74bdec1ab07" providerId="ADAL" clId="{EC486DBA-5717-4048-AFE4-2990C473D674}" dt="2023-03-21T02:48:30.659" v="239" actId="47"/>
        <pc:sldMkLst>
          <pc:docMk/>
          <pc:sldMk cId="568257813" sldId="571"/>
        </pc:sldMkLst>
      </pc:sldChg>
      <pc:sldChg chg="del">
        <pc:chgData name="TAN Mei Yi [Harrisdale Senior High School]" userId="f9f029c9-d743-4d60-9f2c-e74bdec1ab07" providerId="ADAL" clId="{EC486DBA-5717-4048-AFE4-2990C473D674}" dt="2023-03-21T02:48:30.659" v="239" actId="47"/>
        <pc:sldMkLst>
          <pc:docMk/>
          <pc:sldMk cId="1605820390" sldId="572"/>
        </pc:sldMkLst>
      </pc:sldChg>
      <pc:sldChg chg="del">
        <pc:chgData name="TAN Mei Yi [Harrisdale Senior High School]" userId="f9f029c9-d743-4d60-9f2c-e74bdec1ab07" providerId="ADAL" clId="{EC486DBA-5717-4048-AFE4-2990C473D674}" dt="2023-03-21T02:48:30.659" v="239" actId="47"/>
        <pc:sldMkLst>
          <pc:docMk/>
          <pc:sldMk cId="2996753654" sldId="573"/>
        </pc:sldMkLst>
      </pc:sldChg>
      <pc:sldChg chg="del">
        <pc:chgData name="TAN Mei Yi [Harrisdale Senior High School]" userId="f9f029c9-d743-4d60-9f2c-e74bdec1ab07" providerId="ADAL" clId="{EC486DBA-5717-4048-AFE4-2990C473D674}" dt="2023-03-21T02:48:30.659" v="239" actId="47"/>
        <pc:sldMkLst>
          <pc:docMk/>
          <pc:sldMk cId="1946863750" sldId="574"/>
        </pc:sldMkLst>
      </pc:sldChg>
    </pc:docChg>
  </pc:docChgLst>
  <pc:docChgLst>
    <pc:chgData name="TAN Mei Yi [Harrisdale Senior High School]" userId="f9f029c9-d743-4d60-9f2c-e74bdec1ab07" providerId="ADAL" clId="{1512DFF6-8A72-4A5E-8B58-DEBC6E2B6302}"/>
    <pc:docChg chg="undo custSel addSld delSld modSld sldOrd">
      <pc:chgData name="TAN Mei Yi [Harrisdale Senior High School]" userId="f9f029c9-d743-4d60-9f2c-e74bdec1ab07" providerId="ADAL" clId="{1512DFF6-8A72-4A5E-8B58-DEBC6E2B6302}" dt="2023-05-22T00:47:01.934" v="412" actId="20577"/>
      <pc:docMkLst>
        <pc:docMk/>
      </pc:docMkLst>
      <pc:sldChg chg="modSp add">
        <pc:chgData name="TAN Mei Yi [Harrisdale Senior High School]" userId="f9f029c9-d743-4d60-9f2c-e74bdec1ab07" providerId="ADAL" clId="{1512DFF6-8A72-4A5E-8B58-DEBC6E2B6302}" dt="2023-05-22T00:27:04.160" v="148" actId="207"/>
        <pc:sldMkLst>
          <pc:docMk/>
          <pc:sldMk cId="2620096028" sldId="257"/>
        </pc:sldMkLst>
        <pc:spChg chg="mod">
          <ac:chgData name="TAN Mei Yi [Harrisdale Senior High School]" userId="f9f029c9-d743-4d60-9f2c-e74bdec1ab07" providerId="ADAL" clId="{1512DFF6-8A72-4A5E-8B58-DEBC6E2B6302}" dt="2023-05-22T00:27:04.160" v="148" actId="207"/>
          <ac:spMkLst>
            <pc:docMk/>
            <pc:sldMk cId="2620096028" sldId="257"/>
            <ac:spMk id="7" creationId="{997F59CE-BE7F-409C-BEE0-662CE2457243}"/>
          </ac:spMkLst>
        </pc:spChg>
      </pc:sldChg>
      <pc:sldChg chg="modSp add mod">
        <pc:chgData name="TAN Mei Yi [Harrisdale Senior High School]" userId="f9f029c9-d743-4d60-9f2c-e74bdec1ab07" providerId="ADAL" clId="{1512DFF6-8A72-4A5E-8B58-DEBC6E2B6302}" dt="2023-05-22T00:27:07.533" v="149" actId="207"/>
        <pc:sldMkLst>
          <pc:docMk/>
          <pc:sldMk cId="1739513729" sldId="258"/>
        </pc:sldMkLst>
        <pc:spChg chg="mod">
          <ac:chgData name="TAN Mei Yi [Harrisdale Senior High School]" userId="f9f029c9-d743-4d60-9f2c-e74bdec1ab07" providerId="ADAL" clId="{1512DFF6-8A72-4A5E-8B58-DEBC6E2B6302}" dt="2023-05-22T00:27:07.533" v="149" actId="207"/>
          <ac:spMkLst>
            <pc:docMk/>
            <pc:sldMk cId="1739513729" sldId="258"/>
            <ac:spMk id="7" creationId="{7A6054B2-AFD1-4AD5-8ABE-B80A14591CE3}"/>
          </ac:spMkLst>
        </pc:spChg>
      </pc:sldChg>
      <pc:sldChg chg="add setBg">
        <pc:chgData name="TAN Mei Yi [Harrisdale Senior High School]" userId="f9f029c9-d743-4d60-9f2c-e74bdec1ab07" providerId="ADAL" clId="{1512DFF6-8A72-4A5E-8B58-DEBC6E2B6302}" dt="2023-05-20T23:56:07.729" v="105"/>
        <pc:sldMkLst>
          <pc:docMk/>
          <pc:sldMk cId="161414814" sldId="259"/>
        </pc:sldMkLst>
      </pc:sldChg>
      <pc:sldChg chg="addSp delSp modSp add mod">
        <pc:chgData name="TAN Mei Yi [Harrisdale Senior High School]" userId="f9f029c9-d743-4d60-9f2c-e74bdec1ab07" providerId="ADAL" clId="{1512DFF6-8A72-4A5E-8B58-DEBC6E2B6302}" dt="2023-05-22T00:27:37.379" v="153"/>
        <pc:sldMkLst>
          <pc:docMk/>
          <pc:sldMk cId="1024533282" sldId="260"/>
        </pc:sldMkLst>
        <pc:spChg chg="add mod">
          <ac:chgData name="TAN Mei Yi [Harrisdale Senior High School]" userId="f9f029c9-d743-4d60-9f2c-e74bdec1ab07" providerId="ADAL" clId="{1512DFF6-8A72-4A5E-8B58-DEBC6E2B6302}" dt="2023-05-22T00:27:37.379" v="153"/>
          <ac:spMkLst>
            <pc:docMk/>
            <pc:sldMk cId="1024533282" sldId="260"/>
            <ac:spMk id="2" creationId="{B499F4FE-B15C-0926-CF33-3CEC80D81C15}"/>
          </ac:spMkLst>
        </pc:spChg>
        <pc:spChg chg="del">
          <ac:chgData name="TAN Mei Yi [Harrisdale Senior High School]" userId="f9f029c9-d743-4d60-9f2c-e74bdec1ab07" providerId="ADAL" clId="{1512DFF6-8A72-4A5E-8B58-DEBC6E2B6302}" dt="2023-05-22T00:27:37.159" v="152" actId="478"/>
          <ac:spMkLst>
            <pc:docMk/>
            <pc:sldMk cId="1024533282" sldId="260"/>
            <ac:spMk id="7" creationId="{7A6054B2-AFD1-4AD5-8ABE-B80A14591CE3}"/>
          </ac:spMkLst>
        </pc:spChg>
      </pc:sldChg>
      <pc:sldChg chg="addSp delSp modSp add del mod">
        <pc:chgData name="TAN Mei Yi [Harrisdale Senior High School]" userId="f9f029c9-d743-4d60-9f2c-e74bdec1ab07" providerId="ADAL" clId="{1512DFF6-8A72-4A5E-8B58-DEBC6E2B6302}" dt="2023-05-22T00:46:18.746" v="340" actId="47"/>
        <pc:sldMkLst>
          <pc:docMk/>
          <pc:sldMk cId="3669853046" sldId="261"/>
        </pc:sldMkLst>
        <pc:spChg chg="add mod">
          <ac:chgData name="TAN Mei Yi [Harrisdale Senior High School]" userId="f9f029c9-d743-4d60-9f2c-e74bdec1ab07" providerId="ADAL" clId="{1512DFF6-8A72-4A5E-8B58-DEBC6E2B6302}" dt="2023-05-22T00:28:55.529" v="190"/>
          <ac:spMkLst>
            <pc:docMk/>
            <pc:sldMk cId="3669853046" sldId="261"/>
            <ac:spMk id="2" creationId="{839FD1D3-9EA6-DD7A-59C7-1673A5456068}"/>
          </ac:spMkLst>
        </pc:spChg>
        <pc:spChg chg="add del">
          <ac:chgData name="TAN Mei Yi [Harrisdale Senior High School]" userId="f9f029c9-d743-4d60-9f2c-e74bdec1ab07" providerId="ADAL" clId="{1512DFF6-8A72-4A5E-8B58-DEBC6E2B6302}" dt="2023-05-22T00:28:52.485" v="188" actId="478"/>
          <ac:spMkLst>
            <pc:docMk/>
            <pc:sldMk cId="3669853046" sldId="261"/>
            <ac:spMk id="6" creationId="{00000000-0000-0000-0000-000000000000}"/>
          </ac:spMkLst>
        </pc:spChg>
        <pc:spChg chg="del">
          <ac:chgData name="TAN Mei Yi [Harrisdale Senior High School]" userId="f9f029c9-d743-4d60-9f2c-e74bdec1ab07" providerId="ADAL" clId="{1512DFF6-8A72-4A5E-8B58-DEBC6E2B6302}" dt="2023-05-22T00:28:55.259" v="189" actId="478"/>
          <ac:spMkLst>
            <pc:docMk/>
            <pc:sldMk cId="3669853046" sldId="261"/>
            <ac:spMk id="9" creationId="{F87C2ABD-CD37-49B5-ACCD-EFC63332B302}"/>
          </ac:spMkLst>
        </pc:spChg>
      </pc:sldChg>
      <pc:sldChg chg="addSp delSp modSp add mod">
        <pc:chgData name="TAN Mei Yi [Harrisdale Senior High School]" userId="f9f029c9-d743-4d60-9f2c-e74bdec1ab07" providerId="ADAL" clId="{1512DFF6-8A72-4A5E-8B58-DEBC6E2B6302}" dt="2023-05-22T00:28:42.646" v="184"/>
        <pc:sldMkLst>
          <pc:docMk/>
          <pc:sldMk cId="466267259" sldId="262"/>
        </pc:sldMkLst>
        <pc:spChg chg="add mod">
          <ac:chgData name="TAN Mei Yi [Harrisdale Senior High School]" userId="f9f029c9-d743-4d60-9f2c-e74bdec1ab07" providerId="ADAL" clId="{1512DFF6-8A72-4A5E-8B58-DEBC6E2B6302}" dt="2023-05-22T00:28:42.646" v="184"/>
          <ac:spMkLst>
            <pc:docMk/>
            <pc:sldMk cId="466267259" sldId="262"/>
            <ac:spMk id="2" creationId="{293212E4-DCB2-07AC-85D3-32F22889E1F6}"/>
          </ac:spMkLst>
        </pc:spChg>
        <pc:spChg chg="del">
          <ac:chgData name="TAN Mei Yi [Harrisdale Senior High School]" userId="f9f029c9-d743-4d60-9f2c-e74bdec1ab07" providerId="ADAL" clId="{1512DFF6-8A72-4A5E-8B58-DEBC6E2B6302}" dt="2023-05-22T00:28:42.410" v="183" actId="478"/>
          <ac:spMkLst>
            <pc:docMk/>
            <pc:sldMk cId="466267259" sldId="262"/>
            <ac:spMk id="6" creationId="{A0568D6E-A852-4A05-AC62-F82F74F9D431}"/>
          </ac:spMkLst>
        </pc:spChg>
      </pc:sldChg>
      <pc:sldChg chg="addSp delSp modSp add mod">
        <pc:chgData name="TAN Mei Yi [Harrisdale Senior High School]" userId="f9f029c9-d743-4d60-9f2c-e74bdec1ab07" providerId="ADAL" clId="{1512DFF6-8A72-4A5E-8B58-DEBC6E2B6302}" dt="2023-05-22T00:28:47.637" v="186"/>
        <pc:sldMkLst>
          <pc:docMk/>
          <pc:sldMk cId="1809918201" sldId="263"/>
        </pc:sldMkLst>
        <pc:spChg chg="add mod">
          <ac:chgData name="TAN Mei Yi [Harrisdale Senior High School]" userId="f9f029c9-d743-4d60-9f2c-e74bdec1ab07" providerId="ADAL" clId="{1512DFF6-8A72-4A5E-8B58-DEBC6E2B6302}" dt="2023-05-22T00:28:47.637" v="186"/>
          <ac:spMkLst>
            <pc:docMk/>
            <pc:sldMk cId="1809918201" sldId="263"/>
            <ac:spMk id="2" creationId="{13E9986D-655E-B78F-17B6-BA699511BE8F}"/>
          </ac:spMkLst>
        </pc:spChg>
        <pc:spChg chg="del">
          <ac:chgData name="TAN Mei Yi [Harrisdale Senior High School]" userId="f9f029c9-d743-4d60-9f2c-e74bdec1ab07" providerId="ADAL" clId="{1512DFF6-8A72-4A5E-8B58-DEBC6E2B6302}" dt="2023-05-22T00:28:47.399" v="185" actId="478"/>
          <ac:spMkLst>
            <pc:docMk/>
            <pc:sldMk cId="1809918201" sldId="263"/>
            <ac:spMk id="6" creationId="{C5818358-339B-439C-9337-C3A04CFE0583}"/>
          </ac:spMkLst>
        </pc:spChg>
      </pc:sldChg>
      <pc:sldChg chg="addSp delSp modSp add del mod">
        <pc:chgData name="TAN Mei Yi [Harrisdale Senior High School]" userId="f9f029c9-d743-4d60-9f2c-e74bdec1ab07" providerId="ADAL" clId="{1512DFF6-8A72-4A5E-8B58-DEBC6E2B6302}" dt="2023-05-22T00:46:14.283" v="339" actId="47"/>
        <pc:sldMkLst>
          <pc:docMk/>
          <pc:sldMk cId="279211398" sldId="264"/>
        </pc:sldMkLst>
        <pc:spChg chg="add mod">
          <ac:chgData name="TAN Mei Yi [Harrisdale Senior High School]" userId="f9f029c9-d743-4d60-9f2c-e74bdec1ab07" providerId="ADAL" clId="{1512DFF6-8A72-4A5E-8B58-DEBC6E2B6302}" dt="2023-05-22T00:28:59.636" v="192"/>
          <ac:spMkLst>
            <pc:docMk/>
            <pc:sldMk cId="279211398" sldId="264"/>
            <ac:spMk id="2" creationId="{90758A67-EBE9-9DFB-D12C-ECC4EB23063E}"/>
          </ac:spMkLst>
        </pc:spChg>
        <pc:spChg chg="del">
          <ac:chgData name="TAN Mei Yi [Harrisdale Senior High School]" userId="f9f029c9-d743-4d60-9f2c-e74bdec1ab07" providerId="ADAL" clId="{1512DFF6-8A72-4A5E-8B58-DEBC6E2B6302}" dt="2023-05-22T00:28:59.354" v="191" actId="478"/>
          <ac:spMkLst>
            <pc:docMk/>
            <pc:sldMk cId="279211398" sldId="264"/>
            <ac:spMk id="7" creationId="{3C3F6B65-6DF3-4F27-AC3C-3D230B7F2BBB}"/>
          </ac:spMkLst>
        </pc:spChg>
      </pc:sldChg>
      <pc:sldChg chg="addSp delSp modSp add mod">
        <pc:chgData name="TAN Mei Yi [Harrisdale Senior High School]" userId="f9f029c9-d743-4d60-9f2c-e74bdec1ab07" providerId="ADAL" clId="{1512DFF6-8A72-4A5E-8B58-DEBC6E2B6302}" dt="2023-05-22T00:27:50.030" v="176" actId="20577"/>
        <pc:sldMkLst>
          <pc:docMk/>
          <pc:sldMk cId="2491934182" sldId="265"/>
        </pc:sldMkLst>
        <pc:spChg chg="add mod">
          <ac:chgData name="TAN Mei Yi [Harrisdale Senior High School]" userId="f9f029c9-d743-4d60-9f2c-e74bdec1ab07" providerId="ADAL" clId="{1512DFF6-8A72-4A5E-8B58-DEBC6E2B6302}" dt="2023-05-22T00:27:50.030" v="176" actId="20577"/>
          <ac:spMkLst>
            <pc:docMk/>
            <pc:sldMk cId="2491934182" sldId="265"/>
            <ac:spMk id="2" creationId="{63D0FA32-3A35-FC7F-474A-635C9913AFAD}"/>
          </ac:spMkLst>
        </pc:spChg>
        <pc:spChg chg="del">
          <ac:chgData name="TAN Mei Yi [Harrisdale Senior High School]" userId="f9f029c9-d743-4d60-9f2c-e74bdec1ab07" providerId="ADAL" clId="{1512DFF6-8A72-4A5E-8B58-DEBC6E2B6302}" dt="2023-05-22T00:27:44.157" v="154" actId="478"/>
          <ac:spMkLst>
            <pc:docMk/>
            <pc:sldMk cId="2491934182" sldId="265"/>
            <ac:spMk id="4" creationId="{6D567300-4E19-44F7-8B15-C4B8B09D5252}"/>
          </ac:spMkLst>
        </pc:spChg>
      </pc:sldChg>
      <pc:sldChg chg="addSp delSp modSp add mod">
        <pc:chgData name="TAN Mei Yi [Harrisdale Senior High School]" userId="f9f029c9-d743-4d60-9f2c-e74bdec1ab07" providerId="ADAL" clId="{1512DFF6-8A72-4A5E-8B58-DEBC6E2B6302}" dt="2023-05-22T00:27:56.020" v="178"/>
        <pc:sldMkLst>
          <pc:docMk/>
          <pc:sldMk cId="894130119" sldId="266"/>
        </pc:sldMkLst>
        <pc:spChg chg="add mod">
          <ac:chgData name="TAN Mei Yi [Harrisdale Senior High School]" userId="f9f029c9-d743-4d60-9f2c-e74bdec1ab07" providerId="ADAL" clId="{1512DFF6-8A72-4A5E-8B58-DEBC6E2B6302}" dt="2023-05-22T00:27:56.020" v="178"/>
          <ac:spMkLst>
            <pc:docMk/>
            <pc:sldMk cId="894130119" sldId="266"/>
            <ac:spMk id="2" creationId="{C9C7DC48-F70D-C142-5722-23ED6C871D2E}"/>
          </ac:spMkLst>
        </pc:spChg>
        <pc:spChg chg="del">
          <ac:chgData name="TAN Mei Yi [Harrisdale Senior High School]" userId="f9f029c9-d743-4d60-9f2c-e74bdec1ab07" providerId="ADAL" clId="{1512DFF6-8A72-4A5E-8B58-DEBC6E2B6302}" dt="2023-05-22T00:27:55.766" v="177" actId="478"/>
          <ac:spMkLst>
            <pc:docMk/>
            <pc:sldMk cId="894130119" sldId="266"/>
            <ac:spMk id="4" creationId="{6D567300-4E19-44F7-8B15-C4B8B09D5252}"/>
          </ac:spMkLst>
        </pc:spChg>
      </pc:sldChg>
      <pc:sldChg chg="addSp delSp modSp add mod">
        <pc:chgData name="TAN Mei Yi [Harrisdale Senior High School]" userId="f9f029c9-d743-4d60-9f2c-e74bdec1ab07" providerId="ADAL" clId="{1512DFF6-8A72-4A5E-8B58-DEBC6E2B6302}" dt="2023-05-22T00:27:59.388" v="180"/>
        <pc:sldMkLst>
          <pc:docMk/>
          <pc:sldMk cId="2743313187" sldId="268"/>
        </pc:sldMkLst>
        <pc:spChg chg="add mod">
          <ac:chgData name="TAN Mei Yi [Harrisdale Senior High School]" userId="f9f029c9-d743-4d60-9f2c-e74bdec1ab07" providerId="ADAL" clId="{1512DFF6-8A72-4A5E-8B58-DEBC6E2B6302}" dt="2023-05-22T00:27:59.388" v="180"/>
          <ac:spMkLst>
            <pc:docMk/>
            <pc:sldMk cId="2743313187" sldId="268"/>
            <ac:spMk id="2" creationId="{636BC698-C043-8701-B675-48280E6AD463}"/>
          </ac:spMkLst>
        </pc:spChg>
        <pc:spChg chg="del">
          <ac:chgData name="TAN Mei Yi [Harrisdale Senior High School]" userId="f9f029c9-d743-4d60-9f2c-e74bdec1ab07" providerId="ADAL" clId="{1512DFF6-8A72-4A5E-8B58-DEBC6E2B6302}" dt="2023-05-22T00:27:59.159" v="179" actId="478"/>
          <ac:spMkLst>
            <pc:docMk/>
            <pc:sldMk cId="2743313187" sldId="268"/>
            <ac:spMk id="4" creationId="{C2ED7B2E-636F-4E4F-82FC-11D8A6E45D11}"/>
          </ac:spMkLst>
        </pc:spChg>
      </pc:sldChg>
      <pc:sldChg chg="addSp delSp modSp add mod">
        <pc:chgData name="TAN Mei Yi [Harrisdale Senior High School]" userId="f9f029c9-d743-4d60-9f2c-e74bdec1ab07" providerId="ADAL" clId="{1512DFF6-8A72-4A5E-8B58-DEBC6E2B6302}" dt="2023-05-22T00:28:06.216" v="182"/>
        <pc:sldMkLst>
          <pc:docMk/>
          <pc:sldMk cId="1960564109" sldId="269"/>
        </pc:sldMkLst>
        <pc:spChg chg="del">
          <ac:chgData name="TAN Mei Yi [Harrisdale Senior High School]" userId="f9f029c9-d743-4d60-9f2c-e74bdec1ab07" providerId="ADAL" clId="{1512DFF6-8A72-4A5E-8B58-DEBC6E2B6302}" dt="2023-05-22T00:28:05.939" v="181" actId="478"/>
          <ac:spMkLst>
            <pc:docMk/>
            <pc:sldMk cId="1960564109" sldId="269"/>
            <ac:spMk id="4" creationId="{C2ED7B2E-636F-4E4F-82FC-11D8A6E45D11}"/>
          </ac:spMkLst>
        </pc:spChg>
        <pc:spChg chg="add mod">
          <ac:chgData name="TAN Mei Yi [Harrisdale Senior High School]" userId="f9f029c9-d743-4d60-9f2c-e74bdec1ab07" providerId="ADAL" clId="{1512DFF6-8A72-4A5E-8B58-DEBC6E2B6302}" dt="2023-05-22T00:28:06.216" v="182"/>
          <ac:spMkLst>
            <pc:docMk/>
            <pc:sldMk cId="1960564109" sldId="269"/>
            <ac:spMk id="6" creationId="{CBBCADE5-F150-E65C-6267-F4FFC67E883D}"/>
          </ac:spMkLst>
        </pc:spChg>
      </pc:sldChg>
      <pc:sldChg chg="addSp delSp modSp add mod">
        <pc:chgData name="TAN Mei Yi [Harrisdale Senior High School]" userId="f9f029c9-d743-4d60-9f2c-e74bdec1ab07" providerId="ADAL" clId="{1512DFF6-8A72-4A5E-8B58-DEBC6E2B6302}" dt="2023-05-20T23:58:27.290" v="144"/>
        <pc:sldMkLst>
          <pc:docMk/>
          <pc:sldMk cId="3207275016" sldId="270"/>
        </pc:sldMkLst>
        <pc:spChg chg="add mod">
          <ac:chgData name="TAN Mei Yi [Harrisdale Senior High School]" userId="f9f029c9-d743-4d60-9f2c-e74bdec1ab07" providerId="ADAL" clId="{1512DFF6-8A72-4A5E-8B58-DEBC6E2B6302}" dt="2023-05-20T23:58:27.290" v="144"/>
          <ac:spMkLst>
            <pc:docMk/>
            <pc:sldMk cId="3207275016" sldId="270"/>
            <ac:spMk id="2" creationId="{C2184C81-8FD5-D3D8-8BB7-5502FB4E3151}"/>
          </ac:spMkLst>
        </pc:spChg>
        <pc:spChg chg="del">
          <ac:chgData name="TAN Mei Yi [Harrisdale Senior High School]" userId="f9f029c9-d743-4d60-9f2c-e74bdec1ab07" providerId="ADAL" clId="{1512DFF6-8A72-4A5E-8B58-DEBC6E2B6302}" dt="2023-05-20T23:58:26.964" v="143" actId="478"/>
          <ac:spMkLst>
            <pc:docMk/>
            <pc:sldMk cId="3207275016" sldId="270"/>
            <ac:spMk id="7" creationId="{3C3F6B65-6DF3-4F27-AC3C-3D230B7F2BBB}"/>
          </ac:spMkLst>
        </pc:spChg>
      </pc:sldChg>
      <pc:sldChg chg="addSp delSp modSp add mod">
        <pc:chgData name="TAN Mei Yi [Harrisdale Senior High School]" userId="f9f029c9-d743-4d60-9f2c-e74bdec1ab07" providerId="ADAL" clId="{1512DFF6-8A72-4A5E-8B58-DEBC6E2B6302}" dt="2023-05-22T00:27:33.096" v="151"/>
        <pc:sldMkLst>
          <pc:docMk/>
          <pc:sldMk cId="1788653357" sldId="271"/>
        </pc:sldMkLst>
        <pc:spChg chg="add mod">
          <ac:chgData name="TAN Mei Yi [Harrisdale Senior High School]" userId="f9f029c9-d743-4d60-9f2c-e74bdec1ab07" providerId="ADAL" clId="{1512DFF6-8A72-4A5E-8B58-DEBC6E2B6302}" dt="2023-05-22T00:27:33.096" v="151"/>
          <ac:spMkLst>
            <pc:docMk/>
            <pc:sldMk cId="1788653357" sldId="271"/>
            <ac:spMk id="2" creationId="{E8ACBE1B-0B04-31CA-7912-A748B9633D93}"/>
          </ac:spMkLst>
        </pc:spChg>
        <pc:spChg chg="del">
          <ac:chgData name="TAN Mei Yi [Harrisdale Senior High School]" userId="f9f029c9-d743-4d60-9f2c-e74bdec1ab07" providerId="ADAL" clId="{1512DFF6-8A72-4A5E-8B58-DEBC6E2B6302}" dt="2023-05-22T00:27:32.823" v="150" actId="478"/>
          <ac:spMkLst>
            <pc:docMk/>
            <pc:sldMk cId="1788653357" sldId="271"/>
            <ac:spMk id="7" creationId="{3C3F6B65-6DF3-4F27-AC3C-3D230B7F2BBB}"/>
          </ac:spMkLst>
        </pc:spChg>
      </pc:sldChg>
      <pc:sldChg chg="modSp mod">
        <pc:chgData name="TAN Mei Yi [Harrisdale Senior High School]" userId="f9f029c9-d743-4d60-9f2c-e74bdec1ab07" providerId="ADAL" clId="{1512DFF6-8A72-4A5E-8B58-DEBC6E2B6302}" dt="2023-05-20T23:58:52.353" v="147" actId="20577"/>
        <pc:sldMkLst>
          <pc:docMk/>
          <pc:sldMk cId="3000480193" sldId="288"/>
        </pc:sldMkLst>
        <pc:spChg chg="mod">
          <ac:chgData name="TAN Mei Yi [Harrisdale Senior High School]" userId="f9f029c9-d743-4d60-9f2c-e74bdec1ab07" providerId="ADAL" clId="{1512DFF6-8A72-4A5E-8B58-DEBC6E2B6302}" dt="2023-05-20T23:58:52.353" v="147" actId="20577"/>
          <ac:spMkLst>
            <pc:docMk/>
            <pc:sldMk cId="3000480193" sldId="288"/>
            <ac:spMk id="5" creationId="{00000000-0000-0000-0000-000000000000}"/>
          </ac:spMkLst>
        </pc:spChg>
      </pc:sldChg>
      <pc:sldChg chg="modSp mod">
        <pc:chgData name="TAN Mei Yi [Harrisdale Senior High School]" userId="f9f029c9-d743-4d60-9f2c-e74bdec1ab07" providerId="ADAL" clId="{1512DFF6-8A72-4A5E-8B58-DEBC6E2B6302}" dt="2023-05-20T23:55:50.403" v="104"/>
        <pc:sldMkLst>
          <pc:docMk/>
          <pc:sldMk cId="2226349418" sldId="292"/>
        </pc:sldMkLst>
        <pc:spChg chg="mod">
          <ac:chgData name="TAN Mei Yi [Harrisdale Senior High School]" userId="f9f029c9-d743-4d60-9f2c-e74bdec1ab07" providerId="ADAL" clId="{1512DFF6-8A72-4A5E-8B58-DEBC6E2B6302}" dt="2023-05-20T23:55:50.403" v="104"/>
          <ac:spMkLst>
            <pc:docMk/>
            <pc:sldMk cId="2226349418" sldId="292"/>
            <ac:spMk id="21" creationId="{8E7845BC-DC72-44E1-BABF-6AFB4DC3022D}"/>
          </ac:spMkLst>
        </pc:spChg>
        <pc:spChg chg="mod">
          <ac:chgData name="TAN Mei Yi [Harrisdale Senior High School]" userId="f9f029c9-d743-4d60-9f2c-e74bdec1ab07" providerId="ADAL" clId="{1512DFF6-8A72-4A5E-8B58-DEBC6E2B6302}" dt="2023-05-20T23:55:07.856" v="95" actId="20577"/>
          <ac:spMkLst>
            <pc:docMk/>
            <pc:sldMk cId="2226349418" sldId="292"/>
            <ac:spMk id="22" creationId="{046BE2BE-401B-43B6-9F59-E6AE635E14BD}"/>
          </ac:spMkLst>
        </pc:spChg>
      </pc:sldChg>
      <pc:sldChg chg="del">
        <pc:chgData name="TAN Mei Yi [Harrisdale Senior High School]" userId="f9f029c9-d743-4d60-9f2c-e74bdec1ab07" providerId="ADAL" clId="{1512DFF6-8A72-4A5E-8B58-DEBC6E2B6302}" dt="2023-05-20T23:58:43.432" v="145" actId="47"/>
        <pc:sldMkLst>
          <pc:docMk/>
          <pc:sldMk cId="1753222144" sldId="328"/>
        </pc:sldMkLst>
      </pc:sldChg>
      <pc:sldChg chg="del">
        <pc:chgData name="TAN Mei Yi [Harrisdale Senior High School]" userId="f9f029c9-d743-4d60-9f2c-e74bdec1ab07" providerId="ADAL" clId="{1512DFF6-8A72-4A5E-8B58-DEBC6E2B6302}" dt="2023-05-20T23:58:43.432" v="145" actId="47"/>
        <pc:sldMkLst>
          <pc:docMk/>
          <pc:sldMk cId="3107942937" sldId="329"/>
        </pc:sldMkLst>
      </pc:sldChg>
      <pc:sldChg chg="del">
        <pc:chgData name="TAN Mei Yi [Harrisdale Senior High School]" userId="f9f029c9-d743-4d60-9f2c-e74bdec1ab07" providerId="ADAL" clId="{1512DFF6-8A72-4A5E-8B58-DEBC6E2B6302}" dt="2023-05-20T23:58:43.432" v="145" actId="47"/>
        <pc:sldMkLst>
          <pc:docMk/>
          <pc:sldMk cId="3013727065" sldId="330"/>
        </pc:sldMkLst>
      </pc:sldChg>
      <pc:sldChg chg="del">
        <pc:chgData name="TAN Mei Yi [Harrisdale Senior High School]" userId="f9f029c9-d743-4d60-9f2c-e74bdec1ab07" providerId="ADAL" clId="{1512DFF6-8A72-4A5E-8B58-DEBC6E2B6302}" dt="2023-05-20T23:58:43.432" v="145" actId="47"/>
        <pc:sldMkLst>
          <pc:docMk/>
          <pc:sldMk cId="2247586646" sldId="331"/>
        </pc:sldMkLst>
      </pc:sldChg>
      <pc:sldChg chg="del">
        <pc:chgData name="TAN Mei Yi [Harrisdale Senior High School]" userId="f9f029c9-d743-4d60-9f2c-e74bdec1ab07" providerId="ADAL" clId="{1512DFF6-8A72-4A5E-8B58-DEBC6E2B6302}" dt="2023-05-20T23:58:43.432" v="145" actId="47"/>
        <pc:sldMkLst>
          <pc:docMk/>
          <pc:sldMk cId="3432313464" sldId="332"/>
        </pc:sldMkLst>
      </pc:sldChg>
      <pc:sldChg chg="del">
        <pc:chgData name="TAN Mei Yi [Harrisdale Senior High School]" userId="f9f029c9-d743-4d60-9f2c-e74bdec1ab07" providerId="ADAL" clId="{1512DFF6-8A72-4A5E-8B58-DEBC6E2B6302}" dt="2023-05-20T23:58:43.432" v="145" actId="47"/>
        <pc:sldMkLst>
          <pc:docMk/>
          <pc:sldMk cId="1182118295" sldId="333"/>
        </pc:sldMkLst>
      </pc:sldChg>
      <pc:sldChg chg="del">
        <pc:chgData name="TAN Mei Yi [Harrisdale Senior High School]" userId="f9f029c9-d743-4d60-9f2c-e74bdec1ab07" providerId="ADAL" clId="{1512DFF6-8A72-4A5E-8B58-DEBC6E2B6302}" dt="2023-05-20T23:58:43.432" v="145" actId="47"/>
        <pc:sldMkLst>
          <pc:docMk/>
          <pc:sldMk cId="465792230" sldId="334"/>
        </pc:sldMkLst>
      </pc:sldChg>
      <pc:sldChg chg="addSp modSp mod modAnim">
        <pc:chgData name="TAN Mei Yi [Harrisdale Senior High School]" userId="f9f029c9-d743-4d60-9f2c-e74bdec1ab07" providerId="ADAL" clId="{1512DFF6-8A72-4A5E-8B58-DEBC6E2B6302}" dt="2023-05-20T23:56:48.560" v="142" actId="20577"/>
        <pc:sldMkLst>
          <pc:docMk/>
          <pc:sldMk cId="479273064" sldId="335"/>
        </pc:sldMkLst>
        <pc:spChg chg="add mod">
          <ac:chgData name="TAN Mei Yi [Harrisdale Senior High School]" userId="f9f029c9-d743-4d60-9f2c-e74bdec1ab07" providerId="ADAL" clId="{1512DFF6-8A72-4A5E-8B58-DEBC6E2B6302}" dt="2023-05-20T23:56:48.560" v="142" actId="20577"/>
          <ac:spMkLst>
            <pc:docMk/>
            <pc:sldMk cId="479273064" sldId="335"/>
            <ac:spMk id="2" creationId="{7A25D9B1-7810-DFC4-612A-B9EA3DEB5E41}"/>
          </ac:spMkLst>
        </pc:spChg>
      </pc:sldChg>
      <pc:sldChg chg="del">
        <pc:chgData name="TAN Mei Yi [Harrisdale Senior High School]" userId="f9f029c9-d743-4d60-9f2c-e74bdec1ab07" providerId="ADAL" clId="{1512DFF6-8A72-4A5E-8B58-DEBC6E2B6302}" dt="2023-05-20T23:58:43.432" v="145" actId="47"/>
        <pc:sldMkLst>
          <pc:docMk/>
          <pc:sldMk cId="391395013" sldId="336"/>
        </pc:sldMkLst>
      </pc:sldChg>
      <pc:sldChg chg="modSp add ord modAnim">
        <pc:chgData name="TAN Mei Yi [Harrisdale Senior High School]" userId="f9f029c9-d743-4d60-9f2c-e74bdec1ab07" providerId="ADAL" clId="{1512DFF6-8A72-4A5E-8B58-DEBC6E2B6302}" dt="2023-05-22T00:43:17.467" v="247"/>
        <pc:sldMkLst>
          <pc:docMk/>
          <pc:sldMk cId="3782581454" sldId="336"/>
        </pc:sldMkLst>
        <pc:spChg chg="mod">
          <ac:chgData name="TAN Mei Yi [Harrisdale Senior High School]" userId="f9f029c9-d743-4d60-9f2c-e74bdec1ab07" providerId="ADAL" clId="{1512DFF6-8A72-4A5E-8B58-DEBC6E2B6302}" dt="2023-05-22T00:43:13.735" v="245" actId="6549"/>
          <ac:spMkLst>
            <pc:docMk/>
            <pc:sldMk cId="3782581454" sldId="336"/>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1857984037" sldId="337"/>
        </pc:sldMkLst>
      </pc:sldChg>
      <pc:sldChg chg="modSp add">
        <pc:chgData name="TAN Mei Yi [Harrisdale Senior High School]" userId="f9f029c9-d743-4d60-9f2c-e74bdec1ab07" providerId="ADAL" clId="{1512DFF6-8A72-4A5E-8B58-DEBC6E2B6302}" dt="2023-05-22T00:44:03.325" v="313" actId="6549"/>
        <pc:sldMkLst>
          <pc:docMk/>
          <pc:sldMk cId="2363878270" sldId="337"/>
        </pc:sldMkLst>
        <pc:spChg chg="mod">
          <ac:chgData name="TAN Mei Yi [Harrisdale Senior High School]" userId="f9f029c9-d743-4d60-9f2c-e74bdec1ab07" providerId="ADAL" clId="{1512DFF6-8A72-4A5E-8B58-DEBC6E2B6302}" dt="2023-05-22T00:44:03.325" v="313" actId="6549"/>
          <ac:spMkLst>
            <pc:docMk/>
            <pc:sldMk cId="2363878270" sldId="337"/>
            <ac:spMk id="3" creationId="{00000000-0000-0000-0000-000000000000}"/>
          </ac:spMkLst>
        </pc:spChg>
      </pc:sldChg>
      <pc:sldChg chg="modSp add">
        <pc:chgData name="TAN Mei Yi [Harrisdale Senior High School]" userId="f9f029c9-d743-4d60-9f2c-e74bdec1ab07" providerId="ADAL" clId="{1512DFF6-8A72-4A5E-8B58-DEBC6E2B6302}" dt="2023-05-22T00:45:06.425" v="323" actId="20577"/>
        <pc:sldMkLst>
          <pc:docMk/>
          <pc:sldMk cId="197883731" sldId="338"/>
        </pc:sldMkLst>
        <pc:spChg chg="mod">
          <ac:chgData name="TAN Mei Yi [Harrisdale Senior High School]" userId="f9f029c9-d743-4d60-9f2c-e74bdec1ab07" providerId="ADAL" clId="{1512DFF6-8A72-4A5E-8B58-DEBC6E2B6302}" dt="2023-05-22T00:45:06.425" v="323" actId="20577"/>
          <ac:spMkLst>
            <pc:docMk/>
            <pc:sldMk cId="197883731" sldId="338"/>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235913357" sldId="338"/>
        </pc:sldMkLst>
      </pc:sldChg>
      <pc:sldChg chg="modSp add">
        <pc:chgData name="TAN Mei Yi [Harrisdale Senior High School]" userId="f9f029c9-d743-4d60-9f2c-e74bdec1ab07" providerId="ADAL" clId="{1512DFF6-8A72-4A5E-8B58-DEBC6E2B6302}" dt="2023-05-22T00:45:42.740" v="338" actId="20577"/>
        <pc:sldMkLst>
          <pc:docMk/>
          <pc:sldMk cId="2249325393" sldId="339"/>
        </pc:sldMkLst>
        <pc:spChg chg="mod">
          <ac:chgData name="TAN Mei Yi [Harrisdale Senior High School]" userId="f9f029c9-d743-4d60-9f2c-e74bdec1ab07" providerId="ADAL" clId="{1512DFF6-8A72-4A5E-8B58-DEBC6E2B6302}" dt="2023-05-22T00:45:42.740" v="338" actId="20577"/>
          <ac:spMkLst>
            <pc:docMk/>
            <pc:sldMk cId="2249325393" sldId="339"/>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3977017010" sldId="339"/>
        </pc:sldMkLst>
      </pc:sldChg>
      <pc:sldChg chg="modSp add">
        <pc:chgData name="TAN Mei Yi [Harrisdale Senior High School]" userId="f9f029c9-d743-4d60-9f2c-e74bdec1ab07" providerId="ADAL" clId="{1512DFF6-8A72-4A5E-8B58-DEBC6E2B6302}" dt="2023-05-22T00:47:01.934" v="412" actId="20577"/>
        <pc:sldMkLst>
          <pc:docMk/>
          <pc:sldMk cId="1195547047" sldId="340"/>
        </pc:sldMkLst>
        <pc:spChg chg="mod">
          <ac:chgData name="TAN Mei Yi [Harrisdale Senior High School]" userId="f9f029c9-d743-4d60-9f2c-e74bdec1ab07" providerId="ADAL" clId="{1512DFF6-8A72-4A5E-8B58-DEBC6E2B6302}" dt="2023-05-22T00:47:01.934" v="412" actId="20577"/>
          <ac:spMkLst>
            <pc:docMk/>
            <pc:sldMk cId="1195547047" sldId="340"/>
            <ac:spMk id="3" creationId="{00000000-0000-0000-0000-000000000000}"/>
          </ac:spMkLst>
        </pc:spChg>
      </pc:sldChg>
      <pc:sldChg chg="del">
        <pc:chgData name="TAN Mei Yi [Harrisdale Senior High School]" userId="f9f029c9-d743-4d60-9f2c-e74bdec1ab07" providerId="ADAL" clId="{1512DFF6-8A72-4A5E-8B58-DEBC6E2B6302}" dt="2023-05-20T23:58:43.432" v="145" actId="47"/>
        <pc:sldMkLst>
          <pc:docMk/>
          <pc:sldMk cId="2327973668" sldId="340"/>
        </pc:sldMkLst>
      </pc:sldChg>
    </pc:docChg>
  </pc:docChgLst>
  <pc:docChgLst>
    <pc:chgData name="TAN Mei Yi [Harrisdale Senior High School]" userId="f9f029c9-d743-4d60-9f2c-e74bdec1ab07" providerId="ADAL" clId="{BE748641-BAA5-4CB8-8601-C052C5788043}"/>
    <pc:docChg chg="undo custSel addSld delSld modSld sldOrd">
      <pc:chgData name="TAN Mei Yi [Harrisdale Senior High School]" userId="f9f029c9-d743-4d60-9f2c-e74bdec1ab07" providerId="ADAL" clId="{BE748641-BAA5-4CB8-8601-C052C5788043}" dt="2023-03-03T07:03:59.411" v="2017" actId="478"/>
      <pc:docMkLst>
        <pc:docMk/>
      </pc:docMkLst>
      <pc:sldChg chg="del">
        <pc:chgData name="TAN Mei Yi [Harrisdale Senior High School]" userId="f9f029c9-d743-4d60-9f2c-e74bdec1ab07" providerId="ADAL" clId="{BE748641-BAA5-4CB8-8601-C052C5788043}" dt="2023-03-03T05:19:45.108" v="556" actId="47"/>
        <pc:sldMkLst>
          <pc:docMk/>
          <pc:sldMk cId="498437388" sldId="257"/>
        </pc:sldMkLst>
      </pc:sldChg>
      <pc:sldChg chg="modSp add mod modAnim">
        <pc:chgData name="TAN Mei Yi [Harrisdale Senior High School]" userId="f9f029c9-d743-4d60-9f2c-e74bdec1ab07" providerId="ADAL" clId="{BE748641-BAA5-4CB8-8601-C052C5788043}" dt="2023-03-03T06:20:48.343" v="781"/>
        <pc:sldMkLst>
          <pc:docMk/>
          <pc:sldMk cId="2683791084" sldId="257"/>
        </pc:sldMkLst>
        <pc:spChg chg="mod">
          <ac:chgData name="TAN Mei Yi [Harrisdale Senior High School]" userId="f9f029c9-d743-4d60-9f2c-e74bdec1ab07" providerId="ADAL" clId="{BE748641-BAA5-4CB8-8601-C052C5788043}" dt="2023-03-03T06:17:28.521" v="688" actId="207"/>
          <ac:spMkLst>
            <pc:docMk/>
            <pc:sldMk cId="2683791084" sldId="257"/>
            <ac:spMk id="4" creationId="{31D30712-712B-4F92-85E7-51B41F00BB14}"/>
          </ac:spMkLst>
        </pc:spChg>
        <pc:spChg chg="mod">
          <ac:chgData name="TAN Mei Yi [Harrisdale Senior High School]" userId="f9f029c9-d743-4d60-9f2c-e74bdec1ab07" providerId="ADAL" clId="{BE748641-BAA5-4CB8-8601-C052C5788043}" dt="2023-03-03T06:20:37.927" v="779" actId="20577"/>
          <ac:spMkLst>
            <pc:docMk/>
            <pc:sldMk cId="2683791084" sldId="257"/>
            <ac:spMk id="5" creationId="{A4EE16BA-D5F8-4249-A953-D8329C1F6C5E}"/>
          </ac:spMkLst>
        </pc:spChg>
      </pc:sldChg>
      <pc:sldChg chg="del">
        <pc:chgData name="TAN Mei Yi [Harrisdale Senior High School]" userId="f9f029c9-d743-4d60-9f2c-e74bdec1ab07" providerId="ADAL" clId="{BE748641-BAA5-4CB8-8601-C052C5788043}" dt="2023-03-03T05:34:25.593" v="623" actId="47"/>
        <pc:sldMkLst>
          <pc:docMk/>
          <pc:sldMk cId="1287056237" sldId="258"/>
        </pc:sldMkLst>
      </pc:sldChg>
      <pc:sldChg chg="del">
        <pc:chgData name="TAN Mei Yi [Harrisdale Senior High School]" userId="f9f029c9-d743-4d60-9f2c-e74bdec1ab07" providerId="ADAL" clId="{BE748641-BAA5-4CB8-8601-C052C5788043}" dt="2023-03-03T05:34:25.593" v="623" actId="47"/>
        <pc:sldMkLst>
          <pc:docMk/>
          <pc:sldMk cId="2596987110" sldId="259"/>
        </pc:sldMkLst>
      </pc:sldChg>
      <pc:sldChg chg="modSp add mod modAnim">
        <pc:chgData name="TAN Mei Yi [Harrisdale Senior High School]" userId="f9f029c9-d743-4d60-9f2c-e74bdec1ab07" providerId="ADAL" clId="{BE748641-BAA5-4CB8-8601-C052C5788043}" dt="2023-03-03T06:22:32.542" v="876"/>
        <pc:sldMkLst>
          <pc:docMk/>
          <pc:sldMk cId="3019389779" sldId="260"/>
        </pc:sldMkLst>
        <pc:spChg chg="mod">
          <ac:chgData name="TAN Mei Yi [Harrisdale Senior High School]" userId="f9f029c9-d743-4d60-9f2c-e74bdec1ab07" providerId="ADAL" clId="{BE748641-BAA5-4CB8-8601-C052C5788043}" dt="2023-03-03T05:38:22.273" v="680" actId="207"/>
          <ac:spMkLst>
            <pc:docMk/>
            <pc:sldMk cId="3019389779" sldId="260"/>
            <ac:spMk id="2" creationId="{011ADC07-7E03-4442-92D0-B985FB5A546F}"/>
          </ac:spMkLst>
        </pc:spChg>
        <pc:spChg chg="mod">
          <ac:chgData name="TAN Mei Yi [Harrisdale Senior High School]" userId="f9f029c9-d743-4d60-9f2c-e74bdec1ab07" providerId="ADAL" clId="{BE748641-BAA5-4CB8-8601-C052C5788043}" dt="2023-03-03T05:36:52.483" v="676" actId="207"/>
          <ac:spMkLst>
            <pc:docMk/>
            <pc:sldMk cId="3019389779" sldId="260"/>
            <ac:spMk id="4" creationId="{31D30712-712B-4F92-85E7-51B41F00BB14}"/>
          </ac:spMkLst>
        </pc:spChg>
        <pc:spChg chg="mod">
          <ac:chgData name="TAN Mei Yi [Harrisdale Senior High School]" userId="f9f029c9-d743-4d60-9f2c-e74bdec1ab07" providerId="ADAL" clId="{BE748641-BAA5-4CB8-8601-C052C5788043}" dt="2023-03-03T06:21:58.660" v="872" actId="113"/>
          <ac:spMkLst>
            <pc:docMk/>
            <pc:sldMk cId="3019389779" sldId="260"/>
            <ac:spMk id="5" creationId="{A4EE16BA-D5F8-4249-A953-D8329C1F6C5E}"/>
          </ac:spMkLst>
        </pc:spChg>
      </pc:sldChg>
      <pc:sldChg chg="addSp delSp modSp add mod ord delAnim modAnim">
        <pc:chgData name="TAN Mei Yi [Harrisdale Senior High School]" userId="f9f029c9-d743-4d60-9f2c-e74bdec1ab07" providerId="ADAL" clId="{BE748641-BAA5-4CB8-8601-C052C5788043}" dt="2023-03-03T06:57:14.350" v="1803" actId="208"/>
        <pc:sldMkLst>
          <pc:docMk/>
          <pc:sldMk cId="4102982934" sldId="261"/>
        </pc:sldMkLst>
        <pc:spChg chg="add mod">
          <ac:chgData name="TAN Mei Yi [Harrisdale Senior High School]" userId="f9f029c9-d743-4d60-9f2c-e74bdec1ab07" providerId="ADAL" clId="{BE748641-BAA5-4CB8-8601-C052C5788043}" dt="2023-03-03T06:22:58.497" v="878"/>
          <ac:spMkLst>
            <pc:docMk/>
            <pc:sldMk cId="4102982934" sldId="261"/>
            <ac:spMk id="2" creationId="{A592BBB8-D7DA-F8E7-37CD-C2975CFCD701}"/>
          </ac:spMkLst>
        </pc:spChg>
        <pc:spChg chg="del">
          <ac:chgData name="TAN Mei Yi [Harrisdale Senior High School]" userId="f9f029c9-d743-4d60-9f2c-e74bdec1ab07" providerId="ADAL" clId="{BE748641-BAA5-4CB8-8601-C052C5788043}" dt="2023-03-03T06:22:57.884" v="877" actId="478"/>
          <ac:spMkLst>
            <pc:docMk/>
            <pc:sldMk cId="4102982934" sldId="261"/>
            <ac:spMk id="4" creationId="{6A67D272-4638-433F-A8A5-0A6E4F813415}"/>
          </ac:spMkLst>
        </pc:spChg>
        <pc:spChg chg="mod">
          <ac:chgData name="TAN Mei Yi [Harrisdale Senior High School]" userId="f9f029c9-d743-4d60-9f2c-e74bdec1ab07" providerId="ADAL" clId="{BE748641-BAA5-4CB8-8601-C052C5788043}" dt="2023-03-03T06:53:45.308" v="1680" actId="20577"/>
          <ac:spMkLst>
            <pc:docMk/>
            <pc:sldMk cId="4102982934" sldId="261"/>
            <ac:spMk id="5" creationId="{1154E4D5-B37F-4F3B-B0F6-FD4FE3A75340}"/>
          </ac:spMkLst>
        </pc:spChg>
        <pc:spChg chg="add mod">
          <ac:chgData name="TAN Mei Yi [Harrisdale Senior High School]" userId="f9f029c9-d743-4d60-9f2c-e74bdec1ab07" providerId="ADAL" clId="{BE748641-BAA5-4CB8-8601-C052C5788043}" dt="2023-03-03T06:54:11.305" v="1700" actId="20577"/>
          <ac:spMkLst>
            <pc:docMk/>
            <pc:sldMk cId="4102982934" sldId="261"/>
            <ac:spMk id="6" creationId="{EC1F42E5-5EDA-6B39-F1C1-1756BAE665BD}"/>
          </ac:spMkLst>
        </pc:spChg>
        <pc:spChg chg="add mod">
          <ac:chgData name="TAN Mei Yi [Harrisdale Senior High School]" userId="f9f029c9-d743-4d60-9f2c-e74bdec1ab07" providerId="ADAL" clId="{BE748641-BAA5-4CB8-8601-C052C5788043}" dt="2023-03-03T06:54:28.195" v="1710" actId="20577"/>
          <ac:spMkLst>
            <pc:docMk/>
            <pc:sldMk cId="4102982934" sldId="261"/>
            <ac:spMk id="8" creationId="{FDA6258B-43A7-CB54-90C1-33A016C700BB}"/>
          </ac:spMkLst>
        </pc:spChg>
        <pc:spChg chg="add mod">
          <ac:chgData name="TAN Mei Yi [Harrisdale Senior High School]" userId="f9f029c9-d743-4d60-9f2c-e74bdec1ab07" providerId="ADAL" clId="{BE748641-BAA5-4CB8-8601-C052C5788043}" dt="2023-03-03T06:54:32.109" v="1715" actId="20577"/>
          <ac:spMkLst>
            <pc:docMk/>
            <pc:sldMk cId="4102982934" sldId="261"/>
            <ac:spMk id="9" creationId="{24E9F92C-0DEC-9181-1286-453FC1757E4F}"/>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0" creationId="{3C0A84C8-9E87-A4ED-ADCF-6E13E1459A91}"/>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1" creationId="{3A0D3ED7-8616-EEA6-ADD1-41600BF25A4B}"/>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2" creationId="{271A1215-195F-CD48-FDE2-3478A6C7E2D8}"/>
          </ac:spMkLst>
        </pc:spChg>
        <pc:spChg chg="add del mod">
          <ac:chgData name="TAN Mei Yi [Harrisdale Senior High School]" userId="f9f029c9-d743-4d60-9f2c-e74bdec1ab07" providerId="ADAL" clId="{BE748641-BAA5-4CB8-8601-C052C5788043}" dt="2023-03-03T06:54:49.428" v="1716" actId="478"/>
          <ac:spMkLst>
            <pc:docMk/>
            <pc:sldMk cId="4102982934" sldId="261"/>
            <ac:spMk id="13" creationId="{E206D80D-B313-D04A-6C7C-DA47105B32D3}"/>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4" creationId="{468CCFC3-4CEC-A61F-49DA-289E31A4D82C}"/>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5" creationId="{68D1D9DB-146F-1972-18CC-584056DD1CCA}"/>
          </ac:spMkLst>
        </pc:spChg>
        <pc:spChg chg="add del mod">
          <ac:chgData name="TAN Mei Yi [Harrisdale Senior High School]" userId="f9f029c9-d743-4d60-9f2c-e74bdec1ab07" providerId="ADAL" clId="{BE748641-BAA5-4CB8-8601-C052C5788043}" dt="2023-03-03T06:54:53.551" v="1718" actId="478"/>
          <ac:spMkLst>
            <pc:docMk/>
            <pc:sldMk cId="4102982934" sldId="261"/>
            <ac:spMk id="16" creationId="{70091E4A-41BF-1BFF-0874-BD47D6AE42E5}"/>
          </ac:spMkLst>
        </pc:spChg>
        <pc:spChg chg="add mod">
          <ac:chgData name="TAN Mei Yi [Harrisdale Senior High School]" userId="f9f029c9-d743-4d60-9f2c-e74bdec1ab07" providerId="ADAL" clId="{BE748641-BAA5-4CB8-8601-C052C5788043}" dt="2023-03-03T06:55:11.945" v="1730" actId="6549"/>
          <ac:spMkLst>
            <pc:docMk/>
            <pc:sldMk cId="4102982934" sldId="261"/>
            <ac:spMk id="19" creationId="{6D7E9BBE-C91A-CA09-A361-4DC337B3B45D}"/>
          </ac:spMkLst>
        </pc:spChg>
        <pc:spChg chg="add mod">
          <ac:chgData name="TAN Mei Yi [Harrisdale Senior High School]" userId="f9f029c9-d743-4d60-9f2c-e74bdec1ab07" providerId="ADAL" clId="{BE748641-BAA5-4CB8-8601-C052C5788043}" dt="2023-03-03T06:55:19.066" v="1735" actId="20577"/>
          <ac:spMkLst>
            <pc:docMk/>
            <pc:sldMk cId="4102982934" sldId="261"/>
            <ac:spMk id="20" creationId="{F86DFC78-36DB-23D9-F086-4334A3F9EE77}"/>
          </ac:spMkLst>
        </pc:spChg>
        <pc:spChg chg="add mod">
          <ac:chgData name="TAN Mei Yi [Harrisdale Senior High School]" userId="f9f029c9-d743-4d60-9f2c-e74bdec1ab07" providerId="ADAL" clId="{BE748641-BAA5-4CB8-8601-C052C5788043}" dt="2023-03-03T06:55:29.529" v="1740" actId="1076"/>
          <ac:spMkLst>
            <pc:docMk/>
            <pc:sldMk cId="4102982934" sldId="261"/>
            <ac:spMk id="21" creationId="{060C941B-1619-AB79-369A-0BD7C3100C26}"/>
          </ac:spMkLst>
        </pc:spChg>
        <pc:spChg chg="add del mod">
          <ac:chgData name="TAN Mei Yi [Harrisdale Senior High School]" userId="f9f029c9-d743-4d60-9f2c-e74bdec1ab07" providerId="ADAL" clId="{BE748641-BAA5-4CB8-8601-C052C5788043}" dt="2023-03-03T06:55:29.930" v="1741"/>
          <ac:spMkLst>
            <pc:docMk/>
            <pc:sldMk cId="4102982934" sldId="261"/>
            <ac:spMk id="22" creationId="{5F2DE378-23D3-BCA4-8C9E-274A57C5C6CC}"/>
          </ac:spMkLst>
        </pc:spChg>
        <pc:spChg chg="add mod">
          <ac:chgData name="TAN Mei Yi [Harrisdale Senior High School]" userId="f9f029c9-d743-4d60-9f2c-e74bdec1ab07" providerId="ADAL" clId="{BE748641-BAA5-4CB8-8601-C052C5788043}" dt="2023-03-03T06:55:41.247" v="1765" actId="1076"/>
          <ac:spMkLst>
            <pc:docMk/>
            <pc:sldMk cId="4102982934" sldId="261"/>
            <ac:spMk id="23" creationId="{43DFA4B6-0405-04DE-1C8C-54542F58C2A8}"/>
          </ac:spMkLst>
        </pc:spChg>
        <pc:spChg chg="add mod">
          <ac:chgData name="TAN Mei Yi [Harrisdale Senior High School]" userId="f9f029c9-d743-4d60-9f2c-e74bdec1ab07" providerId="ADAL" clId="{BE748641-BAA5-4CB8-8601-C052C5788043}" dt="2023-03-03T06:56:26.111" v="1780" actId="1076"/>
          <ac:spMkLst>
            <pc:docMk/>
            <pc:sldMk cId="4102982934" sldId="261"/>
            <ac:spMk id="24" creationId="{C5711A5E-C7F3-4AEF-3548-A10C5BC25D65}"/>
          </ac:spMkLst>
        </pc:spChg>
        <pc:spChg chg="add mod">
          <ac:chgData name="TAN Mei Yi [Harrisdale Senior High School]" userId="f9f029c9-d743-4d60-9f2c-e74bdec1ab07" providerId="ADAL" clId="{BE748641-BAA5-4CB8-8601-C052C5788043}" dt="2023-03-03T06:57:14.350" v="1803" actId="208"/>
          <ac:spMkLst>
            <pc:docMk/>
            <pc:sldMk cId="4102982934" sldId="261"/>
            <ac:spMk id="25" creationId="{191C3613-1DE3-5D30-C567-36DC5296B021}"/>
          </ac:spMkLst>
        </pc:spChg>
        <pc:picChg chg="add del mod">
          <ac:chgData name="TAN Mei Yi [Harrisdale Senior High School]" userId="f9f029c9-d743-4d60-9f2c-e74bdec1ab07" providerId="ADAL" clId="{BE748641-BAA5-4CB8-8601-C052C5788043}" dt="2023-03-03T06:56:45.681" v="1787" actId="478"/>
          <ac:picMkLst>
            <pc:docMk/>
            <pc:sldMk cId="4102982934" sldId="261"/>
            <ac:picMk id="18" creationId="{3ECBBA9F-4431-C74C-5582-62FA0BA35D46}"/>
          </ac:picMkLst>
        </pc:picChg>
      </pc:sldChg>
      <pc:sldChg chg="add del">
        <pc:chgData name="TAN Mei Yi [Harrisdale Senior High School]" userId="f9f029c9-d743-4d60-9f2c-e74bdec1ab07" providerId="ADAL" clId="{BE748641-BAA5-4CB8-8601-C052C5788043}" dt="2023-03-03T06:25:22.891" v="949" actId="47"/>
        <pc:sldMkLst>
          <pc:docMk/>
          <pc:sldMk cId="506509586" sldId="262"/>
        </pc:sldMkLst>
      </pc:sldChg>
      <pc:sldChg chg="addSp modSp add del mod modAnim">
        <pc:chgData name="TAN Mei Yi [Harrisdale Senior High School]" userId="f9f029c9-d743-4d60-9f2c-e74bdec1ab07" providerId="ADAL" clId="{BE748641-BAA5-4CB8-8601-C052C5788043}" dt="2023-03-03T05:22:48.364" v="612" actId="47"/>
        <pc:sldMkLst>
          <pc:docMk/>
          <pc:sldMk cId="2762199914" sldId="263"/>
        </pc:sldMkLst>
        <pc:spChg chg="add mod">
          <ac:chgData name="TAN Mei Yi [Harrisdale Senior High School]" userId="f9f029c9-d743-4d60-9f2c-e74bdec1ab07" providerId="ADAL" clId="{BE748641-BAA5-4CB8-8601-C052C5788043}" dt="2023-03-03T05:20:50.938" v="591" actId="1076"/>
          <ac:spMkLst>
            <pc:docMk/>
            <pc:sldMk cId="2762199914" sldId="263"/>
            <ac:spMk id="3" creationId="{7E8C084C-9460-2926-8E40-8993BA996B6C}"/>
          </ac:spMkLst>
        </pc:spChg>
        <pc:spChg chg="mod">
          <ac:chgData name="TAN Mei Yi [Harrisdale Senior High School]" userId="f9f029c9-d743-4d60-9f2c-e74bdec1ab07" providerId="ADAL" clId="{BE748641-BAA5-4CB8-8601-C052C5788043}" dt="2023-03-03T05:20:01.412" v="576" actId="20577"/>
          <ac:spMkLst>
            <pc:docMk/>
            <pc:sldMk cId="2762199914" sldId="263"/>
            <ac:spMk id="4" creationId="{034BE949-EDF7-4E0F-AF8E-55EB860A102C}"/>
          </ac:spMkLst>
        </pc:spChg>
        <pc:spChg chg="mod">
          <ac:chgData name="TAN Mei Yi [Harrisdale Senior High School]" userId="f9f029c9-d743-4d60-9f2c-e74bdec1ab07" providerId="ADAL" clId="{BE748641-BAA5-4CB8-8601-C052C5788043}" dt="2023-03-03T05:20:44.896" v="588" actId="404"/>
          <ac:spMkLst>
            <pc:docMk/>
            <pc:sldMk cId="2762199914" sldId="263"/>
            <ac:spMk id="5" creationId="{2F5E7AC3-6291-484A-8EAC-57BC20CE88AF}"/>
          </ac:spMkLst>
        </pc:spChg>
        <pc:spChg chg="add mod">
          <ac:chgData name="TAN Mei Yi [Harrisdale Senior High School]" userId="f9f029c9-d743-4d60-9f2c-e74bdec1ab07" providerId="ADAL" clId="{BE748641-BAA5-4CB8-8601-C052C5788043}" dt="2023-03-03T05:21:11.631" v="601" actId="20577"/>
          <ac:spMkLst>
            <pc:docMk/>
            <pc:sldMk cId="2762199914" sldId="263"/>
            <ac:spMk id="6" creationId="{8C4A6E8A-5637-2ADC-1E3B-ADF305A17449}"/>
          </ac:spMkLst>
        </pc:spChg>
        <pc:spChg chg="add mod">
          <ac:chgData name="TAN Mei Yi [Harrisdale Senior High School]" userId="f9f029c9-d743-4d60-9f2c-e74bdec1ab07" providerId="ADAL" clId="{BE748641-BAA5-4CB8-8601-C052C5788043}" dt="2023-03-03T05:21:21.573" v="606" actId="1076"/>
          <ac:spMkLst>
            <pc:docMk/>
            <pc:sldMk cId="2762199914" sldId="263"/>
            <ac:spMk id="7" creationId="{35C4202F-F4A2-E6F1-CA70-0976E108571C}"/>
          </ac:spMkLst>
        </pc:spChg>
        <pc:spChg chg="add mod">
          <ac:chgData name="TAN Mei Yi [Harrisdale Senior High School]" userId="f9f029c9-d743-4d60-9f2c-e74bdec1ab07" providerId="ADAL" clId="{BE748641-BAA5-4CB8-8601-C052C5788043}" dt="2023-03-03T05:22:24.070" v="611" actId="1076"/>
          <ac:spMkLst>
            <pc:docMk/>
            <pc:sldMk cId="2762199914" sldId="263"/>
            <ac:spMk id="9" creationId="{80F99C7B-3BBC-B1C0-6C4F-58E507D187F5}"/>
          </ac:spMkLst>
        </pc:spChg>
      </pc:sldChg>
      <pc:sldChg chg="add del">
        <pc:chgData name="TAN Mei Yi [Harrisdale Senior High School]" userId="f9f029c9-d743-4d60-9f2c-e74bdec1ab07" providerId="ADAL" clId="{BE748641-BAA5-4CB8-8601-C052C5788043}" dt="2023-03-03T06:27:17.624" v="998" actId="47"/>
        <pc:sldMkLst>
          <pc:docMk/>
          <pc:sldMk cId="2981033719" sldId="263"/>
        </pc:sldMkLst>
      </pc:sldChg>
      <pc:sldChg chg="add del">
        <pc:chgData name="TAN Mei Yi [Harrisdale Senior High School]" userId="f9f029c9-d743-4d60-9f2c-e74bdec1ab07" providerId="ADAL" clId="{BE748641-BAA5-4CB8-8601-C052C5788043}" dt="2023-03-03T06:28:46.189" v="1034" actId="47"/>
        <pc:sldMkLst>
          <pc:docMk/>
          <pc:sldMk cId="499626216" sldId="264"/>
        </pc:sldMkLst>
      </pc:sldChg>
      <pc:sldChg chg="del">
        <pc:chgData name="TAN Mei Yi [Harrisdale Senior High School]" userId="f9f029c9-d743-4d60-9f2c-e74bdec1ab07" providerId="ADAL" clId="{BE748641-BAA5-4CB8-8601-C052C5788043}" dt="2023-03-03T05:22:16.364" v="609" actId="47"/>
        <pc:sldMkLst>
          <pc:docMk/>
          <pc:sldMk cId="1587665728" sldId="264"/>
        </pc:sldMkLst>
      </pc:sldChg>
      <pc:sldChg chg="modSp add del mod">
        <pc:chgData name="TAN Mei Yi [Harrisdale Senior High School]" userId="f9f029c9-d743-4d60-9f2c-e74bdec1ab07" providerId="ADAL" clId="{BE748641-BAA5-4CB8-8601-C052C5788043}" dt="2023-03-03T05:22:50.410" v="613" actId="47"/>
        <pc:sldMkLst>
          <pc:docMk/>
          <pc:sldMk cId="3017441701" sldId="265"/>
        </pc:sldMkLst>
        <pc:spChg chg="mod">
          <ac:chgData name="TAN Mei Yi [Harrisdale Senior High School]" userId="f9f029c9-d743-4d60-9f2c-e74bdec1ab07" providerId="ADAL" clId="{BE748641-BAA5-4CB8-8601-C052C5788043}" dt="2023-03-03T05:06:36.578" v="277" actId="207"/>
          <ac:spMkLst>
            <pc:docMk/>
            <pc:sldMk cId="3017441701" sldId="265"/>
            <ac:spMk id="4" creationId="{034BE949-EDF7-4E0F-AF8E-55EB860A102C}"/>
          </ac:spMkLst>
        </pc:spChg>
      </pc:sldChg>
      <pc:sldChg chg="del">
        <pc:chgData name="TAN Mei Yi [Harrisdale Senior High School]" userId="f9f029c9-d743-4d60-9f2c-e74bdec1ab07" providerId="ADAL" clId="{BE748641-BAA5-4CB8-8601-C052C5788043}" dt="2023-03-03T05:22:16.364" v="609" actId="47"/>
        <pc:sldMkLst>
          <pc:docMk/>
          <pc:sldMk cId="3795257015" sldId="266"/>
        </pc:sldMkLst>
      </pc:sldChg>
      <pc:sldChg chg="del">
        <pc:chgData name="TAN Mei Yi [Harrisdale Senior High School]" userId="f9f029c9-d743-4d60-9f2c-e74bdec1ab07" providerId="ADAL" clId="{BE748641-BAA5-4CB8-8601-C052C5788043}" dt="2023-03-03T05:22:06.087" v="608" actId="47"/>
        <pc:sldMkLst>
          <pc:docMk/>
          <pc:sldMk cId="537267911" sldId="267"/>
        </pc:sldMkLst>
      </pc:sldChg>
      <pc:sldChg chg="del">
        <pc:chgData name="TAN Mei Yi [Harrisdale Senior High School]" userId="f9f029c9-d743-4d60-9f2c-e74bdec1ab07" providerId="ADAL" clId="{BE748641-BAA5-4CB8-8601-C052C5788043}" dt="2023-03-03T05:22:06.087" v="608" actId="47"/>
        <pc:sldMkLst>
          <pc:docMk/>
          <pc:sldMk cId="3721086638" sldId="268"/>
        </pc:sldMkLst>
      </pc:sldChg>
      <pc:sldChg chg="del">
        <pc:chgData name="TAN Mei Yi [Harrisdale Senior High School]" userId="f9f029c9-d743-4d60-9f2c-e74bdec1ab07" providerId="ADAL" clId="{BE748641-BAA5-4CB8-8601-C052C5788043}" dt="2023-03-03T05:22:06.087" v="608" actId="47"/>
        <pc:sldMkLst>
          <pc:docMk/>
          <pc:sldMk cId="27099850" sldId="269"/>
        </pc:sldMkLst>
      </pc:sldChg>
      <pc:sldChg chg="del">
        <pc:chgData name="TAN Mei Yi [Harrisdale Senior High School]" userId="f9f029c9-d743-4d60-9f2c-e74bdec1ab07" providerId="ADAL" clId="{BE748641-BAA5-4CB8-8601-C052C5788043}" dt="2023-03-03T05:22:06.087" v="608" actId="47"/>
        <pc:sldMkLst>
          <pc:docMk/>
          <pc:sldMk cId="1719334996" sldId="271"/>
        </pc:sldMkLst>
      </pc:sldChg>
      <pc:sldChg chg="del">
        <pc:chgData name="TAN Mei Yi [Harrisdale Senior High School]" userId="f9f029c9-d743-4d60-9f2c-e74bdec1ab07" providerId="ADAL" clId="{BE748641-BAA5-4CB8-8601-C052C5788043}" dt="2023-03-03T05:22:06.087" v="608" actId="47"/>
        <pc:sldMkLst>
          <pc:docMk/>
          <pc:sldMk cId="1228451987" sldId="273"/>
        </pc:sldMkLst>
      </pc:sldChg>
      <pc:sldChg chg="del">
        <pc:chgData name="TAN Mei Yi [Harrisdale Senior High School]" userId="f9f029c9-d743-4d60-9f2c-e74bdec1ab07" providerId="ADAL" clId="{BE748641-BAA5-4CB8-8601-C052C5788043}" dt="2023-03-03T05:22:06.087" v="608" actId="47"/>
        <pc:sldMkLst>
          <pc:docMk/>
          <pc:sldMk cId="3414848802" sldId="275"/>
        </pc:sldMkLst>
      </pc:sldChg>
      <pc:sldChg chg="del">
        <pc:chgData name="TAN Mei Yi [Harrisdale Senior High School]" userId="f9f029c9-d743-4d60-9f2c-e74bdec1ab07" providerId="ADAL" clId="{BE748641-BAA5-4CB8-8601-C052C5788043}" dt="2023-03-03T05:22:06.087" v="608" actId="47"/>
        <pc:sldMkLst>
          <pc:docMk/>
          <pc:sldMk cId="3602860433" sldId="276"/>
        </pc:sldMkLst>
      </pc:sldChg>
      <pc:sldChg chg="del">
        <pc:chgData name="TAN Mei Yi [Harrisdale Senior High School]" userId="f9f029c9-d743-4d60-9f2c-e74bdec1ab07" providerId="ADAL" clId="{BE748641-BAA5-4CB8-8601-C052C5788043}" dt="2023-03-03T05:22:06.087" v="608" actId="47"/>
        <pc:sldMkLst>
          <pc:docMk/>
          <pc:sldMk cId="3789679443" sldId="277"/>
        </pc:sldMkLst>
      </pc:sldChg>
      <pc:sldChg chg="del">
        <pc:chgData name="TAN Mei Yi [Harrisdale Senior High School]" userId="f9f029c9-d743-4d60-9f2c-e74bdec1ab07" providerId="ADAL" clId="{BE748641-BAA5-4CB8-8601-C052C5788043}" dt="2023-03-03T05:22:06.087" v="608" actId="47"/>
        <pc:sldMkLst>
          <pc:docMk/>
          <pc:sldMk cId="1305348402" sldId="278"/>
        </pc:sldMkLst>
      </pc:sldChg>
      <pc:sldChg chg="del">
        <pc:chgData name="TAN Mei Yi [Harrisdale Senior High School]" userId="f9f029c9-d743-4d60-9f2c-e74bdec1ab07" providerId="ADAL" clId="{BE748641-BAA5-4CB8-8601-C052C5788043}" dt="2023-03-03T05:22:06.087" v="608" actId="47"/>
        <pc:sldMkLst>
          <pc:docMk/>
          <pc:sldMk cId="2421111004" sldId="282"/>
        </pc:sldMkLst>
      </pc:sldChg>
      <pc:sldChg chg="modSp mod">
        <pc:chgData name="TAN Mei Yi [Harrisdale Senior High School]" userId="f9f029c9-d743-4d60-9f2c-e74bdec1ab07" providerId="ADAL" clId="{BE748641-BAA5-4CB8-8601-C052C5788043}" dt="2023-03-03T05:36:12.171" v="671" actId="27636"/>
        <pc:sldMkLst>
          <pc:docMk/>
          <pc:sldMk cId="3000480193" sldId="288"/>
        </pc:sldMkLst>
        <pc:spChg chg="mod">
          <ac:chgData name="TAN Mei Yi [Harrisdale Senior High School]" userId="f9f029c9-d743-4d60-9f2c-e74bdec1ab07" providerId="ADAL" clId="{BE748641-BAA5-4CB8-8601-C052C5788043}" dt="2023-03-03T05:36:12.171" v="671" actId="27636"/>
          <ac:spMkLst>
            <pc:docMk/>
            <pc:sldMk cId="3000480193" sldId="288"/>
            <ac:spMk id="5" creationId="{00000000-0000-0000-0000-000000000000}"/>
          </ac:spMkLst>
        </pc:spChg>
      </pc:sldChg>
      <pc:sldChg chg="modSp mod">
        <pc:chgData name="TAN Mei Yi [Harrisdale Senior High School]" userId="f9f029c9-d743-4d60-9f2c-e74bdec1ab07" providerId="ADAL" clId="{BE748641-BAA5-4CB8-8601-C052C5788043}" dt="2023-03-03T05:01:36.019" v="257" actId="20577"/>
        <pc:sldMkLst>
          <pc:docMk/>
          <pc:sldMk cId="2226349418" sldId="292"/>
        </pc:sldMkLst>
        <pc:spChg chg="mod">
          <ac:chgData name="TAN Mei Yi [Harrisdale Senior High School]" userId="f9f029c9-d743-4d60-9f2c-e74bdec1ab07" providerId="ADAL" clId="{BE748641-BAA5-4CB8-8601-C052C5788043}" dt="2023-03-03T05:01:36.019" v="257" actId="20577"/>
          <ac:spMkLst>
            <pc:docMk/>
            <pc:sldMk cId="2226349418" sldId="292"/>
            <ac:spMk id="21" creationId="{8E7845BC-DC72-44E1-BABF-6AFB4DC3022D}"/>
          </ac:spMkLst>
        </pc:spChg>
        <pc:spChg chg="mod">
          <ac:chgData name="TAN Mei Yi [Harrisdale Senior High School]" userId="f9f029c9-d743-4d60-9f2c-e74bdec1ab07" providerId="ADAL" clId="{BE748641-BAA5-4CB8-8601-C052C5788043}" dt="2023-03-03T05:00:51.709" v="234" actId="20577"/>
          <ac:spMkLst>
            <pc:docMk/>
            <pc:sldMk cId="2226349418" sldId="292"/>
            <ac:spMk id="22" creationId="{046BE2BE-401B-43B6-9F59-E6AE635E14BD}"/>
          </ac:spMkLst>
        </pc:spChg>
        <pc:spChg chg="mod">
          <ac:chgData name="TAN Mei Yi [Harrisdale Senior High School]" userId="f9f029c9-d743-4d60-9f2c-e74bdec1ab07" providerId="ADAL" clId="{BE748641-BAA5-4CB8-8601-C052C5788043}" dt="2023-03-03T04:59:48.309" v="156" actId="1076"/>
          <ac:spMkLst>
            <pc:docMk/>
            <pc:sldMk cId="2226349418" sldId="292"/>
            <ac:spMk id="30" creationId="{2ADA7AF8-1FC9-4807-B4FF-6DF092ABA010}"/>
          </ac:spMkLst>
        </pc:spChg>
      </pc:sldChg>
      <pc:sldChg chg="del">
        <pc:chgData name="TAN Mei Yi [Harrisdale Senior High School]" userId="f9f029c9-d743-4d60-9f2c-e74bdec1ab07" providerId="ADAL" clId="{BE748641-BAA5-4CB8-8601-C052C5788043}" dt="2023-03-03T05:22:06.087" v="608" actId="47"/>
        <pc:sldMkLst>
          <pc:docMk/>
          <pc:sldMk cId="1402098820" sldId="293"/>
        </pc:sldMkLst>
      </pc:sldChg>
      <pc:sldChg chg="modSp add mod modAnim">
        <pc:chgData name="TAN Mei Yi [Harrisdale Senior High School]" userId="f9f029c9-d743-4d60-9f2c-e74bdec1ab07" providerId="ADAL" clId="{BE748641-BAA5-4CB8-8601-C052C5788043}" dt="2023-03-03T05:10:51.135" v="290"/>
        <pc:sldMkLst>
          <pc:docMk/>
          <pc:sldMk cId="2306695229" sldId="294"/>
        </pc:sldMkLst>
        <pc:spChg chg="mod">
          <ac:chgData name="TAN Mei Yi [Harrisdale Senior High School]" userId="f9f029c9-d743-4d60-9f2c-e74bdec1ab07" providerId="ADAL" clId="{BE748641-BAA5-4CB8-8601-C052C5788043}" dt="2023-03-03T05:10:40.310" v="288" actId="207"/>
          <ac:spMkLst>
            <pc:docMk/>
            <pc:sldMk cId="2306695229" sldId="294"/>
            <ac:spMk id="4" creationId="{7FED79FC-2CDB-4144-85D8-2AAFAAB54F62}"/>
          </ac:spMkLst>
        </pc:spChg>
        <pc:spChg chg="mod">
          <ac:chgData name="TAN Mei Yi [Harrisdale Senior High School]" userId="f9f029c9-d743-4d60-9f2c-e74bdec1ab07" providerId="ADAL" clId="{BE748641-BAA5-4CB8-8601-C052C5788043}" dt="2023-03-03T05:09:08.990" v="284" actId="207"/>
          <ac:spMkLst>
            <pc:docMk/>
            <pc:sldMk cId="2306695229" sldId="294"/>
            <ac:spMk id="5" creationId="{61B01C9B-9D22-4A64-9604-90EDFF737680}"/>
          </ac:spMkLst>
        </pc:spChg>
      </pc:sldChg>
      <pc:sldChg chg="addSp modSp add mod modAnim">
        <pc:chgData name="TAN Mei Yi [Harrisdale Senior High School]" userId="f9f029c9-d743-4d60-9f2c-e74bdec1ab07" providerId="ADAL" clId="{BE748641-BAA5-4CB8-8601-C052C5788043}" dt="2023-03-03T05:18:12.691" v="554" actId="207"/>
        <pc:sldMkLst>
          <pc:docMk/>
          <pc:sldMk cId="1941661573" sldId="295"/>
        </pc:sldMkLst>
        <pc:spChg chg="add mod">
          <ac:chgData name="TAN Mei Yi [Harrisdale Senior High School]" userId="f9f029c9-d743-4d60-9f2c-e74bdec1ab07" providerId="ADAL" clId="{BE748641-BAA5-4CB8-8601-C052C5788043}" dt="2023-03-03T05:13:27.841" v="362" actId="207"/>
          <ac:spMkLst>
            <pc:docMk/>
            <pc:sldMk cId="1941661573" sldId="295"/>
            <ac:spMk id="2" creationId="{4321536B-C668-1A21-E495-390986A5A864}"/>
          </ac:spMkLst>
        </pc:spChg>
        <pc:spChg chg="add mod">
          <ac:chgData name="TAN Mei Yi [Harrisdale Senior High School]" userId="f9f029c9-d743-4d60-9f2c-e74bdec1ab07" providerId="ADAL" clId="{BE748641-BAA5-4CB8-8601-C052C5788043}" dt="2023-03-03T05:13:27.841" v="362" actId="207"/>
          <ac:spMkLst>
            <pc:docMk/>
            <pc:sldMk cId="1941661573" sldId="295"/>
            <ac:spMk id="3" creationId="{DD2FC8A3-2349-992B-F8F4-EF1E6B4793D7}"/>
          </ac:spMkLst>
        </pc:spChg>
        <pc:spChg chg="mod">
          <ac:chgData name="TAN Mei Yi [Harrisdale Senior High School]" userId="f9f029c9-d743-4d60-9f2c-e74bdec1ab07" providerId="ADAL" clId="{BE748641-BAA5-4CB8-8601-C052C5788043}" dt="2023-03-03T05:11:02.735" v="305" actId="20577"/>
          <ac:spMkLst>
            <pc:docMk/>
            <pc:sldMk cId="1941661573" sldId="295"/>
            <ac:spMk id="4" creationId="{473A9B75-77D2-43F3-BC80-5B532B6317BB}"/>
          </ac:spMkLst>
        </pc:spChg>
        <pc:spChg chg="mod">
          <ac:chgData name="TAN Mei Yi [Harrisdale Senior High School]" userId="f9f029c9-d743-4d60-9f2c-e74bdec1ab07" providerId="ADAL" clId="{BE748641-BAA5-4CB8-8601-C052C5788043}" dt="2023-03-03T05:12:46.290" v="347" actId="14100"/>
          <ac:spMkLst>
            <pc:docMk/>
            <pc:sldMk cId="1941661573" sldId="295"/>
            <ac:spMk id="5" creationId="{4A2F2FD7-C7C4-4519-81DC-FB386E3E2427}"/>
          </ac:spMkLst>
        </pc:spChg>
        <pc:spChg chg="mod">
          <ac:chgData name="TAN Mei Yi [Harrisdale Senior High School]" userId="f9f029c9-d743-4d60-9f2c-e74bdec1ab07" providerId="ADAL" clId="{BE748641-BAA5-4CB8-8601-C052C5788043}" dt="2023-03-03T05:13:27.841" v="362" actId="207"/>
          <ac:spMkLst>
            <pc:docMk/>
            <pc:sldMk cId="1941661573" sldId="295"/>
            <ac:spMk id="6" creationId="{CA6ED532-339A-4640-9086-94C725EECA07}"/>
          </ac:spMkLst>
        </pc:spChg>
        <pc:spChg chg="add mod">
          <ac:chgData name="TAN Mei Yi [Harrisdale Senior High School]" userId="f9f029c9-d743-4d60-9f2c-e74bdec1ab07" providerId="ADAL" clId="{BE748641-BAA5-4CB8-8601-C052C5788043}" dt="2023-03-03T05:13:27.841" v="362" actId="207"/>
          <ac:spMkLst>
            <pc:docMk/>
            <pc:sldMk cId="1941661573" sldId="295"/>
            <ac:spMk id="7" creationId="{DE545977-54A1-3404-5E44-661583C6B90D}"/>
          </ac:spMkLst>
        </pc:spChg>
        <pc:spChg chg="add mod">
          <ac:chgData name="TAN Mei Yi [Harrisdale Senior High School]" userId="f9f029c9-d743-4d60-9f2c-e74bdec1ab07" providerId="ADAL" clId="{BE748641-BAA5-4CB8-8601-C052C5788043}" dt="2023-03-03T05:13:27.841" v="362" actId="207"/>
          <ac:spMkLst>
            <pc:docMk/>
            <pc:sldMk cId="1941661573" sldId="295"/>
            <ac:spMk id="8" creationId="{42F71555-C829-70D0-DC57-EA1EED61977F}"/>
          </ac:spMkLst>
        </pc:spChg>
        <pc:spChg chg="add mod">
          <ac:chgData name="TAN Mei Yi [Harrisdale Senior High School]" userId="f9f029c9-d743-4d60-9f2c-e74bdec1ab07" providerId="ADAL" clId="{BE748641-BAA5-4CB8-8601-C052C5788043}" dt="2023-03-03T05:16:05.243" v="524" actId="208"/>
          <ac:spMkLst>
            <pc:docMk/>
            <pc:sldMk cId="1941661573" sldId="295"/>
            <ac:spMk id="9" creationId="{F2FB7520-1471-F013-9F56-CD069C9E4409}"/>
          </ac:spMkLst>
        </pc:spChg>
        <pc:spChg chg="add mod">
          <ac:chgData name="TAN Mei Yi [Harrisdale Senior High School]" userId="f9f029c9-d743-4d60-9f2c-e74bdec1ab07" providerId="ADAL" clId="{BE748641-BAA5-4CB8-8601-C052C5788043}" dt="2023-03-03T05:17:12.163" v="541" actId="1076"/>
          <ac:spMkLst>
            <pc:docMk/>
            <pc:sldMk cId="1941661573" sldId="295"/>
            <ac:spMk id="10" creationId="{D0857F26-874C-E317-C687-37BC926D04A4}"/>
          </ac:spMkLst>
        </pc:spChg>
        <pc:spChg chg="add mod">
          <ac:chgData name="TAN Mei Yi [Harrisdale Senior High School]" userId="f9f029c9-d743-4d60-9f2c-e74bdec1ab07" providerId="ADAL" clId="{BE748641-BAA5-4CB8-8601-C052C5788043}" dt="2023-03-03T05:17:33.892" v="547" actId="20577"/>
          <ac:spMkLst>
            <pc:docMk/>
            <pc:sldMk cId="1941661573" sldId="295"/>
            <ac:spMk id="11" creationId="{4DFFCFCF-E58C-D232-BC03-5AC4A4A385FC}"/>
          </ac:spMkLst>
        </pc:spChg>
        <pc:spChg chg="add mod">
          <ac:chgData name="TAN Mei Yi [Harrisdale Senior High School]" userId="f9f029c9-d743-4d60-9f2c-e74bdec1ab07" providerId="ADAL" clId="{BE748641-BAA5-4CB8-8601-C052C5788043}" dt="2023-03-03T05:18:12.691" v="554" actId="207"/>
          <ac:spMkLst>
            <pc:docMk/>
            <pc:sldMk cId="1941661573" sldId="295"/>
            <ac:spMk id="12" creationId="{CEC5041B-D6CE-7038-B05F-1E7C0EBB757C}"/>
          </ac:spMkLst>
        </pc:spChg>
        <pc:spChg chg="add mod">
          <ac:chgData name="TAN Mei Yi [Harrisdale Senior High School]" userId="f9f029c9-d743-4d60-9f2c-e74bdec1ab07" providerId="ADAL" clId="{BE748641-BAA5-4CB8-8601-C052C5788043}" dt="2023-03-03T05:18:12.691" v="554" actId="207"/>
          <ac:spMkLst>
            <pc:docMk/>
            <pc:sldMk cId="1941661573" sldId="295"/>
            <ac:spMk id="13" creationId="{2A7CE27F-75A2-ED76-461D-86066867D7A6}"/>
          </ac:spMkLst>
        </pc:spChg>
        <pc:spChg chg="add mod">
          <ac:chgData name="TAN Mei Yi [Harrisdale Senior High School]" userId="f9f029c9-d743-4d60-9f2c-e74bdec1ab07" providerId="ADAL" clId="{BE748641-BAA5-4CB8-8601-C052C5788043}" dt="2023-03-03T05:18:12.691" v="554" actId="207"/>
          <ac:spMkLst>
            <pc:docMk/>
            <pc:sldMk cId="1941661573" sldId="295"/>
            <ac:spMk id="14" creationId="{1416E678-6943-FFDC-3B9D-40B919EE4513}"/>
          </ac:spMkLst>
        </pc:spChg>
      </pc:sldChg>
      <pc:sldChg chg="delSp modSp add del mod delAnim">
        <pc:chgData name="TAN Mei Yi [Harrisdale Senior High School]" userId="f9f029c9-d743-4d60-9f2c-e74bdec1ab07" providerId="ADAL" clId="{BE748641-BAA5-4CB8-8601-C052C5788043}" dt="2023-03-03T05:17:16.660" v="542" actId="47"/>
        <pc:sldMkLst>
          <pc:docMk/>
          <pc:sldMk cId="3628839859" sldId="296"/>
        </pc:sldMkLst>
        <pc:spChg chg="mod">
          <ac:chgData name="TAN Mei Yi [Harrisdale Senior High School]" userId="f9f029c9-d743-4d60-9f2c-e74bdec1ab07" providerId="ADAL" clId="{BE748641-BAA5-4CB8-8601-C052C5788043}" dt="2023-03-03T05:07:44.645" v="282" actId="207"/>
          <ac:spMkLst>
            <pc:docMk/>
            <pc:sldMk cId="3628839859" sldId="296"/>
            <ac:spMk id="4" creationId="{473A9B75-77D2-43F3-BC80-5B532B6317BB}"/>
          </ac:spMkLst>
        </pc:spChg>
        <pc:spChg chg="del">
          <ac:chgData name="TAN Mei Yi [Harrisdale Senior High School]" userId="f9f029c9-d743-4d60-9f2c-e74bdec1ab07" providerId="ADAL" clId="{BE748641-BAA5-4CB8-8601-C052C5788043}" dt="2023-03-03T05:13:14.686" v="356" actId="21"/>
          <ac:spMkLst>
            <pc:docMk/>
            <pc:sldMk cId="3628839859" sldId="296"/>
            <ac:spMk id="6" creationId="{D046FD09-4882-4E62-B1F5-C7607FF89FDB}"/>
          </ac:spMkLst>
        </pc:spChg>
        <pc:spChg chg="del">
          <ac:chgData name="TAN Mei Yi [Harrisdale Senior High School]" userId="f9f029c9-d743-4d60-9f2c-e74bdec1ab07" providerId="ADAL" clId="{BE748641-BAA5-4CB8-8601-C052C5788043}" dt="2023-03-03T05:13:14.686" v="356" actId="21"/>
          <ac:spMkLst>
            <pc:docMk/>
            <pc:sldMk cId="3628839859" sldId="296"/>
            <ac:spMk id="7" creationId="{7A0A472D-BFDB-4CFA-AE22-93BF154AD279}"/>
          </ac:spMkLst>
        </pc:spChg>
      </pc:sldChg>
      <pc:sldChg chg="modSp add del mod">
        <pc:chgData name="TAN Mei Yi [Harrisdale Senior High School]" userId="f9f029c9-d743-4d60-9f2c-e74bdec1ab07" providerId="ADAL" clId="{BE748641-BAA5-4CB8-8601-C052C5788043}" dt="2023-03-03T05:19:35.066" v="555" actId="47"/>
        <pc:sldMkLst>
          <pc:docMk/>
          <pc:sldMk cId="642305762" sldId="297"/>
        </pc:sldMkLst>
        <pc:spChg chg="mod">
          <ac:chgData name="TAN Mei Yi [Harrisdale Senior High School]" userId="f9f029c9-d743-4d60-9f2c-e74bdec1ab07" providerId="ADAL" clId="{BE748641-BAA5-4CB8-8601-C052C5788043}" dt="2023-03-03T05:07:39.041" v="281" actId="207"/>
          <ac:spMkLst>
            <pc:docMk/>
            <pc:sldMk cId="642305762" sldId="297"/>
            <ac:spMk id="4" creationId="{473A9B75-77D2-43F3-BC80-5B532B6317BB}"/>
          </ac:spMkLst>
        </pc:spChg>
      </pc:sldChg>
      <pc:sldChg chg="addSp delSp modSp add mod modAnim">
        <pc:chgData name="TAN Mei Yi [Harrisdale Senior High School]" userId="f9f029c9-d743-4d60-9f2c-e74bdec1ab07" providerId="ADAL" clId="{BE748641-BAA5-4CB8-8601-C052C5788043}" dt="2023-03-03T05:23:18.784" v="616" actId="164"/>
        <pc:sldMkLst>
          <pc:docMk/>
          <pc:sldMk cId="979343826" sldId="298"/>
        </pc:sldMkLst>
        <pc:spChg chg="add mod">
          <ac:chgData name="TAN Mei Yi [Harrisdale Senior High School]" userId="f9f029c9-d743-4d60-9f2c-e74bdec1ab07" providerId="ADAL" clId="{BE748641-BAA5-4CB8-8601-C052C5788043}" dt="2023-03-03T05:19:49.489" v="558"/>
          <ac:spMkLst>
            <pc:docMk/>
            <pc:sldMk cId="979343826" sldId="298"/>
            <ac:spMk id="2" creationId="{2D4FD632-3852-245A-9F15-1A41BE00A177}"/>
          </ac:spMkLst>
        </pc:spChg>
        <pc:spChg chg="del mod">
          <ac:chgData name="TAN Mei Yi [Harrisdale Senior High School]" userId="f9f029c9-d743-4d60-9f2c-e74bdec1ab07" providerId="ADAL" clId="{BE748641-BAA5-4CB8-8601-C052C5788043}" dt="2023-03-03T05:19:49.148" v="557" actId="478"/>
          <ac:spMkLst>
            <pc:docMk/>
            <pc:sldMk cId="979343826" sldId="298"/>
            <ac:spMk id="4" creationId="{473A9B75-77D2-43F3-BC80-5B532B6317BB}"/>
          </ac:spMkLst>
        </pc:spChg>
        <pc:grpChg chg="add mod">
          <ac:chgData name="TAN Mei Yi [Harrisdale Senior High School]" userId="f9f029c9-d743-4d60-9f2c-e74bdec1ab07" providerId="ADAL" clId="{BE748641-BAA5-4CB8-8601-C052C5788043}" dt="2023-03-03T05:23:10.796" v="615" actId="1076"/>
          <ac:grpSpMkLst>
            <pc:docMk/>
            <pc:sldMk cId="979343826" sldId="298"/>
            <ac:grpSpMk id="3" creationId="{8BBB19E8-FEEC-1D20-D81B-F6001DD6E804}"/>
          </ac:grpSpMkLst>
        </pc:grpChg>
        <pc:grpChg chg="add mod">
          <ac:chgData name="TAN Mei Yi [Harrisdale Senior High School]" userId="f9f029c9-d743-4d60-9f2c-e74bdec1ab07" providerId="ADAL" clId="{BE748641-BAA5-4CB8-8601-C052C5788043}" dt="2023-03-03T05:23:18.784" v="616" actId="164"/>
          <ac:grpSpMkLst>
            <pc:docMk/>
            <pc:sldMk cId="979343826" sldId="298"/>
            <ac:grpSpMk id="5" creationId="{D670073D-5EAD-60DA-6546-CE471F0ECC2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8" creationId="{B1C47286-6DC1-4875-BB9E-CA2B2D95501B}"/>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3" creationId="{41CDD9F4-B31D-49B4-8C61-A902CDD3B40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4" creationId="{DCE28069-B21F-452E-8021-593B83B6E8A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37" creationId="{08DA28CA-7AC6-4B3E-AA03-645BD1FA2D7D}"/>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53" creationId="{39A79553-53C3-4F15-8016-30DB486F6FCA}"/>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1" creationId="{3C816DC9-A489-431D-B638-A5442B92A5E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7" creationId="{D0C2F1F3-8B6D-4467-8F13-7107FA06758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68" creationId="{C3BE18B2-1E2A-433B-9376-969A3DC513E7}"/>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0" creationId="{E969C9D4-5B50-4FD4-9345-2309298958D9}"/>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1" creationId="{1733CD7F-71E9-4CF1-879F-3F46ABFB8D75}"/>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3" creationId="{79FC0830-45F8-4DCD-9A9B-10A577DFCEC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94" creationId="{966E6964-CA04-4D01-8369-9FFC4C18AB01}"/>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02" creationId="{F7165FDD-9F97-435C-B613-767F9644DDE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11" creationId="{ABEE3CB8-EECB-42E6-9CFE-3487DCAE603A}"/>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0" creationId="{5A8BFF12-49A4-494A-8A0B-6F429B700A8E}"/>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1" creationId="{140E5A30-F703-4815-AE81-A3BB192660E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29" creationId="{9C88841E-CBFF-4D7F-83C8-33A43EAFF1D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43" creationId="{BE3E1E83-81E6-46C7-B8F0-18C962AF0D8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44" creationId="{ADFDB8E0-FF23-4C0E-8F2F-EF4D5D13CF4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51" creationId="{DB9759C8-7244-4B29-88FA-1796D1C17F20}"/>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52" creationId="{DDC9DDD1-399A-4496-87E1-C05227843EA1}"/>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63" creationId="{FF2392FC-763C-421E-A521-72D472E3325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7" creationId="{34563134-3BE5-4DC9-AD8E-7E859C620D52}"/>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8" creationId="{39D40BC5-9D52-4D8C-8E84-74FC6B7CF1AD}"/>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79" creationId="{D2FE821C-98C4-46C1-8E37-D100E4A3020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180" creationId="{FB3398B4-6B79-4615-A3C4-BB65238D7AC8}"/>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2" creationId="{8D61830D-68CD-42FD-A621-574922C523EF}"/>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3" creationId="{E812928C-C8F5-43EF-B092-74CAEE1C8BD6}"/>
          </ac:grpSpMkLst>
        </pc:grpChg>
        <pc:grpChg chg="mod">
          <ac:chgData name="TAN Mei Yi [Harrisdale Senior High School]" userId="f9f029c9-d743-4d60-9f2c-e74bdec1ab07" providerId="ADAL" clId="{BE748641-BAA5-4CB8-8601-C052C5788043}" dt="2023-03-03T05:23:18.784" v="616" actId="164"/>
          <ac:grpSpMkLst>
            <pc:docMk/>
            <pc:sldMk cId="979343826" sldId="298"/>
            <ac:grpSpMk id="204" creationId="{95E393F2-3E0F-43D4-B7B4-3CC7C122C4C5}"/>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5" creationId="{A3280D2D-AD81-4945-A2F3-E4696F7E9DDE}"/>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6" creationId="{C7AF59D2-D1FC-41C0-AFCA-40387CF0ADD2}"/>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7" creationId="{BEDAF3E8-9F98-41B0-B94D-C0D4BB594E74}"/>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39" creationId="{92C657AF-E5CB-4744-A3F7-E0EB05AC6D51}"/>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40" creationId="{8FA2B956-BF13-4FF4-8BE4-44DDF95205CB}"/>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41" creationId="{76E5A6CF-9149-4854-A49F-EB26A5B0FC3C}"/>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58" creationId="{CA10A93F-ADBD-4B80-8111-559F7BC18A45}"/>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59" creationId="{E1E05D01-8673-44A9-9463-2EF992FB6DE6}"/>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60" creationId="{79F7BB5D-FA61-4475-925B-1CD99392B6D2}"/>
          </ac:grpSpMkLst>
        </pc:grpChg>
        <pc:grpChg chg="mod">
          <ac:chgData name="TAN Mei Yi [Harrisdale Senior High School]" userId="f9f029c9-d743-4d60-9f2c-e74bdec1ab07" providerId="ADAL" clId="{BE748641-BAA5-4CB8-8601-C052C5788043}" dt="2023-03-03T05:23:06.232" v="614" actId="164"/>
          <ac:grpSpMkLst>
            <pc:docMk/>
            <pc:sldMk cId="979343826" sldId="298"/>
            <ac:grpSpMk id="261" creationId="{EEE4F570-6A51-488D-848C-F31A8D120903}"/>
          </ac:grpSpMkLst>
        </pc:grpChg>
        <pc:inkChg chg="mod">
          <ac:chgData name="TAN Mei Yi [Harrisdale Senior High School]" userId="f9f029c9-d743-4d60-9f2c-e74bdec1ab07" providerId="ADAL" clId="{BE748641-BAA5-4CB8-8601-C052C5788043}" dt="2023-03-03T05:23:18.784" v="616" actId="164"/>
          <ac:inkMkLst>
            <pc:docMk/>
            <pc:sldMk cId="979343826" sldId="298"/>
            <ac:inkMk id="17" creationId="{D0DBB627-3BE2-4699-A7E6-05F575E2E84F}"/>
          </ac:inkMkLst>
        </pc:inkChg>
        <pc:inkChg chg="mod">
          <ac:chgData name="TAN Mei Yi [Harrisdale Senior High School]" userId="f9f029c9-d743-4d60-9f2c-e74bdec1ab07" providerId="ADAL" clId="{BE748641-BAA5-4CB8-8601-C052C5788043}" dt="2023-03-03T05:23:18.784" v="616" actId="164"/>
          <ac:inkMkLst>
            <pc:docMk/>
            <pc:sldMk cId="979343826" sldId="298"/>
            <ac:inkMk id="76" creationId="{C3034485-57E5-4C23-AF22-BCD584B76F0F}"/>
          </ac:inkMkLst>
        </pc:inkChg>
        <pc:inkChg chg="mod">
          <ac:chgData name="TAN Mei Yi [Harrisdale Senior High School]" userId="f9f029c9-d743-4d60-9f2c-e74bdec1ab07" providerId="ADAL" clId="{BE748641-BAA5-4CB8-8601-C052C5788043}" dt="2023-03-03T05:23:18.784" v="616" actId="164"/>
          <ac:inkMkLst>
            <pc:docMk/>
            <pc:sldMk cId="979343826" sldId="298"/>
            <ac:inkMk id="103" creationId="{F89503EA-CAE7-4ECA-9227-AACF03068EC0}"/>
          </ac:inkMkLst>
        </pc:inkChg>
        <pc:inkChg chg="mod">
          <ac:chgData name="TAN Mei Yi [Harrisdale Senior High School]" userId="f9f029c9-d743-4d60-9f2c-e74bdec1ab07" providerId="ADAL" clId="{BE748641-BAA5-4CB8-8601-C052C5788043}" dt="2023-03-03T05:23:18.784" v="616" actId="164"/>
          <ac:inkMkLst>
            <pc:docMk/>
            <pc:sldMk cId="979343826" sldId="298"/>
            <ac:inkMk id="104" creationId="{2EE15E36-0485-44FB-926C-88B68C5DDE6A}"/>
          </ac:inkMkLst>
        </pc:inkChg>
        <pc:inkChg chg="mod">
          <ac:chgData name="TAN Mei Yi [Harrisdale Senior High School]" userId="f9f029c9-d743-4d60-9f2c-e74bdec1ab07" providerId="ADAL" clId="{BE748641-BAA5-4CB8-8601-C052C5788043}" dt="2023-03-03T05:23:18.784" v="616" actId="164"/>
          <ac:inkMkLst>
            <pc:docMk/>
            <pc:sldMk cId="979343826" sldId="298"/>
            <ac:inkMk id="164" creationId="{AB47E7B1-2F8D-4995-A02E-63428BE57CD0}"/>
          </ac:inkMkLst>
        </pc:inkChg>
      </pc:sldChg>
      <pc:sldChg chg="addSp delSp modSp add mod delAnim modAnim">
        <pc:chgData name="TAN Mei Yi [Harrisdale Senior High School]" userId="f9f029c9-d743-4d60-9f2c-e74bdec1ab07" providerId="ADAL" clId="{BE748641-BAA5-4CB8-8601-C052C5788043}" dt="2023-03-03T06:49:30.350" v="1525" actId="478"/>
        <pc:sldMkLst>
          <pc:docMk/>
          <pc:sldMk cId="191237462" sldId="299"/>
        </pc:sldMkLst>
        <pc:spChg chg="del">
          <ac:chgData name="TAN Mei Yi [Harrisdale Senior High School]" userId="f9f029c9-d743-4d60-9f2c-e74bdec1ab07" providerId="ADAL" clId="{BE748641-BAA5-4CB8-8601-C052C5788043}" dt="2023-03-03T06:35:45.592" v="1051" actId="478"/>
          <ac:spMkLst>
            <pc:docMk/>
            <pc:sldMk cId="191237462" sldId="299"/>
            <ac:spMk id="4" creationId="{6A67D272-4638-433F-A8A5-0A6E4F813415}"/>
          </ac:spMkLst>
        </pc:spChg>
        <pc:spChg chg="del">
          <ac:chgData name="TAN Mei Yi [Harrisdale Senior High School]" userId="f9f029c9-d743-4d60-9f2c-e74bdec1ab07" providerId="ADAL" clId="{BE748641-BAA5-4CB8-8601-C052C5788043}" dt="2023-03-03T06:35:56.125" v="1054" actId="478"/>
          <ac:spMkLst>
            <pc:docMk/>
            <pc:sldMk cId="191237462" sldId="299"/>
            <ac:spMk id="5" creationId="{1154E4D5-B37F-4F3B-B0F6-FD4FE3A75340}"/>
          </ac:spMkLst>
        </pc:spChg>
        <pc:spChg chg="add mod">
          <ac:chgData name="TAN Mei Yi [Harrisdale Senior High School]" userId="f9f029c9-d743-4d60-9f2c-e74bdec1ab07" providerId="ADAL" clId="{BE748641-BAA5-4CB8-8601-C052C5788043}" dt="2023-03-03T06:35:46.164" v="1052"/>
          <ac:spMkLst>
            <pc:docMk/>
            <pc:sldMk cId="191237462" sldId="299"/>
            <ac:spMk id="8" creationId="{BFDCF061-FFF3-1C71-003E-AE504F7BC4A1}"/>
          </ac:spMkLst>
        </pc:spChg>
        <pc:spChg chg="add del mod">
          <ac:chgData name="TAN Mei Yi [Harrisdale Senior High School]" userId="f9f029c9-d743-4d60-9f2c-e74bdec1ab07" providerId="ADAL" clId="{BE748641-BAA5-4CB8-8601-C052C5788043}" dt="2023-03-03T06:35:59.162" v="1056" actId="478"/>
          <ac:spMkLst>
            <pc:docMk/>
            <pc:sldMk cId="191237462" sldId="299"/>
            <ac:spMk id="10" creationId="{D7A8DA82-E23D-9641-0812-37B0D4158BE7}"/>
          </ac:spMkLst>
        </pc:spChg>
        <pc:spChg chg="add mod">
          <ac:chgData name="TAN Mei Yi [Harrisdale Senior High School]" userId="f9f029c9-d743-4d60-9f2c-e74bdec1ab07" providerId="ADAL" clId="{BE748641-BAA5-4CB8-8601-C052C5788043}" dt="2023-03-03T06:43:30.863" v="1380" actId="20577"/>
          <ac:spMkLst>
            <pc:docMk/>
            <pc:sldMk cId="191237462" sldId="299"/>
            <ac:spMk id="11" creationId="{334B7D5A-837A-E048-E0AF-C08228EFFDF7}"/>
          </ac:spMkLst>
        </pc:spChg>
        <pc:spChg chg="add mod">
          <ac:chgData name="TAN Mei Yi [Harrisdale Senior High School]" userId="f9f029c9-d743-4d60-9f2c-e74bdec1ab07" providerId="ADAL" clId="{BE748641-BAA5-4CB8-8601-C052C5788043}" dt="2023-03-03T06:38:20.924" v="1207" actId="1076"/>
          <ac:spMkLst>
            <pc:docMk/>
            <pc:sldMk cId="191237462" sldId="299"/>
            <ac:spMk id="12" creationId="{AC781CDD-5C8E-911A-E477-B7BE95F2A7E4}"/>
          </ac:spMkLst>
        </pc:spChg>
        <pc:spChg chg="add del mod">
          <ac:chgData name="TAN Mei Yi [Harrisdale Senior High School]" userId="f9f029c9-d743-4d60-9f2c-e74bdec1ab07" providerId="ADAL" clId="{BE748641-BAA5-4CB8-8601-C052C5788043}" dt="2023-03-03T06:38:48.657" v="1228" actId="478"/>
          <ac:spMkLst>
            <pc:docMk/>
            <pc:sldMk cId="191237462" sldId="299"/>
            <ac:spMk id="13" creationId="{D686A7D4-EF9C-5181-F756-50625B561C7F}"/>
          </ac:spMkLst>
        </pc:spChg>
        <pc:spChg chg="add mod">
          <ac:chgData name="TAN Mei Yi [Harrisdale Senior High School]" userId="f9f029c9-d743-4d60-9f2c-e74bdec1ab07" providerId="ADAL" clId="{BE748641-BAA5-4CB8-8601-C052C5788043}" dt="2023-03-03T06:39:01.059" v="1233" actId="1076"/>
          <ac:spMkLst>
            <pc:docMk/>
            <pc:sldMk cId="191237462" sldId="299"/>
            <ac:spMk id="14" creationId="{AF025B58-784C-E75B-FC73-C7EF037C689D}"/>
          </ac:spMkLst>
        </pc:spChg>
        <pc:spChg chg="add mod">
          <ac:chgData name="TAN Mei Yi [Harrisdale Senior High School]" userId="f9f029c9-d743-4d60-9f2c-e74bdec1ab07" providerId="ADAL" clId="{BE748641-BAA5-4CB8-8601-C052C5788043}" dt="2023-03-03T06:39:48.901" v="1264" actId="1076"/>
          <ac:spMkLst>
            <pc:docMk/>
            <pc:sldMk cId="191237462" sldId="299"/>
            <ac:spMk id="15" creationId="{A47CA0B3-6BAC-2B9F-4FB3-AEF4811AA355}"/>
          </ac:spMkLst>
        </pc:spChg>
        <pc:spChg chg="add mod">
          <ac:chgData name="TAN Mei Yi [Harrisdale Senior High School]" userId="f9f029c9-d743-4d60-9f2c-e74bdec1ab07" providerId="ADAL" clId="{BE748641-BAA5-4CB8-8601-C052C5788043}" dt="2023-03-03T06:39:44.367" v="1263" actId="1076"/>
          <ac:spMkLst>
            <pc:docMk/>
            <pc:sldMk cId="191237462" sldId="299"/>
            <ac:spMk id="16" creationId="{900D3DE2-3CBC-C265-0AAE-2E1C48ED02D9}"/>
          </ac:spMkLst>
        </pc:spChg>
        <pc:spChg chg="add mod">
          <ac:chgData name="TAN Mei Yi [Harrisdale Senior High School]" userId="f9f029c9-d743-4d60-9f2c-e74bdec1ab07" providerId="ADAL" clId="{BE748641-BAA5-4CB8-8601-C052C5788043}" dt="2023-03-03T06:42:51.891" v="1356" actId="6549"/>
          <ac:spMkLst>
            <pc:docMk/>
            <pc:sldMk cId="191237462" sldId="299"/>
            <ac:spMk id="17" creationId="{9709DC17-CB7B-B9BB-0552-D1DE6463F486}"/>
          </ac:spMkLst>
        </pc:spChg>
        <pc:spChg chg="add mod">
          <ac:chgData name="TAN Mei Yi [Harrisdale Senior High School]" userId="f9f029c9-d743-4d60-9f2c-e74bdec1ab07" providerId="ADAL" clId="{BE748641-BAA5-4CB8-8601-C052C5788043}" dt="2023-03-03T06:43:36.342" v="1383" actId="1076"/>
          <ac:spMkLst>
            <pc:docMk/>
            <pc:sldMk cId="191237462" sldId="299"/>
            <ac:spMk id="18" creationId="{F0F73A2C-898B-19DC-32C5-5A2A0F5A7E70}"/>
          </ac:spMkLst>
        </pc:spChg>
        <pc:spChg chg="add mod">
          <ac:chgData name="TAN Mei Yi [Harrisdale Senior High School]" userId="f9f029c9-d743-4d60-9f2c-e74bdec1ab07" providerId="ADAL" clId="{BE748641-BAA5-4CB8-8601-C052C5788043}" dt="2023-03-03T06:43:08.201" v="1366" actId="20577"/>
          <ac:spMkLst>
            <pc:docMk/>
            <pc:sldMk cId="191237462" sldId="299"/>
            <ac:spMk id="19" creationId="{B0627067-C337-5A55-851E-9A1BA7E519BF}"/>
          </ac:spMkLst>
        </pc:spChg>
        <pc:spChg chg="add mod">
          <ac:chgData name="TAN Mei Yi [Harrisdale Senior High School]" userId="f9f029c9-d743-4d60-9f2c-e74bdec1ab07" providerId="ADAL" clId="{BE748641-BAA5-4CB8-8601-C052C5788043}" dt="2023-03-03T06:43:11.338" v="1368" actId="20577"/>
          <ac:spMkLst>
            <pc:docMk/>
            <pc:sldMk cId="191237462" sldId="299"/>
            <ac:spMk id="20" creationId="{FF2B96DE-B260-C238-285E-658BF08435C5}"/>
          </ac:spMkLst>
        </pc:spChg>
        <pc:spChg chg="add mod">
          <ac:chgData name="TAN Mei Yi [Harrisdale Senior High School]" userId="f9f029c9-d743-4d60-9f2c-e74bdec1ab07" providerId="ADAL" clId="{BE748641-BAA5-4CB8-8601-C052C5788043}" dt="2023-03-03T06:43:16.048" v="1372" actId="20577"/>
          <ac:spMkLst>
            <pc:docMk/>
            <pc:sldMk cId="191237462" sldId="299"/>
            <ac:spMk id="21" creationId="{D8C2749D-1210-F3B8-C284-87D0DF173A7B}"/>
          </ac:spMkLst>
        </pc:spChg>
        <pc:spChg chg="add mod">
          <ac:chgData name="TAN Mei Yi [Harrisdale Senior High School]" userId="f9f029c9-d743-4d60-9f2c-e74bdec1ab07" providerId="ADAL" clId="{BE748641-BAA5-4CB8-8601-C052C5788043}" dt="2023-03-03T06:44:50.573" v="1435" actId="20577"/>
          <ac:spMkLst>
            <pc:docMk/>
            <pc:sldMk cId="191237462" sldId="299"/>
            <ac:spMk id="22" creationId="{75C13F53-6F9F-4EC2-6C71-49F71E73792A}"/>
          </ac:spMkLst>
        </pc:spChg>
        <pc:spChg chg="add mod">
          <ac:chgData name="TAN Mei Yi [Harrisdale Senior High School]" userId="f9f029c9-d743-4d60-9f2c-e74bdec1ab07" providerId="ADAL" clId="{BE748641-BAA5-4CB8-8601-C052C5788043}" dt="2023-03-03T06:46:22.501" v="1503" actId="1076"/>
          <ac:spMkLst>
            <pc:docMk/>
            <pc:sldMk cId="191237462" sldId="299"/>
            <ac:spMk id="23" creationId="{E595F394-52A3-A4AC-7142-1A5A115BBEB8}"/>
          </ac:spMkLst>
        </pc:spChg>
        <pc:spChg chg="add mod">
          <ac:chgData name="TAN Mei Yi [Harrisdale Senior High School]" userId="f9f029c9-d743-4d60-9f2c-e74bdec1ab07" providerId="ADAL" clId="{BE748641-BAA5-4CB8-8601-C052C5788043}" dt="2023-03-03T06:46:27.728" v="1504" actId="1076"/>
          <ac:spMkLst>
            <pc:docMk/>
            <pc:sldMk cId="191237462" sldId="299"/>
            <ac:spMk id="24" creationId="{1191AAC0-3EA6-109F-1E96-899484CD4955}"/>
          </ac:spMkLst>
        </pc:spChg>
        <pc:spChg chg="add mod">
          <ac:chgData name="TAN Mei Yi [Harrisdale Senior High School]" userId="f9f029c9-d743-4d60-9f2c-e74bdec1ab07" providerId="ADAL" clId="{BE748641-BAA5-4CB8-8601-C052C5788043}" dt="2023-03-03T06:48:44.116" v="1512" actId="20577"/>
          <ac:spMkLst>
            <pc:docMk/>
            <pc:sldMk cId="191237462" sldId="299"/>
            <ac:spMk id="25" creationId="{6F29E106-110F-DC52-8427-416E7D63566E}"/>
          </ac:spMkLst>
        </pc:spChg>
        <pc:spChg chg="add mod">
          <ac:chgData name="TAN Mei Yi [Harrisdale Senior High School]" userId="f9f029c9-d743-4d60-9f2c-e74bdec1ab07" providerId="ADAL" clId="{BE748641-BAA5-4CB8-8601-C052C5788043}" dt="2023-03-03T06:49:25.131" v="1524" actId="14100"/>
          <ac:spMkLst>
            <pc:docMk/>
            <pc:sldMk cId="191237462" sldId="299"/>
            <ac:spMk id="26" creationId="{98D67925-A6D7-E1E4-CB38-036958876288}"/>
          </ac:spMkLst>
        </pc:spChg>
        <pc:picChg chg="add del">
          <ac:chgData name="TAN Mei Yi [Harrisdale Senior High School]" userId="f9f029c9-d743-4d60-9f2c-e74bdec1ab07" providerId="ADAL" clId="{BE748641-BAA5-4CB8-8601-C052C5788043}" dt="2023-03-03T05:34:11.538" v="621" actId="478"/>
          <ac:picMkLst>
            <pc:docMk/>
            <pc:sldMk cId="191237462" sldId="299"/>
            <ac:picMk id="3" creationId="{18D322F7-B267-8227-C2D4-3269FD2DAEE2}"/>
          </ac:picMkLst>
        </pc:picChg>
        <pc:picChg chg="add del mod">
          <ac:chgData name="TAN Mei Yi [Harrisdale Senior High School]" userId="f9f029c9-d743-4d60-9f2c-e74bdec1ab07" providerId="ADAL" clId="{BE748641-BAA5-4CB8-8601-C052C5788043}" dt="2023-03-03T06:49:30.350" v="1525" actId="478"/>
          <ac:picMkLst>
            <pc:docMk/>
            <pc:sldMk cId="191237462" sldId="299"/>
            <ac:picMk id="7" creationId="{25C60861-5B13-2B7C-8CF7-1BD37491BEB6}"/>
          </ac:picMkLst>
        </pc:picChg>
      </pc:sldChg>
      <pc:sldChg chg="modSp add del mod">
        <pc:chgData name="TAN Mei Yi [Harrisdale Senior High School]" userId="f9f029c9-d743-4d60-9f2c-e74bdec1ab07" providerId="ADAL" clId="{BE748641-BAA5-4CB8-8601-C052C5788043}" dt="2023-03-03T05:21:41.723" v="607" actId="47"/>
        <pc:sldMkLst>
          <pc:docMk/>
          <pc:sldMk cId="845327568" sldId="299"/>
        </pc:sldMkLst>
        <pc:spChg chg="mod">
          <ac:chgData name="TAN Mei Yi [Harrisdale Senior High School]" userId="f9f029c9-d743-4d60-9f2c-e74bdec1ab07" providerId="ADAL" clId="{BE748641-BAA5-4CB8-8601-C052C5788043}" dt="2023-03-03T05:07:28.408" v="278" actId="207"/>
          <ac:spMkLst>
            <pc:docMk/>
            <pc:sldMk cId="845327568" sldId="299"/>
            <ac:spMk id="4" creationId="{034BE949-EDF7-4E0F-AF8E-55EB860A102C}"/>
          </ac:spMkLst>
        </pc:spChg>
      </pc:sldChg>
      <pc:sldChg chg="addSp delSp modSp add mod ord delAnim modAnim">
        <pc:chgData name="TAN Mei Yi [Harrisdale Senior High School]" userId="f9f029c9-d743-4d60-9f2c-e74bdec1ab07" providerId="ADAL" clId="{BE748641-BAA5-4CB8-8601-C052C5788043}" dt="2023-03-03T07:02:17.043" v="1968" actId="478"/>
        <pc:sldMkLst>
          <pc:docMk/>
          <pc:sldMk cId="2992472590" sldId="300"/>
        </pc:sldMkLst>
        <pc:spChg chg="mod">
          <ac:chgData name="TAN Mei Yi [Harrisdale Senior High School]" userId="f9f029c9-d743-4d60-9f2c-e74bdec1ab07" providerId="ADAL" clId="{BE748641-BAA5-4CB8-8601-C052C5788043}" dt="2023-03-03T06:57:22.529" v="1804" actId="207"/>
          <ac:spMkLst>
            <pc:docMk/>
            <pc:sldMk cId="2992472590" sldId="300"/>
            <ac:spMk id="4" creationId="{6A67D272-4638-433F-A8A5-0A6E4F813415}"/>
          </ac:spMkLst>
        </pc:spChg>
        <pc:spChg chg="del">
          <ac:chgData name="TAN Mei Yi [Harrisdale Senior High School]" userId="f9f029c9-d743-4d60-9f2c-e74bdec1ab07" providerId="ADAL" clId="{BE748641-BAA5-4CB8-8601-C052C5788043}" dt="2023-03-03T06:57:25.268" v="1805" actId="478"/>
          <ac:spMkLst>
            <pc:docMk/>
            <pc:sldMk cId="2992472590" sldId="300"/>
            <ac:spMk id="5" creationId="{1154E4D5-B37F-4F3B-B0F6-FD4FE3A75340}"/>
          </ac:spMkLst>
        </pc:spChg>
        <pc:spChg chg="add del mod">
          <ac:chgData name="TAN Mei Yi [Harrisdale Senior High School]" userId="f9f029c9-d743-4d60-9f2c-e74bdec1ab07" providerId="ADAL" clId="{BE748641-BAA5-4CB8-8601-C052C5788043}" dt="2023-03-03T06:57:27.225" v="1806" actId="478"/>
          <ac:spMkLst>
            <pc:docMk/>
            <pc:sldMk cId="2992472590" sldId="300"/>
            <ac:spMk id="6" creationId="{4201EB92-319D-49B8-D3C9-96EDA3ACB717}"/>
          </ac:spMkLst>
        </pc:spChg>
        <pc:spChg chg="add mod">
          <ac:chgData name="TAN Mei Yi [Harrisdale Senior High School]" userId="f9f029c9-d743-4d60-9f2c-e74bdec1ab07" providerId="ADAL" clId="{BE748641-BAA5-4CB8-8601-C052C5788043}" dt="2023-03-03T06:58:36.937" v="1837" actId="14100"/>
          <ac:spMkLst>
            <pc:docMk/>
            <pc:sldMk cId="2992472590" sldId="300"/>
            <ac:spMk id="7" creationId="{2C1EA5AA-33A5-659C-0EC2-C682C09262BD}"/>
          </ac:spMkLst>
        </pc:spChg>
        <pc:spChg chg="add mod">
          <ac:chgData name="TAN Mei Yi [Harrisdale Senior High School]" userId="f9f029c9-d743-4d60-9f2c-e74bdec1ab07" providerId="ADAL" clId="{BE748641-BAA5-4CB8-8601-C052C5788043}" dt="2023-03-03T06:59:15.505" v="1871" actId="207"/>
          <ac:spMkLst>
            <pc:docMk/>
            <pc:sldMk cId="2992472590" sldId="300"/>
            <ac:spMk id="8" creationId="{82C20E72-45E9-D3BE-CDDD-1E1D93F0E9B6}"/>
          </ac:spMkLst>
        </pc:spChg>
        <pc:spChg chg="add mod">
          <ac:chgData name="TAN Mei Yi [Harrisdale Senior High School]" userId="f9f029c9-d743-4d60-9f2c-e74bdec1ab07" providerId="ADAL" clId="{BE748641-BAA5-4CB8-8601-C052C5788043}" dt="2023-03-03T06:59:35.494" v="1882" actId="20577"/>
          <ac:spMkLst>
            <pc:docMk/>
            <pc:sldMk cId="2992472590" sldId="300"/>
            <ac:spMk id="9" creationId="{7632FEF7-71A6-E3AF-A0D8-F50BE409ED88}"/>
          </ac:spMkLst>
        </pc:spChg>
        <pc:spChg chg="add mod">
          <ac:chgData name="TAN Mei Yi [Harrisdale Senior High School]" userId="f9f029c9-d743-4d60-9f2c-e74bdec1ab07" providerId="ADAL" clId="{BE748641-BAA5-4CB8-8601-C052C5788043}" dt="2023-03-03T07:00:29.635" v="1924" actId="1076"/>
          <ac:spMkLst>
            <pc:docMk/>
            <pc:sldMk cId="2992472590" sldId="300"/>
            <ac:spMk id="10" creationId="{3F5F7F4B-38D4-BBB1-C088-2AB41CF1E780}"/>
          </ac:spMkLst>
        </pc:spChg>
        <pc:spChg chg="add mod">
          <ac:chgData name="TAN Mei Yi [Harrisdale Senior High School]" userId="f9f029c9-d743-4d60-9f2c-e74bdec1ab07" providerId="ADAL" clId="{BE748641-BAA5-4CB8-8601-C052C5788043}" dt="2023-03-03T07:01:53.994" v="1960" actId="1076"/>
          <ac:spMkLst>
            <pc:docMk/>
            <pc:sldMk cId="2992472590" sldId="300"/>
            <ac:spMk id="11" creationId="{1B417EAE-F3DE-C4DE-7B35-6BA7E50844E9}"/>
          </ac:spMkLst>
        </pc:spChg>
        <pc:spChg chg="add mod">
          <ac:chgData name="TAN Mei Yi [Harrisdale Senior High School]" userId="f9f029c9-d743-4d60-9f2c-e74bdec1ab07" providerId="ADAL" clId="{BE748641-BAA5-4CB8-8601-C052C5788043}" dt="2023-03-03T07:01:56.544" v="1961" actId="14100"/>
          <ac:spMkLst>
            <pc:docMk/>
            <pc:sldMk cId="2992472590" sldId="300"/>
            <ac:spMk id="12" creationId="{2E49ACE6-73E3-98A5-8470-4D39B13205C7}"/>
          </ac:spMkLst>
        </pc:spChg>
        <pc:spChg chg="add mod">
          <ac:chgData name="TAN Mei Yi [Harrisdale Senior High School]" userId="f9f029c9-d743-4d60-9f2c-e74bdec1ab07" providerId="ADAL" clId="{BE748641-BAA5-4CB8-8601-C052C5788043}" dt="2023-03-03T07:02:15.140" v="1967" actId="1076"/>
          <ac:spMkLst>
            <pc:docMk/>
            <pc:sldMk cId="2992472590" sldId="300"/>
            <ac:spMk id="13" creationId="{45CCDD36-3A42-8352-6326-0BEDBAC28115}"/>
          </ac:spMkLst>
        </pc:spChg>
        <pc:picChg chg="del mod">
          <ac:chgData name="TAN Mei Yi [Harrisdale Senior High School]" userId="f9f029c9-d743-4d60-9f2c-e74bdec1ab07" providerId="ADAL" clId="{BE748641-BAA5-4CB8-8601-C052C5788043}" dt="2023-03-03T07:02:17.043" v="1968" actId="478"/>
          <ac:picMkLst>
            <pc:docMk/>
            <pc:sldMk cId="2992472590" sldId="300"/>
            <ac:picMk id="3" creationId="{18D322F7-B267-8227-C2D4-3269FD2DAEE2}"/>
          </ac:picMkLst>
        </pc:picChg>
      </pc:sldChg>
      <pc:sldChg chg="addSp delSp modSp add mod delAnim modAnim">
        <pc:chgData name="TAN Mei Yi [Harrisdale Senior High School]" userId="f9f029c9-d743-4d60-9f2c-e74bdec1ab07" providerId="ADAL" clId="{BE748641-BAA5-4CB8-8601-C052C5788043}" dt="2023-03-03T07:03:59.411" v="2017" actId="478"/>
        <pc:sldMkLst>
          <pc:docMk/>
          <pc:sldMk cId="294611452" sldId="301"/>
        </pc:sldMkLst>
        <pc:spChg chg="del">
          <ac:chgData name="TAN Mei Yi [Harrisdale Senior High School]" userId="f9f029c9-d743-4d60-9f2c-e74bdec1ab07" providerId="ADAL" clId="{BE748641-BAA5-4CB8-8601-C052C5788043}" dt="2023-03-03T06:49:50.754" v="1526" actId="478"/>
          <ac:spMkLst>
            <pc:docMk/>
            <pc:sldMk cId="294611452" sldId="301"/>
            <ac:spMk id="4" creationId="{6A67D272-4638-433F-A8A5-0A6E4F813415}"/>
          </ac:spMkLst>
        </pc:spChg>
        <pc:spChg chg="del">
          <ac:chgData name="TAN Mei Yi [Harrisdale Senior High School]" userId="f9f029c9-d743-4d60-9f2c-e74bdec1ab07" providerId="ADAL" clId="{BE748641-BAA5-4CB8-8601-C052C5788043}" dt="2023-03-03T06:49:50.754" v="1526" actId="478"/>
          <ac:spMkLst>
            <pc:docMk/>
            <pc:sldMk cId="294611452" sldId="301"/>
            <ac:spMk id="5" creationId="{1154E4D5-B37F-4F3B-B0F6-FD4FE3A75340}"/>
          </ac:spMkLst>
        </pc:spChg>
        <pc:spChg chg="add del mod">
          <ac:chgData name="TAN Mei Yi [Harrisdale Senior High School]" userId="f9f029c9-d743-4d60-9f2c-e74bdec1ab07" providerId="ADAL" clId="{BE748641-BAA5-4CB8-8601-C052C5788043}" dt="2023-03-03T06:49:53.325" v="1528" actId="478"/>
          <ac:spMkLst>
            <pc:docMk/>
            <pc:sldMk cId="294611452" sldId="301"/>
            <ac:spMk id="8" creationId="{FC1C3B55-B96D-5AC5-BC7E-19162DAB134D}"/>
          </ac:spMkLst>
        </pc:spChg>
        <pc:spChg chg="add mod">
          <ac:chgData name="TAN Mei Yi [Harrisdale Senior High School]" userId="f9f029c9-d743-4d60-9f2c-e74bdec1ab07" providerId="ADAL" clId="{BE748641-BAA5-4CB8-8601-C052C5788043}" dt="2023-03-03T06:49:51.115" v="1527"/>
          <ac:spMkLst>
            <pc:docMk/>
            <pc:sldMk cId="294611452" sldId="301"/>
            <ac:spMk id="9" creationId="{A3D65A8A-522A-CB4C-A3AE-0C0A061055C7}"/>
          </ac:spMkLst>
        </pc:spChg>
        <pc:spChg chg="add mod">
          <ac:chgData name="TAN Mei Yi [Harrisdale Senior High School]" userId="f9f029c9-d743-4d60-9f2c-e74bdec1ab07" providerId="ADAL" clId="{BE748641-BAA5-4CB8-8601-C052C5788043}" dt="2023-03-03T07:03:03.120" v="1987" actId="20577"/>
          <ac:spMkLst>
            <pc:docMk/>
            <pc:sldMk cId="294611452" sldId="301"/>
            <ac:spMk id="10" creationId="{E4F93009-1147-798A-4D30-E33ADEDDB701}"/>
          </ac:spMkLst>
        </pc:spChg>
        <pc:spChg chg="add mod">
          <ac:chgData name="TAN Mei Yi [Harrisdale Senior High School]" userId="f9f029c9-d743-4d60-9f2c-e74bdec1ab07" providerId="ADAL" clId="{BE748641-BAA5-4CB8-8601-C052C5788043}" dt="2023-03-03T07:02:58.530" v="1985" actId="1076"/>
          <ac:spMkLst>
            <pc:docMk/>
            <pc:sldMk cId="294611452" sldId="301"/>
            <ac:spMk id="11" creationId="{1FC39BC6-4EAF-6DA3-59C3-F74508745DBC}"/>
          </ac:spMkLst>
        </pc:spChg>
        <pc:spChg chg="add mod">
          <ac:chgData name="TAN Mei Yi [Harrisdale Senior High School]" userId="f9f029c9-d743-4d60-9f2c-e74bdec1ab07" providerId="ADAL" clId="{BE748641-BAA5-4CB8-8601-C052C5788043}" dt="2023-03-03T07:03:21.306" v="1999" actId="1076"/>
          <ac:spMkLst>
            <pc:docMk/>
            <pc:sldMk cId="294611452" sldId="301"/>
            <ac:spMk id="12" creationId="{7933073D-5E24-EAD5-90ED-515CDF02A7E1}"/>
          </ac:spMkLst>
        </pc:spChg>
        <pc:spChg chg="add mod">
          <ac:chgData name="TAN Mei Yi [Harrisdale Senior High School]" userId="f9f029c9-d743-4d60-9f2c-e74bdec1ab07" providerId="ADAL" clId="{BE748641-BAA5-4CB8-8601-C052C5788043}" dt="2023-03-03T07:03:27.797" v="2006" actId="20577"/>
          <ac:spMkLst>
            <pc:docMk/>
            <pc:sldMk cId="294611452" sldId="301"/>
            <ac:spMk id="13" creationId="{4AF8C415-2315-0DB9-4A24-A58361A2E4D6}"/>
          </ac:spMkLst>
        </pc:spChg>
        <pc:spChg chg="add mod">
          <ac:chgData name="TAN Mei Yi [Harrisdale Senior High School]" userId="f9f029c9-d743-4d60-9f2c-e74bdec1ab07" providerId="ADAL" clId="{BE748641-BAA5-4CB8-8601-C052C5788043}" dt="2023-03-03T07:03:45.617" v="2011" actId="20577"/>
          <ac:spMkLst>
            <pc:docMk/>
            <pc:sldMk cId="294611452" sldId="301"/>
            <ac:spMk id="14" creationId="{C4690283-1947-FAD7-7E19-B8396CE1E8A2}"/>
          </ac:spMkLst>
        </pc:spChg>
        <pc:spChg chg="add mod">
          <ac:chgData name="TAN Mei Yi [Harrisdale Senior High School]" userId="f9f029c9-d743-4d60-9f2c-e74bdec1ab07" providerId="ADAL" clId="{BE748641-BAA5-4CB8-8601-C052C5788043}" dt="2023-03-03T07:03:57.628" v="2016" actId="14100"/>
          <ac:spMkLst>
            <pc:docMk/>
            <pc:sldMk cId="294611452" sldId="301"/>
            <ac:spMk id="15" creationId="{080ABF11-3A59-8702-FCA7-C8CB34C51376}"/>
          </ac:spMkLst>
        </pc:spChg>
        <pc:picChg chg="add del mod">
          <ac:chgData name="TAN Mei Yi [Harrisdale Senior High School]" userId="f9f029c9-d743-4d60-9f2c-e74bdec1ab07" providerId="ADAL" clId="{BE748641-BAA5-4CB8-8601-C052C5788043}" dt="2023-03-03T07:03:59.411" v="2017" actId="478"/>
          <ac:picMkLst>
            <pc:docMk/>
            <pc:sldMk cId="294611452" sldId="301"/>
            <ac:picMk id="3" creationId="{1D8B873D-F891-6F97-FCEA-29CF00C4CAFA}"/>
          </ac:picMkLst>
        </pc:picChg>
        <pc:picChg chg="del">
          <ac:chgData name="TAN Mei Yi [Harrisdale Senior High School]" userId="f9f029c9-d743-4d60-9f2c-e74bdec1ab07" providerId="ADAL" clId="{BE748641-BAA5-4CB8-8601-C052C5788043}" dt="2023-03-03T05:36:29.745" v="673" actId="478"/>
          <ac:picMkLst>
            <pc:docMk/>
            <pc:sldMk cId="294611452" sldId="301"/>
            <ac:picMk id="7" creationId="{25C60861-5B13-2B7C-8CF7-1BD37491BEB6}"/>
          </ac:picMkLst>
        </pc:picChg>
      </pc:sldChg>
      <pc:sldChg chg="addSp delSp modSp add mod ord delAnim modAnim">
        <pc:chgData name="TAN Mei Yi [Harrisdale Senior High School]" userId="f9f029c9-d743-4d60-9f2c-e74bdec1ab07" providerId="ADAL" clId="{BE748641-BAA5-4CB8-8601-C052C5788043}" dt="2023-03-03T06:55:45.431" v="1768"/>
        <pc:sldMkLst>
          <pc:docMk/>
          <pc:sldMk cId="2925934215" sldId="302"/>
        </pc:sldMkLst>
        <pc:picChg chg="add del mod">
          <ac:chgData name="TAN Mei Yi [Harrisdale Senior High School]" userId="f9f029c9-d743-4d60-9f2c-e74bdec1ab07" providerId="ADAL" clId="{BE748641-BAA5-4CB8-8601-C052C5788043}" dt="2023-03-03T06:31:33.446" v="1037" actId="478"/>
          <ac:picMkLst>
            <pc:docMk/>
            <pc:sldMk cId="2925934215" sldId="302"/>
            <ac:picMk id="3" creationId="{CA47C43B-66A1-05E9-E2FD-F144A3B5B73B}"/>
          </ac:picMkLst>
        </pc:picChg>
        <pc:picChg chg="add mod">
          <ac:chgData name="TAN Mei Yi [Harrisdale Senior High School]" userId="f9f029c9-d743-4d60-9f2c-e74bdec1ab07" providerId="ADAL" clId="{BE748641-BAA5-4CB8-8601-C052C5788043}" dt="2023-03-03T06:35:04.546" v="1048" actId="1076"/>
          <ac:picMkLst>
            <pc:docMk/>
            <pc:sldMk cId="2925934215" sldId="302"/>
            <ac:picMk id="4" creationId="{21733EE2-7353-AFD9-BB28-30C538EA3FC6}"/>
          </ac:picMkLst>
        </pc:picChg>
      </pc:sldChg>
      <pc:sldChg chg="add del ord">
        <pc:chgData name="TAN Mei Yi [Harrisdale Senior High School]" userId="f9f029c9-d743-4d60-9f2c-e74bdec1ab07" providerId="ADAL" clId="{BE748641-BAA5-4CB8-8601-C052C5788043}" dt="2023-03-03T06:52:55.069" v="1650" actId="47"/>
        <pc:sldMkLst>
          <pc:docMk/>
          <pc:sldMk cId="2732937407" sldId="303"/>
        </pc:sldMkLst>
      </pc:sldChg>
    </pc:docChg>
  </pc:docChgLst>
  <pc:docChgLst>
    <pc:chgData name="MeiYi TAN" userId="f9f029c9-d743-4d60-9f2c-e74bdec1ab07" providerId="ADAL" clId="{B400698A-0626-41AC-BE53-F57D5A41F51A}"/>
    <pc:docChg chg="undo custSel addSld delSld modSld">
      <pc:chgData name="MeiYi TAN" userId="f9f029c9-d743-4d60-9f2c-e74bdec1ab07" providerId="ADAL" clId="{B400698A-0626-41AC-BE53-F57D5A41F51A}" dt="2023-03-09T07:28:47.013" v="922" actId="20577"/>
      <pc:docMkLst>
        <pc:docMk/>
      </pc:docMkLst>
      <pc:sldChg chg="del">
        <pc:chgData name="MeiYi TAN" userId="f9f029c9-d743-4d60-9f2c-e74bdec1ab07" providerId="ADAL" clId="{B400698A-0626-41AC-BE53-F57D5A41F51A}" dt="2023-03-09T03:55:58.670" v="412" actId="47"/>
        <pc:sldMkLst>
          <pc:docMk/>
          <pc:sldMk cId="2683791084" sldId="257"/>
        </pc:sldMkLst>
      </pc:sldChg>
      <pc:sldChg chg="add del">
        <pc:chgData name="MeiYi TAN" userId="f9f029c9-d743-4d60-9f2c-e74bdec1ab07" providerId="ADAL" clId="{B400698A-0626-41AC-BE53-F57D5A41F51A}" dt="2023-03-09T03:32:33.033" v="1" actId="47"/>
        <pc:sldMkLst>
          <pc:docMk/>
          <pc:sldMk cId="3524783768" sldId="259"/>
        </pc:sldMkLst>
      </pc:sldChg>
      <pc:sldChg chg="del">
        <pc:chgData name="MeiYi TAN" userId="f9f029c9-d743-4d60-9f2c-e74bdec1ab07" providerId="ADAL" clId="{B400698A-0626-41AC-BE53-F57D5A41F51A}" dt="2023-03-09T03:55:58.670" v="412" actId="47"/>
        <pc:sldMkLst>
          <pc:docMk/>
          <pc:sldMk cId="3019389779" sldId="260"/>
        </pc:sldMkLst>
      </pc:sldChg>
      <pc:sldChg chg="del">
        <pc:chgData name="MeiYi TAN" userId="f9f029c9-d743-4d60-9f2c-e74bdec1ab07" providerId="ADAL" clId="{B400698A-0626-41AC-BE53-F57D5A41F51A}" dt="2023-03-09T03:55:58.670" v="412" actId="47"/>
        <pc:sldMkLst>
          <pc:docMk/>
          <pc:sldMk cId="4102982934" sldId="261"/>
        </pc:sldMkLst>
      </pc:sldChg>
      <pc:sldChg chg="modSp modAnim">
        <pc:chgData name="MeiYi TAN" userId="f9f029c9-d743-4d60-9f2c-e74bdec1ab07" providerId="ADAL" clId="{B400698A-0626-41AC-BE53-F57D5A41F51A}" dt="2023-03-09T03:47:33.533" v="312" actId="6549"/>
        <pc:sldMkLst>
          <pc:docMk/>
          <pc:sldMk cId="314037390" sldId="266"/>
        </pc:sldMkLst>
        <pc:spChg chg="mod">
          <ac:chgData name="MeiYi TAN" userId="f9f029c9-d743-4d60-9f2c-e74bdec1ab07" providerId="ADAL" clId="{B400698A-0626-41AC-BE53-F57D5A41F51A}" dt="2023-03-09T03:47:33.533" v="312" actId="6549"/>
          <ac:spMkLst>
            <pc:docMk/>
            <pc:sldMk cId="314037390" sldId="266"/>
            <ac:spMk id="3" creationId="{00000000-0000-0000-0000-000000000000}"/>
          </ac:spMkLst>
        </pc:spChg>
      </pc:sldChg>
      <pc:sldChg chg="modSp mod">
        <pc:chgData name="MeiYi TAN" userId="f9f029c9-d743-4d60-9f2c-e74bdec1ab07" providerId="ADAL" clId="{B400698A-0626-41AC-BE53-F57D5A41F51A}" dt="2023-03-09T07:28:47.013" v="922" actId="20577"/>
        <pc:sldMkLst>
          <pc:docMk/>
          <pc:sldMk cId="3000480193" sldId="288"/>
        </pc:sldMkLst>
        <pc:spChg chg="mod">
          <ac:chgData name="MeiYi TAN" userId="f9f029c9-d743-4d60-9f2c-e74bdec1ab07" providerId="ADAL" clId="{B400698A-0626-41AC-BE53-F57D5A41F51A}" dt="2023-03-09T07:28:47.013" v="922" actId="20577"/>
          <ac:spMkLst>
            <pc:docMk/>
            <pc:sldMk cId="3000480193" sldId="288"/>
            <ac:spMk id="5" creationId="{00000000-0000-0000-0000-000000000000}"/>
          </ac:spMkLst>
        </pc:spChg>
      </pc:sldChg>
      <pc:sldChg chg="addSp delSp modSp mod delAnim modAnim">
        <pc:chgData name="MeiYi TAN" userId="f9f029c9-d743-4d60-9f2c-e74bdec1ab07" providerId="ADAL" clId="{B400698A-0626-41AC-BE53-F57D5A41F51A}" dt="2023-03-09T03:55:23.485" v="411" actId="20577"/>
        <pc:sldMkLst>
          <pc:docMk/>
          <pc:sldMk cId="1941661573" sldId="295"/>
        </pc:sldMkLst>
        <pc:spChg chg="mod">
          <ac:chgData name="MeiYi TAN" userId="f9f029c9-d743-4d60-9f2c-e74bdec1ab07" providerId="ADAL" clId="{B400698A-0626-41AC-BE53-F57D5A41F51A}" dt="2023-03-09T03:43:42.541" v="258" actId="1076"/>
          <ac:spMkLst>
            <pc:docMk/>
            <pc:sldMk cId="1941661573" sldId="295"/>
            <ac:spMk id="2" creationId="{4321536B-C668-1A21-E495-390986A5A864}"/>
          </ac:spMkLst>
        </pc:spChg>
        <pc:spChg chg="del">
          <ac:chgData name="MeiYi TAN" userId="f9f029c9-d743-4d60-9f2c-e74bdec1ab07" providerId="ADAL" clId="{B400698A-0626-41AC-BE53-F57D5A41F51A}" dt="2023-03-09T03:43:31.579" v="254" actId="478"/>
          <ac:spMkLst>
            <pc:docMk/>
            <pc:sldMk cId="1941661573" sldId="295"/>
            <ac:spMk id="3" creationId="{DD2FC8A3-2349-992B-F8F4-EF1E6B4793D7}"/>
          </ac:spMkLst>
        </pc:spChg>
        <pc:spChg chg="mod">
          <ac:chgData name="MeiYi TAN" userId="f9f029c9-d743-4d60-9f2c-e74bdec1ab07" providerId="ADAL" clId="{B400698A-0626-41AC-BE53-F57D5A41F51A}" dt="2023-03-09T03:45:18.413" v="271" actId="20577"/>
          <ac:spMkLst>
            <pc:docMk/>
            <pc:sldMk cId="1941661573" sldId="295"/>
            <ac:spMk id="5" creationId="{4A2F2FD7-C7C4-4519-81DC-FB386E3E2427}"/>
          </ac:spMkLst>
        </pc:spChg>
        <pc:spChg chg="mod">
          <ac:chgData name="MeiYi TAN" userId="f9f029c9-d743-4d60-9f2c-e74bdec1ab07" providerId="ADAL" clId="{B400698A-0626-41AC-BE53-F57D5A41F51A}" dt="2023-03-09T03:43:44.857" v="259" actId="1076"/>
          <ac:spMkLst>
            <pc:docMk/>
            <pc:sldMk cId="1941661573" sldId="295"/>
            <ac:spMk id="6" creationId="{CA6ED532-339A-4640-9086-94C725EECA07}"/>
          </ac:spMkLst>
        </pc:spChg>
        <pc:spChg chg="del">
          <ac:chgData name="MeiYi TAN" userId="f9f029c9-d743-4d60-9f2c-e74bdec1ab07" providerId="ADAL" clId="{B400698A-0626-41AC-BE53-F57D5A41F51A}" dt="2023-03-09T03:43:31.579" v="254" actId="478"/>
          <ac:spMkLst>
            <pc:docMk/>
            <pc:sldMk cId="1941661573" sldId="295"/>
            <ac:spMk id="7" creationId="{DE545977-54A1-3404-5E44-661583C6B90D}"/>
          </ac:spMkLst>
        </pc:spChg>
        <pc:spChg chg="del">
          <ac:chgData name="MeiYi TAN" userId="f9f029c9-d743-4d60-9f2c-e74bdec1ab07" providerId="ADAL" clId="{B400698A-0626-41AC-BE53-F57D5A41F51A}" dt="2023-03-09T03:43:31.579" v="254" actId="478"/>
          <ac:spMkLst>
            <pc:docMk/>
            <pc:sldMk cId="1941661573" sldId="295"/>
            <ac:spMk id="8" creationId="{42F71555-C829-70D0-DC57-EA1EED61977F}"/>
          </ac:spMkLst>
        </pc:spChg>
        <pc:spChg chg="del">
          <ac:chgData name="MeiYi TAN" userId="f9f029c9-d743-4d60-9f2c-e74bdec1ab07" providerId="ADAL" clId="{B400698A-0626-41AC-BE53-F57D5A41F51A}" dt="2023-03-09T03:35:08.145" v="187" actId="478"/>
          <ac:spMkLst>
            <pc:docMk/>
            <pc:sldMk cId="1941661573" sldId="295"/>
            <ac:spMk id="9" creationId="{F2FB7520-1471-F013-9F56-CD069C9E4409}"/>
          </ac:spMkLst>
        </pc:spChg>
        <pc:spChg chg="del">
          <ac:chgData name="MeiYi TAN" userId="f9f029c9-d743-4d60-9f2c-e74bdec1ab07" providerId="ADAL" clId="{B400698A-0626-41AC-BE53-F57D5A41F51A}" dt="2023-03-09T03:35:08.145" v="187" actId="478"/>
          <ac:spMkLst>
            <pc:docMk/>
            <pc:sldMk cId="1941661573" sldId="295"/>
            <ac:spMk id="10" creationId="{D0857F26-874C-E317-C687-37BC926D04A4}"/>
          </ac:spMkLst>
        </pc:spChg>
        <pc:spChg chg="del">
          <ac:chgData name="MeiYi TAN" userId="f9f029c9-d743-4d60-9f2c-e74bdec1ab07" providerId="ADAL" clId="{B400698A-0626-41AC-BE53-F57D5A41F51A}" dt="2023-03-09T03:35:08.145" v="187" actId="478"/>
          <ac:spMkLst>
            <pc:docMk/>
            <pc:sldMk cId="1941661573" sldId="295"/>
            <ac:spMk id="11" creationId="{4DFFCFCF-E58C-D232-BC03-5AC4A4A385FC}"/>
          </ac:spMkLst>
        </pc:spChg>
        <pc:spChg chg="del">
          <ac:chgData name="MeiYi TAN" userId="f9f029c9-d743-4d60-9f2c-e74bdec1ab07" providerId="ADAL" clId="{B400698A-0626-41AC-BE53-F57D5A41F51A}" dt="2023-03-09T03:35:08.145" v="187" actId="478"/>
          <ac:spMkLst>
            <pc:docMk/>
            <pc:sldMk cId="1941661573" sldId="295"/>
            <ac:spMk id="12" creationId="{CEC5041B-D6CE-7038-B05F-1E7C0EBB757C}"/>
          </ac:spMkLst>
        </pc:spChg>
        <pc:spChg chg="del">
          <ac:chgData name="MeiYi TAN" userId="f9f029c9-d743-4d60-9f2c-e74bdec1ab07" providerId="ADAL" clId="{B400698A-0626-41AC-BE53-F57D5A41F51A}" dt="2023-03-09T03:35:08.145" v="187" actId="478"/>
          <ac:spMkLst>
            <pc:docMk/>
            <pc:sldMk cId="1941661573" sldId="295"/>
            <ac:spMk id="13" creationId="{2A7CE27F-75A2-ED76-461D-86066867D7A6}"/>
          </ac:spMkLst>
        </pc:spChg>
        <pc:spChg chg="del">
          <ac:chgData name="MeiYi TAN" userId="f9f029c9-d743-4d60-9f2c-e74bdec1ab07" providerId="ADAL" clId="{B400698A-0626-41AC-BE53-F57D5A41F51A}" dt="2023-03-09T03:35:08.145" v="187" actId="478"/>
          <ac:spMkLst>
            <pc:docMk/>
            <pc:sldMk cId="1941661573" sldId="295"/>
            <ac:spMk id="14" creationId="{1416E678-6943-FFDC-3B9D-40B919EE4513}"/>
          </ac:spMkLst>
        </pc:spChg>
        <pc:spChg chg="add mod">
          <ac:chgData name="MeiYi TAN" userId="f9f029c9-d743-4d60-9f2c-e74bdec1ab07" providerId="ADAL" clId="{B400698A-0626-41AC-BE53-F57D5A41F51A}" dt="2023-03-09T03:51:16.932" v="388" actId="20577"/>
          <ac:spMkLst>
            <pc:docMk/>
            <pc:sldMk cId="1941661573" sldId="295"/>
            <ac:spMk id="25" creationId="{4A1D5A6F-8119-3EB2-564E-0934F0CC71CD}"/>
          </ac:spMkLst>
        </pc:spChg>
        <pc:spChg chg="add del mod">
          <ac:chgData name="MeiYi TAN" userId="f9f029c9-d743-4d60-9f2c-e74bdec1ab07" providerId="ADAL" clId="{B400698A-0626-41AC-BE53-F57D5A41F51A}" dt="2023-03-09T03:48:53.739" v="320" actId="478"/>
          <ac:spMkLst>
            <pc:docMk/>
            <pc:sldMk cId="1941661573" sldId="295"/>
            <ac:spMk id="26" creationId="{0DA9A90F-5D55-C1C2-9680-4E456C56D54C}"/>
          </ac:spMkLst>
        </pc:spChg>
        <pc:spChg chg="add mod">
          <ac:chgData name="MeiYi TAN" userId="f9f029c9-d743-4d60-9f2c-e74bdec1ab07" providerId="ADAL" clId="{B400698A-0626-41AC-BE53-F57D5A41F51A}" dt="2023-03-09T03:51:21.989" v="389" actId="1076"/>
          <ac:spMkLst>
            <pc:docMk/>
            <pc:sldMk cId="1941661573" sldId="295"/>
            <ac:spMk id="27" creationId="{2BB1C1A9-E345-9A4D-B313-CA9C0411BD98}"/>
          </ac:spMkLst>
        </pc:spChg>
        <pc:spChg chg="add mod">
          <ac:chgData name="MeiYi TAN" userId="f9f029c9-d743-4d60-9f2c-e74bdec1ab07" providerId="ADAL" clId="{B400698A-0626-41AC-BE53-F57D5A41F51A}" dt="2023-03-09T03:51:00.090" v="384" actId="20577"/>
          <ac:spMkLst>
            <pc:docMk/>
            <pc:sldMk cId="1941661573" sldId="295"/>
            <ac:spMk id="28" creationId="{7AA57CA2-E5C1-C7EE-C2E7-6F4E296399E5}"/>
          </ac:spMkLst>
        </pc:spChg>
        <pc:spChg chg="add mod">
          <ac:chgData name="MeiYi TAN" userId="f9f029c9-d743-4d60-9f2c-e74bdec1ab07" providerId="ADAL" clId="{B400698A-0626-41AC-BE53-F57D5A41F51A}" dt="2023-03-09T03:52:02.505" v="406" actId="20577"/>
          <ac:spMkLst>
            <pc:docMk/>
            <pc:sldMk cId="1941661573" sldId="295"/>
            <ac:spMk id="29" creationId="{5558A326-1553-DA2E-20B0-C48A2D43A2E2}"/>
          </ac:spMkLst>
        </pc:spChg>
        <pc:spChg chg="add mod">
          <ac:chgData name="MeiYi TAN" userId="f9f029c9-d743-4d60-9f2c-e74bdec1ab07" providerId="ADAL" clId="{B400698A-0626-41AC-BE53-F57D5A41F51A}" dt="2023-03-09T03:55:23.485" v="411" actId="20577"/>
          <ac:spMkLst>
            <pc:docMk/>
            <pc:sldMk cId="1941661573" sldId="295"/>
            <ac:spMk id="30" creationId="{94C8E19C-911B-0E6B-083B-FEED36F318FB}"/>
          </ac:spMkLst>
        </pc:spChg>
        <pc:picChg chg="add del">
          <ac:chgData name="MeiYi TAN" userId="f9f029c9-d743-4d60-9f2c-e74bdec1ab07" providerId="ADAL" clId="{B400698A-0626-41AC-BE53-F57D5A41F51A}" dt="2023-03-09T03:36:38.876" v="189" actId="22"/>
          <ac:picMkLst>
            <pc:docMk/>
            <pc:sldMk cId="1941661573" sldId="295"/>
            <ac:picMk id="16" creationId="{7CD7F6F5-2607-8FA5-48D1-478AA00C327F}"/>
          </ac:picMkLst>
        </pc:picChg>
        <pc:picChg chg="add mod">
          <ac:chgData name="MeiYi TAN" userId="f9f029c9-d743-4d60-9f2c-e74bdec1ab07" providerId="ADAL" clId="{B400698A-0626-41AC-BE53-F57D5A41F51A}" dt="2023-03-09T03:43:46.002" v="260" actId="1076"/>
          <ac:picMkLst>
            <pc:docMk/>
            <pc:sldMk cId="1941661573" sldId="295"/>
            <ac:picMk id="18" creationId="{66511BBE-9DE4-7DA2-2AA3-5AEB5F7F157F}"/>
          </ac:picMkLst>
        </pc:picChg>
        <pc:picChg chg="add del mod">
          <ac:chgData name="MeiYi TAN" userId="f9f029c9-d743-4d60-9f2c-e74bdec1ab07" providerId="ADAL" clId="{B400698A-0626-41AC-BE53-F57D5A41F51A}" dt="2023-03-09T03:41:31.610" v="251" actId="478"/>
          <ac:picMkLst>
            <pc:docMk/>
            <pc:sldMk cId="1941661573" sldId="295"/>
            <ac:picMk id="19" creationId="{7ECA682E-15EB-A76B-7D18-94D09E77C487}"/>
          </ac:picMkLst>
        </pc:picChg>
        <pc:picChg chg="add mod">
          <ac:chgData name="MeiYi TAN" userId="f9f029c9-d743-4d60-9f2c-e74bdec1ab07" providerId="ADAL" clId="{B400698A-0626-41AC-BE53-F57D5A41F51A}" dt="2023-03-09T03:43:39.871" v="257" actId="1076"/>
          <ac:picMkLst>
            <pc:docMk/>
            <pc:sldMk cId="1941661573" sldId="295"/>
            <ac:picMk id="20" creationId="{70997540-4202-3F70-C2B4-BDA42EAC3FA5}"/>
          </ac:picMkLst>
        </pc:picChg>
        <pc:picChg chg="add del mod">
          <ac:chgData name="MeiYi TAN" userId="f9f029c9-d743-4d60-9f2c-e74bdec1ab07" providerId="ADAL" clId="{B400698A-0626-41AC-BE53-F57D5A41F51A}" dt="2023-03-09T03:45:20.824" v="272" actId="478"/>
          <ac:picMkLst>
            <pc:docMk/>
            <pc:sldMk cId="1941661573" sldId="295"/>
            <ac:picMk id="22" creationId="{F98AA521-99E9-B62E-10DE-1373572AFB99}"/>
          </ac:picMkLst>
        </pc:picChg>
        <pc:picChg chg="add mod">
          <ac:chgData name="MeiYi TAN" userId="f9f029c9-d743-4d60-9f2c-e74bdec1ab07" providerId="ADAL" clId="{B400698A-0626-41AC-BE53-F57D5A41F51A}" dt="2023-03-09T03:55:17.803" v="407" actId="1076"/>
          <ac:picMkLst>
            <pc:docMk/>
            <pc:sldMk cId="1941661573" sldId="295"/>
            <ac:picMk id="24" creationId="{4E4C078C-D5FE-C53B-9DFE-6BE3BA6BA5B6}"/>
          </ac:picMkLst>
        </pc:picChg>
      </pc:sldChg>
      <pc:sldChg chg="del">
        <pc:chgData name="MeiYi TAN" userId="f9f029c9-d743-4d60-9f2c-e74bdec1ab07" providerId="ADAL" clId="{B400698A-0626-41AC-BE53-F57D5A41F51A}" dt="2023-03-09T03:55:58.670" v="412" actId="47"/>
        <pc:sldMkLst>
          <pc:docMk/>
          <pc:sldMk cId="191237462" sldId="299"/>
        </pc:sldMkLst>
      </pc:sldChg>
      <pc:sldChg chg="del">
        <pc:chgData name="MeiYi TAN" userId="f9f029c9-d743-4d60-9f2c-e74bdec1ab07" providerId="ADAL" clId="{B400698A-0626-41AC-BE53-F57D5A41F51A}" dt="2023-03-09T03:55:58.670" v="412" actId="47"/>
        <pc:sldMkLst>
          <pc:docMk/>
          <pc:sldMk cId="2992472590" sldId="300"/>
        </pc:sldMkLst>
      </pc:sldChg>
      <pc:sldChg chg="del">
        <pc:chgData name="MeiYi TAN" userId="f9f029c9-d743-4d60-9f2c-e74bdec1ab07" providerId="ADAL" clId="{B400698A-0626-41AC-BE53-F57D5A41F51A}" dt="2023-03-09T03:55:58.670" v="412" actId="47"/>
        <pc:sldMkLst>
          <pc:docMk/>
          <pc:sldMk cId="294611452" sldId="301"/>
        </pc:sldMkLst>
      </pc:sldChg>
      <pc:sldChg chg="del">
        <pc:chgData name="MeiYi TAN" userId="f9f029c9-d743-4d60-9f2c-e74bdec1ab07" providerId="ADAL" clId="{B400698A-0626-41AC-BE53-F57D5A41F51A}" dt="2023-03-09T03:55:58.670" v="412" actId="47"/>
        <pc:sldMkLst>
          <pc:docMk/>
          <pc:sldMk cId="2925934215" sldId="302"/>
        </pc:sldMkLst>
      </pc:sldChg>
      <pc:sldChg chg="add del">
        <pc:chgData name="MeiYi TAN" userId="f9f029c9-d743-4d60-9f2c-e74bdec1ab07" providerId="ADAL" clId="{B400698A-0626-41AC-BE53-F57D5A41F51A}" dt="2023-03-09T03:32:33.033" v="1" actId="47"/>
        <pc:sldMkLst>
          <pc:docMk/>
          <pc:sldMk cId="747611421" sldId="307"/>
        </pc:sldMkLst>
      </pc:sldChg>
      <pc:sldChg chg="addSp delSp modSp add mod delAnim modAnim">
        <pc:chgData name="MeiYi TAN" userId="f9f029c9-d743-4d60-9f2c-e74bdec1ab07" providerId="ADAL" clId="{B400698A-0626-41AC-BE53-F57D5A41F51A}" dt="2023-03-09T07:28:09.307" v="905"/>
        <pc:sldMkLst>
          <pc:docMk/>
          <pc:sldMk cId="1339311323" sldId="307"/>
        </pc:sldMkLst>
        <pc:spChg chg="del">
          <ac:chgData name="MeiYi TAN" userId="f9f029c9-d743-4d60-9f2c-e74bdec1ab07" providerId="ADAL" clId="{B400698A-0626-41AC-BE53-F57D5A41F51A}" dt="2023-03-09T03:56:15.750" v="415" actId="478"/>
          <ac:spMkLst>
            <pc:docMk/>
            <pc:sldMk cId="1339311323" sldId="307"/>
            <ac:spMk id="2" creationId="{4321536B-C668-1A21-E495-390986A5A864}"/>
          </ac:spMkLst>
        </pc:spChg>
        <pc:spChg chg="add mod">
          <ac:chgData name="MeiYi TAN" userId="f9f029c9-d743-4d60-9f2c-e74bdec1ab07" providerId="ADAL" clId="{B400698A-0626-41AC-BE53-F57D5A41F51A}" dt="2023-03-09T07:19:32.347" v="753" actId="20577"/>
          <ac:spMkLst>
            <pc:docMk/>
            <pc:sldMk cId="1339311323" sldId="307"/>
            <ac:spMk id="3" creationId="{8C1320CD-302F-4D59-DDFA-05518E31419A}"/>
          </ac:spMkLst>
        </pc:spChg>
        <pc:spChg chg="mod">
          <ac:chgData name="MeiYi TAN" userId="f9f029c9-d743-4d60-9f2c-e74bdec1ab07" providerId="ADAL" clId="{B400698A-0626-41AC-BE53-F57D5A41F51A}" dt="2023-03-09T07:16:33.824" v="665"/>
          <ac:spMkLst>
            <pc:docMk/>
            <pc:sldMk cId="1339311323" sldId="307"/>
            <ac:spMk id="5" creationId="{4A2F2FD7-C7C4-4519-81DC-FB386E3E2427}"/>
          </ac:spMkLst>
        </pc:spChg>
        <pc:spChg chg="del">
          <ac:chgData name="MeiYi TAN" userId="f9f029c9-d743-4d60-9f2c-e74bdec1ab07" providerId="ADAL" clId="{B400698A-0626-41AC-BE53-F57D5A41F51A}" dt="2023-03-09T03:56:15.750" v="415" actId="478"/>
          <ac:spMkLst>
            <pc:docMk/>
            <pc:sldMk cId="1339311323" sldId="307"/>
            <ac:spMk id="6" creationId="{CA6ED532-339A-4640-9086-94C725EECA07}"/>
          </ac:spMkLst>
        </pc:spChg>
        <pc:spChg chg="add mod">
          <ac:chgData name="MeiYi TAN" userId="f9f029c9-d743-4d60-9f2c-e74bdec1ab07" providerId="ADAL" clId="{B400698A-0626-41AC-BE53-F57D5A41F51A}" dt="2023-03-09T07:17:01.544" v="701" actId="1076"/>
          <ac:spMkLst>
            <pc:docMk/>
            <pc:sldMk cId="1339311323" sldId="307"/>
            <ac:spMk id="7" creationId="{1AD4C0A4-3726-C967-6575-7F698A203F15}"/>
          </ac:spMkLst>
        </pc:spChg>
        <pc:spChg chg="add mod">
          <ac:chgData name="MeiYi TAN" userId="f9f029c9-d743-4d60-9f2c-e74bdec1ab07" providerId="ADAL" clId="{B400698A-0626-41AC-BE53-F57D5A41F51A}" dt="2023-03-09T07:17:05.014" v="702" actId="1076"/>
          <ac:spMkLst>
            <pc:docMk/>
            <pc:sldMk cId="1339311323" sldId="307"/>
            <ac:spMk id="8" creationId="{E5746885-1C77-DA68-9FB9-FB233D972FA7}"/>
          </ac:spMkLst>
        </pc:spChg>
        <pc:spChg chg="add mod">
          <ac:chgData name="MeiYi TAN" userId="f9f029c9-d743-4d60-9f2c-e74bdec1ab07" providerId="ADAL" clId="{B400698A-0626-41AC-BE53-F57D5A41F51A}" dt="2023-03-09T07:17:05.014" v="702" actId="1076"/>
          <ac:spMkLst>
            <pc:docMk/>
            <pc:sldMk cId="1339311323" sldId="307"/>
            <ac:spMk id="9" creationId="{C800767E-1EFB-7C9D-E3EC-F5ABB2AD7FB4}"/>
          </ac:spMkLst>
        </pc:spChg>
        <pc:spChg chg="add mod">
          <ac:chgData name="MeiYi TAN" userId="f9f029c9-d743-4d60-9f2c-e74bdec1ab07" providerId="ADAL" clId="{B400698A-0626-41AC-BE53-F57D5A41F51A}" dt="2023-03-09T07:17:05.014" v="702" actId="1076"/>
          <ac:spMkLst>
            <pc:docMk/>
            <pc:sldMk cId="1339311323" sldId="307"/>
            <ac:spMk id="10" creationId="{1424E87B-5B9D-5BEA-613D-F53F998C5CCA}"/>
          </ac:spMkLst>
        </pc:spChg>
        <pc:spChg chg="add del mod">
          <ac:chgData name="MeiYi TAN" userId="f9f029c9-d743-4d60-9f2c-e74bdec1ab07" providerId="ADAL" clId="{B400698A-0626-41AC-BE53-F57D5A41F51A}" dt="2023-03-09T07:16:41.099" v="666" actId="478"/>
          <ac:spMkLst>
            <pc:docMk/>
            <pc:sldMk cId="1339311323" sldId="307"/>
            <ac:spMk id="11" creationId="{A66BAA32-A67D-5C1B-454C-3FF99A314FDC}"/>
          </ac:spMkLst>
        </pc:spChg>
        <pc:spChg chg="del">
          <ac:chgData name="MeiYi TAN" userId="f9f029c9-d743-4d60-9f2c-e74bdec1ab07" providerId="ADAL" clId="{B400698A-0626-41AC-BE53-F57D5A41F51A}" dt="2023-03-09T03:56:15.750" v="415" actId="478"/>
          <ac:spMkLst>
            <pc:docMk/>
            <pc:sldMk cId="1339311323" sldId="307"/>
            <ac:spMk id="25" creationId="{4A1D5A6F-8119-3EB2-564E-0934F0CC71CD}"/>
          </ac:spMkLst>
        </pc:spChg>
        <pc:spChg chg="del">
          <ac:chgData name="MeiYi TAN" userId="f9f029c9-d743-4d60-9f2c-e74bdec1ab07" providerId="ADAL" clId="{B400698A-0626-41AC-BE53-F57D5A41F51A}" dt="2023-03-09T03:56:15.750" v="415" actId="478"/>
          <ac:spMkLst>
            <pc:docMk/>
            <pc:sldMk cId="1339311323" sldId="307"/>
            <ac:spMk id="27" creationId="{2BB1C1A9-E345-9A4D-B313-CA9C0411BD98}"/>
          </ac:spMkLst>
        </pc:spChg>
        <pc:spChg chg="del">
          <ac:chgData name="MeiYi TAN" userId="f9f029c9-d743-4d60-9f2c-e74bdec1ab07" providerId="ADAL" clId="{B400698A-0626-41AC-BE53-F57D5A41F51A}" dt="2023-03-09T03:56:15.750" v="415" actId="478"/>
          <ac:spMkLst>
            <pc:docMk/>
            <pc:sldMk cId="1339311323" sldId="307"/>
            <ac:spMk id="28" creationId="{7AA57CA2-E5C1-C7EE-C2E7-6F4E296399E5}"/>
          </ac:spMkLst>
        </pc:spChg>
        <pc:spChg chg="del">
          <ac:chgData name="MeiYi TAN" userId="f9f029c9-d743-4d60-9f2c-e74bdec1ab07" providerId="ADAL" clId="{B400698A-0626-41AC-BE53-F57D5A41F51A}" dt="2023-03-09T03:56:15.750" v="415" actId="478"/>
          <ac:spMkLst>
            <pc:docMk/>
            <pc:sldMk cId="1339311323" sldId="307"/>
            <ac:spMk id="29" creationId="{5558A326-1553-DA2E-20B0-C48A2D43A2E2}"/>
          </ac:spMkLst>
        </pc:spChg>
        <pc:spChg chg="del">
          <ac:chgData name="MeiYi TAN" userId="f9f029c9-d743-4d60-9f2c-e74bdec1ab07" providerId="ADAL" clId="{B400698A-0626-41AC-BE53-F57D5A41F51A}" dt="2023-03-09T03:56:15.750" v="415" actId="478"/>
          <ac:spMkLst>
            <pc:docMk/>
            <pc:sldMk cId="1339311323" sldId="307"/>
            <ac:spMk id="30" creationId="{94C8E19C-911B-0E6B-083B-FEED36F318FB}"/>
          </ac:spMkLst>
        </pc:spChg>
        <pc:spChg chg="add mod">
          <ac:chgData name="MeiYi TAN" userId="f9f029c9-d743-4d60-9f2c-e74bdec1ab07" providerId="ADAL" clId="{B400698A-0626-41AC-BE53-F57D5A41F51A}" dt="2023-03-09T07:22:36.776" v="849" actId="1076"/>
          <ac:spMkLst>
            <pc:docMk/>
            <pc:sldMk cId="1339311323" sldId="307"/>
            <ac:spMk id="39" creationId="{EDA9781F-DED0-DB37-0EC0-0E745C502E3A}"/>
          </ac:spMkLst>
        </pc:spChg>
        <pc:spChg chg="add mod">
          <ac:chgData name="MeiYi TAN" userId="f9f029c9-d743-4d60-9f2c-e74bdec1ab07" providerId="ADAL" clId="{B400698A-0626-41AC-BE53-F57D5A41F51A}" dt="2023-03-09T07:22:40.763" v="850" actId="1076"/>
          <ac:spMkLst>
            <pc:docMk/>
            <pc:sldMk cId="1339311323" sldId="307"/>
            <ac:spMk id="42" creationId="{22E313E3-7245-2FBC-8F82-EBCF430ABC4E}"/>
          </ac:spMkLst>
        </pc:spChg>
        <pc:spChg chg="add mod">
          <ac:chgData name="MeiYi TAN" userId="f9f029c9-d743-4d60-9f2c-e74bdec1ab07" providerId="ADAL" clId="{B400698A-0626-41AC-BE53-F57D5A41F51A}" dt="2023-03-09T07:22:45.057" v="851" actId="1076"/>
          <ac:spMkLst>
            <pc:docMk/>
            <pc:sldMk cId="1339311323" sldId="307"/>
            <ac:spMk id="43" creationId="{058204B9-9C65-E3D5-CCF4-6612DAAD45AB}"/>
          </ac:spMkLst>
        </pc:spChg>
        <pc:spChg chg="add del mod">
          <ac:chgData name="MeiYi TAN" userId="f9f029c9-d743-4d60-9f2c-e74bdec1ab07" providerId="ADAL" clId="{B400698A-0626-41AC-BE53-F57D5A41F51A}" dt="2023-03-09T07:22:13.749" v="833" actId="478"/>
          <ac:spMkLst>
            <pc:docMk/>
            <pc:sldMk cId="1339311323" sldId="307"/>
            <ac:spMk id="44" creationId="{27FF9CC5-DAC2-23FD-89BC-12210730B717}"/>
          </ac:spMkLst>
        </pc:spChg>
        <pc:spChg chg="add mod">
          <ac:chgData name="MeiYi TAN" userId="f9f029c9-d743-4d60-9f2c-e74bdec1ab07" providerId="ADAL" clId="{B400698A-0626-41AC-BE53-F57D5A41F51A}" dt="2023-03-09T07:22:49.061" v="852" actId="1076"/>
          <ac:spMkLst>
            <pc:docMk/>
            <pc:sldMk cId="1339311323" sldId="307"/>
            <ac:spMk id="45" creationId="{08BD3EA4-E44E-C959-28C9-48213B938FFC}"/>
          </ac:spMkLst>
        </pc:spChg>
        <pc:spChg chg="add mod">
          <ac:chgData name="MeiYi TAN" userId="f9f029c9-d743-4d60-9f2c-e74bdec1ab07" providerId="ADAL" clId="{B400698A-0626-41AC-BE53-F57D5A41F51A}" dt="2023-03-09T07:23:41.375" v="895" actId="20577"/>
          <ac:spMkLst>
            <pc:docMk/>
            <pc:sldMk cId="1339311323" sldId="307"/>
            <ac:spMk id="46" creationId="{5534D830-E4E8-0794-C516-A992FFE69404}"/>
          </ac:spMkLst>
        </pc:spChg>
        <pc:spChg chg="add mod">
          <ac:chgData name="MeiYi TAN" userId="f9f029c9-d743-4d60-9f2c-e74bdec1ab07" providerId="ADAL" clId="{B400698A-0626-41AC-BE53-F57D5A41F51A}" dt="2023-03-09T07:23:57.951" v="899" actId="20577"/>
          <ac:spMkLst>
            <pc:docMk/>
            <pc:sldMk cId="1339311323" sldId="307"/>
            <ac:spMk id="47" creationId="{D25BE818-7B26-70D6-8756-8EDCF59B7A51}"/>
          </ac:spMkLst>
        </pc:spChg>
        <pc:grpChg chg="del mod">
          <ac:chgData name="MeiYi TAN" userId="f9f029c9-d743-4d60-9f2c-e74bdec1ab07" providerId="ADAL" clId="{B400698A-0626-41AC-BE53-F57D5A41F51A}" dt="2023-03-09T07:17:14.126" v="708"/>
          <ac:grpSpMkLst>
            <pc:docMk/>
            <pc:sldMk cId="1339311323" sldId="307"/>
            <ac:grpSpMk id="15" creationId="{B2044CCE-6499-57BF-E92B-70D0B55777EB}"/>
          </ac:grpSpMkLst>
        </pc:grpChg>
        <pc:grpChg chg="del mod">
          <ac:chgData name="MeiYi TAN" userId="f9f029c9-d743-4d60-9f2c-e74bdec1ab07" providerId="ADAL" clId="{B400698A-0626-41AC-BE53-F57D5A41F51A}" dt="2023-03-09T07:17:22.084" v="710"/>
          <ac:grpSpMkLst>
            <pc:docMk/>
            <pc:sldMk cId="1339311323" sldId="307"/>
            <ac:grpSpMk id="17" creationId="{CAE81AD9-CEF6-4C0E-8243-5769B2F52ADA}"/>
          </ac:grpSpMkLst>
        </pc:grpChg>
        <pc:grpChg chg="del mod">
          <ac:chgData name="MeiYi TAN" userId="f9f029c9-d743-4d60-9f2c-e74bdec1ab07" providerId="ADAL" clId="{B400698A-0626-41AC-BE53-F57D5A41F51A}" dt="2023-03-09T07:17:25.636" v="714"/>
          <ac:grpSpMkLst>
            <pc:docMk/>
            <pc:sldMk cId="1339311323" sldId="307"/>
            <ac:grpSpMk id="21" creationId="{3D271150-1C61-3595-3612-9B0D1A928E1C}"/>
          </ac:grpSpMkLst>
        </pc:grpChg>
        <pc:grpChg chg="mod">
          <ac:chgData name="MeiYi TAN" userId="f9f029c9-d743-4d60-9f2c-e74bdec1ab07" providerId="ADAL" clId="{B400698A-0626-41AC-BE53-F57D5A41F51A}" dt="2023-03-09T07:19:22.264" v="747"/>
          <ac:grpSpMkLst>
            <pc:docMk/>
            <pc:sldMk cId="1339311323" sldId="307"/>
            <ac:grpSpMk id="31" creationId="{333534AC-640A-92DB-76E6-4EE7A932A287}"/>
          </ac:grpSpMkLst>
        </pc:grpChg>
        <pc:grpChg chg="mod">
          <ac:chgData name="MeiYi TAN" userId="f9f029c9-d743-4d60-9f2c-e74bdec1ab07" providerId="ADAL" clId="{B400698A-0626-41AC-BE53-F57D5A41F51A}" dt="2023-03-09T07:18:18.690" v="722"/>
          <ac:grpSpMkLst>
            <pc:docMk/>
            <pc:sldMk cId="1339311323" sldId="307"/>
            <ac:grpSpMk id="38" creationId="{D003FC01-64CB-BC76-D329-53B6BFFC0AD4}"/>
          </ac:grpSpMkLst>
        </pc:grpChg>
        <pc:picChg chg="del">
          <ac:chgData name="MeiYi TAN" userId="f9f029c9-d743-4d60-9f2c-e74bdec1ab07" providerId="ADAL" clId="{B400698A-0626-41AC-BE53-F57D5A41F51A}" dt="2023-03-09T03:56:15.750" v="415" actId="478"/>
          <ac:picMkLst>
            <pc:docMk/>
            <pc:sldMk cId="1339311323" sldId="307"/>
            <ac:picMk id="18" creationId="{66511BBE-9DE4-7DA2-2AA3-5AEB5F7F157F}"/>
          </ac:picMkLst>
        </pc:picChg>
        <pc:picChg chg="del">
          <ac:chgData name="MeiYi TAN" userId="f9f029c9-d743-4d60-9f2c-e74bdec1ab07" providerId="ADAL" clId="{B400698A-0626-41AC-BE53-F57D5A41F51A}" dt="2023-03-09T03:56:15.750" v="415" actId="478"/>
          <ac:picMkLst>
            <pc:docMk/>
            <pc:sldMk cId="1339311323" sldId="307"/>
            <ac:picMk id="20" creationId="{70997540-4202-3F70-C2B4-BDA42EAC3FA5}"/>
          </ac:picMkLst>
        </pc:picChg>
        <pc:picChg chg="del">
          <ac:chgData name="MeiYi TAN" userId="f9f029c9-d743-4d60-9f2c-e74bdec1ab07" providerId="ADAL" clId="{B400698A-0626-41AC-BE53-F57D5A41F51A}" dt="2023-03-09T03:56:12.767" v="414" actId="478"/>
          <ac:picMkLst>
            <pc:docMk/>
            <pc:sldMk cId="1339311323" sldId="307"/>
            <ac:picMk id="24" creationId="{4E4C078C-D5FE-C53B-9DFE-6BE3BA6BA5B6}"/>
          </ac:picMkLst>
        </pc:picChg>
        <pc:picChg chg="add del mod">
          <ac:chgData name="MeiYi TAN" userId="f9f029c9-d743-4d60-9f2c-e74bdec1ab07" providerId="ADAL" clId="{B400698A-0626-41AC-BE53-F57D5A41F51A}" dt="2023-03-09T07:26:38.695" v="901" actId="478"/>
          <ac:picMkLst>
            <pc:docMk/>
            <pc:sldMk cId="1339311323" sldId="307"/>
            <ac:picMk id="48" creationId="{8BC25C37-5942-C768-9F0A-88C764A2CC98}"/>
          </ac:picMkLst>
        </pc:picChg>
        <pc:picChg chg="add mod">
          <ac:chgData name="MeiYi TAN" userId="f9f029c9-d743-4d60-9f2c-e74bdec1ab07" providerId="ADAL" clId="{B400698A-0626-41AC-BE53-F57D5A41F51A}" dt="2023-03-09T07:28:04.831" v="903" actId="1076"/>
          <ac:picMkLst>
            <pc:docMk/>
            <pc:sldMk cId="1339311323" sldId="307"/>
            <ac:picMk id="49" creationId="{4505A665-CFB7-EECB-0BAF-8A5A8920CBB0}"/>
          </ac:picMkLst>
        </pc:picChg>
        <pc:inkChg chg="add mod">
          <ac:chgData name="MeiYi TAN" userId="f9f029c9-d743-4d60-9f2c-e74bdec1ab07" providerId="ADAL" clId="{B400698A-0626-41AC-BE53-F57D5A41F51A}" dt="2023-03-09T07:19:22.264" v="747"/>
          <ac:inkMkLst>
            <pc:docMk/>
            <pc:sldMk cId="1339311323" sldId="307"/>
            <ac:inkMk id="12" creationId="{B24A8771-5213-807E-BC10-353F82CEC7F3}"/>
          </ac:inkMkLst>
        </pc:inkChg>
        <pc:inkChg chg="add mod">
          <ac:chgData name="MeiYi TAN" userId="f9f029c9-d743-4d60-9f2c-e74bdec1ab07" providerId="ADAL" clId="{B400698A-0626-41AC-BE53-F57D5A41F51A}" dt="2023-03-09T07:19:22.264" v="747"/>
          <ac:inkMkLst>
            <pc:docMk/>
            <pc:sldMk cId="1339311323" sldId="307"/>
            <ac:inkMk id="13" creationId="{7ED1B46B-568B-A93D-9696-DA502A7AA943}"/>
          </ac:inkMkLst>
        </pc:inkChg>
        <pc:inkChg chg="add mod">
          <ac:chgData name="MeiYi TAN" userId="f9f029c9-d743-4d60-9f2c-e74bdec1ab07" providerId="ADAL" clId="{B400698A-0626-41AC-BE53-F57D5A41F51A}" dt="2023-03-09T07:19:22.264" v="747"/>
          <ac:inkMkLst>
            <pc:docMk/>
            <pc:sldMk cId="1339311323" sldId="307"/>
            <ac:inkMk id="14" creationId="{CB3AA805-5B19-FC09-0B7D-68E915471FBB}"/>
          </ac:inkMkLst>
        </pc:inkChg>
        <pc:inkChg chg="add mod">
          <ac:chgData name="MeiYi TAN" userId="f9f029c9-d743-4d60-9f2c-e74bdec1ab07" providerId="ADAL" clId="{B400698A-0626-41AC-BE53-F57D5A41F51A}" dt="2023-03-09T07:19:22.264" v="747"/>
          <ac:inkMkLst>
            <pc:docMk/>
            <pc:sldMk cId="1339311323" sldId="307"/>
            <ac:inkMk id="16" creationId="{15AC7CA2-D0E6-58DA-4434-F2C1565278FF}"/>
          </ac:inkMkLst>
        </pc:inkChg>
        <pc:inkChg chg="add mod">
          <ac:chgData name="MeiYi TAN" userId="f9f029c9-d743-4d60-9f2c-e74bdec1ab07" providerId="ADAL" clId="{B400698A-0626-41AC-BE53-F57D5A41F51A}" dt="2023-03-09T07:19:22.264" v="747"/>
          <ac:inkMkLst>
            <pc:docMk/>
            <pc:sldMk cId="1339311323" sldId="307"/>
            <ac:inkMk id="19" creationId="{8CD70E2C-43BB-8EA3-C1BB-91C4E3FCAF1B}"/>
          </ac:inkMkLst>
        </pc:inkChg>
        <pc:inkChg chg="add mod">
          <ac:chgData name="MeiYi TAN" userId="f9f029c9-d743-4d60-9f2c-e74bdec1ab07" providerId="ADAL" clId="{B400698A-0626-41AC-BE53-F57D5A41F51A}" dt="2023-03-09T07:19:22.264" v="747"/>
          <ac:inkMkLst>
            <pc:docMk/>
            <pc:sldMk cId="1339311323" sldId="307"/>
            <ac:inkMk id="22" creationId="{79210E85-E0AB-B42E-D004-10E80CAE23E3}"/>
          </ac:inkMkLst>
        </pc:inkChg>
        <pc:inkChg chg="add del mod">
          <ac:chgData name="MeiYi TAN" userId="f9f029c9-d743-4d60-9f2c-e74bdec1ab07" providerId="ADAL" clId="{B400698A-0626-41AC-BE53-F57D5A41F51A}" dt="2023-03-09T07:19:21.668" v="746"/>
          <ac:inkMkLst>
            <pc:docMk/>
            <pc:sldMk cId="1339311323" sldId="307"/>
            <ac:inkMk id="23" creationId="{1BF1267F-47A1-2725-8400-B09C18545F8A}"/>
          </ac:inkMkLst>
        </pc:inkChg>
        <pc:inkChg chg="add del mod">
          <ac:chgData name="MeiYi TAN" userId="f9f029c9-d743-4d60-9f2c-e74bdec1ab07" providerId="ADAL" clId="{B400698A-0626-41AC-BE53-F57D5A41F51A}" dt="2023-03-09T07:19:22.264" v="747"/>
          <ac:inkMkLst>
            <pc:docMk/>
            <pc:sldMk cId="1339311323" sldId="307"/>
            <ac:inkMk id="26" creationId="{DA051099-1DEF-6E55-E5AF-41B9AE5AC8AF}"/>
          </ac:inkMkLst>
        </pc:inkChg>
        <pc:inkChg chg="add mod">
          <ac:chgData name="MeiYi TAN" userId="f9f029c9-d743-4d60-9f2c-e74bdec1ab07" providerId="ADAL" clId="{B400698A-0626-41AC-BE53-F57D5A41F51A}" dt="2023-03-09T07:18:18.690" v="722"/>
          <ac:inkMkLst>
            <pc:docMk/>
            <pc:sldMk cId="1339311323" sldId="307"/>
            <ac:inkMk id="32" creationId="{C20CF634-DD27-A1D0-5077-57F74C8B041B}"/>
          </ac:inkMkLst>
        </pc:inkChg>
        <pc:inkChg chg="add mod">
          <ac:chgData name="MeiYi TAN" userId="f9f029c9-d743-4d60-9f2c-e74bdec1ab07" providerId="ADAL" clId="{B400698A-0626-41AC-BE53-F57D5A41F51A}" dt="2023-03-09T07:18:18.690" v="722"/>
          <ac:inkMkLst>
            <pc:docMk/>
            <pc:sldMk cId="1339311323" sldId="307"/>
            <ac:inkMk id="33" creationId="{1DF4B2EC-DFDC-BEFA-E01D-BDE4C163FB55}"/>
          </ac:inkMkLst>
        </pc:inkChg>
        <pc:inkChg chg="add mod">
          <ac:chgData name="MeiYi TAN" userId="f9f029c9-d743-4d60-9f2c-e74bdec1ab07" providerId="ADAL" clId="{B400698A-0626-41AC-BE53-F57D5A41F51A}" dt="2023-03-09T07:18:18.690" v="722"/>
          <ac:inkMkLst>
            <pc:docMk/>
            <pc:sldMk cId="1339311323" sldId="307"/>
            <ac:inkMk id="34" creationId="{84422B51-1E8B-7D83-059F-E39C3455736C}"/>
          </ac:inkMkLst>
        </pc:inkChg>
        <pc:inkChg chg="add mod">
          <ac:chgData name="MeiYi TAN" userId="f9f029c9-d743-4d60-9f2c-e74bdec1ab07" providerId="ADAL" clId="{B400698A-0626-41AC-BE53-F57D5A41F51A}" dt="2023-03-09T07:18:18.690" v="722"/>
          <ac:inkMkLst>
            <pc:docMk/>
            <pc:sldMk cId="1339311323" sldId="307"/>
            <ac:inkMk id="35" creationId="{593A9FF9-CECC-2496-F133-B6EA1D3438BB}"/>
          </ac:inkMkLst>
        </pc:inkChg>
        <pc:inkChg chg="add mod">
          <ac:chgData name="MeiYi TAN" userId="f9f029c9-d743-4d60-9f2c-e74bdec1ab07" providerId="ADAL" clId="{B400698A-0626-41AC-BE53-F57D5A41F51A}" dt="2023-03-09T07:18:18.690" v="722"/>
          <ac:inkMkLst>
            <pc:docMk/>
            <pc:sldMk cId="1339311323" sldId="307"/>
            <ac:inkMk id="36" creationId="{3904DB1A-C7E8-A7B8-7CF2-5F291632DD2C}"/>
          </ac:inkMkLst>
        </pc:inkChg>
        <pc:inkChg chg="add mod">
          <ac:chgData name="MeiYi TAN" userId="f9f029c9-d743-4d60-9f2c-e74bdec1ab07" providerId="ADAL" clId="{B400698A-0626-41AC-BE53-F57D5A41F51A}" dt="2023-03-09T07:18:18.690" v="722"/>
          <ac:inkMkLst>
            <pc:docMk/>
            <pc:sldMk cId="1339311323" sldId="307"/>
            <ac:inkMk id="37" creationId="{A82B3359-CBAD-336C-1217-CFF681F91C4B}"/>
          </ac:inkMkLst>
        </pc:inkChg>
        <pc:inkChg chg="add">
          <ac:chgData name="MeiYi TAN" userId="f9f029c9-d743-4d60-9f2c-e74bdec1ab07" providerId="ADAL" clId="{B400698A-0626-41AC-BE53-F57D5A41F51A}" dt="2023-03-09T07:19:23.878" v="748" actId="9405"/>
          <ac:inkMkLst>
            <pc:docMk/>
            <pc:sldMk cId="1339311323" sldId="307"/>
            <ac:inkMk id="40" creationId="{74E43FF3-F9BA-547B-D3E6-940B39B92AE0}"/>
          </ac:inkMkLst>
        </pc:inkChg>
        <pc:inkChg chg="add">
          <ac:chgData name="MeiYi TAN" userId="f9f029c9-d743-4d60-9f2c-e74bdec1ab07" providerId="ADAL" clId="{B400698A-0626-41AC-BE53-F57D5A41F51A}" dt="2023-03-09T07:19:24.608" v="749" actId="9405"/>
          <ac:inkMkLst>
            <pc:docMk/>
            <pc:sldMk cId="1339311323" sldId="307"/>
            <ac:inkMk id="41" creationId="{8A42D096-4483-3123-74B6-C41403F90681}"/>
          </ac:inkMkLst>
        </pc:inkChg>
      </pc:sldChg>
    </pc:docChg>
  </pc:docChgLst>
  <pc:docChgLst>
    <pc:chgData name="TAN Mei Yi [Harrisdale Senior High School]" userId="f9f029c9-d743-4d60-9f2c-e74bdec1ab07" providerId="ADAL" clId="{D5219305-CFE5-4754-B9B2-32BA4D714EFA}"/>
    <pc:docChg chg="undo custSel addSld delSld modSld sldOrd">
      <pc:chgData name="TAN Mei Yi [Harrisdale Senior High School]" userId="f9f029c9-d743-4d60-9f2c-e74bdec1ab07" providerId="ADAL" clId="{D5219305-CFE5-4754-B9B2-32BA4D714EFA}" dt="2023-03-23T00:10:55.283" v="3299" actId="1076"/>
      <pc:docMkLst>
        <pc:docMk/>
      </pc:docMkLst>
      <pc:sldChg chg="modSp add mod modAnim">
        <pc:chgData name="TAN Mei Yi [Harrisdale Senior High School]" userId="f9f029c9-d743-4d60-9f2c-e74bdec1ab07" providerId="ADAL" clId="{D5219305-CFE5-4754-B9B2-32BA4D714EFA}" dt="2023-03-22T00:20:46.857" v="572"/>
        <pc:sldMkLst>
          <pc:docMk/>
          <pc:sldMk cId="312250097" sldId="257"/>
        </pc:sldMkLst>
        <pc:spChg chg="mod">
          <ac:chgData name="TAN Mei Yi [Harrisdale Senior High School]" userId="f9f029c9-d743-4d60-9f2c-e74bdec1ab07" providerId="ADAL" clId="{D5219305-CFE5-4754-B9B2-32BA4D714EFA}" dt="2023-03-21T23:11:44.377" v="325" actId="207"/>
          <ac:spMkLst>
            <pc:docMk/>
            <pc:sldMk cId="312250097" sldId="257"/>
            <ac:spMk id="3" creationId="{00000000-0000-0000-0000-000000000000}"/>
          </ac:spMkLst>
        </pc:spChg>
        <pc:spChg chg="mod">
          <ac:chgData name="TAN Mei Yi [Harrisdale Senior High School]" userId="f9f029c9-d743-4d60-9f2c-e74bdec1ab07" providerId="ADAL" clId="{D5219305-CFE5-4754-B9B2-32BA4D714EFA}" dt="2023-03-21T23:05:25.275" v="279" actId="208"/>
          <ac:spMkLst>
            <pc:docMk/>
            <pc:sldMk cId="312250097" sldId="257"/>
            <ac:spMk id="7" creationId="{00E6EAE2-143E-4817-B338-E0BE8EE6160F}"/>
          </ac:spMkLst>
        </pc:spChg>
      </pc:sldChg>
      <pc:sldChg chg="modSp add mod">
        <pc:chgData name="TAN Mei Yi [Harrisdale Senior High School]" userId="f9f029c9-d743-4d60-9f2c-e74bdec1ab07" providerId="ADAL" clId="{D5219305-CFE5-4754-B9B2-32BA4D714EFA}" dt="2023-03-21T23:04:20.066" v="258" actId="207"/>
        <pc:sldMkLst>
          <pc:docMk/>
          <pc:sldMk cId="857879338" sldId="258"/>
        </pc:sldMkLst>
        <pc:spChg chg="mod">
          <ac:chgData name="TAN Mei Yi [Harrisdale Senior High School]" userId="f9f029c9-d743-4d60-9f2c-e74bdec1ab07" providerId="ADAL" clId="{D5219305-CFE5-4754-B9B2-32BA4D714EFA}" dt="2023-03-21T23:03:35.707" v="251" actId="208"/>
          <ac:spMkLst>
            <pc:docMk/>
            <pc:sldMk cId="857879338" sldId="258"/>
            <ac:spMk id="4" creationId="{5F1EA2FE-0E83-4CD1-8601-1F14B9553255}"/>
          </ac:spMkLst>
        </pc:spChg>
        <pc:spChg chg="mod">
          <ac:chgData name="TAN Mei Yi [Harrisdale Senior High School]" userId="f9f029c9-d743-4d60-9f2c-e74bdec1ab07" providerId="ADAL" clId="{D5219305-CFE5-4754-B9B2-32BA4D714EFA}" dt="2023-03-21T23:04:20.066" v="258" actId="207"/>
          <ac:spMkLst>
            <pc:docMk/>
            <pc:sldMk cId="857879338" sldId="258"/>
            <ac:spMk id="5" creationId="{F1594D03-1B56-45CF-95E0-45E5A38E51E9}"/>
          </ac:spMkLst>
        </pc:spChg>
      </pc:sldChg>
      <pc:sldChg chg="addSp delSp modSp add mod modAnim">
        <pc:chgData name="TAN Mei Yi [Harrisdale Senior High School]" userId="f9f029c9-d743-4d60-9f2c-e74bdec1ab07" providerId="ADAL" clId="{D5219305-CFE5-4754-B9B2-32BA4D714EFA}" dt="2023-03-21T23:23:50.012" v="489" actId="113"/>
        <pc:sldMkLst>
          <pc:docMk/>
          <pc:sldMk cId="4242319994" sldId="259"/>
        </pc:sldMkLst>
        <pc:spChg chg="mod">
          <ac:chgData name="TAN Mei Yi [Harrisdale Senior High School]" userId="f9f029c9-d743-4d60-9f2c-e74bdec1ab07" providerId="ADAL" clId="{D5219305-CFE5-4754-B9B2-32BA4D714EFA}" dt="2023-03-21T23:23:50.012" v="489" actId="113"/>
          <ac:spMkLst>
            <pc:docMk/>
            <pc:sldMk cId="4242319994" sldId="259"/>
            <ac:spMk id="3" creationId="{00000000-0000-0000-0000-000000000000}"/>
          </ac:spMkLst>
        </pc:spChg>
        <pc:spChg chg="add mod">
          <ac:chgData name="TAN Mei Yi [Harrisdale Senior High School]" userId="f9f029c9-d743-4d60-9f2c-e74bdec1ab07" providerId="ADAL" clId="{D5219305-CFE5-4754-B9B2-32BA4D714EFA}" dt="2023-03-21T23:03:16.819" v="245"/>
          <ac:spMkLst>
            <pc:docMk/>
            <pc:sldMk cId="4242319994" sldId="259"/>
            <ac:spMk id="4" creationId="{897D329E-E829-8BB5-872A-A191866E368D}"/>
          </ac:spMkLst>
        </pc:spChg>
        <pc:spChg chg="add del mod">
          <ac:chgData name="TAN Mei Yi [Harrisdale Senior High School]" userId="f9f029c9-d743-4d60-9f2c-e74bdec1ab07" providerId="ADAL" clId="{D5219305-CFE5-4754-B9B2-32BA4D714EFA}" dt="2023-03-21T23:23:48.342" v="488"/>
          <ac:spMkLst>
            <pc:docMk/>
            <pc:sldMk cId="4242319994" sldId="259"/>
            <ac:spMk id="5" creationId="{84D70747-6E2D-4970-1390-13295C231117}"/>
          </ac:spMkLst>
        </pc:spChg>
        <pc:spChg chg="del">
          <ac:chgData name="TAN Mei Yi [Harrisdale Senior High School]" userId="f9f029c9-d743-4d60-9f2c-e74bdec1ab07" providerId="ADAL" clId="{D5219305-CFE5-4754-B9B2-32BA4D714EFA}" dt="2023-03-21T23:03:16.521" v="244" actId="478"/>
          <ac:spMkLst>
            <pc:docMk/>
            <pc:sldMk cId="4242319994" sldId="259"/>
            <ac:spMk id="7" creationId="{8BE76671-6CF9-4290-AEFE-451EB2D30F34}"/>
          </ac:spMkLst>
        </pc:spChg>
      </pc:sldChg>
      <pc:sldChg chg="addSp delSp modSp add mod">
        <pc:chgData name="TAN Mei Yi [Harrisdale Senior High School]" userId="f9f029c9-d743-4d60-9f2c-e74bdec1ab07" providerId="ADAL" clId="{D5219305-CFE5-4754-B9B2-32BA4D714EFA}" dt="2023-03-21T23:06:41.610" v="297" actId="113"/>
        <pc:sldMkLst>
          <pc:docMk/>
          <pc:sldMk cId="2452684759" sldId="260"/>
        </pc:sldMkLst>
        <pc:spChg chg="add mod">
          <ac:chgData name="TAN Mei Yi [Harrisdale Senior High School]" userId="f9f029c9-d743-4d60-9f2c-e74bdec1ab07" providerId="ADAL" clId="{D5219305-CFE5-4754-B9B2-32BA4D714EFA}" dt="2023-03-21T23:05:58.392" v="289"/>
          <ac:spMkLst>
            <pc:docMk/>
            <pc:sldMk cId="2452684759" sldId="260"/>
            <ac:spMk id="2" creationId="{38B069B0-AEE9-2A07-C035-C6E41C476707}"/>
          </ac:spMkLst>
        </pc:spChg>
        <pc:spChg chg="mod">
          <ac:chgData name="TAN Mei Yi [Harrisdale Senior High School]" userId="f9f029c9-d743-4d60-9f2c-e74bdec1ab07" providerId="ADAL" clId="{D5219305-CFE5-4754-B9B2-32BA4D714EFA}" dt="2023-03-21T23:06:41.610" v="297" actId="113"/>
          <ac:spMkLst>
            <pc:docMk/>
            <pc:sldMk cId="2452684759" sldId="260"/>
            <ac:spMk id="3" creationId="{00000000-0000-0000-0000-000000000000}"/>
          </ac:spMkLst>
        </pc:spChg>
        <pc:spChg chg="del">
          <ac:chgData name="TAN Mei Yi [Harrisdale Senior High School]" userId="f9f029c9-d743-4d60-9f2c-e74bdec1ab07" providerId="ADAL" clId="{D5219305-CFE5-4754-B9B2-32BA4D714EFA}" dt="2023-03-21T23:05:58.204" v="288" actId="478"/>
          <ac:spMkLst>
            <pc:docMk/>
            <pc:sldMk cId="2452684759" sldId="260"/>
            <ac:spMk id="7" creationId="{10CD6E0E-EECD-4D46-84B2-0539F4A2D4AD}"/>
          </ac:spMkLst>
        </pc:spChg>
      </pc:sldChg>
      <pc:sldChg chg="del">
        <pc:chgData name="TAN Mei Yi [Harrisdale Senior High School]" userId="f9f029c9-d743-4d60-9f2c-e74bdec1ab07" providerId="ADAL" clId="{D5219305-CFE5-4754-B9B2-32BA4D714EFA}" dt="2023-03-21T23:02:49.970" v="233" actId="47"/>
        <pc:sldMkLst>
          <pc:docMk/>
          <pc:sldMk cId="3613507355" sldId="261"/>
        </pc:sldMkLst>
      </pc:sldChg>
      <pc:sldChg chg="del">
        <pc:chgData name="TAN Mei Yi [Harrisdale Senior High School]" userId="f9f029c9-d743-4d60-9f2c-e74bdec1ab07" providerId="ADAL" clId="{D5219305-CFE5-4754-B9B2-32BA4D714EFA}" dt="2023-03-21T23:02:49.970" v="233" actId="47"/>
        <pc:sldMkLst>
          <pc:docMk/>
          <pc:sldMk cId="1712966024" sldId="262"/>
        </pc:sldMkLst>
      </pc:sldChg>
      <pc:sldChg chg="del">
        <pc:chgData name="TAN Mei Yi [Harrisdale Senior High School]" userId="f9f029c9-d743-4d60-9f2c-e74bdec1ab07" providerId="ADAL" clId="{D5219305-CFE5-4754-B9B2-32BA4D714EFA}" dt="2023-03-21T23:02:49.970" v="233" actId="47"/>
        <pc:sldMkLst>
          <pc:docMk/>
          <pc:sldMk cId="3354120846" sldId="263"/>
        </pc:sldMkLst>
      </pc:sldChg>
      <pc:sldChg chg="addSp delSp modSp add mod">
        <pc:chgData name="TAN Mei Yi [Harrisdale Senior High School]" userId="f9f029c9-d743-4d60-9f2c-e74bdec1ab07" providerId="ADAL" clId="{D5219305-CFE5-4754-B9B2-32BA4D714EFA}" dt="2023-03-21T23:13:01.082" v="329" actId="113"/>
        <pc:sldMkLst>
          <pc:docMk/>
          <pc:sldMk cId="3177470751" sldId="264"/>
        </pc:sldMkLst>
        <pc:spChg chg="add mod">
          <ac:chgData name="TAN Mei Yi [Harrisdale Senior High School]" userId="f9f029c9-d743-4d60-9f2c-e74bdec1ab07" providerId="ADAL" clId="{D5219305-CFE5-4754-B9B2-32BA4D714EFA}" dt="2023-03-21T23:05:06.700" v="273"/>
          <ac:spMkLst>
            <pc:docMk/>
            <pc:sldMk cId="3177470751" sldId="264"/>
            <ac:spMk id="2" creationId="{5A4E84CC-406A-767D-C963-6A09D96E20C1}"/>
          </ac:spMkLst>
        </pc:spChg>
        <pc:spChg chg="mod">
          <ac:chgData name="TAN Mei Yi [Harrisdale Senior High School]" userId="f9f029c9-d743-4d60-9f2c-e74bdec1ab07" providerId="ADAL" clId="{D5219305-CFE5-4754-B9B2-32BA4D714EFA}" dt="2023-03-21T23:13:01.082" v="329" actId="113"/>
          <ac:spMkLst>
            <pc:docMk/>
            <pc:sldMk cId="3177470751" sldId="264"/>
            <ac:spMk id="3" creationId="{00000000-0000-0000-0000-000000000000}"/>
          </ac:spMkLst>
        </pc:spChg>
        <pc:spChg chg="del">
          <ac:chgData name="TAN Mei Yi [Harrisdale Senior High School]" userId="f9f029c9-d743-4d60-9f2c-e74bdec1ab07" providerId="ADAL" clId="{D5219305-CFE5-4754-B9B2-32BA4D714EFA}" dt="2023-03-21T23:05:06.441" v="272" actId="478"/>
          <ac:spMkLst>
            <pc:docMk/>
            <pc:sldMk cId="3177470751" sldId="264"/>
            <ac:spMk id="7" creationId="{EBF4CA8C-33CE-4731-BAEE-B1A5B02B6C8F}"/>
          </ac:spMkLst>
        </pc:spChg>
      </pc:sldChg>
      <pc:sldChg chg="del">
        <pc:chgData name="TAN Mei Yi [Harrisdale Senior High School]" userId="f9f029c9-d743-4d60-9f2c-e74bdec1ab07" providerId="ADAL" clId="{D5219305-CFE5-4754-B9B2-32BA4D714EFA}" dt="2023-03-21T23:02:49.970" v="233" actId="47"/>
        <pc:sldMkLst>
          <pc:docMk/>
          <pc:sldMk cId="3746843768" sldId="265"/>
        </pc:sldMkLst>
      </pc:sldChg>
      <pc:sldChg chg="del">
        <pc:chgData name="TAN Mei Yi [Harrisdale Senior High School]" userId="f9f029c9-d743-4d60-9f2c-e74bdec1ab07" providerId="ADAL" clId="{D5219305-CFE5-4754-B9B2-32BA4D714EFA}" dt="2023-03-21T23:02:49.970" v="233" actId="47"/>
        <pc:sldMkLst>
          <pc:docMk/>
          <pc:sldMk cId="1976409363" sldId="266"/>
        </pc:sldMkLst>
      </pc:sldChg>
      <pc:sldChg chg="del">
        <pc:chgData name="TAN Mei Yi [Harrisdale Senior High School]" userId="f9f029c9-d743-4d60-9f2c-e74bdec1ab07" providerId="ADAL" clId="{D5219305-CFE5-4754-B9B2-32BA4D714EFA}" dt="2023-03-21T23:02:49.970" v="233" actId="47"/>
        <pc:sldMkLst>
          <pc:docMk/>
          <pc:sldMk cId="1415708637" sldId="267"/>
        </pc:sldMkLst>
      </pc:sldChg>
      <pc:sldChg chg="del">
        <pc:chgData name="TAN Mei Yi [Harrisdale Senior High School]" userId="f9f029c9-d743-4d60-9f2c-e74bdec1ab07" providerId="ADAL" clId="{D5219305-CFE5-4754-B9B2-32BA4D714EFA}" dt="2023-03-21T23:02:49.970" v="233" actId="47"/>
        <pc:sldMkLst>
          <pc:docMk/>
          <pc:sldMk cId="3715311180" sldId="268"/>
        </pc:sldMkLst>
      </pc:sldChg>
      <pc:sldChg chg="del">
        <pc:chgData name="TAN Mei Yi [Harrisdale Senior High School]" userId="f9f029c9-d743-4d60-9f2c-e74bdec1ab07" providerId="ADAL" clId="{D5219305-CFE5-4754-B9B2-32BA4D714EFA}" dt="2023-03-21T23:02:49.970" v="233" actId="47"/>
        <pc:sldMkLst>
          <pc:docMk/>
          <pc:sldMk cId="4017903647" sldId="269"/>
        </pc:sldMkLst>
      </pc:sldChg>
      <pc:sldChg chg="del">
        <pc:chgData name="TAN Mei Yi [Harrisdale Senior High School]" userId="f9f029c9-d743-4d60-9f2c-e74bdec1ab07" providerId="ADAL" clId="{D5219305-CFE5-4754-B9B2-32BA4D714EFA}" dt="2023-03-21T23:02:49.970" v="233" actId="47"/>
        <pc:sldMkLst>
          <pc:docMk/>
          <pc:sldMk cId="2466663786" sldId="270"/>
        </pc:sldMkLst>
      </pc:sldChg>
      <pc:sldChg chg="del">
        <pc:chgData name="TAN Mei Yi [Harrisdale Senior High School]" userId="f9f029c9-d743-4d60-9f2c-e74bdec1ab07" providerId="ADAL" clId="{D5219305-CFE5-4754-B9B2-32BA4D714EFA}" dt="2023-03-21T23:02:49.970" v="233" actId="47"/>
        <pc:sldMkLst>
          <pc:docMk/>
          <pc:sldMk cId="2394672079" sldId="271"/>
        </pc:sldMkLst>
      </pc:sldChg>
      <pc:sldChg chg="addSp delSp modSp add mod modAnim">
        <pc:chgData name="TAN Mei Yi [Harrisdale Senior High School]" userId="f9f029c9-d743-4d60-9f2c-e74bdec1ab07" providerId="ADAL" clId="{D5219305-CFE5-4754-B9B2-32BA4D714EFA}" dt="2023-03-21T23:10:38.242" v="316" actId="207"/>
        <pc:sldMkLst>
          <pc:docMk/>
          <pc:sldMk cId="2282620154" sldId="272"/>
        </pc:sldMkLst>
        <pc:spChg chg="add mod">
          <ac:chgData name="TAN Mei Yi [Harrisdale Senior High School]" userId="f9f029c9-d743-4d60-9f2c-e74bdec1ab07" providerId="ADAL" clId="{D5219305-CFE5-4754-B9B2-32BA4D714EFA}" dt="2023-03-21T23:05:45.520" v="283"/>
          <ac:spMkLst>
            <pc:docMk/>
            <pc:sldMk cId="2282620154" sldId="272"/>
            <ac:spMk id="2" creationId="{6C5EAA7F-F382-1D2E-38E2-94EB1D445464}"/>
          </ac:spMkLst>
        </pc:spChg>
        <pc:spChg chg="mod">
          <ac:chgData name="TAN Mei Yi [Harrisdale Senior High School]" userId="f9f029c9-d743-4d60-9f2c-e74bdec1ab07" providerId="ADAL" clId="{D5219305-CFE5-4754-B9B2-32BA4D714EFA}" dt="2023-03-21T23:10:38.242" v="316" actId="207"/>
          <ac:spMkLst>
            <pc:docMk/>
            <pc:sldMk cId="2282620154" sldId="272"/>
            <ac:spMk id="3" creationId="{00000000-0000-0000-0000-000000000000}"/>
          </ac:spMkLst>
        </pc:spChg>
        <pc:spChg chg="mod">
          <ac:chgData name="TAN Mei Yi [Harrisdale Senior High School]" userId="f9f029c9-d743-4d60-9f2c-e74bdec1ab07" providerId="ADAL" clId="{D5219305-CFE5-4754-B9B2-32BA4D714EFA}" dt="2023-03-21T23:10:33.186" v="314" actId="113"/>
          <ac:spMkLst>
            <pc:docMk/>
            <pc:sldMk cId="2282620154" sldId="272"/>
            <ac:spMk id="6" creationId="{E22E35E7-14EC-4DAB-A500-D999E9BCC0E9}"/>
          </ac:spMkLst>
        </pc:spChg>
        <pc:spChg chg="del">
          <ac:chgData name="TAN Mei Yi [Harrisdale Senior High School]" userId="f9f029c9-d743-4d60-9f2c-e74bdec1ab07" providerId="ADAL" clId="{D5219305-CFE5-4754-B9B2-32BA4D714EFA}" dt="2023-03-21T23:05:45.283" v="282" actId="478"/>
          <ac:spMkLst>
            <pc:docMk/>
            <pc:sldMk cId="2282620154" sldId="272"/>
            <ac:spMk id="7" creationId="{10CD6E0E-EECD-4D46-84B2-0539F4A2D4AD}"/>
          </ac:spMkLst>
        </pc:spChg>
      </pc:sldChg>
      <pc:sldChg chg="modSp add mod">
        <pc:chgData name="TAN Mei Yi [Harrisdale Senior High School]" userId="f9f029c9-d743-4d60-9f2c-e74bdec1ab07" providerId="ADAL" clId="{D5219305-CFE5-4754-B9B2-32BA4D714EFA}" dt="2023-03-21T23:11:10.331" v="321" actId="207"/>
        <pc:sldMkLst>
          <pc:docMk/>
          <pc:sldMk cId="637278288" sldId="273"/>
        </pc:sldMkLst>
        <pc:spChg chg="mod">
          <ac:chgData name="TAN Mei Yi [Harrisdale Senior High School]" userId="f9f029c9-d743-4d60-9f2c-e74bdec1ab07" providerId="ADAL" clId="{D5219305-CFE5-4754-B9B2-32BA4D714EFA}" dt="2023-03-21T23:11:10.331" v="321" actId="207"/>
          <ac:spMkLst>
            <pc:docMk/>
            <pc:sldMk cId="637278288" sldId="273"/>
            <ac:spMk id="3" creationId="{D73672C2-B2B2-4107-9BB9-B319FEC8AD59}"/>
          </ac:spMkLst>
        </pc:spChg>
        <pc:spChg chg="mod">
          <ac:chgData name="TAN Mei Yi [Harrisdale Senior High School]" userId="f9f029c9-d743-4d60-9f2c-e74bdec1ab07" providerId="ADAL" clId="{D5219305-CFE5-4754-B9B2-32BA4D714EFA}" dt="2023-03-21T23:05:19.481" v="277" actId="208"/>
          <ac:spMkLst>
            <pc:docMk/>
            <pc:sldMk cId="637278288" sldId="273"/>
            <ac:spMk id="4" creationId="{102706CF-22D6-4C9A-AA2F-EC75109644E6}"/>
          </ac:spMkLst>
        </pc:spChg>
      </pc:sldChg>
      <pc:sldChg chg="addSp delSp modSp add mod modAnim">
        <pc:chgData name="TAN Mei Yi [Harrisdale Senior High School]" userId="f9f029c9-d743-4d60-9f2c-e74bdec1ab07" providerId="ADAL" clId="{D5219305-CFE5-4754-B9B2-32BA4D714EFA}" dt="2023-03-21T23:23:58.354" v="491" actId="113"/>
        <pc:sldMkLst>
          <pc:docMk/>
          <pc:sldMk cId="2679515338" sldId="274"/>
        </pc:sldMkLst>
        <pc:spChg chg="add mod">
          <ac:chgData name="TAN Mei Yi [Harrisdale Senior High School]" userId="f9f029c9-d743-4d60-9f2c-e74bdec1ab07" providerId="ADAL" clId="{D5219305-CFE5-4754-B9B2-32BA4D714EFA}" dt="2023-03-21T23:03:12.986" v="243"/>
          <ac:spMkLst>
            <pc:docMk/>
            <pc:sldMk cId="2679515338" sldId="274"/>
            <ac:spMk id="3" creationId="{AC30061E-3919-1F70-470A-C5C944A776D4}"/>
          </ac:spMkLst>
        </pc:spChg>
        <pc:spChg chg="del">
          <ac:chgData name="TAN Mei Yi [Harrisdale Senior High School]" userId="f9f029c9-d743-4d60-9f2c-e74bdec1ab07" providerId="ADAL" clId="{D5219305-CFE5-4754-B9B2-32BA4D714EFA}" dt="2023-03-21T23:03:12.750" v="242" actId="478"/>
          <ac:spMkLst>
            <pc:docMk/>
            <pc:sldMk cId="2679515338" sldId="274"/>
            <ac:spMk id="4" creationId="{AE6DD1D7-5735-4A52-88CF-832D9D1BDBF0}"/>
          </ac:spMkLst>
        </pc:spChg>
        <pc:spChg chg="mod">
          <ac:chgData name="TAN Mei Yi [Harrisdale Senior High School]" userId="f9f029c9-d743-4d60-9f2c-e74bdec1ab07" providerId="ADAL" clId="{D5219305-CFE5-4754-B9B2-32BA4D714EFA}" dt="2023-03-21T23:23:58.354" v="491" actId="113"/>
          <ac:spMkLst>
            <pc:docMk/>
            <pc:sldMk cId="2679515338" sldId="274"/>
            <ac:spMk id="7" creationId="{06601991-C44D-46AC-BBE6-93FAC74F90B7}"/>
          </ac:spMkLst>
        </pc:spChg>
        <pc:spChg chg="mod">
          <ac:chgData name="TAN Mei Yi [Harrisdale Senior High School]" userId="f9f029c9-d743-4d60-9f2c-e74bdec1ab07" providerId="ADAL" clId="{D5219305-CFE5-4754-B9B2-32BA4D714EFA}" dt="2023-03-21T23:23:58.354" v="491" actId="113"/>
          <ac:spMkLst>
            <pc:docMk/>
            <pc:sldMk cId="2679515338" sldId="274"/>
            <ac:spMk id="8" creationId="{8674F05A-3D94-425E-9971-CC5E26576C78}"/>
          </ac:spMkLst>
        </pc:spChg>
      </pc:sldChg>
      <pc:sldChg chg="addSp delSp modSp add mod modAnim">
        <pc:chgData name="TAN Mei Yi [Harrisdale Senior High School]" userId="f9f029c9-d743-4d60-9f2c-e74bdec1ab07" providerId="ADAL" clId="{D5219305-CFE5-4754-B9B2-32BA4D714EFA}" dt="2023-03-21T23:24:25.203" v="496" actId="207"/>
        <pc:sldMkLst>
          <pc:docMk/>
          <pc:sldMk cId="2917536085" sldId="275"/>
        </pc:sldMkLst>
        <pc:spChg chg="add mod">
          <ac:chgData name="TAN Mei Yi [Harrisdale Senior High School]" userId="f9f029c9-d743-4d60-9f2c-e74bdec1ab07" providerId="ADAL" clId="{D5219305-CFE5-4754-B9B2-32BA4D714EFA}" dt="2023-03-21T23:03:04.616" v="239"/>
          <ac:spMkLst>
            <pc:docMk/>
            <pc:sldMk cId="2917536085" sldId="275"/>
            <ac:spMk id="2" creationId="{05E2697D-15C2-A1EF-2D00-CEA6013E9461}"/>
          </ac:spMkLst>
        </pc:spChg>
        <pc:spChg chg="del">
          <ac:chgData name="TAN Mei Yi [Harrisdale Senior High School]" userId="f9f029c9-d743-4d60-9f2c-e74bdec1ab07" providerId="ADAL" clId="{D5219305-CFE5-4754-B9B2-32BA4D714EFA}" dt="2023-03-21T23:03:04.388" v="238" actId="478"/>
          <ac:spMkLst>
            <pc:docMk/>
            <pc:sldMk cId="2917536085" sldId="275"/>
            <ac:spMk id="4" creationId="{AE6DD1D7-5735-4A52-88CF-832D9D1BDBF0}"/>
          </ac:spMkLst>
        </pc:spChg>
        <pc:spChg chg="mod">
          <ac:chgData name="TAN Mei Yi [Harrisdale Senior High School]" userId="f9f029c9-d743-4d60-9f2c-e74bdec1ab07" providerId="ADAL" clId="{D5219305-CFE5-4754-B9B2-32BA4D714EFA}" dt="2023-03-21T23:24:18.925" v="494" actId="113"/>
          <ac:spMkLst>
            <pc:docMk/>
            <pc:sldMk cId="2917536085" sldId="275"/>
            <ac:spMk id="5" creationId="{FE98FE78-B88D-4141-B5D7-99E414FC5819}"/>
          </ac:spMkLst>
        </pc:spChg>
        <pc:spChg chg="mod">
          <ac:chgData name="TAN Mei Yi [Harrisdale Senior High School]" userId="f9f029c9-d743-4d60-9f2c-e74bdec1ab07" providerId="ADAL" clId="{D5219305-CFE5-4754-B9B2-32BA4D714EFA}" dt="2023-03-21T23:24:25.203" v="496" actId="207"/>
          <ac:spMkLst>
            <pc:docMk/>
            <pc:sldMk cId="2917536085" sldId="275"/>
            <ac:spMk id="7" creationId="{06601991-C44D-46AC-BBE6-93FAC74F90B7}"/>
          </ac:spMkLst>
        </pc:spChg>
        <pc:spChg chg="mod">
          <ac:chgData name="TAN Mei Yi [Harrisdale Senior High School]" userId="f9f029c9-d743-4d60-9f2c-e74bdec1ab07" providerId="ADAL" clId="{D5219305-CFE5-4754-B9B2-32BA4D714EFA}" dt="2023-03-21T23:24:15.206" v="493" actId="207"/>
          <ac:spMkLst>
            <pc:docMk/>
            <pc:sldMk cId="2917536085" sldId="275"/>
            <ac:spMk id="8" creationId="{1C2709F1-EAED-4062-AEFB-81FBBDA18048}"/>
          </ac:spMkLst>
        </pc:spChg>
      </pc:sldChg>
      <pc:sldChg chg="addSp delSp modSp add mod modAnim">
        <pc:chgData name="TAN Mei Yi [Harrisdale Senior High School]" userId="f9f029c9-d743-4d60-9f2c-e74bdec1ab07" providerId="ADAL" clId="{D5219305-CFE5-4754-B9B2-32BA4D714EFA}" dt="2023-03-21T23:24:49.134" v="499" actId="113"/>
        <pc:sldMkLst>
          <pc:docMk/>
          <pc:sldMk cId="3484255928" sldId="276"/>
        </pc:sldMkLst>
        <pc:spChg chg="add mod">
          <ac:chgData name="TAN Mei Yi [Harrisdale Senior High School]" userId="f9f029c9-d743-4d60-9f2c-e74bdec1ab07" providerId="ADAL" clId="{D5219305-CFE5-4754-B9B2-32BA4D714EFA}" dt="2023-03-21T23:03:01.581" v="237"/>
          <ac:spMkLst>
            <pc:docMk/>
            <pc:sldMk cId="3484255928" sldId="276"/>
            <ac:spMk id="2" creationId="{8DAF0075-B922-09A6-F96C-F331B7E6D955}"/>
          </ac:spMkLst>
        </pc:spChg>
        <pc:spChg chg="del">
          <ac:chgData name="TAN Mei Yi [Harrisdale Senior High School]" userId="f9f029c9-d743-4d60-9f2c-e74bdec1ab07" providerId="ADAL" clId="{D5219305-CFE5-4754-B9B2-32BA4D714EFA}" dt="2023-03-21T23:03:01.349" v="236" actId="478"/>
          <ac:spMkLst>
            <pc:docMk/>
            <pc:sldMk cId="3484255928" sldId="276"/>
            <ac:spMk id="4" creationId="{AE6DD1D7-5735-4A52-88CF-832D9D1BDBF0}"/>
          </ac:spMkLst>
        </pc:spChg>
        <pc:spChg chg="mod">
          <ac:chgData name="TAN Mei Yi [Harrisdale Senior High School]" userId="f9f029c9-d743-4d60-9f2c-e74bdec1ab07" providerId="ADAL" clId="{D5219305-CFE5-4754-B9B2-32BA4D714EFA}" dt="2023-03-21T23:24:49.134" v="499" actId="113"/>
          <ac:spMkLst>
            <pc:docMk/>
            <pc:sldMk cId="3484255928" sldId="276"/>
            <ac:spMk id="5" creationId="{FE98FE78-B88D-4141-B5D7-99E414FC5819}"/>
          </ac:spMkLst>
        </pc:spChg>
        <pc:spChg chg="mod">
          <ac:chgData name="TAN Mei Yi [Harrisdale Senior High School]" userId="f9f029c9-d743-4d60-9f2c-e74bdec1ab07" providerId="ADAL" clId="{D5219305-CFE5-4754-B9B2-32BA4D714EFA}" dt="2023-03-21T23:24:39.392" v="498" actId="207"/>
          <ac:spMkLst>
            <pc:docMk/>
            <pc:sldMk cId="3484255928" sldId="276"/>
            <ac:spMk id="7" creationId="{707F41FF-A6E9-4CB5-B2C0-D8B41BE10E83}"/>
          </ac:spMkLst>
        </pc:spChg>
      </pc:sldChg>
      <pc:sldChg chg="addSp delSp modSp add mod">
        <pc:chgData name="TAN Mei Yi [Harrisdale Senior High School]" userId="f9f029c9-d743-4d60-9f2c-e74bdec1ab07" providerId="ADAL" clId="{D5219305-CFE5-4754-B9B2-32BA4D714EFA}" dt="2023-03-21T23:03:07.726" v="241"/>
        <pc:sldMkLst>
          <pc:docMk/>
          <pc:sldMk cId="834836457" sldId="277"/>
        </pc:sldMkLst>
        <pc:spChg chg="add mod">
          <ac:chgData name="TAN Mei Yi [Harrisdale Senior High School]" userId="f9f029c9-d743-4d60-9f2c-e74bdec1ab07" providerId="ADAL" clId="{D5219305-CFE5-4754-B9B2-32BA4D714EFA}" dt="2023-03-21T23:03:07.726" v="241"/>
          <ac:spMkLst>
            <pc:docMk/>
            <pc:sldMk cId="834836457" sldId="277"/>
            <ac:spMk id="6" creationId="{664CA5AB-5AFE-73E9-39AC-05B4B812E195}"/>
          </ac:spMkLst>
        </pc:spChg>
        <pc:spChg chg="del">
          <ac:chgData name="TAN Mei Yi [Harrisdale Senior High School]" userId="f9f029c9-d743-4d60-9f2c-e74bdec1ab07" providerId="ADAL" clId="{D5219305-CFE5-4754-B9B2-32BA4D714EFA}" dt="2023-03-21T23:03:07.440" v="240" actId="478"/>
          <ac:spMkLst>
            <pc:docMk/>
            <pc:sldMk cId="834836457" sldId="277"/>
            <ac:spMk id="9" creationId="{FE3B2085-9044-49AA-9000-3139E4CFC5EC}"/>
          </ac:spMkLst>
        </pc:spChg>
      </pc:sldChg>
      <pc:sldChg chg="addSp delSp modSp add mod">
        <pc:chgData name="TAN Mei Yi [Harrisdale Senior High School]" userId="f9f029c9-d743-4d60-9f2c-e74bdec1ab07" providerId="ADAL" clId="{D5219305-CFE5-4754-B9B2-32BA4D714EFA}" dt="2023-03-21T23:17:34.230" v="350" actId="113"/>
        <pc:sldMkLst>
          <pc:docMk/>
          <pc:sldMk cId="219490777" sldId="278"/>
        </pc:sldMkLst>
        <pc:spChg chg="mod">
          <ac:chgData name="TAN Mei Yi [Harrisdale Senior High School]" userId="f9f029c9-d743-4d60-9f2c-e74bdec1ab07" providerId="ADAL" clId="{D5219305-CFE5-4754-B9B2-32BA4D714EFA}" dt="2023-03-21T23:04:55.323" v="265" actId="208"/>
          <ac:spMkLst>
            <pc:docMk/>
            <pc:sldMk cId="219490777" sldId="278"/>
            <ac:spMk id="4" creationId="{3910AA0E-4B77-4881-A226-2581A07809C5}"/>
          </ac:spMkLst>
        </pc:spChg>
        <pc:spChg chg="add del mod">
          <ac:chgData name="TAN Mei Yi [Harrisdale Senior High School]" userId="f9f029c9-d743-4d60-9f2c-e74bdec1ab07" providerId="ADAL" clId="{D5219305-CFE5-4754-B9B2-32BA4D714EFA}" dt="2023-03-21T23:04:56.343" v="267"/>
          <ac:spMkLst>
            <pc:docMk/>
            <pc:sldMk cId="219490777" sldId="278"/>
            <ac:spMk id="6" creationId="{80E4F053-141B-1797-4A35-BCC13922E84D}"/>
          </ac:spMkLst>
        </pc:spChg>
        <pc:spChg chg="mod">
          <ac:chgData name="TAN Mei Yi [Harrisdale Senior High School]" userId="f9f029c9-d743-4d60-9f2c-e74bdec1ab07" providerId="ADAL" clId="{D5219305-CFE5-4754-B9B2-32BA4D714EFA}" dt="2023-03-21T23:17:34.230" v="350" actId="113"/>
          <ac:spMkLst>
            <pc:docMk/>
            <pc:sldMk cId="219490777" sldId="278"/>
            <ac:spMk id="7" creationId="{C645A868-6B43-41F7-B4A0-4086CCF16D17}"/>
          </ac:spMkLst>
        </pc:spChg>
      </pc:sldChg>
      <pc:sldChg chg="modSp add mod">
        <pc:chgData name="TAN Mei Yi [Harrisdale Senior High School]" userId="f9f029c9-d743-4d60-9f2c-e74bdec1ab07" providerId="ADAL" clId="{D5219305-CFE5-4754-B9B2-32BA4D714EFA}" dt="2023-03-21T23:12:10.320" v="328" actId="207"/>
        <pc:sldMkLst>
          <pc:docMk/>
          <pc:sldMk cId="3116987951" sldId="280"/>
        </pc:sldMkLst>
        <pc:spChg chg="mod">
          <ac:chgData name="TAN Mei Yi [Harrisdale Senior High School]" userId="f9f029c9-d743-4d60-9f2c-e74bdec1ab07" providerId="ADAL" clId="{D5219305-CFE5-4754-B9B2-32BA4D714EFA}" dt="2023-03-21T23:12:10.320" v="328" actId="207"/>
          <ac:spMkLst>
            <pc:docMk/>
            <pc:sldMk cId="3116987951" sldId="280"/>
            <ac:spMk id="3" creationId="{CB2B4E30-DA1F-4A81-AF32-26E9950B20CD}"/>
          </ac:spMkLst>
        </pc:spChg>
        <pc:spChg chg="mod">
          <ac:chgData name="TAN Mei Yi [Harrisdale Senior High School]" userId="f9f029c9-d743-4d60-9f2c-e74bdec1ab07" providerId="ADAL" clId="{D5219305-CFE5-4754-B9B2-32BA4D714EFA}" dt="2023-03-21T23:05:12.592" v="275" actId="208"/>
          <ac:spMkLst>
            <pc:docMk/>
            <pc:sldMk cId="3116987951" sldId="280"/>
            <ac:spMk id="4" creationId="{A3BBB98E-2CBB-45FD-B826-233E3D019346}"/>
          </ac:spMkLst>
        </pc:spChg>
      </pc:sldChg>
      <pc:sldChg chg="modSp add mod">
        <pc:chgData name="TAN Mei Yi [Harrisdale Senior High School]" userId="f9f029c9-d743-4d60-9f2c-e74bdec1ab07" providerId="ADAL" clId="{D5219305-CFE5-4754-B9B2-32BA4D714EFA}" dt="2023-03-21T23:06:31.388" v="296" actId="207"/>
        <pc:sldMkLst>
          <pc:docMk/>
          <pc:sldMk cId="1910779787" sldId="281"/>
        </pc:sldMkLst>
        <pc:spChg chg="mod">
          <ac:chgData name="TAN Mei Yi [Harrisdale Senior High School]" userId="f9f029c9-d743-4d60-9f2c-e74bdec1ab07" providerId="ADAL" clId="{D5219305-CFE5-4754-B9B2-32BA4D714EFA}" dt="2023-03-21T23:06:31.388" v="296" actId="207"/>
          <ac:spMkLst>
            <pc:docMk/>
            <pc:sldMk cId="1910779787" sldId="281"/>
            <ac:spMk id="4" creationId="{9D210137-F491-4FFF-8DF3-D51EFE94F841}"/>
          </ac:spMkLst>
        </pc:spChg>
        <pc:spChg chg="mod">
          <ac:chgData name="TAN Mei Yi [Harrisdale Senior High School]" userId="f9f029c9-d743-4d60-9f2c-e74bdec1ab07" providerId="ADAL" clId="{D5219305-CFE5-4754-B9B2-32BA4D714EFA}" dt="2023-03-21T23:04:43.600" v="263" actId="208"/>
          <ac:spMkLst>
            <pc:docMk/>
            <pc:sldMk cId="1910779787" sldId="281"/>
            <ac:spMk id="5" creationId="{EA4DB644-C189-4CF6-8D30-40CC15F863BD}"/>
          </ac:spMkLst>
        </pc:spChg>
      </pc:sldChg>
      <pc:sldChg chg="addSp delSp modSp add mod modAnim">
        <pc:chgData name="TAN Mei Yi [Harrisdale Senior High School]" userId="f9f029c9-d743-4d60-9f2c-e74bdec1ab07" providerId="ADAL" clId="{D5219305-CFE5-4754-B9B2-32BA4D714EFA}" dt="2023-03-21T23:13:42.568" v="337"/>
        <pc:sldMkLst>
          <pc:docMk/>
          <pc:sldMk cId="167395316" sldId="282"/>
        </pc:sldMkLst>
        <pc:spChg chg="add mod">
          <ac:chgData name="TAN Mei Yi [Harrisdale Senior High School]" userId="f9f029c9-d743-4d60-9f2c-e74bdec1ab07" providerId="ADAL" clId="{D5219305-CFE5-4754-B9B2-32BA4D714EFA}" dt="2023-03-21T23:05:03.966" v="271"/>
          <ac:spMkLst>
            <pc:docMk/>
            <pc:sldMk cId="167395316" sldId="282"/>
            <ac:spMk id="3" creationId="{BF473D0C-13C7-E7ED-13A1-BE73CFAC7FF4}"/>
          </ac:spMkLst>
        </pc:spChg>
        <pc:spChg chg="del">
          <ac:chgData name="TAN Mei Yi [Harrisdale Senior High School]" userId="f9f029c9-d743-4d60-9f2c-e74bdec1ab07" providerId="ADAL" clId="{D5219305-CFE5-4754-B9B2-32BA4D714EFA}" dt="2023-03-21T23:05:03.671" v="270" actId="478"/>
          <ac:spMkLst>
            <pc:docMk/>
            <pc:sldMk cId="167395316" sldId="282"/>
            <ac:spMk id="4" creationId="{ABC53A57-5375-4361-A67F-59A9A2900DE8}"/>
          </ac:spMkLst>
        </pc:spChg>
        <pc:spChg chg="mod">
          <ac:chgData name="TAN Mei Yi [Harrisdale Senior High School]" userId="f9f029c9-d743-4d60-9f2c-e74bdec1ab07" providerId="ADAL" clId="{D5219305-CFE5-4754-B9B2-32BA4D714EFA}" dt="2023-03-21T23:13:23.731" v="334" actId="207"/>
          <ac:spMkLst>
            <pc:docMk/>
            <pc:sldMk cId="167395316" sldId="282"/>
            <ac:spMk id="5" creationId="{20055495-76E9-438F-940B-B33D69B1DB34}"/>
          </ac:spMkLst>
        </pc:spChg>
        <pc:picChg chg="add mod">
          <ac:chgData name="TAN Mei Yi [Harrisdale Senior High School]" userId="f9f029c9-d743-4d60-9f2c-e74bdec1ab07" providerId="ADAL" clId="{D5219305-CFE5-4754-B9B2-32BA4D714EFA}" dt="2023-03-21T23:13:31.118" v="335"/>
          <ac:picMkLst>
            <pc:docMk/>
            <pc:sldMk cId="167395316" sldId="282"/>
            <ac:picMk id="7" creationId="{BEFF5B3F-D0A4-C9F9-4CC6-86A8A6B38E35}"/>
          </ac:picMkLst>
        </pc:picChg>
      </pc:sldChg>
      <pc:sldChg chg="addSp delSp modSp add mod modAnim">
        <pc:chgData name="TAN Mei Yi [Harrisdale Senior High School]" userId="f9f029c9-d743-4d60-9f2c-e74bdec1ab07" providerId="ADAL" clId="{D5219305-CFE5-4754-B9B2-32BA4D714EFA}" dt="2023-03-21T23:17:48.938" v="352" actId="207"/>
        <pc:sldMkLst>
          <pc:docMk/>
          <pc:sldMk cId="1019456348" sldId="283"/>
        </pc:sldMkLst>
        <pc:spChg chg="mod">
          <ac:chgData name="TAN Mei Yi [Harrisdale Senior High School]" userId="f9f029c9-d743-4d60-9f2c-e74bdec1ab07" providerId="ADAL" clId="{D5219305-CFE5-4754-B9B2-32BA4D714EFA}" dt="2023-03-21T23:03:25.264" v="249" actId="208"/>
          <ac:spMkLst>
            <pc:docMk/>
            <pc:sldMk cId="1019456348" sldId="283"/>
            <ac:spMk id="4" creationId="{3910AA0E-4B77-4881-A226-2581A07809C5}"/>
          </ac:spMkLst>
        </pc:spChg>
        <pc:spChg chg="mod">
          <ac:chgData name="TAN Mei Yi [Harrisdale Senior High School]" userId="f9f029c9-d743-4d60-9f2c-e74bdec1ab07" providerId="ADAL" clId="{D5219305-CFE5-4754-B9B2-32BA4D714EFA}" dt="2023-03-21T23:17:48.938" v="352" actId="207"/>
          <ac:spMkLst>
            <pc:docMk/>
            <pc:sldMk cId="1019456348" sldId="283"/>
            <ac:spMk id="7" creationId="{7CC7CFB4-F4B4-44A3-A81D-CA58627AB26F}"/>
          </ac:spMkLst>
        </pc:spChg>
        <pc:picChg chg="add del mod">
          <ac:chgData name="TAN Mei Yi [Harrisdale Senior High School]" userId="f9f029c9-d743-4d60-9f2c-e74bdec1ab07" providerId="ADAL" clId="{D5219305-CFE5-4754-B9B2-32BA4D714EFA}" dt="2023-03-21T23:17:26.355" v="349"/>
          <ac:picMkLst>
            <pc:docMk/>
            <pc:sldMk cId="1019456348" sldId="283"/>
            <ac:picMk id="5" creationId="{29C9BE03-8158-B6E6-E3E5-88895AC99033}"/>
          </ac:picMkLst>
        </pc:picChg>
      </pc:sldChg>
      <pc:sldChg chg="addSp delSp modSp add mod">
        <pc:chgData name="TAN Mei Yi [Harrisdale Senior High School]" userId="f9f029c9-d743-4d60-9f2c-e74bdec1ab07" providerId="ADAL" clId="{D5219305-CFE5-4754-B9B2-32BA4D714EFA}" dt="2023-03-21T23:10:22.927" v="313" actId="207"/>
        <pc:sldMkLst>
          <pc:docMk/>
          <pc:sldMk cId="1613852838" sldId="284"/>
        </pc:sldMkLst>
        <pc:spChg chg="mod">
          <ac:chgData name="TAN Mei Yi [Harrisdale Senior High School]" userId="f9f029c9-d743-4d60-9f2c-e74bdec1ab07" providerId="ADAL" clId="{D5219305-CFE5-4754-B9B2-32BA4D714EFA}" dt="2023-03-21T23:10:22.927" v="313" actId="207"/>
          <ac:spMkLst>
            <pc:docMk/>
            <pc:sldMk cId="1613852838" sldId="284"/>
            <ac:spMk id="3" creationId="{00000000-0000-0000-0000-000000000000}"/>
          </ac:spMkLst>
        </pc:spChg>
        <pc:spChg chg="add mod">
          <ac:chgData name="TAN Mei Yi [Harrisdale Senior High School]" userId="f9f029c9-d743-4d60-9f2c-e74bdec1ab07" providerId="ADAL" clId="{D5219305-CFE5-4754-B9B2-32BA4D714EFA}" dt="2023-03-21T23:05:48.292" v="285"/>
          <ac:spMkLst>
            <pc:docMk/>
            <pc:sldMk cId="1613852838" sldId="284"/>
            <ac:spMk id="4" creationId="{EF11403A-AB11-0BFE-2EC0-06FCF4263C66}"/>
          </ac:spMkLst>
        </pc:spChg>
        <pc:spChg chg="mod">
          <ac:chgData name="TAN Mei Yi [Harrisdale Senior High School]" userId="f9f029c9-d743-4d60-9f2c-e74bdec1ab07" providerId="ADAL" clId="{D5219305-CFE5-4754-B9B2-32BA4D714EFA}" dt="2023-03-21T23:10:18.442" v="312" actId="207"/>
          <ac:spMkLst>
            <pc:docMk/>
            <pc:sldMk cId="1613852838" sldId="284"/>
            <ac:spMk id="6" creationId="{97C04E04-6FE7-4293-9F1A-7CDFA6B44037}"/>
          </ac:spMkLst>
        </pc:spChg>
        <pc:spChg chg="del">
          <ac:chgData name="TAN Mei Yi [Harrisdale Senior High School]" userId="f9f029c9-d743-4d60-9f2c-e74bdec1ab07" providerId="ADAL" clId="{D5219305-CFE5-4754-B9B2-32BA4D714EFA}" dt="2023-03-21T23:05:48.119" v="284" actId="478"/>
          <ac:spMkLst>
            <pc:docMk/>
            <pc:sldMk cId="1613852838" sldId="284"/>
            <ac:spMk id="7" creationId="{10CD6E0E-EECD-4D46-84B2-0539F4A2D4AD}"/>
          </ac:spMkLst>
        </pc:spChg>
        <pc:graphicFrameChg chg="mod modGraphic">
          <ac:chgData name="TAN Mei Yi [Harrisdale Senior High School]" userId="f9f029c9-d743-4d60-9f2c-e74bdec1ab07" providerId="ADAL" clId="{D5219305-CFE5-4754-B9B2-32BA4D714EFA}" dt="2023-03-21T23:10:12.698" v="310" actId="113"/>
          <ac:graphicFrameMkLst>
            <pc:docMk/>
            <pc:sldMk cId="1613852838" sldId="284"/>
            <ac:graphicFrameMk id="2" creationId="{86E0E68A-567E-4F86-94F7-7B3BF8E775C2}"/>
          </ac:graphicFrameMkLst>
        </pc:graphicFrameChg>
      </pc:sldChg>
      <pc:sldChg chg="addSp delSp modSp add del mod">
        <pc:chgData name="TAN Mei Yi [Harrisdale Senior High School]" userId="f9f029c9-d743-4d60-9f2c-e74bdec1ab07" providerId="ADAL" clId="{D5219305-CFE5-4754-B9B2-32BA4D714EFA}" dt="2023-03-21T23:13:45.440" v="338" actId="47"/>
        <pc:sldMkLst>
          <pc:docMk/>
          <pc:sldMk cId="782299758" sldId="285"/>
        </pc:sldMkLst>
        <pc:spChg chg="add mod">
          <ac:chgData name="TAN Mei Yi [Harrisdale Senior High School]" userId="f9f029c9-d743-4d60-9f2c-e74bdec1ab07" providerId="ADAL" clId="{D5219305-CFE5-4754-B9B2-32BA4D714EFA}" dt="2023-03-21T23:05:00.115" v="269"/>
          <ac:spMkLst>
            <pc:docMk/>
            <pc:sldMk cId="782299758" sldId="285"/>
            <ac:spMk id="3" creationId="{63B896D1-B4E6-C063-313E-DF7A458DD680}"/>
          </ac:spMkLst>
        </pc:spChg>
        <pc:spChg chg="del">
          <ac:chgData name="TAN Mei Yi [Harrisdale Senior High School]" userId="f9f029c9-d743-4d60-9f2c-e74bdec1ab07" providerId="ADAL" clId="{D5219305-CFE5-4754-B9B2-32BA4D714EFA}" dt="2023-03-21T23:04:59.821" v="268" actId="478"/>
          <ac:spMkLst>
            <pc:docMk/>
            <pc:sldMk cId="782299758" sldId="285"/>
            <ac:spMk id="4" creationId="{ABC53A57-5375-4361-A67F-59A9A2900DE8}"/>
          </ac:spMkLst>
        </pc:spChg>
      </pc:sldChg>
      <pc:sldChg chg="addSp delSp modSp add mod delAnim modAnim">
        <pc:chgData name="TAN Mei Yi [Harrisdale Senior High School]" userId="f9f029c9-d743-4d60-9f2c-e74bdec1ab07" providerId="ADAL" clId="{D5219305-CFE5-4754-B9B2-32BA4D714EFA}" dt="2023-03-22T12:55:56.838" v="2603"/>
        <pc:sldMkLst>
          <pc:docMk/>
          <pc:sldMk cId="1372932503" sldId="286"/>
        </pc:sldMkLst>
        <pc:spChg chg="add mod">
          <ac:chgData name="TAN Mei Yi [Harrisdale Senior High School]" userId="f9f029c9-d743-4d60-9f2c-e74bdec1ab07" providerId="ADAL" clId="{D5219305-CFE5-4754-B9B2-32BA4D714EFA}" dt="2023-03-21T23:02:42.012" v="232"/>
          <ac:spMkLst>
            <pc:docMk/>
            <pc:sldMk cId="1372932503" sldId="286"/>
            <ac:spMk id="4" creationId="{12AB1184-DACF-CB34-0A3A-3996364627FA}"/>
          </ac:spMkLst>
        </pc:spChg>
        <pc:spChg chg="add mod">
          <ac:chgData name="TAN Mei Yi [Harrisdale Senior High School]" userId="f9f029c9-d743-4d60-9f2c-e74bdec1ab07" providerId="ADAL" clId="{D5219305-CFE5-4754-B9B2-32BA4D714EFA}" dt="2023-03-22T12:51:14.273" v="2360" actId="1076"/>
          <ac:spMkLst>
            <pc:docMk/>
            <pc:sldMk cId="1372932503" sldId="286"/>
            <ac:spMk id="5" creationId="{45D19050-5A6B-4C99-C5C9-6FDCB2FD1B33}"/>
          </ac:spMkLst>
        </pc:spChg>
        <pc:spChg chg="del">
          <ac:chgData name="TAN Mei Yi [Harrisdale Senior High School]" userId="f9f029c9-d743-4d60-9f2c-e74bdec1ab07" providerId="ADAL" clId="{D5219305-CFE5-4754-B9B2-32BA4D714EFA}" dt="2023-03-21T23:02:41.740" v="231" actId="478"/>
          <ac:spMkLst>
            <pc:docMk/>
            <pc:sldMk cId="1372932503" sldId="286"/>
            <ac:spMk id="8" creationId="{8C58BB88-B94B-4407-A26E-51127EB31857}"/>
          </ac:spMkLst>
        </pc:spChg>
        <pc:spChg chg="add mod">
          <ac:chgData name="TAN Mei Yi [Harrisdale Senior High School]" userId="f9f029c9-d743-4d60-9f2c-e74bdec1ab07" providerId="ADAL" clId="{D5219305-CFE5-4754-B9B2-32BA4D714EFA}" dt="2023-03-22T12:51:40.887" v="2387" actId="1076"/>
          <ac:spMkLst>
            <pc:docMk/>
            <pc:sldMk cId="1372932503" sldId="286"/>
            <ac:spMk id="38" creationId="{5588182D-608C-443C-8B38-F6FB9495727C}"/>
          </ac:spMkLst>
        </pc:spChg>
        <pc:spChg chg="add mod">
          <ac:chgData name="TAN Mei Yi [Harrisdale Senior High School]" userId="f9f029c9-d743-4d60-9f2c-e74bdec1ab07" providerId="ADAL" clId="{D5219305-CFE5-4754-B9B2-32BA4D714EFA}" dt="2023-03-22T12:52:19.149" v="2436" actId="14100"/>
          <ac:spMkLst>
            <pc:docMk/>
            <pc:sldMk cId="1372932503" sldId="286"/>
            <ac:spMk id="133" creationId="{E834225F-82BD-A9D2-69DC-3DDC67160D51}"/>
          </ac:spMkLst>
        </pc:spChg>
        <pc:spChg chg="add mod">
          <ac:chgData name="TAN Mei Yi [Harrisdale Senior High School]" userId="f9f029c9-d743-4d60-9f2c-e74bdec1ab07" providerId="ADAL" clId="{D5219305-CFE5-4754-B9B2-32BA4D714EFA}" dt="2023-03-22T12:52:39.897" v="2450" actId="1076"/>
          <ac:spMkLst>
            <pc:docMk/>
            <pc:sldMk cId="1372932503" sldId="286"/>
            <ac:spMk id="134" creationId="{5A29DBFA-4D82-7B87-CF90-F81FD172E8F3}"/>
          </ac:spMkLst>
        </pc:spChg>
        <pc:spChg chg="add mod">
          <ac:chgData name="TAN Mei Yi [Harrisdale Senior High School]" userId="f9f029c9-d743-4d60-9f2c-e74bdec1ab07" providerId="ADAL" clId="{D5219305-CFE5-4754-B9B2-32BA4D714EFA}" dt="2023-03-22T12:53:21.259" v="2477" actId="20577"/>
          <ac:spMkLst>
            <pc:docMk/>
            <pc:sldMk cId="1372932503" sldId="286"/>
            <ac:spMk id="192" creationId="{1F306B2B-B85E-9E5A-528F-BA3C4BB7D260}"/>
          </ac:spMkLst>
        </pc:spChg>
        <pc:spChg chg="add mod">
          <ac:chgData name="TAN Mei Yi [Harrisdale Senior High School]" userId="f9f029c9-d743-4d60-9f2c-e74bdec1ab07" providerId="ADAL" clId="{D5219305-CFE5-4754-B9B2-32BA4D714EFA}" dt="2023-03-22T12:53:26.098" v="2479" actId="1076"/>
          <ac:spMkLst>
            <pc:docMk/>
            <pc:sldMk cId="1372932503" sldId="286"/>
            <ac:spMk id="212" creationId="{0BB05136-D39D-9385-8920-73529D0F89D2}"/>
          </ac:spMkLst>
        </pc:spChg>
        <pc:spChg chg="add mod">
          <ac:chgData name="TAN Mei Yi [Harrisdale Senior High School]" userId="f9f029c9-d743-4d60-9f2c-e74bdec1ab07" providerId="ADAL" clId="{D5219305-CFE5-4754-B9B2-32BA4D714EFA}" dt="2023-03-22T12:53:32.293" v="2487" actId="20577"/>
          <ac:spMkLst>
            <pc:docMk/>
            <pc:sldMk cId="1372932503" sldId="286"/>
            <ac:spMk id="219" creationId="{C0ACED17-919A-4686-32AC-F6E9B895A440}"/>
          </ac:spMkLst>
        </pc:spChg>
        <pc:spChg chg="add mod">
          <ac:chgData name="TAN Mei Yi [Harrisdale Senior High School]" userId="f9f029c9-d743-4d60-9f2c-e74bdec1ab07" providerId="ADAL" clId="{D5219305-CFE5-4754-B9B2-32BA4D714EFA}" dt="2023-03-22T12:55:20.022" v="2578" actId="1076"/>
          <ac:spMkLst>
            <pc:docMk/>
            <pc:sldMk cId="1372932503" sldId="286"/>
            <ac:spMk id="228" creationId="{93B632DE-9494-1A93-2993-2A8A365B0F8C}"/>
          </ac:spMkLst>
        </pc:spChg>
        <pc:spChg chg="add mod">
          <ac:chgData name="TAN Mei Yi [Harrisdale Senior High School]" userId="f9f029c9-d743-4d60-9f2c-e74bdec1ab07" providerId="ADAL" clId="{D5219305-CFE5-4754-B9B2-32BA4D714EFA}" dt="2023-03-22T12:55:42.203" v="2600" actId="1076"/>
          <ac:spMkLst>
            <pc:docMk/>
            <pc:sldMk cId="1372932503" sldId="286"/>
            <ac:spMk id="238" creationId="{7E5D2E9A-C1E9-5F48-8E49-E98605A2A53D}"/>
          </ac:spMkLst>
        </pc:spChg>
        <pc:grpChg chg="del">
          <ac:chgData name="TAN Mei Yi [Harrisdale Senior High School]" userId="f9f029c9-d743-4d60-9f2c-e74bdec1ab07" providerId="ADAL" clId="{D5219305-CFE5-4754-B9B2-32BA4D714EFA}" dt="2023-03-22T12:51:18.030" v="2361" actId="478"/>
          <ac:grpSpMkLst>
            <pc:docMk/>
            <pc:sldMk cId="1372932503" sldId="286"/>
            <ac:grpSpMk id="30" creationId="{F10F541E-9D8F-494A-AB21-37B66680D096}"/>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1" creationId="{A6155A70-7358-4489-B1D6-6EF5423D9637}"/>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2" creationId="{96DE9268-94FF-48F9-845F-4351CAB2544B}"/>
          </ac:grpSpMkLst>
        </pc:grpChg>
        <pc:grpChg chg="del">
          <ac:chgData name="TAN Mei Yi [Harrisdale Senior High School]" userId="f9f029c9-d743-4d60-9f2c-e74bdec1ab07" providerId="ADAL" clId="{D5219305-CFE5-4754-B9B2-32BA4D714EFA}" dt="2023-03-22T12:51:18.030" v="2361" actId="478"/>
          <ac:grpSpMkLst>
            <pc:docMk/>
            <pc:sldMk cId="1372932503" sldId="286"/>
            <ac:grpSpMk id="33" creationId="{B75F3C7D-E2C9-410A-8149-9992DBB1ECAA}"/>
          </ac:grpSpMkLst>
        </pc:grpChg>
        <pc:grpChg chg="del">
          <ac:chgData name="TAN Mei Yi [Harrisdale Senior High School]" userId="f9f029c9-d743-4d60-9f2c-e74bdec1ab07" providerId="ADAL" clId="{D5219305-CFE5-4754-B9B2-32BA4D714EFA}" dt="2023-03-22T12:51:47.257" v="2389" actId="478"/>
          <ac:grpSpMkLst>
            <pc:docMk/>
            <pc:sldMk cId="1372932503" sldId="286"/>
            <ac:grpSpMk id="41" creationId="{A55BACD7-FDB2-4602-BD49-2FECBE4AD981}"/>
          </ac:grpSpMkLst>
        </pc:grpChg>
        <pc:grpChg chg="del">
          <ac:chgData name="TAN Mei Yi [Harrisdale Senior High School]" userId="f9f029c9-d743-4d60-9f2c-e74bdec1ab07" providerId="ADAL" clId="{D5219305-CFE5-4754-B9B2-32BA4D714EFA}" dt="2023-03-22T12:51:44.452" v="2388" actId="478"/>
          <ac:grpSpMkLst>
            <pc:docMk/>
            <pc:sldMk cId="1372932503" sldId="286"/>
            <ac:grpSpMk id="46" creationId="{6DE0B6C4-3695-4833-BB45-1A5B9D2FF3AD}"/>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55" creationId="{96F36490-FBDB-43DE-8E9C-64D40CBE01CC}"/>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56" creationId="{E42F0D61-1448-498B-9746-EDCCAD5F7C41}"/>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66" creationId="{8571ABAB-C5C4-4559-8677-F99179942F6D}"/>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67" creationId="{B3533E53-9C3A-4148-90B7-477FED871B3C}"/>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0" creationId="{9D39929A-D43E-4A34-AF61-4975B8CE1FD8}"/>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1" creationId="{239525D4-2632-4688-AB90-6EDB7FEF4BEB}"/>
          </ac:grpSpMkLst>
        </pc:grpChg>
        <pc:grpChg chg="del">
          <ac:chgData name="TAN Mei Yi [Harrisdale Senior High School]" userId="f9f029c9-d743-4d60-9f2c-e74bdec1ab07" providerId="ADAL" clId="{D5219305-CFE5-4754-B9B2-32BA4D714EFA}" dt="2023-03-22T12:52:23.316" v="2437" actId="478"/>
          <ac:grpSpMkLst>
            <pc:docMk/>
            <pc:sldMk cId="1372932503" sldId="286"/>
            <ac:grpSpMk id="97" creationId="{A5CB217E-A338-42BB-B774-665926F6D078}"/>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09" creationId="{076BCDCF-14E2-4649-959B-52D1D0DE7FB0}"/>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24" creationId="{42B7F9D5-E600-4536-9E35-2A35A6BD1716}"/>
          </ac:grpSpMkLst>
        </pc:grpChg>
        <pc:grpChg chg="del">
          <ac:chgData name="TAN Mei Yi [Harrisdale Senior High School]" userId="f9f029c9-d743-4d60-9f2c-e74bdec1ab07" providerId="ADAL" clId="{D5219305-CFE5-4754-B9B2-32BA4D714EFA}" dt="2023-03-22T12:52:42.819" v="2451" actId="478"/>
          <ac:grpSpMkLst>
            <pc:docMk/>
            <pc:sldMk cId="1372932503" sldId="286"/>
            <ac:grpSpMk id="125" creationId="{0D86CF26-A7FD-42CB-97FC-02942AC26EB5}"/>
          </ac:grpSpMkLst>
        </pc:grpChg>
        <pc:grpChg chg="del">
          <ac:chgData name="TAN Mei Yi [Harrisdale Senior High School]" userId="f9f029c9-d743-4d60-9f2c-e74bdec1ab07" providerId="ADAL" clId="{D5219305-CFE5-4754-B9B2-32BA4D714EFA}" dt="2023-03-22T12:52:47.117" v="2452" actId="478"/>
          <ac:grpSpMkLst>
            <pc:docMk/>
            <pc:sldMk cId="1372932503" sldId="286"/>
            <ac:grpSpMk id="129" creationId="{D0D6F715-A6BD-4AAC-848D-A84C3FFB4210}"/>
          </ac:grpSpMkLst>
        </pc:grpChg>
        <pc:grpChg chg="del">
          <ac:chgData name="TAN Mei Yi [Harrisdale Senior High School]" userId="f9f029c9-d743-4d60-9f2c-e74bdec1ab07" providerId="ADAL" clId="{D5219305-CFE5-4754-B9B2-32BA4D714EFA}" dt="2023-03-22T12:51:44.452" v="2388" actId="478"/>
          <ac:grpSpMkLst>
            <pc:docMk/>
            <pc:sldMk cId="1372932503" sldId="286"/>
            <ac:grpSpMk id="146" creationId="{E453D0A1-BD43-4901-8F69-2968A5180FF4}"/>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2" creationId="{EB3F1C3E-A9DB-456A-BF34-77B7846D8655}"/>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3" creationId="{FA647C16-B19A-46F0-997A-28360DFAFB85}"/>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4" creationId="{9D0281D2-B4E5-420B-9858-14E9BCC6E662}"/>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5" creationId="{B522EC59-025F-44BC-BEEB-7878A27F64DF}"/>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66" creationId="{FDD99D4E-A543-43F4-A857-5F65244796E1}"/>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73" creationId="{44D32443-C2C0-4FFA-9920-FD81ACF25753}"/>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81" creationId="{B6C7FFA9-2983-44BA-BEAE-99074547E46C}"/>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82" creationId="{63600D7B-B33F-4513-BEAD-7BC66E444503}"/>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90" creationId="{E4F8499E-EC68-4896-B0B6-F1B4C1E19D6F}"/>
          </ac:grpSpMkLst>
        </pc:grpChg>
        <pc:grpChg chg="del">
          <ac:chgData name="TAN Mei Yi [Harrisdale Senior High School]" userId="f9f029c9-d743-4d60-9f2c-e74bdec1ab07" providerId="ADAL" clId="{D5219305-CFE5-4754-B9B2-32BA4D714EFA}" dt="2023-03-22T12:53:35.357" v="2488" actId="478"/>
          <ac:grpSpMkLst>
            <pc:docMk/>
            <pc:sldMk cId="1372932503" sldId="286"/>
            <ac:grpSpMk id="191" creationId="{575C03A8-36DE-48BF-972A-470E6450B209}"/>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11" creationId="{DE66106A-C7FB-4E7D-BFD7-95FA3F1486E1}"/>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0" creationId="{A9430606-F28A-48A6-97D5-EA11AE0FBEDC}"/>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1" creationId="{3A892A4C-C949-404F-948F-79549F883C34}"/>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2" creationId="{9CCE57EA-FFB2-44CC-A2F3-C3A19D82CC3F}"/>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63" creationId="{2535E4A4-F893-4C22-A314-1871CC5CED85}"/>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72" creationId="{4C464A56-3CEE-4580-8755-6779F8472717}"/>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73" creationId="{37C5CF60-68A5-4D3C-9E65-1D1822927395}"/>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87" creationId="{907E1392-C535-441C-8FFD-070FB8A4F758}"/>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88" creationId="{7805E269-DAC5-474F-929C-308EBDC5030D}"/>
          </ac:grpSpMkLst>
        </pc:grpChg>
        <pc:grpChg chg="del">
          <ac:chgData name="TAN Mei Yi [Harrisdale Senior High School]" userId="f9f029c9-d743-4d60-9f2c-e74bdec1ab07" providerId="ADAL" clId="{D5219305-CFE5-4754-B9B2-32BA4D714EFA}" dt="2023-03-22T12:55:49.747" v="2601" actId="478"/>
          <ac:grpSpMkLst>
            <pc:docMk/>
            <pc:sldMk cId="1372932503" sldId="286"/>
            <ac:grpSpMk id="293" creationId="{98021381-269B-4B10-8EDD-3624C69DCF06}"/>
          </ac:grpSpMkLst>
        </pc:grpChg>
        <pc:picChg chg="mod">
          <ac:chgData name="TAN Mei Yi [Harrisdale Senior High School]" userId="f9f029c9-d743-4d60-9f2c-e74bdec1ab07" providerId="ADAL" clId="{D5219305-CFE5-4754-B9B2-32BA4D714EFA}" dt="2023-03-22T12:50:51.700" v="2304" actId="1076"/>
          <ac:picMkLst>
            <pc:docMk/>
            <pc:sldMk cId="1372932503" sldId="286"/>
            <ac:picMk id="274" creationId="{ADF67A3D-5070-4C77-95E9-36E75FDA7C59}"/>
          </ac:picMkLst>
        </pc:picChg>
        <pc:inkChg chg="del">
          <ac:chgData name="TAN Mei Yi [Harrisdale Senior High School]" userId="f9f029c9-d743-4d60-9f2c-e74bdec1ab07" providerId="ADAL" clId="{D5219305-CFE5-4754-B9B2-32BA4D714EFA}" dt="2023-03-22T12:55:49.747" v="2601" actId="478"/>
          <ac:inkMkLst>
            <pc:docMk/>
            <pc:sldMk cId="1372932503" sldId="286"/>
            <ac:inkMk id="6" creationId="{58AEC18D-D68A-4FF1-B332-3634193768AD}"/>
          </ac:inkMkLst>
        </pc:inkChg>
        <pc:inkChg chg="del">
          <ac:chgData name="TAN Mei Yi [Harrisdale Senior High School]" userId="f9f029c9-d743-4d60-9f2c-e74bdec1ab07" providerId="ADAL" clId="{D5219305-CFE5-4754-B9B2-32BA4D714EFA}" dt="2023-03-22T12:55:49.747" v="2601" actId="478"/>
          <ac:inkMkLst>
            <pc:docMk/>
            <pc:sldMk cId="1372932503" sldId="286"/>
            <ac:inkMk id="7" creationId="{3AB01AB0-81B6-4469-950F-403796744217}"/>
          </ac:inkMkLst>
        </pc:inkChg>
        <pc:inkChg chg="del">
          <ac:chgData name="TAN Mei Yi [Harrisdale Senior High School]" userId="f9f029c9-d743-4d60-9f2c-e74bdec1ab07" providerId="ADAL" clId="{D5219305-CFE5-4754-B9B2-32BA4D714EFA}" dt="2023-03-22T12:51:18.030" v="2361" actId="478"/>
          <ac:inkMkLst>
            <pc:docMk/>
            <pc:sldMk cId="1372932503" sldId="286"/>
            <ac:inkMk id="29" creationId="{40772CC5-0363-4AD7-A3FF-CFB6884C0A22}"/>
          </ac:inkMkLst>
        </pc:inkChg>
        <pc:inkChg chg="del">
          <ac:chgData name="TAN Mei Yi [Harrisdale Senior High School]" userId="f9f029c9-d743-4d60-9f2c-e74bdec1ab07" providerId="ADAL" clId="{D5219305-CFE5-4754-B9B2-32BA4D714EFA}" dt="2023-03-22T12:51:44.452" v="2388" actId="478"/>
          <ac:inkMkLst>
            <pc:docMk/>
            <pc:sldMk cId="1372932503" sldId="286"/>
            <ac:inkMk id="137" creationId="{26678F44-CBDD-47BA-94DA-1E964B616B9B}"/>
          </ac:inkMkLst>
        </pc:inkChg>
        <pc:inkChg chg="del">
          <ac:chgData name="TAN Mei Yi [Harrisdale Senior High School]" userId="f9f029c9-d743-4d60-9f2c-e74bdec1ab07" providerId="ADAL" clId="{D5219305-CFE5-4754-B9B2-32BA4D714EFA}" dt="2023-03-22T12:53:35.357" v="2488" actId="478"/>
          <ac:inkMkLst>
            <pc:docMk/>
            <pc:sldMk cId="1372932503" sldId="286"/>
            <ac:inkMk id="176" creationId="{E0C19069-2FC0-4708-BBCD-287B101A7818}"/>
          </ac:inkMkLst>
        </pc:inkChg>
        <pc:inkChg chg="del">
          <ac:chgData name="TAN Mei Yi [Harrisdale Senior High School]" userId="f9f029c9-d743-4d60-9f2c-e74bdec1ab07" providerId="ADAL" clId="{D5219305-CFE5-4754-B9B2-32BA4D714EFA}" dt="2023-03-22T12:53:35.357" v="2488" actId="478"/>
          <ac:inkMkLst>
            <pc:docMk/>
            <pc:sldMk cId="1372932503" sldId="286"/>
            <ac:inkMk id="177" creationId="{98C51658-2C28-4359-8243-FBC4606BCBEE}"/>
          </ac:inkMkLst>
        </pc:inkChg>
      </pc:sldChg>
      <pc:sldChg chg="addSp delSp modSp add mod delAnim modAnim">
        <pc:chgData name="TAN Mei Yi [Harrisdale Senior High School]" userId="f9f029c9-d743-4d60-9f2c-e74bdec1ab07" providerId="ADAL" clId="{D5219305-CFE5-4754-B9B2-32BA4D714EFA}" dt="2023-03-22T00:22:48.789" v="595" actId="207"/>
        <pc:sldMkLst>
          <pc:docMk/>
          <pc:sldMk cId="3591943428" sldId="287"/>
        </pc:sldMkLst>
        <pc:spChg chg="add mod">
          <ac:chgData name="TAN Mei Yi [Harrisdale Senior High School]" userId="f9f029c9-d743-4d60-9f2c-e74bdec1ab07" providerId="ADAL" clId="{D5219305-CFE5-4754-B9B2-32BA4D714EFA}" dt="2023-03-21T23:03:19.652" v="247"/>
          <ac:spMkLst>
            <pc:docMk/>
            <pc:sldMk cId="3591943428" sldId="287"/>
            <ac:spMk id="2" creationId="{7902CE4C-DB4C-BC5A-77CC-50B830B5E675}"/>
          </ac:spMkLst>
        </pc:spChg>
        <pc:spChg chg="add mod">
          <ac:chgData name="TAN Mei Yi [Harrisdale Senior High School]" userId="f9f029c9-d743-4d60-9f2c-e74bdec1ab07" providerId="ADAL" clId="{D5219305-CFE5-4754-B9B2-32BA4D714EFA}" dt="2023-03-22T00:22:48.789" v="595" actId="207"/>
          <ac:spMkLst>
            <pc:docMk/>
            <pc:sldMk cId="3591943428" sldId="287"/>
            <ac:spMk id="3" creationId="{040D6D7F-9F15-D139-A35C-E379E9309025}"/>
          </ac:spMkLst>
        </pc:spChg>
        <pc:spChg chg="add mod">
          <ac:chgData name="TAN Mei Yi [Harrisdale Senior High School]" userId="f9f029c9-d743-4d60-9f2c-e74bdec1ab07" providerId="ADAL" clId="{D5219305-CFE5-4754-B9B2-32BA4D714EFA}" dt="2023-03-22T00:22:48.789" v="595" actId="207"/>
          <ac:spMkLst>
            <pc:docMk/>
            <pc:sldMk cId="3591943428" sldId="287"/>
            <ac:spMk id="6" creationId="{8C1D5905-9376-171D-27FD-C2D812E19E8B}"/>
          </ac:spMkLst>
        </pc:spChg>
        <pc:spChg chg="add mod">
          <ac:chgData name="TAN Mei Yi [Harrisdale Senior High School]" userId="f9f029c9-d743-4d60-9f2c-e74bdec1ab07" providerId="ADAL" clId="{D5219305-CFE5-4754-B9B2-32BA4D714EFA}" dt="2023-03-22T00:22:48.789" v="595" actId="207"/>
          <ac:spMkLst>
            <pc:docMk/>
            <pc:sldMk cId="3591943428" sldId="287"/>
            <ac:spMk id="7" creationId="{D6E3EB21-75D3-BDB8-2FAE-7FAC6C16C435}"/>
          </ac:spMkLst>
        </pc:spChg>
        <pc:spChg chg="del">
          <ac:chgData name="TAN Mei Yi [Harrisdale Senior High School]" userId="f9f029c9-d743-4d60-9f2c-e74bdec1ab07" providerId="ADAL" clId="{D5219305-CFE5-4754-B9B2-32BA4D714EFA}" dt="2023-03-21T23:03:19.280" v="246" actId="478"/>
          <ac:spMkLst>
            <pc:docMk/>
            <pc:sldMk cId="3591943428" sldId="287"/>
            <ac:spMk id="8" creationId="{8C58BB88-B94B-4407-A26E-51127EB31857}"/>
          </ac:spMkLst>
        </pc:spChg>
        <pc:spChg chg="add del mod">
          <ac:chgData name="TAN Mei Yi [Harrisdale Senior High School]" userId="f9f029c9-d743-4d60-9f2c-e74bdec1ab07" providerId="ADAL" clId="{D5219305-CFE5-4754-B9B2-32BA4D714EFA}" dt="2023-03-21T23:20:37.926" v="401" actId="478"/>
          <ac:spMkLst>
            <pc:docMk/>
            <pc:sldMk cId="3591943428" sldId="287"/>
            <ac:spMk id="9" creationId="{54035889-98A3-DE1E-0E8B-590B54F34A86}"/>
          </ac:spMkLst>
        </pc:spChg>
        <pc:spChg chg="add mod">
          <ac:chgData name="TAN Mei Yi [Harrisdale Senior High School]" userId="f9f029c9-d743-4d60-9f2c-e74bdec1ab07" providerId="ADAL" clId="{D5219305-CFE5-4754-B9B2-32BA4D714EFA}" dt="2023-03-22T00:22:48.789" v="595" actId="207"/>
          <ac:spMkLst>
            <pc:docMk/>
            <pc:sldMk cId="3591943428" sldId="287"/>
            <ac:spMk id="10" creationId="{B8101CAA-D20B-F63F-F8FE-3EE77FEC55B1}"/>
          </ac:spMkLst>
        </pc:spChg>
        <pc:spChg chg="add mod">
          <ac:chgData name="TAN Mei Yi [Harrisdale Senior High School]" userId="f9f029c9-d743-4d60-9f2c-e74bdec1ab07" providerId="ADAL" clId="{D5219305-CFE5-4754-B9B2-32BA4D714EFA}" dt="2023-03-22T00:22:48.789" v="595" actId="207"/>
          <ac:spMkLst>
            <pc:docMk/>
            <pc:sldMk cId="3591943428" sldId="287"/>
            <ac:spMk id="11" creationId="{BE43D6AA-8C7E-AB1B-54C3-37F0BBE024BB}"/>
          </ac:spMkLst>
        </pc:spChg>
        <pc:spChg chg="add mod">
          <ac:chgData name="TAN Mei Yi [Harrisdale Senior High School]" userId="f9f029c9-d743-4d60-9f2c-e74bdec1ab07" providerId="ADAL" clId="{D5219305-CFE5-4754-B9B2-32BA4D714EFA}" dt="2023-03-22T00:22:48.789" v="595" actId="207"/>
          <ac:spMkLst>
            <pc:docMk/>
            <pc:sldMk cId="3591943428" sldId="287"/>
            <ac:spMk id="12" creationId="{0C0C4CB4-01A1-BB32-C947-42FBE33A1E5F}"/>
          </ac:spMkLst>
        </pc:spChg>
        <pc:spChg chg="add mod">
          <ac:chgData name="TAN Mei Yi [Harrisdale Senior High School]" userId="f9f029c9-d743-4d60-9f2c-e74bdec1ab07" providerId="ADAL" clId="{D5219305-CFE5-4754-B9B2-32BA4D714EFA}" dt="2023-03-22T00:22:48.789" v="595" actId="207"/>
          <ac:spMkLst>
            <pc:docMk/>
            <pc:sldMk cId="3591943428" sldId="287"/>
            <ac:spMk id="13" creationId="{6CAC734F-B05C-C2DD-6736-F28BD2F6F45D}"/>
          </ac:spMkLst>
        </pc:spChg>
        <pc:spChg chg="add mod">
          <ac:chgData name="TAN Mei Yi [Harrisdale Senior High School]" userId="f9f029c9-d743-4d60-9f2c-e74bdec1ab07" providerId="ADAL" clId="{D5219305-CFE5-4754-B9B2-32BA4D714EFA}" dt="2023-03-22T00:22:48.789" v="595" actId="207"/>
          <ac:spMkLst>
            <pc:docMk/>
            <pc:sldMk cId="3591943428" sldId="287"/>
            <ac:spMk id="14" creationId="{6F0731B9-F51F-6D47-B2DC-CB09F4850C0F}"/>
          </ac:spMkLst>
        </pc:spChg>
        <pc:grpChg chg="del">
          <ac:chgData name="TAN Mei Yi [Harrisdale Senior High School]" userId="f9f029c9-d743-4d60-9f2c-e74bdec1ab07" providerId="ADAL" clId="{D5219305-CFE5-4754-B9B2-32BA4D714EFA}" dt="2023-03-21T23:20:14.959" v="390" actId="478"/>
          <ac:grpSpMkLst>
            <pc:docMk/>
            <pc:sldMk cId="3591943428" sldId="287"/>
            <ac:grpSpMk id="133" creationId="{BB37707A-85DF-4354-AD71-694B9683D960}"/>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134" creationId="{756F0D93-CECF-4C03-AE71-5653EC6802EE}"/>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03" creationId="{67E93225-54AF-4EA9-AD11-082E3900B418}"/>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04" creationId="{84095AE4-A720-4CEC-98B4-D085A5F70D51}"/>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18" creationId="{881442C2-DFB8-4F98-9205-625BA21C3CF5}"/>
          </ac:grpSpMkLst>
        </pc:grpChg>
        <pc:grpChg chg="del">
          <ac:chgData name="TAN Mei Yi [Harrisdale Senior High School]" userId="f9f029c9-d743-4d60-9f2c-e74bdec1ab07" providerId="ADAL" clId="{D5219305-CFE5-4754-B9B2-32BA4D714EFA}" dt="2023-03-21T23:20:14.959" v="390" actId="478"/>
          <ac:grpSpMkLst>
            <pc:docMk/>
            <pc:sldMk cId="3591943428" sldId="287"/>
            <ac:grpSpMk id="319" creationId="{756DC19C-B0BF-4FE0-BF66-E9276E55DCE3}"/>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31" creationId="{469C1102-7F96-4C68-999B-B05A52ABB15F}"/>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32" creationId="{37783228-1797-4622-AEF3-48E8C0324B2C}"/>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45" creationId="{3CD88F19-9A84-456B-B1F0-872A1D73AB15}"/>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57" creationId="{8A31D3F9-95CB-4F80-A8C3-CE06FF6E9B8E}"/>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58" creationId="{2614C911-9800-4B59-B17B-EA2A4B90CA05}"/>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361" creationId="{A3CB16C9-B49F-4C75-8377-E7A2914C479C}"/>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20" creationId="{FD764E8D-2063-4601-A432-A6EE5BB524D1}"/>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24" creationId="{5BBBF493-026D-43D0-A03B-3E482C54A364}"/>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34" creationId="{C2F646A6-62A0-479C-8000-9AABC31EAFD3}"/>
          </ac:grpSpMkLst>
        </pc:grpChg>
        <pc:grpChg chg="del">
          <ac:chgData name="TAN Mei Yi [Harrisdale Senior High School]" userId="f9f029c9-d743-4d60-9f2c-e74bdec1ab07" providerId="ADAL" clId="{D5219305-CFE5-4754-B9B2-32BA4D714EFA}" dt="2023-03-21T23:23:32.428" v="483" actId="478"/>
          <ac:grpSpMkLst>
            <pc:docMk/>
            <pc:sldMk cId="3591943428" sldId="287"/>
            <ac:grpSpMk id="443" creationId="{1F261863-8E3A-44DC-8782-6C42F9FA644D}"/>
          </ac:grpSpMkLst>
        </pc:grpChg>
        <pc:picChg chg="mod">
          <ac:chgData name="TAN Mei Yi [Harrisdale Senior High School]" userId="f9f029c9-d743-4d60-9f2c-e74bdec1ab07" providerId="ADAL" clId="{D5219305-CFE5-4754-B9B2-32BA4D714EFA}" dt="2023-03-21T23:23:41.372" v="486" actId="14100"/>
          <ac:picMkLst>
            <pc:docMk/>
            <pc:sldMk cId="3591943428" sldId="287"/>
            <ac:picMk id="4" creationId="{C25582FE-D40A-44C3-AC0E-FFF264DA6F62}"/>
          </ac:picMkLst>
        </pc:picChg>
        <pc:picChg chg="add del mod">
          <ac:chgData name="TAN Mei Yi [Harrisdale Senior High School]" userId="f9f029c9-d743-4d60-9f2c-e74bdec1ab07" providerId="ADAL" clId="{D5219305-CFE5-4754-B9B2-32BA4D714EFA}" dt="2023-03-21T23:19:35.499" v="376" actId="478"/>
          <ac:picMkLst>
            <pc:docMk/>
            <pc:sldMk cId="3591943428" sldId="287"/>
            <ac:picMk id="5" creationId="{18E4C445-4739-2F21-2192-284839217884}"/>
          </ac:picMkLst>
        </pc:picChg>
      </pc:sldChg>
      <pc:sldChg chg="modSp mod">
        <pc:chgData name="TAN Mei Yi [Harrisdale Senior High School]" userId="f9f029c9-d743-4d60-9f2c-e74bdec1ab07" providerId="ADAL" clId="{D5219305-CFE5-4754-B9B2-32BA4D714EFA}" dt="2023-03-21T23:02:53.119" v="235" actId="20577"/>
        <pc:sldMkLst>
          <pc:docMk/>
          <pc:sldMk cId="3000480193" sldId="288"/>
        </pc:sldMkLst>
        <pc:spChg chg="mod">
          <ac:chgData name="TAN Mei Yi [Harrisdale Senior High School]" userId="f9f029c9-d743-4d60-9f2c-e74bdec1ab07" providerId="ADAL" clId="{D5219305-CFE5-4754-B9B2-32BA4D714EFA}" dt="2023-03-21T23:02:53.119" v="235" actId="20577"/>
          <ac:spMkLst>
            <pc:docMk/>
            <pc:sldMk cId="3000480193" sldId="288"/>
            <ac:spMk id="5" creationId="{00000000-0000-0000-0000-000000000000}"/>
          </ac:spMkLst>
        </pc:spChg>
      </pc:sldChg>
      <pc:sldChg chg="modSp mod">
        <pc:chgData name="TAN Mei Yi [Harrisdale Senior High School]" userId="f9f029c9-d743-4d60-9f2c-e74bdec1ab07" providerId="ADAL" clId="{D5219305-CFE5-4754-B9B2-32BA4D714EFA}" dt="2023-03-21T23:01:59.243" v="229" actId="1076"/>
        <pc:sldMkLst>
          <pc:docMk/>
          <pc:sldMk cId="2226349418" sldId="292"/>
        </pc:sldMkLst>
        <pc:spChg chg="mod">
          <ac:chgData name="TAN Mei Yi [Harrisdale Senior High School]" userId="f9f029c9-d743-4d60-9f2c-e74bdec1ab07" providerId="ADAL" clId="{D5219305-CFE5-4754-B9B2-32BA4D714EFA}" dt="2023-03-21T23:01:11.561" v="35" actId="20577"/>
          <ac:spMkLst>
            <pc:docMk/>
            <pc:sldMk cId="2226349418" sldId="292"/>
            <ac:spMk id="21" creationId="{8E7845BC-DC72-44E1-BABF-6AFB4DC3022D}"/>
          </ac:spMkLst>
        </pc:spChg>
        <pc:spChg chg="mod">
          <ac:chgData name="TAN Mei Yi [Harrisdale Senior High School]" userId="f9f029c9-d743-4d60-9f2c-e74bdec1ab07" providerId="ADAL" clId="{D5219305-CFE5-4754-B9B2-32BA4D714EFA}" dt="2023-03-21T23:01:59.243" v="229" actId="1076"/>
          <ac:spMkLst>
            <pc:docMk/>
            <pc:sldMk cId="2226349418" sldId="292"/>
            <ac:spMk id="22" creationId="{046BE2BE-401B-43B6-9F59-E6AE635E14BD}"/>
          </ac:spMkLst>
        </pc:spChg>
      </pc:sldChg>
      <pc:sldChg chg="del">
        <pc:chgData name="TAN Mei Yi [Harrisdale Senior High School]" userId="f9f029c9-d743-4d60-9f2c-e74bdec1ab07" providerId="ADAL" clId="{D5219305-CFE5-4754-B9B2-32BA4D714EFA}" dt="2023-03-21T23:02:49.970" v="233" actId="47"/>
        <pc:sldMkLst>
          <pc:docMk/>
          <pc:sldMk cId="2811696938" sldId="293"/>
        </pc:sldMkLst>
      </pc:sldChg>
      <pc:sldChg chg="del">
        <pc:chgData name="TAN Mei Yi [Harrisdale Senior High School]" userId="f9f029c9-d743-4d60-9f2c-e74bdec1ab07" providerId="ADAL" clId="{D5219305-CFE5-4754-B9B2-32BA4D714EFA}" dt="2023-03-21T23:02:49.970" v="233" actId="47"/>
        <pc:sldMkLst>
          <pc:docMk/>
          <pc:sldMk cId="3374432252" sldId="294"/>
        </pc:sldMkLst>
      </pc:sldChg>
      <pc:sldChg chg="del">
        <pc:chgData name="TAN Mei Yi [Harrisdale Senior High School]" userId="f9f029c9-d743-4d60-9f2c-e74bdec1ab07" providerId="ADAL" clId="{D5219305-CFE5-4754-B9B2-32BA4D714EFA}" dt="2023-03-21T23:02:49.970" v="233" actId="47"/>
        <pc:sldMkLst>
          <pc:docMk/>
          <pc:sldMk cId="2880449736" sldId="295"/>
        </pc:sldMkLst>
      </pc:sldChg>
      <pc:sldChg chg="modSp add mod">
        <pc:chgData name="TAN Mei Yi [Harrisdale Senior High School]" userId="f9f029c9-d743-4d60-9f2c-e74bdec1ab07" providerId="ADAL" clId="{D5219305-CFE5-4754-B9B2-32BA4D714EFA}" dt="2023-03-21T23:04:36.175" v="261" actId="207"/>
        <pc:sldMkLst>
          <pc:docMk/>
          <pc:sldMk cId="1878992383" sldId="296"/>
        </pc:sldMkLst>
        <pc:spChg chg="mod">
          <ac:chgData name="TAN Mei Yi [Harrisdale Senior High School]" userId="f9f029c9-d743-4d60-9f2c-e74bdec1ab07" providerId="ADAL" clId="{D5219305-CFE5-4754-B9B2-32BA4D714EFA}" dt="2023-03-21T23:04:36.175" v="261" actId="207"/>
          <ac:spMkLst>
            <pc:docMk/>
            <pc:sldMk cId="1878992383" sldId="296"/>
            <ac:spMk id="4" creationId="{240D20A3-C1CB-471B-B75C-6918324CA391}"/>
          </ac:spMkLst>
        </pc:spChg>
        <pc:spChg chg="mod">
          <ac:chgData name="TAN Mei Yi [Harrisdale Senior High School]" userId="f9f029c9-d743-4d60-9f2c-e74bdec1ab07" providerId="ADAL" clId="{D5219305-CFE5-4754-B9B2-32BA4D714EFA}" dt="2023-03-21T23:03:49.332" v="253" actId="208"/>
          <ac:spMkLst>
            <pc:docMk/>
            <pc:sldMk cId="1878992383" sldId="296"/>
            <ac:spMk id="5" creationId="{F6BA34A1-8934-46F8-9DA4-4ADCF44AA800}"/>
          </ac:spMkLst>
        </pc:spChg>
      </pc:sldChg>
      <pc:sldChg chg="addSp delSp modSp add mod">
        <pc:chgData name="TAN Mei Yi [Harrisdale Senior High School]" userId="f9f029c9-d743-4d60-9f2c-e74bdec1ab07" providerId="ADAL" clId="{D5219305-CFE5-4754-B9B2-32BA4D714EFA}" dt="2023-03-21T23:09:58.291" v="308" actId="207"/>
        <pc:sldMkLst>
          <pc:docMk/>
          <pc:sldMk cId="4044487715" sldId="297"/>
        </pc:sldMkLst>
        <pc:spChg chg="mod">
          <ac:chgData name="TAN Mei Yi [Harrisdale Senior High School]" userId="f9f029c9-d743-4d60-9f2c-e74bdec1ab07" providerId="ADAL" clId="{D5219305-CFE5-4754-B9B2-32BA4D714EFA}" dt="2023-03-21T23:08:21.825" v="299" actId="207"/>
          <ac:spMkLst>
            <pc:docMk/>
            <pc:sldMk cId="4044487715" sldId="297"/>
            <ac:spMk id="3" creationId="{00000000-0000-0000-0000-000000000000}"/>
          </ac:spMkLst>
        </pc:spChg>
        <pc:spChg chg="mod">
          <ac:chgData name="TAN Mei Yi [Harrisdale Senior High School]" userId="f9f029c9-d743-4d60-9f2c-e74bdec1ab07" providerId="ADAL" clId="{D5219305-CFE5-4754-B9B2-32BA4D714EFA}" dt="2023-03-21T23:09:22.983" v="305" actId="113"/>
          <ac:spMkLst>
            <pc:docMk/>
            <pc:sldMk cId="4044487715" sldId="297"/>
            <ac:spMk id="5" creationId="{F47EA669-0A6A-4A58-929F-133157019C50}"/>
          </ac:spMkLst>
        </pc:spChg>
        <pc:spChg chg="add mod">
          <ac:chgData name="TAN Mei Yi [Harrisdale Senior High School]" userId="f9f029c9-d743-4d60-9f2c-e74bdec1ab07" providerId="ADAL" clId="{D5219305-CFE5-4754-B9B2-32BA4D714EFA}" dt="2023-03-21T23:05:52.416" v="287"/>
          <ac:spMkLst>
            <pc:docMk/>
            <pc:sldMk cId="4044487715" sldId="297"/>
            <ac:spMk id="6" creationId="{9D4FC4A5-BCE9-9AF0-B780-9F4ECF619191}"/>
          </ac:spMkLst>
        </pc:spChg>
        <pc:spChg chg="del">
          <ac:chgData name="TAN Mei Yi [Harrisdale Senior High School]" userId="f9f029c9-d743-4d60-9f2c-e74bdec1ab07" providerId="ADAL" clId="{D5219305-CFE5-4754-B9B2-32BA4D714EFA}" dt="2023-03-21T23:05:52.114" v="286" actId="478"/>
          <ac:spMkLst>
            <pc:docMk/>
            <pc:sldMk cId="4044487715" sldId="297"/>
            <ac:spMk id="7" creationId="{10CD6E0E-EECD-4D46-84B2-0539F4A2D4AD}"/>
          </ac:spMkLst>
        </pc:spChg>
        <pc:spChg chg="mod">
          <ac:chgData name="TAN Mei Yi [Harrisdale Senior High School]" userId="f9f029c9-d743-4d60-9f2c-e74bdec1ab07" providerId="ADAL" clId="{D5219305-CFE5-4754-B9B2-32BA4D714EFA}" dt="2023-03-21T23:08:30.272" v="302" actId="14100"/>
          <ac:spMkLst>
            <pc:docMk/>
            <pc:sldMk cId="4044487715" sldId="297"/>
            <ac:spMk id="8" creationId="{97CB6D4C-29E3-401D-9498-2907EE8D2712}"/>
          </ac:spMkLst>
        </pc:spChg>
        <pc:spChg chg="mod">
          <ac:chgData name="TAN Mei Yi [Harrisdale Senior High School]" userId="f9f029c9-d743-4d60-9f2c-e74bdec1ab07" providerId="ADAL" clId="{D5219305-CFE5-4754-B9B2-32BA4D714EFA}" dt="2023-03-21T23:09:22.983" v="305" actId="113"/>
          <ac:spMkLst>
            <pc:docMk/>
            <pc:sldMk cId="4044487715" sldId="297"/>
            <ac:spMk id="9" creationId="{D5FC0ADE-655C-4E3F-AC9E-CC69ED5D6BA8}"/>
          </ac:spMkLst>
        </pc:spChg>
        <pc:spChg chg="mod">
          <ac:chgData name="TAN Mei Yi [Harrisdale Senior High School]" userId="f9f029c9-d743-4d60-9f2c-e74bdec1ab07" providerId="ADAL" clId="{D5219305-CFE5-4754-B9B2-32BA4D714EFA}" dt="2023-03-21T23:09:22.983" v="305" actId="113"/>
          <ac:spMkLst>
            <pc:docMk/>
            <pc:sldMk cId="4044487715" sldId="297"/>
            <ac:spMk id="10" creationId="{2697A21E-A6E9-497A-847B-AE56FBB63E88}"/>
          </ac:spMkLst>
        </pc:spChg>
        <pc:spChg chg="mod">
          <ac:chgData name="TAN Mei Yi [Harrisdale Senior High School]" userId="f9f029c9-d743-4d60-9f2c-e74bdec1ab07" providerId="ADAL" clId="{D5219305-CFE5-4754-B9B2-32BA4D714EFA}" dt="2023-03-21T23:09:58.291" v="308" actId="207"/>
          <ac:spMkLst>
            <pc:docMk/>
            <pc:sldMk cId="4044487715" sldId="297"/>
            <ac:spMk id="11" creationId="{71BE780A-D877-4FF7-B51C-6CDF418F2AF6}"/>
          </ac:spMkLst>
        </pc:spChg>
        <pc:spChg chg="mod">
          <ac:chgData name="TAN Mei Yi [Harrisdale Senior High School]" userId="f9f029c9-d743-4d60-9f2c-e74bdec1ab07" providerId="ADAL" clId="{D5219305-CFE5-4754-B9B2-32BA4D714EFA}" dt="2023-03-21T23:09:58.291" v="308" actId="207"/>
          <ac:spMkLst>
            <pc:docMk/>
            <pc:sldMk cId="4044487715" sldId="297"/>
            <ac:spMk id="12" creationId="{C10EA0C3-B7D9-47F4-90DD-E27F774F754E}"/>
          </ac:spMkLst>
        </pc:spChg>
        <pc:spChg chg="mod">
          <ac:chgData name="TAN Mei Yi [Harrisdale Senior High School]" userId="f9f029c9-d743-4d60-9f2c-e74bdec1ab07" providerId="ADAL" clId="{D5219305-CFE5-4754-B9B2-32BA4D714EFA}" dt="2023-03-21T23:09:58.291" v="308" actId="207"/>
          <ac:spMkLst>
            <pc:docMk/>
            <pc:sldMk cId="4044487715" sldId="297"/>
            <ac:spMk id="13" creationId="{99CBC0D9-3AC4-464F-B6EA-B326C458A37B}"/>
          </ac:spMkLst>
        </pc:spChg>
        <pc:graphicFrameChg chg="mod modGraphic">
          <ac:chgData name="TAN Mei Yi [Harrisdale Senior High School]" userId="f9f029c9-d743-4d60-9f2c-e74bdec1ab07" providerId="ADAL" clId="{D5219305-CFE5-4754-B9B2-32BA4D714EFA}" dt="2023-03-21T23:09:00.385" v="304" actId="12385"/>
          <ac:graphicFrameMkLst>
            <pc:docMk/>
            <pc:sldMk cId="4044487715" sldId="297"/>
            <ac:graphicFrameMk id="2" creationId="{86E0E68A-567E-4F86-94F7-7B3BF8E775C2}"/>
          </ac:graphicFrameMkLst>
        </pc:graphicFrameChg>
      </pc:sldChg>
      <pc:sldChg chg="modSp add mod">
        <pc:chgData name="TAN Mei Yi [Harrisdale Senior High School]" userId="f9f029c9-d743-4d60-9f2c-e74bdec1ab07" providerId="ADAL" clId="{D5219305-CFE5-4754-B9B2-32BA4D714EFA}" dt="2023-03-21T23:05:39.130" v="281" actId="208"/>
        <pc:sldMkLst>
          <pc:docMk/>
          <pc:sldMk cId="580639594" sldId="298"/>
        </pc:sldMkLst>
        <pc:spChg chg="mod">
          <ac:chgData name="TAN Mei Yi [Harrisdale Senior High School]" userId="f9f029c9-d743-4d60-9f2c-e74bdec1ab07" providerId="ADAL" clId="{D5219305-CFE5-4754-B9B2-32BA4D714EFA}" dt="2023-03-21T23:05:39.130" v="281" actId="208"/>
          <ac:spMkLst>
            <pc:docMk/>
            <pc:sldMk cId="580639594" sldId="298"/>
            <ac:spMk id="2" creationId="{73349EF4-12E5-4A07-8CCC-98FFCD97C411}"/>
          </ac:spMkLst>
        </pc:spChg>
      </pc:sldChg>
      <pc:sldChg chg="addSp delSp modSp add mod ord delAnim modAnim">
        <pc:chgData name="TAN Mei Yi [Harrisdale Senior High School]" userId="f9f029c9-d743-4d60-9f2c-e74bdec1ab07" providerId="ADAL" clId="{D5219305-CFE5-4754-B9B2-32BA4D714EFA}" dt="2023-03-22T12:27:03.417" v="1620" actId="1076"/>
        <pc:sldMkLst>
          <pc:docMk/>
          <pc:sldMk cId="2853611958" sldId="299"/>
        </pc:sldMkLst>
        <pc:spChg chg="add del mod">
          <ac:chgData name="TAN Mei Yi [Harrisdale Senior High School]" userId="f9f029c9-d743-4d60-9f2c-e74bdec1ab07" providerId="ADAL" clId="{D5219305-CFE5-4754-B9B2-32BA4D714EFA}" dt="2023-03-22T12:15:32.517" v="1446" actId="20577"/>
          <ac:spMkLst>
            <pc:docMk/>
            <pc:sldMk cId="2853611958" sldId="299"/>
            <ac:spMk id="3" creationId="{00000000-0000-0000-0000-000000000000}"/>
          </ac:spMkLst>
        </pc:spChg>
        <pc:spChg chg="add del">
          <ac:chgData name="TAN Mei Yi [Harrisdale Senior High School]" userId="f9f029c9-d743-4d60-9f2c-e74bdec1ab07" providerId="ADAL" clId="{D5219305-CFE5-4754-B9B2-32BA4D714EFA}" dt="2023-03-21T23:30:36.628" v="503"/>
          <ac:spMkLst>
            <pc:docMk/>
            <pc:sldMk cId="2853611958" sldId="299"/>
            <ac:spMk id="5" creationId="{EC3499AE-438E-99BF-4ACD-666CA50F09CF}"/>
          </ac:spMkLst>
        </pc:spChg>
        <pc:spChg chg="add del mod">
          <ac:chgData name="TAN Mei Yi [Harrisdale Senior High School]" userId="f9f029c9-d743-4d60-9f2c-e74bdec1ab07" providerId="ADAL" clId="{D5219305-CFE5-4754-B9B2-32BA4D714EFA}" dt="2023-03-21T23:30:40.668" v="506"/>
          <ac:spMkLst>
            <pc:docMk/>
            <pc:sldMk cId="2853611958" sldId="299"/>
            <ac:spMk id="6" creationId="{C8F13BFB-26CE-0888-72E3-4DF97E0793A7}"/>
          </ac:spMkLst>
        </pc:spChg>
        <pc:spChg chg="add del">
          <ac:chgData name="TAN Mei Yi [Harrisdale Senior High School]" userId="f9f029c9-d743-4d60-9f2c-e74bdec1ab07" providerId="ADAL" clId="{D5219305-CFE5-4754-B9B2-32BA4D714EFA}" dt="2023-03-21T23:32:49.868" v="526"/>
          <ac:spMkLst>
            <pc:docMk/>
            <pc:sldMk cId="2853611958" sldId="299"/>
            <ac:spMk id="7" creationId="{B95EF028-6024-4F46-C1FE-1D2B562B0213}"/>
          </ac:spMkLst>
        </pc:spChg>
        <pc:spChg chg="add del mod">
          <ac:chgData name="TAN Mei Yi [Harrisdale Senior High School]" userId="f9f029c9-d743-4d60-9f2c-e74bdec1ab07" providerId="ADAL" clId="{D5219305-CFE5-4754-B9B2-32BA4D714EFA}" dt="2023-03-22T11:52:10.955" v="1075"/>
          <ac:spMkLst>
            <pc:docMk/>
            <pc:sldMk cId="2853611958" sldId="299"/>
            <ac:spMk id="8" creationId="{B3B7379B-2614-B7B5-F8BD-EDD898C5BF3C}"/>
          </ac:spMkLst>
        </pc:spChg>
        <pc:spChg chg="add del mod">
          <ac:chgData name="TAN Mei Yi [Harrisdale Senior High School]" userId="f9f029c9-d743-4d60-9f2c-e74bdec1ab07" providerId="ADAL" clId="{D5219305-CFE5-4754-B9B2-32BA4D714EFA}" dt="2023-03-22T11:57:02.293" v="1077"/>
          <ac:spMkLst>
            <pc:docMk/>
            <pc:sldMk cId="2853611958" sldId="299"/>
            <ac:spMk id="9" creationId="{FE131CC6-F90E-9B96-6BCF-5C21EA95CE7A}"/>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1" creationId="{72488F39-CE12-9585-35B0-B0E2BEC507BB}"/>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2" creationId="{DF097879-7ABD-328C-DB38-A58153049BC0}"/>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3" creationId="{D17ED47B-B9CF-EA23-CED4-C98934830072}"/>
          </ac:spMkLst>
        </pc:spChg>
        <pc:spChg chg="add del mod">
          <ac:chgData name="TAN Mei Yi [Harrisdale Senior High School]" userId="f9f029c9-d743-4d60-9f2c-e74bdec1ab07" providerId="ADAL" clId="{D5219305-CFE5-4754-B9B2-32BA4D714EFA}" dt="2023-03-22T12:04:29.096" v="1237" actId="478"/>
          <ac:spMkLst>
            <pc:docMk/>
            <pc:sldMk cId="2853611958" sldId="299"/>
            <ac:spMk id="14" creationId="{DC2FD717-3229-FEF3-6710-63663C395816}"/>
          </ac:spMkLst>
        </pc:spChg>
        <pc:spChg chg="add mod">
          <ac:chgData name="TAN Mei Yi [Harrisdale Senior High School]" userId="f9f029c9-d743-4d60-9f2c-e74bdec1ab07" providerId="ADAL" clId="{D5219305-CFE5-4754-B9B2-32BA4D714EFA}" dt="2023-03-22T12:24:31.619" v="1573" actId="1076"/>
          <ac:spMkLst>
            <pc:docMk/>
            <pc:sldMk cId="2853611958" sldId="299"/>
            <ac:spMk id="16" creationId="{CFC71946-93C2-6D56-D7A9-838DAAC9D0BD}"/>
          </ac:spMkLst>
        </pc:spChg>
        <pc:spChg chg="add mod">
          <ac:chgData name="TAN Mei Yi [Harrisdale Senior High School]" userId="f9f029c9-d743-4d60-9f2c-e74bdec1ab07" providerId="ADAL" clId="{D5219305-CFE5-4754-B9B2-32BA4D714EFA}" dt="2023-03-22T12:25:11.015" v="1574" actId="1076"/>
          <ac:spMkLst>
            <pc:docMk/>
            <pc:sldMk cId="2853611958" sldId="299"/>
            <ac:spMk id="17" creationId="{DE4B203D-1510-2C82-1DAB-CC281D75C62B}"/>
          </ac:spMkLst>
        </pc:spChg>
        <pc:spChg chg="add mod">
          <ac:chgData name="TAN Mei Yi [Harrisdale Senior High School]" userId="f9f029c9-d743-4d60-9f2c-e74bdec1ab07" providerId="ADAL" clId="{D5219305-CFE5-4754-B9B2-32BA4D714EFA}" dt="2023-03-22T12:25:11.015" v="1574" actId="1076"/>
          <ac:spMkLst>
            <pc:docMk/>
            <pc:sldMk cId="2853611958" sldId="299"/>
            <ac:spMk id="18" creationId="{4442E008-B3F1-5EA5-BA5A-EA7781C96455}"/>
          </ac:spMkLst>
        </pc:spChg>
        <pc:spChg chg="add mod">
          <ac:chgData name="TAN Mei Yi [Harrisdale Senior High School]" userId="f9f029c9-d743-4d60-9f2c-e74bdec1ab07" providerId="ADAL" clId="{D5219305-CFE5-4754-B9B2-32BA4D714EFA}" dt="2023-03-22T12:25:15.849" v="1575" actId="1076"/>
          <ac:spMkLst>
            <pc:docMk/>
            <pc:sldMk cId="2853611958" sldId="299"/>
            <ac:spMk id="19" creationId="{F0D44CC8-01EF-5C5C-AA05-9029CD236ED4}"/>
          </ac:spMkLst>
        </pc:spChg>
        <pc:spChg chg="add mod">
          <ac:chgData name="TAN Mei Yi [Harrisdale Senior High School]" userId="f9f029c9-d743-4d60-9f2c-e74bdec1ab07" providerId="ADAL" clId="{D5219305-CFE5-4754-B9B2-32BA4D714EFA}" dt="2023-03-22T12:25:15.849" v="1575" actId="1076"/>
          <ac:spMkLst>
            <pc:docMk/>
            <pc:sldMk cId="2853611958" sldId="299"/>
            <ac:spMk id="20" creationId="{0421DCBD-60B9-0BF4-89B2-8DF67529E160}"/>
          </ac:spMkLst>
        </pc:spChg>
        <pc:spChg chg="add mod">
          <ac:chgData name="TAN Mei Yi [Harrisdale Senior High School]" userId="f9f029c9-d743-4d60-9f2c-e74bdec1ab07" providerId="ADAL" clId="{D5219305-CFE5-4754-B9B2-32BA4D714EFA}" dt="2023-03-22T12:25:31.632" v="1577" actId="1076"/>
          <ac:spMkLst>
            <pc:docMk/>
            <pc:sldMk cId="2853611958" sldId="299"/>
            <ac:spMk id="21" creationId="{240B8298-2926-5B30-9F2B-2CF22D100EC4}"/>
          </ac:spMkLst>
        </pc:spChg>
        <pc:spChg chg="add mod">
          <ac:chgData name="TAN Mei Yi [Harrisdale Senior High School]" userId="f9f029c9-d743-4d60-9f2c-e74bdec1ab07" providerId="ADAL" clId="{D5219305-CFE5-4754-B9B2-32BA4D714EFA}" dt="2023-03-22T12:25:31.632" v="1577" actId="1076"/>
          <ac:spMkLst>
            <pc:docMk/>
            <pc:sldMk cId="2853611958" sldId="299"/>
            <ac:spMk id="22" creationId="{EB499464-D83F-95B7-BD24-A7D22C781F7E}"/>
          </ac:spMkLst>
        </pc:spChg>
        <pc:spChg chg="add mod">
          <ac:chgData name="TAN Mei Yi [Harrisdale Senior High School]" userId="f9f029c9-d743-4d60-9f2c-e74bdec1ab07" providerId="ADAL" clId="{D5219305-CFE5-4754-B9B2-32BA4D714EFA}" dt="2023-03-22T12:25:22.205" v="1576" actId="1076"/>
          <ac:spMkLst>
            <pc:docMk/>
            <pc:sldMk cId="2853611958" sldId="299"/>
            <ac:spMk id="23" creationId="{756FA04B-51CC-2624-FFAA-935DC3DC4D8A}"/>
          </ac:spMkLst>
        </pc:spChg>
        <pc:spChg chg="add mod">
          <ac:chgData name="TAN Mei Yi [Harrisdale Senior High School]" userId="f9f029c9-d743-4d60-9f2c-e74bdec1ab07" providerId="ADAL" clId="{D5219305-CFE5-4754-B9B2-32BA4D714EFA}" dt="2023-03-22T12:25:22.205" v="1576" actId="1076"/>
          <ac:spMkLst>
            <pc:docMk/>
            <pc:sldMk cId="2853611958" sldId="299"/>
            <ac:spMk id="24" creationId="{FE2586AB-DF1E-A0C7-C9F9-D82E63B80DF3}"/>
          </ac:spMkLst>
        </pc:spChg>
        <pc:spChg chg="add mod">
          <ac:chgData name="TAN Mei Yi [Harrisdale Senior High School]" userId="f9f029c9-d743-4d60-9f2c-e74bdec1ab07" providerId="ADAL" clId="{D5219305-CFE5-4754-B9B2-32BA4D714EFA}" dt="2023-03-22T12:25:47.070" v="1579" actId="1076"/>
          <ac:spMkLst>
            <pc:docMk/>
            <pc:sldMk cId="2853611958" sldId="299"/>
            <ac:spMk id="25" creationId="{5A8BCEBE-63D7-69C7-9F75-8C47488CD5D0}"/>
          </ac:spMkLst>
        </pc:spChg>
        <pc:spChg chg="add mod">
          <ac:chgData name="TAN Mei Yi [Harrisdale Senior High School]" userId="f9f029c9-d743-4d60-9f2c-e74bdec1ab07" providerId="ADAL" clId="{D5219305-CFE5-4754-B9B2-32BA4D714EFA}" dt="2023-03-22T12:26:03.909" v="1582" actId="1076"/>
          <ac:spMkLst>
            <pc:docMk/>
            <pc:sldMk cId="2853611958" sldId="299"/>
            <ac:spMk id="26" creationId="{F25313A1-F8F0-5374-160B-E2DCB9557CA7}"/>
          </ac:spMkLst>
        </pc:spChg>
        <pc:spChg chg="add mod">
          <ac:chgData name="TAN Mei Yi [Harrisdale Senior High School]" userId="f9f029c9-d743-4d60-9f2c-e74bdec1ab07" providerId="ADAL" clId="{D5219305-CFE5-4754-B9B2-32BA4D714EFA}" dt="2023-03-22T12:26:11.210" v="1583" actId="1076"/>
          <ac:spMkLst>
            <pc:docMk/>
            <pc:sldMk cId="2853611958" sldId="299"/>
            <ac:spMk id="27" creationId="{5697D611-704A-E3D0-41CA-20D4E1EA9319}"/>
          </ac:spMkLst>
        </pc:spChg>
        <pc:spChg chg="add mod">
          <ac:chgData name="TAN Mei Yi [Harrisdale Senior High School]" userId="f9f029c9-d743-4d60-9f2c-e74bdec1ab07" providerId="ADAL" clId="{D5219305-CFE5-4754-B9B2-32BA4D714EFA}" dt="2023-03-22T12:26:16.249" v="1584" actId="1076"/>
          <ac:spMkLst>
            <pc:docMk/>
            <pc:sldMk cId="2853611958" sldId="299"/>
            <ac:spMk id="28" creationId="{E9AD5605-EA6B-891D-1739-B72476D842E0}"/>
          </ac:spMkLst>
        </pc:spChg>
        <pc:spChg chg="add mod">
          <ac:chgData name="TAN Mei Yi [Harrisdale Senior High School]" userId="f9f029c9-d743-4d60-9f2c-e74bdec1ab07" providerId="ADAL" clId="{D5219305-CFE5-4754-B9B2-32BA4D714EFA}" dt="2023-03-22T12:27:03.417" v="1620" actId="1076"/>
          <ac:spMkLst>
            <pc:docMk/>
            <pc:sldMk cId="2853611958" sldId="299"/>
            <ac:spMk id="29" creationId="{C61EA30E-33A1-37EC-3812-9C9F55236398}"/>
          </ac:spMkLst>
        </pc:spChg>
        <pc:graphicFrameChg chg="del">
          <ac:chgData name="TAN Mei Yi [Harrisdale Senior High School]" userId="f9f029c9-d743-4d60-9f2c-e74bdec1ab07" providerId="ADAL" clId="{D5219305-CFE5-4754-B9B2-32BA4D714EFA}" dt="2023-03-21T23:28:54.166" v="501" actId="478"/>
          <ac:graphicFrameMkLst>
            <pc:docMk/>
            <pc:sldMk cId="2853611958" sldId="299"/>
            <ac:graphicFrameMk id="4" creationId="{00000000-0000-0000-0000-000000000000}"/>
          </ac:graphicFrameMkLst>
        </pc:graphicFrameChg>
        <pc:graphicFrameChg chg="add mod modGraphic">
          <ac:chgData name="TAN Mei Yi [Harrisdale Senior High School]" userId="f9f029c9-d743-4d60-9f2c-e74bdec1ab07" providerId="ADAL" clId="{D5219305-CFE5-4754-B9B2-32BA4D714EFA}" dt="2023-03-22T12:24:24.745" v="1572" actId="20577"/>
          <ac:graphicFrameMkLst>
            <pc:docMk/>
            <pc:sldMk cId="2853611958" sldId="299"/>
            <ac:graphicFrameMk id="10" creationId="{61298317-E250-C7BB-7734-F0110C8544B6}"/>
          </ac:graphicFrameMkLst>
        </pc:graphicFrameChg>
      </pc:sldChg>
      <pc:sldChg chg="addSp modSp add mod modAnim">
        <pc:chgData name="TAN Mei Yi [Harrisdale Senior High School]" userId="f9f029c9-d743-4d60-9f2c-e74bdec1ab07" providerId="ADAL" clId="{D5219305-CFE5-4754-B9B2-32BA4D714EFA}" dt="2023-03-22T11:49:00.293" v="1061" actId="1076"/>
        <pc:sldMkLst>
          <pc:docMk/>
          <pc:sldMk cId="3114966878" sldId="300"/>
        </pc:sldMkLst>
        <pc:spChg chg="mod">
          <ac:chgData name="TAN Mei Yi [Harrisdale Senior High School]" userId="f9f029c9-d743-4d60-9f2c-e74bdec1ab07" providerId="ADAL" clId="{D5219305-CFE5-4754-B9B2-32BA4D714EFA}" dt="2023-03-22T09:12:51.321" v="858" actId="14100"/>
          <ac:spMkLst>
            <pc:docMk/>
            <pc:sldMk cId="3114966878" sldId="300"/>
            <ac:spMk id="3" creationId="{00000000-0000-0000-0000-000000000000}"/>
          </ac:spMkLst>
        </pc:spChg>
        <pc:spChg chg="add mod">
          <ac:chgData name="TAN Mei Yi [Harrisdale Senior High School]" userId="f9f029c9-d743-4d60-9f2c-e74bdec1ab07" providerId="ADAL" clId="{D5219305-CFE5-4754-B9B2-32BA4D714EFA}" dt="2023-03-22T11:46:07.031" v="922" actId="113"/>
          <ac:spMkLst>
            <pc:docMk/>
            <pc:sldMk cId="3114966878" sldId="300"/>
            <ac:spMk id="5" creationId="{3218ED83-0FF9-3BD7-254C-3459DDA7881A}"/>
          </ac:spMkLst>
        </pc:spChg>
        <pc:spChg chg="add mod">
          <ac:chgData name="TAN Mei Yi [Harrisdale Senior High School]" userId="f9f029c9-d743-4d60-9f2c-e74bdec1ab07" providerId="ADAL" clId="{D5219305-CFE5-4754-B9B2-32BA4D714EFA}" dt="2023-03-22T11:47:17.800" v="989" actId="20577"/>
          <ac:spMkLst>
            <pc:docMk/>
            <pc:sldMk cId="3114966878" sldId="300"/>
            <ac:spMk id="6" creationId="{E9C84CC9-C91F-61D4-C312-4A57018F217B}"/>
          </ac:spMkLst>
        </pc:spChg>
        <pc:spChg chg="add mod">
          <ac:chgData name="TAN Mei Yi [Harrisdale Senior High School]" userId="f9f029c9-d743-4d60-9f2c-e74bdec1ab07" providerId="ADAL" clId="{D5219305-CFE5-4754-B9B2-32BA4D714EFA}" dt="2023-03-22T11:48:41.962" v="1013" actId="1076"/>
          <ac:spMkLst>
            <pc:docMk/>
            <pc:sldMk cId="3114966878" sldId="300"/>
            <ac:spMk id="7" creationId="{7B82C72F-E52D-B4D6-CDC6-F768EB89445C}"/>
          </ac:spMkLst>
        </pc:spChg>
        <pc:spChg chg="add mod">
          <ac:chgData name="TAN Mei Yi [Harrisdale Senior High School]" userId="f9f029c9-d743-4d60-9f2c-e74bdec1ab07" providerId="ADAL" clId="{D5219305-CFE5-4754-B9B2-32BA4D714EFA}" dt="2023-03-22T11:49:00.293" v="1061" actId="1076"/>
          <ac:spMkLst>
            <pc:docMk/>
            <pc:sldMk cId="3114966878" sldId="300"/>
            <ac:spMk id="8" creationId="{43677A3E-D2C0-BA23-0B4C-100EFDF98D2B}"/>
          </ac:spMkLst>
        </pc:spChg>
        <pc:graphicFrameChg chg="add mod modGraphic">
          <ac:chgData name="TAN Mei Yi [Harrisdale Senior High School]" userId="f9f029c9-d743-4d60-9f2c-e74bdec1ab07" providerId="ADAL" clId="{D5219305-CFE5-4754-B9B2-32BA4D714EFA}" dt="2023-03-22T11:46:47.540" v="948" actId="403"/>
          <ac:graphicFrameMkLst>
            <pc:docMk/>
            <pc:sldMk cId="3114966878" sldId="300"/>
            <ac:graphicFrameMk id="4" creationId="{5FE242D1-FAE0-7F45-16D4-3E7C7649097A}"/>
          </ac:graphicFrameMkLst>
        </pc:graphicFrameChg>
      </pc:sldChg>
      <pc:sldChg chg="addSp delSp modSp add del mod ord delAnim">
        <pc:chgData name="TAN Mei Yi [Harrisdale Senior High School]" userId="f9f029c9-d743-4d60-9f2c-e74bdec1ab07" providerId="ADAL" clId="{D5219305-CFE5-4754-B9B2-32BA4D714EFA}" dt="2023-03-22T12:27:05.717" v="1621" actId="47"/>
        <pc:sldMkLst>
          <pc:docMk/>
          <pc:sldMk cId="3299135866" sldId="301"/>
        </pc:sldMkLst>
        <pc:spChg chg="del">
          <ac:chgData name="TAN Mei Yi [Harrisdale Senior High School]" userId="f9f029c9-d743-4d60-9f2c-e74bdec1ab07" providerId="ADAL" clId="{D5219305-CFE5-4754-B9B2-32BA4D714EFA}" dt="2023-03-21T23:33:34.805" v="567" actId="478"/>
          <ac:spMkLst>
            <pc:docMk/>
            <pc:sldMk cId="3299135866" sldId="301"/>
            <ac:spMk id="3" creationId="{1FED8B6B-AFA6-4AC1-939B-07D11BAE8425}"/>
          </ac:spMkLst>
        </pc:spChg>
        <pc:spChg chg="del">
          <ac:chgData name="TAN Mei Yi [Harrisdale Senior High School]" userId="f9f029c9-d743-4d60-9f2c-e74bdec1ab07" providerId="ADAL" clId="{D5219305-CFE5-4754-B9B2-32BA4D714EFA}" dt="2023-03-21T23:33:32.091" v="566" actId="478"/>
          <ac:spMkLst>
            <pc:docMk/>
            <pc:sldMk cId="3299135866" sldId="301"/>
            <ac:spMk id="7" creationId="{C645A868-6B43-41F7-B4A0-4086CCF16D17}"/>
          </ac:spMkLst>
        </pc:spChg>
        <pc:spChg chg="add del mod">
          <ac:chgData name="TAN Mei Yi [Harrisdale Senior High School]" userId="f9f029c9-d743-4d60-9f2c-e74bdec1ab07" providerId="ADAL" clId="{D5219305-CFE5-4754-B9B2-32BA4D714EFA}" dt="2023-03-21T23:33:37.824" v="568" actId="478"/>
          <ac:spMkLst>
            <pc:docMk/>
            <pc:sldMk cId="3299135866" sldId="301"/>
            <ac:spMk id="8" creationId="{1940E5A2-8FCC-D930-C71B-0274939FB198}"/>
          </ac:spMkLst>
        </pc:spChg>
        <pc:picChg chg="del">
          <ac:chgData name="TAN Mei Yi [Harrisdale Senior High School]" userId="f9f029c9-d743-4d60-9f2c-e74bdec1ab07" providerId="ADAL" clId="{D5219305-CFE5-4754-B9B2-32BA4D714EFA}" dt="2023-03-21T23:33:32.091" v="566" actId="478"/>
          <ac:picMkLst>
            <pc:docMk/>
            <pc:sldMk cId="3299135866" sldId="301"/>
            <ac:picMk id="2" creationId="{75FB75DD-13BC-4A2F-A4B8-CEEE8B07F4FF}"/>
          </ac:picMkLst>
        </pc:picChg>
        <pc:picChg chg="del">
          <ac:chgData name="TAN Mei Yi [Harrisdale Senior High School]" userId="f9f029c9-d743-4d60-9f2c-e74bdec1ab07" providerId="ADAL" clId="{D5219305-CFE5-4754-B9B2-32BA4D714EFA}" dt="2023-03-21T23:33:32.091" v="566" actId="478"/>
          <ac:picMkLst>
            <pc:docMk/>
            <pc:sldMk cId="3299135866" sldId="301"/>
            <ac:picMk id="5" creationId="{7EBE5D6A-ADB4-46B3-B63B-ACEE528328D7}"/>
          </ac:picMkLst>
        </pc:picChg>
        <pc:picChg chg="add">
          <ac:chgData name="TAN Mei Yi [Harrisdale Senior High School]" userId="f9f029c9-d743-4d60-9f2c-e74bdec1ab07" providerId="ADAL" clId="{D5219305-CFE5-4754-B9B2-32BA4D714EFA}" dt="2023-03-21T23:34:04.280" v="569" actId="22"/>
          <ac:picMkLst>
            <pc:docMk/>
            <pc:sldMk cId="3299135866" sldId="301"/>
            <ac:picMk id="10" creationId="{E05833F0-068E-6B82-B112-31EAA2E99E8E}"/>
          </ac:picMkLst>
        </pc:picChg>
      </pc:sldChg>
      <pc:sldChg chg="addSp modSp add mod modAnim">
        <pc:chgData name="TAN Mei Yi [Harrisdale Senior High School]" userId="f9f029c9-d743-4d60-9f2c-e74bdec1ab07" providerId="ADAL" clId="{D5219305-CFE5-4754-B9B2-32BA4D714EFA}" dt="2023-03-22T00:27:57.498" v="855" actId="20577"/>
        <pc:sldMkLst>
          <pc:docMk/>
          <pc:sldMk cId="1230475780" sldId="302"/>
        </pc:sldMkLst>
        <pc:spChg chg="add mod">
          <ac:chgData name="TAN Mei Yi [Harrisdale Senior High School]" userId="f9f029c9-d743-4d60-9f2c-e74bdec1ab07" providerId="ADAL" clId="{D5219305-CFE5-4754-B9B2-32BA4D714EFA}" dt="2023-03-22T00:25:07.776" v="697" actId="1076"/>
          <ac:spMkLst>
            <pc:docMk/>
            <pc:sldMk cId="1230475780" sldId="302"/>
            <ac:spMk id="2" creationId="{5A549E39-3005-72E6-6377-BEC41EE6993B}"/>
          </ac:spMkLst>
        </pc:spChg>
        <pc:spChg chg="mod">
          <ac:chgData name="TAN Mei Yi [Harrisdale Senior High School]" userId="f9f029c9-d743-4d60-9f2c-e74bdec1ab07" providerId="ADAL" clId="{D5219305-CFE5-4754-B9B2-32BA4D714EFA}" dt="2023-03-22T00:22:33.399" v="594" actId="1076"/>
          <ac:spMkLst>
            <pc:docMk/>
            <pc:sldMk cId="1230475780" sldId="302"/>
            <ac:spMk id="3" creationId="{CB2B4E30-DA1F-4A81-AF32-26E9950B20CD}"/>
          </ac:spMkLst>
        </pc:spChg>
        <pc:spChg chg="mod">
          <ac:chgData name="TAN Mei Yi [Harrisdale Senior High School]" userId="f9f029c9-d743-4d60-9f2c-e74bdec1ab07" providerId="ADAL" clId="{D5219305-CFE5-4754-B9B2-32BA4D714EFA}" dt="2023-03-22T00:21:24.181" v="589" actId="20577"/>
          <ac:spMkLst>
            <pc:docMk/>
            <pc:sldMk cId="1230475780" sldId="302"/>
            <ac:spMk id="4" creationId="{A3BBB98E-2CBB-45FD-B826-233E3D019346}"/>
          </ac:spMkLst>
        </pc:spChg>
        <pc:spChg chg="add mod">
          <ac:chgData name="TAN Mei Yi [Harrisdale Senior High School]" userId="f9f029c9-d743-4d60-9f2c-e74bdec1ab07" providerId="ADAL" clId="{D5219305-CFE5-4754-B9B2-32BA4D714EFA}" dt="2023-03-22T00:25:43.726" v="745" actId="1076"/>
          <ac:spMkLst>
            <pc:docMk/>
            <pc:sldMk cId="1230475780" sldId="302"/>
            <ac:spMk id="5" creationId="{4A0926DC-A011-886D-70AF-DBFBF038E243}"/>
          </ac:spMkLst>
        </pc:spChg>
        <pc:spChg chg="add mod">
          <ac:chgData name="TAN Mei Yi [Harrisdale Senior High School]" userId="f9f029c9-d743-4d60-9f2c-e74bdec1ab07" providerId="ADAL" clId="{D5219305-CFE5-4754-B9B2-32BA4D714EFA}" dt="2023-03-22T00:26:34.968" v="790" actId="1076"/>
          <ac:spMkLst>
            <pc:docMk/>
            <pc:sldMk cId="1230475780" sldId="302"/>
            <ac:spMk id="6" creationId="{2AA6E369-24AC-53CE-2420-7166CA83291D}"/>
          </ac:spMkLst>
        </pc:spChg>
        <pc:spChg chg="add mod">
          <ac:chgData name="TAN Mei Yi [Harrisdale Senior High School]" userId="f9f029c9-d743-4d60-9f2c-e74bdec1ab07" providerId="ADAL" clId="{D5219305-CFE5-4754-B9B2-32BA4D714EFA}" dt="2023-03-22T00:27:29.131" v="831" actId="1076"/>
          <ac:spMkLst>
            <pc:docMk/>
            <pc:sldMk cId="1230475780" sldId="302"/>
            <ac:spMk id="7" creationId="{2420FFCB-9926-A889-C6D8-31E925154041}"/>
          </ac:spMkLst>
        </pc:spChg>
        <pc:spChg chg="add mod">
          <ac:chgData name="TAN Mei Yi [Harrisdale Senior High School]" userId="f9f029c9-d743-4d60-9f2c-e74bdec1ab07" providerId="ADAL" clId="{D5219305-CFE5-4754-B9B2-32BA4D714EFA}" dt="2023-03-22T00:27:57.498" v="855" actId="20577"/>
          <ac:spMkLst>
            <pc:docMk/>
            <pc:sldMk cId="1230475780" sldId="302"/>
            <ac:spMk id="8" creationId="{7E168AF8-5125-F02D-C0A2-A7657D146BAC}"/>
          </ac:spMkLst>
        </pc:spChg>
        <pc:spChg chg="add mod">
          <ac:chgData name="TAN Mei Yi [Harrisdale Senior High School]" userId="f9f029c9-d743-4d60-9f2c-e74bdec1ab07" providerId="ADAL" clId="{D5219305-CFE5-4754-B9B2-32BA4D714EFA}" dt="2023-03-22T00:27:39.388" v="846" actId="20577"/>
          <ac:spMkLst>
            <pc:docMk/>
            <pc:sldMk cId="1230475780" sldId="302"/>
            <ac:spMk id="9" creationId="{7D97D802-6097-25E3-972C-8C0DE34A7375}"/>
          </ac:spMkLst>
        </pc:spChg>
        <pc:spChg chg="add mod">
          <ac:chgData name="TAN Mei Yi [Harrisdale Senior High School]" userId="f9f029c9-d743-4d60-9f2c-e74bdec1ab07" providerId="ADAL" clId="{D5219305-CFE5-4754-B9B2-32BA4D714EFA}" dt="2023-03-22T00:27:49.537" v="852" actId="6549"/>
          <ac:spMkLst>
            <pc:docMk/>
            <pc:sldMk cId="1230475780" sldId="302"/>
            <ac:spMk id="10" creationId="{A8DFB2ED-AE47-4113-3845-B61F61E0076D}"/>
          </ac:spMkLst>
        </pc:spChg>
      </pc:sldChg>
      <pc:sldChg chg="addSp delSp modSp add mod modAnim">
        <pc:chgData name="TAN Mei Yi [Harrisdale Senior High School]" userId="f9f029c9-d743-4d60-9f2c-e74bdec1ab07" providerId="ADAL" clId="{D5219305-CFE5-4754-B9B2-32BA4D714EFA}" dt="2023-03-23T00:08:09.119" v="3144" actId="478"/>
        <pc:sldMkLst>
          <pc:docMk/>
          <pc:sldMk cId="338124706" sldId="303"/>
        </pc:sldMkLst>
        <pc:spChg chg="mod">
          <ac:chgData name="TAN Mei Yi [Harrisdale Senior High School]" userId="f9f029c9-d743-4d60-9f2c-e74bdec1ab07" providerId="ADAL" clId="{D5219305-CFE5-4754-B9B2-32BA4D714EFA}" dt="2023-03-23T00:03:34.235" v="2920" actId="27636"/>
          <ac:spMkLst>
            <pc:docMk/>
            <pc:sldMk cId="338124706" sldId="303"/>
            <ac:spMk id="3" creationId="{00000000-0000-0000-0000-000000000000}"/>
          </ac:spMkLst>
        </pc:spChg>
        <pc:spChg chg="add del mod">
          <ac:chgData name="TAN Mei Yi [Harrisdale Senior High School]" userId="f9f029c9-d743-4d60-9f2c-e74bdec1ab07" providerId="ADAL" clId="{D5219305-CFE5-4754-B9B2-32BA4D714EFA}" dt="2023-03-22T12:33:42.944" v="1634" actId="478"/>
          <ac:spMkLst>
            <pc:docMk/>
            <pc:sldMk cId="338124706" sldId="303"/>
            <ac:spMk id="5" creationId="{61D2595A-F941-9F93-DCB4-601C198B8D78}"/>
          </ac:spMkLst>
        </pc:spChg>
        <pc:spChg chg="add mod">
          <ac:chgData name="TAN Mei Yi [Harrisdale Senior High School]" userId="f9f029c9-d743-4d60-9f2c-e74bdec1ab07" providerId="ADAL" clId="{D5219305-CFE5-4754-B9B2-32BA4D714EFA}" dt="2023-03-23T00:01:31.488" v="2829" actId="1076"/>
          <ac:spMkLst>
            <pc:docMk/>
            <pc:sldMk cId="338124706" sldId="303"/>
            <ac:spMk id="5" creationId="{A6AFB754-E15C-16C3-0A0A-DEB382EFCAD6}"/>
          </ac:spMkLst>
        </pc:spChg>
        <pc:spChg chg="add mod">
          <ac:chgData name="TAN Mei Yi [Harrisdale Senior High School]" userId="f9f029c9-d743-4d60-9f2c-e74bdec1ab07" providerId="ADAL" clId="{D5219305-CFE5-4754-B9B2-32BA4D714EFA}" dt="2023-03-23T00:02:39.515" v="2866" actId="1076"/>
          <ac:spMkLst>
            <pc:docMk/>
            <pc:sldMk cId="338124706" sldId="303"/>
            <ac:spMk id="6" creationId="{86C5F2AA-3404-49DC-24D9-F896A82EA4F8}"/>
          </ac:spMkLst>
        </pc:spChg>
        <pc:spChg chg="add mod">
          <ac:chgData name="TAN Mei Yi [Harrisdale Senior High School]" userId="f9f029c9-d743-4d60-9f2c-e74bdec1ab07" providerId="ADAL" clId="{D5219305-CFE5-4754-B9B2-32BA4D714EFA}" dt="2023-03-23T00:03:38.772" v="2921" actId="1076"/>
          <ac:spMkLst>
            <pc:docMk/>
            <pc:sldMk cId="338124706" sldId="303"/>
            <ac:spMk id="7" creationId="{24B47CE5-69C1-7277-9609-0BD5737A95BC}"/>
          </ac:spMkLst>
        </pc:spChg>
        <pc:spChg chg="add mod">
          <ac:chgData name="TAN Mei Yi [Harrisdale Senior High School]" userId="f9f029c9-d743-4d60-9f2c-e74bdec1ab07" providerId="ADAL" clId="{D5219305-CFE5-4754-B9B2-32BA4D714EFA}" dt="2023-03-23T00:04:11.202" v="2962" actId="1076"/>
          <ac:spMkLst>
            <pc:docMk/>
            <pc:sldMk cId="338124706" sldId="303"/>
            <ac:spMk id="8" creationId="{C3D895E9-5E36-4439-8586-14669768DB62}"/>
          </ac:spMkLst>
        </pc:spChg>
        <pc:spChg chg="add mod">
          <ac:chgData name="TAN Mei Yi [Harrisdale Senior High School]" userId="f9f029c9-d743-4d60-9f2c-e74bdec1ab07" providerId="ADAL" clId="{D5219305-CFE5-4754-B9B2-32BA4D714EFA}" dt="2023-03-23T00:04:33.302" v="2977" actId="1076"/>
          <ac:spMkLst>
            <pc:docMk/>
            <pc:sldMk cId="338124706" sldId="303"/>
            <ac:spMk id="10" creationId="{59E40761-DA14-19A8-B441-1CF9564A3F55}"/>
          </ac:spMkLst>
        </pc:spChg>
        <pc:spChg chg="add mod">
          <ac:chgData name="TAN Mei Yi [Harrisdale Senior High School]" userId="f9f029c9-d743-4d60-9f2c-e74bdec1ab07" providerId="ADAL" clId="{D5219305-CFE5-4754-B9B2-32BA4D714EFA}" dt="2023-03-23T00:05:03.198" v="2989" actId="1076"/>
          <ac:spMkLst>
            <pc:docMk/>
            <pc:sldMk cId="338124706" sldId="303"/>
            <ac:spMk id="11" creationId="{778424E9-CA5C-4169-9AAF-472BCC9B49B7}"/>
          </ac:spMkLst>
        </pc:spChg>
        <pc:spChg chg="add mod">
          <ac:chgData name="TAN Mei Yi [Harrisdale Senior High School]" userId="f9f029c9-d743-4d60-9f2c-e74bdec1ab07" providerId="ADAL" clId="{D5219305-CFE5-4754-B9B2-32BA4D714EFA}" dt="2023-03-22T23:57:57.857" v="2816" actId="1076"/>
          <ac:spMkLst>
            <pc:docMk/>
            <pc:sldMk cId="338124706" sldId="303"/>
            <ac:spMk id="12" creationId="{C9BD118A-9CAC-174B-ABE6-671EE134CFBB}"/>
          </ac:spMkLst>
        </pc:spChg>
        <pc:spChg chg="add mod">
          <ac:chgData name="TAN Mei Yi [Harrisdale Senior High School]" userId="f9f029c9-d743-4d60-9f2c-e74bdec1ab07" providerId="ADAL" clId="{D5219305-CFE5-4754-B9B2-32BA4D714EFA}" dt="2023-03-22T23:58:04.409" v="2817" actId="1076"/>
          <ac:spMkLst>
            <pc:docMk/>
            <pc:sldMk cId="338124706" sldId="303"/>
            <ac:spMk id="13" creationId="{074DE0C1-9B35-C654-5C11-26AE27FE0287}"/>
          </ac:spMkLst>
        </pc:spChg>
        <pc:spChg chg="add mod">
          <ac:chgData name="TAN Mei Yi [Harrisdale Senior High School]" userId="f9f029c9-d743-4d60-9f2c-e74bdec1ab07" providerId="ADAL" clId="{D5219305-CFE5-4754-B9B2-32BA4D714EFA}" dt="2023-03-22T23:58:26.322" v="2820" actId="1076"/>
          <ac:spMkLst>
            <pc:docMk/>
            <pc:sldMk cId="338124706" sldId="303"/>
            <ac:spMk id="14" creationId="{76D69C4A-A91B-F269-28FD-691D2EBD0E1B}"/>
          </ac:spMkLst>
        </pc:spChg>
        <pc:spChg chg="add mod">
          <ac:chgData name="TAN Mei Yi [Harrisdale Senior High School]" userId="f9f029c9-d743-4d60-9f2c-e74bdec1ab07" providerId="ADAL" clId="{D5219305-CFE5-4754-B9B2-32BA4D714EFA}" dt="2023-03-23T00:06:38.535" v="3012" actId="1076"/>
          <ac:spMkLst>
            <pc:docMk/>
            <pc:sldMk cId="338124706" sldId="303"/>
            <ac:spMk id="15" creationId="{18DA50EB-48E9-B9E9-EBA5-6A8A8BB80053}"/>
          </ac:spMkLst>
        </pc:spChg>
        <pc:spChg chg="add mod">
          <ac:chgData name="TAN Mei Yi [Harrisdale Senior High School]" userId="f9f029c9-d743-4d60-9f2c-e74bdec1ab07" providerId="ADAL" clId="{D5219305-CFE5-4754-B9B2-32BA4D714EFA}" dt="2023-03-23T00:08:05.968" v="3143" actId="208"/>
          <ac:spMkLst>
            <pc:docMk/>
            <pc:sldMk cId="338124706" sldId="303"/>
            <ac:spMk id="16" creationId="{8A75D31D-C7AA-7558-6984-01333618BE00}"/>
          </ac:spMkLst>
        </pc:spChg>
        <pc:graphicFrameChg chg="mod modGraphic">
          <ac:chgData name="TAN Mei Yi [Harrisdale Senior High School]" userId="f9f029c9-d743-4d60-9f2c-e74bdec1ab07" providerId="ADAL" clId="{D5219305-CFE5-4754-B9B2-32BA4D714EFA}" dt="2023-03-22T12:36:53.317" v="1867" actId="1076"/>
          <ac:graphicFrameMkLst>
            <pc:docMk/>
            <pc:sldMk cId="338124706" sldId="303"/>
            <ac:graphicFrameMk id="2" creationId="{00000000-0000-0000-0000-000000000000}"/>
          </ac:graphicFrameMkLst>
        </pc:graphicFrameChg>
        <pc:picChg chg="add del mod">
          <ac:chgData name="TAN Mei Yi [Harrisdale Senior High School]" userId="f9f029c9-d743-4d60-9f2c-e74bdec1ab07" providerId="ADAL" clId="{D5219305-CFE5-4754-B9B2-32BA4D714EFA}" dt="2023-03-22T12:36:54.513" v="1868" actId="478"/>
          <ac:picMkLst>
            <pc:docMk/>
            <pc:sldMk cId="338124706" sldId="303"/>
            <ac:picMk id="7" creationId="{FC4C658C-2451-1928-9324-265A7B9FCF00}"/>
          </ac:picMkLst>
        </pc:picChg>
        <pc:picChg chg="add del mod">
          <ac:chgData name="TAN Mei Yi [Harrisdale Senior High School]" userId="f9f029c9-d743-4d60-9f2c-e74bdec1ab07" providerId="ADAL" clId="{D5219305-CFE5-4754-B9B2-32BA4D714EFA}" dt="2023-03-23T00:06:34.912" v="3011" actId="478"/>
          <ac:picMkLst>
            <pc:docMk/>
            <pc:sldMk cId="338124706" sldId="303"/>
            <ac:picMk id="9" creationId="{93A7F2C2-F7F4-3C58-B11B-9800CA8A93B6}"/>
          </ac:picMkLst>
        </pc:picChg>
        <pc:picChg chg="add del mod">
          <ac:chgData name="TAN Mei Yi [Harrisdale Senior High School]" userId="f9f029c9-d743-4d60-9f2c-e74bdec1ab07" providerId="ADAL" clId="{D5219305-CFE5-4754-B9B2-32BA4D714EFA}" dt="2023-03-22T12:56:07.319" v="2605" actId="478"/>
          <ac:picMkLst>
            <pc:docMk/>
            <pc:sldMk cId="338124706" sldId="303"/>
            <ac:picMk id="11" creationId="{CBC7A2E2-306D-5379-A442-8E8C773ACE32}"/>
          </ac:picMkLst>
        </pc:picChg>
        <pc:picChg chg="add del mod">
          <ac:chgData name="TAN Mei Yi [Harrisdale Senior High School]" userId="f9f029c9-d743-4d60-9f2c-e74bdec1ab07" providerId="ADAL" clId="{D5219305-CFE5-4754-B9B2-32BA4D714EFA}" dt="2023-03-23T00:08:09.119" v="3144" actId="478"/>
          <ac:picMkLst>
            <pc:docMk/>
            <pc:sldMk cId="338124706" sldId="303"/>
            <ac:picMk id="17" creationId="{C62D8174-1CBA-EE33-2789-565921BC7577}"/>
          </ac:picMkLst>
        </pc:picChg>
      </pc:sldChg>
      <pc:sldChg chg="addSp delSp modSp add mod modAnim">
        <pc:chgData name="TAN Mei Yi [Harrisdale Senior High School]" userId="f9f029c9-d743-4d60-9f2c-e74bdec1ab07" providerId="ADAL" clId="{D5219305-CFE5-4754-B9B2-32BA4D714EFA}" dt="2023-03-23T00:10:55.283" v="3299" actId="1076"/>
        <pc:sldMkLst>
          <pc:docMk/>
          <pc:sldMk cId="1374517155" sldId="304"/>
        </pc:sldMkLst>
        <pc:spChg chg="add mod">
          <ac:chgData name="TAN Mei Yi [Harrisdale Senior High School]" userId="f9f029c9-d743-4d60-9f2c-e74bdec1ab07" providerId="ADAL" clId="{D5219305-CFE5-4754-B9B2-32BA4D714EFA}" dt="2023-03-23T00:08:53.298" v="3157" actId="14100"/>
          <ac:spMkLst>
            <pc:docMk/>
            <pc:sldMk cId="1374517155" sldId="304"/>
            <ac:spMk id="2" creationId="{134B4BA8-49A8-F758-D880-550DD389FC9B}"/>
          </ac:spMkLst>
        </pc:spChg>
        <pc:spChg chg="mod">
          <ac:chgData name="TAN Mei Yi [Harrisdale Senior High School]" userId="f9f029c9-d743-4d60-9f2c-e74bdec1ab07" providerId="ADAL" clId="{D5219305-CFE5-4754-B9B2-32BA4D714EFA}" dt="2023-03-22T12:39:00.697" v="1917" actId="27636"/>
          <ac:spMkLst>
            <pc:docMk/>
            <pc:sldMk cId="1374517155" sldId="304"/>
            <ac:spMk id="3" creationId="{00000000-0000-0000-0000-000000000000}"/>
          </ac:spMkLst>
        </pc:spChg>
        <pc:spChg chg="add mod">
          <ac:chgData name="TAN Mei Yi [Harrisdale Senior High School]" userId="f9f029c9-d743-4d60-9f2c-e74bdec1ab07" providerId="ADAL" clId="{D5219305-CFE5-4754-B9B2-32BA4D714EFA}" dt="2023-03-23T00:09:11.735" v="3170" actId="1076"/>
          <ac:spMkLst>
            <pc:docMk/>
            <pc:sldMk cId="1374517155" sldId="304"/>
            <ac:spMk id="5" creationId="{B8EAEE3C-71EB-8FFC-F116-F4C175078620}"/>
          </ac:spMkLst>
        </pc:spChg>
        <pc:spChg chg="add del">
          <ac:chgData name="TAN Mei Yi [Harrisdale Senior High School]" userId="f9f029c9-d743-4d60-9f2c-e74bdec1ab07" providerId="ADAL" clId="{D5219305-CFE5-4754-B9B2-32BA4D714EFA}" dt="2023-03-22T12:37:56.118" v="1873"/>
          <ac:spMkLst>
            <pc:docMk/>
            <pc:sldMk cId="1374517155" sldId="304"/>
            <ac:spMk id="5" creationId="{E7C39580-83A7-0178-E830-47C81308757D}"/>
          </ac:spMkLst>
        </pc:spChg>
        <pc:spChg chg="add mod">
          <ac:chgData name="TAN Mei Yi [Harrisdale Senior High School]" userId="f9f029c9-d743-4d60-9f2c-e74bdec1ab07" providerId="ADAL" clId="{D5219305-CFE5-4754-B9B2-32BA4D714EFA}" dt="2023-03-23T00:09:59.692" v="3245" actId="20577"/>
          <ac:spMkLst>
            <pc:docMk/>
            <pc:sldMk cId="1374517155" sldId="304"/>
            <ac:spMk id="6" creationId="{047F452C-B4E8-9208-720B-F87690A86578}"/>
          </ac:spMkLst>
        </pc:spChg>
        <pc:spChg chg="add mod">
          <ac:chgData name="TAN Mei Yi [Harrisdale Senior High School]" userId="f9f029c9-d743-4d60-9f2c-e74bdec1ab07" providerId="ADAL" clId="{D5219305-CFE5-4754-B9B2-32BA4D714EFA}" dt="2023-03-23T00:10:03.213" v="3246" actId="1076"/>
          <ac:spMkLst>
            <pc:docMk/>
            <pc:sldMk cId="1374517155" sldId="304"/>
            <ac:spMk id="8" creationId="{203F1F48-49AE-2E1D-F79A-CD79E0E158F8}"/>
          </ac:spMkLst>
        </pc:spChg>
        <pc:spChg chg="add mod">
          <ac:chgData name="TAN Mei Yi [Harrisdale Senior High School]" userId="f9f029c9-d743-4d60-9f2c-e74bdec1ab07" providerId="ADAL" clId="{D5219305-CFE5-4754-B9B2-32BA4D714EFA}" dt="2023-03-23T00:10:40.546" v="3286" actId="14100"/>
          <ac:spMkLst>
            <pc:docMk/>
            <pc:sldMk cId="1374517155" sldId="304"/>
            <ac:spMk id="9" creationId="{0E9BE0EC-D9AB-FD01-CCD2-D198D6E42F14}"/>
          </ac:spMkLst>
        </pc:spChg>
        <pc:spChg chg="add mod">
          <ac:chgData name="TAN Mei Yi [Harrisdale Senior High School]" userId="f9f029c9-d743-4d60-9f2c-e74bdec1ab07" providerId="ADAL" clId="{D5219305-CFE5-4754-B9B2-32BA4D714EFA}" dt="2023-03-23T00:10:55.283" v="3299" actId="1076"/>
          <ac:spMkLst>
            <pc:docMk/>
            <pc:sldMk cId="1374517155" sldId="304"/>
            <ac:spMk id="10" creationId="{EA69B4FB-6676-51E3-D94D-ABBC11AA8978}"/>
          </ac:spMkLst>
        </pc:spChg>
        <pc:graphicFrameChg chg="del">
          <ac:chgData name="TAN Mei Yi [Harrisdale Senior High School]" userId="f9f029c9-d743-4d60-9f2c-e74bdec1ab07" providerId="ADAL" clId="{D5219305-CFE5-4754-B9B2-32BA4D714EFA}" dt="2023-03-22T12:38:17.149" v="1894" actId="478"/>
          <ac:graphicFrameMkLst>
            <pc:docMk/>
            <pc:sldMk cId="1374517155" sldId="304"/>
            <ac:graphicFrameMk id="2" creationId="{00000000-0000-0000-0000-000000000000}"/>
          </ac:graphicFrameMkLst>
        </pc:graphicFrameChg>
        <pc:picChg chg="add del">
          <ac:chgData name="TAN Mei Yi [Harrisdale Senior High School]" userId="f9f029c9-d743-4d60-9f2c-e74bdec1ab07" providerId="ADAL" clId="{D5219305-CFE5-4754-B9B2-32BA4D714EFA}" dt="2023-03-23T00:10:52.622" v="3298" actId="478"/>
          <ac:picMkLst>
            <pc:docMk/>
            <pc:sldMk cId="1374517155" sldId="304"/>
            <ac:picMk id="7" creationId="{35F0FE6A-11A7-F930-2656-469D565E1269}"/>
          </ac:picMkLst>
        </pc:picChg>
        <pc:picChg chg="del">
          <ac:chgData name="TAN Mei Yi [Harrisdale Senior High School]" userId="f9f029c9-d743-4d60-9f2c-e74bdec1ab07" providerId="ADAL" clId="{D5219305-CFE5-4754-B9B2-32BA4D714EFA}" dt="2023-03-22T12:37:15.761" v="1871" actId="478"/>
          <ac:picMkLst>
            <pc:docMk/>
            <pc:sldMk cId="1374517155" sldId="304"/>
            <ac:picMk id="9" creationId="{93A7F2C2-F7F4-3C58-B11B-9800CA8A93B6}"/>
          </ac:picMkLst>
        </pc:picChg>
      </pc:sldChg>
      <pc:sldChg chg="addSp delSp modSp add mod delAnim modAnim">
        <pc:chgData name="TAN Mei Yi [Harrisdale Senior High School]" userId="f9f029c9-d743-4d60-9f2c-e74bdec1ab07" providerId="ADAL" clId="{D5219305-CFE5-4754-B9B2-32BA4D714EFA}" dt="2023-03-22T12:50:35.581" v="2302" actId="478"/>
        <pc:sldMkLst>
          <pc:docMk/>
          <pc:sldMk cId="1605016054" sldId="305"/>
        </pc:sldMkLst>
        <pc:spChg chg="del mod">
          <ac:chgData name="TAN Mei Yi [Harrisdale Senior High School]" userId="f9f029c9-d743-4d60-9f2c-e74bdec1ab07" providerId="ADAL" clId="{D5219305-CFE5-4754-B9B2-32BA4D714EFA}" dt="2023-03-22T12:44:34.709" v="1950" actId="478"/>
          <ac:spMkLst>
            <pc:docMk/>
            <pc:sldMk cId="1605016054" sldId="305"/>
            <ac:spMk id="3" creationId="{1FED8B6B-AFA6-4AC1-939B-07D11BAE8425}"/>
          </ac:spMkLst>
        </pc:spChg>
        <pc:spChg chg="mod">
          <ac:chgData name="TAN Mei Yi [Harrisdale Senior High School]" userId="f9f029c9-d743-4d60-9f2c-e74bdec1ab07" providerId="ADAL" clId="{D5219305-CFE5-4754-B9B2-32BA4D714EFA}" dt="2023-03-22T12:44:05.498" v="1948" actId="5793"/>
          <ac:spMkLst>
            <pc:docMk/>
            <pc:sldMk cId="1605016054" sldId="305"/>
            <ac:spMk id="4" creationId="{3910AA0E-4B77-4881-A226-2581A07809C5}"/>
          </ac:spMkLst>
        </pc:spChg>
        <pc:spChg chg="del">
          <ac:chgData name="TAN Mei Yi [Harrisdale Senior High School]" userId="f9f029c9-d743-4d60-9f2c-e74bdec1ab07" providerId="ADAL" clId="{D5219305-CFE5-4754-B9B2-32BA4D714EFA}" dt="2023-03-22T12:44:34.709" v="1950" actId="478"/>
          <ac:spMkLst>
            <pc:docMk/>
            <pc:sldMk cId="1605016054" sldId="305"/>
            <ac:spMk id="7" creationId="{7CC7CFB4-F4B4-44A3-A81D-CA58627AB26F}"/>
          </ac:spMkLst>
        </pc:spChg>
        <pc:spChg chg="add del mod">
          <ac:chgData name="TAN Mei Yi [Harrisdale Senior High School]" userId="f9f029c9-d743-4d60-9f2c-e74bdec1ab07" providerId="ADAL" clId="{D5219305-CFE5-4754-B9B2-32BA4D714EFA}" dt="2023-03-22T12:44:37.059" v="1951" actId="478"/>
          <ac:spMkLst>
            <pc:docMk/>
            <pc:sldMk cId="1605016054" sldId="305"/>
            <ac:spMk id="14" creationId="{20A62CDC-4962-2CA5-97DA-FD88C68351F9}"/>
          </ac:spMkLst>
        </pc:spChg>
        <pc:spChg chg="add mod">
          <ac:chgData name="TAN Mei Yi [Harrisdale Senior High School]" userId="f9f029c9-d743-4d60-9f2c-e74bdec1ab07" providerId="ADAL" clId="{D5219305-CFE5-4754-B9B2-32BA4D714EFA}" dt="2023-03-22T12:45:49.750" v="2048" actId="20577"/>
          <ac:spMkLst>
            <pc:docMk/>
            <pc:sldMk cId="1605016054" sldId="305"/>
            <ac:spMk id="15" creationId="{0B3795EF-B90B-E265-90EA-76F974510EA7}"/>
          </ac:spMkLst>
        </pc:spChg>
        <pc:spChg chg="add mod">
          <ac:chgData name="TAN Mei Yi [Harrisdale Senior High School]" userId="f9f029c9-d743-4d60-9f2c-e74bdec1ab07" providerId="ADAL" clId="{D5219305-CFE5-4754-B9B2-32BA4D714EFA}" dt="2023-03-22T12:46:10.738" v="2081" actId="1076"/>
          <ac:spMkLst>
            <pc:docMk/>
            <pc:sldMk cId="1605016054" sldId="305"/>
            <ac:spMk id="16" creationId="{04AC7625-E2E7-0EF3-067A-3C1C030C107E}"/>
          </ac:spMkLst>
        </pc:spChg>
        <pc:spChg chg="add mod">
          <ac:chgData name="TAN Mei Yi [Harrisdale Senior High School]" userId="f9f029c9-d743-4d60-9f2c-e74bdec1ab07" providerId="ADAL" clId="{D5219305-CFE5-4754-B9B2-32BA4D714EFA}" dt="2023-03-22T12:47:36.779" v="2192" actId="1076"/>
          <ac:spMkLst>
            <pc:docMk/>
            <pc:sldMk cId="1605016054" sldId="305"/>
            <ac:spMk id="17" creationId="{3FD3F07E-05C1-EE3F-40D8-470B75F6E864}"/>
          </ac:spMkLst>
        </pc:spChg>
        <pc:spChg chg="add mod">
          <ac:chgData name="TAN Mei Yi [Harrisdale Senior High School]" userId="f9f029c9-d743-4d60-9f2c-e74bdec1ab07" providerId="ADAL" clId="{D5219305-CFE5-4754-B9B2-32BA4D714EFA}" dt="2023-03-22T12:50:09.618" v="2279" actId="1076"/>
          <ac:spMkLst>
            <pc:docMk/>
            <pc:sldMk cId="1605016054" sldId="305"/>
            <ac:spMk id="18" creationId="{C9918BA3-A82B-8055-4A12-1C121F352C77}"/>
          </ac:spMkLst>
        </pc:spChg>
        <pc:spChg chg="add mod">
          <ac:chgData name="TAN Mei Yi [Harrisdale Senior High School]" userId="f9f029c9-d743-4d60-9f2c-e74bdec1ab07" providerId="ADAL" clId="{D5219305-CFE5-4754-B9B2-32BA4D714EFA}" dt="2023-03-22T12:50:04.725" v="2278" actId="1076"/>
          <ac:spMkLst>
            <pc:docMk/>
            <pc:sldMk cId="1605016054" sldId="305"/>
            <ac:spMk id="19" creationId="{56144E25-F6F9-7F19-A81D-74AC4473734D}"/>
          </ac:spMkLst>
        </pc:spChg>
        <pc:spChg chg="add mod">
          <ac:chgData name="TAN Mei Yi [Harrisdale Senior High School]" userId="f9f029c9-d743-4d60-9f2c-e74bdec1ab07" providerId="ADAL" clId="{D5219305-CFE5-4754-B9B2-32BA4D714EFA}" dt="2023-03-22T12:50:31.883" v="2299" actId="1076"/>
          <ac:spMkLst>
            <pc:docMk/>
            <pc:sldMk cId="1605016054" sldId="305"/>
            <ac:spMk id="20" creationId="{4B09771C-20B3-B4DB-FF49-7E05FC1D07AB}"/>
          </ac:spMkLst>
        </pc:spChg>
        <pc:picChg chg="del">
          <ac:chgData name="TAN Mei Yi [Harrisdale Senior High School]" userId="f9f029c9-d743-4d60-9f2c-e74bdec1ab07" providerId="ADAL" clId="{D5219305-CFE5-4754-B9B2-32BA4D714EFA}" dt="2023-03-22T12:43:05.609" v="1924" actId="478"/>
          <ac:picMkLst>
            <pc:docMk/>
            <pc:sldMk cId="1605016054" sldId="305"/>
            <ac:picMk id="2" creationId="{75FB75DD-13BC-4A2F-A4B8-CEEE8B07F4FF}"/>
          </ac:picMkLst>
        </pc:picChg>
        <pc:picChg chg="del">
          <ac:chgData name="TAN Mei Yi [Harrisdale Senior High School]" userId="f9f029c9-d743-4d60-9f2c-e74bdec1ab07" providerId="ADAL" clId="{D5219305-CFE5-4754-B9B2-32BA4D714EFA}" dt="2023-03-22T12:43:05.609" v="1924" actId="478"/>
          <ac:picMkLst>
            <pc:docMk/>
            <pc:sldMk cId="1605016054" sldId="305"/>
            <ac:picMk id="6" creationId="{F68AFEA8-4EE7-4094-BDEE-39DCFF280AA5}"/>
          </ac:picMkLst>
        </pc:picChg>
        <pc:picChg chg="add del mod">
          <ac:chgData name="TAN Mei Yi [Harrisdale Senior High School]" userId="f9f029c9-d743-4d60-9f2c-e74bdec1ab07" providerId="ADAL" clId="{D5219305-CFE5-4754-B9B2-32BA4D714EFA}" dt="2023-03-22T12:50:35.581" v="2302" actId="478"/>
          <ac:picMkLst>
            <pc:docMk/>
            <pc:sldMk cId="1605016054" sldId="305"/>
            <ac:picMk id="8" creationId="{402078C2-DCF2-CD98-6A32-90A16E6874BA}"/>
          </ac:picMkLst>
        </pc:picChg>
        <pc:picChg chg="add del mod">
          <ac:chgData name="TAN Mei Yi [Harrisdale Senior High School]" userId="f9f029c9-d743-4d60-9f2c-e74bdec1ab07" providerId="ADAL" clId="{D5219305-CFE5-4754-B9B2-32BA4D714EFA}" dt="2023-03-22T12:50:33.433" v="2300" actId="478"/>
          <ac:picMkLst>
            <pc:docMk/>
            <pc:sldMk cId="1605016054" sldId="305"/>
            <ac:picMk id="10" creationId="{6DDB5138-6B52-E694-1A14-863155DCAC81}"/>
          </ac:picMkLst>
        </pc:picChg>
        <pc:picChg chg="add del mod">
          <ac:chgData name="TAN Mei Yi [Harrisdale Senior High School]" userId="f9f029c9-d743-4d60-9f2c-e74bdec1ab07" providerId="ADAL" clId="{D5219305-CFE5-4754-B9B2-32BA4D714EFA}" dt="2023-03-22T12:46:12.892" v="2082" actId="478"/>
          <ac:picMkLst>
            <pc:docMk/>
            <pc:sldMk cId="1605016054" sldId="305"/>
            <ac:picMk id="12" creationId="{ABD62373-2148-0DC6-4E17-8D99ED43874F}"/>
          </ac:picMkLst>
        </pc:picChg>
      </pc:sldChg>
      <pc:sldChg chg="delSp modSp add del mod">
        <pc:chgData name="TAN Mei Yi [Harrisdale Senior High School]" userId="f9f029c9-d743-4d60-9f2c-e74bdec1ab07" providerId="ADAL" clId="{D5219305-CFE5-4754-B9B2-32BA4D714EFA}" dt="2023-03-23T00:08:10.882" v="3145" actId="47"/>
        <pc:sldMkLst>
          <pc:docMk/>
          <pc:sldMk cId="1293837101" sldId="306"/>
        </pc:sldMkLst>
        <pc:picChg chg="mod">
          <ac:chgData name="TAN Mei Yi [Harrisdale Senior High School]" userId="f9f029c9-d743-4d60-9f2c-e74bdec1ab07" providerId="ADAL" clId="{D5219305-CFE5-4754-B9B2-32BA4D714EFA}" dt="2023-03-23T00:06:23.919" v="3002" actId="1076"/>
          <ac:picMkLst>
            <pc:docMk/>
            <pc:sldMk cId="1293837101" sldId="306"/>
            <ac:picMk id="9" creationId="{93A7F2C2-F7F4-3C58-B11B-9800CA8A93B6}"/>
          </ac:picMkLst>
        </pc:picChg>
        <pc:picChg chg="del">
          <ac:chgData name="TAN Mei Yi [Harrisdale Senior High School]" userId="f9f029c9-d743-4d60-9f2c-e74bdec1ab07" providerId="ADAL" clId="{D5219305-CFE5-4754-B9B2-32BA4D714EFA}" dt="2023-03-23T00:07:32.531" v="3048" actId="21"/>
          <ac:picMkLst>
            <pc:docMk/>
            <pc:sldMk cId="1293837101" sldId="306"/>
            <ac:picMk id="11" creationId="{CBC7A2E2-306D-5379-A442-8E8C773ACE32}"/>
          </ac:picMkLst>
        </pc:picChg>
      </pc:sldChg>
      <pc:sldChg chg="add del">
        <pc:chgData name="TAN Mei Yi [Harrisdale Senior High School]" userId="f9f029c9-d743-4d60-9f2c-e74bdec1ab07" providerId="ADAL" clId="{D5219305-CFE5-4754-B9B2-32BA4D714EFA}" dt="2023-03-22T12:56:08.798" v="2607"/>
        <pc:sldMkLst>
          <pc:docMk/>
          <pc:sldMk cId="1678239323" sldId="307"/>
        </pc:sldMkLst>
      </pc:sldChg>
    </pc:docChg>
  </pc:docChgLst>
  <pc:docChgLst>
    <pc:chgData name="TAN Mei Yi [Harrisdale Senior High School]" userId="f9f029c9-d743-4d60-9f2c-e74bdec1ab07" providerId="ADAL" clId="{16199922-FE21-4959-A0B6-BD9A9625BC07}"/>
    <pc:docChg chg="custSel addSld delSld modSld">
      <pc:chgData name="TAN Mei Yi [Harrisdale Senior High School]" userId="f9f029c9-d743-4d60-9f2c-e74bdec1ab07" providerId="ADAL" clId="{16199922-FE21-4959-A0B6-BD9A9625BC07}" dt="2023-06-29T00:47:25.595" v="657"/>
      <pc:docMkLst>
        <pc:docMk/>
      </pc:docMkLst>
      <pc:sldChg chg="addSp delSp modSp add mod delAnim modAnim">
        <pc:chgData name="TAN Mei Yi [Harrisdale Senior High School]" userId="f9f029c9-d743-4d60-9f2c-e74bdec1ab07" providerId="ADAL" clId="{16199922-FE21-4959-A0B6-BD9A9625BC07}" dt="2023-06-26T02:03:44.111" v="604" actId="1076"/>
        <pc:sldMkLst>
          <pc:docMk/>
          <pc:sldMk cId="3478791116" sldId="259"/>
        </pc:sldMkLst>
        <pc:spChg chg="add mod">
          <ac:chgData name="TAN Mei Yi [Harrisdale Senior High School]" userId="f9f029c9-d743-4d60-9f2c-e74bdec1ab07" providerId="ADAL" clId="{16199922-FE21-4959-A0B6-BD9A9625BC07}" dt="2023-06-26T01:58:13.262" v="456"/>
          <ac:spMkLst>
            <pc:docMk/>
            <pc:sldMk cId="3478791116" sldId="259"/>
            <ac:spMk id="2" creationId="{CB8E2933-DD4B-1A63-BF25-6CDF6EB7E55B}"/>
          </ac:spMkLst>
        </pc:spChg>
        <pc:spChg chg="add mod">
          <ac:chgData name="TAN Mei Yi [Harrisdale Senior High School]" userId="f9f029c9-d743-4d60-9f2c-e74bdec1ab07" providerId="ADAL" clId="{16199922-FE21-4959-A0B6-BD9A9625BC07}" dt="2023-06-26T02:03:27.943" v="601" actId="1076"/>
          <ac:spMkLst>
            <pc:docMk/>
            <pc:sldMk cId="3478791116" sldId="259"/>
            <ac:spMk id="3" creationId="{71953FFC-D3C2-D32C-5A58-90D8CC547DAC}"/>
          </ac:spMkLst>
        </pc:spChg>
        <pc:spChg chg="add mod">
          <ac:chgData name="TAN Mei Yi [Harrisdale Senior High School]" userId="f9f029c9-d743-4d60-9f2c-e74bdec1ab07" providerId="ADAL" clId="{16199922-FE21-4959-A0B6-BD9A9625BC07}" dt="2023-06-26T02:03:27.943" v="601" actId="1076"/>
          <ac:spMkLst>
            <pc:docMk/>
            <pc:sldMk cId="3478791116" sldId="259"/>
            <ac:spMk id="4" creationId="{26241A8F-3EE2-F478-A496-6E4A6BB7F02A}"/>
          </ac:spMkLst>
        </pc:spChg>
        <pc:spChg chg="add mod">
          <ac:chgData name="TAN Mei Yi [Harrisdale Senior High School]" userId="f9f029c9-d743-4d60-9f2c-e74bdec1ab07" providerId="ADAL" clId="{16199922-FE21-4959-A0B6-BD9A9625BC07}" dt="2023-06-26T02:03:27.943" v="601" actId="1076"/>
          <ac:spMkLst>
            <pc:docMk/>
            <pc:sldMk cId="3478791116" sldId="259"/>
            <ac:spMk id="6" creationId="{E82CD5C2-67DE-7168-DD91-6BE68CBFB0DB}"/>
          </ac:spMkLst>
        </pc:spChg>
        <pc:spChg chg="del">
          <ac:chgData name="TAN Mei Yi [Harrisdale Senior High School]" userId="f9f029c9-d743-4d60-9f2c-e74bdec1ab07" providerId="ADAL" clId="{16199922-FE21-4959-A0B6-BD9A9625BC07}" dt="2023-06-26T01:58:07.127" v="455" actId="478"/>
          <ac:spMkLst>
            <pc:docMk/>
            <pc:sldMk cId="3478791116" sldId="259"/>
            <ac:spMk id="8" creationId="{6739CE50-1663-4769-8B92-11312BCE5596}"/>
          </ac:spMkLst>
        </pc:spChg>
        <pc:spChg chg="add mod">
          <ac:chgData name="TAN Mei Yi [Harrisdale Senior High School]" userId="f9f029c9-d743-4d60-9f2c-e74bdec1ab07" providerId="ADAL" clId="{16199922-FE21-4959-A0B6-BD9A9625BC07}" dt="2023-06-26T02:03:31.277" v="602" actId="1076"/>
          <ac:spMkLst>
            <pc:docMk/>
            <pc:sldMk cId="3478791116" sldId="259"/>
            <ac:spMk id="9" creationId="{F21E2010-8EA4-BEE0-D037-F1BFCF66959C}"/>
          </ac:spMkLst>
        </pc:spChg>
        <pc:spChg chg="add mod">
          <ac:chgData name="TAN Mei Yi [Harrisdale Senior High School]" userId="f9f029c9-d743-4d60-9f2c-e74bdec1ab07" providerId="ADAL" clId="{16199922-FE21-4959-A0B6-BD9A9625BC07}" dt="2023-06-26T02:03:31.277" v="602" actId="1076"/>
          <ac:spMkLst>
            <pc:docMk/>
            <pc:sldMk cId="3478791116" sldId="259"/>
            <ac:spMk id="10" creationId="{B4370B5F-A54D-AE90-AC44-5D82FAA75B40}"/>
          </ac:spMkLst>
        </pc:spChg>
        <pc:spChg chg="add mod">
          <ac:chgData name="TAN Mei Yi [Harrisdale Senior High School]" userId="f9f029c9-d743-4d60-9f2c-e74bdec1ab07" providerId="ADAL" clId="{16199922-FE21-4959-A0B6-BD9A9625BC07}" dt="2023-06-26T02:03:44.111" v="604" actId="1076"/>
          <ac:spMkLst>
            <pc:docMk/>
            <pc:sldMk cId="3478791116" sldId="259"/>
            <ac:spMk id="11" creationId="{AE63BB47-12E5-7484-F6A7-CD6DFA78349C}"/>
          </ac:spMkLst>
        </pc:spChg>
        <pc:spChg chg="add mod">
          <ac:chgData name="TAN Mei Yi [Harrisdale Senior High School]" userId="f9f029c9-d743-4d60-9f2c-e74bdec1ab07" providerId="ADAL" clId="{16199922-FE21-4959-A0B6-BD9A9625BC07}" dt="2023-06-26T02:03:44.111" v="604" actId="1076"/>
          <ac:spMkLst>
            <pc:docMk/>
            <pc:sldMk cId="3478791116" sldId="259"/>
            <ac:spMk id="12" creationId="{F7801F51-96A7-680E-6419-1A04E2480BA5}"/>
          </ac:spMkLst>
        </pc:spChg>
        <pc:spChg chg="add mod">
          <ac:chgData name="TAN Mei Yi [Harrisdale Senior High School]" userId="f9f029c9-d743-4d60-9f2c-e74bdec1ab07" providerId="ADAL" clId="{16199922-FE21-4959-A0B6-BD9A9625BC07}" dt="2023-06-26T02:03:44.111" v="604" actId="1076"/>
          <ac:spMkLst>
            <pc:docMk/>
            <pc:sldMk cId="3478791116" sldId="259"/>
            <ac:spMk id="13" creationId="{F63A99CF-3E54-1C2A-CAC9-8420ABBBFE4E}"/>
          </ac:spMkLst>
        </pc:spChg>
        <pc:spChg chg="add mod">
          <ac:chgData name="TAN Mei Yi [Harrisdale Senior High School]" userId="f9f029c9-d743-4d60-9f2c-e74bdec1ab07" providerId="ADAL" clId="{16199922-FE21-4959-A0B6-BD9A9625BC07}" dt="2023-06-26T02:03:44.111" v="604" actId="1076"/>
          <ac:spMkLst>
            <pc:docMk/>
            <pc:sldMk cId="3478791116" sldId="259"/>
            <ac:spMk id="14" creationId="{10DCA1EA-7C6C-EE7C-4AB5-FECC4071E553}"/>
          </ac:spMkLst>
        </pc:spChg>
        <pc:spChg chg="add mod">
          <ac:chgData name="TAN Mei Yi [Harrisdale Senior High School]" userId="f9f029c9-d743-4d60-9f2c-e74bdec1ab07" providerId="ADAL" clId="{16199922-FE21-4959-A0B6-BD9A9625BC07}" dt="2023-06-26T02:03:44.111" v="604" actId="1076"/>
          <ac:spMkLst>
            <pc:docMk/>
            <pc:sldMk cId="3478791116" sldId="259"/>
            <ac:spMk id="15" creationId="{665DEEB1-6C7C-2619-25DA-F7B422109D27}"/>
          </ac:spMkLst>
        </pc:spChg>
        <pc:spChg chg="mod">
          <ac:chgData name="TAN Mei Yi [Harrisdale Senior High School]" userId="f9f029c9-d743-4d60-9f2c-e74bdec1ab07" providerId="ADAL" clId="{16199922-FE21-4959-A0B6-BD9A9625BC07}" dt="2023-06-26T01:57:51.659" v="444" actId="20577"/>
          <ac:spMkLst>
            <pc:docMk/>
            <pc:sldMk cId="3478791116" sldId="259"/>
            <ac:spMk id="16" creationId="{F89B0725-2294-BB9A-124C-C1FAA23B981F}"/>
          </ac:spMkLst>
        </pc:spChg>
        <pc:spChg chg="mod">
          <ac:chgData name="TAN Mei Yi [Harrisdale Senior High School]" userId="f9f029c9-d743-4d60-9f2c-e74bdec1ab07" providerId="ADAL" clId="{16199922-FE21-4959-A0B6-BD9A9625BC07}" dt="2023-06-26T01:57:58.711" v="452" actId="20577"/>
          <ac:spMkLst>
            <pc:docMk/>
            <pc:sldMk cId="3478791116" sldId="259"/>
            <ac:spMk id="17" creationId="{79C598A5-E2D1-7BA8-A4D3-B1225695D0FB}"/>
          </ac:spMkLst>
        </pc:spChg>
        <pc:spChg chg="del">
          <ac:chgData name="TAN Mei Yi [Harrisdale Senior High School]" userId="f9f029c9-d743-4d60-9f2c-e74bdec1ab07" providerId="ADAL" clId="{16199922-FE21-4959-A0B6-BD9A9625BC07}" dt="2023-06-26T01:58:01.592" v="453" actId="478"/>
          <ac:spMkLst>
            <pc:docMk/>
            <pc:sldMk cId="3478791116" sldId="259"/>
            <ac:spMk id="18" creationId="{B784A0A6-73B9-1091-997B-9C75BA1DFFEF}"/>
          </ac:spMkLst>
        </pc:spChg>
        <pc:spChg chg="del">
          <ac:chgData name="TAN Mei Yi [Harrisdale Senior High School]" userId="f9f029c9-d743-4d60-9f2c-e74bdec1ab07" providerId="ADAL" clId="{16199922-FE21-4959-A0B6-BD9A9625BC07}" dt="2023-06-26T01:58:01.592" v="453" actId="478"/>
          <ac:spMkLst>
            <pc:docMk/>
            <pc:sldMk cId="3478791116" sldId="259"/>
            <ac:spMk id="19" creationId="{CFA056E0-0401-306F-75FE-96BB2CB0B984}"/>
          </ac:spMkLst>
        </pc:spChg>
        <pc:spChg chg="mod">
          <ac:chgData name="TAN Mei Yi [Harrisdale Senior High School]" userId="f9f029c9-d743-4d60-9f2c-e74bdec1ab07" providerId="ADAL" clId="{16199922-FE21-4959-A0B6-BD9A9625BC07}" dt="2023-06-26T01:58:05.403" v="454" actId="1076"/>
          <ac:spMkLst>
            <pc:docMk/>
            <pc:sldMk cId="3478791116" sldId="259"/>
            <ac:spMk id="20" creationId="{492F447B-485A-32A5-D083-BE0B59073DE6}"/>
          </ac:spMkLst>
        </pc:spChg>
        <pc:spChg chg="mod">
          <ac:chgData name="TAN Mei Yi [Harrisdale Senior High School]" userId="f9f029c9-d743-4d60-9f2c-e74bdec1ab07" providerId="ADAL" clId="{16199922-FE21-4959-A0B6-BD9A9625BC07}" dt="2023-06-26T02:03:35.898" v="603" actId="1076"/>
          <ac:spMkLst>
            <pc:docMk/>
            <pc:sldMk cId="3478791116" sldId="259"/>
            <ac:spMk id="21" creationId="{CE91ED0D-8AF3-55E5-3EF4-8ADDB6F6B56F}"/>
          </ac:spMkLst>
        </pc:spChg>
        <pc:spChg chg="mod">
          <ac:chgData name="TAN Mei Yi [Harrisdale Senior High School]" userId="f9f029c9-d743-4d60-9f2c-e74bdec1ab07" providerId="ADAL" clId="{16199922-FE21-4959-A0B6-BD9A9625BC07}" dt="2023-06-26T02:03:35.898" v="603" actId="1076"/>
          <ac:spMkLst>
            <pc:docMk/>
            <pc:sldMk cId="3478791116" sldId="259"/>
            <ac:spMk id="22" creationId="{A31CB181-8D60-E806-01EE-1EB58B3E179E}"/>
          </ac:spMkLst>
        </pc:spChg>
        <pc:spChg chg="mod">
          <ac:chgData name="TAN Mei Yi [Harrisdale Senior High School]" userId="f9f029c9-d743-4d60-9f2c-e74bdec1ab07" providerId="ADAL" clId="{16199922-FE21-4959-A0B6-BD9A9625BC07}" dt="2023-06-26T02:03:35.898" v="603" actId="1076"/>
          <ac:spMkLst>
            <pc:docMk/>
            <pc:sldMk cId="3478791116" sldId="259"/>
            <ac:spMk id="23" creationId="{0B5C5BA1-4414-73F5-5178-ED3305ED7734}"/>
          </ac:spMkLst>
        </pc:spChg>
        <pc:spChg chg="del">
          <ac:chgData name="TAN Mei Yi [Harrisdale Senior High School]" userId="f9f029c9-d743-4d60-9f2c-e74bdec1ab07" providerId="ADAL" clId="{16199922-FE21-4959-A0B6-BD9A9625BC07}" dt="2023-06-26T02:00:30.890" v="570" actId="478"/>
          <ac:spMkLst>
            <pc:docMk/>
            <pc:sldMk cId="3478791116" sldId="259"/>
            <ac:spMk id="24" creationId="{16FDC28B-4C88-08E8-D252-C95AF1669922}"/>
          </ac:spMkLst>
        </pc:spChg>
        <pc:spChg chg="mod">
          <ac:chgData name="TAN Mei Yi [Harrisdale Senior High School]" userId="f9f029c9-d743-4d60-9f2c-e74bdec1ab07" providerId="ADAL" clId="{16199922-FE21-4959-A0B6-BD9A9625BC07}" dt="2023-06-26T02:03:35.898" v="603" actId="1076"/>
          <ac:spMkLst>
            <pc:docMk/>
            <pc:sldMk cId="3478791116" sldId="259"/>
            <ac:spMk id="25" creationId="{7A68F0A9-0F1E-2AA4-7DD6-5F6B2F8399CF}"/>
          </ac:spMkLst>
        </pc:spChg>
      </pc:sldChg>
      <pc:sldChg chg="delSp modSp add mod delAnim modAnim">
        <pc:chgData name="TAN Mei Yi [Harrisdale Senior High School]" userId="f9f029c9-d743-4d60-9f2c-e74bdec1ab07" providerId="ADAL" clId="{16199922-FE21-4959-A0B6-BD9A9625BC07}" dt="2023-06-26T01:46:45.604" v="286"/>
        <pc:sldMkLst>
          <pc:docMk/>
          <pc:sldMk cId="4243342732" sldId="261"/>
        </pc:sldMkLst>
        <pc:spChg chg="mod ord">
          <ac:chgData name="TAN Mei Yi [Harrisdale Senior High School]" userId="f9f029c9-d743-4d60-9f2c-e74bdec1ab07" providerId="ADAL" clId="{16199922-FE21-4959-A0B6-BD9A9625BC07}" dt="2023-06-26T01:46:20.278" v="279" actId="20577"/>
          <ac:spMkLst>
            <pc:docMk/>
            <pc:sldMk cId="4243342732" sldId="261"/>
            <ac:spMk id="3" creationId="{00000000-0000-0000-0000-000000000000}"/>
          </ac:spMkLst>
        </pc:spChg>
        <pc:spChg chg="mod">
          <ac:chgData name="TAN Mei Yi [Harrisdale Senior High School]" userId="f9f029c9-d743-4d60-9f2c-e74bdec1ab07" providerId="ADAL" clId="{16199922-FE21-4959-A0B6-BD9A9625BC07}" dt="2023-06-26T01:35:28.639" v="105" actId="207"/>
          <ac:spMkLst>
            <pc:docMk/>
            <pc:sldMk cId="4243342732" sldId="261"/>
            <ac:spMk id="7" creationId="{4DAD14D3-9EC9-431E-836A-A868508C7B03}"/>
          </ac:spMkLst>
        </pc:spChg>
        <pc:spChg chg="del">
          <ac:chgData name="TAN Mei Yi [Harrisdale Senior High School]" userId="f9f029c9-d743-4d60-9f2c-e74bdec1ab07" providerId="ADAL" clId="{16199922-FE21-4959-A0B6-BD9A9625BC07}" dt="2023-06-26T01:36:11.416" v="119" actId="478"/>
          <ac:spMkLst>
            <pc:docMk/>
            <pc:sldMk cId="4243342732" sldId="261"/>
            <ac:spMk id="8" creationId="{84DE5D81-7D61-43B3-9014-8407A7CE3687}"/>
          </ac:spMkLst>
        </pc:spChg>
        <pc:picChg chg="mod">
          <ac:chgData name="TAN Mei Yi [Harrisdale Senior High School]" userId="f9f029c9-d743-4d60-9f2c-e74bdec1ab07" providerId="ADAL" clId="{16199922-FE21-4959-A0B6-BD9A9625BC07}" dt="2023-06-26T01:46:04.600" v="278" actId="1076"/>
          <ac:picMkLst>
            <pc:docMk/>
            <pc:sldMk cId="4243342732" sldId="261"/>
            <ac:picMk id="6" creationId="{BEEA2079-F82D-4339-91D7-E3CF37A0B801}"/>
          </ac:picMkLst>
        </pc:picChg>
      </pc:sldChg>
      <pc:sldChg chg="modSp add mod modAnim">
        <pc:chgData name="TAN Mei Yi [Harrisdale Senior High School]" userId="f9f029c9-d743-4d60-9f2c-e74bdec1ab07" providerId="ADAL" clId="{16199922-FE21-4959-A0B6-BD9A9625BC07}" dt="2023-06-29T00:47:25.595" v="657"/>
        <pc:sldMkLst>
          <pc:docMk/>
          <pc:sldMk cId="2227511874" sldId="262"/>
        </pc:sldMkLst>
        <pc:spChg chg="mod">
          <ac:chgData name="TAN Mei Yi [Harrisdale Senior High School]" userId="f9f029c9-d743-4d60-9f2c-e74bdec1ab07" providerId="ADAL" clId="{16199922-FE21-4959-A0B6-BD9A9625BC07}" dt="2023-06-26T01:49:13.071" v="321" actId="20577"/>
          <ac:spMkLst>
            <pc:docMk/>
            <pc:sldMk cId="2227511874" sldId="262"/>
            <ac:spMk id="3" creationId="{00000000-0000-0000-0000-000000000000}"/>
          </ac:spMkLst>
        </pc:spChg>
        <pc:spChg chg="mod">
          <ac:chgData name="TAN Mei Yi [Harrisdale Senior High School]" userId="f9f029c9-d743-4d60-9f2c-e74bdec1ab07" providerId="ADAL" clId="{16199922-FE21-4959-A0B6-BD9A9625BC07}" dt="2023-06-26T01:35:22.331" v="102" actId="208"/>
          <ac:spMkLst>
            <pc:docMk/>
            <pc:sldMk cId="2227511874" sldId="262"/>
            <ac:spMk id="8" creationId="{E05A26D2-87D0-4C30-9CAA-62F14D70475D}"/>
          </ac:spMkLst>
        </pc:spChg>
        <pc:picChg chg="mod">
          <ac:chgData name="TAN Mei Yi [Harrisdale Senior High School]" userId="f9f029c9-d743-4d60-9f2c-e74bdec1ab07" providerId="ADAL" clId="{16199922-FE21-4959-A0B6-BD9A9625BC07}" dt="2023-06-26T01:48:01.287" v="308" actId="1076"/>
          <ac:picMkLst>
            <pc:docMk/>
            <pc:sldMk cId="2227511874" sldId="262"/>
            <ac:picMk id="5" creationId="{0CA1FA5D-C3B7-4E7F-A0F5-134E5D1F3B71}"/>
          </ac:picMkLst>
        </pc:picChg>
      </pc:sldChg>
      <pc:sldChg chg="del">
        <pc:chgData name="TAN Mei Yi [Harrisdale Senior High School]" userId="f9f029c9-d743-4d60-9f2c-e74bdec1ab07" providerId="ADAL" clId="{16199922-FE21-4959-A0B6-BD9A9625BC07}" dt="2023-06-26T01:22:49.944" v="86" actId="47"/>
        <pc:sldMkLst>
          <pc:docMk/>
          <pc:sldMk cId="715680316" sldId="263"/>
        </pc:sldMkLst>
      </pc:sldChg>
      <pc:sldChg chg="addSp delSp modSp add mod modAnim">
        <pc:chgData name="TAN Mei Yi [Harrisdale Senior High School]" userId="f9f029c9-d743-4d60-9f2c-e74bdec1ab07" providerId="ADAL" clId="{16199922-FE21-4959-A0B6-BD9A9625BC07}" dt="2023-06-26T01:56:09.781" v="429" actId="1076"/>
        <pc:sldMkLst>
          <pc:docMk/>
          <pc:sldMk cId="2872980922" sldId="264"/>
        </pc:sldMkLst>
        <pc:spChg chg="add mod">
          <ac:chgData name="TAN Mei Yi [Harrisdale Senior High School]" userId="f9f029c9-d743-4d60-9f2c-e74bdec1ab07" providerId="ADAL" clId="{16199922-FE21-4959-A0B6-BD9A9625BC07}" dt="2023-06-26T01:22:41.575" v="85"/>
          <ac:spMkLst>
            <pc:docMk/>
            <pc:sldMk cId="2872980922" sldId="264"/>
            <ac:spMk id="2" creationId="{EE9B0861-4BB1-A868-A242-CF172B46E330}"/>
          </ac:spMkLst>
        </pc:spChg>
        <pc:spChg chg="mod">
          <ac:chgData name="TAN Mei Yi [Harrisdale Senior High School]" userId="f9f029c9-d743-4d60-9f2c-e74bdec1ab07" providerId="ADAL" clId="{16199922-FE21-4959-A0B6-BD9A9625BC07}" dt="2023-06-26T01:56:09.781" v="429" actId="1076"/>
          <ac:spMkLst>
            <pc:docMk/>
            <pc:sldMk cId="2872980922" sldId="264"/>
            <ac:spMk id="3" creationId="{00000000-0000-0000-0000-000000000000}"/>
          </ac:spMkLst>
        </pc:spChg>
        <pc:spChg chg="del">
          <ac:chgData name="TAN Mei Yi [Harrisdale Senior High School]" userId="f9f029c9-d743-4d60-9f2c-e74bdec1ab07" providerId="ADAL" clId="{16199922-FE21-4959-A0B6-BD9A9625BC07}" dt="2023-06-26T01:22:41.353" v="84" actId="478"/>
          <ac:spMkLst>
            <pc:docMk/>
            <pc:sldMk cId="2872980922" sldId="264"/>
            <ac:spMk id="7" creationId="{4601EC08-89C6-47FD-BB56-18078B0A16A4}"/>
          </ac:spMkLst>
        </pc:spChg>
      </pc:sldChg>
      <pc:sldChg chg="addSp delSp modSp add mod">
        <pc:chgData name="TAN Mei Yi [Harrisdale Senior High School]" userId="f9f029c9-d743-4d60-9f2c-e74bdec1ab07" providerId="ADAL" clId="{16199922-FE21-4959-A0B6-BD9A9625BC07}" dt="2023-06-26T01:49:52.399" v="322" actId="113"/>
        <pc:sldMkLst>
          <pc:docMk/>
          <pc:sldMk cId="982449205" sldId="270"/>
        </pc:sldMkLst>
        <pc:spChg chg="add mod">
          <ac:chgData name="TAN Mei Yi [Harrisdale Senior High School]" userId="f9f029c9-d743-4d60-9f2c-e74bdec1ab07" providerId="ADAL" clId="{16199922-FE21-4959-A0B6-BD9A9625BC07}" dt="2023-06-26T01:35:01.281" v="96"/>
          <ac:spMkLst>
            <pc:docMk/>
            <pc:sldMk cId="982449205" sldId="270"/>
            <ac:spMk id="2" creationId="{DCFC2E90-4133-5047-44F4-AFB1988D4ADB}"/>
          </ac:spMkLst>
        </pc:spChg>
        <pc:spChg chg="mod">
          <ac:chgData name="TAN Mei Yi [Harrisdale Senior High School]" userId="f9f029c9-d743-4d60-9f2c-e74bdec1ab07" providerId="ADAL" clId="{16199922-FE21-4959-A0B6-BD9A9625BC07}" dt="2023-06-26T01:49:52.399" v="322" actId="113"/>
          <ac:spMkLst>
            <pc:docMk/>
            <pc:sldMk cId="982449205" sldId="270"/>
            <ac:spMk id="3" creationId="{E8467510-F9D2-4E99-88A8-7F13269E7BD6}"/>
          </ac:spMkLst>
        </pc:spChg>
        <pc:spChg chg="del">
          <ac:chgData name="TAN Mei Yi [Harrisdale Senior High School]" userId="f9f029c9-d743-4d60-9f2c-e74bdec1ab07" providerId="ADAL" clId="{16199922-FE21-4959-A0B6-BD9A9625BC07}" dt="2023-06-26T01:35:01.073" v="95" actId="478"/>
          <ac:spMkLst>
            <pc:docMk/>
            <pc:sldMk cId="982449205" sldId="270"/>
            <ac:spMk id="4" creationId="{F6F29A71-E252-4044-975B-5ECB97529AFB}"/>
          </ac:spMkLst>
        </pc:spChg>
      </pc:sldChg>
      <pc:sldChg chg="addSp delSp modSp add mod modAnim">
        <pc:chgData name="TAN Mei Yi [Harrisdale Senior High School]" userId="f9f029c9-d743-4d60-9f2c-e74bdec1ab07" providerId="ADAL" clId="{16199922-FE21-4959-A0B6-BD9A9625BC07}" dt="2023-06-26T01:52:29.915" v="406" actId="1076"/>
        <pc:sldMkLst>
          <pc:docMk/>
          <pc:sldMk cId="455453148" sldId="271"/>
        </pc:sldMkLst>
        <pc:spChg chg="add mod">
          <ac:chgData name="TAN Mei Yi [Harrisdale Senior High School]" userId="f9f029c9-d743-4d60-9f2c-e74bdec1ab07" providerId="ADAL" clId="{16199922-FE21-4959-A0B6-BD9A9625BC07}" dt="2023-06-26T01:34:55.582" v="94"/>
          <ac:spMkLst>
            <pc:docMk/>
            <pc:sldMk cId="455453148" sldId="271"/>
            <ac:spMk id="2" creationId="{CF8530F2-F686-8F84-9A8D-94F794328FA9}"/>
          </ac:spMkLst>
        </pc:spChg>
        <pc:spChg chg="mod">
          <ac:chgData name="TAN Mei Yi [Harrisdale Senior High School]" userId="f9f029c9-d743-4d60-9f2c-e74bdec1ab07" providerId="ADAL" clId="{16199922-FE21-4959-A0B6-BD9A9625BC07}" dt="2023-06-26T01:50:07.119" v="323" actId="113"/>
          <ac:spMkLst>
            <pc:docMk/>
            <pc:sldMk cId="455453148" sldId="271"/>
            <ac:spMk id="3" creationId="{6FF3475C-AC43-41A1-B55A-4A7F75506AD6}"/>
          </ac:spMkLst>
        </pc:spChg>
        <pc:spChg chg="del">
          <ac:chgData name="TAN Mei Yi [Harrisdale Senior High School]" userId="f9f029c9-d743-4d60-9f2c-e74bdec1ab07" providerId="ADAL" clId="{16199922-FE21-4959-A0B6-BD9A9625BC07}" dt="2023-06-26T01:34:55.348" v="93" actId="478"/>
          <ac:spMkLst>
            <pc:docMk/>
            <pc:sldMk cId="455453148" sldId="271"/>
            <ac:spMk id="4" creationId="{AF0967B6-B720-4F0E-8344-470341A918C1}"/>
          </ac:spMkLst>
        </pc:spChg>
        <pc:spChg chg="mod">
          <ac:chgData name="TAN Mei Yi [Harrisdale Senior High School]" userId="f9f029c9-d743-4d60-9f2c-e74bdec1ab07" providerId="ADAL" clId="{16199922-FE21-4959-A0B6-BD9A9625BC07}" dt="2023-06-26T01:50:20.837" v="325" actId="208"/>
          <ac:spMkLst>
            <pc:docMk/>
            <pc:sldMk cId="455453148" sldId="271"/>
            <ac:spMk id="6" creationId="{E57008E0-47D6-4740-B946-863565EB58E6}"/>
          </ac:spMkLst>
        </pc:spChg>
        <pc:spChg chg="add mod">
          <ac:chgData name="TAN Mei Yi [Harrisdale Senior High School]" userId="f9f029c9-d743-4d60-9f2c-e74bdec1ab07" providerId="ADAL" clId="{16199922-FE21-4959-A0B6-BD9A9625BC07}" dt="2023-06-26T01:51:50.799" v="374" actId="1076"/>
          <ac:spMkLst>
            <pc:docMk/>
            <pc:sldMk cId="455453148" sldId="271"/>
            <ac:spMk id="7" creationId="{10D12E2A-F5F8-FB12-F083-121CF2A03E7D}"/>
          </ac:spMkLst>
        </pc:spChg>
        <pc:spChg chg="add mod">
          <ac:chgData name="TAN Mei Yi [Harrisdale Senior High School]" userId="f9f029c9-d743-4d60-9f2c-e74bdec1ab07" providerId="ADAL" clId="{16199922-FE21-4959-A0B6-BD9A9625BC07}" dt="2023-06-26T01:52:08.058" v="388" actId="1076"/>
          <ac:spMkLst>
            <pc:docMk/>
            <pc:sldMk cId="455453148" sldId="271"/>
            <ac:spMk id="8" creationId="{C884C562-71DE-73EA-485E-5FA87FBB4953}"/>
          </ac:spMkLst>
        </pc:spChg>
        <pc:spChg chg="add mod">
          <ac:chgData name="TAN Mei Yi [Harrisdale Senior High School]" userId="f9f029c9-d743-4d60-9f2c-e74bdec1ab07" providerId="ADAL" clId="{16199922-FE21-4959-A0B6-BD9A9625BC07}" dt="2023-06-26T01:52:19.974" v="398" actId="1076"/>
          <ac:spMkLst>
            <pc:docMk/>
            <pc:sldMk cId="455453148" sldId="271"/>
            <ac:spMk id="9" creationId="{C60C8828-791B-B9A3-5C0A-7F560835BD11}"/>
          </ac:spMkLst>
        </pc:spChg>
        <pc:spChg chg="mod">
          <ac:chgData name="TAN Mei Yi [Harrisdale Senior High School]" userId="f9f029c9-d743-4d60-9f2c-e74bdec1ab07" providerId="ADAL" clId="{16199922-FE21-4959-A0B6-BD9A9625BC07}" dt="2023-06-26T01:50:14.442" v="324" actId="207"/>
          <ac:spMkLst>
            <pc:docMk/>
            <pc:sldMk cId="455453148" sldId="271"/>
            <ac:spMk id="11" creationId="{FCD39ED1-95E1-413D-B64C-7D42C71537A8}"/>
          </ac:spMkLst>
        </pc:spChg>
        <pc:spChg chg="mod">
          <ac:chgData name="TAN Mei Yi [Harrisdale Senior High School]" userId="f9f029c9-d743-4d60-9f2c-e74bdec1ab07" providerId="ADAL" clId="{16199922-FE21-4959-A0B6-BD9A9625BC07}" dt="2023-06-26T01:51:48.568" v="373" actId="1076"/>
          <ac:spMkLst>
            <pc:docMk/>
            <pc:sldMk cId="455453148" sldId="271"/>
            <ac:spMk id="12" creationId="{4E8A8188-8220-4F46-8F65-7BCD4EBA4054}"/>
          </ac:spMkLst>
        </pc:spChg>
        <pc:spChg chg="add mod">
          <ac:chgData name="TAN Mei Yi [Harrisdale Senior High School]" userId="f9f029c9-d743-4d60-9f2c-e74bdec1ab07" providerId="ADAL" clId="{16199922-FE21-4959-A0B6-BD9A9625BC07}" dt="2023-06-26T01:52:29.915" v="406" actId="1076"/>
          <ac:spMkLst>
            <pc:docMk/>
            <pc:sldMk cId="455453148" sldId="271"/>
            <ac:spMk id="14" creationId="{E6636CFF-D478-391D-C78C-91776322F65D}"/>
          </ac:spMkLst>
        </pc:spChg>
        <pc:cxnChg chg="mod">
          <ac:chgData name="TAN Mei Yi [Harrisdale Senior High School]" userId="f9f029c9-d743-4d60-9f2c-e74bdec1ab07" providerId="ADAL" clId="{16199922-FE21-4959-A0B6-BD9A9625BC07}" dt="2023-06-26T01:50:20.837" v="325" actId="208"/>
          <ac:cxnSpMkLst>
            <pc:docMk/>
            <pc:sldMk cId="455453148" sldId="271"/>
            <ac:cxnSpMk id="10" creationId="{66F8970B-A3A5-4675-BA0E-1F63552A5767}"/>
          </ac:cxnSpMkLst>
        </pc:cxnChg>
      </pc:sldChg>
      <pc:sldChg chg="addSp delSp modSp add mod modAnim">
        <pc:chgData name="TAN Mei Yi [Harrisdale Senior High School]" userId="f9f029c9-d743-4d60-9f2c-e74bdec1ab07" providerId="ADAL" clId="{16199922-FE21-4959-A0B6-BD9A9625BC07}" dt="2023-06-26T01:53:12.558" v="412"/>
        <pc:sldMkLst>
          <pc:docMk/>
          <pc:sldMk cId="2535233102" sldId="272"/>
        </pc:sldMkLst>
        <pc:spChg chg="mod">
          <ac:chgData name="TAN Mei Yi [Harrisdale Senior High School]" userId="f9f029c9-d743-4d60-9f2c-e74bdec1ab07" providerId="ADAL" clId="{16199922-FE21-4959-A0B6-BD9A9625BC07}" dt="2023-06-26T01:53:05.822" v="411" actId="207"/>
          <ac:spMkLst>
            <pc:docMk/>
            <pc:sldMk cId="2535233102" sldId="272"/>
            <ac:spMk id="2" creationId="{39ABDF61-414F-4074-92A2-1360933B52E9}"/>
          </ac:spMkLst>
        </pc:spChg>
        <pc:spChg chg="mod">
          <ac:chgData name="TAN Mei Yi [Harrisdale Senior High School]" userId="f9f029c9-d743-4d60-9f2c-e74bdec1ab07" providerId="ADAL" clId="{16199922-FE21-4959-A0B6-BD9A9625BC07}" dt="2023-06-26T01:52:44.394" v="407" actId="113"/>
          <ac:spMkLst>
            <pc:docMk/>
            <pc:sldMk cId="2535233102" sldId="272"/>
            <ac:spMk id="3" creationId="{E8467510-F9D2-4E99-88A8-7F13269E7BD6}"/>
          </ac:spMkLst>
        </pc:spChg>
        <pc:spChg chg="del">
          <ac:chgData name="TAN Mei Yi [Harrisdale Senior High School]" userId="f9f029c9-d743-4d60-9f2c-e74bdec1ab07" providerId="ADAL" clId="{16199922-FE21-4959-A0B6-BD9A9625BC07}" dt="2023-06-26T01:34:51.174" v="91" actId="478"/>
          <ac:spMkLst>
            <pc:docMk/>
            <pc:sldMk cId="2535233102" sldId="272"/>
            <ac:spMk id="4" creationId="{F6F29A71-E252-4044-975B-5ECB97529AFB}"/>
          </ac:spMkLst>
        </pc:spChg>
        <pc:spChg chg="add mod">
          <ac:chgData name="TAN Mei Yi [Harrisdale Senior High School]" userId="f9f029c9-d743-4d60-9f2c-e74bdec1ab07" providerId="ADAL" clId="{16199922-FE21-4959-A0B6-BD9A9625BC07}" dt="2023-06-26T01:34:51.435" v="92"/>
          <ac:spMkLst>
            <pc:docMk/>
            <pc:sldMk cId="2535233102" sldId="272"/>
            <ac:spMk id="5" creationId="{2C31C6CA-B71E-4BC7-F17E-49EBB5BF2EAC}"/>
          </ac:spMkLst>
        </pc:spChg>
      </pc:sldChg>
      <pc:sldChg chg="addSp delSp modSp add mod modAnim">
        <pc:chgData name="TAN Mei Yi [Harrisdale Senior High School]" userId="f9f029c9-d743-4d60-9f2c-e74bdec1ab07" providerId="ADAL" clId="{16199922-FE21-4959-A0B6-BD9A9625BC07}" dt="2023-06-26T01:55:05.328" v="416" actId="113"/>
        <pc:sldMkLst>
          <pc:docMk/>
          <pc:sldMk cId="4263864761" sldId="273"/>
        </pc:sldMkLst>
        <pc:spChg chg="mod">
          <ac:chgData name="TAN Mei Yi [Harrisdale Senior High School]" userId="f9f029c9-d743-4d60-9f2c-e74bdec1ab07" providerId="ADAL" clId="{16199922-FE21-4959-A0B6-BD9A9625BC07}" dt="2023-06-26T01:55:05.328" v="416" actId="113"/>
          <ac:spMkLst>
            <pc:docMk/>
            <pc:sldMk cId="4263864761" sldId="273"/>
            <ac:spMk id="3" creationId="{E8467510-F9D2-4E99-88A8-7F13269E7BD6}"/>
          </ac:spMkLst>
        </pc:spChg>
        <pc:spChg chg="del">
          <ac:chgData name="TAN Mei Yi [Harrisdale Senior High School]" userId="f9f029c9-d743-4d60-9f2c-e74bdec1ab07" providerId="ADAL" clId="{16199922-FE21-4959-A0B6-BD9A9625BC07}" dt="2023-06-26T01:34:48.191" v="89" actId="478"/>
          <ac:spMkLst>
            <pc:docMk/>
            <pc:sldMk cId="4263864761" sldId="273"/>
            <ac:spMk id="4" creationId="{F6F29A71-E252-4044-975B-5ECB97529AFB}"/>
          </ac:spMkLst>
        </pc:spChg>
        <pc:spChg chg="add mod">
          <ac:chgData name="TAN Mei Yi [Harrisdale Senior High School]" userId="f9f029c9-d743-4d60-9f2c-e74bdec1ab07" providerId="ADAL" clId="{16199922-FE21-4959-A0B6-BD9A9625BC07}" dt="2023-06-26T01:34:48.427" v="90"/>
          <ac:spMkLst>
            <pc:docMk/>
            <pc:sldMk cId="4263864761" sldId="273"/>
            <ac:spMk id="5" creationId="{2D60A2DA-0239-32AA-DBDF-A307C628277D}"/>
          </ac:spMkLst>
        </pc:spChg>
        <pc:spChg chg="mod">
          <ac:chgData name="TAN Mei Yi [Harrisdale Senior High School]" userId="f9f029c9-d743-4d60-9f2c-e74bdec1ab07" providerId="ADAL" clId="{16199922-FE21-4959-A0B6-BD9A9625BC07}" dt="2023-06-26T01:54:04.334" v="414" actId="207"/>
          <ac:spMkLst>
            <pc:docMk/>
            <pc:sldMk cId="4263864761" sldId="273"/>
            <ac:spMk id="7" creationId="{5DF5E628-76A8-43C7-8C51-0816E3BA032E}"/>
          </ac:spMkLst>
        </pc:spChg>
      </pc:sldChg>
      <pc:sldChg chg="addSp delSp modSp add mod modAnim">
        <pc:chgData name="TAN Mei Yi [Harrisdale Senior High School]" userId="f9f029c9-d743-4d60-9f2c-e74bdec1ab07" providerId="ADAL" clId="{16199922-FE21-4959-A0B6-BD9A9625BC07}" dt="2023-06-26T01:55:24.562" v="419" actId="207"/>
        <pc:sldMkLst>
          <pc:docMk/>
          <pc:sldMk cId="598541306" sldId="274"/>
        </pc:sldMkLst>
        <pc:spChg chg="add mod">
          <ac:chgData name="TAN Mei Yi [Harrisdale Senior High School]" userId="f9f029c9-d743-4d60-9f2c-e74bdec1ab07" providerId="ADAL" clId="{16199922-FE21-4959-A0B6-BD9A9625BC07}" dt="2023-06-26T01:34:43.067" v="88"/>
          <ac:spMkLst>
            <pc:docMk/>
            <pc:sldMk cId="598541306" sldId="274"/>
            <ac:spMk id="2" creationId="{A6D82D3F-0E10-00C0-C803-912BBA750026}"/>
          </ac:spMkLst>
        </pc:spChg>
        <pc:spChg chg="mod">
          <ac:chgData name="TAN Mei Yi [Harrisdale Senior High School]" userId="f9f029c9-d743-4d60-9f2c-e74bdec1ab07" providerId="ADAL" clId="{16199922-FE21-4959-A0B6-BD9A9625BC07}" dt="2023-06-26T01:55:10.786" v="417" actId="113"/>
          <ac:spMkLst>
            <pc:docMk/>
            <pc:sldMk cId="598541306" sldId="274"/>
            <ac:spMk id="3" creationId="{E8467510-F9D2-4E99-88A8-7F13269E7BD6}"/>
          </ac:spMkLst>
        </pc:spChg>
        <pc:spChg chg="del">
          <ac:chgData name="TAN Mei Yi [Harrisdale Senior High School]" userId="f9f029c9-d743-4d60-9f2c-e74bdec1ab07" providerId="ADAL" clId="{16199922-FE21-4959-A0B6-BD9A9625BC07}" dt="2023-06-26T01:34:42.459" v="87" actId="478"/>
          <ac:spMkLst>
            <pc:docMk/>
            <pc:sldMk cId="598541306" sldId="274"/>
            <ac:spMk id="4" creationId="{F6F29A71-E252-4044-975B-5ECB97529AFB}"/>
          </ac:spMkLst>
        </pc:spChg>
        <pc:spChg chg="mod">
          <ac:chgData name="TAN Mei Yi [Harrisdale Senior High School]" userId="f9f029c9-d743-4d60-9f2c-e74bdec1ab07" providerId="ADAL" clId="{16199922-FE21-4959-A0B6-BD9A9625BC07}" dt="2023-06-26T01:55:24.562" v="419" actId="207"/>
          <ac:spMkLst>
            <pc:docMk/>
            <pc:sldMk cId="598541306" sldId="274"/>
            <ac:spMk id="5" creationId="{4065EBB2-A150-4763-A6FC-E79F11F33AB1}"/>
          </ac:spMkLst>
        </pc:spChg>
      </pc:sldChg>
      <pc:sldChg chg="modSp mod">
        <pc:chgData name="TAN Mei Yi [Harrisdale Senior High School]" userId="f9f029c9-d743-4d60-9f2c-e74bdec1ab07" providerId="ADAL" clId="{16199922-FE21-4959-A0B6-BD9A9625BC07}" dt="2023-06-26T02:19:56.778" v="654" actId="20577"/>
        <pc:sldMkLst>
          <pc:docMk/>
          <pc:sldMk cId="3000480193" sldId="288"/>
        </pc:sldMkLst>
        <pc:spChg chg="mod">
          <ac:chgData name="TAN Mei Yi [Harrisdale Senior High School]" userId="f9f029c9-d743-4d60-9f2c-e74bdec1ab07" providerId="ADAL" clId="{16199922-FE21-4959-A0B6-BD9A9625BC07}" dt="2023-06-26T02:19:56.778" v="654" actId="20577"/>
          <ac:spMkLst>
            <pc:docMk/>
            <pc:sldMk cId="3000480193" sldId="288"/>
            <ac:spMk id="5" creationId="{00000000-0000-0000-0000-000000000000}"/>
          </ac:spMkLst>
        </pc:spChg>
      </pc:sldChg>
      <pc:sldChg chg="modSp mod">
        <pc:chgData name="TAN Mei Yi [Harrisdale Senior High School]" userId="f9f029c9-d743-4d60-9f2c-e74bdec1ab07" providerId="ADAL" clId="{16199922-FE21-4959-A0B6-BD9A9625BC07}" dt="2023-06-26T01:21:54.197" v="82" actId="20577"/>
        <pc:sldMkLst>
          <pc:docMk/>
          <pc:sldMk cId="2226349418" sldId="292"/>
        </pc:sldMkLst>
        <pc:spChg chg="mod">
          <ac:chgData name="TAN Mei Yi [Harrisdale Senior High School]" userId="f9f029c9-d743-4d60-9f2c-e74bdec1ab07" providerId="ADAL" clId="{16199922-FE21-4959-A0B6-BD9A9625BC07}" dt="2023-06-26T01:21:54.197" v="82" actId="20577"/>
          <ac:spMkLst>
            <pc:docMk/>
            <pc:sldMk cId="2226349418" sldId="292"/>
            <ac:spMk id="22" creationId="{046BE2BE-401B-43B6-9F59-E6AE635E14BD}"/>
          </ac:spMkLst>
        </pc:spChg>
      </pc:sldChg>
      <pc:sldChg chg="del">
        <pc:chgData name="TAN Mei Yi [Harrisdale Senior High School]" userId="f9f029c9-d743-4d60-9f2c-e74bdec1ab07" providerId="ADAL" clId="{16199922-FE21-4959-A0B6-BD9A9625BC07}" dt="2023-06-26T01:22:49.944" v="86" actId="47"/>
        <pc:sldMkLst>
          <pc:docMk/>
          <pc:sldMk cId="2305694551" sldId="349"/>
        </pc:sldMkLst>
      </pc:sldChg>
      <pc:sldChg chg="del">
        <pc:chgData name="TAN Mei Yi [Harrisdale Senior High School]" userId="f9f029c9-d743-4d60-9f2c-e74bdec1ab07" providerId="ADAL" clId="{16199922-FE21-4959-A0B6-BD9A9625BC07}" dt="2023-06-26T01:22:49.944" v="86" actId="47"/>
        <pc:sldMkLst>
          <pc:docMk/>
          <pc:sldMk cId="929278771" sldId="350"/>
        </pc:sldMkLst>
      </pc:sldChg>
      <pc:sldChg chg="del">
        <pc:chgData name="TAN Mei Yi [Harrisdale Senior High School]" userId="f9f029c9-d743-4d60-9f2c-e74bdec1ab07" providerId="ADAL" clId="{16199922-FE21-4959-A0B6-BD9A9625BC07}" dt="2023-06-26T01:22:49.944" v="86" actId="47"/>
        <pc:sldMkLst>
          <pc:docMk/>
          <pc:sldMk cId="3448764226" sldId="351"/>
        </pc:sldMkLst>
      </pc:sldChg>
      <pc:sldChg chg="del">
        <pc:chgData name="TAN Mei Yi [Harrisdale Senior High School]" userId="f9f029c9-d743-4d60-9f2c-e74bdec1ab07" providerId="ADAL" clId="{16199922-FE21-4959-A0B6-BD9A9625BC07}" dt="2023-06-26T01:22:49.944" v="86" actId="47"/>
        <pc:sldMkLst>
          <pc:docMk/>
          <pc:sldMk cId="758218575" sldId="352"/>
        </pc:sldMkLst>
      </pc:sldChg>
      <pc:sldChg chg="del">
        <pc:chgData name="TAN Mei Yi [Harrisdale Senior High School]" userId="f9f029c9-d743-4d60-9f2c-e74bdec1ab07" providerId="ADAL" clId="{16199922-FE21-4959-A0B6-BD9A9625BC07}" dt="2023-06-26T01:22:49.944" v="86" actId="47"/>
        <pc:sldMkLst>
          <pc:docMk/>
          <pc:sldMk cId="2699366047" sldId="353"/>
        </pc:sldMkLst>
      </pc:sldChg>
      <pc:sldChg chg="del">
        <pc:chgData name="TAN Mei Yi [Harrisdale Senior High School]" userId="f9f029c9-d743-4d60-9f2c-e74bdec1ab07" providerId="ADAL" clId="{16199922-FE21-4959-A0B6-BD9A9625BC07}" dt="2023-06-26T01:22:49.944" v="86" actId="47"/>
        <pc:sldMkLst>
          <pc:docMk/>
          <pc:sldMk cId="2763962111" sldId="354"/>
        </pc:sldMkLst>
      </pc:sldChg>
      <pc:sldChg chg="del">
        <pc:chgData name="TAN Mei Yi [Harrisdale Senior High School]" userId="f9f029c9-d743-4d60-9f2c-e74bdec1ab07" providerId="ADAL" clId="{16199922-FE21-4959-A0B6-BD9A9625BC07}" dt="2023-06-26T01:22:49.944" v="86" actId="47"/>
        <pc:sldMkLst>
          <pc:docMk/>
          <pc:sldMk cId="1433330703" sldId="355"/>
        </pc:sldMkLst>
      </pc:sldChg>
      <pc:sldChg chg="del">
        <pc:chgData name="TAN Mei Yi [Harrisdale Senior High School]" userId="f9f029c9-d743-4d60-9f2c-e74bdec1ab07" providerId="ADAL" clId="{16199922-FE21-4959-A0B6-BD9A9625BC07}" dt="2023-06-26T01:22:49.944" v="86" actId="47"/>
        <pc:sldMkLst>
          <pc:docMk/>
          <pc:sldMk cId="552162739" sldId="356"/>
        </pc:sldMkLst>
      </pc:sldChg>
      <pc:sldChg chg="del">
        <pc:chgData name="TAN Mei Yi [Harrisdale Senior High School]" userId="f9f029c9-d743-4d60-9f2c-e74bdec1ab07" providerId="ADAL" clId="{16199922-FE21-4959-A0B6-BD9A9625BC07}" dt="2023-06-26T01:22:49.944" v="86" actId="47"/>
        <pc:sldMkLst>
          <pc:docMk/>
          <pc:sldMk cId="2979594825" sldId="357"/>
        </pc:sldMkLst>
      </pc:sldChg>
      <pc:sldChg chg="del">
        <pc:chgData name="TAN Mei Yi [Harrisdale Senior High School]" userId="f9f029c9-d743-4d60-9f2c-e74bdec1ab07" providerId="ADAL" clId="{16199922-FE21-4959-A0B6-BD9A9625BC07}" dt="2023-06-26T01:22:49.944" v="86" actId="47"/>
        <pc:sldMkLst>
          <pc:docMk/>
          <pc:sldMk cId="3948512978" sldId="358"/>
        </pc:sldMkLst>
      </pc:sldChg>
      <pc:sldChg chg="del">
        <pc:chgData name="TAN Mei Yi [Harrisdale Senior High School]" userId="f9f029c9-d743-4d60-9f2c-e74bdec1ab07" providerId="ADAL" clId="{16199922-FE21-4959-A0B6-BD9A9625BC07}" dt="2023-06-26T01:22:49.944" v="86" actId="47"/>
        <pc:sldMkLst>
          <pc:docMk/>
          <pc:sldMk cId="3302126290" sldId="359"/>
        </pc:sldMkLst>
      </pc:sldChg>
      <pc:sldChg chg="del">
        <pc:chgData name="TAN Mei Yi [Harrisdale Senior High School]" userId="f9f029c9-d743-4d60-9f2c-e74bdec1ab07" providerId="ADAL" clId="{16199922-FE21-4959-A0B6-BD9A9625BC07}" dt="2023-06-26T01:22:49.944" v="86" actId="47"/>
        <pc:sldMkLst>
          <pc:docMk/>
          <pc:sldMk cId="1276559418" sldId="360"/>
        </pc:sldMkLst>
      </pc:sldChg>
      <pc:sldChg chg="del">
        <pc:chgData name="TAN Mei Yi [Harrisdale Senior High School]" userId="f9f029c9-d743-4d60-9f2c-e74bdec1ab07" providerId="ADAL" clId="{16199922-FE21-4959-A0B6-BD9A9625BC07}" dt="2023-06-26T01:22:49.944" v="86" actId="47"/>
        <pc:sldMkLst>
          <pc:docMk/>
          <pc:sldMk cId="971590549" sldId="361"/>
        </pc:sldMkLst>
      </pc:sldChg>
      <pc:sldChg chg="modSp add mod modAnim">
        <pc:chgData name="TAN Mei Yi [Harrisdale Senior High School]" userId="f9f029c9-d743-4d60-9f2c-e74bdec1ab07" providerId="ADAL" clId="{16199922-FE21-4959-A0B6-BD9A9625BC07}" dt="2023-06-26T01:59:54.918" v="540"/>
        <pc:sldMkLst>
          <pc:docMk/>
          <pc:sldMk cId="2701224179" sldId="362"/>
        </pc:sldMkLst>
        <pc:spChg chg="mod">
          <ac:chgData name="TAN Mei Yi [Harrisdale Senior High School]" userId="f9f029c9-d743-4d60-9f2c-e74bdec1ab07" providerId="ADAL" clId="{16199922-FE21-4959-A0B6-BD9A9625BC07}" dt="2023-06-26T01:59:37.773" v="537" actId="403"/>
          <ac:spMkLst>
            <pc:docMk/>
            <pc:sldMk cId="2701224179" sldId="362"/>
            <ac:spMk id="3" creationId="{00000000-0000-0000-0000-000000000000}"/>
          </ac:spMkLst>
        </pc:spChg>
        <pc:spChg chg="mod">
          <ac:chgData name="TAN Mei Yi [Harrisdale Senior High School]" userId="f9f029c9-d743-4d60-9f2c-e74bdec1ab07" providerId="ADAL" clId="{16199922-FE21-4959-A0B6-BD9A9625BC07}" dt="2023-06-26T01:35:14.577" v="99" actId="208"/>
          <ac:spMkLst>
            <pc:docMk/>
            <pc:sldMk cId="2701224179" sldId="362"/>
            <ac:spMk id="7" creationId="{C1EE5D57-6AE7-4C55-9849-DD6DEF2BC9B5}"/>
          </ac:spMkLst>
        </pc:spChg>
        <pc:picChg chg="mod">
          <ac:chgData name="TAN Mei Yi [Harrisdale Senior High School]" userId="f9f029c9-d743-4d60-9f2c-e74bdec1ab07" providerId="ADAL" clId="{16199922-FE21-4959-A0B6-BD9A9625BC07}" dt="2023-06-26T01:47:07.049" v="293" actId="1076"/>
          <ac:picMkLst>
            <pc:docMk/>
            <pc:sldMk cId="2701224179" sldId="362"/>
            <ac:picMk id="5" creationId="{EEF8B677-293A-4608-9430-AE315C3CC18F}"/>
          </ac:picMkLst>
        </pc:picChg>
      </pc:sldChg>
    </pc:docChg>
  </pc:docChgLst>
  <pc:docChgLst>
    <pc:chgData name="MeiYi TAN" userId="f9f029c9-d743-4d60-9f2c-e74bdec1ab07" providerId="ADAL" clId="{3F661D7B-FD69-4DAB-B4D0-73E523D840BB}"/>
    <pc:docChg chg="undo custSel addSld delSld modSld">
      <pc:chgData name="MeiYi TAN" userId="f9f029c9-d743-4d60-9f2c-e74bdec1ab07" providerId="ADAL" clId="{3F661D7B-FD69-4DAB-B4D0-73E523D840BB}" dt="2023-03-10T02:36:25.775" v="1917" actId="2696"/>
      <pc:docMkLst>
        <pc:docMk/>
      </pc:docMkLst>
      <pc:sldChg chg="del">
        <pc:chgData name="MeiYi TAN" userId="f9f029c9-d743-4d60-9f2c-e74bdec1ab07" providerId="ADAL" clId="{3F661D7B-FD69-4DAB-B4D0-73E523D840BB}" dt="2023-03-09T14:01:34.084" v="48" actId="47"/>
        <pc:sldMkLst>
          <pc:docMk/>
          <pc:sldMk cId="2537661815" sldId="258"/>
        </pc:sldMkLst>
      </pc:sldChg>
      <pc:sldChg chg="modSp add mod modAnim">
        <pc:chgData name="MeiYi TAN" userId="f9f029c9-d743-4d60-9f2c-e74bdec1ab07" providerId="ADAL" clId="{3F661D7B-FD69-4DAB-B4D0-73E523D840BB}" dt="2023-03-09T23:22:41.145" v="113"/>
        <pc:sldMkLst>
          <pc:docMk/>
          <pc:sldMk cId="1796527551" sldId="260"/>
        </pc:sldMkLst>
        <pc:spChg chg="mod">
          <ac:chgData name="MeiYi TAN" userId="f9f029c9-d743-4d60-9f2c-e74bdec1ab07" providerId="ADAL" clId="{3F661D7B-FD69-4DAB-B4D0-73E523D840BB}" dt="2023-03-09T23:22:29.647" v="111" actId="27636"/>
          <ac:spMkLst>
            <pc:docMk/>
            <pc:sldMk cId="1796527551" sldId="260"/>
            <ac:spMk id="3" creationId="{00000000-0000-0000-0000-000000000000}"/>
          </ac:spMkLst>
        </pc:spChg>
        <pc:spChg chg="mod">
          <ac:chgData name="MeiYi TAN" userId="f9f029c9-d743-4d60-9f2c-e74bdec1ab07" providerId="ADAL" clId="{3F661D7B-FD69-4DAB-B4D0-73E523D840BB}" dt="2023-03-09T14:00:08.765" v="24" actId="207"/>
          <ac:spMkLst>
            <pc:docMk/>
            <pc:sldMk cId="1796527551" sldId="260"/>
            <ac:spMk id="7" creationId="{E52D7B77-D9BB-466B-ADF0-020F026B82E3}"/>
          </ac:spMkLst>
        </pc:spChg>
      </pc:sldChg>
      <pc:sldChg chg="addSp delSp modSp add mod modAnim">
        <pc:chgData name="MeiYi TAN" userId="f9f029c9-d743-4d60-9f2c-e74bdec1ab07" providerId="ADAL" clId="{3F661D7B-FD69-4DAB-B4D0-73E523D840BB}" dt="2023-03-10T00:41:58.861" v="656" actId="1076"/>
        <pc:sldMkLst>
          <pc:docMk/>
          <pc:sldMk cId="3956995671" sldId="264"/>
        </pc:sldMkLst>
        <pc:spChg chg="add mod">
          <ac:chgData name="MeiYi TAN" userId="f9f029c9-d743-4d60-9f2c-e74bdec1ab07" providerId="ADAL" clId="{3F661D7B-FD69-4DAB-B4D0-73E523D840BB}" dt="2023-03-09T14:02:02.054" v="51"/>
          <ac:spMkLst>
            <pc:docMk/>
            <pc:sldMk cId="3956995671" sldId="264"/>
            <ac:spMk id="2" creationId="{02ECB3D3-0506-7D29-6883-28A64B8AA351}"/>
          </ac:spMkLst>
        </pc:spChg>
        <pc:spChg chg="add mod">
          <ac:chgData name="MeiYi TAN" userId="f9f029c9-d743-4d60-9f2c-e74bdec1ab07" providerId="ADAL" clId="{3F661D7B-FD69-4DAB-B4D0-73E523D840BB}" dt="2023-03-09T23:23:45.820" v="198" actId="6549"/>
          <ac:spMkLst>
            <pc:docMk/>
            <pc:sldMk cId="3956995671" sldId="264"/>
            <ac:spMk id="3" creationId="{108F32FD-28DD-B51A-290D-02270334E4E8}"/>
          </ac:spMkLst>
        </pc:spChg>
        <pc:spChg chg="add mod">
          <ac:chgData name="MeiYi TAN" userId="f9f029c9-d743-4d60-9f2c-e74bdec1ab07" providerId="ADAL" clId="{3F661D7B-FD69-4DAB-B4D0-73E523D840BB}" dt="2023-03-10T00:41:58.861" v="656" actId="1076"/>
          <ac:spMkLst>
            <pc:docMk/>
            <pc:sldMk cId="3956995671" sldId="264"/>
            <ac:spMk id="4" creationId="{7B306A8C-8C8B-4AC9-1D66-7158B1131D2B}"/>
          </ac:spMkLst>
        </pc:spChg>
        <pc:spChg chg="del mod">
          <ac:chgData name="MeiYi TAN" userId="f9f029c9-d743-4d60-9f2c-e74bdec1ab07" providerId="ADAL" clId="{3F661D7B-FD69-4DAB-B4D0-73E523D840BB}" dt="2023-03-09T14:02:01.783" v="50" actId="478"/>
          <ac:spMkLst>
            <pc:docMk/>
            <pc:sldMk cId="3956995671" sldId="264"/>
            <ac:spMk id="4" creationId="{89D82520-5C4B-4FED-831C-105560102665}"/>
          </ac:spMkLst>
        </pc:spChg>
        <pc:spChg chg="del">
          <ac:chgData name="MeiYi TAN" userId="f9f029c9-d743-4d60-9f2c-e74bdec1ab07" providerId="ADAL" clId="{3F661D7B-FD69-4DAB-B4D0-73E523D840BB}" dt="2023-03-09T14:02:06.951" v="53" actId="478"/>
          <ac:spMkLst>
            <pc:docMk/>
            <pc:sldMk cId="3956995671" sldId="264"/>
            <ac:spMk id="5" creationId="{551C254A-C176-42A8-BCE9-100E1248DA78}"/>
          </ac:spMkLst>
        </pc:spChg>
        <pc:spChg chg="add mod">
          <ac:chgData name="MeiYi TAN" userId="f9f029c9-d743-4d60-9f2c-e74bdec1ab07" providerId="ADAL" clId="{3F661D7B-FD69-4DAB-B4D0-73E523D840BB}" dt="2023-03-09T23:29:13.196" v="479" actId="1076"/>
          <ac:spMkLst>
            <pc:docMk/>
            <pc:sldMk cId="3956995671" sldId="264"/>
            <ac:spMk id="28" creationId="{5B404CEC-9176-B70B-889D-BC8B81A3C691}"/>
          </ac:spMkLst>
        </pc:spChg>
        <pc:spChg chg="add mod">
          <ac:chgData name="MeiYi TAN" userId="f9f029c9-d743-4d60-9f2c-e74bdec1ab07" providerId="ADAL" clId="{3F661D7B-FD69-4DAB-B4D0-73E523D840BB}" dt="2023-03-09T23:29:16.979" v="480" actId="1076"/>
          <ac:spMkLst>
            <pc:docMk/>
            <pc:sldMk cId="3956995671" sldId="264"/>
            <ac:spMk id="29" creationId="{7596B0D6-C720-06D7-5060-3B01712CF79A}"/>
          </ac:spMkLst>
        </pc:spChg>
        <pc:spChg chg="add mod">
          <ac:chgData name="MeiYi TAN" userId="f9f029c9-d743-4d60-9f2c-e74bdec1ab07" providerId="ADAL" clId="{3F661D7B-FD69-4DAB-B4D0-73E523D840BB}" dt="2023-03-10T00:08:41.625" v="529" actId="1076"/>
          <ac:spMkLst>
            <pc:docMk/>
            <pc:sldMk cId="3956995671" sldId="264"/>
            <ac:spMk id="30" creationId="{1C8A3E12-0266-2783-B567-D5007A23D260}"/>
          </ac:spMkLst>
        </pc:spChg>
        <pc:spChg chg="add mod">
          <ac:chgData name="MeiYi TAN" userId="f9f029c9-d743-4d60-9f2c-e74bdec1ab07" providerId="ADAL" clId="{3F661D7B-FD69-4DAB-B4D0-73E523D840BB}" dt="2023-03-09T23:29:22.254" v="481" actId="1076"/>
          <ac:spMkLst>
            <pc:docMk/>
            <pc:sldMk cId="3956995671" sldId="264"/>
            <ac:spMk id="31" creationId="{5941B804-74EB-5222-3863-E4A152AD0511}"/>
          </ac:spMkLst>
        </pc:spChg>
        <pc:spChg chg="add mod">
          <ac:chgData name="MeiYi TAN" userId="f9f029c9-d743-4d60-9f2c-e74bdec1ab07" providerId="ADAL" clId="{3F661D7B-FD69-4DAB-B4D0-73E523D840BB}" dt="2023-03-09T23:29:22.254" v="481" actId="1076"/>
          <ac:spMkLst>
            <pc:docMk/>
            <pc:sldMk cId="3956995671" sldId="264"/>
            <ac:spMk id="32" creationId="{40FDCA2B-DABC-28F9-4ACC-2A33F4914AED}"/>
          </ac:spMkLst>
        </pc:spChg>
        <pc:spChg chg="add mod">
          <ac:chgData name="MeiYi TAN" userId="f9f029c9-d743-4d60-9f2c-e74bdec1ab07" providerId="ADAL" clId="{3F661D7B-FD69-4DAB-B4D0-73E523D840BB}" dt="2023-03-09T23:29:22.254" v="481" actId="1076"/>
          <ac:spMkLst>
            <pc:docMk/>
            <pc:sldMk cId="3956995671" sldId="264"/>
            <ac:spMk id="33" creationId="{A022FB61-EFA8-E413-CFFE-52C7BBF54AFC}"/>
          </ac:spMkLst>
        </pc:spChg>
        <pc:spChg chg="add mod">
          <ac:chgData name="MeiYi TAN" userId="f9f029c9-d743-4d60-9f2c-e74bdec1ab07" providerId="ADAL" clId="{3F661D7B-FD69-4DAB-B4D0-73E523D840BB}" dt="2023-03-09T23:29:25.514" v="482" actId="1076"/>
          <ac:spMkLst>
            <pc:docMk/>
            <pc:sldMk cId="3956995671" sldId="264"/>
            <ac:spMk id="34" creationId="{491CB992-070F-A640-A7D4-149B33AAA055}"/>
          </ac:spMkLst>
        </pc:spChg>
        <pc:spChg chg="add mod">
          <ac:chgData name="MeiYi TAN" userId="f9f029c9-d743-4d60-9f2c-e74bdec1ab07" providerId="ADAL" clId="{3F661D7B-FD69-4DAB-B4D0-73E523D840BB}" dt="2023-03-09T23:29:53.067" v="525" actId="20577"/>
          <ac:spMkLst>
            <pc:docMk/>
            <pc:sldMk cId="3956995671" sldId="264"/>
            <ac:spMk id="59" creationId="{528BE0CA-9D98-45BA-4A8B-6DE8D991DB9F}"/>
          </ac:spMkLst>
        </pc:spChg>
        <pc:spChg chg="add mod">
          <ac:chgData name="MeiYi TAN" userId="f9f029c9-d743-4d60-9f2c-e74bdec1ab07" providerId="ADAL" clId="{3F661D7B-FD69-4DAB-B4D0-73E523D840BB}" dt="2023-03-10T00:11:03.701" v="551" actId="20577"/>
          <ac:spMkLst>
            <pc:docMk/>
            <pc:sldMk cId="3956995671" sldId="264"/>
            <ac:spMk id="60" creationId="{3C4E7C0C-BD31-76F6-4BAC-B4AD0B71F794}"/>
          </ac:spMkLst>
        </pc:spChg>
        <pc:spChg chg="add mod">
          <ac:chgData name="MeiYi TAN" userId="f9f029c9-d743-4d60-9f2c-e74bdec1ab07" providerId="ADAL" clId="{3F661D7B-FD69-4DAB-B4D0-73E523D840BB}" dt="2023-03-10T00:11:49.103" v="581" actId="1076"/>
          <ac:spMkLst>
            <pc:docMk/>
            <pc:sldMk cId="3956995671" sldId="264"/>
            <ac:spMk id="63" creationId="{03171990-BE13-97FC-512A-4029B581A0C6}"/>
          </ac:spMkLst>
        </pc:spChg>
        <pc:spChg chg="add mod">
          <ac:chgData name="MeiYi TAN" userId="f9f029c9-d743-4d60-9f2c-e74bdec1ab07" providerId="ADAL" clId="{3F661D7B-FD69-4DAB-B4D0-73E523D840BB}" dt="2023-03-10T00:13:32.178" v="603" actId="1076"/>
          <ac:spMkLst>
            <pc:docMk/>
            <pc:sldMk cId="3956995671" sldId="264"/>
            <ac:spMk id="64" creationId="{78911E46-6136-0C14-24EA-2FBAF2A60DE7}"/>
          </ac:spMkLst>
        </pc:spChg>
        <pc:grpChg chg="del mod">
          <ac:chgData name="MeiYi TAN" userId="f9f029c9-d743-4d60-9f2c-e74bdec1ab07" providerId="ADAL" clId="{3F661D7B-FD69-4DAB-B4D0-73E523D840BB}" dt="2023-03-09T23:24:33.273" v="241"/>
          <ac:grpSpMkLst>
            <pc:docMk/>
            <pc:sldMk cId="3956995671" sldId="264"/>
            <ac:grpSpMk id="12" creationId="{1E5B82CA-4644-1C71-FDEB-2E66F29B4D51}"/>
          </ac:grpSpMkLst>
        </pc:grpChg>
        <pc:grpChg chg="mod">
          <ac:chgData name="MeiYi TAN" userId="f9f029c9-d743-4d60-9f2c-e74bdec1ab07" providerId="ADAL" clId="{3F661D7B-FD69-4DAB-B4D0-73E523D840BB}" dt="2023-03-09T23:24:33.273" v="241"/>
          <ac:grpSpMkLst>
            <pc:docMk/>
            <pc:sldMk cId="3956995671" sldId="264"/>
            <ac:grpSpMk id="19" creationId="{BE9B9114-EDEA-DB1D-0732-2B7E606BB61B}"/>
          </ac:grpSpMkLst>
        </pc:grpChg>
        <pc:grpChg chg="mod">
          <ac:chgData name="MeiYi TAN" userId="f9f029c9-d743-4d60-9f2c-e74bdec1ab07" providerId="ADAL" clId="{3F661D7B-FD69-4DAB-B4D0-73E523D840BB}" dt="2023-03-09T23:24:50.840" v="249"/>
          <ac:grpSpMkLst>
            <pc:docMk/>
            <pc:sldMk cId="3956995671" sldId="264"/>
            <ac:grpSpMk id="26" creationId="{BCE7E760-3D6E-5CE8-AAD4-A8DE2BF662FC}"/>
          </ac:grpSpMkLst>
        </pc:grpChg>
        <pc:grpChg chg="mod">
          <ac:chgData name="MeiYi TAN" userId="f9f029c9-d743-4d60-9f2c-e74bdec1ab07" providerId="ADAL" clId="{3F661D7B-FD69-4DAB-B4D0-73E523D840BB}" dt="2023-03-09T23:28:45.365" v="477" actId="164"/>
          <ac:grpSpMkLst>
            <pc:docMk/>
            <pc:sldMk cId="3956995671" sldId="264"/>
            <ac:grpSpMk id="40" creationId="{60772E90-9A5B-0758-F8EF-B962AEFC25B4}"/>
          </ac:grpSpMkLst>
        </pc:grpChg>
        <pc:grpChg chg="add del mod">
          <ac:chgData name="MeiYi TAN" userId="f9f029c9-d743-4d60-9f2c-e74bdec1ab07" providerId="ADAL" clId="{3F661D7B-FD69-4DAB-B4D0-73E523D840BB}" dt="2023-03-09T23:28:07.876" v="468"/>
          <ac:grpSpMkLst>
            <pc:docMk/>
            <pc:sldMk cId="3956995671" sldId="264"/>
            <ac:grpSpMk id="44" creationId="{73045043-5A3B-F7C2-57BE-478935706551}"/>
          </ac:grpSpMkLst>
        </pc:grpChg>
        <pc:grpChg chg="mod">
          <ac:chgData name="MeiYi TAN" userId="f9f029c9-d743-4d60-9f2c-e74bdec1ab07" providerId="ADAL" clId="{3F661D7B-FD69-4DAB-B4D0-73E523D840BB}" dt="2023-03-09T23:28:01.545" v="465"/>
          <ac:grpSpMkLst>
            <pc:docMk/>
            <pc:sldMk cId="3956995671" sldId="264"/>
            <ac:grpSpMk id="47" creationId="{CD87D159-6A49-3390-689B-FF78642B5E30}"/>
          </ac:grpSpMkLst>
        </pc:grpChg>
        <pc:grpChg chg="del mod">
          <ac:chgData name="MeiYi TAN" userId="f9f029c9-d743-4d60-9f2c-e74bdec1ab07" providerId="ADAL" clId="{3F661D7B-FD69-4DAB-B4D0-73E523D840BB}" dt="2023-03-09T23:28:09.310" v="471"/>
          <ac:grpSpMkLst>
            <pc:docMk/>
            <pc:sldMk cId="3956995671" sldId="264"/>
            <ac:grpSpMk id="49" creationId="{2FC3FDB5-5575-95CA-D6DE-DDF50341F3E3}"/>
          </ac:grpSpMkLst>
        </pc:grpChg>
        <pc:grpChg chg="mod">
          <ac:chgData name="MeiYi TAN" userId="f9f029c9-d743-4d60-9f2c-e74bdec1ab07" providerId="ADAL" clId="{3F661D7B-FD69-4DAB-B4D0-73E523D840BB}" dt="2023-03-09T23:28:45.365" v="477" actId="164"/>
          <ac:grpSpMkLst>
            <pc:docMk/>
            <pc:sldMk cId="3956995671" sldId="264"/>
            <ac:grpSpMk id="52" creationId="{AC63370A-ADC3-4F18-9CEB-20C04E93212C}"/>
          </ac:grpSpMkLst>
        </pc:grpChg>
        <pc:grpChg chg="del mod">
          <ac:chgData name="MeiYi TAN" userId="f9f029c9-d743-4d60-9f2c-e74bdec1ab07" providerId="ADAL" clId="{3F661D7B-FD69-4DAB-B4D0-73E523D840BB}" dt="2023-03-09T23:28:20.492" v="476"/>
          <ac:grpSpMkLst>
            <pc:docMk/>
            <pc:sldMk cId="3956995671" sldId="264"/>
            <ac:grpSpMk id="55" creationId="{CCB75A43-DEE5-6283-E54A-78357EFB9CD5}"/>
          </ac:grpSpMkLst>
        </pc:grpChg>
        <pc:grpChg chg="mod">
          <ac:chgData name="MeiYi TAN" userId="f9f029c9-d743-4d60-9f2c-e74bdec1ab07" providerId="ADAL" clId="{3F661D7B-FD69-4DAB-B4D0-73E523D840BB}" dt="2023-03-09T23:28:45.365" v="477" actId="164"/>
          <ac:grpSpMkLst>
            <pc:docMk/>
            <pc:sldMk cId="3956995671" sldId="264"/>
            <ac:grpSpMk id="57" creationId="{8E3ED737-D5B4-702A-6E39-7196B0BCAEB1}"/>
          </ac:grpSpMkLst>
        </pc:grpChg>
        <pc:grpChg chg="add mod">
          <ac:chgData name="MeiYi TAN" userId="f9f029c9-d743-4d60-9f2c-e74bdec1ab07" providerId="ADAL" clId="{3F661D7B-FD69-4DAB-B4D0-73E523D840BB}" dt="2023-03-09T23:28:45.365" v="477" actId="164"/>
          <ac:grpSpMkLst>
            <pc:docMk/>
            <pc:sldMk cId="3956995671" sldId="264"/>
            <ac:grpSpMk id="58" creationId="{99F057EC-EC22-8023-5112-9835DA682B63}"/>
          </ac:grpSpMkLst>
        </pc:grpChg>
        <pc:picChg chg="del">
          <ac:chgData name="MeiYi TAN" userId="f9f029c9-d743-4d60-9f2c-e74bdec1ab07" providerId="ADAL" clId="{3F661D7B-FD69-4DAB-B4D0-73E523D840BB}" dt="2023-03-09T14:02:10.927" v="54" actId="478"/>
          <ac:picMkLst>
            <pc:docMk/>
            <pc:sldMk cId="3956995671" sldId="264"/>
            <ac:picMk id="3" creationId="{B0D0E700-142C-4F04-ABBF-2CB2917F85BC}"/>
          </ac:picMkLst>
        </pc:picChg>
        <pc:picChg chg="add del mod">
          <ac:chgData name="MeiYi TAN" userId="f9f029c9-d743-4d60-9f2c-e74bdec1ab07" providerId="ADAL" clId="{3F661D7B-FD69-4DAB-B4D0-73E523D840BB}" dt="2023-03-09T23:27:28.715" v="445" actId="478"/>
          <ac:picMkLst>
            <pc:docMk/>
            <pc:sldMk cId="3956995671" sldId="264"/>
            <ac:picMk id="7" creationId="{12F95A84-391F-B90C-A3DE-2037109EB779}"/>
          </ac:picMkLst>
        </pc:picChg>
        <pc:inkChg chg="add mod">
          <ac:chgData name="MeiYi TAN" userId="f9f029c9-d743-4d60-9f2c-e74bdec1ab07" providerId="ADAL" clId="{3F661D7B-FD69-4DAB-B4D0-73E523D840BB}" dt="2023-03-09T23:24:33.273" v="241"/>
          <ac:inkMkLst>
            <pc:docMk/>
            <pc:sldMk cId="3956995671" sldId="264"/>
            <ac:inkMk id="5" creationId="{01730E9F-0CEF-0CAE-F8AE-0843931AA914}"/>
          </ac:inkMkLst>
        </pc:inkChg>
        <pc:inkChg chg="add mod">
          <ac:chgData name="MeiYi TAN" userId="f9f029c9-d743-4d60-9f2c-e74bdec1ab07" providerId="ADAL" clId="{3F661D7B-FD69-4DAB-B4D0-73E523D840BB}" dt="2023-03-09T23:24:33.273" v="241"/>
          <ac:inkMkLst>
            <pc:docMk/>
            <pc:sldMk cId="3956995671" sldId="264"/>
            <ac:inkMk id="6" creationId="{6FB56628-C1EC-5C16-4CD6-808B1C43639C}"/>
          </ac:inkMkLst>
        </pc:inkChg>
        <pc:inkChg chg="add mod">
          <ac:chgData name="MeiYi TAN" userId="f9f029c9-d743-4d60-9f2c-e74bdec1ab07" providerId="ADAL" clId="{3F661D7B-FD69-4DAB-B4D0-73E523D840BB}" dt="2023-03-09T23:24:33.273" v="241"/>
          <ac:inkMkLst>
            <pc:docMk/>
            <pc:sldMk cId="3956995671" sldId="264"/>
            <ac:inkMk id="8" creationId="{78EB6765-5AC0-29FC-10BE-5643EDBE3954}"/>
          </ac:inkMkLst>
        </pc:inkChg>
        <pc:inkChg chg="add mod">
          <ac:chgData name="MeiYi TAN" userId="f9f029c9-d743-4d60-9f2c-e74bdec1ab07" providerId="ADAL" clId="{3F661D7B-FD69-4DAB-B4D0-73E523D840BB}" dt="2023-03-09T23:24:33.273" v="241"/>
          <ac:inkMkLst>
            <pc:docMk/>
            <pc:sldMk cId="3956995671" sldId="264"/>
            <ac:inkMk id="9" creationId="{DA2736F1-AAFF-19C4-4D4B-43DF686509C2}"/>
          </ac:inkMkLst>
        </pc:inkChg>
        <pc:inkChg chg="add mod">
          <ac:chgData name="MeiYi TAN" userId="f9f029c9-d743-4d60-9f2c-e74bdec1ab07" providerId="ADAL" clId="{3F661D7B-FD69-4DAB-B4D0-73E523D840BB}" dt="2023-03-09T23:24:33.273" v="241"/>
          <ac:inkMkLst>
            <pc:docMk/>
            <pc:sldMk cId="3956995671" sldId="264"/>
            <ac:inkMk id="10" creationId="{D48DEE5E-357A-E40C-71A0-38E77D1D623A}"/>
          </ac:inkMkLst>
        </pc:inkChg>
        <pc:inkChg chg="add mod">
          <ac:chgData name="MeiYi TAN" userId="f9f029c9-d743-4d60-9f2c-e74bdec1ab07" providerId="ADAL" clId="{3F661D7B-FD69-4DAB-B4D0-73E523D840BB}" dt="2023-03-09T23:24:33.273" v="241"/>
          <ac:inkMkLst>
            <pc:docMk/>
            <pc:sldMk cId="3956995671" sldId="264"/>
            <ac:inkMk id="11" creationId="{1AB04931-10AA-4504-8600-60D17C236C36}"/>
          </ac:inkMkLst>
        </pc:inkChg>
        <pc:inkChg chg="add mod">
          <ac:chgData name="MeiYi TAN" userId="f9f029c9-d743-4d60-9f2c-e74bdec1ab07" providerId="ADAL" clId="{3F661D7B-FD69-4DAB-B4D0-73E523D840BB}" dt="2023-03-09T23:24:33.273" v="241"/>
          <ac:inkMkLst>
            <pc:docMk/>
            <pc:sldMk cId="3956995671" sldId="264"/>
            <ac:inkMk id="13" creationId="{7E71DDBC-3DA1-1B4C-A859-818F75E4E70D}"/>
          </ac:inkMkLst>
        </pc:inkChg>
        <pc:inkChg chg="add mod">
          <ac:chgData name="MeiYi TAN" userId="f9f029c9-d743-4d60-9f2c-e74bdec1ab07" providerId="ADAL" clId="{3F661D7B-FD69-4DAB-B4D0-73E523D840BB}" dt="2023-03-09T23:24:33.273" v="241"/>
          <ac:inkMkLst>
            <pc:docMk/>
            <pc:sldMk cId="3956995671" sldId="264"/>
            <ac:inkMk id="14" creationId="{4E5DB005-C7D2-A0C5-9903-17BC36062B83}"/>
          </ac:inkMkLst>
        </pc:inkChg>
        <pc:inkChg chg="add mod">
          <ac:chgData name="MeiYi TAN" userId="f9f029c9-d743-4d60-9f2c-e74bdec1ab07" providerId="ADAL" clId="{3F661D7B-FD69-4DAB-B4D0-73E523D840BB}" dt="2023-03-09T23:24:33.273" v="241"/>
          <ac:inkMkLst>
            <pc:docMk/>
            <pc:sldMk cId="3956995671" sldId="264"/>
            <ac:inkMk id="15" creationId="{6F04B15F-14BD-93FF-137B-36C36BC01120}"/>
          </ac:inkMkLst>
        </pc:inkChg>
        <pc:inkChg chg="add mod">
          <ac:chgData name="MeiYi TAN" userId="f9f029c9-d743-4d60-9f2c-e74bdec1ab07" providerId="ADAL" clId="{3F661D7B-FD69-4DAB-B4D0-73E523D840BB}" dt="2023-03-09T23:24:33.273" v="241"/>
          <ac:inkMkLst>
            <pc:docMk/>
            <pc:sldMk cId="3956995671" sldId="264"/>
            <ac:inkMk id="16" creationId="{88D73AB4-F288-021B-E68C-A4139DAB80FA}"/>
          </ac:inkMkLst>
        </pc:inkChg>
        <pc:inkChg chg="add mod">
          <ac:chgData name="MeiYi TAN" userId="f9f029c9-d743-4d60-9f2c-e74bdec1ab07" providerId="ADAL" clId="{3F661D7B-FD69-4DAB-B4D0-73E523D840BB}" dt="2023-03-09T23:24:33.273" v="241"/>
          <ac:inkMkLst>
            <pc:docMk/>
            <pc:sldMk cId="3956995671" sldId="264"/>
            <ac:inkMk id="17" creationId="{F27356C5-09CC-92C1-27E5-61103B3A47C5}"/>
          </ac:inkMkLst>
        </pc:inkChg>
        <pc:inkChg chg="add mod">
          <ac:chgData name="MeiYi TAN" userId="f9f029c9-d743-4d60-9f2c-e74bdec1ab07" providerId="ADAL" clId="{3F661D7B-FD69-4DAB-B4D0-73E523D840BB}" dt="2023-03-09T23:24:33.273" v="241"/>
          <ac:inkMkLst>
            <pc:docMk/>
            <pc:sldMk cId="3956995671" sldId="264"/>
            <ac:inkMk id="18" creationId="{AEC563AF-D8E5-DCAB-DB25-8B94877671A7}"/>
          </ac:inkMkLst>
        </pc:inkChg>
        <pc:inkChg chg="add mod">
          <ac:chgData name="MeiYi TAN" userId="f9f029c9-d743-4d60-9f2c-e74bdec1ab07" providerId="ADAL" clId="{3F661D7B-FD69-4DAB-B4D0-73E523D840BB}" dt="2023-03-09T23:24:50.840" v="249"/>
          <ac:inkMkLst>
            <pc:docMk/>
            <pc:sldMk cId="3956995671" sldId="264"/>
            <ac:inkMk id="20" creationId="{277BE593-5D7B-86F7-14E1-3D1413FCC791}"/>
          </ac:inkMkLst>
        </pc:inkChg>
        <pc:inkChg chg="add mod">
          <ac:chgData name="MeiYi TAN" userId="f9f029c9-d743-4d60-9f2c-e74bdec1ab07" providerId="ADAL" clId="{3F661D7B-FD69-4DAB-B4D0-73E523D840BB}" dt="2023-03-09T23:24:50.840" v="249"/>
          <ac:inkMkLst>
            <pc:docMk/>
            <pc:sldMk cId="3956995671" sldId="264"/>
            <ac:inkMk id="21" creationId="{14F60A95-89C9-90DA-41EC-B1A6461FEEEA}"/>
          </ac:inkMkLst>
        </pc:inkChg>
        <pc:inkChg chg="add mod">
          <ac:chgData name="MeiYi TAN" userId="f9f029c9-d743-4d60-9f2c-e74bdec1ab07" providerId="ADAL" clId="{3F661D7B-FD69-4DAB-B4D0-73E523D840BB}" dt="2023-03-09T23:24:50.840" v="249"/>
          <ac:inkMkLst>
            <pc:docMk/>
            <pc:sldMk cId="3956995671" sldId="264"/>
            <ac:inkMk id="22" creationId="{38D601D9-BA72-24FA-7633-D156D0DBC775}"/>
          </ac:inkMkLst>
        </pc:inkChg>
        <pc:inkChg chg="add mod">
          <ac:chgData name="MeiYi TAN" userId="f9f029c9-d743-4d60-9f2c-e74bdec1ab07" providerId="ADAL" clId="{3F661D7B-FD69-4DAB-B4D0-73E523D840BB}" dt="2023-03-09T23:24:50.840" v="249"/>
          <ac:inkMkLst>
            <pc:docMk/>
            <pc:sldMk cId="3956995671" sldId="264"/>
            <ac:inkMk id="23" creationId="{7D5AD92E-A48F-EDEE-EB89-A9D9F8624CB9}"/>
          </ac:inkMkLst>
        </pc:inkChg>
        <pc:inkChg chg="add mod">
          <ac:chgData name="MeiYi TAN" userId="f9f029c9-d743-4d60-9f2c-e74bdec1ab07" providerId="ADAL" clId="{3F661D7B-FD69-4DAB-B4D0-73E523D840BB}" dt="2023-03-09T23:24:50.840" v="249"/>
          <ac:inkMkLst>
            <pc:docMk/>
            <pc:sldMk cId="3956995671" sldId="264"/>
            <ac:inkMk id="24" creationId="{62269CAC-BCE4-829C-BD34-DEFD756136DE}"/>
          </ac:inkMkLst>
        </pc:inkChg>
        <pc:inkChg chg="add mod">
          <ac:chgData name="MeiYi TAN" userId="f9f029c9-d743-4d60-9f2c-e74bdec1ab07" providerId="ADAL" clId="{3F661D7B-FD69-4DAB-B4D0-73E523D840BB}" dt="2023-03-09T23:24:50.840" v="249"/>
          <ac:inkMkLst>
            <pc:docMk/>
            <pc:sldMk cId="3956995671" sldId="264"/>
            <ac:inkMk id="25" creationId="{4CBBD276-B35B-0BE8-D957-927191ADCFA9}"/>
          </ac:inkMkLst>
        </pc:inkChg>
        <pc:inkChg chg="add">
          <ac:chgData name="MeiYi TAN" userId="f9f029c9-d743-4d60-9f2c-e74bdec1ab07" providerId="ADAL" clId="{3F661D7B-FD69-4DAB-B4D0-73E523D840BB}" dt="2023-03-09T23:24:59.929" v="251" actId="9405"/>
          <ac:inkMkLst>
            <pc:docMk/>
            <pc:sldMk cId="3956995671" sldId="264"/>
            <ac:inkMk id="27" creationId="{103FF883-3E9B-811C-BE35-34210786543C}"/>
          </ac:inkMkLst>
        </pc:inkChg>
        <pc:inkChg chg="add mod">
          <ac:chgData name="MeiYi TAN" userId="f9f029c9-d743-4d60-9f2c-e74bdec1ab07" providerId="ADAL" clId="{3F661D7B-FD69-4DAB-B4D0-73E523D840BB}" dt="2023-03-09T23:28:00.658" v="463"/>
          <ac:inkMkLst>
            <pc:docMk/>
            <pc:sldMk cId="3956995671" sldId="264"/>
            <ac:inkMk id="35" creationId="{20D5C324-ACE5-9D63-DA65-5B4ACD60479B}"/>
          </ac:inkMkLst>
        </pc:inkChg>
        <pc:inkChg chg="add mod">
          <ac:chgData name="MeiYi TAN" userId="f9f029c9-d743-4d60-9f2c-e74bdec1ab07" providerId="ADAL" clId="{3F661D7B-FD69-4DAB-B4D0-73E523D840BB}" dt="2023-03-09T23:28:00.658" v="463"/>
          <ac:inkMkLst>
            <pc:docMk/>
            <pc:sldMk cId="3956995671" sldId="264"/>
            <ac:inkMk id="36" creationId="{C93453EC-8491-32E9-CF91-9C1F3463F526}"/>
          </ac:inkMkLst>
        </pc:inkChg>
        <pc:inkChg chg="add mod">
          <ac:chgData name="MeiYi TAN" userId="f9f029c9-d743-4d60-9f2c-e74bdec1ab07" providerId="ADAL" clId="{3F661D7B-FD69-4DAB-B4D0-73E523D840BB}" dt="2023-03-09T23:28:00.658" v="463"/>
          <ac:inkMkLst>
            <pc:docMk/>
            <pc:sldMk cId="3956995671" sldId="264"/>
            <ac:inkMk id="37" creationId="{BB0557EB-8593-4E40-0FF7-B1413291F8F8}"/>
          </ac:inkMkLst>
        </pc:inkChg>
        <pc:inkChg chg="add mod">
          <ac:chgData name="MeiYi TAN" userId="f9f029c9-d743-4d60-9f2c-e74bdec1ab07" providerId="ADAL" clId="{3F661D7B-FD69-4DAB-B4D0-73E523D840BB}" dt="2023-03-09T23:28:00.658" v="463"/>
          <ac:inkMkLst>
            <pc:docMk/>
            <pc:sldMk cId="3956995671" sldId="264"/>
            <ac:inkMk id="38" creationId="{A0B3CC3B-3993-225A-1907-79D5C10E395F}"/>
          </ac:inkMkLst>
        </pc:inkChg>
        <pc:inkChg chg="add del mod">
          <ac:chgData name="MeiYi TAN" userId="f9f029c9-d743-4d60-9f2c-e74bdec1ab07" providerId="ADAL" clId="{3F661D7B-FD69-4DAB-B4D0-73E523D840BB}" dt="2023-03-09T23:28:00.658" v="463"/>
          <ac:inkMkLst>
            <pc:docMk/>
            <pc:sldMk cId="3956995671" sldId="264"/>
            <ac:inkMk id="39" creationId="{75344DEF-DA68-A12E-1192-F6CCC25C1AA3}"/>
          </ac:inkMkLst>
        </pc:inkChg>
        <pc:inkChg chg="add mod">
          <ac:chgData name="MeiYi TAN" userId="f9f029c9-d743-4d60-9f2c-e74bdec1ab07" providerId="ADAL" clId="{3F661D7B-FD69-4DAB-B4D0-73E523D840BB}" dt="2023-03-09T23:28:09.310" v="471"/>
          <ac:inkMkLst>
            <pc:docMk/>
            <pc:sldMk cId="3956995671" sldId="264"/>
            <ac:inkMk id="41" creationId="{17CB320A-2D7A-B905-0E98-9E03006BA9EB}"/>
          </ac:inkMkLst>
        </pc:inkChg>
        <pc:inkChg chg="add del mod">
          <ac:chgData name="MeiYi TAN" userId="f9f029c9-d743-4d60-9f2c-e74bdec1ab07" providerId="ADAL" clId="{3F661D7B-FD69-4DAB-B4D0-73E523D840BB}" dt="2023-03-09T23:28:09.310" v="471"/>
          <ac:inkMkLst>
            <pc:docMk/>
            <pc:sldMk cId="3956995671" sldId="264"/>
            <ac:inkMk id="42" creationId="{0EC7FA0D-7BE0-D56C-3394-A28B9EDEA946}"/>
          </ac:inkMkLst>
        </pc:inkChg>
        <pc:inkChg chg="add del mod">
          <ac:chgData name="MeiYi TAN" userId="f9f029c9-d743-4d60-9f2c-e74bdec1ab07" providerId="ADAL" clId="{3F661D7B-FD69-4DAB-B4D0-73E523D840BB}" dt="2023-03-09T23:28:03.111" v="466"/>
          <ac:inkMkLst>
            <pc:docMk/>
            <pc:sldMk cId="3956995671" sldId="264"/>
            <ac:inkMk id="43" creationId="{159E3B6D-5EF1-111B-FA74-DC9DEE6B2DCA}"/>
          </ac:inkMkLst>
        </pc:inkChg>
        <pc:inkChg chg="add mod">
          <ac:chgData name="MeiYi TAN" userId="f9f029c9-d743-4d60-9f2c-e74bdec1ab07" providerId="ADAL" clId="{3F661D7B-FD69-4DAB-B4D0-73E523D840BB}" dt="2023-03-09T23:28:09.310" v="471"/>
          <ac:inkMkLst>
            <pc:docMk/>
            <pc:sldMk cId="3956995671" sldId="264"/>
            <ac:inkMk id="45" creationId="{B4CF63FD-DA5C-05CA-9FCD-DA6F3DDFEB73}"/>
          </ac:inkMkLst>
        </pc:inkChg>
        <pc:inkChg chg="add del mod">
          <ac:chgData name="MeiYi TAN" userId="f9f029c9-d743-4d60-9f2c-e74bdec1ab07" providerId="ADAL" clId="{3F661D7B-FD69-4DAB-B4D0-73E523D840BB}" dt="2023-03-09T23:28:01.545" v="465"/>
          <ac:inkMkLst>
            <pc:docMk/>
            <pc:sldMk cId="3956995671" sldId="264"/>
            <ac:inkMk id="46" creationId="{4686B95B-0F08-1E74-ABB0-0524D3AD3B00}"/>
          </ac:inkMkLst>
        </pc:inkChg>
        <pc:inkChg chg="add mod">
          <ac:chgData name="MeiYi TAN" userId="f9f029c9-d743-4d60-9f2c-e74bdec1ab07" providerId="ADAL" clId="{3F661D7B-FD69-4DAB-B4D0-73E523D840BB}" dt="2023-03-09T23:28:09.310" v="471"/>
          <ac:inkMkLst>
            <pc:docMk/>
            <pc:sldMk cId="3956995671" sldId="264"/>
            <ac:inkMk id="48" creationId="{A9700877-F32F-98FD-6117-0F1047D7CFBE}"/>
          </ac:inkMkLst>
        </pc:inkChg>
        <pc:inkChg chg="add mod">
          <ac:chgData name="MeiYi TAN" userId="f9f029c9-d743-4d60-9f2c-e74bdec1ab07" providerId="ADAL" clId="{3F661D7B-FD69-4DAB-B4D0-73E523D840BB}" dt="2023-03-09T23:28:09.310" v="471"/>
          <ac:inkMkLst>
            <pc:docMk/>
            <pc:sldMk cId="3956995671" sldId="264"/>
            <ac:inkMk id="50" creationId="{C72E8342-4814-637D-1A3E-8EB4F8C9F0F7}"/>
          </ac:inkMkLst>
        </pc:inkChg>
        <pc:inkChg chg="add mod">
          <ac:chgData name="MeiYi TAN" userId="f9f029c9-d743-4d60-9f2c-e74bdec1ab07" providerId="ADAL" clId="{3F661D7B-FD69-4DAB-B4D0-73E523D840BB}" dt="2023-03-09T23:28:09.310" v="471"/>
          <ac:inkMkLst>
            <pc:docMk/>
            <pc:sldMk cId="3956995671" sldId="264"/>
            <ac:inkMk id="51" creationId="{3D1554D9-827D-596E-8B96-A27EE7535CB3}"/>
          </ac:inkMkLst>
        </pc:inkChg>
        <pc:inkChg chg="add mod">
          <ac:chgData name="MeiYi TAN" userId="f9f029c9-d743-4d60-9f2c-e74bdec1ab07" providerId="ADAL" clId="{3F661D7B-FD69-4DAB-B4D0-73E523D840BB}" dt="2023-03-09T23:28:20.492" v="476"/>
          <ac:inkMkLst>
            <pc:docMk/>
            <pc:sldMk cId="3956995671" sldId="264"/>
            <ac:inkMk id="53" creationId="{B29746DB-457E-1BB2-E048-3D0B6AE8D5EF}"/>
          </ac:inkMkLst>
        </pc:inkChg>
        <pc:inkChg chg="add mod">
          <ac:chgData name="MeiYi TAN" userId="f9f029c9-d743-4d60-9f2c-e74bdec1ab07" providerId="ADAL" clId="{3F661D7B-FD69-4DAB-B4D0-73E523D840BB}" dt="2023-03-09T23:28:20.492" v="476"/>
          <ac:inkMkLst>
            <pc:docMk/>
            <pc:sldMk cId="3956995671" sldId="264"/>
            <ac:inkMk id="54" creationId="{ABCF30AB-921B-2E28-20E6-0A2C73D5484B}"/>
          </ac:inkMkLst>
        </pc:inkChg>
        <pc:inkChg chg="add mod">
          <ac:chgData name="MeiYi TAN" userId="f9f029c9-d743-4d60-9f2c-e74bdec1ab07" providerId="ADAL" clId="{3F661D7B-FD69-4DAB-B4D0-73E523D840BB}" dt="2023-03-09T23:28:20.492" v="476"/>
          <ac:inkMkLst>
            <pc:docMk/>
            <pc:sldMk cId="3956995671" sldId="264"/>
            <ac:inkMk id="56" creationId="{B7123002-C455-BC06-3B07-80856D3F4EF4}"/>
          </ac:inkMkLst>
        </pc:inkChg>
        <pc:inkChg chg="add">
          <ac:chgData name="MeiYi TAN" userId="f9f029c9-d743-4d60-9f2c-e74bdec1ab07" providerId="ADAL" clId="{3F661D7B-FD69-4DAB-B4D0-73E523D840BB}" dt="2023-03-10T00:10:09.868" v="545" actId="9405"/>
          <ac:inkMkLst>
            <pc:docMk/>
            <pc:sldMk cId="3956995671" sldId="264"/>
            <ac:inkMk id="61" creationId="{A83FFD06-5ABB-0046-0380-AB16612A064A}"/>
          </ac:inkMkLst>
        </pc:inkChg>
        <pc:inkChg chg="add">
          <ac:chgData name="MeiYi TAN" userId="f9f029c9-d743-4d60-9f2c-e74bdec1ab07" providerId="ADAL" clId="{3F661D7B-FD69-4DAB-B4D0-73E523D840BB}" dt="2023-03-10T00:10:11.228" v="546" actId="9405"/>
          <ac:inkMkLst>
            <pc:docMk/>
            <pc:sldMk cId="3956995671" sldId="264"/>
            <ac:inkMk id="62" creationId="{7E1F0CA9-5594-027F-2DAB-EE130C32E0D7}"/>
          </ac:inkMkLst>
        </pc:inkChg>
      </pc:sldChg>
      <pc:sldChg chg="del">
        <pc:chgData name="MeiYi TAN" userId="f9f029c9-d743-4d60-9f2c-e74bdec1ab07" providerId="ADAL" clId="{3F661D7B-FD69-4DAB-B4D0-73E523D840BB}" dt="2023-03-09T14:01:34.084" v="48" actId="47"/>
        <pc:sldMkLst>
          <pc:docMk/>
          <pc:sldMk cId="314037390" sldId="266"/>
        </pc:sldMkLst>
      </pc:sldChg>
      <pc:sldChg chg="del">
        <pc:chgData name="MeiYi TAN" userId="f9f029c9-d743-4d60-9f2c-e74bdec1ab07" providerId="ADAL" clId="{3F661D7B-FD69-4DAB-B4D0-73E523D840BB}" dt="2023-03-09T14:01:34.084" v="48" actId="47"/>
        <pc:sldMkLst>
          <pc:docMk/>
          <pc:sldMk cId="4283984355" sldId="267"/>
        </pc:sldMkLst>
      </pc:sldChg>
      <pc:sldChg chg="addSp delSp modSp add mod delAnim modAnim">
        <pc:chgData name="MeiYi TAN" userId="f9f029c9-d743-4d60-9f2c-e74bdec1ab07" providerId="ADAL" clId="{3F661D7B-FD69-4DAB-B4D0-73E523D840BB}" dt="2023-03-10T02:09:41.569" v="961" actId="478"/>
        <pc:sldMkLst>
          <pc:docMk/>
          <pc:sldMk cId="766026793" sldId="268"/>
        </pc:sldMkLst>
        <pc:spChg chg="add mod">
          <ac:chgData name="MeiYi TAN" userId="f9f029c9-d743-4d60-9f2c-e74bdec1ab07" providerId="ADAL" clId="{3F661D7B-FD69-4DAB-B4D0-73E523D840BB}" dt="2023-03-09T14:01:25.523" v="47"/>
          <ac:spMkLst>
            <pc:docMk/>
            <pc:sldMk cId="766026793" sldId="268"/>
            <ac:spMk id="2" creationId="{9732FF2D-8517-555C-831B-23C99D898755}"/>
          </ac:spMkLst>
        </pc:spChg>
        <pc:spChg chg="add mod">
          <ac:chgData name="MeiYi TAN" userId="f9f029c9-d743-4d60-9f2c-e74bdec1ab07" providerId="ADAL" clId="{3F661D7B-FD69-4DAB-B4D0-73E523D840BB}" dt="2023-03-10T02:06:48.049" v="864" actId="1076"/>
          <ac:spMkLst>
            <pc:docMk/>
            <pc:sldMk cId="766026793" sldId="268"/>
            <ac:spMk id="3" creationId="{26DA9EBE-002F-1B6D-8555-E27AB8C3E97E}"/>
          </ac:spMkLst>
        </pc:spChg>
        <pc:spChg chg="add mod">
          <ac:chgData name="MeiYi TAN" userId="f9f029c9-d743-4d60-9f2c-e74bdec1ab07" providerId="ADAL" clId="{3F661D7B-FD69-4DAB-B4D0-73E523D840BB}" dt="2023-03-10T02:06:48.049" v="864" actId="1076"/>
          <ac:spMkLst>
            <pc:docMk/>
            <pc:sldMk cId="766026793" sldId="268"/>
            <ac:spMk id="4" creationId="{0B69C1DF-CE85-40FB-A71E-86B38E1B67D4}"/>
          </ac:spMkLst>
        </pc:spChg>
        <pc:spChg chg="del mod">
          <ac:chgData name="MeiYi TAN" userId="f9f029c9-d743-4d60-9f2c-e74bdec1ab07" providerId="ADAL" clId="{3F661D7B-FD69-4DAB-B4D0-73E523D840BB}" dt="2023-03-09T14:01:25.285" v="46" actId="478"/>
          <ac:spMkLst>
            <pc:docMk/>
            <pc:sldMk cId="766026793" sldId="268"/>
            <ac:spMk id="4" creationId="{677B4E38-5262-4733-BF8B-454E23642A4B}"/>
          </ac:spMkLst>
        </pc:spChg>
        <pc:spChg chg="mod">
          <ac:chgData name="MeiYi TAN" userId="f9f029c9-d743-4d60-9f2c-e74bdec1ab07" providerId="ADAL" clId="{3F661D7B-FD69-4DAB-B4D0-73E523D840BB}" dt="2023-03-10T02:08:49.859" v="926" actId="1076"/>
          <ac:spMkLst>
            <pc:docMk/>
            <pc:sldMk cId="766026793" sldId="268"/>
            <ac:spMk id="6" creationId="{304CA44D-9CC8-4C9B-9AA7-A9D5D5A7B452}"/>
          </ac:spMkLst>
        </pc:spChg>
        <pc:spChg chg="add mod">
          <ac:chgData name="MeiYi TAN" userId="f9f029c9-d743-4d60-9f2c-e74bdec1ab07" providerId="ADAL" clId="{3F661D7B-FD69-4DAB-B4D0-73E523D840BB}" dt="2023-03-10T02:06:53.700" v="865" actId="1076"/>
          <ac:spMkLst>
            <pc:docMk/>
            <pc:sldMk cId="766026793" sldId="268"/>
            <ac:spMk id="7" creationId="{F9A8397D-48A5-6AF1-DCC1-FB1BEC1B936B}"/>
          </ac:spMkLst>
        </pc:spChg>
        <pc:spChg chg="add mod">
          <ac:chgData name="MeiYi TAN" userId="f9f029c9-d743-4d60-9f2c-e74bdec1ab07" providerId="ADAL" clId="{3F661D7B-FD69-4DAB-B4D0-73E523D840BB}" dt="2023-03-10T02:08:07.797" v="908" actId="20577"/>
          <ac:spMkLst>
            <pc:docMk/>
            <pc:sldMk cId="766026793" sldId="268"/>
            <ac:spMk id="8" creationId="{FDF223D7-CBA7-A4C3-A123-615EA4B37CC7}"/>
          </ac:spMkLst>
        </pc:spChg>
        <pc:spChg chg="add mod">
          <ac:chgData name="MeiYi TAN" userId="f9f029c9-d743-4d60-9f2c-e74bdec1ab07" providerId="ADAL" clId="{3F661D7B-FD69-4DAB-B4D0-73E523D840BB}" dt="2023-03-10T02:07:44.392" v="904" actId="1076"/>
          <ac:spMkLst>
            <pc:docMk/>
            <pc:sldMk cId="766026793" sldId="268"/>
            <ac:spMk id="9" creationId="{8C30D9EC-F50C-8952-EF07-D828D29ECC29}"/>
          </ac:spMkLst>
        </pc:spChg>
        <pc:spChg chg="add mod">
          <ac:chgData name="MeiYi TAN" userId="f9f029c9-d743-4d60-9f2c-e74bdec1ab07" providerId="ADAL" clId="{3F661D7B-FD69-4DAB-B4D0-73E523D840BB}" dt="2023-03-10T02:08:32.351" v="916" actId="20577"/>
          <ac:spMkLst>
            <pc:docMk/>
            <pc:sldMk cId="766026793" sldId="268"/>
            <ac:spMk id="10" creationId="{584CE33D-9BDD-04F2-03EE-0086CD86351C}"/>
          </ac:spMkLst>
        </pc:spChg>
        <pc:spChg chg="add mod">
          <ac:chgData name="MeiYi TAN" userId="f9f029c9-d743-4d60-9f2c-e74bdec1ab07" providerId="ADAL" clId="{3F661D7B-FD69-4DAB-B4D0-73E523D840BB}" dt="2023-03-10T02:08:53.383" v="927" actId="1076"/>
          <ac:spMkLst>
            <pc:docMk/>
            <pc:sldMk cId="766026793" sldId="268"/>
            <ac:spMk id="11" creationId="{0E68DC4D-AB9C-74B7-7A4D-CCA40D1A0829}"/>
          </ac:spMkLst>
        </pc:spChg>
        <pc:spChg chg="add mod">
          <ac:chgData name="MeiYi TAN" userId="f9f029c9-d743-4d60-9f2c-e74bdec1ab07" providerId="ADAL" clId="{3F661D7B-FD69-4DAB-B4D0-73E523D840BB}" dt="2023-03-10T02:09:10.336" v="935" actId="1076"/>
          <ac:spMkLst>
            <pc:docMk/>
            <pc:sldMk cId="766026793" sldId="268"/>
            <ac:spMk id="12" creationId="{FE5DBB35-BA65-B7E7-3BFA-A0F8233EC060}"/>
          </ac:spMkLst>
        </pc:spChg>
        <pc:spChg chg="add mod">
          <ac:chgData name="MeiYi TAN" userId="f9f029c9-d743-4d60-9f2c-e74bdec1ab07" providerId="ADAL" clId="{3F661D7B-FD69-4DAB-B4D0-73E523D840BB}" dt="2023-03-10T02:09:37.605" v="960" actId="20577"/>
          <ac:spMkLst>
            <pc:docMk/>
            <pc:sldMk cId="766026793" sldId="268"/>
            <ac:spMk id="13" creationId="{61C75C9F-315A-E337-1686-FBBDEB52A6F6}"/>
          </ac:spMkLst>
        </pc:spChg>
        <pc:picChg chg="mod">
          <ac:chgData name="MeiYi TAN" userId="f9f029c9-d743-4d60-9f2c-e74bdec1ab07" providerId="ADAL" clId="{3F661D7B-FD69-4DAB-B4D0-73E523D840BB}" dt="2023-03-10T02:06:41.253" v="863" actId="1076"/>
          <ac:picMkLst>
            <pc:docMk/>
            <pc:sldMk cId="766026793" sldId="268"/>
            <ac:picMk id="5" creationId="{876947A5-EECB-4726-A4B4-FF6278DB53D6}"/>
          </ac:picMkLst>
        </pc:picChg>
        <pc:picChg chg="del">
          <ac:chgData name="MeiYi TAN" userId="f9f029c9-d743-4d60-9f2c-e74bdec1ab07" providerId="ADAL" clId="{3F661D7B-FD69-4DAB-B4D0-73E523D840BB}" dt="2023-03-10T02:06:33.249" v="861" actId="478"/>
          <ac:picMkLst>
            <pc:docMk/>
            <pc:sldMk cId="766026793" sldId="268"/>
            <ac:picMk id="99" creationId="{E7C4AE02-8257-41B8-B7FC-B76895D67D7F}"/>
          </ac:picMkLst>
        </pc:picChg>
        <pc:picChg chg="del">
          <ac:chgData name="MeiYi TAN" userId="f9f029c9-d743-4d60-9f2c-e74bdec1ab07" providerId="ADAL" clId="{3F661D7B-FD69-4DAB-B4D0-73E523D840BB}" dt="2023-03-10T02:08:00.300" v="905" actId="478"/>
          <ac:picMkLst>
            <pc:docMk/>
            <pc:sldMk cId="766026793" sldId="268"/>
            <ac:picMk id="100" creationId="{4B7F57C3-C54F-4C32-BA2A-CD1C19BA89C2}"/>
          </ac:picMkLst>
        </pc:picChg>
        <pc:picChg chg="del">
          <ac:chgData name="MeiYi TAN" userId="f9f029c9-d743-4d60-9f2c-e74bdec1ab07" providerId="ADAL" clId="{3F661D7B-FD69-4DAB-B4D0-73E523D840BB}" dt="2023-03-10T02:09:41.569" v="961" actId="478"/>
          <ac:picMkLst>
            <pc:docMk/>
            <pc:sldMk cId="766026793" sldId="268"/>
            <ac:picMk id="179" creationId="{CC68946C-DE70-48DC-A405-CF275B9BF8C7}"/>
          </ac:picMkLst>
        </pc:picChg>
        <pc:picChg chg="del">
          <ac:chgData name="MeiYi TAN" userId="f9f029c9-d743-4d60-9f2c-e74bdec1ab07" providerId="ADAL" clId="{3F661D7B-FD69-4DAB-B4D0-73E523D840BB}" dt="2023-03-10T02:09:13.731" v="936" actId="478"/>
          <ac:picMkLst>
            <pc:docMk/>
            <pc:sldMk cId="766026793" sldId="268"/>
            <ac:picMk id="180" creationId="{BD146356-81EC-4C2A-A37E-DE6FD10D4162}"/>
          </ac:picMkLst>
        </pc:picChg>
      </pc:sldChg>
      <pc:sldChg chg="addSp delSp modSp add mod delAnim modAnim">
        <pc:chgData name="MeiYi TAN" userId="f9f029c9-d743-4d60-9f2c-e74bdec1ab07" providerId="ADAL" clId="{3F661D7B-FD69-4DAB-B4D0-73E523D840BB}" dt="2023-03-10T02:11:13.522" v="1056" actId="1076"/>
        <pc:sldMkLst>
          <pc:docMk/>
          <pc:sldMk cId="1508791986" sldId="269"/>
        </pc:sldMkLst>
        <pc:spChg chg="add mod">
          <ac:chgData name="MeiYi TAN" userId="f9f029c9-d743-4d60-9f2c-e74bdec1ab07" providerId="ADAL" clId="{3F661D7B-FD69-4DAB-B4D0-73E523D840BB}" dt="2023-03-09T14:01:22.049" v="45"/>
          <ac:spMkLst>
            <pc:docMk/>
            <pc:sldMk cId="1508791986" sldId="269"/>
            <ac:spMk id="2" creationId="{82D1EB40-304F-94E3-835B-FA353035D753}"/>
          </ac:spMkLst>
        </pc:spChg>
        <pc:spChg chg="del mod">
          <ac:chgData name="MeiYi TAN" userId="f9f029c9-d743-4d60-9f2c-e74bdec1ab07" providerId="ADAL" clId="{3F661D7B-FD69-4DAB-B4D0-73E523D840BB}" dt="2023-03-09T14:01:21.840" v="44" actId="478"/>
          <ac:spMkLst>
            <pc:docMk/>
            <pc:sldMk cId="1508791986" sldId="269"/>
            <ac:spMk id="4" creationId="{89D82520-5C4B-4FED-831C-105560102665}"/>
          </ac:spMkLst>
        </pc:spChg>
        <pc:spChg chg="add mod">
          <ac:chgData name="MeiYi TAN" userId="f9f029c9-d743-4d60-9f2c-e74bdec1ab07" providerId="ADAL" clId="{3F661D7B-FD69-4DAB-B4D0-73E523D840BB}" dt="2023-03-10T02:10:51.670" v="1026" actId="1076"/>
          <ac:spMkLst>
            <pc:docMk/>
            <pc:sldMk cId="1508791986" sldId="269"/>
            <ac:spMk id="4" creationId="{D511653D-BD4F-EDE9-6ECB-760BA79BA175}"/>
          </ac:spMkLst>
        </pc:spChg>
        <pc:spChg chg="mod">
          <ac:chgData name="MeiYi TAN" userId="f9f029c9-d743-4d60-9f2c-e74bdec1ab07" providerId="ADAL" clId="{3F661D7B-FD69-4DAB-B4D0-73E523D840BB}" dt="2023-03-10T02:09:50.704" v="962" actId="113"/>
          <ac:spMkLst>
            <pc:docMk/>
            <pc:sldMk cId="1508791986" sldId="269"/>
            <ac:spMk id="5" creationId="{551C254A-C176-42A8-BCE9-100E1248DA78}"/>
          </ac:spMkLst>
        </pc:spChg>
        <pc:spChg chg="add mod">
          <ac:chgData name="MeiYi TAN" userId="f9f029c9-d743-4d60-9f2c-e74bdec1ab07" providerId="ADAL" clId="{3F661D7B-FD69-4DAB-B4D0-73E523D840BB}" dt="2023-03-10T02:10:31.486" v="1014" actId="20577"/>
          <ac:spMkLst>
            <pc:docMk/>
            <pc:sldMk cId="1508791986" sldId="269"/>
            <ac:spMk id="6" creationId="{B5F69F90-F4EA-A62F-D08E-B23BEDF38EB3}"/>
          </ac:spMkLst>
        </pc:spChg>
        <pc:spChg chg="add mod">
          <ac:chgData name="MeiYi TAN" userId="f9f029c9-d743-4d60-9f2c-e74bdec1ab07" providerId="ADAL" clId="{3F661D7B-FD69-4DAB-B4D0-73E523D840BB}" dt="2023-03-10T02:10:38.556" v="1019" actId="20577"/>
          <ac:spMkLst>
            <pc:docMk/>
            <pc:sldMk cId="1508791986" sldId="269"/>
            <ac:spMk id="7" creationId="{8F58687D-A52C-0D71-A577-B17FA32A4D89}"/>
          </ac:spMkLst>
        </pc:spChg>
        <pc:spChg chg="add mod">
          <ac:chgData name="MeiYi TAN" userId="f9f029c9-d743-4d60-9f2c-e74bdec1ab07" providerId="ADAL" clId="{3F661D7B-FD69-4DAB-B4D0-73E523D840BB}" dt="2023-03-10T02:11:13.522" v="1056" actId="1076"/>
          <ac:spMkLst>
            <pc:docMk/>
            <pc:sldMk cId="1508791986" sldId="269"/>
            <ac:spMk id="8" creationId="{7FA0E026-3B9E-F680-C8D2-EFD6A07DD26E}"/>
          </ac:spMkLst>
        </pc:spChg>
        <pc:picChg chg="del">
          <ac:chgData name="MeiYi TAN" userId="f9f029c9-d743-4d60-9f2c-e74bdec1ab07" providerId="ADAL" clId="{3F661D7B-FD69-4DAB-B4D0-73E523D840BB}" dt="2023-03-10T02:10:20.748" v="1010" actId="478"/>
          <ac:picMkLst>
            <pc:docMk/>
            <pc:sldMk cId="1508791986" sldId="269"/>
            <ac:picMk id="95" creationId="{1C39F1B0-DB1B-46CB-8D16-FBBA605EDA52}"/>
          </ac:picMkLst>
        </pc:picChg>
        <pc:picChg chg="del">
          <ac:chgData name="MeiYi TAN" userId="f9f029c9-d743-4d60-9f2c-e74bdec1ab07" providerId="ADAL" clId="{3F661D7B-FD69-4DAB-B4D0-73E523D840BB}" dt="2023-03-10T02:11:08.634" v="1054" actId="478"/>
          <ac:picMkLst>
            <pc:docMk/>
            <pc:sldMk cId="1508791986" sldId="269"/>
            <ac:picMk id="96" creationId="{D58745C1-1FFD-4FBC-AD25-939615D2A484}"/>
          </ac:picMkLst>
        </pc:picChg>
        <pc:picChg chg="del">
          <ac:chgData name="MeiYi TAN" userId="f9f029c9-d743-4d60-9f2c-e74bdec1ab07" providerId="ADAL" clId="{3F661D7B-FD69-4DAB-B4D0-73E523D840BB}" dt="2023-03-10T02:11:10.168" v="1055" actId="478"/>
          <ac:picMkLst>
            <pc:docMk/>
            <pc:sldMk cId="1508791986" sldId="269"/>
            <ac:picMk id="97" creationId="{F725563B-4282-4098-8BB7-FF85B077A9CA}"/>
          </ac:picMkLst>
        </pc:picChg>
      </pc:sldChg>
      <pc:sldChg chg="addSp delSp modSp add mod delAnim modAnim">
        <pc:chgData name="MeiYi TAN" userId="f9f029c9-d743-4d60-9f2c-e74bdec1ab07" providerId="ADAL" clId="{3F661D7B-FD69-4DAB-B4D0-73E523D840BB}" dt="2023-03-10T02:13:01.186" v="1154" actId="478"/>
        <pc:sldMkLst>
          <pc:docMk/>
          <pc:sldMk cId="3625978006" sldId="270"/>
        </pc:sldMkLst>
        <pc:spChg chg="add mod">
          <ac:chgData name="MeiYi TAN" userId="f9f029c9-d743-4d60-9f2c-e74bdec1ab07" providerId="ADAL" clId="{3F661D7B-FD69-4DAB-B4D0-73E523D840BB}" dt="2023-03-09T14:01:16.600" v="43"/>
          <ac:spMkLst>
            <pc:docMk/>
            <pc:sldMk cId="3625978006" sldId="270"/>
            <ac:spMk id="4" creationId="{1D209275-4E35-AE5C-BF8A-816AAC9F005C}"/>
          </ac:spMkLst>
        </pc:spChg>
        <pc:spChg chg="mod">
          <ac:chgData name="MeiYi TAN" userId="f9f029c9-d743-4d60-9f2c-e74bdec1ab07" providerId="ADAL" clId="{3F661D7B-FD69-4DAB-B4D0-73E523D840BB}" dt="2023-03-10T02:11:23.433" v="1057" actId="113"/>
          <ac:spMkLst>
            <pc:docMk/>
            <pc:sldMk cId="3625978006" sldId="270"/>
            <ac:spMk id="5" creationId="{551C254A-C176-42A8-BCE9-100E1248DA78}"/>
          </ac:spMkLst>
        </pc:spChg>
        <pc:spChg chg="add mod">
          <ac:chgData name="MeiYi TAN" userId="f9f029c9-d743-4d60-9f2c-e74bdec1ab07" providerId="ADAL" clId="{3F661D7B-FD69-4DAB-B4D0-73E523D840BB}" dt="2023-03-10T02:11:41.350" v="1060" actId="20577"/>
          <ac:spMkLst>
            <pc:docMk/>
            <pc:sldMk cId="3625978006" sldId="270"/>
            <ac:spMk id="6" creationId="{156B5D9C-480D-E0D1-A1FE-53C77396CD72}"/>
          </ac:spMkLst>
        </pc:spChg>
        <pc:spChg chg="del">
          <ac:chgData name="MeiYi TAN" userId="f9f029c9-d743-4d60-9f2c-e74bdec1ab07" providerId="ADAL" clId="{3F661D7B-FD69-4DAB-B4D0-73E523D840BB}" dt="2023-03-09T14:01:16.359" v="42" actId="478"/>
          <ac:spMkLst>
            <pc:docMk/>
            <pc:sldMk cId="3625978006" sldId="270"/>
            <ac:spMk id="6" creationId="{5E23A090-53C5-4BDD-BBB1-233D6F96352A}"/>
          </ac:spMkLst>
        </pc:spChg>
        <pc:spChg chg="add mod">
          <ac:chgData name="MeiYi TAN" userId="f9f029c9-d743-4d60-9f2c-e74bdec1ab07" providerId="ADAL" clId="{3F661D7B-FD69-4DAB-B4D0-73E523D840BB}" dt="2023-03-10T02:11:57.300" v="1081" actId="1076"/>
          <ac:spMkLst>
            <pc:docMk/>
            <pc:sldMk cId="3625978006" sldId="270"/>
            <ac:spMk id="7" creationId="{23BDF3E4-E33F-CF87-3010-5783919931C3}"/>
          </ac:spMkLst>
        </pc:spChg>
        <pc:spChg chg="add mod">
          <ac:chgData name="MeiYi TAN" userId="f9f029c9-d743-4d60-9f2c-e74bdec1ab07" providerId="ADAL" clId="{3F661D7B-FD69-4DAB-B4D0-73E523D840BB}" dt="2023-03-10T02:12:24.282" v="1103" actId="1076"/>
          <ac:spMkLst>
            <pc:docMk/>
            <pc:sldMk cId="3625978006" sldId="270"/>
            <ac:spMk id="8" creationId="{48F34C44-70FA-A06D-89B9-0012A8FF5BBB}"/>
          </ac:spMkLst>
        </pc:spChg>
        <pc:spChg chg="add mod">
          <ac:chgData name="MeiYi TAN" userId="f9f029c9-d743-4d60-9f2c-e74bdec1ab07" providerId="ADAL" clId="{3F661D7B-FD69-4DAB-B4D0-73E523D840BB}" dt="2023-03-10T02:12:53.748" v="1152" actId="20577"/>
          <ac:spMkLst>
            <pc:docMk/>
            <pc:sldMk cId="3625978006" sldId="270"/>
            <ac:spMk id="9" creationId="{C0402678-FB0E-B9B1-BD89-AD2715055C40}"/>
          </ac:spMkLst>
        </pc:spChg>
        <pc:inkChg chg="del">
          <ac:chgData name="MeiYi TAN" userId="f9f029c9-d743-4d60-9f2c-e74bdec1ab07" providerId="ADAL" clId="{3F661D7B-FD69-4DAB-B4D0-73E523D840BB}" dt="2023-03-10T02:13:01.186" v="1154" actId="478"/>
          <ac:inkMkLst>
            <pc:docMk/>
            <pc:sldMk cId="3625978006" sldId="270"/>
            <ac:inkMk id="2" creationId="{23D793EE-3B1B-4F81-8F69-EEB31CB34FAE}"/>
          </ac:inkMkLst>
        </pc:inkChg>
        <pc:inkChg chg="del">
          <ac:chgData name="MeiYi TAN" userId="f9f029c9-d743-4d60-9f2c-e74bdec1ab07" providerId="ADAL" clId="{3F661D7B-FD69-4DAB-B4D0-73E523D840BB}" dt="2023-03-10T02:13:01.186" v="1154" actId="478"/>
          <ac:inkMkLst>
            <pc:docMk/>
            <pc:sldMk cId="3625978006" sldId="270"/>
            <ac:inkMk id="26" creationId="{638AC844-7907-434D-8D6D-0AAD7134AA86}"/>
          </ac:inkMkLst>
        </pc:inkChg>
        <pc:inkChg chg="del">
          <ac:chgData name="MeiYi TAN" userId="f9f029c9-d743-4d60-9f2c-e74bdec1ab07" providerId="ADAL" clId="{3F661D7B-FD69-4DAB-B4D0-73E523D840BB}" dt="2023-03-10T02:12:58.196" v="1153" actId="478"/>
          <ac:inkMkLst>
            <pc:docMk/>
            <pc:sldMk cId="3625978006" sldId="270"/>
            <ac:inkMk id="27" creationId="{9CEDE986-F425-479E-8A02-CB96D99894CA}"/>
          </ac:inkMkLst>
        </pc:inkChg>
        <pc:inkChg chg="del">
          <ac:chgData name="MeiYi TAN" userId="f9f029c9-d743-4d60-9f2c-e74bdec1ab07" providerId="ADAL" clId="{3F661D7B-FD69-4DAB-B4D0-73E523D840BB}" dt="2023-03-10T02:13:01.186" v="1154" actId="478"/>
          <ac:inkMkLst>
            <pc:docMk/>
            <pc:sldMk cId="3625978006" sldId="270"/>
            <ac:inkMk id="28" creationId="{0F46E407-26D1-4B98-BF7D-35215859CCD2}"/>
          </ac:inkMkLst>
        </pc:inkChg>
        <pc:inkChg chg="del">
          <ac:chgData name="MeiYi TAN" userId="f9f029c9-d743-4d60-9f2c-e74bdec1ab07" providerId="ADAL" clId="{3F661D7B-FD69-4DAB-B4D0-73E523D840BB}" dt="2023-03-10T02:13:01.186" v="1154" actId="478"/>
          <ac:inkMkLst>
            <pc:docMk/>
            <pc:sldMk cId="3625978006" sldId="270"/>
            <ac:inkMk id="37" creationId="{B7EA8572-4BAD-46F9-920B-27493127C2AF}"/>
          </ac:inkMkLst>
        </pc:inkChg>
        <pc:inkChg chg="del">
          <ac:chgData name="MeiYi TAN" userId="f9f029c9-d743-4d60-9f2c-e74bdec1ab07" providerId="ADAL" clId="{3F661D7B-FD69-4DAB-B4D0-73E523D840BB}" dt="2023-03-10T02:13:01.186" v="1154" actId="478"/>
          <ac:inkMkLst>
            <pc:docMk/>
            <pc:sldMk cId="3625978006" sldId="270"/>
            <ac:inkMk id="38" creationId="{3E928094-CE88-4D7F-85DA-6A709788D8DC}"/>
          </ac:inkMkLst>
        </pc:inkChg>
        <pc:inkChg chg="del">
          <ac:chgData name="MeiYi TAN" userId="f9f029c9-d743-4d60-9f2c-e74bdec1ab07" providerId="ADAL" clId="{3F661D7B-FD69-4DAB-B4D0-73E523D840BB}" dt="2023-03-10T02:13:01.186" v="1154" actId="478"/>
          <ac:inkMkLst>
            <pc:docMk/>
            <pc:sldMk cId="3625978006" sldId="270"/>
            <ac:inkMk id="39" creationId="{788D92D8-B9C8-46D6-BFD0-3115DD57C099}"/>
          </ac:inkMkLst>
        </pc:inkChg>
        <pc:inkChg chg="del">
          <ac:chgData name="MeiYi TAN" userId="f9f029c9-d743-4d60-9f2c-e74bdec1ab07" providerId="ADAL" clId="{3F661D7B-FD69-4DAB-B4D0-73E523D840BB}" dt="2023-03-10T02:13:01.186" v="1154" actId="478"/>
          <ac:inkMkLst>
            <pc:docMk/>
            <pc:sldMk cId="3625978006" sldId="270"/>
            <ac:inkMk id="40" creationId="{C4206818-FF26-4A27-A4CA-C457F41AA506}"/>
          </ac:inkMkLst>
        </pc:inkChg>
        <pc:inkChg chg="del">
          <ac:chgData name="MeiYi TAN" userId="f9f029c9-d743-4d60-9f2c-e74bdec1ab07" providerId="ADAL" clId="{3F661D7B-FD69-4DAB-B4D0-73E523D840BB}" dt="2023-03-10T02:13:01.186" v="1154" actId="478"/>
          <ac:inkMkLst>
            <pc:docMk/>
            <pc:sldMk cId="3625978006" sldId="270"/>
            <ac:inkMk id="51" creationId="{50F4CB03-0995-49BC-B340-5D4F054EEBFA}"/>
          </ac:inkMkLst>
        </pc:inkChg>
        <pc:inkChg chg="del">
          <ac:chgData name="MeiYi TAN" userId="f9f029c9-d743-4d60-9f2c-e74bdec1ab07" providerId="ADAL" clId="{3F661D7B-FD69-4DAB-B4D0-73E523D840BB}" dt="2023-03-10T02:12:58.196" v="1153" actId="478"/>
          <ac:inkMkLst>
            <pc:docMk/>
            <pc:sldMk cId="3625978006" sldId="270"/>
            <ac:inkMk id="59" creationId="{16BC3E0A-683D-4853-9CA3-F8F04CC4015C}"/>
          </ac:inkMkLst>
        </pc:inkChg>
        <pc:inkChg chg="del">
          <ac:chgData name="MeiYi TAN" userId="f9f029c9-d743-4d60-9f2c-e74bdec1ab07" providerId="ADAL" clId="{3F661D7B-FD69-4DAB-B4D0-73E523D840BB}" dt="2023-03-10T02:12:58.196" v="1153" actId="478"/>
          <ac:inkMkLst>
            <pc:docMk/>
            <pc:sldMk cId="3625978006" sldId="270"/>
            <ac:inkMk id="99" creationId="{87D232F4-C634-4D5D-AC0B-E59C916DE1A0}"/>
          </ac:inkMkLst>
        </pc:inkChg>
      </pc:sldChg>
      <pc:sldChg chg="addSp delSp modSp add mod modAnim">
        <pc:chgData name="MeiYi TAN" userId="f9f029c9-d743-4d60-9f2c-e74bdec1ab07" providerId="ADAL" clId="{3F661D7B-FD69-4DAB-B4D0-73E523D840BB}" dt="2023-03-10T02:22:41.037" v="1427" actId="20577"/>
        <pc:sldMkLst>
          <pc:docMk/>
          <pc:sldMk cId="548244521" sldId="271"/>
        </pc:sldMkLst>
        <pc:spChg chg="add mod">
          <ac:chgData name="MeiYi TAN" userId="f9f029c9-d743-4d60-9f2c-e74bdec1ab07" providerId="ADAL" clId="{3F661D7B-FD69-4DAB-B4D0-73E523D840BB}" dt="2023-03-09T14:01:13.491" v="41"/>
          <ac:spMkLst>
            <pc:docMk/>
            <pc:sldMk cId="548244521" sldId="271"/>
            <ac:spMk id="2" creationId="{D7E705B7-5CC6-75AE-176D-918A493C49BB}"/>
          </ac:spMkLst>
        </pc:spChg>
        <pc:spChg chg="mod">
          <ac:chgData name="MeiYi TAN" userId="f9f029c9-d743-4d60-9f2c-e74bdec1ab07" providerId="ADAL" clId="{3F661D7B-FD69-4DAB-B4D0-73E523D840BB}" dt="2023-03-10T02:18:35.292" v="1275" actId="1076"/>
          <ac:spMkLst>
            <pc:docMk/>
            <pc:sldMk cId="548244521" sldId="271"/>
            <ac:spMk id="5" creationId="{551C254A-C176-42A8-BCE9-100E1248DA78}"/>
          </ac:spMkLst>
        </pc:spChg>
        <pc:spChg chg="del">
          <ac:chgData name="MeiYi TAN" userId="f9f029c9-d743-4d60-9f2c-e74bdec1ab07" providerId="ADAL" clId="{3F661D7B-FD69-4DAB-B4D0-73E523D840BB}" dt="2023-03-09T14:01:13.264" v="40" actId="478"/>
          <ac:spMkLst>
            <pc:docMk/>
            <pc:sldMk cId="548244521" sldId="271"/>
            <ac:spMk id="6" creationId="{83B7213E-0223-4FC8-8191-3FE39AC0F233}"/>
          </ac:spMkLst>
        </pc:spChg>
        <pc:spChg chg="add mod">
          <ac:chgData name="MeiYi TAN" userId="f9f029c9-d743-4d60-9f2c-e74bdec1ab07" providerId="ADAL" clId="{3F661D7B-FD69-4DAB-B4D0-73E523D840BB}" dt="2023-03-10T02:19:22.691" v="1301" actId="20577"/>
          <ac:spMkLst>
            <pc:docMk/>
            <pc:sldMk cId="548244521" sldId="271"/>
            <ac:spMk id="20" creationId="{21F9C8B4-409B-33E5-BB77-638393B5156C}"/>
          </ac:spMkLst>
        </pc:spChg>
        <pc:spChg chg="add mod">
          <ac:chgData name="MeiYi TAN" userId="f9f029c9-d743-4d60-9f2c-e74bdec1ab07" providerId="ADAL" clId="{3F661D7B-FD69-4DAB-B4D0-73E523D840BB}" dt="2023-03-10T02:19:31.329" v="1307" actId="20577"/>
          <ac:spMkLst>
            <pc:docMk/>
            <pc:sldMk cId="548244521" sldId="271"/>
            <ac:spMk id="41" creationId="{618D5BE4-A80E-AA81-3807-5CC1976B4C28}"/>
          </ac:spMkLst>
        </pc:spChg>
        <pc:spChg chg="add mod">
          <ac:chgData name="MeiYi TAN" userId="f9f029c9-d743-4d60-9f2c-e74bdec1ab07" providerId="ADAL" clId="{3F661D7B-FD69-4DAB-B4D0-73E523D840BB}" dt="2023-03-10T02:20:51.986" v="1397" actId="1076"/>
          <ac:spMkLst>
            <pc:docMk/>
            <pc:sldMk cId="548244521" sldId="271"/>
            <ac:spMk id="42" creationId="{DE305F78-A8DA-A678-16CD-549093C76975}"/>
          </ac:spMkLst>
        </pc:spChg>
        <pc:spChg chg="add mod">
          <ac:chgData name="MeiYi TAN" userId="f9f029c9-d743-4d60-9f2c-e74bdec1ab07" providerId="ADAL" clId="{3F661D7B-FD69-4DAB-B4D0-73E523D840BB}" dt="2023-03-10T02:22:41.037" v="1427" actId="20577"/>
          <ac:spMkLst>
            <pc:docMk/>
            <pc:sldMk cId="548244521" sldId="271"/>
            <ac:spMk id="43" creationId="{700E6843-8EDE-CF60-7A5E-CD73830DC065}"/>
          </ac:spMkLst>
        </pc:spChg>
        <pc:grpChg chg="mod">
          <ac:chgData name="MeiYi TAN" userId="f9f029c9-d743-4d60-9f2c-e74bdec1ab07" providerId="ADAL" clId="{3F661D7B-FD69-4DAB-B4D0-73E523D840BB}" dt="2023-03-10T02:13:47.656" v="1166"/>
          <ac:grpSpMkLst>
            <pc:docMk/>
            <pc:sldMk cId="548244521" sldId="271"/>
            <ac:grpSpMk id="12" creationId="{42503A3E-FE33-D5A6-6E87-75BD04CC290C}"/>
          </ac:grpSpMkLst>
        </pc:grpChg>
        <pc:grpChg chg="mod">
          <ac:chgData name="MeiYi TAN" userId="f9f029c9-d743-4d60-9f2c-e74bdec1ab07" providerId="ADAL" clId="{3F661D7B-FD69-4DAB-B4D0-73E523D840BB}" dt="2023-03-10T02:13:47.656" v="1166"/>
          <ac:grpSpMkLst>
            <pc:docMk/>
            <pc:sldMk cId="548244521" sldId="271"/>
            <ac:grpSpMk id="13" creationId="{A2990A9B-44F2-750A-3EC2-5050CFE64918}"/>
          </ac:grpSpMkLst>
        </pc:grpChg>
        <pc:grpChg chg="mod">
          <ac:chgData name="MeiYi TAN" userId="f9f029c9-d743-4d60-9f2c-e74bdec1ab07" providerId="ADAL" clId="{3F661D7B-FD69-4DAB-B4D0-73E523D840BB}" dt="2023-03-10T02:13:52.462" v="1172"/>
          <ac:grpSpMkLst>
            <pc:docMk/>
            <pc:sldMk cId="548244521" sldId="271"/>
            <ac:grpSpMk id="19" creationId="{FAA616F9-E340-879F-2B79-A1A221F25450}"/>
          </ac:grpSpMkLst>
        </pc:grpChg>
        <pc:grpChg chg="mod">
          <ac:chgData name="MeiYi TAN" userId="f9f029c9-d743-4d60-9f2c-e74bdec1ab07" providerId="ADAL" clId="{3F661D7B-FD69-4DAB-B4D0-73E523D840BB}" dt="2023-03-10T02:15:08.570" v="1207"/>
          <ac:grpSpMkLst>
            <pc:docMk/>
            <pc:sldMk cId="548244521" sldId="271"/>
            <ac:grpSpMk id="27" creationId="{8B49B599-DDFA-C31E-A45F-3C58354F4D7B}"/>
          </ac:grpSpMkLst>
        </pc:grpChg>
        <pc:grpChg chg="mod">
          <ac:chgData name="MeiYi TAN" userId="f9f029c9-d743-4d60-9f2c-e74bdec1ab07" providerId="ADAL" clId="{3F661D7B-FD69-4DAB-B4D0-73E523D840BB}" dt="2023-03-10T02:15:27.123" v="1218"/>
          <ac:grpSpMkLst>
            <pc:docMk/>
            <pc:sldMk cId="548244521" sldId="271"/>
            <ac:grpSpMk id="31" creationId="{E0919D0C-66DB-2EBC-1530-6E1FF34820E4}"/>
          </ac:grpSpMkLst>
        </pc:grpChg>
        <pc:grpChg chg="mod">
          <ac:chgData name="MeiYi TAN" userId="f9f029c9-d743-4d60-9f2c-e74bdec1ab07" providerId="ADAL" clId="{3F661D7B-FD69-4DAB-B4D0-73E523D840BB}" dt="2023-03-10T02:15:58.616" v="1227"/>
          <ac:grpSpMkLst>
            <pc:docMk/>
            <pc:sldMk cId="548244521" sldId="271"/>
            <ac:grpSpMk id="37" creationId="{2EBB4CAD-213E-C208-E8A5-CE3188D37297}"/>
          </ac:grpSpMkLst>
        </pc:grpChg>
        <pc:inkChg chg="add mod">
          <ac:chgData name="MeiYi TAN" userId="f9f029c9-d743-4d60-9f2c-e74bdec1ab07" providerId="ADAL" clId="{3F661D7B-FD69-4DAB-B4D0-73E523D840BB}" dt="2023-03-10T02:13:47.656" v="1166"/>
          <ac:inkMkLst>
            <pc:docMk/>
            <pc:sldMk cId="548244521" sldId="271"/>
            <ac:inkMk id="4" creationId="{431599D1-6A6E-9176-9552-C6666D84922B}"/>
          </ac:inkMkLst>
        </pc:inkChg>
        <pc:inkChg chg="add mod">
          <ac:chgData name="MeiYi TAN" userId="f9f029c9-d743-4d60-9f2c-e74bdec1ab07" providerId="ADAL" clId="{3F661D7B-FD69-4DAB-B4D0-73E523D840BB}" dt="2023-03-10T02:13:47.656" v="1166"/>
          <ac:inkMkLst>
            <pc:docMk/>
            <pc:sldMk cId="548244521" sldId="271"/>
            <ac:inkMk id="6" creationId="{FF801D14-323A-1C05-D113-E1BA2EB2A808}"/>
          </ac:inkMkLst>
        </pc:inkChg>
        <pc:inkChg chg="add mod">
          <ac:chgData name="MeiYi TAN" userId="f9f029c9-d743-4d60-9f2c-e74bdec1ab07" providerId="ADAL" clId="{3F661D7B-FD69-4DAB-B4D0-73E523D840BB}" dt="2023-03-10T02:13:47.656" v="1166"/>
          <ac:inkMkLst>
            <pc:docMk/>
            <pc:sldMk cId="548244521" sldId="271"/>
            <ac:inkMk id="7" creationId="{FF4AF9DE-D344-563A-5DD4-95C5E11666F5}"/>
          </ac:inkMkLst>
        </pc:inkChg>
        <pc:inkChg chg="add mod">
          <ac:chgData name="MeiYi TAN" userId="f9f029c9-d743-4d60-9f2c-e74bdec1ab07" providerId="ADAL" clId="{3F661D7B-FD69-4DAB-B4D0-73E523D840BB}" dt="2023-03-10T02:13:47.656" v="1166"/>
          <ac:inkMkLst>
            <pc:docMk/>
            <pc:sldMk cId="548244521" sldId="271"/>
            <ac:inkMk id="8" creationId="{2FE782A7-DFCD-3C2D-B840-177DAC753BB2}"/>
          </ac:inkMkLst>
        </pc:inkChg>
        <pc:inkChg chg="add mod">
          <ac:chgData name="MeiYi TAN" userId="f9f029c9-d743-4d60-9f2c-e74bdec1ab07" providerId="ADAL" clId="{3F661D7B-FD69-4DAB-B4D0-73E523D840BB}" dt="2023-03-10T02:13:47.656" v="1166"/>
          <ac:inkMkLst>
            <pc:docMk/>
            <pc:sldMk cId="548244521" sldId="271"/>
            <ac:inkMk id="9" creationId="{BFFAC26A-70C5-1E6F-95F0-E218ED4008B7}"/>
          </ac:inkMkLst>
        </pc:inkChg>
        <pc:inkChg chg="add mod">
          <ac:chgData name="MeiYi TAN" userId="f9f029c9-d743-4d60-9f2c-e74bdec1ab07" providerId="ADAL" clId="{3F661D7B-FD69-4DAB-B4D0-73E523D840BB}" dt="2023-03-10T02:13:47.656" v="1166"/>
          <ac:inkMkLst>
            <pc:docMk/>
            <pc:sldMk cId="548244521" sldId="271"/>
            <ac:inkMk id="10" creationId="{0751D722-E0D2-F623-3BB2-D5E02BEB4AF8}"/>
          </ac:inkMkLst>
        </pc:inkChg>
        <pc:inkChg chg="add mod">
          <ac:chgData name="MeiYi TAN" userId="f9f029c9-d743-4d60-9f2c-e74bdec1ab07" providerId="ADAL" clId="{3F661D7B-FD69-4DAB-B4D0-73E523D840BB}" dt="2023-03-10T02:13:47.656" v="1166"/>
          <ac:inkMkLst>
            <pc:docMk/>
            <pc:sldMk cId="548244521" sldId="271"/>
            <ac:inkMk id="11" creationId="{50C7BDEB-89C5-0BDD-74F5-98B83F906B18}"/>
          </ac:inkMkLst>
        </pc:inkChg>
        <pc:inkChg chg="add mod">
          <ac:chgData name="MeiYi TAN" userId="f9f029c9-d743-4d60-9f2c-e74bdec1ab07" providerId="ADAL" clId="{3F661D7B-FD69-4DAB-B4D0-73E523D840BB}" dt="2023-03-10T02:13:52.462" v="1172"/>
          <ac:inkMkLst>
            <pc:docMk/>
            <pc:sldMk cId="548244521" sldId="271"/>
            <ac:inkMk id="14" creationId="{3CF9CFB0-423A-FCA1-353F-03AF68F90532}"/>
          </ac:inkMkLst>
        </pc:inkChg>
        <pc:inkChg chg="add mod">
          <ac:chgData name="MeiYi TAN" userId="f9f029c9-d743-4d60-9f2c-e74bdec1ab07" providerId="ADAL" clId="{3F661D7B-FD69-4DAB-B4D0-73E523D840BB}" dt="2023-03-10T02:13:52.462" v="1172"/>
          <ac:inkMkLst>
            <pc:docMk/>
            <pc:sldMk cId="548244521" sldId="271"/>
            <ac:inkMk id="15" creationId="{53B15D7E-FF4E-B875-A9DE-EE842E8B096D}"/>
          </ac:inkMkLst>
        </pc:inkChg>
        <pc:inkChg chg="add mod">
          <ac:chgData name="MeiYi TAN" userId="f9f029c9-d743-4d60-9f2c-e74bdec1ab07" providerId="ADAL" clId="{3F661D7B-FD69-4DAB-B4D0-73E523D840BB}" dt="2023-03-10T02:13:52.462" v="1172"/>
          <ac:inkMkLst>
            <pc:docMk/>
            <pc:sldMk cId="548244521" sldId="271"/>
            <ac:inkMk id="16" creationId="{07E8BF36-FFF9-CDE3-4D9C-C086B36E76CB}"/>
          </ac:inkMkLst>
        </pc:inkChg>
        <pc:inkChg chg="add mod">
          <ac:chgData name="MeiYi TAN" userId="f9f029c9-d743-4d60-9f2c-e74bdec1ab07" providerId="ADAL" clId="{3F661D7B-FD69-4DAB-B4D0-73E523D840BB}" dt="2023-03-10T02:13:52.462" v="1172"/>
          <ac:inkMkLst>
            <pc:docMk/>
            <pc:sldMk cId="548244521" sldId="271"/>
            <ac:inkMk id="17" creationId="{4F200E18-19BA-9049-07F7-B5EC631F8015}"/>
          </ac:inkMkLst>
        </pc:inkChg>
        <pc:inkChg chg="add mod">
          <ac:chgData name="MeiYi TAN" userId="f9f029c9-d743-4d60-9f2c-e74bdec1ab07" providerId="ADAL" clId="{3F661D7B-FD69-4DAB-B4D0-73E523D840BB}" dt="2023-03-10T02:13:52.462" v="1172"/>
          <ac:inkMkLst>
            <pc:docMk/>
            <pc:sldMk cId="548244521" sldId="271"/>
            <ac:inkMk id="18" creationId="{E45EA9F9-4468-8EE0-53F1-25104E94C2D2}"/>
          </ac:inkMkLst>
        </pc:inkChg>
        <pc:inkChg chg="add del mod">
          <ac:chgData name="MeiYi TAN" userId="f9f029c9-d743-4d60-9f2c-e74bdec1ab07" providerId="ADAL" clId="{3F661D7B-FD69-4DAB-B4D0-73E523D840BB}" dt="2023-03-10T02:15:12.249" v="1212" actId="9405"/>
          <ac:inkMkLst>
            <pc:docMk/>
            <pc:sldMk cId="548244521" sldId="271"/>
            <ac:inkMk id="21" creationId="{3B3FBBCD-F991-9929-D74C-C48437E36472}"/>
          </ac:inkMkLst>
        </pc:inkChg>
        <pc:inkChg chg="add del mod">
          <ac:chgData name="MeiYi TAN" userId="f9f029c9-d743-4d60-9f2c-e74bdec1ab07" providerId="ADAL" clId="{3F661D7B-FD69-4DAB-B4D0-73E523D840BB}" dt="2023-03-10T02:15:10.620" v="1211" actId="9405"/>
          <ac:inkMkLst>
            <pc:docMk/>
            <pc:sldMk cId="548244521" sldId="271"/>
            <ac:inkMk id="22" creationId="{39CCC9F1-B6E8-7F8D-C7D1-37A4809B08D5}"/>
          </ac:inkMkLst>
        </pc:inkChg>
        <pc:inkChg chg="add del mod">
          <ac:chgData name="MeiYi TAN" userId="f9f029c9-d743-4d60-9f2c-e74bdec1ab07" providerId="ADAL" clId="{3F661D7B-FD69-4DAB-B4D0-73E523D840BB}" dt="2023-03-10T02:15:10.243" v="1210" actId="9405"/>
          <ac:inkMkLst>
            <pc:docMk/>
            <pc:sldMk cId="548244521" sldId="271"/>
            <ac:inkMk id="23" creationId="{5832AA7B-B6A6-A04D-DFB1-DAD766F37271}"/>
          </ac:inkMkLst>
        </pc:inkChg>
        <pc:inkChg chg="add del mod">
          <ac:chgData name="MeiYi TAN" userId="f9f029c9-d743-4d60-9f2c-e74bdec1ab07" providerId="ADAL" clId="{3F661D7B-FD69-4DAB-B4D0-73E523D840BB}" dt="2023-03-10T02:15:09.911" v="1209" actId="9405"/>
          <ac:inkMkLst>
            <pc:docMk/>
            <pc:sldMk cId="548244521" sldId="271"/>
            <ac:inkMk id="24" creationId="{8E8A5DF8-DA73-CA39-566B-26276C171B66}"/>
          </ac:inkMkLst>
        </pc:inkChg>
        <pc:inkChg chg="add del mod">
          <ac:chgData name="MeiYi TAN" userId="f9f029c9-d743-4d60-9f2c-e74bdec1ab07" providerId="ADAL" clId="{3F661D7B-FD69-4DAB-B4D0-73E523D840BB}" dt="2023-03-10T02:15:09.510" v="1208" actId="9405"/>
          <ac:inkMkLst>
            <pc:docMk/>
            <pc:sldMk cId="548244521" sldId="271"/>
            <ac:inkMk id="25" creationId="{01971AE9-5FB0-2A09-4021-A6ED9FF75129}"/>
          </ac:inkMkLst>
        </pc:inkChg>
        <pc:inkChg chg="add del mod">
          <ac:chgData name="MeiYi TAN" userId="f9f029c9-d743-4d60-9f2c-e74bdec1ab07" providerId="ADAL" clId="{3F661D7B-FD69-4DAB-B4D0-73E523D840BB}" dt="2023-03-10T02:15:08.570" v="1207"/>
          <ac:inkMkLst>
            <pc:docMk/>
            <pc:sldMk cId="548244521" sldId="271"/>
            <ac:inkMk id="26" creationId="{9C9F173C-0E40-431F-E091-32217E7B9AC7}"/>
          </ac:inkMkLst>
        </pc:inkChg>
        <pc:inkChg chg="add del mod">
          <ac:chgData name="MeiYi TAN" userId="f9f029c9-d743-4d60-9f2c-e74bdec1ab07" providerId="ADAL" clId="{3F661D7B-FD69-4DAB-B4D0-73E523D840BB}" dt="2023-03-10T02:15:29.367" v="1220" actId="9405"/>
          <ac:inkMkLst>
            <pc:docMk/>
            <pc:sldMk cId="548244521" sldId="271"/>
            <ac:inkMk id="28" creationId="{563BEC88-2930-0F37-64E0-3D506076AF32}"/>
          </ac:inkMkLst>
        </pc:inkChg>
        <pc:inkChg chg="add del mod">
          <ac:chgData name="MeiYi TAN" userId="f9f029c9-d743-4d60-9f2c-e74bdec1ab07" providerId="ADAL" clId="{3F661D7B-FD69-4DAB-B4D0-73E523D840BB}" dt="2023-03-10T02:15:29.028" v="1219" actId="9405"/>
          <ac:inkMkLst>
            <pc:docMk/>
            <pc:sldMk cId="548244521" sldId="271"/>
            <ac:inkMk id="29" creationId="{34B85A11-B463-EB6B-7CAE-D04CCAD6680C}"/>
          </ac:inkMkLst>
        </pc:inkChg>
        <pc:inkChg chg="add del mod">
          <ac:chgData name="MeiYi TAN" userId="f9f029c9-d743-4d60-9f2c-e74bdec1ab07" providerId="ADAL" clId="{3F661D7B-FD69-4DAB-B4D0-73E523D840BB}" dt="2023-03-10T02:15:27.123" v="1218"/>
          <ac:inkMkLst>
            <pc:docMk/>
            <pc:sldMk cId="548244521" sldId="271"/>
            <ac:inkMk id="30" creationId="{0136BD17-1991-0C42-2A78-39BA8138407B}"/>
          </ac:inkMkLst>
        </pc:inkChg>
        <pc:inkChg chg="add">
          <ac:chgData name="MeiYi TAN" userId="f9f029c9-d743-4d60-9f2c-e74bdec1ab07" providerId="ADAL" clId="{3F661D7B-FD69-4DAB-B4D0-73E523D840BB}" dt="2023-03-10T02:15:33.771" v="1221" actId="9405"/>
          <ac:inkMkLst>
            <pc:docMk/>
            <pc:sldMk cId="548244521" sldId="271"/>
            <ac:inkMk id="32" creationId="{C6716F2C-4BF5-F51E-756B-BA6B6AAED9A3}"/>
          </ac:inkMkLst>
        </pc:inkChg>
        <pc:inkChg chg="add mod">
          <ac:chgData name="MeiYi TAN" userId="f9f029c9-d743-4d60-9f2c-e74bdec1ab07" providerId="ADAL" clId="{3F661D7B-FD69-4DAB-B4D0-73E523D840BB}" dt="2023-03-10T02:15:58.616" v="1227"/>
          <ac:inkMkLst>
            <pc:docMk/>
            <pc:sldMk cId="548244521" sldId="271"/>
            <ac:inkMk id="33" creationId="{F82C423D-B7F4-BE2A-D51D-0177582B934A}"/>
          </ac:inkMkLst>
        </pc:inkChg>
        <pc:inkChg chg="add mod">
          <ac:chgData name="MeiYi TAN" userId="f9f029c9-d743-4d60-9f2c-e74bdec1ab07" providerId="ADAL" clId="{3F661D7B-FD69-4DAB-B4D0-73E523D840BB}" dt="2023-03-10T02:15:58.616" v="1227"/>
          <ac:inkMkLst>
            <pc:docMk/>
            <pc:sldMk cId="548244521" sldId="271"/>
            <ac:inkMk id="34" creationId="{8BD9773E-A4C7-7E66-844E-C97414819958}"/>
          </ac:inkMkLst>
        </pc:inkChg>
        <pc:inkChg chg="add mod">
          <ac:chgData name="MeiYi TAN" userId="f9f029c9-d743-4d60-9f2c-e74bdec1ab07" providerId="ADAL" clId="{3F661D7B-FD69-4DAB-B4D0-73E523D840BB}" dt="2023-03-10T02:15:58.616" v="1227"/>
          <ac:inkMkLst>
            <pc:docMk/>
            <pc:sldMk cId="548244521" sldId="271"/>
            <ac:inkMk id="35" creationId="{8E4CAF63-1700-9F88-8657-416073D8E13B}"/>
          </ac:inkMkLst>
        </pc:inkChg>
        <pc:inkChg chg="add mod">
          <ac:chgData name="MeiYi TAN" userId="f9f029c9-d743-4d60-9f2c-e74bdec1ab07" providerId="ADAL" clId="{3F661D7B-FD69-4DAB-B4D0-73E523D840BB}" dt="2023-03-10T02:15:58.616" v="1227"/>
          <ac:inkMkLst>
            <pc:docMk/>
            <pc:sldMk cId="548244521" sldId="271"/>
            <ac:inkMk id="36" creationId="{720A10E0-D994-8556-8E94-26C42FF91599}"/>
          </ac:inkMkLst>
        </pc:inkChg>
        <pc:inkChg chg="add">
          <ac:chgData name="MeiYi TAN" userId="f9f029c9-d743-4d60-9f2c-e74bdec1ab07" providerId="ADAL" clId="{3F661D7B-FD69-4DAB-B4D0-73E523D840BB}" dt="2023-03-10T02:16:25.034" v="1228" actId="9405"/>
          <ac:inkMkLst>
            <pc:docMk/>
            <pc:sldMk cId="548244521" sldId="271"/>
            <ac:inkMk id="38" creationId="{C2489E35-F863-6A2E-A556-8EC37E6F49DF}"/>
          </ac:inkMkLst>
        </pc:inkChg>
        <pc:inkChg chg="add">
          <ac:chgData name="MeiYi TAN" userId="f9f029c9-d743-4d60-9f2c-e74bdec1ab07" providerId="ADAL" clId="{3F661D7B-FD69-4DAB-B4D0-73E523D840BB}" dt="2023-03-10T02:16:30.048" v="1229" actId="9405"/>
          <ac:inkMkLst>
            <pc:docMk/>
            <pc:sldMk cId="548244521" sldId="271"/>
            <ac:inkMk id="39" creationId="{6352129D-F823-1527-6B18-A3FB6A2E7844}"/>
          </ac:inkMkLst>
        </pc:inkChg>
        <pc:inkChg chg="add">
          <ac:chgData name="MeiYi TAN" userId="f9f029c9-d743-4d60-9f2c-e74bdec1ab07" providerId="ADAL" clId="{3F661D7B-FD69-4DAB-B4D0-73E523D840BB}" dt="2023-03-10T02:16:33.912" v="1230" actId="9405"/>
          <ac:inkMkLst>
            <pc:docMk/>
            <pc:sldMk cId="548244521" sldId="271"/>
            <ac:inkMk id="40" creationId="{9239B190-281B-A894-69BA-10D3AF727E34}"/>
          </ac:inkMkLst>
        </pc:inkChg>
      </pc:sldChg>
      <pc:sldChg chg="addSp delSp modSp add del mod">
        <pc:chgData name="MeiYi TAN" userId="f9f029c9-d743-4d60-9f2c-e74bdec1ab07" providerId="ADAL" clId="{3F661D7B-FD69-4DAB-B4D0-73E523D840BB}" dt="2023-03-10T02:22:48.216" v="1428" actId="47"/>
        <pc:sldMkLst>
          <pc:docMk/>
          <pc:sldMk cId="462042061" sldId="272"/>
        </pc:sldMkLst>
        <pc:spChg chg="add mod">
          <ac:chgData name="MeiYi TAN" userId="f9f029c9-d743-4d60-9f2c-e74bdec1ab07" providerId="ADAL" clId="{3F661D7B-FD69-4DAB-B4D0-73E523D840BB}" dt="2023-03-09T14:01:08.603" v="39"/>
          <ac:spMkLst>
            <pc:docMk/>
            <pc:sldMk cId="462042061" sldId="272"/>
            <ac:spMk id="2" creationId="{640DD799-0EC9-3AAF-C127-611FA3ADF40A}"/>
          </ac:spMkLst>
        </pc:spChg>
        <pc:spChg chg="del">
          <ac:chgData name="MeiYi TAN" userId="f9f029c9-d743-4d60-9f2c-e74bdec1ab07" providerId="ADAL" clId="{3F661D7B-FD69-4DAB-B4D0-73E523D840BB}" dt="2023-03-09T14:01:08.398" v="38" actId="478"/>
          <ac:spMkLst>
            <pc:docMk/>
            <pc:sldMk cId="462042061" sldId="272"/>
            <ac:spMk id="7" creationId="{1FA58171-69C3-4C3C-B798-53F150457A45}"/>
          </ac:spMkLst>
        </pc:spChg>
      </pc:sldChg>
      <pc:sldChg chg="addSp delSp modSp add del mod">
        <pc:chgData name="MeiYi TAN" userId="f9f029c9-d743-4d60-9f2c-e74bdec1ab07" providerId="ADAL" clId="{3F661D7B-FD69-4DAB-B4D0-73E523D840BB}" dt="2023-03-10T02:22:50.730" v="1429" actId="47"/>
        <pc:sldMkLst>
          <pc:docMk/>
          <pc:sldMk cId="2474284950" sldId="273"/>
        </pc:sldMkLst>
        <pc:spChg chg="add mod">
          <ac:chgData name="MeiYi TAN" userId="f9f029c9-d743-4d60-9f2c-e74bdec1ab07" providerId="ADAL" clId="{3F661D7B-FD69-4DAB-B4D0-73E523D840BB}" dt="2023-03-09T14:01:05.662" v="37"/>
          <ac:spMkLst>
            <pc:docMk/>
            <pc:sldMk cId="2474284950" sldId="273"/>
            <ac:spMk id="2" creationId="{79D097FB-310A-44F7-44E5-E0AE7C825518}"/>
          </ac:spMkLst>
        </pc:spChg>
        <pc:spChg chg="del">
          <ac:chgData name="MeiYi TAN" userId="f9f029c9-d743-4d60-9f2c-e74bdec1ab07" providerId="ADAL" clId="{3F661D7B-FD69-4DAB-B4D0-73E523D840BB}" dt="2023-03-09T14:01:05.469" v="36" actId="478"/>
          <ac:spMkLst>
            <pc:docMk/>
            <pc:sldMk cId="2474284950" sldId="273"/>
            <ac:spMk id="7" creationId="{1FA58171-69C3-4C3C-B798-53F150457A45}"/>
          </ac:spMkLst>
        </pc:spChg>
      </pc:sldChg>
      <pc:sldChg chg="addSp delSp modSp add del mod">
        <pc:chgData name="MeiYi TAN" userId="f9f029c9-d743-4d60-9f2c-e74bdec1ab07" providerId="ADAL" clId="{3F661D7B-FD69-4DAB-B4D0-73E523D840BB}" dt="2023-03-10T02:22:59.366" v="1430" actId="47"/>
        <pc:sldMkLst>
          <pc:docMk/>
          <pc:sldMk cId="29444046" sldId="274"/>
        </pc:sldMkLst>
        <pc:spChg chg="add mod">
          <ac:chgData name="MeiYi TAN" userId="f9f029c9-d743-4d60-9f2c-e74bdec1ab07" providerId="ADAL" clId="{3F661D7B-FD69-4DAB-B4D0-73E523D840BB}" dt="2023-03-09T14:01:01.503" v="35"/>
          <ac:spMkLst>
            <pc:docMk/>
            <pc:sldMk cId="29444046" sldId="274"/>
            <ac:spMk id="2" creationId="{8E8EBB32-C17A-2ED8-25F2-07C39238FC80}"/>
          </ac:spMkLst>
        </pc:spChg>
        <pc:spChg chg="del">
          <ac:chgData name="MeiYi TAN" userId="f9f029c9-d743-4d60-9f2c-e74bdec1ab07" providerId="ADAL" clId="{3F661D7B-FD69-4DAB-B4D0-73E523D840BB}" dt="2023-03-09T14:01:01.314" v="34" actId="478"/>
          <ac:spMkLst>
            <pc:docMk/>
            <pc:sldMk cId="29444046" sldId="274"/>
            <ac:spMk id="7" creationId="{1FA58171-69C3-4C3C-B798-53F150457A45}"/>
          </ac:spMkLst>
        </pc:spChg>
      </pc:sldChg>
      <pc:sldChg chg="addSp delSp modSp add del mod">
        <pc:chgData name="MeiYi TAN" userId="f9f029c9-d743-4d60-9f2c-e74bdec1ab07" providerId="ADAL" clId="{3F661D7B-FD69-4DAB-B4D0-73E523D840BB}" dt="2023-03-10T02:23:00.749" v="1431" actId="47"/>
        <pc:sldMkLst>
          <pc:docMk/>
          <pc:sldMk cId="1881192503" sldId="275"/>
        </pc:sldMkLst>
        <pc:spChg chg="add mod">
          <ac:chgData name="MeiYi TAN" userId="f9f029c9-d743-4d60-9f2c-e74bdec1ab07" providerId="ADAL" clId="{3F661D7B-FD69-4DAB-B4D0-73E523D840BB}" dt="2023-03-09T14:00:58.987" v="33"/>
          <ac:spMkLst>
            <pc:docMk/>
            <pc:sldMk cId="1881192503" sldId="275"/>
            <ac:spMk id="2" creationId="{6D237367-7B9D-BAA0-DB2A-79C5A8F83C8D}"/>
          </ac:spMkLst>
        </pc:spChg>
        <pc:spChg chg="del">
          <ac:chgData name="MeiYi TAN" userId="f9f029c9-d743-4d60-9f2c-e74bdec1ab07" providerId="ADAL" clId="{3F661D7B-FD69-4DAB-B4D0-73E523D840BB}" dt="2023-03-09T14:00:58.800" v="32" actId="478"/>
          <ac:spMkLst>
            <pc:docMk/>
            <pc:sldMk cId="1881192503" sldId="275"/>
            <ac:spMk id="7" creationId="{1FA58171-69C3-4C3C-B798-53F150457A45}"/>
          </ac:spMkLst>
        </pc:spChg>
      </pc:sldChg>
      <pc:sldChg chg="addSp delSp modSp add mod">
        <pc:chgData name="MeiYi TAN" userId="f9f029c9-d743-4d60-9f2c-e74bdec1ab07" providerId="ADAL" clId="{3F661D7B-FD69-4DAB-B4D0-73E523D840BB}" dt="2023-03-10T02:35:44" v="1913" actId="113"/>
        <pc:sldMkLst>
          <pc:docMk/>
          <pc:sldMk cId="2495716913" sldId="276"/>
        </pc:sldMkLst>
        <pc:spChg chg="add mod">
          <ac:chgData name="MeiYi TAN" userId="f9f029c9-d743-4d60-9f2c-e74bdec1ab07" providerId="ADAL" clId="{3F661D7B-FD69-4DAB-B4D0-73E523D840BB}" dt="2023-03-09T14:00:56.266" v="31"/>
          <ac:spMkLst>
            <pc:docMk/>
            <pc:sldMk cId="2495716913" sldId="276"/>
            <ac:spMk id="2" creationId="{69D64924-3E96-78F1-82A2-AD1133C26E54}"/>
          </ac:spMkLst>
        </pc:spChg>
        <pc:spChg chg="del">
          <ac:chgData name="MeiYi TAN" userId="f9f029c9-d743-4d60-9f2c-e74bdec1ab07" providerId="ADAL" clId="{3F661D7B-FD69-4DAB-B4D0-73E523D840BB}" dt="2023-03-09T14:00:56.037" v="30" actId="478"/>
          <ac:spMkLst>
            <pc:docMk/>
            <pc:sldMk cId="2495716913" sldId="276"/>
            <ac:spMk id="4" creationId="{89D82520-5C4B-4FED-831C-105560102665}"/>
          </ac:spMkLst>
        </pc:spChg>
        <pc:spChg chg="mod">
          <ac:chgData name="MeiYi TAN" userId="f9f029c9-d743-4d60-9f2c-e74bdec1ab07" providerId="ADAL" clId="{3F661D7B-FD69-4DAB-B4D0-73E523D840BB}" dt="2023-03-10T02:35:44" v="1913" actId="113"/>
          <ac:spMkLst>
            <pc:docMk/>
            <pc:sldMk cId="2495716913" sldId="276"/>
            <ac:spMk id="5" creationId="{551C254A-C176-42A8-BCE9-100E1248DA78}"/>
          </ac:spMkLst>
        </pc:spChg>
        <pc:grpChg chg="mod">
          <ac:chgData name="MeiYi TAN" userId="f9f029c9-d743-4d60-9f2c-e74bdec1ab07" providerId="ADAL" clId="{3F661D7B-FD69-4DAB-B4D0-73E523D840BB}" dt="2023-03-10T02:23:26.424" v="1432" actId="1076"/>
          <ac:grpSpMkLst>
            <pc:docMk/>
            <pc:sldMk cId="2495716913" sldId="276"/>
            <ac:grpSpMk id="95" creationId="{00000000-0000-0000-0000-000000000000}"/>
          </ac:grpSpMkLst>
        </pc:grpChg>
        <pc:grpChg chg="mod">
          <ac:chgData name="MeiYi TAN" userId="f9f029c9-d743-4d60-9f2c-e74bdec1ab07" providerId="ADAL" clId="{3F661D7B-FD69-4DAB-B4D0-73E523D840BB}" dt="2023-03-10T02:23:26.424" v="1432" actId="1076"/>
          <ac:grpSpMkLst>
            <pc:docMk/>
            <pc:sldMk cId="2495716913" sldId="276"/>
            <ac:grpSpMk id="119" creationId="{00000000-0000-0000-0000-000000000000}"/>
          </ac:grpSpMkLst>
        </pc:grpChg>
        <pc:grpChg chg="mod">
          <ac:chgData name="MeiYi TAN" userId="f9f029c9-d743-4d60-9f2c-e74bdec1ab07" providerId="ADAL" clId="{3F661D7B-FD69-4DAB-B4D0-73E523D840BB}" dt="2023-03-10T02:23:26.424" v="1432" actId="1076"/>
          <ac:grpSpMkLst>
            <pc:docMk/>
            <pc:sldMk cId="2495716913" sldId="276"/>
            <ac:grpSpMk id="139" creationId="{00000000-0000-0000-0000-000000000000}"/>
          </ac:grpSpMkLst>
        </pc:grpChg>
      </pc:sldChg>
      <pc:sldChg chg="addSp delSp modSp add mod">
        <pc:chgData name="MeiYi TAN" userId="f9f029c9-d743-4d60-9f2c-e74bdec1ab07" providerId="ADAL" clId="{3F661D7B-FD69-4DAB-B4D0-73E523D840BB}" dt="2023-03-10T02:35:49.173" v="1914" actId="113"/>
        <pc:sldMkLst>
          <pc:docMk/>
          <pc:sldMk cId="2924914058" sldId="277"/>
        </pc:sldMkLst>
        <pc:spChg chg="add mod">
          <ac:chgData name="MeiYi TAN" userId="f9f029c9-d743-4d60-9f2c-e74bdec1ab07" providerId="ADAL" clId="{3F661D7B-FD69-4DAB-B4D0-73E523D840BB}" dt="2023-03-09T14:00:51.675" v="29"/>
          <ac:spMkLst>
            <pc:docMk/>
            <pc:sldMk cId="2924914058" sldId="277"/>
            <ac:spMk id="2" creationId="{CB0EC9F1-EA8A-47CB-880C-008469DD68F5}"/>
          </ac:spMkLst>
        </pc:spChg>
        <pc:spChg chg="del">
          <ac:chgData name="MeiYi TAN" userId="f9f029c9-d743-4d60-9f2c-e74bdec1ab07" providerId="ADAL" clId="{3F661D7B-FD69-4DAB-B4D0-73E523D840BB}" dt="2023-03-09T14:00:51.512" v="28" actId="478"/>
          <ac:spMkLst>
            <pc:docMk/>
            <pc:sldMk cId="2924914058" sldId="277"/>
            <ac:spMk id="4" creationId="{89D82520-5C4B-4FED-831C-105560102665}"/>
          </ac:spMkLst>
        </pc:spChg>
        <pc:spChg chg="mod">
          <ac:chgData name="MeiYi TAN" userId="f9f029c9-d743-4d60-9f2c-e74bdec1ab07" providerId="ADAL" clId="{3F661D7B-FD69-4DAB-B4D0-73E523D840BB}" dt="2023-03-10T02:35:49.173" v="1914" actId="113"/>
          <ac:spMkLst>
            <pc:docMk/>
            <pc:sldMk cId="2924914058" sldId="277"/>
            <ac:spMk id="5" creationId="{551C254A-C176-42A8-BCE9-100E1248DA78}"/>
          </ac:spMkLst>
        </pc:spChg>
      </pc:sldChg>
      <pc:sldChg chg="modSp mod">
        <pc:chgData name="MeiYi TAN" userId="f9f029c9-d743-4d60-9f2c-e74bdec1ab07" providerId="ADAL" clId="{3F661D7B-FD69-4DAB-B4D0-73E523D840BB}" dt="2023-03-09T14:05:04.617" v="68" actId="20577"/>
        <pc:sldMkLst>
          <pc:docMk/>
          <pc:sldMk cId="3000480193" sldId="288"/>
        </pc:sldMkLst>
        <pc:spChg chg="mod">
          <ac:chgData name="MeiYi TAN" userId="f9f029c9-d743-4d60-9f2c-e74bdec1ab07" providerId="ADAL" clId="{3F661D7B-FD69-4DAB-B4D0-73E523D840BB}" dt="2023-03-09T14:05:04.617" v="68" actId="20577"/>
          <ac:spMkLst>
            <pc:docMk/>
            <pc:sldMk cId="3000480193" sldId="288"/>
            <ac:spMk id="5" creationId="{00000000-0000-0000-0000-000000000000}"/>
          </ac:spMkLst>
        </pc:spChg>
      </pc:sldChg>
      <pc:sldChg chg="modSp mod">
        <pc:chgData name="MeiYi TAN" userId="f9f029c9-d743-4d60-9f2c-e74bdec1ab07" providerId="ADAL" clId="{3F661D7B-FD69-4DAB-B4D0-73E523D840BB}" dt="2023-03-09T13:59:16.003" v="22"/>
        <pc:sldMkLst>
          <pc:docMk/>
          <pc:sldMk cId="2226349418" sldId="292"/>
        </pc:sldMkLst>
        <pc:spChg chg="mod">
          <ac:chgData name="MeiYi TAN" userId="f9f029c9-d743-4d60-9f2c-e74bdec1ab07" providerId="ADAL" clId="{3F661D7B-FD69-4DAB-B4D0-73E523D840BB}" dt="2023-03-09T13:59:16.003" v="22"/>
          <ac:spMkLst>
            <pc:docMk/>
            <pc:sldMk cId="2226349418" sldId="292"/>
            <ac:spMk id="21" creationId="{8E7845BC-DC72-44E1-BABF-6AFB4DC3022D}"/>
          </ac:spMkLst>
        </pc:spChg>
        <pc:spChg chg="mod">
          <ac:chgData name="MeiYi TAN" userId="f9f029c9-d743-4d60-9f2c-e74bdec1ab07" providerId="ADAL" clId="{3F661D7B-FD69-4DAB-B4D0-73E523D840BB}" dt="2023-03-09T13:49:28.619" v="21" actId="6549"/>
          <ac:spMkLst>
            <pc:docMk/>
            <pc:sldMk cId="2226349418" sldId="292"/>
            <ac:spMk id="22" creationId="{046BE2BE-401B-43B6-9F59-E6AE635E14BD}"/>
          </ac:spMkLst>
        </pc:spChg>
      </pc:sldChg>
      <pc:sldChg chg="addSp delSp add del mod delAnim">
        <pc:chgData name="MeiYi TAN" userId="f9f029c9-d743-4d60-9f2c-e74bdec1ab07" providerId="ADAL" clId="{3F661D7B-FD69-4DAB-B4D0-73E523D840BB}" dt="2023-03-10T02:24:04.410" v="1433" actId="47"/>
        <pc:sldMkLst>
          <pc:docMk/>
          <pc:sldMk cId="2891758509" sldId="293"/>
        </pc:sldMkLst>
        <pc:spChg chg="del">
          <ac:chgData name="MeiYi TAN" userId="f9f029c9-d743-4d60-9f2c-e74bdec1ab07" providerId="ADAL" clId="{3F661D7B-FD69-4DAB-B4D0-73E523D840BB}" dt="2023-03-09T14:03:06.411" v="59" actId="478"/>
          <ac:spMkLst>
            <pc:docMk/>
            <pc:sldMk cId="2891758509" sldId="293"/>
            <ac:spMk id="5" creationId="{551C254A-C176-42A8-BCE9-100E1248DA78}"/>
          </ac:spMkLst>
        </pc:spChg>
        <pc:grpChg chg="del">
          <ac:chgData name="MeiYi TAN" userId="f9f029c9-d743-4d60-9f2c-e74bdec1ab07" providerId="ADAL" clId="{3F661D7B-FD69-4DAB-B4D0-73E523D840BB}" dt="2023-03-09T14:03:06.411" v="59" actId="478"/>
          <ac:grpSpMkLst>
            <pc:docMk/>
            <pc:sldMk cId="2891758509" sldId="293"/>
            <ac:grpSpMk id="73"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109"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253"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254" creationId="{00000000-0000-0000-0000-000000000000}"/>
          </ac:grpSpMkLst>
        </pc:grpChg>
        <pc:grpChg chg="del">
          <ac:chgData name="MeiYi TAN" userId="f9f029c9-d743-4d60-9f2c-e74bdec1ab07" providerId="ADAL" clId="{3F661D7B-FD69-4DAB-B4D0-73E523D840BB}" dt="2023-03-09T14:03:06.411" v="59" actId="478"/>
          <ac:grpSpMkLst>
            <pc:docMk/>
            <pc:sldMk cId="2891758509" sldId="293"/>
            <ac:grpSpMk id="452" creationId="{00000000-0000-0000-0000-000000000000}"/>
          </ac:grpSpMkLst>
        </pc:grpChg>
        <pc:picChg chg="add">
          <ac:chgData name="MeiYi TAN" userId="f9f029c9-d743-4d60-9f2c-e74bdec1ab07" providerId="ADAL" clId="{3F661D7B-FD69-4DAB-B4D0-73E523D840BB}" dt="2023-03-09T14:03:14.240" v="60" actId="22"/>
          <ac:picMkLst>
            <pc:docMk/>
            <pc:sldMk cId="2891758509" sldId="293"/>
            <ac:picMk id="4" creationId="{44A8A04A-9D15-9DD6-4395-94F92D4E5763}"/>
          </ac:picMkLst>
        </pc:picChg>
        <pc:inkChg chg="del">
          <ac:chgData name="MeiYi TAN" userId="f9f029c9-d743-4d60-9f2c-e74bdec1ab07" providerId="ADAL" clId="{3F661D7B-FD69-4DAB-B4D0-73E523D840BB}" dt="2023-03-09T14:03:06.411" v="59" actId="478"/>
          <ac:inkMkLst>
            <pc:docMk/>
            <pc:sldMk cId="2891758509" sldId="293"/>
            <ac:inkMk id="11"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114"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198" creationId="{00000000-0000-0000-0000-000000000000}"/>
          </ac:inkMkLst>
        </pc:inkChg>
        <pc:inkChg chg="del">
          <ac:chgData name="MeiYi TAN" userId="f9f029c9-d743-4d60-9f2c-e74bdec1ab07" providerId="ADAL" clId="{3F661D7B-FD69-4DAB-B4D0-73E523D840BB}" dt="2023-03-09T14:03:06.411" v="59" actId="478"/>
          <ac:inkMkLst>
            <pc:docMk/>
            <pc:sldMk cId="2891758509" sldId="293"/>
            <ac:inkMk id="255" creationId="{00000000-0000-0000-0000-000000000000}"/>
          </ac:inkMkLst>
        </pc:inkChg>
      </pc:sldChg>
      <pc:sldChg chg="modSp add mod">
        <pc:chgData name="MeiYi TAN" userId="f9f029c9-d743-4d60-9f2c-e74bdec1ab07" providerId="ADAL" clId="{3F661D7B-FD69-4DAB-B4D0-73E523D840BB}" dt="2023-03-10T02:05:10.620" v="822" actId="113"/>
        <pc:sldMkLst>
          <pc:docMk/>
          <pc:sldMk cId="134405350" sldId="294"/>
        </pc:sldMkLst>
        <pc:spChg chg="mod">
          <ac:chgData name="MeiYi TAN" userId="f9f029c9-d743-4d60-9f2c-e74bdec1ab07" providerId="ADAL" clId="{3F661D7B-FD69-4DAB-B4D0-73E523D840BB}" dt="2023-03-10T02:05:10.620" v="822" actId="113"/>
          <ac:spMkLst>
            <pc:docMk/>
            <pc:sldMk cId="134405350" sldId="294"/>
            <ac:spMk id="5" creationId="{551C254A-C176-42A8-BCE9-100E1248DA78}"/>
          </ac:spMkLst>
        </pc:spChg>
      </pc:sldChg>
      <pc:sldChg chg="del">
        <pc:chgData name="MeiYi TAN" userId="f9f029c9-d743-4d60-9f2c-e74bdec1ab07" providerId="ADAL" clId="{3F661D7B-FD69-4DAB-B4D0-73E523D840BB}" dt="2023-03-09T14:01:34.084" v="48" actId="47"/>
        <pc:sldMkLst>
          <pc:docMk/>
          <pc:sldMk cId="1941661573" sldId="295"/>
        </pc:sldMkLst>
      </pc:sldChg>
      <pc:sldChg chg="addSp delSp modSp add mod modAnim">
        <pc:chgData name="MeiYi TAN" userId="f9f029c9-d743-4d60-9f2c-e74bdec1ab07" providerId="ADAL" clId="{3F661D7B-FD69-4DAB-B4D0-73E523D840BB}" dt="2023-03-10T02:04:55.569" v="821" actId="478"/>
        <pc:sldMkLst>
          <pc:docMk/>
          <pc:sldMk cId="3918220807" sldId="295"/>
        </pc:sldMkLst>
        <pc:spChg chg="add mod">
          <ac:chgData name="MeiYi TAN" userId="f9f029c9-d743-4d60-9f2c-e74bdec1ab07" providerId="ADAL" clId="{3F661D7B-FD69-4DAB-B4D0-73E523D840BB}" dt="2023-03-10T00:42:12.735" v="662" actId="6549"/>
          <ac:spMkLst>
            <pc:docMk/>
            <pc:sldMk cId="3918220807" sldId="295"/>
            <ac:spMk id="3" creationId="{E0C8C692-BA50-AAE3-D336-6E4694FB8E2F}"/>
          </ac:spMkLst>
        </pc:spChg>
        <pc:spChg chg="add mod">
          <ac:chgData name="MeiYi TAN" userId="f9f029c9-d743-4d60-9f2c-e74bdec1ab07" providerId="ADAL" clId="{3F661D7B-FD69-4DAB-B4D0-73E523D840BB}" dt="2023-03-10T01:54:58.695" v="697" actId="1076"/>
          <ac:spMkLst>
            <pc:docMk/>
            <pc:sldMk cId="3918220807" sldId="295"/>
            <ac:spMk id="5" creationId="{F15D4906-3C25-0090-B9C5-C199DA6E705E}"/>
          </ac:spMkLst>
        </pc:spChg>
        <pc:spChg chg="add mod">
          <ac:chgData name="MeiYi TAN" userId="f9f029c9-d743-4d60-9f2c-e74bdec1ab07" providerId="ADAL" clId="{3F661D7B-FD69-4DAB-B4D0-73E523D840BB}" dt="2023-03-10T02:02:58.780" v="742" actId="20577"/>
          <ac:spMkLst>
            <pc:docMk/>
            <pc:sldMk cId="3918220807" sldId="295"/>
            <ac:spMk id="55" creationId="{083D7C80-AA59-3327-8AE4-4CF8B53B8595}"/>
          </ac:spMkLst>
        </pc:spChg>
        <pc:spChg chg="add mod">
          <ac:chgData name="MeiYi TAN" userId="f9f029c9-d743-4d60-9f2c-e74bdec1ab07" providerId="ADAL" clId="{3F661D7B-FD69-4DAB-B4D0-73E523D840BB}" dt="2023-03-10T02:03:47.012" v="778" actId="1076"/>
          <ac:spMkLst>
            <pc:docMk/>
            <pc:sldMk cId="3918220807" sldId="295"/>
            <ac:spMk id="56" creationId="{4CE797ED-B93F-96C3-F649-91744FF1CF1B}"/>
          </ac:spMkLst>
        </pc:spChg>
        <pc:spChg chg="add mod">
          <ac:chgData name="MeiYi TAN" userId="f9f029c9-d743-4d60-9f2c-e74bdec1ab07" providerId="ADAL" clId="{3F661D7B-FD69-4DAB-B4D0-73E523D840BB}" dt="2023-03-10T02:04:17.210" v="791" actId="1076"/>
          <ac:spMkLst>
            <pc:docMk/>
            <pc:sldMk cId="3918220807" sldId="295"/>
            <ac:spMk id="57" creationId="{F7B7225E-CAAB-F0A2-B6C8-5A2D6C608A70}"/>
          </ac:spMkLst>
        </pc:spChg>
        <pc:spChg chg="add mod">
          <ac:chgData name="MeiYi TAN" userId="f9f029c9-d743-4d60-9f2c-e74bdec1ab07" providerId="ADAL" clId="{3F661D7B-FD69-4DAB-B4D0-73E523D840BB}" dt="2023-03-10T02:04:35.742" v="811" actId="1076"/>
          <ac:spMkLst>
            <pc:docMk/>
            <pc:sldMk cId="3918220807" sldId="295"/>
            <ac:spMk id="58" creationId="{C745D9B3-D65A-287D-DAAD-0E62CD02FA46}"/>
          </ac:spMkLst>
        </pc:spChg>
        <pc:spChg chg="add mod">
          <ac:chgData name="MeiYi TAN" userId="f9f029c9-d743-4d60-9f2c-e74bdec1ab07" providerId="ADAL" clId="{3F661D7B-FD69-4DAB-B4D0-73E523D840BB}" dt="2023-03-10T02:04:49.227" v="820" actId="20577"/>
          <ac:spMkLst>
            <pc:docMk/>
            <pc:sldMk cId="3918220807" sldId="295"/>
            <ac:spMk id="59" creationId="{4A2453AF-37AE-196B-A9DD-92C21FCF13A9}"/>
          </ac:spMkLst>
        </pc:spChg>
        <pc:grpChg chg="del mod">
          <ac:chgData name="MeiYi TAN" userId="f9f029c9-d743-4d60-9f2c-e74bdec1ab07" providerId="ADAL" clId="{3F661D7B-FD69-4DAB-B4D0-73E523D840BB}" dt="2023-03-10T00:42:31.133" v="669"/>
          <ac:grpSpMkLst>
            <pc:docMk/>
            <pc:sldMk cId="3918220807" sldId="295"/>
            <ac:grpSpMk id="9" creationId="{BC7ACD65-1BAB-5349-EA0A-D31B24D3D208}"/>
          </ac:grpSpMkLst>
        </pc:grpChg>
        <pc:grpChg chg="del mod">
          <ac:chgData name="MeiYi TAN" userId="f9f029c9-d743-4d60-9f2c-e74bdec1ab07" providerId="ADAL" clId="{3F661D7B-FD69-4DAB-B4D0-73E523D840BB}" dt="2023-03-10T00:42:35.597" v="673"/>
          <ac:grpSpMkLst>
            <pc:docMk/>
            <pc:sldMk cId="3918220807" sldId="295"/>
            <ac:grpSpMk id="11" creationId="{26F912D6-4A94-D1EE-BD2B-B0D3E968A409}"/>
          </ac:grpSpMkLst>
        </pc:grpChg>
        <pc:grpChg chg="del mod">
          <ac:chgData name="MeiYi TAN" userId="f9f029c9-d743-4d60-9f2c-e74bdec1ab07" providerId="ADAL" clId="{3F661D7B-FD69-4DAB-B4D0-73E523D840BB}" dt="2023-03-10T00:42:42.578" v="681"/>
          <ac:grpSpMkLst>
            <pc:docMk/>
            <pc:sldMk cId="3918220807" sldId="295"/>
            <ac:grpSpMk id="15" creationId="{7800F9A9-3F6F-B520-C6DE-AA3E45A77D91}"/>
          </ac:grpSpMkLst>
        </pc:grpChg>
        <pc:grpChg chg="del mod">
          <ac:chgData name="MeiYi TAN" userId="f9f029c9-d743-4d60-9f2c-e74bdec1ab07" providerId="ADAL" clId="{3F661D7B-FD69-4DAB-B4D0-73E523D840BB}" dt="2023-03-10T00:42:54.234" v="684"/>
          <ac:grpSpMkLst>
            <pc:docMk/>
            <pc:sldMk cId="3918220807" sldId="295"/>
            <ac:grpSpMk id="23" creationId="{25826C9D-D8BB-1D5C-EB21-01FB9A2EE4D2}"/>
          </ac:grpSpMkLst>
        </pc:grpChg>
        <pc:grpChg chg="del mod">
          <ac:chgData name="MeiYi TAN" userId="f9f029c9-d743-4d60-9f2c-e74bdec1ab07" providerId="ADAL" clId="{3F661D7B-FD69-4DAB-B4D0-73E523D840BB}" dt="2023-03-10T00:42:57.138" v="686"/>
          <ac:grpSpMkLst>
            <pc:docMk/>
            <pc:sldMk cId="3918220807" sldId="295"/>
            <ac:grpSpMk id="25" creationId="{A5B1D8D3-701A-3669-AF8F-4846FE466EB1}"/>
          </ac:grpSpMkLst>
        </pc:grpChg>
        <pc:grpChg chg="del mod">
          <ac:chgData name="MeiYi TAN" userId="f9f029c9-d743-4d60-9f2c-e74bdec1ab07" providerId="ADAL" clId="{3F661D7B-FD69-4DAB-B4D0-73E523D840BB}" dt="2023-03-10T00:42:59.116" v="689"/>
          <ac:grpSpMkLst>
            <pc:docMk/>
            <pc:sldMk cId="3918220807" sldId="295"/>
            <ac:grpSpMk id="27" creationId="{64548821-D72F-40BE-3432-BB41EBB655BE}"/>
          </ac:grpSpMkLst>
        </pc:grpChg>
        <pc:grpChg chg="mod">
          <ac:chgData name="MeiYi TAN" userId="f9f029c9-d743-4d60-9f2c-e74bdec1ab07" providerId="ADAL" clId="{3F661D7B-FD69-4DAB-B4D0-73E523D840BB}" dt="2023-03-10T00:42:59.116" v="689"/>
          <ac:grpSpMkLst>
            <pc:docMk/>
            <pc:sldMk cId="3918220807" sldId="295"/>
            <ac:grpSpMk id="30" creationId="{E88224DA-5FDB-4E3C-6411-0CBC2F8637A6}"/>
          </ac:grpSpMkLst>
        </pc:grpChg>
        <pc:grpChg chg="mod">
          <ac:chgData name="MeiYi TAN" userId="f9f029c9-d743-4d60-9f2c-e74bdec1ab07" providerId="ADAL" clId="{3F661D7B-FD69-4DAB-B4D0-73E523D840BB}" dt="2023-03-10T00:43:10.559" v="695"/>
          <ac:grpSpMkLst>
            <pc:docMk/>
            <pc:sldMk cId="3918220807" sldId="295"/>
            <ac:grpSpMk id="35" creationId="{6B558149-45B2-7A5A-0883-280E7919D242}"/>
          </ac:grpSpMkLst>
        </pc:grpChg>
        <pc:grpChg chg="mod">
          <ac:chgData name="MeiYi TAN" userId="f9f029c9-d743-4d60-9f2c-e74bdec1ab07" providerId="ADAL" clId="{3F661D7B-FD69-4DAB-B4D0-73E523D840BB}" dt="2023-03-10T01:55:45.599" v="713" actId="164"/>
          <ac:grpSpMkLst>
            <pc:docMk/>
            <pc:sldMk cId="3918220807" sldId="295"/>
            <ac:grpSpMk id="50" creationId="{FB02A295-46B8-0A96-0C3A-202079913C36}"/>
          </ac:grpSpMkLst>
        </pc:grpChg>
        <pc:grpChg chg="mod">
          <ac:chgData name="MeiYi TAN" userId="f9f029c9-d743-4d60-9f2c-e74bdec1ab07" providerId="ADAL" clId="{3F661D7B-FD69-4DAB-B4D0-73E523D840BB}" dt="2023-03-10T01:55:45.599" v="713" actId="164"/>
          <ac:grpSpMkLst>
            <pc:docMk/>
            <pc:sldMk cId="3918220807" sldId="295"/>
            <ac:grpSpMk id="51" creationId="{012F9F19-8169-F1CE-A012-8729FFB45F28}"/>
          </ac:grpSpMkLst>
        </pc:grpChg>
        <pc:grpChg chg="mod">
          <ac:chgData name="MeiYi TAN" userId="f9f029c9-d743-4d60-9f2c-e74bdec1ab07" providerId="ADAL" clId="{3F661D7B-FD69-4DAB-B4D0-73E523D840BB}" dt="2023-03-10T01:55:45.599" v="713" actId="164"/>
          <ac:grpSpMkLst>
            <pc:docMk/>
            <pc:sldMk cId="3918220807" sldId="295"/>
            <ac:grpSpMk id="52" creationId="{E3BDB3A1-9AD7-9FC5-594C-E507F2D1DDA9}"/>
          </ac:grpSpMkLst>
        </pc:grpChg>
        <pc:grpChg chg="add mod">
          <ac:chgData name="MeiYi TAN" userId="f9f029c9-d743-4d60-9f2c-e74bdec1ab07" providerId="ADAL" clId="{3F661D7B-FD69-4DAB-B4D0-73E523D840BB}" dt="2023-03-10T01:55:45.599" v="713" actId="164"/>
          <ac:grpSpMkLst>
            <pc:docMk/>
            <pc:sldMk cId="3918220807" sldId="295"/>
            <ac:grpSpMk id="53" creationId="{C1DD0B71-68EB-F1A5-7CD9-1DD53F09BBF5}"/>
          </ac:grpSpMkLst>
        </pc:grpChg>
        <pc:picChg chg="add del mod">
          <ac:chgData name="MeiYi TAN" userId="f9f029c9-d743-4d60-9f2c-e74bdec1ab07" providerId="ADAL" clId="{3F661D7B-FD69-4DAB-B4D0-73E523D840BB}" dt="2023-03-10T02:04:55.569" v="821" actId="478"/>
          <ac:picMkLst>
            <pc:docMk/>
            <pc:sldMk cId="3918220807" sldId="295"/>
            <ac:picMk id="4" creationId="{19E68727-3176-F10B-EE23-06759D1A5688}"/>
          </ac:picMkLst>
        </pc:picChg>
        <pc:picChg chg="del">
          <ac:chgData name="MeiYi TAN" userId="f9f029c9-d743-4d60-9f2c-e74bdec1ab07" providerId="ADAL" clId="{3F661D7B-FD69-4DAB-B4D0-73E523D840BB}" dt="2023-03-09T14:02:42.530" v="57" actId="478"/>
          <ac:picMkLst>
            <pc:docMk/>
            <pc:sldMk cId="3918220807" sldId="295"/>
            <ac:picMk id="7" creationId="{12F95A84-391F-B90C-A3DE-2037109EB779}"/>
          </ac:picMkLst>
        </pc:picChg>
        <pc:inkChg chg="add mod">
          <ac:chgData name="MeiYi TAN" userId="f9f029c9-d743-4d60-9f2c-e74bdec1ab07" providerId="ADAL" clId="{3F661D7B-FD69-4DAB-B4D0-73E523D840BB}" dt="2023-03-10T00:42:59.116" v="689"/>
          <ac:inkMkLst>
            <pc:docMk/>
            <pc:sldMk cId="3918220807" sldId="295"/>
            <ac:inkMk id="6" creationId="{E9921D32-34BD-0D8A-F8D0-65BA84ACC736}"/>
          </ac:inkMkLst>
        </pc:inkChg>
        <pc:inkChg chg="add mod">
          <ac:chgData name="MeiYi TAN" userId="f9f029c9-d743-4d60-9f2c-e74bdec1ab07" providerId="ADAL" clId="{3F661D7B-FD69-4DAB-B4D0-73E523D840BB}" dt="2023-03-10T00:42:59.116" v="689"/>
          <ac:inkMkLst>
            <pc:docMk/>
            <pc:sldMk cId="3918220807" sldId="295"/>
            <ac:inkMk id="7" creationId="{BAEDC99D-E97B-7D2E-45E9-1CE8EE038022}"/>
          </ac:inkMkLst>
        </pc:inkChg>
        <pc:inkChg chg="add mod">
          <ac:chgData name="MeiYi TAN" userId="f9f029c9-d743-4d60-9f2c-e74bdec1ab07" providerId="ADAL" clId="{3F661D7B-FD69-4DAB-B4D0-73E523D840BB}" dt="2023-03-10T00:42:59.116" v="689"/>
          <ac:inkMkLst>
            <pc:docMk/>
            <pc:sldMk cId="3918220807" sldId="295"/>
            <ac:inkMk id="8" creationId="{0BF63CC6-D892-C89B-E730-FA4AB2BD9693}"/>
          </ac:inkMkLst>
        </pc:inkChg>
        <pc:inkChg chg="add mod">
          <ac:chgData name="MeiYi TAN" userId="f9f029c9-d743-4d60-9f2c-e74bdec1ab07" providerId="ADAL" clId="{3F661D7B-FD69-4DAB-B4D0-73E523D840BB}" dt="2023-03-10T00:42:59.116" v="689"/>
          <ac:inkMkLst>
            <pc:docMk/>
            <pc:sldMk cId="3918220807" sldId="295"/>
            <ac:inkMk id="10" creationId="{9405B49E-0E0F-E58C-7D00-05C2DAEF11AA}"/>
          </ac:inkMkLst>
        </pc:inkChg>
        <pc:inkChg chg="add mod">
          <ac:chgData name="MeiYi TAN" userId="f9f029c9-d743-4d60-9f2c-e74bdec1ab07" providerId="ADAL" clId="{3F661D7B-FD69-4DAB-B4D0-73E523D840BB}" dt="2023-03-10T00:42:59.116" v="689"/>
          <ac:inkMkLst>
            <pc:docMk/>
            <pc:sldMk cId="3918220807" sldId="295"/>
            <ac:inkMk id="12" creationId="{4BB22B85-C0B4-7165-5523-4E2BDC77A521}"/>
          </ac:inkMkLst>
        </pc:inkChg>
        <pc:inkChg chg="add mod">
          <ac:chgData name="MeiYi TAN" userId="f9f029c9-d743-4d60-9f2c-e74bdec1ab07" providerId="ADAL" clId="{3F661D7B-FD69-4DAB-B4D0-73E523D840BB}" dt="2023-03-10T00:42:59.116" v="689"/>
          <ac:inkMkLst>
            <pc:docMk/>
            <pc:sldMk cId="3918220807" sldId="295"/>
            <ac:inkMk id="13" creationId="{0B1B7A13-2CE2-3C33-9111-D82CDD99247E}"/>
          </ac:inkMkLst>
        </pc:inkChg>
        <pc:inkChg chg="add mod">
          <ac:chgData name="MeiYi TAN" userId="f9f029c9-d743-4d60-9f2c-e74bdec1ab07" providerId="ADAL" clId="{3F661D7B-FD69-4DAB-B4D0-73E523D840BB}" dt="2023-03-10T00:42:59.116" v="689"/>
          <ac:inkMkLst>
            <pc:docMk/>
            <pc:sldMk cId="3918220807" sldId="295"/>
            <ac:inkMk id="14" creationId="{BF4B8F69-5A3C-3E53-E136-3267DCEACF59}"/>
          </ac:inkMkLst>
        </pc:inkChg>
        <pc:inkChg chg="add mod">
          <ac:chgData name="MeiYi TAN" userId="f9f029c9-d743-4d60-9f2c-e74bdec1ab07" providerId="ADAL" clId="{3F661D7B-FD69-4DAB-B4D0-73E523D840BB}" dt="2023-03-10T00:42:59.116" v="689"/>
          <ac:inkMkLst>
            <pc:docMk/>
            <pc:sldMk cId="3918220807" sldId="295"/>
            <ac:inkMk id="16" creationId="{70940E90-0289-C014-3657-FEABA488E213}"/>
          </ac:inkMkLst>
        </pc:inkChg>
        <pc:inkChg chg="add mod">
          <ac:chgData name="MeiYi TAN" userId="f9f029c9-d743-4d60-9f2c-e74bdec1ab07" providerId="ADAL" clId="{3F661D7B-FD69-4DAB-B4D0-73E523D840BB}" dt="2023-03-10T00:42:59.116" v="689"/>
          <ac:inkMkLst>
            <pc:docMk/>
            <pc:sldMk cId="3918220807" sldId="295"/>
            <ac:inkMk id="17" creationId="{6E5F3F93-12EA-FAC9-19D3-FC1410EA719E}"/>
          </ac:inkMkLst>
        </pc:inkChg>
        <pc:inkChg chg="add mod">
          <ac:chgData name="MeiYi TAN" userId="f9f029c9-d743-4d60-9f2c-e74bdec1ab07" providerId="ADAL" clId="{3F661D7B-FD69-4DAB-B4D0-73E523D840BB}" dt="2023-03-10T00:42:59.116" v="689"/>
          <ac:inkMkLst>
            <pc:docMk/>
            <pc:sldMk cId="3918220807" sldId="295"/>
            <ac:inkMk id="18" creationId="{824C3830-E1F4-A36A-510F-D7CECAA296BC}"/>
          </ac:inkMkLst>
        </pc:inkChg>
        <pc:inkChg chg="add mod">
          <ac:chgData name="MeiYi TAN" userId="f9f029c9-d743-4d60-9f2c-e74bdec1ab07" providerId="ADAL" clId="{3F661D7B-FD69-4DAB-B4D0-73E523D840BB}" dt="2023-03-10T00:42:59.116" v="689"/>
          <ac:inkMkLst>
            <pc:docMk/>
            <pc:sldMk cId="3918220807" sldId="295"/>
            <ac:inkMk id="19" creationId="{98684324-BECB-A5F5-3F38-FFD0C52C9753}"/>
          </ac:inkMkLst>
        </pc:inkChg>
        <pc:inkChg chg="add mod">
          <ac:chgData name="MeiYi TAN" userId="f9f029c9-d743-4d60-9f2c-e74bdec1ab07" providerId="ADAL" clId="{3F661D7B-FD69-4DAB-B4D0-73E523D840BB}" dt="2023-03-10T00:42:59.116" v="689"/>
          <ac:inkMkLst>
            <pc:docMk/>
            <pc:sldMk cId="3918220807" sldId="295"/>
            <ac:inkMk id="20" creationId="{F0BB2291-35F1-1C8E-4162-95A0C9DBF156}"/>
          </ac:inkMkLst>
        </pc:inkChg>
        <pc:inkChg chg="add mod">
          <ac:chgData name="MeiYi TAN" userId="f9f029c9-d743-4d60-9f2c-e74bdec1ab07" providerId="ADAL" clId="{3F661D7B-FD69-4DAB-B4D0-73E523D840BB}" dt="2023-03-10T00:42:59.116" v="689"/>
          <ac:inkMkLst>
            <pc:docMk/>
            <pc:sldMk cId="3918220807" sldId="295"/>
            <ac:inkMk id="21" creationId="{F9DC8EE6-76D0-95E9-21F9-48B044C35858}"/>
          </ac:inkMkLst>
        </pc:inkChg>
        <pc:inkChg chg="add mod">
          <ac:chgData name="MeiYi TAN" userId="f9f029c9-d743-4d60-9f2c-e74bdec1ab07" providerId="ADAL" clId="{3F661D7B-FD69-4DAB-B4D0-73E523D840BB}" dt="2023-03-10T00:42:59.116" v="689"/>
          <ac:inkMkLst>
            <pc:docMk/>
            <pc:sldMk cId="3918220807" sldId="295"/>
            <ac:inkMk id="22" creationId="{E6E744F3-67E7-E096-0E2C-CDBE08ED96D1}"/>
          </ac:inkMkLst>
        </pc:inkChg>
        <pc:inkChg chg="add mod">
          <ac:chgData name="MeiYi TAN" userId="f9f029c9-d743-4d60-9f2c-e74bdec1ab07" providerId="ADAL" clId="{3F661D7B-FD69-4DAB-B4D0-73E523D840BB}" dt="2023-03-10T00:42:59.116" v="689"/>
          <ac:inkMkLst>
            <pc:docMk/>
            <pc:sldMk cId="3918220807" sldId="295"/>
            <ac:inkMk id="24" creationId="{2432F454-FE68-6F7B-F730-BEB6DC6B5DDC}"/>
          </ac:inkMkLst>
        </pc:inkChg>
        <pc:inkChg chg="add mod">
          <ac:chgData name="MeiYi TAN" userId="f9f029c9-d743-4d60-9f2c-e74bdec1ab07" providerId="ADAL" clId="{3F661D7B-FD69-4DAB-B4D0-73E523D840BB}" dt="2023-03-10T00:42:59.116" v="689"/>
          <ac:inkMkLst>
            <pc:docMk/>
            <pc:sldMk cId="3918220807" sldId="295"/>
            <ac:inkMk id="26" creationId="{A7D52CF7-1D24-4BEF-BAD0-98F73CD3DE83}"/>
          </ac:inkMkLst>
        </pc:inkChg>
        <pc:inkChg chg="add mod">
          <ac:chgData name="MeiYi TAN" userId="f9f029c9-d743-4d60-9f2c-e74bdec1ab07" providerId="ADAL" clId="{3F661D7B-FD69-4DAB-B4D0-73E523D840BB}" dt="2023-03-10T00:42:59.116" v="689"/>
          <ac:inkMkLst>
            <pc:docMk/>
            <pc:sldMk cId="3918220807" sldId="295"/>
            <ac:inkMk id="28" creationId="{D00B30E2-C811-51F4-B848-2A0E542EC45A}"/>
          </ac:inkMkLst>
        </pc:inkChg>
        <pc:inkChg chg="add mod">
          <ac:chgData name="MeiYi TAN" userId="f9f029c9-d743-4d60-9f2c-e74bdec1ab07" providerId="ADAL" clId="{3F661D7B-FD69-4DAB-B4D0-73E523D840BB}" dt="2023-03-10T00:42:59.116" v="689"/>
          <ac:inkMkLst>
            <pc:docMk/>
            <pc:sldMk cId="3918220807" sldId="295"/>
            <ac:inkMk id="29" creationId="{02207012-8418-92EF-09D9-FB9AEF70FD1A}"/>
          </ac:inkMkLst>
        </pc:inkChg>
        <pc:inkChg chg="add">
          <ac:chgData name="MeiYi TAN" userId="f9f029c9-d743-4d60-9f2c-e74bdec1ab07" providerId="ADAL" clId="{3F661D7B-FD69-4DAB-B4D0-73E523D840BB}" dt="2023-03-10T00:43:05.607" v="691" actId="9405"/>
          <ac:inkMkLst>
            <pc:docMk/>
            <pc:sldMk cId="3918220807" sldId="295"/>
            <ac:inkMk id="31" creationId="{00C085FB-3403-B68E-2AE5-0F3EB0451EEB}"/>
          </ac:inkMkLst>
        </pc:inkChg>
        <pc:inkChg chg="add mod">
          <ac:chgData name="MeiYi TAN" userId="f9f029c9-d743-4d60-9f2c-e74bdec1ab07" providerId="ADAL" clId="{3F661D7B-FD69-4DAB-B4D0-73E523D840BB}" dt="2023-03-10T00:43:10.559" v="695"/>
          <ac:inkMkLst>
            <pc:docMk/>
            <pc:sldMk cId="3918220807" sldId="295"/>
            <ac:inkMk id="32" creationId="{58870104-195D-391A-3765-5310EAA9A41B}"/>
          </ac:inkMkLst>
        </pc:inkChg>
        <pc:inkChg chg="add mod">
          <ac:chgData name="MeiYi TAN" userId="f9f029c9-d743-4d60-9f2c-e74bdec1ab07" providerId="ADAL" clId="{3F661D7B-FD69-4DAB-B4D0-73E523D840BB}" dt="2023-03-10T00:43:10.559" v="695"/>
          <ac:inkMkLst>
            <pc:docMk/>
            <pc:sldMk cId="3918220807" sldId="295"/>
            <ac:inkMk id="33" creationId="{AEBCB9B8-ADF4-BC70-AFBB-4575FE5DFEEC}"/>
          </ac:inkMkLst>
        </pc:inkChg>
        <pc:inkChg chg="add mod">
          <ac:chgData name="MeiYi TAN" userId="f9f029c9-d743-4d60-9f2c-e74bdec1ab07" providerId="ADAL" clId="{3F661D7B-FD69-4DAB-B4D0-73E523D840BB}" dt="2023-03-10T00:43:10.559" v="695"/>
          <ac:inkMkLst>
            <pc:docMk/>
            <pc:sldMk cId="3918220807" sldId="295"/>
            <ac:inkMk id="34" creationId="{2F57E583-4D35-E474-A7CE-95C13CA7700F}"/>
          </ac:inkMkLst>
        </pc:inkChg>
        <pc:inkChg chg="add mod">
          <ac:chgData name="MeiYi TAN" userId="f9f029c9-d743-4d60-9f2c-e74bdec1ab07" providerId="ADAL" clId="{3F661D7B-FD69-4DAB-B4D0-73E523D840BB}" dt="2023-03-10T01:55:26.366" v="712"/>
          <ac:inkMkLst>
            <pc:docMk/>
            <pc:sldMk cId="3918220807" sldId="295"/>
            <ac:inkMk id="36" creationId="{7CFF8C4F-7D2F-82B7-C8DE-CC244651E549}"/>
          </ac:inkMkLst>
        </pc:inkChg>
        <pc:inkChg chg="add mod">
          <ac:chgData name="MeiYi TAN" userId="f9f029c9-d743-4d60-9f2c-e74bdec1ab07" providerId="ADAL" clId="{3F661D7B-FD69-4DAB-B4D0-73E523D840BB}" dt="2023-03-10T01:55:26.366" v="712"/>
          <ac:inkMkLst>
            <pc:docMk/>
            <pc:sldMk cId="3918220807" sldId="295"/>
            <ac:inkMk id="37" creationId="{E2A6D818-84DE-CE73-D616-236C11DF2FD3}"/>
          </ac:inkMkLst>
        </pc:inkChg>
        <pc:inkChg chg="add mod">
          <ac:chgData name="MeiYi TAN" userId="f9f029c9-d743-4d60-9f2c-e74bdec1ab07" providerId="ADAL" clId="{3F661D7B-FD69-4DAB-B4D0-73E523D840BB}" dt="2023-03-10T01:55:26.366" v="712"/>
          <ac:inkMkLst>
            <pc:docMk/>
            <pc:sldMk cId="3918220807" sldId="295"/>
            <ac:inkMk id="38" creationId="{595138C8-DFCA-68DC-80F3-35966200FA02}"/>
          </ac:inkMkLst>
        </pc:inkChg>
        <pc:inkChg chg="add mod">
          <ac:chgData name="MeiYi TAN" userId="f9f029c9-d743-4d60-9f2c-e74bdec1ab07" providerId="ADAL" clId="{3F661D7B-FD69-4DAB-B4D0-73E523D840BB}" dt="2023-03-10T01:55:26.366" v="712"/>
          <ac:inkMkLst>
            <pc:docMk/>
            <pc:sldMk cId="3918220807" sldId="295"/>
            <ac:inkMk id="39" creationId="{03DF4363-E77D-3C22-E913-6AB134ED6FF5}"/>
          </ac:inkMkLst>
        </pc:inkChg>
        <pc:inkChg chg="add mod">
          <ac:chgData name="MeiYi TAN" userId="f9f029c9-d743-4d60-9f2c-e74bdec1ab07" providerId="ADAL" clId="{3F661D7B-FD69-4DAB-B4D0-73E523D840BB}" dt="2023-03-10T01:55:26.366" v="712"/>
          <ac:inkMkLst>
            <pc:docMk/>
            <pc:sldMk cId="3918220807" sldId="295"/>
            <ac:inkMk id="40" creationId="{1720B33A-D256-04B8-27A7-AA03714FC639}"/>
          </ac:inkMkLst>
        </pc:inkChg>
        <pc:inkChg chg="add mod">
          <ac:chgData name="MeiYi TAN" userId="f9f029c9-d743-4d60-9f2c-e74bdec1ab07" providerId="ADAL" clId="{3F661D7B-FD69-4DAB-B4D0-73E523D840BB}" dt="2023-03-10T01:55:26.366" v="712"/>
          <ac:inkMkLst>
            <pc:docMk/>
            <pc:sldMk cId="3918220807" sldId="295"/>
            <ac:inkMk id="41" creationId="{3BBF7F47-002A-0618-20F2-264F8E09F1B4}"/>
          </ac:inkMkLst>
        </pc:inkChg>
        <pc:inkChg chg="add mod">
          <ac:chgData name="MeiYi TAN" userId="f9f029c9-d743-4d60-9f2c-e74bdec1ab07" providerId="ADAL" clId="{3F661D7B-FD69-4DAB-B4D0-73E523D840BB}" dt="2023-03-10T01:55:26.366" v="712"/>
          <ac:inkMkLst>
            <pc:docMk/>
            <pc:sldMk cId="3918220807" sldId="295"/>
            <ac:inkMk id="42" creationId="{9A35D913-51D3-22BA-F07E-D81FBB684624}"/>
          </ac:inkMkLst>
        </pc:inkChg>
        <pc:inkChg chg="add mod">
          <ac:chgData name="MeiYi TAN" userId="f9f029c9-d743-4d60-9f2c-e74bdec1ab07" providerId="ADAL" clId="{3F661D7B-FD69-4DAB-B4D0-73E523D840BB}" dt="2023-03-10T01:55:26.366" v="712"/>
          <ac:inkMkLst>
            <pc:docMk/>
            <pc:sldMk cId="3918220807" sldId="295"/>
            <ac:inkMk id="43" creationId="{684DC27F-46EC-AC80-A262-2BFB193AB48C}"/>
          </ac:inkMkLst>
        </pc:inkChg>
        <pc:inkChg chg="add mod">
          <ac:chgData name="MeiYi TAN" userId="f9f029c9-d743-4d60-9f2c-e74bdec1ab07" providerId="ADAL" clId="{3F661D7B-FD69-4DAB-B4D0-73E523D840BB}" dt="2023-03-10T01:55:26.366" v="712"/>
          <ac:inkMkLst>
            <pc:docMk/>
            <pc:sldMk cId="3918220807" sldId="295"/>
            <ac:inkMk id="44" creationId="{D0F64A3F-A769-799B-1F94-B4C2ECE982F6}"/>
          </ac:inkMkLst>
        </pc:inkChg>
        <pc:inkChg chg="add mod">
          <ac:chgData name="MeiYi TAN" userId="f9f029c9-d743-4d60-9f2c-e74bdec1ab07" providerId="ADAL" clId="{3F661D7B-FD69-4DAB-B4D0-73E523D840BB}" dt="2023-03-10T01:55:26.366" v="712"/>
          <ac:inkMkLst>
            <pc:docMk/>
            <pc:sldMk cId="3918220807" sldId="295"/>
            <ac:inkMk id="45" creationId="{60FF2D92-042D-D23C-D267-E6CB3DC56476}"/>
          </ac:inkMkLst>
        </pc:inkChg>
        <pc:inkChg chg="add mod">
          <ac:chgData name="MeiYi TAN" userId="f9f029c9-d743-4d60-9f2c-e74bdec1ab07" providerId="ADAL" clId="{3F661D7B-FD69-4DAB-B4D0-73E523D840BB}" dt="2023-03-10T01:55:26.366" v="712"/>
          <ac:inkMkLst>
            <pc:docMk/>
            <pc:sldMk cId="3918220807" sldId="295"/>
            <ac:inkMk id="46" creationId="{86108556-3EA0-BED7-0731-53C93975FEAD}"/>
          </ac:inkMkLst>
        </pc:inkChg>
        <pc:inkChg chg="add mod">
          <ac:chgData name="MeiYi TAN" userId="f9f029c9-d743-4d60-9f2c-e74bdec1ab07" providerId="ADAL" clId="{3F661D7B-FD69-4DAB-B4D0-73E523D840BB}" dt="2023-03-10T01:55:26.366" v="712"/>
          <ac:inkMkLst>
            <pc:docMk/>
            <pc:sldMk cId="3918220807" sldId="295"/>
            <ac:inkMk id="47" creationId="{75B59EC5-6EE0-6283-52F0-9F540D1E8350}"/>
          </ac:inkMkLst>
        </pc:inkChg>
        <pc:inkChg chg="add mod">
          <ac:chgData name="MeiYi TAN" userId="f9f029c9-d743-4d60-9f2c-e74bdec1ab07" providerId="ADAL" clId="{3F661D7B-FD69-4DAB-B4D0-73E523D840BB}" dt="2023-03-10T01:55:26.366" v="712"/>
          <ac:inkMkLst>
            <pc:docMk/>
            <pc:sldMk cId="3918220807" sldId="295"/>
            <ac:inkMk id="48" creationId="{2339C163-B2C1-5C71-CE68-2B076E45A7FA}"/>
          </ac:inkMkLst>
        </pc:inkChg>
        <pc:inkChg chg="add mod">
          <ac:chgData name="MeiYi TAN" userId="f9f029c9-d743-4d60-9f2c-e74bdec1ab07" providerId="ADAL" clId="{3F661D7B-FD69-4DAB-B4D0-73E523D840BB}" dt="2023-03-10T01:55:26.366" v="712"/>
          <ac:inkMkLst>
            <pc:docMk/>
            <pc:sldMk cId="3918220807" sldId="295"/>
            <ac:inkMk id="49" creationId="{0A25159B-CE1B-AACA-1F5B-33F24ADFB265}"/>
          </ac:inkMkLst>
        </pc:inkChg>
        <pc:inkChg chg="add">
          <ac:chgData name="MeiYi TAN" userId="f9f029c9-d743-4d60-9f2c-e74bdec1ab07" providerId="ADAL" clId="{3F661D7B-FD69-4DAB-B4D0-73E523D840BB}" dt="2023-03-10T01:56:06.746" v="715" actId="9405"/>
          <ac:inkMkLst>
            <pc:docMk/>
            <pc:sldMk cId="3918220807" sldId="295"/>
            <ac:inkMk id="54" creationId="{B6831646-B84C-3989-EC1D-F461FCCF62F8}"/>
          </ac:inkMkLst>
        </pc:inkChg>
      </pc:sldChg>
      <pc:sldChg chg="addSp delSp modSp add mod delAnim modAnim">
        <pc:chgData name="MeiYi TAN" userId="f9f029c9-d743-4d60-9f2c-e74bdec1ab07" providerId="ADAL" clId="{3F661D7B-FD69-4DAB-B4D0-73E523D840BB}" dt="2023-03-10T02:34:05.206" v="1830" actId="478"/>
        <pc:sldMkLst>
          <pc:docMk/>
          <pc:sldMk cId="1816459769" sldId="296"/>
        </pc:sldMkLst>
        <pc:spChg chg="add mod">
          <ac:chgData name="MeiYi TAN" userId="f9f029c9-d743-4d60-9f2c-e74bdec1ab07" providerId="ADAL" clId="{3F661D7B-FD69-4DAB-B4D0-73E523D840BB}" dt="2023-03-10T02:24:56.294" v="1499" actId="6549"/>
          <ac:spMkLst>
            <pc:docMk/>
            <pc:sldMk cId="1816459769" sldId="296"/>
            <ac:spMk id="3" creationId="{960AE61E-0E5C-16AF-720A-EBF7F5955735}"/>
          </ac:spMkLst>
        </pc:spChg>
        <pc:spChg chg="add mod">
          <ac:chgData name="MeiYi TAN" userId="f9f029c9-d743-4d60-9f2c-e74bdec1ab07" providerId="ADAL" clId="{3F661D7B-FD69-4DAB-B4D0-73E523D840BB}" dt="2023-03-10T02:28:01.462" v="1609"/>
          <ac:spMkLst>
            <pc:docMk/>
            <pc:sldMk cId="1816459769" sldId="296"/>
            <ac:spMk id="89" creationId="{555DA152-727C-301B-BD71-E0AB36CC1048}"/>
          </ac:spMkLst>
        </pc:spChg>
        <pc:spChg chg="add mod">
          <ac:chgData name="MeiYi TAN" userId="f9f029c9-d743-4d60-9f2c-e74bdec1ab07" providerId="ADAL" clId="{3F661D7B-FD69-4DAB-B4D0-73E523D840BB}" dt="2023-03-10T02:28:01.462" v="1609"/>
          <ac:spMkLst>
            <pc:docMk/>
            <pc:sldMk cId="1816459769" sldId="296"/>
            <ac:spMk id="90" creationId="{DF324206-EEB3-05F9-F636-79EA09EEA995}"/>
          </ac:spMkLst>
        </pc:spChg>
        <pc:spChg chg="add mod">
          <ac:chgData name="MeiYi TAN" userId="f9f029c9-d743-4d60-9f2c-e74bdec1ab07" providerId="ADAL" clId="{3F661D7B-FD69-4DAB-B4D0-73E523D840BB}" dt="2023-03-10T02:28:10.198" v="1619" actId="20577"/>
          <ac:spMkLst>
            <pc:docMk/>
            <pc:sldMk cId="1816459769" sldId="296"/>
            <ac:spMk id="91" creationId="{FA45EAEA-9527-9281-9427-233F44EAA5B9}"/>
          </ac:spMkLst>
        </pc:spChg>
        <pc:spChg chg="add mod">
          <ac:chgData name="MeiYi TAN" userId="f9f029c9-d743-4d60-9f2c-e74bdec1ab07" providerId="ADAL" clId="{3F661D7B-FD69-4DAB-B4D0-73E523D840BB}" dt="2023-03-10T02:28:24.620" v="1627" actId="1076"/>
          <ac:spMkLst>
            <pc:docMk/>
            <pc:sldMk cId="1816459769" sldId="296"/>
            <ac:spMk id="92" creationId="{A21C5523-9630-5472-9B5A-2B9002DFC354}"/>
          </ac:spMkLst>
        </pc:spChg>
        <pc:spChg chg="add mod">
          <ac:chgData name="MeiYi TAN" userId="f9f029c9-d743-4d60-9f2c-e74bdec1ab07" providerId="ADAL" clId="{3F661D7B-FD69-4DAB-B4D0-73E523D840BB}" dt="2023-03-10T02:28:53.745" v="1660" actId="20577"/>
          <ac:spMkLst>
            <pc:docMk/>
            <pc:sldMk cId="1816459769" sldId="296"/>
            <ac:spMk id="93" creationId="{961FF428-145F-8C5B-ED13-FA3D145FCD72}"/>
          </ac:spMkLst>
        </pc:spChg>
        <pc:spChg chg="add mod">
          <ac:chgData name="MeiYi TAN" userId="f9f029c9-d743-4d60-9f2c-e74bdec1ab07" providerId="ADAL" clId="{3F661D7B-FD69-4DAB-B4D0-73E523D840BB}" dt="2023-03-10T02:29:43.804" v="1692" actId="1076"/>
          <ac:spMkLst>
            <pc:docMk/>
            <pc:sldMk cId="1816459769" sldId="296"/>
            <ac:spMk id="94" creationId="{6A4E44F4-4A0C-09CB-996D-2316D797439B}"/>
          </ac:spMkLst>
        </pc:spChg>
        <pc:spChg chg="add mod">
          <ac:chgData name="MeiYi TAN" userId="f9f029c9-d743-4d60-9f2c-e74bdec1ab07" providerId="ADAL" clId="{3F661D7B-FD69-4DAB-B4D0-73E523D840BB}" dt="2023-03-10T02:32:01.587" v="1768" actId="20577"/>
          <ac:spMkLst>
            <pc:docMk/>
            <pc:sldMk cId="1816459769" sldId="296"/>
            <ac:spMk id="120" creationId="{C2828A63-93B4-3ECF-C809-72E7DCC44EA5}"/>
          </ac:spMkLst>
        </pc:spChg>
        <pc:spChg chg="add mod">
          <ac:chgData name="MeiYi TAN" userId="f9f029c9-d743-4d60-9f2c-e74bdec1ab07" providerId="ADAL" clId="{3F661D7B-FD69-4DAB-B4D0-73E523D840BB}" dt="2023-03-10T02:33:00.342" v="1795" actId="20577"/>
          <ac:spMkLst>
            <pc:docMk/>
            <pc:sldMk cId="1816459769" sldId="296"/>
            <ac:spMk id="121" creationId="{08D5AF2C-7AD3-C5B0-AE98-56F2FD8D038A}"/>
          </ac:spMkLst>
        </pc:spChg>
        <pc:spChg chg="add mod">
          <ac:chgData name="MeiYi TAN" userId="f9f029c9-d743-4d60-9f2c-e74bdec1ab07" providerId="ADAL" clId="{3F661D7B-FD69-4DAB-B4D0-73E523D840BB}" dt="2023-03-10T02:33:57.860" v="1828" actId="1076"/>
          <ac:spMkLst>
            <pc:docMk/>
            <pc:sldMk cId="1816459769" sldId="296"/>
            <ac:spMk id="122" creationId="{1D4DB38D-BE76-B773-D12A-AE61D55EA6B9}"/>
          </ac:spMkLst>
        </pc:spChg>
        <pc:spChg chg="add mod">
          <ac:chgData name="MeiYi TAN" userId="f9f029c9-d743-4d60-9f2c-e74bdec1ab07" providerId="ADAL" clId="{3F661D7B-FD69-4DAB-B4D0-73E523D840BB}" dt="2023-03-10T02:33:24.135" v="1806" actId="6549"/>
          <ac:spMkLst>
            <pc:docMk/>
            <pc:sldMk cId="1816459769" sldId="296"/>
            <ac:spMk id="123" creationId="{5FD521CE-E5BA-D0B9-BF4E-CB8DC81B38DB}"/>
          </ac:spMkLst>
        </pc:spChg>
        <pc:grpChg chg="del mod">
          <ac:chgData name="MeiYi TAN" userId="f9f029c9-d743-4d60-9f2c-e74bdec1ab07" providerId="ADAL" clId="{3F661D7B-FD69-4DAB-B4D0-73E523D840BB}" dt="2023-03-10T02:25:11.792" v="1504"/>
          <ac:grpSpMkLst>
            <pc:docMk/>
            <pc:sldMk cId="1816459769" sldId="296"/>
            <ac:grpSpMk id="7" creationId="{B4DBE0D0-4C89-E7E2-255A-5B5098C65B1B}"/>
          </ac:grpSpMkLst>
        </pc:grpChg>
        <pc:grpChg chg="del mod">
          <ac:chgData name="MeiYi TAN" userId="f9f029c9-d743-4d60-9f2c-e74bdec1ab07" providerId="ADAL" clId="{3F661D7B-FD69-4DAB-B4D0-73E523D840BB}" dt="2023-03-10T02:25:22.282" v="1519"/>
          <ac:grpSpMkLst>
            <pc:docMk/>
            <pc:sldMk cId="1816459769" sldId="296"/>
            <ac:grpSpMk id="13" creationId="{C6F90F70-B5D4-49AE-80F7-2031CE3F20D3}"/>
          </ac:grpSpMkLst>
        </pc:grpChg>
        <pc:grpChg chg="mod">
          <ac:chgData name="MeiYi TAN" userId="f9f029c9-d743-4d60-9f2c-e74bdec1ab07" providerId="ADAL" clId="{3F661D7B-FD69-4DAB-B4D0-73E523D840BB}" dt="2023-03-10T02:25:31.775" v="1531" actId="164"/>
          <ac:grpSpMkLst>
            <pc:docMk/>
            <pc:sldMk cId="1816459769" sldId="296"/>
            <ac:grpSpMk id="21" creationId="{9636C0CC-46AF-930A-5E1F-07C5A5D8BCCE}"/>
          </ac:grpSpMkLst>
        </pc:grpChg>
        <pc:grpChg chg="mod">
          <ac:chgData name="MeiYi TAN" userId="f9f029c9-d743-4d60-9f2c-e74bdec1ab07" providerId="ADAL" clId="{3F661D7B-FD69-4DAB-B4D0-73E523D840BB}" dt="2023-03-10T02:25:31.775" v="1531" actId="164"/>
          <ac:grpSpMkLst>
            <pc:docMk/>
            <pc:sldMk cId="1816459769" sldId="296"/>
            <ac:grpSpMk id="28" creationId="{E5D054F5-5BB6-0842-4D4B-E515627FE160}"/>
          </ac:grpSpMkLst>
        </pc:grpChg>
        <pc:grpChg chg="add del mod">
          <ac:chgData name="MeiYi TAN" userId="f9f029c9-d743-4d60-9f2c-e74bdec1ab07" providerId="ADAL" clId="{3F661D7B-FD69-4DAB-B4D0-73E523D840BB}" dt="2023-03-10T02:25:47.083" v="1535" actId="478"/>
          <ac:grpSpMkLst>
            <pc:docMk/>
            <pc:sldMk cId="1816459769" sldId="296"/>
            <ac:grpSpMk id="29" creationId="{96CCE646-0EAD-AFAB-D8C3-DBD182DF14FD}"/>
          </ac:grpSpMkLst>
        </pc:grpChg>
        <pc:grpChg chg="add del mod">
          <ac:chgData name="MeiYi TAN" userId="f9f029c9-d743-4d60-9f2c-e74bdec1ab07" providerId="ADAL" clId="{3F661D7B-FD69-4DAB-B4D0-73E523D840BB}" dt="2023-03-10T02:26:10.674" v="1555"/>
          <ac:grpSpMkLst>
            <pc:docMk/>
            <pc:sldMk cId="1816459769" sldId="296"/>
            <ac:grpSpMk id="38" creationId="{C0775980-41CA-7CD4-7656-62DEBCCEB58C}"/>
          </ac:grpSpMkLst>
        </pc:grpChg>
        <pc:grpChg chg="del mod">
          <ac:chgData name="MeiYi TAN" userId="f9f029c9-d743-4d60-9f2c-e74bdec1ab07" providerId="ADAL" clId="{3F661D7B-FD69-4DAB-B4D0-73E523D840BB}" dt="2023-03-10T02:26:27.184" v="1558" actId="478"/>
          <ac:grpSpMkLst>
            <pc:docMk/>
            <pc:sldMk cId="1816459769" sldId="296"/>
            <ac:grpSpMk id="44" creationId="{4DC903A1-FCE3-1700-C9A1-C889A601DB18}"/>
          </ac:grpSpMkLst>
        </pc:grpChg>
        <pc:grpChg chg="mod">
          <ac:chgData name="MeiYi TAN" userId="f9f029c9-d743-4d60-9f2c-e74bdec1ab07" providerId="ADAL" clId="{3F661D7B-FD69-4DAB-B4D0-73E523D840BB}" dt="2023-03-10T02:26:06.028" v="1553"/>
          <ac:grpSpMkLst>
            <pc:docMk/>
            <pc:sldMk cId="1816459769" sldId="296"/>
            <ac:grpSpMk id="46" creationId="{606CBCE1-CBA1-2B6B-A997-5C7FFBC4E30D}"/>
          </ac:grpSpMkLst>
        </pc:grpChg>
        <pc:grpChg chg="del mod">
          <ac:chgData name="MeiYi TAN" userId="f9f029c9-d743-4d60-9f2c-e74bdec1ab07" providerId="ADAL" clId="{3F661D7B-FD69-4DAB-B4D0-73E523D840BB}" dt="2023-03-10T02:26:23.582" v="1557" actId="478"/>
          <ac:grpSpMkLst>
            <pc:docMk/>
            <pc:sldMk cId="1816459769" sldId="296"/>
            <ac:grpSpMk id="48" creationId="{A05F2457-DD36-85D4-5C12-290FDFB9A748}"/>
          </ac:grpSpMkLst>
        </pc:grpChg>
        <pc:grpChg chg="del mod">
          <ac:chgData name="MeiYi TAN" userId="f9f029c9-d743-4d60-9f2c-e74bdec1ab07" providerId="ADAL" clId="{3F661D7B-FD69-4DAB-B4D0-73E523D840BB}" dt="2023-03-10T02:26:43.747" v="1567"/>
          <ac:grpSpMkLst>
            <pc:docMk/>
            <pc:sldMk cId="1816459769" sldId="296"/>
            <ac:grpSpMk id="54" creationId="{FF325616-156D-5073-A408-84C47DC7AF94}"/>
          </ac:grpSpMkLst>
        </pc:grpChg>
        <pc:grpChg chg="add del mod">
          <ac:chgData name="MeiYi TAN" userId="f9f029c9-d743-4d60-9f2c-e74bdec1ab07" providerId="ADAL" clId="{3F661D7B-FD69-4DAB-B4D0-73E523D840BB}" dt="2023-03-10T02:26:58.961" v="1573"/>
          <ac:grpSpMkLst>
            <pc:docMk/>
            <pc:sldMk cId="1816459769" sldId="296"/>
            <ac:grpSpMk id="57" creationId="{EC97819F-A7A0-7C08-1EF7-0E33334EA12F}"/>
          </ac:grpSpMkLst>
        </pc:grpChg>
        <pc:grpChg chg="mod">
          <ac:chgData name="MeiYi TAN" userId="f9f029c9-d743-4d60-9f2c-e74bdec1ab07" providerId="ADAL" clId="{3F661D7B-FD69-4DAB-B4D0-73E523D840BB}" dt="2023-03-10T02:26:51.774" v="1571"/>
          <ac:grpSpMkLst>
            <pc:docMk/>
            <pc:sldMk cId="1816459769" sldId="296"/>
            <ac:grpSpMk id="59" creationId="{CC26DB3D-6DA3-66DC-7284-95F87551B27D}"/>
          </ac:grpSpMkLst>
        </pc:grpChg>
        <pc:grpChg chg="mod">
          <ac:chgData name="MeiYi TAN" userId="f9f029c9-d743-4d60-9f2c-e74bdec1ab07" providerId="ADAL" clId="{3F661D7B-FD69-4DAB-B4D0-73E523D840BB}" dt="2023-03-10T02:27:24.103" v="1603" actId="164"/>
          <ac:grpSpMkLst>
            <pc:docMk/>
            <pc:sldMk cId="1816459769" sldId="296"/>
            <ac:grpSpMk id="61" creationId="{46CF8FC3-A2A3-8A0D-09A1-843EBD2FB243}"/>
          </ac:grpSpMkLst>
        </pc:grpChg>
        <pc:grpChg chg="del mod">
          <ac:chgData name="MeiYi TAN" userId="f9f029c9-d743-4d60-9f2c-e74bdec1ab07" providerId="ADAL" clId="{3F661D7B-FD69-4DAB-B4D0-73E523D840BB}" dt="2023-03-10T02:27:07.001" v="1583"/>
          <ac:grpSpMkLst>
            <pc:docMk/>
            <pc:sldMk cId="1816459769" sldId="296"/>
            <ac:grpSpMk id="67" creationId="{D6DFFE27-A77C-9907-D6BA-93A2820868CA}"/>
          </ac:grpSpMkLst>
        </pc:grpChg>
        <pc:grpChg chg="mod">
          <ac:chgData name="MeiYi TAN" userId="f9f029c9-d743-4d60-9f2c-e74bdec1ab07" providerId="ADAL" clId="{3F661D7B-FD69-4DAB-B4D0-73E523D840BB}" dt="2023-03-10T02:27:24.103" v="1603" actId="164"/>
          <ac:grpSpMkLst>
            <pc:docMk/>
            <pc:sldMk cId="1816459769" sldId="296"/>
            <ac:grpSpMk id="76" creationId="{B00193B6-2601-EAD4-6722-19D4EE5523F9}"/>
          </ac:grpSpMkLst>
        </pc:grpChg>
        <pc:grpChg chg="mod">
          <ac:chgData name="MeiYi TAN" userId="f9f029c9-d743-4d60-9f2c-e74bdec1ab07" providerId="ADAL" clId="{3F661D7B-FD69-4DAB-B4D0-73E523D840BB}" dt="2023-03-10T02:27:18.705" v="1602"/>
          <ac:grpSpMkLst>
            <pc:docMk/>
            <pc:sldMk cId="1816459769" sldId="296"/>
            <ac:grpSpMk id="85" creationId="{23540F0C-8F31-8B60-A1D7-FA0F633F1AF6}"/>
          </ac:grpSpMkLst>
        </pc:grpChg>
        <pc:grpChg chg="add mod">
          <ac:chgData name="MeiYi TAN" userId="f9f029c9-d743-4d60-9f2c-e74bdec1ab07" providerId="ADAL" clId="{3F661D7B-FD69-4DAB-B4D0-73E523D840BB}" dt="2023-03-10T02:27:24.103" v="1603" actId="164"/>
          <ac:grpSpMkLst>
            <pc:docMk/>
            <pc:sldMk cId="1816459769" sldId="296"/>
            <ac:grpSpMk id="86" creationId="{DAE0CB73-F236-3AE8-C40B-90A3E92B025C}"/>
          </ac:grpSpMkLst>
        </pc:grpChg>
        <pc:grpChg chg="add del mod">
          <ac:chgData name="MeiYi TAN" userId="f9f029c9-d743-4d60-9f2c-e74bdec1ab07" providerId="ADAL" clId="{3F661D7B-FD69-4DAB-B4D0-73E523D840BB}" dt="2023-03-10T02:29:13.319" v="1679"/>
          <ac:grpSpMkLst>
            <pc:docMk/>
            <pc:sldMk cId="1816459769" sldId="296"/>
            <ac:grpSpMk id="99" creationId="{9E3B129C-7A71-D9D0-EA4C-C239B1E2D434}"/>
          </ac:grpSpMkLst>
        </pc:grpChg>
        <pc:grpChg chg="mod">
          <ac:chgData name="MeiYi TAN" userId="f9f029c9-d743-4d60-9f2c-e74bdec1ab07" providerId="ADAL" clId="{3F661D7B-FD69-4DAB-B4D0-73E523D840BB}" dt="2023-03-10T02:29:12.759" v="1677"/>
          <ac:grpSpMkLst>
            <pc:docMk/>
            <pc:sldMk cId="1816459769" sldId="296"/>
            <ac:grpSpMk id="101" creationId="{4918C722-2D7C-0D15-20BF-4B8C4CA5E05A}"/>
          </ac:grpSpMkLst>
        </pc:grpChg>
        <pc:grpChg chg="mod">
          <ac:chgData name="MeiYi TAN" userId="f9f029c9-d743-4d60-9f2c-e74bdec1ab07" providerId="ADAL" clId="{3F661D7B-FD69-4DAB-B4D0-73E523D840BB}" dt="2023-03-10T02:29:31.159" v="1689" actId="164"/>
          <ac:grpSpMkLst>
            <pc:docMk/>
            <pc:sldMk cId="1816459769" sldId="296"/>
            <ac:grpSpMk id="111" creationId="{103CB035-3F4E-9AC4-E903-6C4094A27434}"/>
          </ac:grpSpMkLst>
        </pc:grpChg>
        <pc:grpChg chg="mod">
          <ac:chgData name="MeiYi TAN" userId="f9f029c9-d743-4d60-9f2c-e74bdec1ab07" providerId="ADAL" clId="{3F661D7B-FD69-4DAB-B4D0-73E523D840BB}" dt="2023-03-10T02:29:31.159" v="1689" actId="164"/>
          <ac:grpSpMkLst>
            <pc:docMk/>
            <pc:sldMk cId="1816459769" sldId="296"/>
            <ac:grpSpMk id="112" creationId="{80C9173D-C7B7-32CF-1DB3-2B9A883F926A}"/>
          </ac:grpSpMkLst>
        </pc:grpChg>
        <pc:grpChg chg="add mod">
          <ac:chgData name="MeiYi TAN" userId="f9f029c9-d743-4d60-9f2c-e74bdec1ab07" providerId="ADAL" clId="{3F661D7B-FD69-4DAB-B4D0-73E523D840BB}" dt="2023-03-10T02:29:31.159" v="1689" actId="164"/>
          <ac:grpSpMkLst>
            <pc:docMk/>
            <pc:sldMk cId="1816459769" sldId="296"/>
            <ac:grpSpMk id="113" creationId="{71A7A8F3-F9C2-0001-A244-F4A40A0B4D84}"/>
          </ac:grpSpMkLst>
        </pc:grpChg>
        <pc:grpChg chg="del mod">
          <ac:chgData name="MeiYi TAN" userId="f9f029c9-d743-4d60-9f2c-e74bdec1ab07" providerId="ADAL" clId="{3F661D7B-FD69-4DAB-B4D0-73E523D840BB}" dt="2023-03-10T02:30:00.265" v="1699"/>
          <ac:grpSpMkLst>
            <pc:docMk/>
            <pc:sldMk cId="1816459769" sldId="296"/>
            <ac:grpSpMk id="117" creationId="{B4B9A2CD-24CD-E3A0-380C-98081A0F6B83}"/>
          </ac:grpSpMkLst>
        </pc:grpChg>
        <pc:grpChg chg="mod">
          <ac:chgData name="MeiYi TAN" userId="f9f029c9-d743-4d60-9f2c-e74bdec1ab07" providerId="ADAL" clId="{3F661D7B-FD69-4DAB-B4D0-73E523D840BB}" dt="2023-03-10T02:30:00.265" v="1699"/>
          <ac:grpSpMkLst>
            <pc:docMk/>
            <pc:sldMk cId="1816459769" sldId="296"/>
            <ac:grpSpMk id="119" creationId="{C5D7F88C-DE50-323F-2E95-29C4989328CD}"/>
          </ac:grpSpMkLst>
        </pc:grpChg>
        <pc:picChg chg="del">
          <ac:chgData name="MeiYi TAN" userId="f9f029c9-d743-4d60-9f2c-e74bdec1ab07" providerId="ADAL" clId="{3F661D7B-FD69-4DAB-B4D0-73E523D840BB}" dt="2023-03-09T14:03:23.382" v="62" actId="478"/>
          <ac:picMkLst>
            <pc:docMk/>
            <pc:sldMk cId="1816459769" sldId="296"/>
            <ac:picMk id="4" creationId="{44A8A04A-9D15-9DD6-4395-94F92D4E5763}"/>
          </ac:picMkLst>
        </pc:picChg>
        <pc:picChg chg="add del mod">
          <ac:chgData name="MeiYi TAN" userId="f9f029c9-d743-4d60-9f2c-e74bdec1ab07" providerId="ADAL" clId="{3F661D7B-FD69-4DAB-B4D0-73E523D840BB}" dt="2023-03-10T02:34:05.206" v="1830" actId="478"/>
          <ac:picMkLst>
            <pc:docMk/>
            <pc:sldMk cId="1816459769" sldId="296"/>
            <ac:picMk id="5" creationId="{3250F618-41CE-9CF8-AB6F-CE928C2B2035}"/>
          </ac:picMkLst>
        </pc:picChg>
        <pc:inkChg chg="add del mod">
          <ac:chgData name="MeiYi TAN" userId="f9f029c9-d743-4d60-9f2c-e74bdec1ab07" providerId="ADAL" clId="{3F661D7B-FD69-4DAB-B4D0-73E523D840BB}" dt="2023-03-10T02:25:11.793" v="1505"/>
          <ac:inkMkLst>
            <pc:docMk/>
            <pc:sldMk cId="1816459769" sldId="296"/>
            <ac:inkMk id="4" creationId="{714A5CFD-E763-F373-9765-FF8DE282B78C}"/>
          </ac:inkMkLst>
        </pc:inkChg>
        <pc:inkChg chg="add del mod">
          <ac:chgData name="MeiYi TAN" userId="f9f029c9-d743-4d60-9f2c-e74bdec1ab07" providerId="ADAL" clId="{3F661D7B-FD69-4DAB-B4D0-73E523D840BB}" dt="2023-03-10T02:25:11.792" v="1504"/>
          <ac:inkMkLst>
            <pc:docMk/>
            <pc:sldMk cId="1816459769" sldId="296"/>
            <ac:inkMk id="6" creationId="{8DBC2A69-1635-3E92-FE90-78C2217FD8BE}"/>
          </ac:inkMkLst>
        </pc:inkChg>
        <pc:inkChg chg="add mod">
          <ac:chgData name="MeiYi TAN" userId="f9f029c9-d743-4d60-9f2c-e74bdec1ab07" providerId="ADAL" clId="{3F661D7B-FD69-4DAB-B4D0-73E523D840BB}" dt="2023-03-10T02:25:24.530" v="1524"/>
          <ac:inkMkLst>
            <pc:docMk/>
            <pc:sldMk cId="1816459769" sldId="296"/>
            <ac:inkMk id="8" creationId="{212E47C4-DEF0-5501-6691-5212896F87E7}"/>
          </ac:inkMkLst>
        </pc:inkChg>
        <pc:inkChg chg="add mod">
          <ac:chgData name="MeiYi TAN" userId="f9f029c9-d743-4d60-9f2c-e74bdec1ab07" providerId="ADAL" clId="{3F661D7B-FD69-4DAB-B4D0-73E523D840BB}" dt="2023-03-10T02:25:24.530" v="1524"/>
          <ac:inkMkLst>
            <pc:docMk/>
            <pc:sldMk cId="1816459769" sldId="296"/>
            <ac:inkMk id="9" creationId="{9CA8DC84-6995-CB6F-CD03-24FD3B106EED}"/>
          </ac:inkMkLst>
        </pc:inkChg>
        <pc:inkChg chg="add mod">
          <ac:chgData name="MeiYi TAN" userId="f9f029c9-d743-4d60-9f2c-e74bdec1ab07" providerId="ADAL" clId="{3F661D7B-FD69-4DAB-B4D0-73E523D840BB}" dt="2023-03-10T02:25:24.530" v="1524"/>
          <ac:inkMkLst>
            <pc:docMk/>
            <pc:sldMk cId="1816459769" sldId="296"/>
            <ac:inkMk id="10" creationId="{78A6E761-77C4-A09F-B548-EB422E213B8B}"/>
          </ac:inkMkLst>
        </pc:inkChg>
        <pc:inkChg chg="add mod">
          <ac:chgData name="MeiYi TAN" userId="f9f029c9-d743-4d60-9f2c-e74bdec1ab07" providerId="ADAL" clId="{3F661D7B-FD69-4DAB-B4D0-73E523D840BB}" dt="2023-03-10T02:25:24.530" v="1524"/>
          <ac:inkMkLst>
            <pc:docMk/>
            <pc:sldMk cId="1816459769" sldId="296"/>
            <ac:inkMk id="11" creationId="{44EB2521-DD6B-EAE3-E7C2-3B9D68748825}"/>
          </ac:inkMkLst>
        </pc:inkChg>
        <pc:inkChg chg="add mod">
          <ac:chgData name="MeiYi TAN" userId="f9f029c9-d743-4d60-9f2c-e74bdec1ab07" providerId="ADAL" clId="{3F661D7B-FD69-4DAB-B4D0-73E523D840BB}" dt="2023-03-10T02:25:24.530" v="1524"/>
          <ac:inkMkLst>
            <pc:docMk/>
            <pc:sldMk cId="1816459769" sldId="296"/>
            <ac:inkMk id="12" creationId="{B059355A-A20E-502C-A1C4-659CA2A1CD98}"/>
          </ac:inkMkLst>
        </pc:inkChg>
        <pc:inkChg chg="add mod">
          <ac:chgData name="MeiYi TAN" userId="f9f029c9-d743-4d60-9f2c-e74bdec1ab07" providerId="ADAL" clId="{3F661D7B-FD69-4DAB-B4D0-73E523D840BB}" dt="2023-03-10T02:25:24.530" v="1524"/>
          <ac:inkMkLst>
            <pc:docMk/>
            <pc:sldMk cId="1816459769" sldId="296"/>
            <ac:inkMk id="14" creationId="{ACF6D91A-CD5A-B42B-A5A0-9F6EB36A862D}"/>
          </ac:inkMkLst>
        </pc:inkChg>
        <pc:inkChg chg="add mod">
          <ac:chgData name="MeiYi TAN" userId="f9f029c9-d743-4d60-9f2c-e74bdec1ab07" providerId="ADAL" clId="{3F661D7B-FD69-4DAB-B4D0-73E523D840BB}" dt="2023-03-10T02:25:24.530" v="1524"/>
          <ac:inkMkLst>
            <pc:docMk/>
            <pc:sldMk cId="1816459769" sldId="296"/>
            <ac:inkMk id="15" creationId="{C3D51B1F-0416-2843-D413-EA16541ADB85}"/>
          </ac:inkMkLst>
        </pc:inkChg>
        <pc:inkChg chg="add mod">
          <ac:chgData name="MeiYi TAN" userId="f9f029c9-d743-4d60-9f2c-e74bdec1ab07" providerId="ADAL" clId="{3F661D7B-FD69-4DAB-B4D0-73E523D840BB}" dt="2023-03-10T02:25:24.530" v="1524"/>
          <ac:inkMkLst>
            <pc:docMk/>
            <pc:sldMk cId="1816459769" sldId="296"/>
            <ac:inkMk id="16" creationId="{481A8206-F2D0-426E-0F1F-7A4DB1C50655}"/>
          </ac:inkMkLst>
        </pc:inkChg>
        <pc:inkChg chg="add mod">
          <ac:chgData name="MeiYi TAN" userId="f9f029c9-d743-4d60-9f2c-e74bdec1ab07" providerId="ADAL" clId="{3F661D7B-FD69-4DAB-B4D0-73E523D840BB}" dt="2023-03-10T02:25:24.530" v="1524"/>
          <ac:inkMkLst>
            <pc:docMk/>
            <pc:sldMk cId="1816459769" sldId="296"/>
            <ac:inkMk id="17" creationId="{917B7F61-F8C5-12B5-4E02-34F773F0CE79}"/>
          </ac:inkMkLst>
        </pc:inkChg>
        <pc:inkChg chg="add del mod">
          <ac:chgData name="MeiYi TAN" userId="f9f029c9-d743-4d60-9f2c-e74bdec1ab07" providerId="ADAL" clId="{3F661D7B-FD69-4DAB-B4D0-73E523D840BB}" dt="2023-03-10T02:25:24.530" v="1524"/>
          <ac:inkMkLst>
            <pc:docMk/>
            <pc:sldMk cId="1816459769" sldId="296"/>
            <ac:inkMk id="18" creationId="{53747714-3371-E2D1-6F01-5D018ED2CF86}"/>
          </ac:inkMkLst>
        </pc:inkChg>
        <pc:inkChg chg="add del mod">
          <ac:chgData name="MeiYi TAN" userId="f9f029c9-d743-4d60-9f2c-e74bdec1ab07" providerId="ADAL" clId="{3F661D7B-FD69-4DAB-B4D0-73E523D840BB}" dt="2023-03-10T02:25:23.118" v="1521"/>
          <ac:inkMkLst>
            <pc:docMk/>
            <pc:sldMk cId="1816459769" sldId="296"/>
            <ac:inkMk id="19" creationId="{F78C4A99-15BC-D959-9DA1-CA307FAEA480}"/>
          </ac:inkMkLst>
        </pc:inkChg>
        <pc:inkChg chg="add del mod">
          <ac:chgData name="MeiYi TAN" userId="f9f029c9-d743-4d60-9f2c-e74bdec1ab07" providerId="ADAL" clId="{3F661D7B-FD69-4DAB-B4D0-73E523D840BB}" dt="2023-03-10T02:25:24.526" v="1522"/>
          <ac:inkMkLst>
            <pc:docMk/>
            <pc:sldMk cId="1816459769" sldId="296"/>
            <ac:inkMk id="20" creationId="{F1C9BDE2-C7DD-F972-FE8D-1D1A915B24EF}"/>
          </ac:inkMkLst>
        </pc:inkChg>
        <pc:inkChg chg="add del">
          <ac:chgData name="MeiYi TAN" userId="f9f029c9-d743-4d60-9f2c-e74bdec1ab07" providerId="ADAL" clId="{3F661D7B-FD69-4DAB-B4D0-73E523D840BB}" dt="2023-03-10T02:25:24.528" v="1523"/>
          <ac:inkMkLst>
            <pc:docMk/>
            <pc:sldMk cId="1816459769" sldId="296"/>
            <ac:inkMk id="22" creationId="{E3B2B007-E3A6-0858-1D7A-551DC610E256}"/>
          </ac:inkMkLst>
        </pc:inkChg>
        <pc:inkChg chg="add mod">
          <ac:chgData name="MeiYi TAN" userId="f9f029c9-d743-4d60-9f2c-e74bdec1ab07" providerId="ADAL" clId="{3F661D7B-FD69-4DAB-B4D0-73E523D840BB}" dt="2023-03-10T02:25:28.319" v="1530"/>
          <ac:inkMkLst>
            <pc:docMk/>
            <pc:sldMk cId="1816459769" sldId="296"/>
            <ac:inkMk id="23" creationId="{AEE8047D-EC0A-F163-A3E8-436F44781E35}"/>
          </ac:inkMkLst>
        </pc:inkChg>
        <pc:inkChg chg="add mod">
          <ac:chgData name="MeiYi TAN" userId="f9f029c9-d743-4d60-9f2c-e74bdec1ab07" providerId="ADAL" clId="{3F661D7B-FD69-4DAB-B4D0-73E523D840BB}" dt="2023-03-10T02:25:28.319" v="1530"/>
          <ac:inkMkLst>
            <pc:docMk/>
            <pc:sldMk cId="1816459769" sldId="296"/>
            <ac:inkMk id="24" creationId="{8965D338-FE0B-D049-23A9-07D3C546A802}"/>
          </ac:inkMkLst>
        </pc:inkChg>
        <pc:inkChg chg="add mod">
          <ac:chgData name="MeiYi TAN" userId="f9f029c9-d743-4d60-9f2c-e74bdec1ab07" providerId="ADAL" clId="{3F661D7B-FD69-4DAB-B4D0-73E523D840BB}" dt="2023-03-10T02:25:28.319" v="1530"/>
          <ac:inkMkLst>
            <pc:docMk/>
            <pc:sldMk cId="1816459769" sldId="296"/>
            <ac:inkMk id="25" creationId="{225079D9-052A-CA7D-9AB0-39EA6926D61C}"/>
          </ac:inkMkLst>
        </pc:inkChg>
        <pc:inkChg chg="add mod">
          <ac:chgData name="MeiYi TAN" userId="f9f029c9-d743-4d60-9f2c-e74bdec1ab07" providerId="ADAL" clId="{3F661D7B-FD69-4DAB-B4D0-73E523D840BB}" dt="2023-03-10T02:25:28.319" v="1530"/>
          <ac:inkMkLst>
            <pc:docMk/>
            <pc:sldMk cId="1816459769" sldId="296"/>
            <ac:inkMk id="26" creationId="{732D5E7B-BCB9-71E9-18FE-A188E1764D13}"/>
          </ac:inkMkLst>
        </pc:inkChg>
        <pc:inkChg chg="add mod">
          <ac:chgData name="MeiYi TAN" userId="f9f029c9-d743-4d60-9f2c-e74bdec1ab07" providerId="ADAL" clId="{3F661D7B-FD69-4DAB-B4D0-73E523D840BB}" dt="2023-03-10T02:25:28.319" v="1530"/>
          <ac:inkMkLst>
            <pc:docMk/>
            <pc:sldMk cId="1816459769" sldId="296"/>
            <ac:inkMk id="27" creationId="{2BEEA9BF-EFF7-32F8-4EC1-DCE634FF0869}"/>
          </ac:inkMkLst>
        </pc:inkChg>
        <pc:inkChg chg="add del">
          <ac:chgData name="MeiYi TAN" userId="f9f029c9-d743-4d60-9f2c-e74bdec1ab07" providerId="ADAL" clId="{3F661D7B-FD69-4DAB-B4D0-73E523D840BB}" dt="2023-03-10T02:25:45.373" v="1534" actId="478"/>
          <ac:inkMkLst>
            <pc:docMk/>
            <pc:sldMk cId="1816459769" sldId="296"/>
            <ac:inkMk id="30" creationId="{0B93F592-FCD9-CCDE-D4ED-8F2C98C3219A}"/>
          </ac:inkMkLst>
        </pc:inkChg>
        <pc:inkChg chg="add mod">
          <ac:chgData name="MeiYi TAN" userId="f9f029c9-d743-4d60-9f2c-e74bdec1ab07" providerId="ADAL" clId="{3F661D7B-FD69-4DAB-B4D0-73E523D840BB}" dt="2023-03-10T02:26:10.674" v="1555"/>
          <ac:inkMkLst>
            <pc:docMk/>
            <pc:sldMk cId="1816459769" sldId="296"/>
            <ac:inkMk id="31" creationId="{7D18EDF6-B4D0-4B07-8458-DA5928FFC487}"/>
          </ac:inkMkLst>
        </pc:inkChg>
        <pc:inkChg chg="add mod">
          <ac:chgData name="MeiYi TAN" userId="f9f029c9-d743-4d60-9f2c-e74bdec1ab07" providerId="ADAL" clId="{3F661D7B-FD69-4DAB-B4D0-73E523D840BB}" dt="2023-03-10T02:26:10.674" v="1555"/>
          <ac:inkMkLst>
            <pc:docMk/>
            <pc:sldMk cId="1816459769" sldId="296"/>
            <ac:inkMk id="32" creationId="{31995A74-C2C4-2C18-7E7E-66646AD8C221}"/>
          </ac:inkMkLst>
        </pc:inkChg>
        <pc:inkChg chg="add mod">
          <ac:chgData name="MeiYi TAN" userId="f9f029c9-d743-4d60-9f2c-e74bdec1ab07" providerId="ADAL" clId="{3F661D7B-FD69-4DAB-B4D0-73E523D840BB}" dt="2023-03-10T02:26:10.674" v="1555"/>
          <ac:inkMkLst>
            <pc:docMk/>
            <pc:sldMk cId="1816459769" sldId="296"/>
            <ac:inkMk id="33" creationId="{F9FE5F81-DBDA-0C1D-6807-C93D247DC221}"/>
          </ac:inkMkLst>
        </pc:inkChg>
        <pc:inkChg chg="add mod">
          <ac:chgData name="MeiYi TAN" userId="f9f029c9-d743-4d60-9f2c-e74bdec1ab07" providerId="ADAL" clId="{3F661D7B-FD69-4DAB-B4D0-73E523D840BB}" dt="2023-03-10T02:26:10.674" v="1555"/>
          <ac:inkMkLst>
            <pc:docMk/>
            <pc:sldMk cId="1816459769" sldId="296"/>
            <ac:inkMk id="34" creationId="{E65A286B-4414-749B-64C4-D99C91797FD5}"/>
          </ac:inkMkLst>
        </pc:inkChg>
        <pc:inkChg chg="add mod">
          <ac:chgData name="MeiYi TAN" userId="f9f029c9-d743-4d60-9f2c-e74bdec1ab07" providerId="ADAL" clId="{3F661D7B-FD69-4DAB-B4D0-73E523D840BB}" dt="2023-03-10T02:26:10.674" v="1555"/>
          <ac:inkMkLst>
            <pc:docMk/>
            <pc:sldMk cId="1816459769" sldId="296"/>
            <ac:inkMk id="35" creationId="{979A25C4-A18D-3929-F1C8-D175B71C54CA}"/>
          </ac:inkMkLst>
        </pc:inkChg>
        <pc:inkChg chg="add mod">
          <ac:chgData name="MeiYi TAN" userId="f9f029c9-d743-4d60-9f2c-e74bdec1ab07" providerId="ADAL" clId="{3F661D7B-FD69-4DAB-B4D0-73E523D840BB}" dt="2023-03-10T02:26:10.674" v="1555"/>
          <ac:inkMkLst>
            <pc:docMk/>
            <pc:sldMk cId="1816459769" sldId="296"/>
            <ac:inkMk id="36" creationId="{FA333622-1AE9-12B8-21AB-CC8E3D64EE20}"/>
          </ac:inkMkLst>
        </pc:inkChg>
        <pc:inkChg chg="add mod">
          <ac:chgData name="MeiYi TAN" userId="f9f029c9-d743-4d60-9f2c-e74bdec1ab07" providerId="ADAL" clId="{3F661D7B-FD69-4DAB-B4D0-73E523D840BB}" dt="2023-03-10T02:26:10.674" v="1555"/>
          <ac:inkMkLst>
            <pc:docMk/>
            <pc:sldMk cId="1816459769" sldId="296"/>
            <ac:inkMk id="37" creationId="{C744B5F4-AF2C-8846-720C-C3FD7396EF82}"/>
          </ac:inkMkLst>
        </pc:inkChg>
        <pc:inkChg chg="add mod">
          <ac:chgData name="MeiYi TAN" userId="f9f029c9-d743-4d60-9f2c-e74bdec1ab07" providerId="ADAL" clId="{3F661D7B-FD69-4DAB-B4D0-73E523D840BB}" dt="2023-03-10T02:26:01.893" v="1549"/>
          <ac:inkMkLst>
            <pc:docMk/>
            <pc:sldMk cId="1816459769" sldId="296"/>
            <ac:inkMk id="39" creationId="{81ACDEAC-8351-3E12-2F01-255D50C96D5A}"/>
          </ac:inkMkLst>
        </pc:inkChg>
        <pc:inkChg chg="add mod">
          <ac:chgData name="MeiYi TAN" userId="f9f029c9-d743-4d60-9f2c-e74bdec1ab07" providerId="ADAL" clId="{3F661D7B-FD69-4DAB-B4D0-73E523D840BB}" dt="2023-03-10T02:26:01.893" v="1549"/>
          <ac:inkMkLst>
            <pc:docMk/>
            <pc:sldMk cId="1816459769" sldId="296"/>
            <ac:inkMk id="40" creationId="{17F6FB65-05A8-49D6-5AC4-FF10725B34BB}"/>
          </ac:inkMkLst>
        </pc:inkChg>
        <pc:inkChg chg="add mod">
          <ac:chgData name="MeiYi TAN" userId="f9f029c9-d743-4d60-9f2c-e74bdec1ab07" providerId="ADAL" clId="{3F661D7B-FD69-4DAB-B4D0-73E523D840BB}" dt="2023-03-10T02:26:01.893" v="1549"/>
          <ac:inkMkLst>
            <pc:docMk/>
            <pc:sldMk cId="1816459769" sldId="296"/>
            <ac:inkMk id="41" creationId="{20ACDC92-506B-E781-77C0-73EA6FA17CFF}"/>
          </ac:inkMkLst>
        </pc:inkChg>
        <pc:inkChg chg="add mod">
          <ac:chgData name="MeiYi TAN" userId="f9f029c9-d743-4d60-9f2c-e74bdec1ab07" providerId="ADAL" clId="{3F661D7B-FD69-4DAB-B4D0-73E523D840BB}" dt="2023-03-10T02:26:01.893" v="1549"/>
          <ac:inkMkLst>
            <pc:docMk/>
            <pc:sldMk cId="1816459769" sldId="296"/>
            <ac:inkMk id="42" creationId="{F42EBF66-C626-9C84-493D-2D606694112B}"/>
          </ac:inkMkLst>
        </pc:inkChg>
        <pc:inkChg chg="add mod">
          <ac:chgData name="MeiYi TAN" userId="f9f029c9-d743-4d60-9f2c-e74bdec1ab07" providerId="ADAL" clId="{3F661D7B-FD69-4DAB-B4D0-73E523D840BB}" dt="2023-03-10T02:26:01.893" v="1549"/>
          <ac:inkMkLst>
            <pc:docMk/>
            <pc:sldMk cId="1816459769" sldId="296"/>
            <ac:inkMk id="43" creationId="{D41D0785-6546-43D6-F0AF-1221F22DA14D}"/>
          </ac:inkMkLst>
        </pc:inkChg>
        <pc:inkChg chg="add del mod">
          <ac:chgData name="MeiYi TAN" userId="f9f029c9-d743-4d60-9f2c-e74bdec1ab07" providerId="ADAL" clId="{3F661D7B-FD69-4DAB-B4D0-73E523D840BB}" dt="2023-03-10T02:26:06.028" v="1553"/>
          <ac:inkMkLst>
            <pc:docMk/>
            <pc:sldMk cId="1816459769" sldId="296"/>
            <ac:inkMk id="45" creationId="{A1C2E920-C094-2594-EB51-AC13E0253008}"/>
          </ac:inkMkLst>
        </pc:inkChg>
        <pc:inkChg chg="add mod">
          <ac:chgData name="MeiYi TAN" userId="f9f029c9-d743-4d60-9f2c-e74bdec1ab07" providerId="ADAL" clId="{3F661D7B-FD69-4DAB-B4D0-73E523D840BB}" dt="2023-03-10T02:26:10.674" v="1555"/>
          <ac:inkMkLst>
            <pc:docMk/>
            <pc:sldMk cId="1816459769" sldId="296"/>
            <ac:inkMk id="47" creationId="{5F9DECE7-AE13-9905-24C3-C7E609749DD4}"/>
          </ac:inkMkLst>
        </pc:inkChg>
        <pc:inkChg chg="add mod">
          <ac:chgData name="MeiYi TAN" userId="f9f029c9-d743-4d60-9f2c-e74bdec1ab07" providerId="ADAL" clId="{3F661D7B-FD69-4DAB-B4D0-73E523D840BB}" dt="2023-03-10T02:26:58.961" v="1573"/>
          <ac:inkMkLst>
            <pc:docMk/>
            <pc:sldMk cId="1816459769" sldId="296"/>
            <ac:inkMk id="49" creationId="{FB491422-064D-4177-C419-2E846D642895}"/>
          </ac:inkMkLst>
        </pc:inkChg>
        <pc:inkChg chg="add mod">
          <ac:chgData name="MeiYi TAN" userId="f9f029c9-d743-4d60-9f2c-e74bdec1ab07" providerId="ADAL" clId="{3F661D7B-FD69-4DAB-B4D0-73E523D840BB}" dt="2023-03-10T02:26:58.961" v="1573"/>
          <ac:inkMkLst>
            <pc:docMk/>
            <pc:sldMk cId="1816459769" sldId="296"/>
            <ac:inkMk id="50" creationId="{FE164F50-1764-1CD6-1423-1866F9BE8601}"/>
          </ac:inkMkLst>
        </pc:inkChg>
        <pc:inkChg chg="add mod">
          <ac:chgData name="MeiYi TAN" userId="f9f029c9-d743-4d60-9f2c-e74bdec1ab07" providerId="ADAL" clId="{3F661D7B-FD69-4DAB-B4D0-73E523D840BB}" dt="2023-03-10T02:26:58.961" v="1573"/>
          <ac:inkMkLst>
            <pc:docMk/>
            <pc:sldMk cId="1816459769" sldId="296"/>
            <ac:inkMk id="51" creationId="{3DF12DFA-826B-018C-1919-2B628184C6C0}"/>
          </ac:inkMkLst>
        </pc:inkChg>
        <pc:inkChg chg="add mod">
          <ac:chgData name="MeiYi TAN" userId="f9f029c9-d743-4d60-9f2c-e74bdec1ab07" providerId="ADAL" clId="{3F661D7B-FD69-4DAB-B4D0-73E523D840BB}" dt="2023-03-10T02:26:58.961" v="1573"/>
          <ac:inkMkLst>
            <pc:docMk/>
            <pc:sldMk cId="1816459769" sldId="296"/>
            <ac:inkMk id="52" creationId="{DEF73372-CF69-7538-A6DB-B6D0B5BD3B01}"/>
          </ac:inkMkLst>
        </pc:inkChg>
        <pc:inkChg chg="add mod">
          <ac:chgData name="MeiYi TAN" userId="f9f029c9-d743-4d60-9f2c-e74bdec1ab07" providerId="ADAL" clId="{3F661D7B-FD69-4DAB-B4D0-73E523D840BB}" dt="2023-03-10T02:26:58.961" v="1573"/>
          <ac:inkMkLst>
            <pc:docMk/>
            <pc:sldMk cId="1816459769" sldId="296"/>
            <ac:inkMk id="53" creationId="{A502A7F2-E194-04F2-3CC8-D5B809DAD2F0}"/>
          </ac:inkMkLst>
        </pc:inkChg>
        <pc:inkChg chg="add mod">
          <ac:chgData name="MeiYi TAN" userId="f9f029c9-d743-4d60-9f2c-e74bdec1ab07" providerId="ADAL" clId="{3F661D7B-FD69-4DAB-B4D0-73E523D840BB}" dt="2023-03-10T02:26:58.961" v="1573"/>
          <ac:inkMkLst>
            <pc:docMk/>
            <pc:sldMk cId="1816459769" sldId="296"/>
            <ac:inkMk id="55" creationId="{C2A97FFA-A5A0-C912-3C22-993CA9004D29}"/>
          </ac:inkMkLst>
        </pc:inkChg>
        <pc:inkChg chg="add mod">
          <ac:chgData name="MeiYi TAN" userId="f9f029c9-d743-4d60-9f2c-e74bdec1ab07" providerId="ADAL" clId="{3F661D7B-FD69-4DAB-B4D0-73E523D840BB}" dt="2023-03-10T02:26:58.961" v="1573"/>
          <ac:inkMkLst>
            <pc:docMk/>
            <pc:sldMk cId="1816459769" sldId="296"/>
            <ac:inkMk id="56" creationId="{0A621853-36C1-768F-DF06-A8BDF535DC76}"/>
          </ac:inkMkLst>
        </pc:inkChg>
        <pc:inkChg chg="add del mod">
          <ac:chgData name="MeiYi TAN" userId="f9f029c9-d743-4d60-9f2c-e74bdec1ab07" providerId="ADAL" clId="{3F661D7B-FD69-4DAB-B4D0-73E523D840BB}" dt="2023-03-10T02:26:51.774" v="1571"/>
          <ac:inkMkLst>
            <pc:docMk/>
            <pc:sldMk cId="1816459769" sldId="296"/>
            <ac:inkMk id="58" creationId="{40BDE726-682C-D752-EF46-072E2D7E42BB}"/>
          </ac:inkMkLst>
        </pc:inkChg>
        <pc:inkChg chg="add mod">
          <ac:chgData name="MeiYi TAN" userId="f9f029c9-d743-4d60-9f2c-e74bdec1ab07" providerId="ADAL" clId="{3F661D7B-FD69-4DAB-B4D0-73E523D840BB}" dt="2023-03-10T02:26:58.961" v="1573"/>
          <ac:inkMkLst>
            <pc:docMk/>
            <pc:sldMk cId="1816459769" sldId="296"/>
            <ac:inkMk id="60" creationId="{3AEA1429-C491-EAB7-D1B0-79F61976290D}"/>
          </ac:inkMkLst>
        </pc:inkChg>
        <pc:inkChg chg="add del mod">
          <ac:chgData name="MeiYi TAN" userId="f9f029c9-d743-4d60-9f2c-e74bdec1ab07" providerId="ADAL" clId="{3F661D7B-FD69-4DAB-B4D0-73E523D840BB}" dt="2023-03-10T02:27:07.001" v="1582"/>
          <ac:inkMkLst>
            <pc:docMk/>
            <pc:sldMk cId="1816459769" sldId="296"/>
            <ac:inkMk id="62" creationId="{87BBE326-FF5D-6478-7343-338C3D9A53D3}"/>
          </ac:inkMkLst>
        </pc:inkChg>
        <pc:inkChg chg="add del mod">
          <ac:chgData name="MeiYi TAN" userId="f9f029c9-d743-4d60-9f2c-e74bdec1ab07" providerId="ADAL" clId="{3F661D7B-FD69-4DAB-B4D0-73E523D840BB}" dt="2023-03-10T02:27:07.001" v="1583"/>
          <ac:inkMkLst>
            <pc:docMk/>
            <pc:sldMk cId="1816459769" sldId="296"/>
            <ac:inkMk id="63" creationId="{10F57866-197B-FC49-A644-A576BBBC72D2}"/>
          </ac:inkMkLst>
        </pc:inkChg>
        <pc:inkChg chg="add del mod">
          <ac:chgData name="MeiYi TAN" userId="f9f029c9-d743-4d60-9f2c-e74bdec1ab07" providerId="ADAL" clId="{3F661D7B-FD69-4DAB-B4D0-73E523D840BB}" dt="2023-03-10T02:27:07.002" v="1584"/>
          <ac:inkMkLst>
            <pc:docMk/>
            <pc:sldMk cId="1816459769" sldId="296"/>
            <ac:inkMk id="64" creationId="{7C4C943A-B800-4528-710A-14BD75BD16F7}"/>
          </ac:inkMkLst>
        </pc:inkChg>
        <pc:inkChg chg="add del mod">
          <ac:chgData name="MeiYi TAN" userId="f9f029c9-d743-4d60-9f2c-e74bdec1ab07" providerId="ADAL" clId="{3F661D7B-FD69-4DAB-B4D0-73E523D840BB}" dt="2023-03-10T02:27:07" v="1581"/>
          <ac:inkMkLst>
            <pc:docMk/>
            <pc:sldMk cId="1816459769" sldId="296"/>
            <ac:inkMk id="65" creationId="{36394431-F5E1-4B6B-2E3A-35F81415CDA6}"/>
          </ac:inkMkLst>
        </pc:inkChg>
        <pc:inkChg chg="add del mod">
          <ac:chgData name="MeiYi TAN" userId="f9f029c9-d743-4d60-9f2c-e74bdec1ab07" providerId="ADAL" clId="{3F661D7B-FD69-4DAB-B4D0-73E523D840BB}" dt="2023-03-10T02:27:07" v="1580"/>
          <ac:inkMkLst>
            <pc:docMk/>
            <pc:sldMk cId="1816459769" sldId="296"/>
            <ac:inkMk id="66" creationId="{091FED3A-F5BE-DE8F-EAC5-71D784CCFB51}"/>
          </ac:inkMkLst>
        </pc:inkChg>
        <pc:inkChg chg="add mod">
          <ac:chgData name="MeiYi TAN" userId="f9f029c9-d743-4d60-9f2c-e74bdec1ab07" providerId="ADAL" clId="{3F661D7B-FD69-4DAB-B4D0-73E523D840BB}" dt="2023-03-10T02:27:11.621" v="1593"/>
          <ac:inkMkLst>
            <pc:docMk/>
            <pc:sldMk cId="1816459769" sldId="296"/>
            <ac:inkMk id="68" creationId="{6A8292B6-8967-D70E-3BF8-FDA85E66DA4E}"/>
          </ac:inkMkLst>
        </pc:inkChg>
        <pc:inkChg chg="add mod">
          <ac:chgData name="MeiYi TAN" userId="f9f029c9-d743-4d60-9f2c-e74bdec1ab07" providerId="ADAL" clId="{3F661D7B-FD69-4DAB-B4D0-73E523D840BB}" dt="2023-03-10T02:27:11.621" v="1593"/>
          <ac:inkMkLst>
            <pc:docMk/>
            <pc:sldMk cId="1816459769" sldId="296"/>
            <ac:inkMk id="69" creationId="{F38F8BB1-7210-F1C5-1176-CB5111929A49}"/>
          </ac:inkMkLst>
        </pc:inkChg>
        <pc:inkChg chg="add mod">
          <ac:chgData name="MeiYi TAN" userId="f9f029c9-d743-4d60-9f2c-e74bdec1ab07" providerId="ADAL" clId="{3F661D7B-FD69-4DAB-B4D0-73E523D840BB}" dt="2023-03-10T02:27:11.621" v="1593"/>
          <ac:inkMkLst>
            <pc:docMk/>
            <pc:sldMk cId="1816459769" sldId="296"/>
            <ac:inkMk id="70" creationId="{E45C3C3E-96A1-B811-F116-1D54257D8FF6}"/>
          </ac:inkMkLst>
        </pc:inkChg>
        <pc:inkChg chg="add mod">
          <ac:chgData name="MeiYi TAN" userId="f9f029c9-d743-4d60-9f2c-e74bdec1ab07" providerId="ADAL" clId="{3F661D7B-FD69-4DAB-B4D0-73E523D840BB}" dt="2023-03-10T02:27:11.621" v="1593"/>
          <ac:inkMkLst>
            <pc:docMk/>
            <pc:sldMk cId="1816459769" sldId="296"/>
            <ac:inkMk id="71" creationId="{0FBC6AC1-07C2-AE97-F345-303A8A93F5FC}"/>
          </ac:inkMkLst>
        </pc:inkChg>
        <pc:inkChg chg="add mod">
          <ac:chgData name="MeiYi TAN" userId="f9f029c9-d743-4d60-9f2c-e74bdec1ab07" providerId="ADAL" clId="{3F661D7B-FD69-4DAB-B4D0-73E523D840BB}" dt="2023-03-10T02:27:11.621" v="1593"/>
          <ac:inkMkLst>
            <pc:docMk/>
            <pc:sldMk cId="1816459769" sldId="296"/>
            <ac:inkMk id="72" creationId="{D7611288-F596-7558-FDA7-F7D6143712CE}"/>
          </ac:inkMkLst>
        </pc:inkChg>
        <pc:inkChg chg="add mod">
          <ac:chgData name="MeiYi TAN" userId="f9f029c9-d743-4d60-9f2c-e74bdec1ab07" providerId="ADAL" clId="{3F661D7B-FD69-4DAB-B4D0-73E523D840BB}" dt="2023-03-10T02:27:11.621" v="1593"/>
          <ac:inkMkLst>
            <pc:docMk/>
            <pc:sldMk cId="1816459769" sldId="296"/>
            <ac:inkMk id="73" creationId="{82BDC8F0-51BA-965F-E516-C9D253FBA0AB}"/>
          </ac:inkMkLst>
        </pc:inkChg>
        <pc:inkChg chg="add mod">
          <ac:chgData name="MeiYi TAN" userId="f9f029c9-d743-4d60-9f2c-e74bdec1ab07" providerId="ADAL" clId="{3F661D7B-FD69-4DAB-B4D0-73E523D840BB}" dt="2023-03-10T02:27:11.621" v="1593"/>
          <ac:inkMkLst>
            <pc:docMk/>
            <pc:sldMk cId="1816459769" sldId="296"/>
            <ac:inkMk id="74" creationId="{CF6FC175-0ACB-B25D-7654-61956CB99F8C}"/>
          </ac:inkMkLst>
        </pc:inkChg>
        <pc:inkChg chg="add mod">
          <ac:chgData name="MeiYi TAN" userId="f9f029c9-d743-4d60-9f2c-e74bdec1ab07" providerId="ADAL" clId="{3F661D7B-FD69-4DAB-B4D0-73E523D840BB}" dt="2023-03-10T02:27:11.621" v="1593"/>
          <ac:inkMkLst>
            <pc:docMk/>
            <pc:sldMk cId="1816459769" sldId="296"/>
            <ac:inkMk id="75" creationId="{F7DCE729-16B0-80F0-DF0C-3BE6C9F91C70}"/>
          </ac:inkMkLst>
        </pc:inkChg>
        <pc:inkChg chg="add mod">
          <ac:chgData name="MeiYi TAN" userId="f9f029c9-d743-4d60-9f2c-e74bdec1ab07" providerId="ADAL" clId="{3F661D7B-FD69-4DAB-B4D0-73E523D840BB}" dt="2023-03-10T02:27:18.705" v="1602"/>
          <ac:inkMkLst>
            <pc:docMk/>
            <pc:sldMk cId="1816459769" sldId="296"/>
            <ac:inkMk id="77" creationId="{E030E9D9-4A7E-9249-632B-02DF17D42492}"/>
          </ac:inkMkLst>
        </pc:inkChg>
        <pc:inkChg chg="add mod">
          <ac:chgData name="MeiYi TAN" userId="f9f029c9-d743-4d60-9f2c-e74bdec1ab07" providerId="ADAL" clId="{3F661D7B-FD69-4DAB-B4D0-73E523D840BB}" dt="2023-03-10T02:27:18.705" v="1602"/>
          <ac:inkMkLst>
            <pc:docMk/>
            <pc:sldMk cId="1816459769" sldId="296"/>
            <ac:inkMk id="78" creationId="{BC76280D-C4AA-03A6-B46C-C03AE94DD088}"/>
          </ac:inkMkLst>
        </pc:inkChg>
        <pc:inkChg chg="add mod">
          <ac:chgData name="MeiYi TAN" userId="f9f029c9-d743-4d60-9f2c-e74bdec1ab07" providerId="ADAL" clId="{3F661D7B-FD69-4DAB-B4D0-73E523D840BB}" dt="2023-03-10T02:27:18.705" v="1602"/>
          <ac:inkMkLst>
            <pc:docMk/>
            <pc:sldMk cId="1816459769" sldId="296"/>
            <ac:inkMk id="79" creationId="{09F342DD-4EBD-044B-569B-CA192165F9D6}"/>
          </ac:inkMkLst>
        </pc:inkChg>
        <pc:inkChg chg="add mod">
          <ac:chgData name="MeiYi TAN" userId="f9f029c9-d743-4d60-9f2c-e74bdec1ab07" providerId="ADAL" clId="{3F661D7B-FD69-4DAB-B4D0-73E523D840BB}" dt="2023-03-10T02:27:18.705" v="1602"/>
          <ac:inkMkLst>
            <pc:docMk/>
            <pc:sldMk cId="1816459769" sldId="296"/>
            <ac:inkMk id="80" creationId="{430282D0-2FB3-56DC-6719-0EDAC1243160}"/>
          </ac:inkMkLst>
        </pc:inkChg>
        <pc:inkChg chg="add mod">
          <ac:chgData name="MeiYi TAN" userId="f9f029c9-d743-4d60-9f2c-e74bdec1ab07" providerId="ADAL" clId="{3F661D7B-FD69-4DAB-B4D0-73E523D840BB}" dt="2023-03-10T02:27:18.705" v="1602"/>
          <ac:inkMkLst>
            <pc:docMk/>
            <pc:sldMk cId="1816459769" sldId="296"/>
            <ac:inkMk id="81" creationId="{EFDA5F8D-85A0-31E8-E7B7-C82E64AA231B}"/>
          </ac:inkMkLst>
        </pc:inkChg>
        <pc:inkChg chg="add mod">
          <ac:chgData name="MeiYi TAN" userId="f9f029c9-d743-4d60-9f2c-e74bdec1ab07" providerId="ADAL" clId="{3F661D7B-FD69-4DAB-B4D0-73E523D840BB}" dt="2023-03-10T02:27:18.705" v="1602"/>
          <ac:inkMkLst>
            <pc:docMk/>
            <pc:sldMk cId="1816459769" sldId="296"/>
            <ac:inkMk id="82" creationId="{C3093EAE-8ADA-8B3B-491F-A1E27B8B4C99}"/>
          </ac:inkMkLst>
        </pc:inkChg>
        <pc:inkChg chg="add mod">
          <ac:chgData name="MeiYi TAN" userId="f9f029c9-d743-4d60-9f2c-e74bdec1ab07" providerId="ADAL" clId="{3F661D7B-FD69-4DAB-B4D0-73E523D840BB}" dt="2023-03-10T02:27:18.705" v="1602"/>
          <ac:inkMkLst>
            <pc:docMk/>
            <pc:sldMk cId="1816459769" sldId="296"/>
            <ac:inkMk id="83" creationId="{6ACD0BEF-9FA0-C1D2-3C92-445F80266CF9}"/>
          </ac:inkMkLst>
        </pc:inkChg>
        <pc:inkChg chg="add mod">
          <ac:chgData name="MeiYi TAN" userId="f9f029c9-d743-4d60-9f2c-e74bdec1ab07" providerId="ADAL" clId="{3F661D7B-FD69-4DAB-B4D0-73E523D840BB}" dt="2023-03-10T02:27:18.705" v="1602"/>
          <ac:inkMkLst>
            <pc:docMk/>
            <pc:sldMk cId="1816459769" sldId="296"/>
            <ac:inkMk id="84" creationId="{F046FEB9-384A-955F-75FE-A28634640093}"/>
          </ac:inkMkLst>
        </pc:inkChg>
        <pc:inkChg chg="add">
          <ac:chgData name="MeiYi TAN" userId="f9f029c9-d743-4d60-9f2c-e74bdec1ab07" providerId="ADAL" clId="{3F661D7B-FD69-4DAB-B4D0-73E523D840BB}" dt="2023-03-10T02:27:35.801" v="1606" actId="9405"/>
          <ac:inkMkLst>
            <pc:docMk/>
            <pc:sldMk cId="1816459769" sldId="296"/>
            <ac:inkMk id="87" creationId="{A397469A-5DDD-F92B-7012-F3C40ECBB754}"/>
          </ac:inkMkLst>
        </pc:inkChg>
        <pc:inkChg chg="add">
          <ac:chgData name="MeiYi TAN" userId="f9f029c9-d743-4d60-9f2c-e74bdec1ab07" providerId="ADAL" clId="{3F661D7B-FD69-4DAB-B4D0-73E523D840BB}" dt="2023-03-10T02:27:37.158" v="1607" actId="9405"/>
          <ac:inkMkLst>
            <pc:docMk/>
            <pc:sldMk cId="1816459769" sldId="296"/>
            <ac:inkMk id="88" creationId="{B95A2966-5EF8-B1A1-80DD-C4813A728E29}"/>
          </ac:inkMkLst>
        </pc:inkChg>
        <pc:inkChg chg="add">
          <ac:chgData name="MeiYi TAN" userId="f9f029c9-d743-4d60-9f2c-e74bdec1ab07" providerId="ADAL" clId="{3F661D7B-FD69-4DAB-B4D0-73E523D840BB}" dt="2023-03-10T02:29:05.672" v="1663" actId="9405"/>
          <ac:inkMkLst>
            <pc:docMk/>
            <pc:sldMk cId="1816459769" sldId="296"/>
            <ac:inkMk id="95" creationId="{4C6B9A06-0456-C3AB-8AF1-D2431B89D037}"/>
          </ac:inkMkLst>
        </pc:inkChg>
        <pc:inkChg chg="add del mod">
          <ac:chgData name="MeiYi TAN" userId="f9f029c9-d743-4d60-9f2c-e74bdec1ab07" providerId="ADAL" clId="{3F661D7B-FD69-4DAB-B4D0-73E523D840BB}" dt="2023-03-10T02:29:14.438" v="1681" actId="9405"/>
          <ac:inkMkLst>
            <pc:docMk/>
            <pc:sldMk cId="1816459769" sldId="296"/>
            <ac:inkMk id="96" creationId="{BB865838-8D7B-D95C-0867-F98A72AF7B46}"/>
          </ac:inkMkLst>
        </pc:inkChg>
        <pc:inkChg chg="add del mod">
          <ac:chgData name="MeiYi TAN" userId="f9f029c9-d743-4d60-9f2c-e74bdec1ab07" providerId="ADAL" clId="{3F661D7B-FD69-4DAB-B4D0-73E523D840BB}" dt="2023-03-10T02:29:13.769" v="1680" actId="9405"/>
          <ac:inkMkLst>
            <pc:docMk/>
            <pc:sldMk cId="1816459769" sldId="296"/>
            <ac:inkMk id="97" creationId="{91A4317D-0ECC-9E62-86D3-80BB74242384}"/>
          </ac:inkMkLst>
        </pc:inkChg>
        <pc:inkChg chg="add del mod">
          <ac:chgData name="MeiYi TAN" userId="f9f029c9-d743-4d60-9f2c-e74bdec1ab07" providerId="ADAL" clId="{3F661D7B-FD69-4DAB-B4D0-73E523D840BB}" dt="2023-03-10T02:29:13.319" v="1679"/>
          <ac:inkMkLst>
            <pc:docMk/>
            <pc:sldMk cId="1816459769" sldId="296"/>
            <ac:inkMk id="98" creationId="{E80C6FE6-A2F6-24A5-EDB8-07FE477907A8}"/>
          </ac:inkMkLst>
        </pc:inkChg>
        <pc:inkChg chg="add del mod">
          <ac:chgData name="MeiYi TAN" userId="f9f029c9-d743-4d60-9f2c-e74bdec1ab07" providerId="ADAL" clId="{3F661D7B-FD69-4DAB-B4D0-73E523D840BB}" dt="2023-03-10T02:29:12.759" v="1677"/>
          <ac:inkMkLst>
            <pc:docMk/>
            <pc:sldMk cId="1816459769" sldId="296"/>
            <ac:inkMk id="100" creationId="{CEBF8278-9F1D-0ABB-2BF2-BF16C43CB92C}"/>
          </ac:inkMkLst>
        </pc:inkChg>
        <pc:inkChg chg="add del">
          <ac:chgData name="MeiYi TAN" userId="f9f029c9-d743-4d60-9f2c-e74bdec1ab07" providerId="ADAL" clId="{3F661D7B-FD69-4DAB-B4D0-73E523D840BB}" dt="2023-03-10T02:29:12.206" v="1675" actId="9405"/>
          <ac:inkMkLst>
            <pc:docMk/>
            <pc:sldMk cId="1816459769" sldId="296"/>
            <ac:inkMk id="102" creationId="{0575444C-3498-3BBB-0FA5-63D5624793CF}"/>
          </ac:inkMkLst>
        </pc:inkChg>
        <pc:inkChg chg="add del">
          <ac:chgData name="MeiYi TAN" userId="f9f029c9-d743-4d60-9f2c-e74bdec1ab07" providerId="ADAL" clId="{3F661D7B-FD69-4DAB-B4D0-73E523D840BB}" dt="2023-03-10T02:29:11.605" v="1674" actId="9405"/>
          <ac:inkMkLst>
            <pc:docMk/>
            <pc:sldMk cId="1816459769" sldId="296"/>
            <ac:inkMk id="103" creationId="{BF3D7ACD-947F-2C7F-AF33-F70AAE0BDF49}"/>
          </ac:inkMkLst>
        </pc:inkChg>
        <pc:inkChg chg="add del">
          <ac:chgData name="MeiYi TAN" userId="f9f029c9-d743-4d60-9f2c-e74bdec1ab07" providerId="ADAL" clId="{3F661D7B-FD69-4DAB-B4D0-73E523D840BB}" dt="2023-03-10T02:29:11.237" v="1673" actId="9405"/>
          <ac:inkMkLst>
            <pc:docMk/>
            <pc:sldMk cId="1816459769" sldId="296"/>
            <ac:inkMk id="104" creationId="{380F7D8D-F63C-D00F-9F04-C4C7AAC84AE5}"/>
          </ac:inkMkLst>
        </pc:inkChg>
        <pc:inkChg chg="add mod">
          <ac:chgData name="MeiYi TAN" userId="f9f029c9-d743-4d60-9f2c-e74bdec1ab07" providerId="ADAL" clId="{3F661D7B-FD69-4DAB-B4D0-73E523D840BB}" dt="2023-03-10T02:29:22.675" v="1688"/>
          <ac:inkMkLst>
            <pc:docMk/>
            <pc:sldMk cId="1816459769" sldId="296"/>
            <ac:inkMk id="105" creationId="{26D608CF-298C-1E92-6919-D03923E63331}"/>
          </ac:inkMkLst>
        </pc:inkChg>
        <pc:inkChg chg="add mod">
          <ac:chgData name="MeiYi TAN" userId="f9f029c9-d743-4d60-9f2c-e74bdec1ab07" providerId="ADAL" clId="{3F661D7B-FD69-4DAB-B4D0-73E523D840BB}" dt="2023-03-10T02:29:22.675" v="1688"/>
          <ac:inkMkLst>
            <pc:docMk/>
            <pc:sldMk cId="1816459769" sldId="296"/>
            <ac:inkMk id="106" creationId="{A9E1A8EC-D9E6-D716-7E92-B58410BC7643}"/>
          </ac:inkMkLst>
        </pc:inkChg>
        <pc:inkChg chg="add mod">
          <ac:chgData name="MeiYi TAN" userId="f9f029c9-d743-4d60-9f2c-e74bdec1ab07" providerId="ADAL" clId="{3F661D7B-FD69-4DAB-B4D0-73E523D840BB}" dt="2023-03-10T02:29:22.675" v="1688"/>
          <ac:inkMkLst>
            <pc:docMk/>
            <pc:sldMk cId="1816459769" sldId="296"/>
            <ac:inkMk id="107" creationId="{7FB2C37C-677F-AD0D-7A4C-22523C7FA246}"/>
          </ac:inkMkLst>
        </pc:inkChg>
        <pc:inkChg chg="add">
          <ac:chgData name="MeiYi TAN" userId="f9f029c9-d743-4d60-9f2c-e74bdec1ab07" providerId="ADAL" clId="{3F661D7B-FD69-4DAB-B4D0-73E523D840BB}" dt="2023-03-10T02:29:20.857" v="1685" actId="9405"/>
          <ac:inkMkLst>
            <pc:docMk/>
            <pc:sldMk cId="1816459769" sldId="296"/>
            <ac:inkMk id="108" creationId="{A21ABD8D-643D-6974-34DB-7A5B33C994B2}"/>
          </ac:inkMkLst>
        </pc:inkChg>
        <pc:inkChg chg="add mod">
          <ac:chgData name="MeiYi TAN" userId="f9f029c9-d743-4d60-9f2c-e74bdec1ab07" providerId="ADAL" clId="{3F661D7B-FD69-4DAB-B4D0-73E523D840BB}" dt="2023-03-10T02:29:22.675" v="1688"/>
          <ac:inkMkLst>
            <pc:docMk/>
            <pc:sldMk cId="1816459769" sldId="296"/>
            <ac:inkMk id="109" creationId="{0A0634F9-6518-B277-AA44-2C9CD28786E6}"/>
          </ac:inkMkLst>
        </pc:inkChg>
        <pc:inkChg chg="add mod">
          <ac:chgData name="MeiYi TAN" userId="f9f029c9-d743-4d60-9f2c-e74bdec1ab07" providerId="ADAL" clId="{3F661D7B-FD69-4DAB-B4D0-73E523D840BB}" dt="2023-03-10T02:29:22.675" v="1688"/>
          <ac:inkMkLst>
            <pc:docMk/>
            <pc:sldMk cId="1816459769" sldId="296"/>
            <ac:inkMk id="110" creationId="{82555CA0-B1A7-43AC-4092-2A00A01EE93F}"/>
          </ac:inkMkLst>
        </pc:inkChg>
        <pc:inkChg chg="add mod">
          <ac:chgData name="MeiYi TAN" userId="f9f029c9-d743-4d60-9f2c-e74bdec1ab07" providerId="ADAL" clId="{3F661D7B-FD69-4DAB-B4D0-73E523D840BB}" dt="2023-03-10T02:30:00.265" v="1699"/>
          <ac:inkMkLst>
            <pc:docMk/>
            <pc:sldMk cId="1816459769" sldId="296"/>
            <ac:inkMk id="114" creationId="{0C596B76-4BBE-DCF5-6845-5652A3CF9D2B}"/>
          </ac:inkMkLst>
        </pc:inkChg>
        <pc:inkChg chg="add mod">
          <ac:chgData name="MeiYi TAN" userId="f9f029c9-d743-4d60-9f2c-e74bdec1ab07" providerId="ADAL" clId="{3F661D7B-FD69-4DAB-B4D0-73E523D840BB}" dt="2023-03-10T02:30:00.265" v="1699"/>
          <ac:inkMkLst>
            <pc:docMk/>
            <pc:sldMk cId="1816459769" sldId="296"/>
            <ac:inkMk id="115" creationId="{440269F6-1078-8AE9-EAAD-704C7E7FBA32}"/>
          </ac:inkMkLst>
        </pc:inkChg>
        <pc:inkChg chg="add mod">
          <ac:chgData name="MeiYi TAN" userId="f9f029c9-d743-4d60-9f2c-e74bdec1ab07" providerId="ADAL" clId="{3F661D7B-FD69-4DAB-B4D0-73E523D840BB}" dt="2023-03-10T02:30:00.265" v="1699"/>
          <ac:inkMkLst>
            <pc:docMk/>
            <pc:sldMk cId="1816459769" sldId="296"/>
            <ac:inkMk id="116" creationId="{B73FFE0D-973F-295D-EEE7-776F0A011F2B}"/>
          </ac:inkMkLst>
        </pc:inkChg>
        <pc:inkChg chg="add mod">
          <ac:chgData name="MeiYi TAN" userId="f9f029c9-d743-4d60-9f2c-e74bdec1ab07" providerId="ADAL" clId="{3F661D7B-FD69-4DAB-B4D0-73E523D840BB}" dt="2023-03-10T02:30:00.265" v="1699"/>
          <ac:inkMkLst>
            <pc:docMk/>
            <pc:sldMk cId="1816459769" sldId="296"/>
            <ac:inkMk id="118" creationId="{A55E0905-7FEA-3DD5-D8AF-828DAF945172}"/>
          </ac:inkMkLst>
        </pc:inkChg>
      </pc:sldChg>
      <pc:sldChg chg="addSp delSp add del mod">
        <pc:chgData name="MeiYi TAN" userId="f9f029c9-d743-4d60-9f2c-e74bdec1ab07" providerId="ADAL" clId="{3F661D7B-FD69-4DAB-B4D0-73E523D840BB}" dt="2023-03-10T02:36:25.775" v="1917" actId="2696"/>
        <pc:sldMkLst>
          <pc:docMk/>
          <pc:sldMk cId="1309471314" sldId="297"/>
        </pc:sldMkLst>
        <pc:picChg chg="add">
          <ac:chgData name="MeiYi TAN" userId="f9f029c9-d743-4d60-9f2c-e74bdec1ab07" providerId="ADAL" clId="{3F661D7B-FD69-4DAB-B4D0-73E523D840BB}" dt="2023-03-09T14:03:47.718" v="66" actId="22"/>
          <ac:picMkLst>
            <pc:docMk/>
            <pc:sldMk cId="1309471314" sldId="297"/>
            <ac:picMk id="4" creationId="{B5307053-CAA5-81AC-72AF-80DCE0A1F7A8}"/>
          </ac:picMkLst>
        </pc:picChg>
        <pc:picChg chg="del">
          <ac:chgData name="MeiYi TAN" userId="f9f029c9-d743-4d60-9f2c-e74bdec1ab07" providerId="ADAL" clId="{3F661D7B-FD69-4DAB-B4D0-73E523D840BB}" dt="2023-03-09T14:03:47.453" v="65" actId="478"/>
          <ac:picMkLst>
            <pc:docMk/>
            <pc:sldMk cId="1309471314" sldId="297"/>
            <ac:picMk id="5" creationId="{3250F618-41CE-9CF8-AB6F-CE928C2B2035}"/>
          </ac:picMkLst>
        </pc:picChg>
      </pc:sldChg>
      <pc:sldChg chg="addSp delSp modSp add mod delAnim modAnim">
        <pc:chgData name="MeiYi TAN" userId="f9f029c9-d743-4d60-9f2c-e74bdec1ab07" providerId="ADAL" clId="{3F661D7B-FD69-4DAB-B4D0-73E523D840BB}" dt="2023-03-10T02:35:31.121" v="1912" actId="478"/>
        <pc:sldMkLst>
          <pc:docMk/>
          <pc:sldMk cId="1412230769" sldId="298"/>
        </pc:sldMkLst>
        <pc:spChg chg="add mod">
          <ac:chgData name="MeiYi TAN" userId="f9f029c9-d743-4d60-9f2c-e74bdec1ab07" providerId="ADAL" clId="{3F661D7B-FD69-4DAB-B4D0-73E523D840BB}" dt="2023-03-10T02:35:29.324" v="1911" actId="20577"/>
          <ac:spMkLst>
            <pc:docMk/>
            <pc:sldMk cId="1412230769" sldId="298"/>
            <ac:spMk id="4" creationId="{DD3B1BE8-3A4A-07AF-802F-278A2EA57A18}"/>
          </ac:spMkLst>
        </pc:spChg>
        <pc:spChg chg="del">
          <ac:chgData name="MeiYi TAN" userId="f9f029c9-d743-4d60-9f2c-e74bdec1ab07" providerId="ADAL" clId="{3F661D7B-FD69-4DAB-B4D0-73E523D840BB}" dt="2023-03-10T02:34:14.083" v="1831" actId="478"/>
          <ac:spMkLst>
            <pc:docMk/>
            <pc:sldMk cId="1412230769" sldId="298"/>
            <ac:spMk id="89" creationId="{555DA152-727C-301B-BD71-E0AB36CC1048}"/>
          </ac:spMkLst>
        </pc:spChg>
        <pc:spChg chg="del">
          <ac:chgData name="MeiYi TAN" userId="f9f029c9-d743-4d60-9f2c-e74bdec1ab07" providerId="ADAL" clId="{3F661D7B-FD69-4DAB-B4D0-73E523D840BB}" dt="2023-03-10T02:34:14.083" v="1831" actId="478"/>
          <ac:spMkLst>
            <pc:docMk/>
            <pc:sldMk cId="1412230769" sldId="298"/>
            <ac:spMk id="90" creationId="{DF324206-EEB3-05F9-F636-79EA09EEA995}"/>
          </ac:spMkLst>
        </pc:spChg>
        <pc:spChg chg="del">
          <ac:chgData name="MeiYi TAN" userId="f9f029c9-d743-4d60-9f2c-e74bdec1ab07" providerId="ADAL" clId="{3F661D7B-FD69-4DAB-B4D0-73E523D840BB}" dt="2023-03-10T02:34:14.083" v="1831" actId="478"/>
          <ac:spMkLst>
            <pc:docMk/>
            <pc:sldMk cId="1412230769" sldId="298"/>
            <ac:spMk id="91" creationId="{FA45EAEA-9527-9281-9427-233F44EAA5B9}"/>
          </ac:spMkLst>
        </pc:spChg>
        <pc:spChg chg="del">
          <ac:chgData name="MeiYi TAN" userId="f9f029c9-d743-4d60-9f2c-e74bdec1ab07" providerId="ADAL" clId="{3F661D7B-FD69-4DAB-B4D0-73E523D840BB}" dt="2023-03-10T02:34:14.083" v="1831" actId="478"/>
          <ac:spMkLst>
            <pc:docMk/>
            <pc:sldMk cId="1412230769" sldId="298"/>
            <ac:spMk id="92" creationId="{A21C5523-9630-5472-9B5A-2B9002DFC354}"/>
          </ac:spMkLst>
        </pc:spChg>
        <pc:spChg chg="del">
          <ac:chgData name="MeiYi TAN" userId="f9f029c9-d743-4d60-9f2c-e74bdec1ab07" providerId="ADAL" clId="{3F661D7B-FD69-4DAB-B4D0-73E523D840BB}" dt="2023-03-10T02:34:14.083" v="1831" actId="478"/>
          <ac:spMkLst>
            <pc:docMk/>
            <pc:sldMk cId="1412230769" sldId="298"/>
            <ac:spMk id="93" creationId="{961FF428-145F-8C5B-ED13-FA3D145FCD72}"/>
          </ac:spMkLst>
        </pc:spChg>
        <pc:spChg chg="del">
          <ac:chgData name="MeiYi TAN" userId="f9f029c9-d743-4d60-9f2c-e74bdec1ab07" providerId="ADAL" clId="{3F661D7B-FD69-4DAB-B4D0-73E523D840BB}" dt="2023-03-10T02:34:14.083" v="1831" actId="478"/>
          <ac:spMkLst>
            <pc:docMk/>
            <pc:sldMk cId="1412230769" sldId="298"/>
            <ac:spMk id="94" creationId="{6A4E44F4-4A0C-09CB-996D-2316D797439B}"/>
          </ac:spMkLst>
        </pc:spChg>
        <pc:spChg chg="mod">
          <ac:chgData name="MeiYi TAN" userId="f9f029c9-d743-4d60-9f2c-e74bdec1ab07" providerId="ADAL" clId="{3F661D7B-FD69-4DAB-B4D0-73E523D840BB}" dt="2023-03-10T02:34:54.330" v="1856" actId="6549"/>
          <ac:spMkLst>
            <pc:docMk/>
            <pc:sldMk cId="1412230769" sldId="298"/>
            <ac:spMk id="120" creationId="{C2828A63-93B4-3ECF-C809-72E7DCC44EA5}"/>
          </ac:spMkLst>
        </pc:spChg>
        <pc:spChg chg="del">
          <ac:chgData name="MeiYi TAN" userId="f9f029c9-d743-4d60-9f2c-e74bdec1ab07" providerId="ADAL" clId="{3F661D7B-FD69-4DAB-B4D0-73E523D840BB}" dt="2023-03-10T02:34:59.224" v="1857" actId="478"/>
          <ac:spMkLst>
            <pc:docMk/>
            <pc:sldMk cId="1412230769" sldId="298"/>
            <ac:spMk id="121" creationId="{08D5AF2C-7AD3-C5B0-AE98-56F2FD8D038A}"/>
          </ac:spMkLst>
        </pc:spChg>
        <pc:spChg chg="mod">
          <ac:chgData name="MeiYi TAN" userId="f9f029c9-d743-4d60-9f2c-e74bdec1ab07" providerId="ADAL" clId="{3F661D7B-FD69-4DAB-B4D0-73E523D840BB}" dt="2023-03-10T02:35:04.191" v="1859" actId="20577"/>
          <ac:spMkLst>
            <pc:docMk/>
            <pc:sldMk cId="1412230769" sldId="298"/>
            <ac:spMk id="122" creationId="{1D4DB38D-BE76-B773-D12A-AE61D55EA6B9}"/>
          </ac:spMkLst>
        </pc:spChg>
        <pc:spChg chg="del">
          <ac:chgData name="MeiYi TAN" userId="f9f029c9-d743-4d60-9f2c-e74bdec1ab07" providerId="ADAL" clId="{3F661D7B-FD69-4DAB-B4D0-73E523D840BB}" dt="2023-03-10T02:34:59.224" v="1857" actId="478"/>
          <ac:spMkLst>
            <pc:docMk/>
            <pc:sldMk cId="1412230769" sldId="298"/>
            <ac:spMk id="123" creationId="{5FD521CE-E5BA-D0B9-BF4E-CB8DC81B38DB}"/>
          </ac:spMkLst>
        </pc:spChg>
        <pc:picChg chg="del">
          <ac:chgData name="MeiYi TAN" userId="f9f029c9-d743-4d60-9f2c-e74bdec1ab07" providerId="ADAL" clId="{3F661D7B-FD69-4DAB-B4D0-73E523D840BB}" dt="2023-03-10T02:35:31.121" v="1912" actId="478"/>
          <ac:picMkLst>
            <pc:docMk/>
            <pc:sldMk cId="1412230769" sldId="298"/>
            <ac:picMk id="5" creationId="{3250F618-41CE-9CF8-AB6F-CE928C2B2035}"/>
          </ac:picMkLst>
        </pc:picChg>
      </pc:sldChg>
      <pc:sldChg chg="del">
        <pc:chgData name="MeiYi TAN" userId="f9f029c9-d743-4d60-9f2c-e74bdec1ab07" providerId="ADAL" clId="{3F661D7B-FD69-4DAB-B4D0-73E523D840BB}" dt="2023-03-09T14:01:34.084" v="48" actId="47"/>
        <pc:sldMkLst>
          <pc:docMk/>
          <pc:sldMk cId="3638446103" sldId="303"/>
        </pc:sldMkLst>
      </pc:sldChg>
      <pc:sldChg chg="del">
        <pc:chgData name="MeiYi TAN" userId="f9f029c9-d743-4d60-9f2c-e74bdec1ab07" providerId="ADAL" clId="{3F661D7B-FD69-4DAB-B4D0-73E523D840BB}" dt="2023-03-09T14:01:34.084" v="48" actId="47"/>
        <pc:sldMkLst>
          <pc:docMk/>
          <pc:sldMk cId="2557982727" sldId="304"/>
        </pc:sldMkLst>
      </pc:sldChg>
      <pc:sldChg chg="del">
        <pc:chgData name="MeiYi TAN" userId="f9f029c9-d743-4d60-9f2c-e74bdec1ab07" providerId="ADAL" clId="{3F661D7B-FD69-4DAB-B4D0-73E523D840BB}" dt="2023-03-09T14:01:34.084" v="48" actId="47"/>
        <pc:sldMkLst>
          <pc:docMk/>
          <pc:sldMk cId="303723525" sldId="305"/>
        </pc:sldMkLst>
      </pc:sldChg>
      <pc:sldChg chg="del">
        <pc:chgData name="MeiYi TAN" userId="f9f029c9-d743-4d60-9f2c-e74bdec1ab07" providerId="ADAL" clId="{3F661D7B-FD69-4DAB-B4D0-73E523D840BB}" dt="2023-03-09T14:01:34.084" v="48" actId="47"/>
        <pc:sldMkLst>
          <pc:docMk/>
          <pc:sldMk cId="364039144" sldId="306"/>
        </pc:sldMkLst>
      </pc:sldChg>
      <pc:sldChg chg="del">
        <pc:chgData name="MeiYi TAN" userId="f9f029c9-d743-4d60-9f2c-e74bdec1ab07" providerId="ADAL" clId="{3F661D7B-FD69-4DAB-B4D0-73E523D840BB}" dt="2023-03-09T14:01:34.084" v="48" actId="47"/>
        <pc:sldMkLst>
          <pc:docMk/>
          <pc:sldMk cId="1339311323" sldId="307"/>
        </pc:sldMkLst>
      </pc:sldChg>
    </pc:docChg>
  </pc:docChgLst>
  <pc:docChgLst>
    <pc:chgData name="TAN Mei Yi [Harrisdale Senior High School]" userId="f9f029c9-d743-4d60-9f2c-e74bdec1ab07" providerId="ADAL" clId="{F5D9525F-F42D-4793-A437-E116E24B8C02}"/>
    <pc:docChg chg="custSel addSld delSld modSld">
      <pc:chgData name="TAN Mei Yi [Harrisdale Senior High School]" userId="f9f029c9-d743-4d60-9f2c-e74bdec1ab07" providerId="ADAL" clId="{F5D9525F-F42D-4793-A437-E116E24B8C02}" dt="2023-03-17T02:49:12.014" v="1083" actId="20577"/>
      <pc:docMkLst>
        <pc:docMk/>
      </pc:docMkLst>
      <pc:sldChg chg="del">
        <pc:chgData name="TAN Mei Yi [Harrisdale Senior High School]" userId="f9f029c9-d743-4d60-9f2c-e74bdec1ab07" providerId="ADAL" clId="{F5D9525F-F42D-4793-A437-E116E24B8C02}" dt="2023-03-17T01:30:04.889" v="70" actId="47"/>
        <pc:sldMkLst>
          <pc:docMk/>
          <pc:sldMk cId="2606308892" sldId="257"/>
        </pc:sldMkLst>
      </pc:sldChg>
      <pc:sldChg chg="del">
        <pc:chgData name="TAN Mei Yi [Harrisdale Senior High School]" userId="f9f029c9-d743-4d60-9f2c-e74bdec1ab07" providerId="ADAL" clId="{F5D9525F-F42D-4793-A437-E116E24B8C02}" dt="2023-03-17T01:30:04.889" v="70" actId="47"/>
        <pc:sldMkLst>
          <pc:docMk/>
          <pc:sldMk cId="2295786798" sldId="258"/>
        </pc:sldMkLst>
      </pc:sldChg>
      <pc:sldChg chg="del">
        <pc:chgData name="TAN Mei Yi [Harrisdale Senior High School]" userId="f9f029c9-d743-4d60-9f2c-e74bdec1ab07" providerId="ADAL" clId="{F5D9525F-F42D-4793-A437-E116E24B8C02}" dt="2023-03-17T01:30:04.889" v="70" actId="47"/>
        <pc:sldMkLst>
          <pc:docMk/>
          <pc:sldMk cId="3549722304" sldId="259"/>
        </pc:sldMkLst>
      </pc:sldChg>
      <pc:sldChg chg="del">
        <pc:chgData name="TAN Mei Yi [Harrisdale Senior High School]" userId="f9f029c9-d743-4d60-9f2c-e74bdec1ab07" providerId="ADAL" clId="{F5D9525F-F42D-4793-A437-E116E24B8C02}" dt="2023-03-17T01:30:04.889" v="70" actId="47"/>
        <pc:sldMkLst>
          <pc:docMk/>
          <pc:sldMk cId="752510683" sldId="260"/>
        </pc:sldMkLst>
      </pc:sldChg>
      <pc:sldChg chg="del">
        <pc:chgData name="TAN Mei Yi [Harrisdale Senior High School]" userId="f9f029c9-d743-4d60-9f2c-e74bdec1ab07" providerId="ADAL" clId="{F5D9525F-F42D-4793-A437-E116E24B8C02}" dt="2023-03-17T01:30:04.889" v="70" actId="47"/>
        <pc:sldMkLst>
          <pc:docMk/>
          <pc:sldMk cId="3141336886" sldId="265"/>
        </pc:sldMkLst>
      </pc:sldChg>
      <pc:sldChg chg="del">
        <pc:chgData name="TAN Mei Yi [Harrisdale Senior High School]" userId="f9f029c9-d743-4d60-9f2c-e74bdec1ab07" providerId="ADAL" clId="{F5D9525F-F42D-4793-A437-E116E24B8C02}" dt="2023-03-17T01:30:04.889" v="70" actId="47"/>
        <pc:sldMkLst>
          <pc:docMk/>
          <pc:sldMk cId="3401258836" sldId="266"/>
        </pc:sldMkLst>
      </pc:sldChg>
      <pc:sldChg chg="del">
        <pc:chgData name="TAN Mei Yi [Harrisdale Senior High School]" userId="f9f029c9-d743-4d60-9f2c-e74bdec1ab07" providerId="ADAL" clId="{F5D9525F-F42D-4793-A437-E116E24B8C02}" dt="2023-03-17T01:30:04.889" v="70" actId="47"/>
        <pc:sldMkLst>
          <pc:docMk/>
          <pc:sldMk cId="3400704113" sldId="268"/>
        </pc:sldMkLst>
      </pc:sldChg>
      <pc:sldChg chg="del">
        <pc:chgData name="TAN Mei Yi [Harrisdale Senior High School]" userId="f9f029c9-d743-4d60-9f2c-e74bdec1ab07" providerId="ADAL" clId="{F5D9525F-F42D-4793-A437-E116E24B8C02}" dt="2023-03-17T01:30:04.889" v="70" actId="47"/>
        <pc:sldMkLst>
          <pc:docMk/>
          <pc:sldMk cId="3266348731" sldId="269"/>
        </pc:sldMkLst>
      </pc:sldChg>
      <pc:sldChg chg="del">
        <pc:chgData name="TAN Mei Yi [Harrisdale Senior High School]" userId="f9f029c9-d743-4d60-9f2c-e74bdec1ab07" providerId="ADAL" clId="{F5D9525F-F42D-4793-A437-E116E24B8C02}" dt="2023-03-17T01:30:04.889" v="70" actId="47"/>
        <pc:sldMkLst>
          <pc:docMk/>
          <pc:sldMk cId="1686747282" sldId="270"/>
        </pc:sldMkLst>
      </pc:sldChg>
      <pc:sldChg chg="del">
        <pc:chgData name="TAN Mei Yi [Harrisdale Senior High School]" userId="f9f029c9-d743-4d60-9f2c-e74bdec1ab07" providerId="ADAL" clId="{F5D9525F-F42D-4793-A437-E116E24B8C02}" dt="2023-03-17T01:30:04.889" v="70" actId="47"/>
        <pc:sldMkLst>
          <pc:docMk/>
          <pc:sldMk cId="3364547943" sldId="271"/>
        </pc:sldMkLst>
      </pc:sldChg>
      <pc:sldChg chg="del">
        <pc:chgData name="TAN Mei Yi [Harrisdale Senior High School]" userId="f9f029c9-d743-4d60-9f2c-e74bdec1ab07" providerId="ADAL" clId="{F5D9525F-F42D-4793-A437-E116E24B8C02}" dt="2023-03-17T01:30:04.889" v="70" actId="47"/>
        <pc:sldMkLst>
          <pc:docMk/>
          <pc:sldMk cId="1791804202" sldId="272"/>
        </pc:sldMkLst>
      </pc:sldChg>
      <pc:sldChg chg="modSp mod">
        <pc:chgData name="TAN Mei Yi [Harrisdale Senior High School]" userId="f9f029c9-d743-4d60-9f2c-e74bdec1ab07" providerId="ADAL" clId="{F5D9525F-F42D-4793-A437-E116E24B8C02}" dt="2023-03-17T01:40:05.838" v="814" actId="20577"/>
        <pc:sldMkLst>
          <pc:docMk/>
          <pc:sldMk cId="3000480193" sldId="288"/>
        </pc:sldMkLst>
        <pc:spChg chg="mod">
          <ac:chgData name="TAN Mei Yi [Harrisdale Senior High School]" userId="f9f029c9-d743-4d60-9f2c-e74bdec1ab07" providerId="ADAL" clId="{F5D9525F-F42D-4793-A437-E116E24B8C02}" dt="2023-03-17T01:40:05.838" v="814" actId="20577"/>
          <ac:spMkLst>
            <pc:docMk/>
            <pc:sldMk cId="3000480193" sldId="288"/>
            <ac:spMk id="5" creationId="{00000000-0000-0000-0000-000000000000}"/>
          </ac:spMkLst>
        </pc:spChg>
      </pc:sldChg>
      <pc:sldChg chg="modSp mod">
        <pc:chgData name="TAN Mei Yi [Harrisdale Senior High School]" userId="f9f029c9-d743-4d60-9f2c-e74bdec1ab07" providerId="ADAL" clId="{F5D9525F-F42D-4793-A437-E116E24B8C02}" dt="2023-03-17T01:25:51.698" v="63" actId="20577"/>
        <pc:sldMkLst>
          <pc:docMk/>
          <pc:sldMk cId="2226349418" sldId="292"/>
        </pc:sldMkLst>
        <pc:spChg chg="mod">
          <ac:chgData name="TAN Mei Yi [Harrisdale Senior High School]" userId="f9f029c9-d743-4d60-9f2c-e74bdec1ab07" providerId="ADAL" clId="{F5D9525F-F42D-4793-A437-E116E24B8C02}" dt="2023-03-17T01:25:43.613" v="20" actId="20577"/>
          <ac:spMkLst>
            <pc:docMk/>
            <pc:sldMk cId="2226349418" sldId="292"/>
            <ac:spMk id="21" creationId="{8E7845BC-DC72-44E1-BABF-6AFB4DC3022D}"/>
          </ac:spMkLst>
        </pc:spChg>
        <pc:spChg chg="mod">
          <ac:chgData name="TAN Mei Yi [Harrisdale Senior High School]" userId="f9f029c9-d743-4d60-9f2c-e74bdec1ab07" providerId="ADAL" clId="{F5D9525F-F42D-4793-A437-E116E24B8C02}" dt="2023-03-17T01:25:51.698" v="63" actId="20577"/>
          <ac:spMkLst>
            <pc:docMk/>
            <pc:sldMk cId="2226349418" sldId="292"/>
            <ac:spMk id="22" creationId="{046BE2BE-401B-43B6-9F59-E6AE635E14BD}"/>
          </ac:spMkLst>
        </pc:spChg>
      </pc:sldChg>
      <pc:sldChg chg="del">
        <pc:chgData name="TAN Mei Yi [Harrisdale Senior High School]" userId="f9f029c9-d743-4d60-9f2c-e74bdec1ab07" providerId="ADAL" clId="{F5D9525F-F42D-4793-A437-E116E24B8C02}" dt="2023-03-17T01:30:04.889" v="70" actId="47"/>
        <pc:sldMkLst>
          <pc:docMk/>
          <pc:sldMk cId="1839490353" sldId="308"/>
        </pc:sldMkLst>
      </pc:sldChg>
      <pc:sldChg chg="del">
        <pc:chgData name="TAN Mei Yi [Harrisdale Senior High School]" userId="f9f029c9-d743-4d60-9f2c-e74bdec1ab07" providerId="ADAL" clId="{F5D9525F-F42D-4793-A437-E116E24B8C02}" dt="2023-03-17T01:30:04.889" v="70" actId="47"/>
        <pc:sldMkLst>
          <pc:docMk/>
          <pc:sldMk cId="3951545500" sldId="309"/>
        </pc:sldMkLst>
      </pc:sldChg>
      <pc:sldChg chg="del">
        <pc:chgData name="TAN Mei Yi [Harrisdale Senior High School]" userId="f9f029c9-d743-4d60-9f2c-e74bdec1ab07" providerId="ADAL" clId="{F5D9525F-F42D-4793-A437-E116E24B8C02}" dt="2023-03-17T01:30:04.889" v="70" actId="47"/>
        <pc:sldMkLst>
          <pc:docMk/>
          <pc:sldMk cId="1594853329" sldId="310"/>
        </pc:sldMkLst>
      </pc:sldChg>
      <pc:sldChg chg="del">
        <pc:chgData name="TAN Mei Yi [Harrisdale Senior High School]" userId="f9f029c9-d743-4d60-9f2c-e74bdec1ab07" providerId="ADAL" clId="{F5D9525F-F42D-4793-A437-E116E24B8C02}" dt="2023-03-17T01:30:04.889" v="70" actId="47"/>
        <pc:sldMkLst>
          <pc:docMk/>
          <pc:sldMk cId="3790420550" sldId="311"/>
        </pc:sldMkLst>
      </pc:sldChg>
      <pc:sldChg chg="del">
        <pc:chgData name="TAN Mei Yi [Harrisdale Senior High School]" userId="f9f029c9-d743-4d60-9f2c-e74bdec1ab07" providerId="ADAL" clId="{F5D9525F-F42D-4793-A437-E116E24B8C02}" dt="2023-03-17T01:30:04.889" v="70" actId="47"/>
        <pc:sldMkLst>
          <pc:docMk/>
          <pc:sldMk cId="2095706600" sldId="312"/>
        </pc:sldMkLst>
      </pc:sldChg>
      <pc:sldChg chg="del">
        <pc:chgData name="TAN Mei Yi [Harrisdale Senior High School]" userId="f9f029c9-d743-4d60-9f2c-e74bdec1ab07" providerId="ADAL" clId="{F5D9525F-F42D-4793-A437-E116E24B8C02}" dt="2023-03-17T01:30:04.889" v="70" actId="47"/>
        <pc:sldMkLst>
          <pc:docMk/>
          <pc:sldMk cId="1990818733" sldId="313"/>
        </pc:sldMkLst>
      </pc:sldChg>
      <pc:sldChg chg="del">
        <pc:chgData name="TAN Mei Yi [Harrisdale Senior High School]" userId="f9f029c9-d743-4d60-9f2c-e74bdec1ab07" providerId="ADAL" clId="{F5D9525F-F42D-4793-A437-E116E24B8C02}" dt="2023-03-17T01:30:04.889" v="70" actId="47"/>
        <pc:sldMkLst>
          <pc:docMk/>
          <pc:sldMk cId="3094949442" sldId="314"/>
        </pc:sldMkLst>
      </pc:sldChg>
      <pc:sldChg chg="modSp add mod">
        <pc:chgData name="TAN Mei Yi [Harrisdale Senior High School]" userId="f9f029c9-d743-4d60-9f2c-e74bdec1ab07" providerId="ADAL" clId="{F5D9525F-F42D-4793-A437-E116E24B8C02}" dt="2023-03-17T01:36:07.733" v="363" actId="20577"/>
        <pc:sldMkLst>
          <pc:docMk/>
          <pc:sldMk cId="3554718882" sldId="548"/>
        </pc:sldMkLst>
        <pc:spChg chg="mod">
          <ac:chgData name="TAN Mei Yi [Harrisdale Senior High School]" userId="f9f029c9-d743-4d60-9f2c-e74bdec1ab07" providerId="ADAL" clId="{F5D9525F-F42D-4793-A437-E116E24B8C02}" dt="2023-03-17T01:36:07.733" v="363" actId="20577"/>
          <ac:spMkLst>
            <pc:docMk/>
            <pc:sldMk cId="3554718882" sldId="548"/>
            <ac:spMk id="71" creationId="{9EBEE264-396E-4E54-8000-6F24F770F99A}"/>
          </ac:spMkLst>
        </pc:spChg>
      </pc:sldChg>
      <pc:sldChg chg="addSp modSp add">
        <pc:chgData name="TAN Mei Yi [Harrisdale Senior High School]" userId="f9f029c9-d743-4d60-9f2c-e74bdec1ab07" providerId="ADAL" clId="{F5D9525F-F42D-4793-A437-E116E24B8C02}" dt="2023-03-17T01:36:28.068" v="372"/>
        <pc:sldMkLst>
          <pc:docMk/>
          <pc:sldMk cId="3063221053" sldId="554"/>
        </pc:sldMkLst>
        <pc:spChg chg="add mod">
          <ac:chgData name="TAN Mei Yi [Harrisdale Senior High School]" userId="f9f029c9-d743-4d60-9f2c-e74bdec1ab07" providerId="ADAL" clId="{F5D9525F-F42D-4793-A437-E116E24B8C02}" dt="2023-03-17T01:36:28.068" v="372"/>
          <ac:spMkLst>
            <pc:docMk/>
            <pc:sldMk cId="3063221053" sldId="554"/>
            <ac:spMk id="2" creationId="{DBCDFD26-6492-A888-B87C-A6F8B8BB318C}"/>
          </ac:spMkLst>
        </pc:spChg>
      </pc:sldChg>
      <pc:sldChg chg="addSp delSp modSp add mod">
        <pc:chgData name="TAN Mei Yi [Harrisdale Senior High School]" userId="f9f029c9-d743-4d60-9f2c-e74bdec1ab07" providerId="ADAL" clId="{F5D9525F-F42D-4793-A437-E116E24B8C02}" dt="2023-03-17T01:36:13.584" v="365"/>
        <pc:sldMkLst>
          <pc:docMk/>
          <pc:sldMk cId="1789405768" sldId="556"/>
        </pc:sldMkLst>
        <pc:spChg chg="add mod">
          <ac:chgData name="TAN Mei Yi [Harrisdale Senior High School]" userId="f9f029c9-d743-4d60-9f2c-e74bdec1ab07" providerId="ADAL" clId="{F5D9525F-F42D-4793-A437-E116E24B8C02}" dt="2023-03-17T01:36:13.584" v="365"/>
          <ac:spMkLst>
            <pc:docMk/>
            <pc:sldMk cId="1789405768" sldId="556"/>
            <ac:spMk id="4" creationId="{D1BADCB1-DBB6-4153-4AF3-67962014BFFC}"/>
          </ac:spMkLst>
        </pc:spChg>
        <pc:spChg chg="del">
          <ac:chgData name="TAN Mei Yi [Harrisdale Senior High School]" userId="f9f029c9-d743-4d60-9f2c-e74bdec1ab07" providerId="ADAL" clId="{F5D9525F-F42D-4793-A437-E116E24B8C02}" dt="2023-03-17T01:36:13.235" v="364" actId="478"/>
          <ac:spMkLst>
            <pc:docMk/>
            <pc:sldMk cId="1789405768" sldId="556"/>
            <ac:spMk id="6" creationId="{9EBEE264-396E-4E54-8000-6F24F770F99A}"/>
          </ac:spMkLst>
        </pc:spChg>
      </pc:sldChg>
      <pc:sldChg chg="addSp delSp modSp add mod">
        <pc:chgData name="TAN Mei Yi [Harrisdale Senior High School]" userId="f9f029c9-d743-4d60-9f2c-e74bdec1ab07" providerId="ADAL" clId="{F5D9525F-F42D-4793-A437-E116E24B8C02}" dt="2023-03-17T01:36:19.756" v="369"/>
        <pc:sldMkLst>
          <pc:docMk/>
          <pc:sldMk cId="3099332800" sldId="559"/>
        </pc:sldMkLst>
        <pc:spChg chg="add mod">
          <ac:chgData name="TAN Mei Yi [Harrisdale Senior High School]" userId="f9f029c9-d743-4d60-9f2c-e74bdec1ab07" providerId="ADAL" clId="{F5D9525F-F42D-4793-A437-E116E24B8C02}" dt="2023-03-17T01:36:19.756" v="369"/>
          <ac:spMkLst>
            <pc:docMk/>
            <pc:sldMk cId="3099332800" sldId="559"/>
            <ac:spMk id="4" creationId="{E601CD9D-C6CB-A755-788C-85B96F185162}"/>
          </ac:spMkLst>
        </pc:spChg>
        <pc:spChg chg="del">
          <ac:chgData name="TAN Mei Yi [Harrisdale Senior High School]" userId="f9f029c9-d743-4d60-9f2c-e74bdec1ab07" providerId="ADAL" clId="{F5D9525F-F42D-4793-A437-E116E24B8C02}" dt="2023-03-17T01:36:19.572" v="368" actId="478"/>
          <ac:spMkLst>
            <pc:docMk/>
            <pc:sldMk cId="3099332800" sldId="559"/>
            <ac:spMk id="6" creationId="{9EBEE264-396E-4E54-8000-6F24F770F99A}"/>
          </ac:spMkLst>
        </pc:spChg>
      </pc:sldChg>
      <pc:sldChg chg="addSp delSp modSp add mod">
        <pc:chgData name="TAN Mei Yi [Harrisdale Senior High School]" userId="f9f029c9-d743-4d60-9f2c-e74bdec1ab07" providerId="ADAL" clId="{F5D9525F-F42D-4793-A437-E116E24B8C02}" dt="2023-03-17T01:36:23.769" v="371"/>
        <pc:sldMkLst>
          <pc:docMk/>
          <pc:sldMk cId="2359057682" sldId="560"/>
        </pc:sldMkLst>
        <pc:spChg chg="add mod">
          <ac:chgData name="TAN Mei Yi [Harrisdale Senior High School]" userId="f9f029c9-d743-4d60-9f2c-e74bdec1ab07" providerId="ADAL" clId="{F5D9525F-F42D-4793-A437-E116E24B8C02}" dt="2023-03-17T01:36:23.769" v="371"/>
          <ac:spMkLst>
            <pc:docMk/>
            <pc:sldMk cId="2359057682" sldId="560"/>
            <ac:spMk id="2" creationId="{0D81D0D6-68AB-F085-70F4-D63B81F953FF}"/>
          </ac:spMkLst>
        </pc:spChg>
        <pc:spChg chg="del">
          <ac:chgData name="TAN Mei Yi [Harrisdale Senior High School]" userId="f9f029c9-d743-4d60-9f2c-e74bdec1ab07" providerId="ADAL" clId="{F5D9525F-F42D-4793-A437-E116E24B8C02}" dt="2023-03-17T01:36:23.548" v="370" actId="478"/>
          <ac:spMkLst>
            <pc:docMk/>
            <pc:sldMk cId="2359057682" sldId="560"/>
            <ac:spMk id="20" creationId="{9EBEE264-396E-4E54-8000-6F24F770F99A}"/>
          </ac:spMkLst>
        </pc:spChg>
      </pc:sldChg>
      <pc:sldChg chg="addSp delSp modSp add mod">
        <pc:chgData name="TAN Mei Yi [Harrisdale Senior High School]" userId="f9f029c9-d743-4d60-9f2c-e74bdec1ab07" providerId="ADAL" clId="{F5D9525F-F42D-4793-A437-E116E24B8C02}" dt="2023-03-17T01:36:32.668" v="374"/>
        <pc:sldMkLst>
          <pc:docMk/>
          <pc:sldMk cId="1384065172" sldId="564"/>
        </pc:sldMkLst>
        <pc:spChg chg="del">
          <ac:chgData name="TAN Mei Yi [Harrisdale Senior High School]" userId="f9f029c9-d743-4d60-9f2c-e74bdec1ab07" providerId="ADAL" clId="{F5D9525F-F42D-4793-A437-E116E24B8C02}" dt="2023-03-17T01:36:32.386" v="373" actId="478"/>
          <ac:spMkLst>
            <pc:docMk/>
            <pc:sldMk cId="1384065172" sldId="564"/>
            <ac:spMk id="4" creationId="{ADC61CF9-700A-9873-8899-330C30A28096}"/>
          </ac:spMkLst>
        </pc:spChg>
        <pc:spChg chg="add mod">
          <ac:chgData name="TAN Mei Yi [Harrisdale Senior High School]" userId="f9f029c9-d743-4d60-9f2c-e74bdec1ab07" providerId="ADAL" clId="{F5D9525F-F42D-4793-A437-E116E24B8C02}" dt="2023-03-17T01:36:32.668" v="374"/>
          <ac:spMkLst>
            <pc:docMk/>
            <pc:sldMk cId="1384065172" sldId="564"/>
            <ac:spMk id="5" creationId="{9B98120B-C1C0-8814-5F11-4C477FD55260}"/>
          </ac:spMkLst>
        </pc:spChg>
      </pc:sldChg>
      <pc:sldChg chg="addSp delSp modSp add mod">
        <pc:chgData name="TAN Mei Yi [Harrisdale Senior High School]" userId="f9f029c9-d743-4d60-9f2c-e74bdec1ab07" providerId="ADAL" clId="{F5D9525F-F42D-4793-A437-E116E24B8C02}" dt="2023-03-17T01:36:16.848" v="367"/>
        <pc:sldMkLst>
          <pc:docMk/>
          <pc:sldMk cId="1976712290" sldId="565"/>
        </pc:sldMkLst>
        <pc:spChg chg="add mod">
          <ac:chgData name="TAN Mei Yi [Harrisdale Senior High School]" userId="f9f029c9-d743-4d60-9f2c-e74bdec1ab07" providerId="ADAL" clId="{F5D9525F-F42D-4793-A437-E116E24B8C02}" dt="2023-03-17T01:36:16.848" v="367"/>
          <ac:spMkLst>
            <pc:docMk/>
            <pc:sldMk cId="1976712290" sldId="565"/>
            <ac:spMk id="4" creationId="{9973513F-903D-29A5-8D51-79544C84D5B1}"/>
          </ac:spMkLst>
        </pc:spChg>
        <pc:spChg chg="del">
          <ac:chgData name="TAN Mei Yi [Harrisdale Senior High School]" userId="f9f029c9-d743-4d60-9f2c-e74bdec1ab07" providerId="ADAL" clId="{F5D9525F-F42D-4793-A437-E116E24B8C02}" dt="2023-03-17T01:36:16.636" v="366" actId="478"/>
          <ac:spMkLst>
            <pc:docMk/>
            <pc:sldMk cId="1976712290" sldId="565"/>
            <ac:spMk id="7" creationId="{3C33A46A-593E-4060-821F-A6452B42CC09}"/>
          </ac:spMkLst>
        </pc:spChg>
      </pc:sldChg>
      <pc:sldChg chg="addSp delSp modSp add mod">
        <pc:chgData name="TAN Mei Yi [Harrisdale Senior High School]" userId="f9f029c9-d743-4d60-9f2c-e74bdec1ab07" providerId="ADAL" clId="{F5D9525F-F42D-4793-A437-E116E24B8C02}" dt="2023-03-17T01:36:46.089" v="381"/>
        <pc:sldMkLst>
          <pc:docMk/>
          <pc:sldMk cId="3882738070" sldId="573"/>
        </pc:sldMkLst>
        <pc:spChg chg="mod">
          <ac:chgData name="TAN Mei Yi [Harrisdale Senior High School]" userId="f9f029c9-d743-4d60-9f2c-e74bdec1ab07" providerId="ADAL" clId="{F5D9525F-F42D-4793-A437-E116E24B8C02}" dt="2023-03-17T01:36:43.230" v="379" actId="6549"/>
          <ac:spMkLst>
            <pc:docMk/>
            <pc:sldMk cId="3882738070" sldId="573"/>
            <ac:spMk id="2" creationId="{55D98FEF-61C3-824B-BCC0-67B01E55ED23}"/>
          </ac:spMkLst>
        </pc:spChg>
        <pc:spChg chg="add mod">
          <ac:chgData name="TAN Mei Yi [Harrisdale Senior High School]" userId="f9f029c9-d743-4d60-9f2c-e74bdec1ab07" providerId="ADAL" clId="{F5D9525F-F42D-4793-A437-E116E24B8C02}" dt="2023-03-17T01:36:46.089" v="381"/>
          <ac:spMkLst>
            <pc:docMk/>
            <pc:sldMk cId="3882738070" sldId="573"/>
            <ac:spMk id="3" creationId="{F76B1798-683D-156F-2934-48E9333264F0}"/>
          </ac:spMkLst>
        </pc:spChg>
        <pc:spChg chg="del">
          <ac:chgData name="TAN Mei Yi [Harrisdale Senior High School]" userId="f9f029c9-d743-4d60-9f2c-e74bdec1ab07" providerId="ADAL" clId="{F5D9525F-F42D-4793-A437-E116E24B8C02}" dt="2023-03-17T01:36:45.737" v="380" actId="478"/>
          <ac:spMkLst>
            <pc:docMk/>
            <pc:sldMk cId="3882738070" sldId="573"/>
            <ac:spMk id="6" creationId="{5B9F9F24-C8D6-81AE-106F-991073CD0EF7}"/>
          </ac:spMkLst>
        </pc:spChg>
      </pc:sldChg>
      <pc:sldChg chg="addSp delSp modSp add mod">
        <pc:chgData name="TAN Mei Yi [Harrisdale Senior High School]" userId="f9f029c9-d743-4d60-9f2c-e74bdec1ab07" providerId="ADAL" clId="{F5D9525F-F42D-4793-A437-E116E24B8C02}" dt="2023-03-17T01:37:38.303" v="383"/>
        <pc:sldMkLst>
          <pc:docMk/>
          <pc:sldMk cId="3292186429" sldId="585"/>
        </pc:sldMkLst>
        <pc:spChg chg="add mod">
          <ac:chgData name="TAN Mei Yi [Harrisdale Senior High School]" userId="f9f029c9-d743-4d60-9f2c-e74bdec1ab07" providerId="ADAL" clId="{F5D9525F-F42D-4793-A437-E116E24B8C02}" dt="2023-03-17T01:37:38.303" v="383"/>
          <ac:spMkLst>
            <pc:docMk/>
            <pc:sldMk cId="3292186429" sldId="585"/>
            <ac:spMk id="3" creationId="{2AC4B7EE-D02A-D887-0420-E1F1FA1D03F6}"/>
          </ac:spMkLst>
        </pc:spChg>
        <pc:spChg chg="del">
          <ac:chgData name="TAN Mei Yi [Harrisdale Senior High School]" userId="f9f029c9-d743-4d60-9f2c-e74bdec1ab07" providerId="ADAL" clId="{F5D9525F-F42D-4793-A437-E116E24B8C02}" dt="2023-03-17T01:37:37.972" v="382" actId="478"/>
          <ac:spMkLst>
            <pc:docMk/>
            <pc:sldMk cId="3292186429" sldId="585"/>
            <ac:spMk id="20" creationId="{9EBEE264-396E-4E54-8000-6F24F770F99A}"/>
          </ac:spMkLst>
        </pc:spChg>
      </pc:sldChg>
      <pc:sldChg chg="addSp delSp modSp add mod delAnim modAnim">
        <pc:chgData name="TAN Mei Yi [Harrisdale Senior High School]" userId="f9f029c9-d743-4d60-9f2c-e74bdec1ab07" providerId="ADAL" clId="{F5D9525F-F42D-4793-A437-E116E24B8C02}" dt="2023-03-17T02:49:12.014" v="1083" actId="20577"/>
        <pc:sldMkLst>
          <pc:docMk/>
          <pc:sldMk cId="1153950275" sldId="586"/>
        </pc:sldMkLst>
        <pc:spChg chg="add mod">
          <ac:chgData name="TAN Mei Yi [Harrisdale Senior High School]" userId="f9f029c9-d743-4d60-9f2c-e74bdec1ab07" providerId="ADAL" clId="{F5D9525F-F42D-4793-A437-E116E24B8C02}" dt="2023-03-17T01:54:57.739" v="875" actId="1076"/>
          <ac:spMkLst>
            <pc:docMk/>
            <pc:sldMk cId="1153950275" sldId="586"/>
            <ac:spMk id="3" creationId="{76E4C47E-F639-A833-7D79-2C493E8C6275}"/>
          </ac:spMkLst>
        </pc:spChg>
        <pc:spChg chg="add mod">
          <ac:chgData name="TAN Mei Yi [Harrisdale Senior High School]" userId="f9f029c9-d743-4d60-9f2c-e74bdec1ab07" providerId="ADAL" clId="{F5D9525F-F42D-4793-A437-E116E24B8C02}" dt="2023-03-17T01:55:02.951" v="878" actId="20577"/>
          <ac:spMkLst>
            <pc:docMk/>
            <pc:sldMk cId="1153950275" sldId="586"/>
            <ac:spMk id="4" creationId="{15C728F6-D823-745C-EEDF-72E8F127B2A4}"/>
          </ac:spMkLst>
        </pc:spChg>
        <pc:spChg chg="mod">
          <ac:chgData name="TAN Mei Yi [Harrisdale Senior High School]" userId="f9f029c9-d743-4d60-9f2c-e74bdec1ab07" providerId="ADAL" clId="{F5D9525F-F42D-4793-A437-E116E24B8C02}" dt="2023-03-17T01:54:50.907" v="870" actId="1076"/>
          <ac:spMkLst>
            <pc:docMk/>
            <pc:sldMk cId="1153950275" sldId="586"/>
            <ac:spMk id="6" creationId="{3BB71D0D-422A-45F4-82F7-A607B4D6700F}"/>
          </ac:spMkLst>
        </pc:spChg>
        <pc:spChg chg="del">
          <ac:chgData name="TAN Mei Yi [Harrisdale Senior High School]" userId="f9f029c9-d743-4d60-9f2c-e74bdec1ab07" providerId="ADAL" clId="{F5D9525F-F42D-4793-A437-E116E24B8C02}" dt="2023-03-17T01:37:45.835" v="384" actId="478"/>
          <ac:spMkLst>
            <pc:docMk/>
            <pc:sldMk cId="1153950275" sldId="586"/>
            <ac:spMk id="7" creationId="{E6AB474D-6E90-4E65-9683-B4D5357303DF}"/>
          </ac:spMkLst>
        </pc:spChg>
        <pc:spChg chg="mod">
          <ac:chgData name="TAN Mei Yi [Harrisdale Senior High School]" userId="f9f029c9-d743-4d60-9f2c-e74bdec1ab07" providerId="ADAL" clId="{F5D9525F-F42D-4793-A437-E116E24B8C02}" dt="2023-03-17T01:53:46.494" v="817" actId="20577"/>
          <ac:spMkLst>
            <pc:docMk/>
            <pc:sldMk cId="1153950275" sldId="586"/>
            <ac:spMk id="8" creationId="{806745C4-844C-C342-B92F-C33E2AD0B9AF}"/>
          </ac:spMkLst>
        </pc:spChg>
        <pc:spChg chg="del">
          <ac:chgData name="TAN Mei Yi [Harrisdale Senior High School]" userId="f9f029c9-d743-4d60-9f2c-e74bdec1ab07" providerId="ADAL" clId="{F5D9525F-F42D-4793-A437-E116E24B8C02}" dt="2023-03-17T01:37:45.835" v="384" actId="478"/>
          <ac:spMkLst>
            <pc:docMk/>
            <pc:sldMk cId="1153950275" sldId="586"/>
            <ac:spMk id="9" creationId="{EDC1E8B4-11F7-471C-B04B-52673004A62D}"/>
          </ac:spMkLst>
        </pc:spChg>
        <pc:spChg chg="add mod">
          <ac:chgData name="TAN Mei Yi [Harrisdale Senior High School]" userId="f9f029c9-d743-4d60-9f2c-e74bdec1ab07" providerId="ADAL" clId="{F5D9525F-F42D-4793-A437-E116E24B8C02}" dt="2023-03-17T01:55:17.743" v="883" actId="1076"/>
          <ac:spMkLst>
            <pc:docMk/>
            <pc:sldMk cId="1153950275" sldId="586"/>
            <ac:spMk id="10" creationId="{E1D9FD84-9F9C-01E6-9464-858CC3B7A1B9}"/>
          </ac:spMkLst>
        </pc:spChg>
        <pc:spChg chg="add mod">
          <ac:chgData name="TAN Mei Yi [Harrisdale Senior High School]" userId="f9f029c9-d743-4d60-9f2c-e74bdec1ab07" providerId="ADAL" clId="{F5D9525F-F42D-4793-A437-E116E24B8C02}" dt="2023-03-17T01:55:21.637" v="884" actId="1076"/>
          <ac:spMkLst>
            <pc:docMk/>
            <pc:sldMk cId="1153950275" sldId="586"/>
            <ac:spMk id="11" creationId="{937650A1-F94D-8DC5-D763-4F2F20DA646C}"/>
          </ac:spMkLst>
        </pc:spChg>
        <pc:spChg chg="add mod">
          <ac:chgData name="TAN Mei Yi [Harrisdale Senior High School]" userId="f9f029c9-d743-4d60-9f2c-e74bdec1ab07" providerId="ADAL" clId="{F5D9525F-F42D-4793-A437-E116E24B8C02}" dt="2023-03-17T01:55:32.293" v="891" actId="6549"/>
          <ac:spMkLst>
            <pc:docMk/>
            <pc:sldMk cId="1153950275" sldId="586"/>
            <ac:spMk id="12" creationId="{590D9E3C-469B-F20F-6CC6-E70151DD9590}"/>
          </ac:spMkLst>
        </pc:spChg>
        <pc:spChg chg="add mod">
          <ac:chgData name="TAN Mei Yi [Harrisdale Senior High School]" userId="f9f029c9-d743-4d60-9f2c-e74bdec1ab07" providerId="ADAL" clId="{F5D9525F-F42D-4793-A437-E116E24B8C02}" dt="2023-03-17T01:56:11.474" v="898" actId="20577"/>
          <ac:spMkLst>
            <pc:docMk/>
            <pc:sldMk cId="1153950275" sldId="586"/>
            <ac:spMk id="13" creationId="{FD3E0DE6-6FDE-2719-7587-91D91E829142}"/>
          </ac:spMkLst>
        </pc:spChg>
        <pc:spChg chg="add mod">
          <ac:chgData name="TAN Mei Yi [Harrisdale Senior High School]" userId="f9f029c9-d743-4d60-9f2c-e74bdec1ab07" providerId="ADAL" clId="{F5D9525F-F42D-4793-A437-E116E24B8C02}" dt="2023-03-17T01:56:21.647" v="904" actId="20577"/>
          <ac:spMkLst>
            <pc:docMk/>
            <pc:sldMk cId="1153950275" sldId="586"/>
            <ac:spMk id="14" creationId="{C715DA77-1343-1B4B-4F2E-AA904908CB88}"/>
          </ac:spMkLst>
        </pc:spChg>
        <pc:spChg chg="add del mod">
          <ac:chgData name="TAN Mei Yi [Harrisdale Senior High School]" userId="f9f029c9-d743-4d60-9f2c-e74bdec1ab07" providerId="ADAL" clId="{F5D9525F-F42D-4793-A437-E116E24B8C02}" dt="2023-03-17T01:59:02.673" v="976" actId="478"/>
          <ac:spMkLst>
            <pc:docMk/>
            <pc:sldMk cId="1153950275" sldId="586"/>
            <ac:spMk id="15" creationId="{E60FDEAE-7B4A-5D79-3A6B-7D0C30FC80C1}"/>
          </ac:spMkLst>
        </pc:spChg>
        <pc:spChg chg="add del mod">
          <ac:chgData name="TAN Mei Yi [Harrisdale Senior High School]" userId="f9f029c9-d743-4d60-9f2c-e74bdec1ab07" providerId="ADAL" clId="{F5D9525F-F42D-4793-A437-E116E24B8C02}" dt="2023-03-17T01:59:02.673" v="976" actId="478"/>
          <ac:spMkLst>
            <pc:docMk/>
            <pc:sldMk cId="1153950275" sldId="586"/>
            <ac:spMk id="16" creationId="{5CD10993-B676-3E95-B57F-4D6A39CBBC27}"/>
          </ac:spMkLst>
        </pc:spChg>
        <pc:spChg chg="add mod">
          <ac:chgData name="TAN Mei Yi [Harrisdale Senior High School]" userId="f9f029c9-d743-4d60-9f2c-e74bdec1ab07" providerId="ADAL" clId="{F5D9525F-F42D-4793-A437-E116E24B8C02}" dt="2023-03-17T01:57:24.194" v="932" actId="1076"/>
          <ac:spMkLst>
            <pc:docMk/>
            <pc:sldMk cId="1153950275" sldId="586"/>
            <ac:spMk id="17" creationId="{05915BE1-225A-3F15-4E36-F70F7E9C1065}"/>
          </ac:spMkLst>
        </pc:spChg>
        <pc:spChg chg="add mod">
          <ac:chgData name="TAN Mei Yi [Harrisdale Senior High School]" userId="f9f029c9-d743-4d60-9f2c-e74bdec1ab07" providerId="ADAL" clId="{F5D9525F-F42D-4793-A437-E116E24B8C02}" dt="2023-03-17T01:58:36.120" v="975" actId="1076"/>
          <ac:spMkLst>
            <pc:docMk/>
            <pc:sldMk cId="1153950275" sldId="586"/>
            <ac:spMk id="18" creationId="{F382D302-4284-05C6-2398-04D8A736E183}"/>
          </ac:spMkLst>
        </pc:spChg>
        <pc:spChg chg="add mod">
          <ac:chgData name="TAN Mei Yi [Harrisdale Senior High School]" userId="f9f029c9-d743-4d60-9f2c-e74bdec1ab07" providerId="ADAL" clId="{F5D9525F-F42D-4793-A437-E116E24B8C02}" dt="2023-03-17T02:49:12.014" v="1083" actId="20577"/>
          <ac:spMkLst>
            <pc:docMk/>
            <pc:sldMk cId="1153950275" sldId="586"/>
            <ac:spMk id="19" creationId="{78A89D5C-001A-7FF8-73C1-A2543C67DFA0}"/>
          </ac:spMkLst>
        </pc:spChg>
        <pc:graphicFrameChg chg="add mod modGraphic">
          <ac:chgData name="TAN Mei Yi [Harrisdale Senior High School]" userId="f9f029c9-d743-4d60-9f2c-e74bdec1ab07" providerId="ADAL" clId="{F5D9525F-F42D-4793-A437-E116E24B8C02}" dt="2023-03-17T01:54:23.076" v="827" actId="1076"/>
          <ac:graphicFrameMkLst>
            <pc:docMk/>
            <pc:sldMk cId="1153950275" sldId="586"/>
            <ac:graphicFrameMk id="2" creationId="{43836F48-3F0F-B817-EDA3-F8BC70AF12F7}"/>
          </ac:graphicFrameMkLst>
        </pc:graphicFrameChg>
      </pc:sldChg>
      <pc:sldChg chg="addSp delSp modSp add mod delAnim modAnim">
        <pc:chgData name="TAN Mei Yi [Harrisdale Senior High School]" userId="f9f029c9-d743-4d60-9f2c-e74bdec1ab07" providerId="ADAL" clId="{F5D9525F-F42D-4793-A437-E116E24B8C02}" dt="2023-03-17T02:42:44.962" v="1078" actId="20577"/>
        <pc:sldMkLst>
          <pc:docMk/>
          <pc:sldMk cId="4063479745" sldId="587"/>
        </pc:sldMkLst>
        <pc:spChg chg="add mod">
          <ac:chgData name="TAN Mei Yi [Harrisdale Senior High School]" userId="f9f029c9-d743-4d60-9f2c-e74bdec1ab07" providerId="ADAL" clId="{F5D9525F-F42D-4793-A437-E116E24B8C02}" dt="2023-03-17T02:34:35.360" v="1015" actId="20577"/>
          <ac:spMkLst>
            <pc:docMk/>
            <pc:sldMk cId="4063479745" sldId="587"/>
            <ac:spMk id="2" creationId="{2BF15ECB-E4D5-5943-25CF-F51FD483771D}"/>
          </ac:spMkLst>
        </pc:spChg>
        <pc:spChg chg="add del mod">
          <ac:chgData name="TAN Mei Yi [Harrisdale Senior High School]" userId="f9f029c9-d743-4d60-9f2c-e74bdec1ab07" providerId="ADAL" clId="{F5D9525F-F42D-4793-A437-E116E24B8C02}" dt="2023-03-17T02:34:43.839" v="1018" actId="478"/>
          <ac:spMkLst>
            <pc:docMk/>
            <pc:sldMk cId="4063479745" sldId="587"/>
            <ac:spMk id="4" creationId="{70C7DF95-DEC5-8719-2415-A6D82C6C8CC7}"/>
          </ac:spMkLst>
        </pc:spChg>
        <pc:spChg chg="del mod">
          <ac:chgData name="TAN Mei Yi [Harrisdale Senior High School]" userId="f9f029c9-d743-4d60-9f2c-e74bdec1ab07" providerId="ADAL" clId="{F5D9525F-F42D-4793-A437-E116E24B8C02}" dt="2023-03-17T02:34:17.862" v="1001" actId="478"/>
          <ac:spMkLst>
            <pc:docMk/>
            <pc:sldMk cId="4063479745" sldId="587"/>
            <ac:spMk id="6" creationId="{3BB71D0D-422A-45F4-82F7-A607B4D6700F}"/>
          </ac:spMkLst>
        </pc:spChg>
        <pc:spChg chg="add mod">
          <ac:chgData name="TAN Mei Yi [Harrisdale Senior High School]" userId="f9f029c9-d743-4d60-9f2c-e74bdec1ab07" providerId="ADAL" clId="{F5D9525F-F42D-4793-A437-E116E24B8C02}" dt="2023-03-17T02:35:03.202" v="1023" actId="20577"/>
          <ac:spMkLst>
            <pc:docMk/>
            <pc:sldMk cId="4063479745" sldId="587"/>
            <ac:spMk id="7" creationId="{3009F1F1-8AE1-2226-FB2F-5D81DA2A19F1}"/>
          </ac:spMkLst>
        </pc:spChg>
        <pc:spChg chg="mod">
          <ac:chgData name="TAN Mei Yi [Harrisdale Senior High School]" userId="f9f029c9-d743-4d60-9f2c-e74bdec1ab07" providerId="ADAL" clId="{F5D9525F-F42D-4793-A437-E116E24B8C02}" dt="2023-03-17T02:34:23.356" v="1004" actId="1076"/>
          <ac:spMkLst>
            <pc:docMk/>
            <pc:sldMk cId="4063479745" sldId="587"/>
            <ac:spMk id="8" creationId="{806745C4-844C-C342-B92F-C33E2AD0B9AF}"/>
          </ac:spMkLst>
        </pc:spChg>
        <pc:spChg chg="add mod">
          <ac:chgData name="TAN Mei Yi [Harrisdale Senior High School]" userId="f9f029c9-d743-4d60-9f2c-e74bdec1ab07" providerId="ADAL" clId="{F5D9525F-F42D-4793-A437-E116E24B8C02}" dt="2023-03-17T02:35:06.857" v="1024" actId="20577"/>
          <ac:spMkLst>
            <pc:docMk/>
            <pc:sldMk cId="4063479745" sldId="587"/>
            <ac:spMk id="9" creationId="{92C80EA9-619C-C47B-4589-7EAA854EE5DC}"/>
          </ac:spMkLst>
        </pc:spChg>
        <pc:spChg chg="add mod">
          <ac:chgData name="TAN Mei Yi [Harrisdale Senior High School]" userId="f9f029c9-d743-4d60-9f2c-e74bdec1ab07" providerId="ADAL" clId="{F5D9525F-F42D-4793-A437-E116E24B8C02}" dt="2023-03-17T02:34:58.459" v="1021" actId="20577"/>
          <ac:spMkLst>
            <pc:docMk/>
            <pc:sldMk cId="4063479745" sldId="587"/>
            <ac:spMk id="10" creationId="{0CDDEDC6-75EE-2958-A331-E275DD7983C0}"/>
          </ac:spMkLst>
        </pc:spChg>
        <pc:spChg chg="add mod">
          <ac:chgData name="TAN Mei Yi [Harrisdale Senior High School]" userId="f9f029c9-d743-4d60-9f2c-e74bdec1ab07" providerId="ADAL" clId="{F5D9525F-F42D-4793-A437-E116E24B8C02}" dt="2023-03-17T02:35:00.865" v="1022" actId="20577"/>
          <ac:spMkLst>
            <pc:docMk/>
            <pc:sldMk cId="4063479745" sldId="587"/>
            <ac:spMk id="11" creationId="{D8A44F14-2FA0-F822-E9EB-A2BADC5E6719}"/>
          </ac:spMkLst>
        </pc:spChg>
        <pc:spChg chg="add mod">
          <ac:chgData name="TAN Mei Yi [Harrisdale Senior High School]" userId="f9f029c9-d743-4d60-9f2c-e74bdec1ab07" providerId="ADAL" clId="{F5D9525F-F42D-4793-A437-E116E24B8C02}" dt="2023-03-17T02:35:21.297" v="1032" actId="6549"/>
          <ac:spMkLst>
            <pc:docMk/>
            <pc:sldMk cId="4063479745" sldId="587"/>
            <ac:spMk id="12" creationId="{D9F209F7-C4B1-17C9-9E41-060C4ECD2847}"/>
          </ac:spMkLst>
        </pc:spChg>
        <pc:spChg chg="add mod">
          <ac:chgData name="TAN Mei Yi [Harrisdale Senior High School]" userId="f9f029c9-d743-4d60-9f2c-e74bdec1ab07" providerId="ADAL" clId="{F5D9525F-F42D-4793-A437-E116E24B8C02}" dt="2023-03-17T02:35:32.927" v="1036" actId="20577"/>
          <ac:spMkLst>
            <pc:docMk/>
            <pc:sldMk cId="4063479745" sldId="587"/>
            <ac:spMk id="13" creationId="{9049B2FF-C2B1-4397-F1E1-BC8ADB74D156}"/>
          </ac:spMkLst>
        </pc:spChg>
        <pc:spChg chg="add mod">
          <ac:chgData name="TAN Mei Yi [Harrisdale Senior High School]" userId="f9f029c9-d743-4d60-9f2c-e74bdec1ab07" providerId="ADAL" clId="{F5D9525F-F42D-4793-A437-E116E24B8C02}" dt="2023-03-17T02:35:44.185" v="1042" actId="20577"/>
          <ac:spMkLst>
            <pc:docMk/>
            <pc:sldMk cId="4063479745" sldId="587"/>
            <ac:spMk id="14" creationId="{B8F744CD-6792-F8C0-5C6A-43D5682AFBCC}"/>
          </ac:spMkLst>
        </pc:spChg>
        <pc:spChg chg="add mod">
          <ac:chgData name="TAN Mei Yi [Harrisdale Senior High School]" userId="f9f029c9-d743-4d60-9f2c-e74bdec1ab07" providerId="ADAL" clId="{F5D9525F-F42D-4793-A437-E116E24B8C02}" dt="2023-03-17T02:36:15.548" v="1049" actId="1076"/>
          <ac:spMkLst>
            <pc:docMk/>
            <pc:sldMk cId="4063479745" sldId="587"/>
            <ac:spMk id="15" creationId="{A53E9BE6-9432-F35A-B30D-B8F2FAF15AC4}"/>
          </ac:spMkLst>
        </pc:spChg>
        <pc:spChg chg="add mod">
          <ac:chgData name="TAN Mei Yi [Harrisdale Senior High School]" userId="f9f029c9-d743-4d60-9f2c-e74bdec1ab07" providerId="ADAL" clId="{F5D9525F-F42D-4793-A437-E116E24B8C02}" dt="2023-03-17T02:40:13.686" v="1057" actId="20577"/>
          <ac:spMkLst>
            <pc:docMk/>
            <pc:sldMk cId="4063479745" sldId="587"/>
            <ac:spMk id="16" creationId="{D126680F-86EB-8E93-7B07-7C43853F6BE4}"/>
          </ac:spMkLst>
        </pc:spChg>
        <pc:spChg chg="add mod">
          <ac:chgData name="TAN Mei Yi [Harrisdale Senior High School]" userId="f9f029c9-d743-4d60-9f2c-e74bdec1ab07" providerId="ADAL" clId="{F5D9525F-F42D-4793-A437-E116E24B8C02}" dt="2023-03-17T02:40:25.878" v="1061" actId="20577"/>
          <ac:spMkLst>
            <pc:docMk/>
            <pc:sldMk cId="4063479745" sldId="587"/>
            <ac:spMk id="17" creationId="{5EE446FA-C80E-0108-105C-D475A2B8E8F9}"/>
          </ac:spMkLst>
        </pc:spChg>
        <pc:spChg chg="add mod">
          <ac:chgData name="TAN Mei Yi [Harrisdale Senior High School]" userId="f9f029c9-d743-4d60-9f2c-e74bdec1ab07" providerId="ADAL" clId="{F5D9525F-F42D-4793-A437-E116E24B8C02}" dt="2023-03-17T02:40:51.866" v="1068" actId="20577"/>
          <ac:spMkLst>
            <pc:docMk/>
            <pc:sldMk cId="4063479745" sldId="587"/>
            <ac:spMk id="18" creationId="{5738F6C6-1F61-9BFF-D6C7-99C99B6386A5}"/>
          </ac:spMkLst>
        </pc:spChg>
        <pc:spChg chg="add mod">
          <ac:chgData name="TAN Mei Yi [Harrisdale Senior High School]" userId="f9f029c9-d743-4d60-9f2c-e74bdec1ab07" providerId="ADAL" clId="{F5D9525F-F42D-4793-A437-E116E24B8C02}" dt="2023-03-17T02:41:05.921" v="1072" actId="20577"/>
          <ac:spMkLst>
            <pc:docMk/>
            <pc:sldMk cId="4063479745" sldId="587"/>
            <ac:spMk id="19" creationId="{FD5AA7FD-0F19-1D04-21CC-15AADB9A7FA4}"/>
          </ac:spMkLst>
        </pc:spChg>
        <pc:spChg chg="add mod">
          <ac:chgData name="TAN Mei Yi [Harrisdale Senior High School]" userId="f9f029c9-d743-4d60-9f2c-e74bdec1ab07" providerId="ADAL" clId="{F5D9525F-F42D-4793-A437-E116E24B8C02}" dt="2023-03-17T02:42:27.374" v="1074" actId="1076"/>
          <ac:spMkLst>
            <pc:docMk/>
            <pc:sldMk cId="4063479745" sldId="587"/>
            <ac:spMk id="21" creationId="{B6AA2CB3-6311-0A59-4EA6-EA78A4F4C39A}"/>
          </ac:spMkLst>
        </pc:spChg>
        <pc:spChg chg="add mod">
          <ac:chgData name="TAN Mei Yi [Harrisdale Senior High School]" userId="f9f029c9-d743-4d60-9f2c-e74bdec1ab07" providerId="ADAL" clId="{F5D9525F-F42D-4793-A437-E116E24B8C02}" dt="2023-03-17T02:42:44.962" v="1078" actId="20577"/>
          <ac:spMkLst>
            <pc:docMk/>
            <pc:sldMk cId="4063479745" sldId="587"/>
            <ac:spMk id="22" creationId="{D2DE2FC6-C575-8E6D-5FEF-0FD1BD93DB90}"/>
          </ac:spMkLst>
        </pc:spChg>
        <pc:graphicFrameChg chg="add mod">
          <ac:chgData name="TAN Mei Yi [Harrisdale Senior High School]" userId="f9f029c9-d743-4d60-9f2c-e74bdec1ab07" providerId="ADAL" clId="{F5D9525F-F42D-4793-A437-E116E24B8C02}" dt="2023-03-17T02:34:20.673" v="1003" actId="1076"/>
          <ac:graphicFrameMkLst>
            <pc:docMk/>
            <pc:sldMk cId="4063479745" sldId="587"/>
            <ac:graphicFrameMk id="3" creationId="{C105DE9E-68CD-2514-4072-DFEC29C4CA5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16E95-4FD7-42D6-8B79-F8BB577A8706}" type="datetimeFigureOut">
              <a:rPr lang="en-AU" smtClean="0"/>
              <a:t>17/08/2023</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D0228-55D5-4B60-ADF2-024A33697D1D}" type="slidenum">
              <a:rPr lang="en-AU" smtClean="0"/>
              <a:t>‹#›</a:t>
            </a:fld>
            <a:endParaRPr lang="en-AU"/>
          </a:p>
        </p:txBody>
      </p:sp>
    </p:spTree>
    <p:extLst>
      <p:ext uri="{BB962C8B-B14F-4D97-AF65-F5344CB8AC3E}">
        <p14:creationId xmlns:p14="http://schemas.microsoft.com/office/powerpoint/2010/main" val="414485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17/08/2023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8558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17/08/2023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7229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17/08/2023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890809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kill Developmen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8"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9" name="Pentagon 8"/>
          <p:cNvSpPr/>
          <p:nvPr userDrawn="1"/>
        </p:nvSpPr>
        <p:spPr>
          <a:xfrm>
            <a:off x="88638" y="86887"/>
            <a:ext cx="37023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Skill Development</a:t>
            </a:r>
          </a:p>
        </p:txBody>
      </p:sp>
      <p:sp>
        <p:nvSpPr>
          <p:cNvPr id="11"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142854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1172" y="8"/>
            <a:ext cx="4060833" cy="2707427"/>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sp>
        <p:nvSpPr>
          <p:cNvPr id="57" name="Google Shape;57;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5200">
                <a:solidFill>
                  <a:schemeClr val="lt1"/>
                </a:solidFill>
              </a:defRPr>
            </a:lvl1pPr>
            <a:lvl2pPr lvl="1">
              <a:spcBef>
                <a:spcPts val="0"/>
              </a:spcBef>
              <a:spcAft>
                <a:spcPts val="0"/>
              </a:spcAft>
              <a:buClr>
                <a:schemeClr val="lt1"/>
              </a:buClr>
              <a:buSzPts val="4800"/>
              <a:buNone/>
              <a:defRPr sz="5200">
                <a:solidFill>
                  <a:schemeClr val="lt1"/>
                </a:solidFill>
              </a:defRPr>
            </a:lvl2pPr>
            <a:lvl3pPr lvl="2">
              <a:spcBef>
                <a:spcPts val="0"/>
              </a:spcBef>
              <a:spcAft>
                <a:spcPts val="0"/>
              </a:spcAft>
              <a:buClr>
                <a:schemeClr val="lt1"/>
              </a:buClr>
              <a:buSzPts val="4800"/>
              <a:buNone/>
              <a:defRPr sz="5200">
                <a:solidFill>
                  <a:schemeClr val="lt1"/>
                </a:solidFill>
              </a:defRPr>
            </a:lvl3pPr>
            <a:lvl4pPr lvl="3">
              <a:spcBef>
                <a:spcPts val="0"/>
              </a:spcBef>
              <a:spcAft>
                <a:spcPts val="0"/>
              </a:spcAft>
              <a:buClr>
                <a:schemeClr val="lt1"/>
              </a:buClr>
              <a:buSzPts val="4800"/>
              <a:buNone/>
              <a:defRPr sz="5200">
                <a:solidFill>
                  <a:schemeClr val="lt1"/>
                </a:solidFill>
              </a:defRPr>
            </a:lvl4pPr>
            <a:lvl5pPr lvl="4">
              <a:spcBef>
                <a:spcPts val="0"/>
              </a:spcBef>
              <a:spcAft>
                <a:spcPts val="0"/>
              </a:spcAft>
              <a:buClr>
                <a:schemeClr val="lt1"/>
              </a:buClr>
              <a:buSzPts val="4800"/>
              <a:buNone/>
              <a:defRPr sz="5200">
                <a:solidFill>
                  <a:schemeClr val="lt1"/>
                </a:solidFill>
              </a:defRPr>
            </a:lvl5pPr>
            <a:lvl6pPr lvl="5">
              <a:spcBef>
                <a:spcPts val="0"/>
              </a:spcBef>
              <a:spcAft>
                <a:spcPts val="0"/>
              </a:spcAft>
              <a:buClr>
                <a:schemeClr val="lt1"/>
              </a:buClr>
              <a:buSzPts val="4800"/>
              <a:buNone/>
              <a:defRPr sz="5200">
                <a:solidFill>
                  <a:schemeClr val="lt1"/>
                </a:solidFill>
              </a:defRPr>
            </a:lvl6pPr>
            <a:lvl7pPr lvl="6">
              <a:spcBef>
                <a:spcPts val="0"/>
              </a:spcBef>
              <a:spcAft>
                <a:spcPts val="0"/>
              </a:spcAft>
              <a:buClr>
                <a:schemeClr val="lt1"/>
              </a:buClr>
              <a:buSzPts val="4800"/>
              <a:buNone/>
              <a:defRPr sz="5200">
                <a:solidFill>
                  <a:schemeClr val="lt1"/>
                </a:solidFill>
              </a:defRPr>
            </a:lvl7pPr>
            <a:lvl8pPr lvl="7">
              <a:spcBef>
                <a:spcPts val="0"/>
              </a:spcBef>
              <a:spcAft>
                <a:spcPts val="0"/>
              </a:spcAft>
              <a:buClr>
                <a:schemeClr val="lt1"/>
              </a:buClr>
              <a:buSzPts val="4800"/>
              <a:buNone/>
              <a:defRPr sz="5200">
                <a:solidFill>
                  <a:schemeClr val="lt1"/>
                </a:solidFill>
              </a:defRPr>
            </a:lvl8pPr>
            <a:lvl9pPr lvl="8">
              <a:spcBef>
                <a:spcPts val="0"/>
              </a:spcBef>
              <a:spcAft>
                <a:spcPts val="0"/>
              </a:spcAft>
              <a:buClr>
                <a:schemeClr val="lt1"/>
              </a:buClr>
              <a:buSzPts val="4800"/>
              <a:buNone/>
              <a:defRPr sz="5200">
                <a:solidFill>
                  <a:schemeClr val="lt1"/>
                </a:solidFill>
              </a:defRPr>
            </a:lvl9pPr>
          </a:lstStyle>
          <a:p>
            <a:endParaRPr/>
          </a:p>
        </p:txBody>
      </p:sp>
      <p:sp>
        <p:nvSpPr>
          <p:cNvPr id="58" name="Google Shape;58;p8"/>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1525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17/08/2023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55490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FF137-0809-4DAA-8E3C-28073C2EEE2A}" type="datetimeFigureOut">
              <a:rPr lang="en-AU" smtClean="0"/>
              <a:t>17/08/2023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892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D6FF137-0809-4DAA-8E3C-28073C2EEE2A}" type="datetimeFigureOut">
              <a:rPr lang="en-AU" smtClean="0"/>
              <a:t>17/08/2023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216470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D6FF137-0809-4DAA-8E3C-28073C2EEE2A}" type="datetimeFigureOut">
              <a:rPr lang="en-AU" smtClean="0"/>
              <a:t>17/08/2023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30571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D6FF137-0809-4DAA-8E3C-28073C2EEE2A}" type="datetimeFigureOut">
              <a:rPr lang="en-AU" smtClean="0"/>
              <a:t>17/08/2023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265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FF137-0809-4DAA-8E3C-28073C2EEE2A}" type="datetimeFigureOut">
              <a:rPr lang="en-AU" smtClean="0"/>
              <a:t>17/08/2023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45793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17/08/2023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91416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17/08/2023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05232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FF137-0809-4DAA-8E3C-28073C2EEE2A}" type="datetimeFigureOut">
              <a:rPr lang="en-AU" smtClean="0"/>
              <a:t>17/08/2023</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C39D7-84E0-46E1-9BB0-376D921FF78A}" type="slidenum">
              <a:rPr lang="en-AU" smtClean="0"/>
              <a:t>‹#›</a:t>
            </a:fld>
            <a:endParaRPr lang="en-AU"/>
          </a:p>
        </p:txBody>
      </p:sp>
    </p:spTree>
    <p:extLst>
      <p:ext uri="{BB962C8B-B14F-4D97-AF65-F5344CB8AC3E}">
        <p14:creationId xmlns:p14="http://schemas.microsoft.com/office/powerpoint/2010/main" val="395752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046BE2BE-401B-43B6-9F59-E6AE635E14BD}"/>
              </a:ext>
            </a:extLst>
          </p:cNvPr>
          <p:cNvSpPr txBox="1"/>
          <p:nvPr/>
        </p:nvSpPr>
        <p:spPr>
          <a:xfrm>
            <a:off x="135904" y="956760"/>
            <a:ext cx="11672375" cy="1077218"/>
          </a:xfrm>
          <a:prstGeom prst="rect">
            <a:avLst/>
          </a:prstGeom>
          <a:noFill/>
        </p:spPr>
        <p:txBody>
          <a:bodyPr wrap="square" rtlCol="0">
            <a:spAutoFit/>
          </a:bodyPr>
          <a:lstStyle/>
          <a:p>
            <a:r>
              <a:rPr lang="en-AU" sz="3200" b="1" dirty="0"/>
              <a:t>I will </a:t>
            </a:r>
            <a:r>
              <a:rPr lang="en-GB" sz="3200" b="1" dirty="0"/>
              <a:t>be able to interpret the confidence interval for the sample proportion </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E7845BC-DC72-44E1-BABF-6AFB4DC3022D}"/>
                  </a:ext>
                </a:extLst>
              </p:cNvPr>
              <p:cNvSpPr txBox="1"/>
              <p:nvPr/>
            </p:nvSpPr>
            <p:spPr>
              <a:xfrm>
                <a:off x="0" y="3242386"/>
                <a:ext cx="12092805" cy="3529749"/>
              </a:xfrm>
              <a:prstGeom prst="rect">
                <a:avLst/>
              </a:prstGeom>
              <a:noFill/>
            </p:spPr>
            <p:txBody>
              <a:bodyPr wrap="square" rtlCol="0">
                <a:spAutoFit/>
              </a:bodyPr>
              <a:lstStyle/>
              <a:p>
                <a:r>
                  <a:rPr lang="en-AU" dirty="0">
                    <a:latin typeface="Arial" panose="020B0604020202020204" pitchFamily="34" charset="0"/>
                    <a:cs typeface="Arial" panose="020B0604020202020204" pitchFamily="34" charset="0"/>
                  </a:rPr>
                  <a:t>At the end of the lesson, I will be able to:</a:t>
                </a:r>
              </a:p>
              <a:p>
                <a:endParaRPr lang="en-US" dirty="0"/>
              </a:p>
              <a:p>
                <a:pPr marL="0" indent="0">
                  <a:buNone/>
                </a:pPr>
                <a:r>
                  <a:rPr lang="en-AU" sz="1800" dirty="0"/>
                  <a:t>4.3.7	</a:t>
                </a:r>
                <a:r>
                  <a:rPr lang="en-US" sz="1800" dirty="0"/>
                  <a:t>Examine the concept of </a:t>
                </a:r>
                <a:r>
                  <a:rPr lang="en-AU" sz="1800" dirty="0"/>
                  <a:t>an interval estimate for a parameter associated with a random variable </a:t>
                </a:r>
                <a:endParaRPr lang="en-US" sz="1800" dirty="0"/>
              </a:p>
              <a:p>
                <a:pPr marL="0" indent="0">
                  <a:buNone/>
                </a:pPr>
                <a:endParaRPr lang="en-US" sz="300" dirty="0"/>
              </a:p>
              <a:p>
                <a:pPr marL="0" indent="0">
                  <a:buNone/>
                </a:pPr>
                <a:r>
                  <a:rPr lang="en-US" sz="1800" dirty="0"/>
                  <a:t>4.3.8 	Use the approximate confidence </a:t>
                </a:r>
                <a:r>
                  <a:rPr lang="en-US" sz="1800" dirty="0">
                    <a:solidFill>
                      <a:schemeClr val="tx1"/>
                    </a:solidFill>
                  </a:rPr>
                  <a:t>interval (</a:t>
                </a:r>
                <a14:m>
                  <m:oMath xmlns:m="http://schemas.openxmlformats.org/officeDocument/2006/math">
                    <m:acc>
                      <m:accPr>
                        <m:chr m:val="̂"/>
                        <m:ctrlPr>
                          <a:rPr lang="en-AU" sz="1800" i="1" smtClean="0">
                            <a:solidFill>
                              <a:schemeClr val="tx1"/>
                            </a:solidFill>
                            <a:latin typeface="Cambria Math" panose="02040503050406030204" pitchFamily="18" charset="0"/>
                          </a:rPr>
                        </m:ctrlPr>
                      </m:accPr>
                      <m:e>
                        <m:r>
                          <a:rPr lang="en-AU" sz="1800" b="0" i="1">
                            <a:solidFill>
                              <a:schemeClr val="tx1"/>
                            </a:solidFill>
                            <a:latin typeface="Cambria Math" panose="02040503050406030204" pitchFamily="18" charset="0"/>
                          </a:rPr>
                          <m:t>𝑝</m:t>
                        </m:r>
                      </m:e>
                    </m:acc>
                    <m:r>
                      <a:rPr lang="en-AU" sz="1800" b="0" i="1">
                        <a:solidFill>
                          <a:schemeClr val="tx1"/>
                        </a:solidFill>
                        <a:latin typeface="Cambria Math" panose="02040503050406030204" pitchFamily="18" charset="0"/>
                      </a:rPr>
                      <m:t>−</m:t>
                    </m:r>
                    <m:r>
                      <m:rPr>
                        <m:sty m:val="p"/>
                      </m:rPr>
                      <a:rPr lang="en-AU" sz="1800" b="0" i="1">
                        <a:solidFill>
                          <a:schemeClr val="tx1"/>
                        </a:solidFill>
                        <a:latin typeface="Cambria Math" panose="02040503050406030204" pitchFamily="18" charset="0"/>
                      </a:rPr>
                      <m:t>k</m:t>
                    </m:r>
                    <m:rad>
                      <m:radPr>
                        <m:degHide m:val="on"/>
                        <m:ctrlPr>
                          <a:rPr lang="en-AU" sz="1800" i="1">
                            <a:solidFill>
                              <a:schemeClr val="tx1"/>
                            </a:solidFill>
                            <a:latin typeface="Cambria Math" panose="02040503050406030204" pitchFamily="18" charset="0"/>
                          </a:rPr>
                        </m:ctrlPr>
                      </m:radPr>
                      <m:deg/>
                      <m:e>
                        <m:f>
                          <m:fPr>
                            <m:ctrlPr>
                              <a:rPr lang="en-AU" sz="1800" i="1">
                                <a:solidFill>
                                  <a:schemeClr val="tx1"/>
                                </a:solidFill>
                                <a:latin typeface="Cambria Math" panose="02040503050406030204" pitchFamily="18" charset="0"/>
                              </a:rPr>
                            </m:ctrlPr>
                          </m:fPr>
                          <m:num>
                            <m:acc>
                              <m:accPr>
                                <m:chr m:val="̂"/>
                                <m:ctrlPr>
                                  <a:rPr lang="en-AU" sz="1800" i="1">
                                    <a:solidFill>
                                      <a:schemeClr val="tx1"/>
                                    </a:solidFill>
                                    <a:latin typeface="Cambria Math" panose="02040503050406030204" pitchFamily="18" charset="0"/>
                                  </a:rPr>
                                </m:ctrlPr>
                              </m:accPr>
                              <m:e>
                                <m:r>
                                  <a:rPr lang="en-AU" sz="1800" b="0" i="1">
                                    <a:solidFill>
                                      <a:schemeClr val="tx1"/>
                                    </a:solidFill>
                                    <a:latin typeface="Cambria Math" panose="02040503050406030204" pitchFamily="18" charset="0"/>
                                  </a:rPr>
                                  <m:t>𝑝</m:t>
                                </m:r>
                              </m:e>
                            </m:acc>
                            <m:d>
                              <m:dPr>
                                <m:ctrlPr>
                                  <a:rPr lang="en-AU" sz="1800" i="1">
                                    <a:solidFill>
                                      <a:schemeClr val="tx1"/>
                                    </a:solidFill>
                                    <a:latin typeface="Cambria Math" panose="02040503050406030204" pitchFamily="18" charset="0"/>
                                  </a:rPr>
                                </m:ctrlPr>
                              </m:dPr>
                              <m:e>
                                <m:r>
                                  <a:rPr lang="en-AU" sz="1800" b="0" i="1">
                                    <a:solidFill>
                                      <a:schemeClr val="tx1"/>
                                    </a:solidFill>
                                    <a:latin typeface="Cambria Math" panose="02040503050406030204" pitchFamily="18" charset="0"/>
                                  </a:rPr>
                                  <m:t>1−</m:t>
                                </m:r>
                                <m:acc>
                                  <m:accPr>
                                    <m:chr m:val="̂"/>
                                    <m:ctrlPr>
                                      <a:rPr lang="en-AU" sz="1800" i="1">
                                        <a:solidFill>
                                          <a:schemeClr val="tx1"/>
                                        </a:solidFill>
                                        <a:latin typeface="Cambria Math" panose="02040503050406030204" pitchFamily="18" charset="0"/>
                                      </a:rPr>
                                    </m:ctrlPr>
                                  </m:accPr>
                                  <m:e>
                                    <m:r>
                                      <a:rPr lang="en-AU" sz="1800" b="0" i="1">
                                        <a:solidFill>
                                          <a:schemeClr val="tx1"/>
                                        </a:solidFill>
                                        <a:latin typeface="Cambria Math" panose="02040503050406030204" pitchFamily="18" charset="0"/>
                                      </a:rPr>
                                      <m:t>𝑝</m:t>
                                    </m:r>
                                  </m:e>
                                </m:acc>
                              </m:e>
                            </m:d>
                          </m:num>
                          <m:den>
                            <m:r>
                              <a:rPr lang="en-AU" sz="1800" b="0" i="1">
                                <a:solidFill>
                                  <a:schemeClr val="tx1"/>
                                </a:solidFill>
                                <a:latin typeface="Cambria Math" panose="02040503050406030204" pitchFamily="18" charset="0"/>
                              </a:rPr>
                              <m:t>𝑛</m:t>
                            </m:r>
                          </m:den>
                        </m:f>
                      </m:e>
                    </m:rad>
                    <m:r>
                      <a:rPr lang="en-AU" sz="1800" b="0" i="1">
                        <a:solidFill>
                          <a:schemeClr val="tx1"/>
                        </a:solidFill>
                        <a:latin typeface="Cambria Math" panose="02040503050406030204" pitchFamily="18" charset="0"/>
                        <a:ea typeface="Cambria Math" panose="02040503050406030204" pitchFamily="18" charset="0"/>
                      </a:rPr>
                      <m:t>≤</m:t>
                    </m:r>
                    <m:r>
                      <a:rPr lang="en-AU" sz="1800" b="0" i="1">
                        <a:solidFill>
                          <a:schemeClr val="tx1"/>
                        </a:solidFill>
                        <a:latin typeface="Cambria Math" panose="02040503050406030204" pitchFamily="18" charset="0"/>
                        <a:ea typeface="Cambria Math" panose="02040503050406030204" pitchFamily="18" charset="0"/>
                      </a:rPr>
                      <m:t>𝑝</m:t>
                    </m:r>
                    <m:r>
                      <a:rPr lang="en-AU" sz="1800" b="0" i="1">
                        <a:solidFill>
                          <a:schemeClr val="tx1"/>
                        </a:solidFill>
                        <a:latin typeface="Cambria Math" panose="02040503050406030204" pitchFamily="18" charset="0"/>
                        <a:ea typeface="Cambria Math" panose="02040503050406030204" pitchFamily="18" charset="0"/>
                      </a:rPr>
                      <m:t>≤</m:t>
                    </m:r>
                    <m:acc>
                      <m:accPr>
                        <m:chr m:val="̂"/>
                        <m:ctrlPr>
                          <a:rPr lang="en-AU" sz="1800" i="1">
                            <a:solidFill>
                              <a:schemeClr val="tx1"/>
                            </a:solidFill>
                            <a:latin typeface="Cambria Math" panose="02040503050406030204" pitchFamily="18" charset="0"/>
                          </a:rPr>
                        </m:ctrlPr>
                      </m:accPr>
                      <m:e>
                        <m:r>
                          <a:rPr lang="en-AU" sz="1800" b="0" i="1">
                            <a:solidFill>
                              <a:schemeClr val="tx1"/>
                            </a:solidFill>
                            <a:latin typeface="Cambria Math" panose="02040503050406030204" pitchFamily="18" charset="0"/>
                          </a:rPr>
                          <m:t>𝑝</m:t>
                        </m:r>
                      </m:e>
                    </m:acc>
                    <m:r>
                      <a:rPr lang="en-AU" sz="1800" b="0" i="1">
                        <a:solidFill>
                          <a:schemeClr val="tx1"/>
                        </a:solidFill>
                        <a:latin typeface="Cambria Math" panose="02040503050406030204" pitchFamily="18" charset="0"/>
                      </a:rPr>
                      <m:t>+</m:t>
                    </m:r>
                    <m:r>
                      <a:rPr lang="en-AU" sz="1800" b="0" i="1">
                        <a:solidFill>
                          <a:schemeClr val="tx1"/>
                        </a:solidFill>
                        <a:latin typeface="Cambria Math" panose="02040503050406030204" pitchFamily="18" charset="0"/>
                      </a:rPr>
                      <m:t>𝑘</m:t>
                    </m:r>
                    <m:rad>
                      <m:radPr>
                        <m:degHide m:val="on"/>
                        <m:ctrlPr>
                          <a:rPr lang="en-AU" sz="1800" i="1">
                            <a:solidFill>
                              <a:schemeClr val="tx1"/>
                            </a:solidFill>
                            <a:latin typeface="Cambria Math" panose="02040503050406030204" pitchFamily="18" charset="0"/>
                          </a:rPr>
                        </m:ctrlPr>
                      </m:radPr>
                      <m:deg/>
                      <m:e>
                        <m:f>
                          <m:fPr>
                            <m:ctrlPr>
                              <a:rPr lang="en-AU" sz="1800" i="1">
                                <a:solidFill>
                                  <a:schemeClr val="tx1"/>
                                </a:solidFill>
                                <a:latin typeface="Cambria Math" panose="02040503050406030204" pitchFamily="18" charset="0"/>
                              </a:rPr>
                            </m:ctrlPr>
                          </m:fPr>
                          <m:num>
                            <m:acc>
                              <m:accPr>
                                <m:chr m:val="̂"/>
                                <m:ctrlPr>
                                  <a:rPr lang="en-AU" sz="1800" i="1">
                                    <a:solidFill>
                                      <a:schemeClr val="tx1"/>
                                    </a:solidFill>
                                    <a:latin typeface="Cambria Math" panose="02040503050406030204" pitchFamily="18" charset="0"/>
                                  </a:rPr>
                                </m:ctrlPr>
                              </m:accPr>
                              <m:e>
                                <m:r>
                                  <a:rPr lang="en-AU" sz="1800" b="0" i="1">
                                    <a:solidFill>
                                      <a:schemeClr val="tx1"/>
                                    </a:solidFill>
                                    <a:latin typeface="Cambria Math" panose="02040503050406030204" pitchFamily="18" charset="0"/>
                                  </a:rPr>
                                  <m:t>𝑝</m:t>
                                </m:r>
                              </m:e>
                            </m:acc>
                            <m:r>
                              <a:rPr lang="en-AU" sz="1800" b="0" i="1">
                                <a:solidFill>
                                  <a:schemeClr val="tx1"/>
                                </a:solidFill>
                                <a:latin typeface="Cambria Math" panose="02040503050406030204" pitchFamily="18" charset="0"/>
                              </a:rPr>
                              <m:t>(1−</m:t>
                            </m:r>
                            <m:acc>
                              <m:accPr>
                                <m:chr m:val="̂"/>
                                <m:ctrlPr>
                                  <a:rPr lang="en-AU" sz="1800" i="1">
                                    <a:solidFill>
                                      <a:schemeClr val="tx1"/>
                                    </a:solidFill>
                                    <a:latin typeface="Cambria Math" panose="02040503050406030204" pitchFamily="18" charset="0"/>
                                  </a:rPr>
                                </m:ctrlPr>
                              </m:accPr>
                              <m:e>
                                <m:r>
                                  <a:rPr lang="en-AU" sz="1800" b="0" i="1">
                                    <a:solidFill>
                                      <a:schemeClr val="tx1"/>
                                    </a:solidFill>
                                    <a:latin typeface="Cambria Math" panose="02040503050406030204" pitchFamily="18" charset="0"/>
                                  </a:rPr>
                                  <m:t>𝑝</m:t>
                                </m:r>
                              </m:e>
                            </m:acc>
                            <m:r>
                              <a:rPr lang="en-AU" sz="1800" b="0" i="1">
                                <a:solidFill>
                                  <a:schemeClr val="tx1"/>
                                </a:solidFill>
                                <a:latin typeface="Cambria Math" panose="02040503050406030204" pitchFamily="18" charset="0"/>
                              </a:rPr>
                              <m:t>)</m:t>
                            </m:r>
                          </m:num>
                          <m:den>
                            <m:r>
                              <a:rPr lang="en-AU" sz="1800" b="0" i="1">
                                <a:solidFill>
                                  <a:schemeClr val="tx1"/>
                                </a:solidFill>
                                <a:latin typeface="Cambria Math" panose="02040503050406030204" pitchFamily="18" charset="0"/>
                              </a:rPr>
                              <m:t>𝑛</m:t>
                            </m:r>
                          </m:den>
                        </m:f>
                      </m:e>
                    </m:rad>
                  </m:oMath>
                </a14:m>
                <a:r>
                  <a:rPr lang="en-US" sz="1800" dirty="0">
                    <a:solidFill>
                      <a:schemeClr val="tx1"/>
                    </a:solidFill>
                  </a:rPr>
                  <a:t>) </a:t>
                </a:r>
                <a:r>
                  <a:rPr lang="en-US" sz="1800" dirty="0"/>
                  <a:t>as an interval estimate for </a:t>
                </a:r>
                <a:r>
                  <a:rPr lang="en-US" sz="1800" i="1" dirty="0"/>
                  <a:t>p</a:t>
                </a:r>
                <a:r>
                  <a:rPr lang="en-US" sz="1800" dirty="0"/>
                  <a:t>, where </a:t>
                </a:r>
                <a:r>
                  <a:rPr lang="en-US" sz="1800" i="1" dirty="0"/>
                  <a:t>k</a:t>
                </a:r>
                <a:r>
                  <a:rPr lang="en-US" sz="1800" dirty="0"/>
                  <a:t> is the appropriate quantile for the standard normal distribution </a:t>
                </a:r>
              </a:p>
              <a:p>
                <a:pPr marL="0" indent="0">
                  <a:buNone/>
                </a:pPr>
                <a:endParaRPr lang="en-US" sz="300" dirty="0"/>
              </a:p>
              <a:p>
                <a:pPr marL="0" indent="0">
                  <a:buNone/>
                </a:pPr>
                <a:r>
                  <a:rPr lang="en-US" sz="1800" dirty="0"/>
                  <a:t>4.3.9	Define the approximate margin of error </a:t>
                </a:r>
                <a14:m>
                  <m:oMath xmlns:m="http://schemas.openxmlformats.org/officeDocument/2006/math">
                    <m:r>
                      <a:rPr lang="en-AU" sz="1800" b="0" i="1" smtClean="0">
                        <a:solidFill>
                          <a:schemeClr val="tx1"/>
                        </a:solidFill>
                        <a:latin typeface="Cambria Math" panose="02040503050406030204" pitchFamily="18" charset="0"/>
                      </a:rPr>
                      <m:t>𝐸</m:t>
                    </m:r>
                    <m:r>
                      <a:rPr lang="en-AU" sz="1800" b="0" i="1" smtClean="0">
                        <a:solidFill>
                          <a:schemeClr val="tx1"/>
                        </a:solidFill>
                        <a:latin typeface="Cambria Math" panose="02040503050406030204" pitchFamily="18" charset="0"/>
                      </a:rPr>
                      <m:t>=</m:t>
                    </m:r>
                    <m:r>
                      <a:rPr lang="en-AU" sz="1800" b="0" i="1" smtClean="0">
                        <a:solidFill>
                          <a:schemeClr val="tx1"/>
                        </a:solidFill>
                        <a:latin typeface="Cambria Math" panose="02040503050406030204" pitchFamily="18" charset="0"/>
                      </a:rPr>
                      <m:t>𝑘</m:t>
                    </m:r>
                    <m:rad>
                      <m:radPr>
                        <m:degHide m:val="on"/>
                        <m:ctrlPr>
                          <a:rPr lang="en-AU" sz="1800" i="1">
                            <a:solidFill>
                              <a:schemeClr val="tx1"/>
                            </a:solidFill>
                            <a:latin typeface="Cambria Math" panose="02040503050406030204" pitchFamily="18" charset="0"/>
                          </a:rPr>
                        </m:ctrlPr>
                      </m:radPr>
                      <m:deg/>
                      <m:e>
                        <m:f>
                          <m:fPr>
                            <m:ctrlPr>
                              <a:rPr lang="en-AU" sz="1800" i="1">
                                <a:solidFill>
                                  <a:schemeClr val="tx1"/>
                                </a:solidFill>
                                <a:latin typeface="Cambria Math" panose="02040503050406030204" pitchFamily="18" charset="0"/>
                              </a:rPr>
                            </m:ctrlPr>
                          </m:fPr>
                          <m:num>
                            <m:acc>
                              <m:accPr>
                                <m:chr m:val="̂"/>
                                <m:ctrlPr>
                                  <a:rPr lang="en-AU" sz="1800" i="1">
                                    <a:solidFill>
                                      <a:schemeClr val="tx1"/>
                                    </a:solidFill>
                                    <a:latin typeface="Cambria Math" panose="02040503050406030204" pitchFamily="18" charset="0"/>
                                  </a:rPr>
                                </m:ctrlPr>
                              </m:accPr>
                              <m:e>
                                <m:r>
                                  <a:rPr lang="en-AU" sz="1800" b="0" i="1">
                                    <a:solidFill>
                                      <a:schemeClr val="tx1"/>
                                    </a:solidFill>
                                    <a:latin typeface="Cambria Math" panose="02040503050406030204" pitchFamily="18" charset="0"/>
                                  </a:rPr>
                                  <m:t>𝑝</m:t>
                                </m:r>
                              </m:e>
                            </m:acc>
                            <m:d>
                              <m:dPr>
                                <m:ctrlPr>
                                  <a:rPr lang="en-AU" sz="1800" i="1">
                                    <a:solidFill>
                                      <a:schemeClr val="tx1"/>
                                    </a:solidFill>
                                    <a:latin typeface="Cambria Math" panose="02040503050406030204" pitchFamily="18" charset="0"/>
                                  </a:rPr>
                                </m:ctrlPr>
                              </m:dPr>
                              <m:e>
                                <m:r>
                                  <a:rPr lang="en-AU" sz="1800" b="0" i="1">
                                    <a:solidFill>
                                      <a:schemeClr val="tx1"/>
                                    </a:solidFill>
                                    <a:latin typeface="Cambria Math" panose="02040503050406030204" pitchFamily="18" charset="0"/>
                                  </a:rPr>
                                  <m:t>1−</m:t>
                                </m:r>
                                <m:acc>
                                  <m:accPr>
                                    <m:chr m:val="̂"/>
                                    <m:ctrlPr>
                                      <a:rPr lang="en-AU" sz="1800" i="1">
                                        <a:solidFill>
                                          <a:schemeClr val="tx1"/>
                                        </a:solidFill>
                                        <a:latin typeface="Cambria Math" panose="02040503050406030204" pitchFamily="18" charset="0"/>
                                      </a:rPr>
                                    </m:ctrlPr>
                                  </m:accPr>
                                  <m:e>
                                    <m:r>
                                      <a:rPr lang="en-AU" sz="1800" b="0" i="1">
                                        <a:solidFill>
                                          <a:schemeClr val="tx1"/>
                                        </a:solidFill>
                                        <a:latin typeface="Cambria Math" panose="02040503050406030204" pitchFamily="18" charset="0"/>
                                      </a:rPr>
                                      <m:t>𝑝</m:t>
                                    </m:r>
                                  </m:e>
                                </m:acc>
                              </m:e>
                            </m:d>
                          </m:num>
                          <m:den>
                            <m:r>
                              <a:rPr lang="en-AU" sz="1800" b="0" i="1">
                                <a:solidFill>
                                  <a:schemeClr val="tx1"/>
                                </a:solidFill>
                                <a:latin typeface="Cambria Math" panose="02040503050406030204" pitchFamily="18" charset="0"/>
                              </a:rPr>
                              <m:t>𝑛</m:t>
                            </m:r>
                          </m:den>
                        </m:f>
                      </m:e>
                    </m:rad>
                  </m:oMath>
                </a14:m>
                <a:r>
                  <a:rPr lang="en-AU" i="1" dirty="0"/>
                  <a:t> </a:t>
                </a:r>
                <a:r>
                  <a:rPr lang="en-AU" sz="1800" dirty="0"/>
                  <a:t>and understand the trade-off between the margin of error and level of confidence</a:t>
                </a:r>
              </a:p>
              <a:p>
                <a:pPr marL="0" indent="0">
                  <a:buNone/>
                </a:pPr>
                <a:endParaRPr lang="en-AU" sz="1800" dirty="0"/>
              </a:p>
              <a:p>
                <a:pPr marL="0" indent="0">
                  <a:buNone/>
                </a:pPr>
                <a:r>
                  <a:rPr lang="en-AU" sz="1800" dirty="0"/>
                  <a:t>4.3.10	Use simulations to illustrate variations in confidence intervals between samples  and to 	show that most, but not all, confidence intervals contain </a:t>
                </a:r>
                <a:r>
                  <a:rPr lang="en-AU" sz="1800" i="1" dirty="0"/>
                  <a:t>p</a:t>
                </a:r>
                <a:endParaRPr lang="en-AU" dirty="0"/>
              </a:p>
            </p:txBody>
          </p:sp>
        </mc:Choice>
        <mc:Fallback xmlns="">
          <p:sp>
            <p:nvSpPr>
              <p:cNvPr id="21" name="TextBox 20">
                <a:extLst>
                  <a:ext uri="{FF2B5EF4-FFF2-40B4-BE49-F238E27FC236}">
                    <a16:creationId xmlns:a16="http://schemas.microsoft.com/office/drawing/2014/main" id="{8E7845BC-DC72-44E1-BABF-6AFB4DC3022D}"/>
                  </a:ext>
                </a:extLst>
              </p:cNvPr>
              <p:cNvSpPr txBox="1">
                <a:spLocks noRot="1" noChangeAspect="1" noMove="1" noResize="1" noEditPoints="1" noAdjustHandles="1" noChangeArrowheads="1" noChangeShapeType="1" noTextEdit="1"/>
              </p:cNvSpPr>
              <p:nvPr/>
            </p:nvSpPr>
            <p:spPr>
              <a:xfrm>
                <a:off x="0" y="3242386"/>
                <a:ext cx="12092805" cy="3529749"/>
              </a:xfrm>
              <a:prstGeom prst="rect">
                <a:avLst/>
              </a:prstGeom>
              <a:blipFill>
                <a:blip r:embed="rId2"/>
                <a:stretch>
                  <a:fillRect l="-403" t="-1036" r="-101" b="-1900"/>
                </a:stretch>
              </a:blipFill>
            </p:spPr>
            <p:txBody>
              <a:bodyPr/>
              <a:lstStyle/>
              <a:p>
                <a:r>
                  <a:rPr lang="en-AU">
                    <a:noFill/>
                  </a:rPr>
                  <a:t> </a:t>
                </a:r>
              </a:p>
            </p:txBody>
          </p:sp>
        </mc:Fallback>
      </mc:AlternateContent>
      <p:sp>
        <p:nvSpPr>
          <p:cNvPr id="29" name="TextBox 28">
            <a:extLst>
              <a:ext uri="{FF2B5EF4-FFF2-40B4-BE49-F238E27FC236}">
                <a16:creationId xmlns:a16="http://schemas.microsoft.com/office/drawing/2014/main" id="{9EBEE264-396E-4E54-8000-6F24F770F99A}"/>
              </a:ext>
            </a:extLst>
          </p:cNvPr>
          <p:cNvSpPr txBox="1"/>
          <p:nvPr/>
        </p:nvSpPr>
        <p:spPr>
          <a:xfrm>
            <a:off x="0" y="-6605"/>
            <a:ext cx="342440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a:t>
            </a:r>
          </a:p>
        </p:txBody>
      </p:sp>
      <p:sp>
        <p:nvSpPr>
          <p:cNvPr id="30" name="TextBox 29">
            <a:extLst>
              <a:ext uri="{FF2B5EF4-FFF2-40B4-BE49-F238E27FC236}">
                <a16:creationId xmlns:a16="http://schemas.microsoft.com/office/drawing/2014/main" id="{2ADA7AF8-1FC9-4807-B4FF-6DF092ABA010}"/>
              </a:ext>
            </a:extLst>
          </p:cNvPr>
          <p:cNvSpPr txBox="1"/>
          <p:nvPr/>
        </p:nvSpPr>
        <p:spPr>
          <a:xfrm>
            <a:off x="0" y="2542932"/>
            <a:ext cx="291643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Success Criteria</a:t>
            </a:r>
          </a:p>
        </p:txBody>
      </p:sp>
    </p:spTree>
    <p:extLst>
      <p:ext uri="{BB962C8B-B14F-4D97-AF65-F5344CB8AC3E}">
        <p14:creationId xmlns:p14="http://schemas.microsoft.com/office/powerpoint/2010/main" val="222634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3350" y="764704"/>
            <a:ext cx="11934825" cy="2203467"/>
          </a:xfrm>
          <a:noFill/>
        </p:spPr>
        <p:txBody>
          <a:bodyPr>
            <a:normAutofit/>
          </a:bodyPr>
          <a:lstStyle/>
          <a:p>
            <a:pPr marL="0" indent="0" algn="just">
              <a:buNone/>
            </a:pPr>
            <a:r>
              <a:rPr lang="en-AU" sz="2400" dirty="0"/>
              <a:t>Consider the error margins and confidence intervals found in the last two rows of the previous slide. Noting that both samples have the same proportion and confidence level, explain the significance of the difference in their error margins and confidence intervals. </a:t>
            </a:r>
          </a:p>
          <a:p>
            <a:pPr marL="0" indent="0" algn="just">
              <a:buNone/>
            </a:pPr>
            <a:r>
              <a:rPr lang="en-AU" sz="2400" dirty="0"/>
              <a:t>Give a reason for this difference. Assume that both samples were random samples taken from the same population.</a:t>
            </a: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2" name="TextBox 1">
            <a:extLst>
              <a:ext uri="{FF2B5EF4-FFF2-40B4-BE49-F238E27FC236}">
                <a16:creationId xmlns:a16="http://schemas.microsoft.com/office/drawing/2014/main" id="{ED603AD7-4CDB-7ECC-6A7E-71D7FCC67BB3}"/>
              </a:ext>
            </a:extLst>
          </p:cNvPr>
          <p:cNvSpPr txBox="1"/>
          <p:nvPr/>
        </p:nvSpPr>
        <p:spPr>
          <a:xfrm>
            <a:off x="0" y="0"/>
            <a:ext cx="3003421"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3200" b="1" kern="0" dirty="0">
                <a:solidFill>
                  <a:schemeClr val="bg1"/>
                </a:solidFill>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4" name="TextBox 3">
            <a:extLst>
              <a:ext uri="{FF2B5EF4-FFF2-40B4-BE49-F238E27FC236}">
                <a16:creationId xmlns:a16="http://schemas.microsoft.com/office/drawing/2014/main" id="{E9877FC3-45B2-C723-A3E6-FEB4395AB8C6}"/>
              </a:ext>
            </a:extLst>
          </p:cNvPr>
          <p:cNvSpPr txBox="1"/>
          <p:nvPr/>
        </p:nvSpPr>
        <p:spPr>
          <a:xfrm>
            <a:off x="268432" y="2815771"/>
            <a:ext cx="11604254" cy="3477875"/>
          </a:xfrm>
          <a:prstGeom prst="rect">
            <a:avLst/>
          </a:prstGeom>
          <a:noFill/>
        </p:spPr>
        <p:txBody>
          <a:bodyPr wrap="square" rtlCol="0">
            <a:spAutoFit/>
          </a:bodyPr>
          <a:lstStyle/>
          <a:p>
            <a:r>
              <a:rPr lang="en-GB" sz="2000" dirty="0">
                <a:solidFill>
                  <a:srgbClr val="002060"/>
                </a:solidFill>
              </a:rPr>
              <a:t>The </a:t>
            </a:r>
            <a:r>
              <a:rPr lang="en-GB" sz="2000" b="1" dirty="0">
                <a:solidFill>
                  <a:srgbClr val="002060"/>
                </a:solidFill>
              </a:rPr>
              <a:t>precision </a:t>
            </a:r>
            <a:r>
              <a:rPr lang="en-GB" sz="2000" dirty="0">
                <a:solidFill>
                  <a:srgbClr val="002060"/>
                </a:solidFill>
              </a:rPr>
              <a:t>in estimating the population proportion is much greater in sample (b) as compared to that of sample (a).</a:t>
            </a:r>
          </a:p>
          <a:p>
            <a:endParaRPr lang="en-GB" sz="2000" dirty="0">
              <a:solidFill>
                <a:srgbClr val="002060"/>
              </a:solidFill>
            </a:endParaRPr>
          </a:p>
          <a:p>
            <a:r>
              <a:rPr lang="en-GB" sz="2000" dirty="0">
                <a:solidFill>
                  <a:srgbClr val="002060"/>
                </a:solidFill>
              </a:rPr>
              <a:t>This is indicated by the much narrower width of sample (b)’s confidence interval as compared to that of sample (a). </a:t>
            </a:r>
          </a:p>
          <a:p>
            <a:endParaRPr lang="en-GB" sz="2000" dirty="0">
              <a:solidFill>
                <a:srgbClr val="002060"/>
              </a:solidFill>
            </a:endParaRPr>
          </a:p>
          <a:p>
            <a:r>
              <a:rPr lang="en-GB" sz="2000" dirty="0">
                <a:solidFill>
                  <a:srgbClr val="002060"/>
                </a:solidFill>
              </a:rPr>
              <a:t>The greater precision of the estimate of the population proportion of sample (b) is also supported by the smaller margin of error in (b) as compared to (a). </a:t>
            </a:r>
          </a:p>
          <a:p>
            <a:endParaRPr lang="en-GB" sz="2000" dirty="0">
              <a:solidFill>
                <a:srgbClr val="002060"/>
              </a:solidFill>
            </a:endParaRPr>
          </a:p>
          <a:p>
            <a:r>
              <a:rPr lang="en-GB" sz="2000" dirty="0">
                <a:solidFill>
                  <a:srgbClr val="002060"/>
                </a:solidFill>
              </a:rPr>
              <a:t>The reason for this difference in precision is due to the fact that the larger the sample size taken, the more precise the estimate. </a:t>
            </a:r>
            <a:endParaRPr lang="en-AU" sz="2000" dirty="0">
              <a:solidFill>
                <a:srgbClr val="002060"/>
              </a:solidFill>
            </a:endParaRPr>
          </a:p>
        </p:txBody>
      </p:sp>
    </p:spTree>
    <p:extLst>
      <p:ext uri="{BB962C8B-B14F-4D97-AF65-F5344CB8AC3E}">
        <p14:creationId xmlns:p14="http://schemas.microsoft.com/office/powerpoint/2010/main" val="251867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35DCA-923C-4DF4-A098-6E9693091977}"/>
              </a:ext>
            </a:extLst>
          </p:cNvPr>
          <p:cNvSpPr>
            <a:spLocks noGrp="1"/>
          </p:cNvSpPr>
          <p:nvPr>
            <p:ph idx="1"/>
          </p:nvPr>
        </p:nvSpPr>
        <p:spPr>
          <a:xfrm>
            <a:off x="95249" y="723900"/>
            <a:ext cx="9434129" cy="6029325"/>
          </a:xfrm>
        </p:spPr>
        <p:txBody>
          <a:bodyPr>
            <a:normAutofit/>
          </a:bodyPr>
          <a:lstStyle/>
          <a:p>
            <a:pPr marL="0" indent="0" algn="just">
              <a:buNone/>
            </a:pPr>
            <a:r>
              <a:rPr lang="en-AU" sz="2200" dirty="0"/>
              <a:t>Be wary of how you interpret the meaning of a confidence interval. </a:t>
            </a:r>
          </a:p>
          <a:p>
            <a:pPr marL="0" indent="0" algn="just">
              <a:buNone/>
            </a:pPr>
            <a:r>
              <a:rPr lang="en-AU" sz="2200" i="1" dirty="0">
                <a:solidFill>
                  <a:schemeClr val="bg1">
                    <a:lumMod val="50000"/>
                  </a:schemeClr>
                </a:solidFill>
              </a:rPr>
              <a:t>Very often, students misinterpret the confidence interval as representing the ‘probability that the population proportion lies within a certain range of values’. </a:t>
            </a:r>
          </a:p>
          <a:p>
            <a:pPr marL="0" indent="0" algn="just">
              <a:buNone/>
            </a:pPr>
            <a:r>
              <a:rPr lang="en-AU" sz="2200" dirty="0"/>
              <a:t>This does not make sense as the population proportion is a constant – implying there is a probability that it lies within one interval as opposed to another interval means that the value is no longer constant. </a:t>
            </a:r>
          </a:p>
          <a:p>
            <a:pPr marL="0" indent="0" algn="just">
              <a:buNone/>
            </a:pPr>
            <a:endParaRPr lang="en-AU" sz="2200" b="1" i="1" dirty="0">
              <a:solidFill>
                <a:srgbClr val="7030A0"/>
              </a:solidFill>
            </a:endParaRPr>
          </a:p>
          <a:p>
            <a:pPr marL="0" indent="0" algn="just">
              <a:buNone/>
            </a:pPr>
            <a:r>
              <a:rPr lang="en-AU" sz="2200" dirty="0"/>
              <a:t>The diagram to the right better illustrates the meaning of confidence intervals. Suppose the intervals shown represent numerous 95% confidence intervals, calculated using 20 different samples. </a:t>
            </a:r>
          </a:p>
          <a:p>
            <a:pPr marL="0" indent="0" algn="just">
              <a:buNone/>
            </a:pPr>
            <a:r>
              <a:rPr lang="en-AU" sz="2200" dirty="0"/>
              <a:t>Note that the intervals should ALL be different because each sample proportion is usually different from each other. </a:t>
            </a:r>
          </a:p>
          <a:p>
            <a:pPr marL="0" indent="0" algn="just">
              <a:buNone/>
            </a:pPr>
            <a:endParaRPr lang="en-AU" sz="2200" dirty="0"/>
          </a:p>
          <a:p>
            <a:pPr marL="0" indent="0" algn="just">
              <a:buNone/>
            </a:pPr>
            <a:r>
              <a:rPr lang="en-AU" sz="2200" dirty="0">
                <a:solidFill>
                  <a:srgbClr val="002060"/>
                </a:solidFill>
              </a:rPr>
              <a:t>Note that 19 out of the 20 confidence intervals contain the population proportion (represented by the dotted line). </a:t>
            </a:r>
            <a:endParaRPr lang="en-AU" sz="2200" dirty="0"/>
          </a:p>
          <a:p>
            <a:pPr marL="0" indent="0" algn="just">
              <a:buNone/>
            </a:pPr>
            <a:endParaRPr lang="en-AU" sz="2200" dirty="0"/>
          </a:p>
          <a:p>
            <a:pPr marL="0" indent="0" algn="just">
              <a:buNone/>
            </a:pPr>
            <a:endParaRPr lang="en-AU" sz="2200" dirty="0"/>
          </a:p>
        </p:txBody>
      </p:sp>
      <p:sp>
        <p:nvSpPr>
          <p:cNvPr id="5" name="TextBox 4">
            <a:extLst>
              <a:ext uri="{FF2B5EF4-FFF2-40B4-BE49-F238E27FC236}">
                <a16:creationId xmlns:a16="http://schemas.microsoft.com/office/drawing/2014/main" id="{167D10E2-8728-4D61-802C-55837A6D8B56}"/>
              </a:ext>
            </a:extLst>
          </p:cNvPr>
          <p:cNvSpPr txBox="1"/>
          <p:nvPr/>
        </p:nvSpPr>
        <p:spPr>
          <a:xfrm>
            <a:off x="0" y="0"/>
            <a:ext cx="6069036"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Interpreting a Confidence Interval</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pic>
        <p:nvPicPr>
          <p:cNvPr id="6" name="Picture 5">
            <a:extLst>
              <a:ext uri="{FF2B5EF4-FFF2-40B4-BE49-F238E27FC236}">
                <a16:creationId xmlns:a16="http://schemas.microsoft.com/office/drawing/2014/main" id="{F415269D-54BB-4355-9F74-6B7B056F043C}"/>
              </a:ext>
            </a:extLst>
          </p:cNvPr>
          <p:cNvPicPr>
            <a:picLocks noChangeAspect="1"/>
          </p:cNvPicPr>
          <p:nvPr/>
        </p:nvPicPr>
        <p:blipFill>
          <a:blip r:embed="rId2"/>
          <a:stretch>
            <a:fillRect/>
          </a:stretch>
        </p:blipFill>
        <p:spPr>
          <a:xfrm>
            <a:off x="9529379" y="0"/>
            <a:ext cx="2662621" cy="6858000"/>
          </a:xfrm>
          <a:prstGeom prst="rect">
            <a:avLst/>
          </a:prstGeom>
        </p:spPr>
      </p:pic>
    </p:spTree>
    <p:extLst>
      <p:ext uri="{BB962C8B-B14F-4D97-AF65-F5344CB8AC3E}">
        <p14:creationId xmlns:p14="http://schemas.microsoft.com/office/powerpoint/2010/main" val="403788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35DCA-923C-4DF4-A098-6E9693091977}"/>
              </a:ext>
            </a:extLst>
          </p:cNvPr>
          <p:cNvSpPr>
            <a:spLocks noGrp="1"/>
          </p:cNvSpPr>
          <p:nvPr>
            <p:ph idx="1"/>
          </p:nvPr>
        </p:nvSpPr>
        <p:spPr>
          <a:xfrm>
            <a:off x="95249" y="723900"/>
            <a:ext cx="9434129" cy="6029325"/>
          </a:xfrm>
        </p:spPr>
        <p:txBody>
          <a:bodyPr>
            <a:normAutofit/>
          </a:bodyPr>
          <a:lstStyle/>
          <a:p>
            <a:pPr marL="0" indent="0" algn="just">
              <a:buNone/>
            </a:pPr>
            <a:r>
              <a:rPr lang="en-AU" sz="2200" b="1" dirty="0"/>
              <a:t>So how should we interpret a confidence interval?</a:t>
            </a:r>
          </a:p>
          <a:p>
            <a:pPr marL="0" indent="0" algn="just">
              <a:buNone/>
            </a:pPr>
            <a:endParaRPr lang="en-AU" sz="2200" dirty="0"/>
          </a:p>
          <a:p>
            <a:pPr marL="0" indent="0" algn="just">
              <a:buNone/>
            </a:pPr>
            <a:r>
              <a:rPr lang="en-AU" sz="2200" dirty="0"/>
              <a:t>Using the example to the right, the interpretation should be:</a:t>
            </a:r>
          </a:p>
          <a:p>
            <a:pPr marL="0" indent="0" algn="just">
              <a:buNone/>
            </a:pPr>
            <a:r>
              <a:rPr lang="en-AU" sz="2200" b="1" dirty="0">
                <a:solidFill>
                  <a:srgbClr val="002060"/>
                </a:solidFill>
              </a:rPr>
              <a:t>‘We expect 95% of our 95% confidence intervals to contain the population proportion </a:t>
            </a:r>
            <a:r>
              <a:rPr lang="en-AU" sz="2200" b="1" i="1" dirty="0">
                <a:solidFill>
                  <a:srgbClr val="002060"/>
                </a:solidFill>
              </a:rPr>
              <a:t>p</a:t>
            </a:r>
            <a:r>
              <a:rPr lang="en-AU" sz="2200" b="1" dirty="0">
                <a:solidFill>
                  <a:srgbClr val="002060"/>
                </a:solidFill>
              </a:rPr>
              <a:t>.’ </a:t>
            </a:r>
          </a:p>
          <a:p>
            <a:pPr marL="0" indent="0" algn="just">
              <a:buNone/>
            </a:pPr>
            <a:endParaRPr lang="en-AU" sz="2200" dirty="0"/>
          </a:p>
          <a:p>
            <a:pPr marL="0" indent="0" algn="just">
              <a:buNone/>
            </a:pPr>
            <a:r>
              <a:rPr lang="en-AU" sz="2200" dirty="0"/>
              <a:t>If a question asks you whether </a:t>
            </a:r>
            <a:r>
              <a:rPr lang="en-AU" sz="2200" b="1" dirty="0"/>
              <a:t>ONE</a:t>
            </a:r>
            <a:r>
              <a:rPr lang="en-AU" sz="2200" dirty="0"/>
              <a:t> confidence interval (either 90%, 95% or 99%, or an alternative one) that you have calculated contains the population proportion or not, the interpretation should be:</a:t>
            </a:r>
          </a:p>
          <a:p>
            <a:pPr marL="0" indent="0" algn="just">
              <a:buNone/>
            </a:pPr>
            <a:r>
              <a:rPr lang="en-AU" sz="2200" b="1" dirty="0">
                <a:solidFill>
                  <a:srgbClr val="002060"/>
                </a:solidFill>
              </a:rPr>
              <a:t>‘We cannot determine whether this particular confidence interval will contain the population proportion </a:t>
            </a:r>
            <a:r>
              <a:rPr lang="en-AU" sz="2200" b="1" i="1" dirty="0">
                <a:solidFill>
                  <a:srgbClr val="002060"/>
                </a:solidFill>
              </a:rPr>
              <a:t>p</a:t>
            </a:r>
            <a:r>
              <a:rPr lang="en-AU" sz="2200" b="1" dirty="0">
                <a:solidFill>
                  <a:srgbClr val="002060"/>
                </a:solidFill>
              </a:rPr>
              <a:t>.’ </a:t>
            </a:r>
          </a:p>
          <a:p>
            <a:pPr marL="0" indent="0" algn="just">
              <a:buNone/>
            </a:pPr>
            <a:endParaRPr lang="en-AU" sz="2200" dirty="0"/>
          </a:p>
          <a:p>
            <a:pPr marL="0" indent="0" algn="just">
              <a:buNone/>
            </a:pPr>
            <a:endParaRPr lang="en-AU" sz="2200" dirty="0"/>
          </a:p>
          <a:p>
            <a:pPr marL="0" indent="0" algn="just">
              <a:buNone/>
            </a:pPr>
            <a:endParaRPr lang="en-AU" sz="2200" dirty="0"/>
          </a:p>
        </p:txBody>
      </p:sp>
      <p:sp>
        <p:nvSpPr>
          <p:cNvPr id="5" name="TextBox 4">
            <a:extLst>
              <a:ext uri="{FF2B5EF4-FFF2-40B4-BE49-F238E27FC236}">
                <a16:creationId xmlns:a16="http://schemas.microsoft.com/office/drawing/2014/main" id="{167D10E2-8728-4D61-802C-55837A6D8B56}"/>
              </a:ext>
            </a:extLst>
          </p:cNvPr>
          <p:cNvSpPr txBox="1"/>
          <p:nvPr/>
        </p:nvSpPr>
        <p:spPr>
          <a:xfrm>
            <a:off x="0" y="0"/>
            <a:ext cx="6069036"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Interpreting a Confidence Interval</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pic>
        <p:nvPicPr>
          <p:cNvPr id="6" name="Picture 5">
            <a:extLst>
              <a:ext uri="{FF2B5EF4-FFF2-40B4-BE49-F238E27FC236}">
                <a16:creationId xmlns:a16="http://schemas.microsoft.com/office/drawing/2014/main" id="{F415269D-54BB-4355-9F74-6B7B056F043C}"/>
              </a:ext>
            </a:extLst>
          </p:cNvPr>
          <p:cNvPicPr>
            <a:picLocks noChangeAspect="1"/>
          </p:cNvPicPr>
          <p:nvPr/>
        </p:nvPicPr>
        <p:blipFill>
          <a:blip r:embed="rId2"/>
          <a:stretch>
            <a:fillRect/>
          </a:stretch>
        </p:blipFill>
        <p:spPr>
          <a:xfrm>
            <a:off x="9529379" y="0"/>
            <a:ext cx="2662621" cy="6858000"/>
          </a:xfrm>
          <a:prstGeom prst="rect">
            <a:avLst/>
          </a:prstGeom>
        </p:spPr>
      </p:pic>
    </p:spTree>
    <p:extLst>
      <p:ext uri="{BB962C8B-B14F-4D97-AF65-F5344CB8AC3E}">
        <p14:creationId xmlns:p14="http://schemas.microsoft.com/office/powerpoint/2010/main" val="23431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3350" y="764704"/>
                <a:ext cx="11934825" cy="5904656"/>
              </a:xfrm>
              <a:noFill/>
            </p:spPr>
            <p:txBody>
              <a:bodyPr>
                <a:normAutofit/>
              </a:bodyPr>
              <a:lstStyle/>
              <a:p>
                <a:pPr marL="0" indent="0" algn="just">
                  <a:buNone/>
                </a:pPr>
                <a:r>
                  <a:rPr lang="en-GB" sz="2000" dirty="0"/>
                  <a:t>A quality-control engineer in a factory needs to estimate the proportion of bags of potato chips packed by a certain machine that are underweight. The engineer takes a random sample of 100 bags and finds that eight of them are underweight.</a:t>
                </a:r>
              </a:p>
              <a:p>
                <a:pPr marL="457200" indent="-457200" algn="just">
                  <a:buAutoNum type="alphaLcParenR"/>
                </a:pPr>
                <a:r>
                  <a:rPr lang="en-GB" sz="2000" dirty="0"/>
                  <a:t>Find a point estimate for </a:t>
                </a:r>
                <a14:m>
                  <m:oMath xmlns:m="http://schemas.openxmlformats.org/officeDocument/2006/math">
                    <m:r>
                      <a:rPr lang="en-GB" sz="2000" b="0" i="1" smtClean="0">
                        <a:latin typeface="Cambria Math" panose="02040503050406030204" pitchFamily="18" charset="0"/>
                      </a:rPr>
                      <m:t>𝑝</m:t>
                    </m:r>
                  </m:oMath>
                </a14:m>
                <a:r>
                  <a:rPr lang="en-AU" sz="2000" dirty="0"/>
                  <a:t>, the proportion of bags packed by the machine that are underweight.</a:t>
                </a:r>
              </a:p>
              <a:p>
                <a:pPr marL="457200" indent="-457200" algn="just">
                  <a:buAutoNum type="alphaLcParenR"/>
                </a:pPr>
                <a:r>
                  <a:rPr lang="en-AU" sz="2000" dirty="0"/>
                  <a:t>Calculate a 95% confidence interval for </a:t>
                </a:r>
                <a14:m>
                  <m:oMath xmlns:m="http://schemas.openxmlformats.org/officeDocument/2006/math">
                    <m:r>
                      <a:rPr lang="en-GB" sz="2000" b="0" i="1" smtClean="0">
                        <a:latin typeface="Cambria Math" panose="02040503050406030204" pitchFamily="18" charset="0"/>
                      </a:rPr>
                      <m:t>𝑝</m:t>
                    </m:r>
                  </m:oMath>
                </a14:m>
                <a:r>
                  <a:rPr lang="en-AU" sz="2000" dirty="0"/>
                  <a:t> and interpret what this means. </a:t>
                </a:r>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3350" y="764704"/>
                <a:ext cx="11934825" cy="5904656"/>
              </a:xfrm>
              <a:blipFill>
                <a:blip r:embed="rId2"/>
                <a:stretch>
                  <a:fillRect l="-562" t="-1032" r="-511"/>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ED603AD7-4CDB-7ECC-6A7E-71D7FCC67BB3}"/>
              </a:ext>
            </a:extLst>
          </p:cNvPr>
          <p:cNvSpPr txBox="1"/>
          <p:nvPr/>
        </p:nvSpPr>
        <p:spPr>
          <a:xfrm>
            <a:off x="0" y="0"/>
            <a:ext cx="3003421"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3200" b="1" kern="0" dirty="0">
                <a:solidFill>
                  <a:schemeClr val="bg1"/>
                </a:solidFill>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AA8D261-F4AF-B20F-B1D4-74AC063037C8}"/>
                  </a:ext>
                </a:extLst>
              </p:cNvPr>
              <p:cNvSpPr txBox="1"/>
              <p:nvPr/>
            </p:nvSpPr>
            <p:spPr>
              <a:xfrm>
                <a:off x="196381" y="2608187"/>
                <a:ext cx="1878656" cy="485774"/>
              </a:xfrm>
              <a:prstGeom prst="rect">
                <a:avLst/>
              </a:prstGeom>
              <a:noFill/>
            </p:spPr>
            <p:txBody>
              <a:bodyPr wrap="none" rtlCol="0">
                <a:spAutoFit/>
              </a:bodyPr>
              <a:lstStyle/>
              <a:p>
                <a:r>
                  <a:rPr lang="en-GB" b="0" dirty="0"/>
                  <a:t>a)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8</m:t>
                        </m:r>
                      </m:num>
                      <m:den>
                        <m:r>
                          <a:rPr lang="en-GB" b="0" i="1" smtClean="0">
                            <a:latin typeface="Cambria Math" panose="02040503050406030204" pitchFamily="18" charset="0"/>
                          </a:rPr>
                          <m:t>100</m:t>
                        </m:r>
                      </m:den>
                    </m:f>
                    <m:r>
                      <a:rPr lang="en-GB" b="0" i="1" smtClean="0">
                        <a:latin typeface="Cambria Math" panose="02040503050406030204" pitchFamily="18" charset="0"/>
                      </a:rPr>
                      <m:t>=0.08</m:t>
                    </m:r>
                  </m:oMath>
                </a14:m>
                <a:endParaRPr lang="en-AU" dirty="0"/>
              </a:p>
            </p:txBody>
          </p:sp>
        </mc:Choice>
        <mc:Fallback xmlns="">
          <p:sp>
            <p:nvSpPr>
              <p:cNvPr id="8" name="TextBox 7">
                <a:extLst>
                  <a:ext uri="{FF2B5EF4-FFF2-40B4-BE49-F238E27FC236}">
                    <a16:creationId xmlns:a16="http://schemas.microsoft.com/office/drawing/2014/main" id="{5AA8D261-F4AF-B20F-B1D4-74AC063037C8}"/>
                  </a:ext>
                </a:extLst>
              </p:cNvPr>
              <p:cNvSpPr txBox="1">
                <a:spLocks noRot="1" noChangeAspect="1" noMove="1" noResize="1" noEditPoints="1" noAdjustHandles="1" noChangeArrowheads="1" noChangeShapeType="1" noTextEdit="1"/>
              </p:cNvSpPr>
              <p:nvPr/>
            </p:nvSpPr>
            <p:spPr>
              <a:xfrm>
                <a:off x="196381" y="2608187"/>
                <a:ext cx="1878656" cy="485774"/>
              </a:xfrm>
              <a:prstGeom prst="rect">
                <a:avLst/>
              </a:prstGeom>
              <a:blipFill>
                <a:blip r:embed="rId3"/>
                <a:stretch>
                  <a:fillRect l="-2597" b="-750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AB3003D-A218-842C-630E-62A5C6D35A4B}"/>
                  </a:ext>
                </a:extLst>
              </p:cNvPr>
              <p:cNvSpPr txBox="1"/>
              <p:nvPr/>
            </p:nvSpPr>
            <p:spPr>
              <a:xfrm>
                <a:off x="196381" y="3244334"/>
                <a:ext cx="3131487" cy="369332"/>
              </a:xfrm>
              <a:prstGeom prst="rect">
                <a:avLst/>
              </a:prstGeom>
              <a:noFill/>
            </p:spPr>
            <p:txBody>
              <a:bodyPr wrap="square" rtlCol="0">
                <a:spAutoFit/>
              </a:bodyPr>
              <a:lstStyle/>
              <a:p>
                <a:r>
                  <a:rPr lang="en-GB" b="0" dirty="0"/>
                  <a:t>b) Critical value: </a:t>
                </a:r>
                <a14:m>
                  <m:oMath xmlns:m="http://schemas.openxmlformats.org/officeDocument/2006/math">
                    <m:r>
                      <m:rPr>
                        <m:sty m:val="p"/>
                      </m:rPr>
                      <a:rPr lang="en-GB" b="0" i="0" smtClean="0">
                        <a:latin typeface="Cambria Math" panose="02040503050406030204" pitchFamily="18" charset="0"/>
                      </a:rPr>
                      <m:t>k</m:t>
                    </m:r>
                    <m:r>
                      <a:rPr lang="en-GB" b="0" i="0" smtClean="0">
                        <a:latin typeface="Cambria Math" panose="02040503050406030204" pitchFamily="18" charset="0"/>
                      </a:rPr>
                      <m:t>=1.9599</m:t>
                    </m:r>
                    <m:r>
                      <a:rPr lang="en-GB">
                        <a:latin typeface="Cambria Math" panose="02040503050406030204" pitchFamily="18" charset="0"/>
                      </a:rPr>
                      <m:t>64</m:t>
                    </m:r>
                  </m:oMath>
                </a14:m>
                <a:endParaRPr lang="en-AU" dirty="0"/>
              </a:p>
            </p:txBody>
          </p:sp>
        </mc:Choice>
        <mc:Fallback xmlns="">
          <p:sp>
            <p:nvSpPr>
              <p:cNvPr id="9" name="TextBox 8">
                <a:extLst>
                  <a:ext uri="{FF2B5EF4-FFF2-40B4-BE49-F238E27FC236}">
                    <a16:creationId xmlns:a16="http://schemas.microsoft.com/office/drawing/2014/main" id="{0AB3003D-A218-842C-630E-62A5C6D35A4B}"/>
                  </a:ext>
                </a:extLst>
              </p:cNvPr>
              <p:cNvSpPr txBox="1">
                <a:spLocks noRot="1" noChangeAspect="1" noMove="1" noResize="1" noEditPoints="1" noAdjustHandles="1" noChangeArrowheads="1" noChangeShapeType="1" noTextEdit="1"/>
              </p:cNvSpPr>
              <p:nvPr/>
            </p:nvSpPr>
            <p:spPr>
              <a:xfrm>
                <a:off x="196381" y="3244334"/>
                <a:ext cx="3131487" cy="369332"/>
              </a:xfrm>
              <a:prstGeom prst="rect">
                <a:avLst/>
              </a:prstGeom>
              <a:blipFill>
                <a:blip r:embed="rId4"/>
                <a:stretch>
                  <a:fillRect l="-1556" t="-8197" b="-24590"/>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C4B3F6F-FA4F-DCE8-006C-690597A714F2}"/>
                  </a:ext>
                </a:extLst>
              </p:cNvPr>
              <p:cNvSpPr txBox="1"/>
              <p:nvPr/>
            </p:nvSpPr>
            <p:spPr>
              <a:xfrm>
                <a:off x="379465" y="3539843"/>
                <a:ext cx="8770672" cy="714683"/>
              </a:xfrm>
              <a:prstGeom prst="rect">
                <a:avLst/>
              </a:prstGeom>
              <a:noFill/>
            </p:spPr>
            <p:txBody>
              <a:bodyPr wrap="square" rtlCol="0">
                <a:spAutoFit/>
              </a:bodyPr>
              <a:lstStyle/>
              <a:p>
                <a:r>
                  <a:rPr lang="en-GB" b="0" dirty="0"/>
                  <a:t>`Confidence Interval </a:t>
                </a:r>
                <a14:m>
                  <m:oMath xmlns:m="http://schemas.openxmlformats.org/officeDocument/2006/math">
                    <m:r>
                      <a:rPr lang="en-GB" b="0" i="0" smtClean="0">
                        <a:latin typeface="Cambria Math" panose="02040503050406030204" pitchFamily="18" charset="0"/>
                      </a:rPr>
                      <m:t>=</m:t>
                    </m:r>
                    <m:d>
                      <m:dPr>
                        <m:ctrlPr>
                          <a:rPr lang="en-GB" b="0" i="1" smtClean="0">
                            <a:latin typeface="Cambria Math" panose="02040503050406030204" pitchFamily="18" charset="0"/>
                          </a:rPr>
                        </m:ctrlPr>
                      </m:dPr>
                      <m:e>
                        <m:r>
                          <a:rPr lang="en-GB" b="0" i="0" smtClean="0">
                            <a:latin typeface="Cambria Math" panose="02040503050406030204" pitchFamily="18" charset="0"/>
                          </a:rPr>
                          <m:t>0.08−</m:t>
                        </m:r>
                        <m:r>
                          <a:rPr lang="en-GB">
                            <a:latin typeface="Cambria Math" panose="02040503050406030204" pitchFamily="18" charset="0"/>
                          </a:rPr>
                          <m:t>1.959964</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r>
                                  <a:rPr lang="en-GB" b="0" i="1" smtClean="0">
                                    <a:latin typeface="Cambria Math" panose="02040503050406030204" pitchFamily="18" charset="0"/>
                                  </a:rPr>
                                  <m:t>0.08</m:t>
                                </m:r>
                                <m:d>
                                  <m:dPr>
                                    <m:ctrlPr>
                                      <a:rPr lang="en-GB" b="0" i="1" smtClean="0">
                                        <a:latin typeface="Cambria Math" panose="02040503050406030204" pitchFamily="18" charset="0"/>
                                      </a:rPr>
                                    </m:ctrlPr>
                                  </m:dPr>
                                  <m:e>
                                    <m:r>
                                      <a:rPr lang="en-GB" b="0" i="1" smtClean="0">
                                        <a:latin typeface="Cambria Math" panose="02040503050406030204" pitchFamily="18" charset="0"/>
                                      </a:rPr>
                                      <m:t>1−0.08</m:t>
                                    </m:r>
                                  </m:e>
                                </m:d>
                              </m:num>
                              <m:den>
                                <m:r>
                                  <a:rPr lang="en-GB" b="0" i="1" smtClean="0">
                                    <a:latin typeface="Cambria Math" panose="02040503050406030204" pitchFamily="18" charset="0"/>
                                  </a:rPr>
                                  <m:t>100</m:t>
                                </m:r>
                              </m:den>
                            </m:f>
                          </m:e>
                        </m:rad>
                        <m:r>
                          <a:rPr lang="en-GB" b="0" i="1" smtClean="0">
                            <a:latin typeface="Cambria Math" panose="02040503050406030204" pitchFamily="18" charset="0"/>
                          </a:rPr>
                          <m:t>,</m:t>
                        </m:r>
                        <m:r>
                          <a:rPr lang="en-GB">
                            <a:latin typeface="Cambria Math" panose="02040503050406030204" pitchFamily="18" charset="0"/>
                          </a:rPr>
                          <m:t>0.8</m:t>
                        </m:r>
                        <m:r>
                          <a:rPr lang="en-GB" b="0" i="1" smtClean="0">
                            <a:latin typeface="Cambria Math" panose="02040503050406030204" pitchFamily="18" charset="0"/>
                          </a:rPr>
                          <m:t>+</m:t>
                        </m:r>
                        <m:r>
                          <a:rPr lang="en-GB">
                            <a:latin typeface="Cambria Math" panose="02040503050406030204" pitchFamily="18" charset="0"/>
                          </a:rPr>
                          <m:t>1.959964</m:t>
                        </m:r>
                        <m:rad>
                          <m:radPr>
                            <m:degHide m:val="on"/>
                            <m:ctrlPr>
                              <a:rPr lang="en-GB" i="1">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0.</m:t>
                                </m:r>
                                <m:r>
                                  <a:rPr lang="en-GB" b="0" i="1" smtClean="0">
                                    <a:latin typeface="Cambria Math" panose="02040503050406030204" pitchFamily="18" charset="0"/>
                                  </a:rPr>
                                  <m:t>0</m:t>
                                </m:r>
                                <m:r>
                                  <a:rPr lang="en-GB" i="1">
                                    <a:latin typeface="Cambria Math" panose="02040503050406030204" pitchFamily="18" charset="0"/>
                                  </a:rPr>
                                  <m:t>8</m:t>
                                </m:r>
                                <m:d>
                                  <m:dPr>
                                    <m:ctrlPr>
                                      <a:rPr lang="en-GB" i="1">
                                        <a:latin typeface="Cambria Math" panose="02040503050406030204" pitchFamily="18" charset="0"/>
                                      </a:rPr>
                                    </m:ctrlPr>
                                  </m:dPr>
                                  <m:e>
                                    <m:r>
                                      <a:rPr lang="en-GB" i="1">
                                        <a:latin typeface="Cambria Math" panose="02040503050406030204" pitchFamily="18" charset="0"/>
                                      </a:rPr>
                                      <m:t>1−0.</m:t>
                                    </m:r>
                                    <m:r>
                                      <a:rPr lang="en-GB" b="0" i="1" smtClean="0">
                                        <a:latin typeface="Cambria Math" panose="02040503050406030204" pitchFamily="18" charset="0"/>
                                      </a:rPr>
                                      <m:t>0</m:t>
                                    </m:r>
                                    <m:r>
                                      <a:rPr lang="en-GB" i="1">
                                        <a:latin typeface="Cambria Math" panose="02040503050406030204" pitchFamily="18" charset="0"/>
                                      </a:rPr>
                                      <m:t>8</m:t>
                                    </m:r>
                                  </m:e>
                                </m:d>
                              </m:num>
                              <m:den>
                                <m:r>
                                  <a:rPr lang="en-GB" i="1">
                                    <a:latin typeface="Cambria Math" panose="02040503050406030204" pitchFamily="18" charset="0"/>
                                  </a:rPr>
                                  <m:t>100</m:t>
                                </m:r>
                              </m:den>
                            </m:f>
                          </m:e>
                        </m:rad>
                      </m:e>
                    </m:d>
                  </m:oMath>
                </a14:m>
                <a:endParaRPr lang="en-AU" dirty="0"/>
              </a:p>
            </p:txBody>
          </p:sp>
        </mc:Choice>
        <mc:Fallback xmlns="">
          <p:sp>
            <p:nvSpPr>
              <p:cNvPr id="4" name="TextBox 3">
                <a:extLst>
                  <a:ext uri="{FF2B5EF4-FFF2-40B4-BE49-F238E27FC236}">
                    <a16:creationId xmlns:a16="http://schemas.microsoft.com/office/drawing/2014/main" id="{2C4B3F6F-FA4F-DCE8-006C-690597A714F2}"/>
                  </a:ext>
                </a:extLst>
              </p:cNvPr>
              <p:cNvSpPr txBox="1">
                <a:spLocks noRot="1" noChangeAspect="1" noMove="1" noResize="1" noEditPoints="1" noAdjustHandles="1" noChangeArrowheads="1" noChangeShapeType="1" noTextEdit="1"/>
              </p:cNvSpPr>
              <p:nvPr/>
            </p:nvSpPr>
            <p:spPr>
              <a:xfrm>
                <a:off x="379465" y="3539843"/>
                <a:ext cx="8770672" cy="714683"/>
              </a:xfrm>
              <a:prstGeom prst="rect">
                <a:avLst/>
              </a:prstGeom>
              <a:blipFill>
                <a:blip r:embed="rId5"/>
                <a:stretch>
                  <a:fillRect l="-55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477EA2F-5375-4F8E-0E1F-B2BED69EC128}"/>
                  </a:ext>
                </a:extLst>
              </p:cNvPr>
              <p:cNvSpPr txBox="1"/>
              <p:nvPr/>
            </p:nvSpPr>
            <p:spPr>
              <a:xfrm>
                <a:off x="8057381" y="3712518"/>
                <a:ext cx="30688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m:t>
                      </m:r>
                      <m:d>
                        <m:dPr>
                          <m:ctrlPr>
                            <a:rPr lang="en-GB" b="0" i="1" smtClean="0">
                              <a:latin typeface="Cambria Math" panose="02040503050406030204" pitchFamily="18" charset="0"/>
                            </a:rPr>
                          </m:ctrlPr>
                        </m:dPr>
                        <m:e>
                          <m:r>
                            <a:rPr lang="en-GB" i="1">
                              <a:latin typeface="Cambria Math" panose="02040503050406030204" pitchFamily="18" charset="0"/>
                            </a:rPr>
                            <m:t>0.02683,0.133</m:t>
                          </m:r>
                          <m:r>
                            <a:rPr lang="en-GB" b="0" i="1" smtClean="0">
                              <a:latin typeface="Cambria Math" panose="02040503050406030204" pitchFamily="18" charset="0"/>
                            </a:rPr>
                            <m:t>2</m:t>
                          </m:r>
                        </m:e>
                      </m:d>
                    </m:oMath>
                  </m:oMathPara>
                </a14:m>
                <a:endParaRPr lang="en-AU" dirty="0"/>
              </a:p>
            </p:txBody>
          </p:sp>
        </mc:Choice>
        <mc:Fallback xmlns="">
          <p:sp>
            <p:nvSpPr>
              <p:cNvPr id="5" name="TextBox 4">
                <a:extLst>
                  <a:ext uri="{FF2B5EF4-FFF2-40B4-BE49-F238E27FC236}">
                    <a16:creationId xmlns:a16="http://schemas.microsoft.com/office/drawing/2014/main" id="{3477EA2F-5375-4F8E-0E1F-B2BED69EC128}"/>
                  </a:ext>
                </a:extLst>
              </p:cNvPr>
              <p:cNvSpPr txBox="1">
                <a:spLocks noRot="1" noChangeAspect="1" noMove="1" noResize="1" noEditPoints="1" noAdjustHandles="1" noChangeArrowheads="1" noChangeShapeType="1" noTextEdit="1"/>
              </p:cNvSpPr>
              <p:nvPr/>
            </p:nvSpPr>
            <p:spPr>
              <a:xfrm>
                <a:off x="8057381" y="3712518"/>
                <a:ext cx="3068841" cy="369332"/>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4A55651-83AA-7819-0DA6-0920FC97144E}"/>
                  </a:ext>
                </a:extLst>
              </p:cNvPr>
              <p:cNvSpPr txBox="1"/>
              <p:nvPr/>
            </p:nvSpPr>
            <p:spPr>
              <a:xfrm>
                <a:off x="133350" y="4296254"/>
                <a:ext cx="10796238" cy="646331"/>
              </a:xfrm>
              <a:prstGeom prst="rect">
                <a:avLst/>
              </a:prstGeom>
              <a:noFill/>
            </p:spPr>
            <p:txBody>
              <a:bodyPr wrap="square" rtlCol="0">
                <a:spAutoFit/>
              </a:bodyPr>
              <a:lstStyle/>
              <a:p>
                <a:r>
                  <a:rPr lang="en-GB" b="0" dirty="0"/>
                  <a:t>We are 95% confident that the proportion of bags of potato packed by a certain machine that are underweight will be between </a:t>
                </a:r>
                <a14:m>
                  <m:oMath xmlns:m="http://schemas.openxmlformats.org/officeDocument/2006/math">
                    <m:r>
                      <a:rPr lang="en-GB" b="0" i="1" smtClean="0">
                        <a:latin typeface="Cambria Math" panose="02040503050406030204" pitchFamily="18" charset="0"/>
                      </a:rPr>
                      <m:t>0.02683</m:t>
                    </m:r>
                  </m:oMath>
                </a14:m>
                <a:r>
                  <a:rPr lang="en-AU" dirty="0"/>
                  <a:t> and </a:t>
                </a:r>
                <a14:m>
                  <m:oMath xmlns:m="http://schemas.openxmlformats.org/officeDocument/2006/math">
                    <m:r>
                      <a:rPr lang="en-GB" b="0" i="1" smtClean="0">
                        <a:latin typeface="Cambria Math" panose="02040503050406030204" pitchFamily="18" charset="0"/>
                      </a:rPr>
                      <m:t>0.1332</m:t>
                    </m:r>
                  </m:oMath>
                </a14:m>
                <a:r>
                  <a:rPr lang="en-AU" dirty="0"/>
                  <a:t>.</a:t>
                </a:r>
              </a:p>
            </p:txBody>
          </p:sp>
        </mc:Choice>
        <mc:Fallback xmlns="">
          <p:sp>
            <p:nvSpPr>
              <p:cNvPr id="6" name="TextBox 5">
                <a:extLst>
                  <a:ext uri="{FF2B5EF4-FFF2-40B4-BE49-F238E27FC236}">
                    <a16:creationId xmlns:a16="http://schemas.microsoft.com/office/drawing/2014/main" id="{84A55651-83AA-7819-0DA6-0920FC97144E}"/>
                  </a:ext>
                </a:extLst>
              </p:cNvPr>
              <p:cNvSpPr txBox="1">
                <a:spLocks noRot="1" noChangeAspect="1" noMove="1" noResize="1" noEditPoints="1" noAdjustHandles="1" noChangeArrowheads="1" noChangeShapeType="1" noTextEdit="1"/>
              </p:cNvSpPr>
              <p:nvPr/>
            </p:nvSpPr>
            <p:spPr>
              <a:xfrm>
                <a:off x="133350" y="4296254"/>
                <a:ext cx="10796238" cy="646331"/>
              </a:xfrm>
              <a:prstGeom prst="rect">
                <a:avLst/>
              </a:prstGeom>
              <a:blipFill>
                <a:blip r:embed="rId7"/>
                <a:stretch>
                  <a:fillRect l="-508" t="-5660" b="-14151"/>
                </a:stretch>
              </a:blipFill>
            </p:spPr>
            <p:txBody>
              <a:bodyPr/>
              <a:lstStyle/>
              <a:p>
                <a:r>
                  <a:rPr lang="en-AU">
                    <a:noFill/>
                  </a:rPr>
                  <a:t> </a:t>
                </a:r>
              </a:p>
            </p:txBody>
          </p:sp>
        </mc:Fallback>
      </mc:AlternateContent>
    </p:spTree>
    <p:extLst>
      <p:ext uri="{BB962C8B-B14F-4D97-AF65-F5344CB8AC3E}">
        <p14:creationId xmlns:p14="http://schemas.microsoft.com/office/powerpoint/2010/main" val="95788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6C08D4-64FE-4B4E-8D98-D0A2AB592E9A}"/>
              </a:ext>
            </a:extLst>
          </p:cNvPr>
          <p:cNvSpPr txBox="1"/>
          <p:nvPr/>
        </p:nvSpPr>
        <p:spPr>
          <a:xfrm>
            <a:off x="0" y="0"/>
            <a:ext cx="8499098"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Calculating Confidence Intervals on the </a:t>
            </a:r>
            <a:r>
              <a:rPr kumimoji="0" lang="en-US" sz="3200" b="1" i="0" u="none" strike="noStrike" kern="0" cap="none" spc="0" normalizeH="0" baseline="0" noProof="0" dirty="0" err="1">
                <a:ln>
                  <a:noFill/>
                </a:ln>
                <a:solidFill>
                  <a:schemeClr val="bg1"/>
                </a:solidFill>
                <a:effectLst/>
                <a:uLnTx/>
                <a:uFillTx/>
                <a:latin typeface="Calibri" panose="020F0502020204030204"/>
              </a:rPr>
              <a:t>ClassPad</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pic>
        <p:nvPicPr>
          <p:cNvPr id="2" name="Recording #80">
            <a:hlinkClick r:id="" action="ppaction://media"/>
            <a:extLst>
              <a:ext uri="{FF2B5EF4-FFF2-40B4-BE49-F238E27FC236}">
                <a16:creationId xmlns:a16="http://schemas.microsoft.com/office/drawing/2014/main" id="{E5543996-6B57-4056-AEC1-F1476BD8D33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8499098" y="25399"/>
            <a:ext cx="3692902" cy="8823905"/>
          </a:xfrm>
          <a:prstGeom prst="rect">
            <a:avLst/>
          </a:prstGeom>
        </p:spPr>
      </p:pic>
      <p:sp>
        <p:nvSpPr>
          <p:cNvPr id="4" name="Content Placeholder 2">
            <a:extLst>
              <a:ext uri="{FF2B5EF4-FFF2-40B4-BE49-F238E27FC236}">
                <a16:creationId xmlns:a16="http://schemas.microsoft.com/office/drawing/2014/main" id="{69040B6C-B8EC-4996-BC13-C31863E503F8}"/>
              </a:ext>
            </a:extLst>
          </p:cNvPr>
          <p:cNvSpPr>
            <a:spLocks noGrp="1"/>
          </p:cNvSpPr>
          <p:nvPr>
            <p:ph idx="1"/>
          </p:nvPr>
        </p:nvSpPr>
        <p:spPr>
          <a:xfrm>
            <a:off x="95250" y="723900"/>
            <a:ext cx="8258176" cy="6029325"/>
          </a:xfrm>
        </p:spPr>
        <p:txBody>
          <a:bodyPr>
            <a:normAutofit/>
          </a:bodyPr>
          <a:lstStyle/>
          <a:p>
            <a:pPr marL="0" indent="0" algn="just">
              <a:buNone/>
            </a:pPr>
            <a:r>
              <a:rPr lang="en-AU" sz="2400" dirty="0"/>
              <a:t>We can calculate confidence intervals on your </a:t>
            </a:r>
            <a:r>
              <a:rPr lang="en-AU" sz="2400" dirty="0" err="1"/>
              <a:t>ClassPad</a:t>
            </a:r>
            <a:r>
              <a:rPr lang="en-AU" sz="2400" dirty="0"/>
              <a:t>:</a:t>
            </a:r>
          </a:p>
          <a:p>
            <a:pPr marL="0" indent="0" algn="just">
              <a:buNone/>
            </a:pPr>
            <a:r>
              <a:rPr lang="en-AU" sz="2400" dirty="0"/>
              <a:t>(Check the marks allocation. You may need to show the substitution into formula, and marks may be allocated for identifying the </a:t>
            </a:r>
            <a:r>
              <a:rPr lang="en-AU" sz="2400"/>
              <a:t>critical value)</a:t>
            </a:r>
            <a:endParaRPr lang="en-AU" sz="2400" dirty="0"/>
          </a:p>
          <a:p>
            <a:pPr marL="0" indent="0" algn="just">
              <a:buNone/>
            </a:pPr>
            <a:endParaRPr lang="en-AU" sz="2400" b="1" dirty="0">
              <a:solidFill>
                <a:srgbClr val="00B050"/>
              </a:solidFill>
            </a:endParaRPr>
          </a:p>
          <a:p>
            <a:pPr marL="457200" indent="-457200" algn="just">
              <a:buAutoNum type="arabicParenR"/>
            </a:pPr>
            <a:r>
              <a:rPr lang="en-AU" sz="2400" dirty="0"/>
              <a:t>Go to Statistics</a:t>
            </a:r>
          </a:p>
          <a:p>
            <a:pPr marL="457200" indent="-457200" algn="just">
              <a:buAutoNum type="arabicParenR"/>
            </a:pPr>
            <a:r>
              <a:rPr lang="en-AU" sz="2400" dirty="0"/>
              <a:t>Go to Calc </a:t>
            </a:r>
            <a:r>
              <a:rPr lang="en-AU" sz="2400" dirty="0">
                <a:sym typeface="Wingdings" panose="05000000000000000000" pitchFamily="2" charset="2"/>
              </a:rPr>
              <a:t> Interval </a:t>
            </a:r>
          </a:p>
          <a:p>
            <a:pPr marL="457200" indent="-457200" algn="just">
              <a:buAutoNum type="arabicParenR"/>
            </a:pPr>
            <a:r>
              <a:rPr lang="en-AU" sz="2400" dirty="0">
                <a:sym typeface="Wingdings" panose="05000000000000000000" pitchFamily="2" charset="2"/>
              </a:rPr>
              <a:t>Change One-Sample Z Int to One-Prop Z Int</a:t>
            </a:r>
          </a:p>
          <a:p>
            <a:pPr marL="457200" indent="-457200" algn="just">
              <a:buAutoNum type="arabicParenR"/>
            </a:pPr>
            <a:r>
              <a:rPr lang="en-AU" sz="2400" dirty="0"/>
              <a:t>In the settings for One-Prop Z Int:</a:t>
            </a:r>
          </a:p>
          <a:p>
            <a:pPr lvl="1" algn="just"/>
            <a:r>
              <a:rPr lang="en-AU" dirty="0"/>
              <a:t>C-Level is the confidence level (0.9, 0.95 or 0.99)</a:t>
            </a:r>
          </a:p>
          <a:p>
            <a:pPr lvl="1" algn="just"/>
            <a:r>
              <a:rPr lang="en-AU" dirty="0"/>
              <a:t>x is the recorded score (x=56)</a:t>
            </a:r>
          </a:p>
          <a:p>
            <a:pPr lvl="1" algn="just"/>
            <a:r>
              <a:rPr lang="en-AU" dirty="0"/>
              <a:t>n is the sample size (n= 250)</a:t>
            </a:r>
          </a:p>
          <a:p>
            <a:pPr marL="0" indent="0" algn="just">
              <a:buNone/>
            </a:pPr>
            <a:endParaRPr lang="en-AU" sz="2200" dirty="0"/>
          </a:p>
          <a:p>
            <a:pPr marL="0" indent="0" algn="just">
              <a:buNone/>
            </a:pPr>
            <a:endParaRPr lang="en-AU" sz="2200" dirty="0"/>
          </a:p>
          <a:p>
            <a:pPr marL="0" indent="0" algn="just">
              <a:buNone/>
            </a:pPr>
            <a:endParaRPr lang="en-AU" sz="2200" dirty="0"/>
          </a:p>
        </p:txBody>
      </p:sp>
    </p:spTree>
    <p:extLst>
      <p:ext uri="{BB962C8B-B14F-4D97-AF65-F5344CB8AC3E}">
        <p14:creationId xmlns:p14="http://schemas.microsoft.com/office/powerpoint/2010/main" val="2231937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310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3350" y="764704"/>
                <a:ext cx="11934825" cy="5904656"/>
              </a:xfrm>
              <a:noFill/>
            </p:spPr>
            <p:txBody>
              <a:bodyPr>
                <a:normAutofit lnSpcReduction="10000"/>
              </a:bodyPr>
              <a:lstStyle/>
              <a:p>
                <a:pPr marL="0" indent="0" algn="just">
                  <a:buNone/>
                </a:pPr>
                <a:r>
                  <a:rPr lang="en-AU" sz="2400" dirty="0"/>
                  <a:t>A survey of 1000 people found that 143 said they were satisfied with the way the government was running the country. Within what range of values (centred on the sample proportion) can we be 95% confident that the population proportion lies?</a:t>
                </a:r>
              </a:p>
              <a:p>
                <a:pPr marL="0" indent="0">
                  <a:buNone/>
                </a:pPr>
                <a:endParaRPr lang="en-AU" sz="2400" dirty="0">
                  <a:solidFill>
                    <a:srgbClr val="C00000"/>
                  </a:solidFill>
                </a:endParaRPr>
              </a:p>
              <a:p>
                <a:pPr marL="0" indent="0">
                  <a:buNone/>
                </a:pPr>
                <a:r>
                  <a:rPr lang="en-AU" sz="2400" dirty="0">
                    <a:solidFill>
                      <a:srgbClr val="002060"/>
                    </a:solidFill>
                  </a:rPr>
                  <a:t>We know that 95% confidence has a critical value of 1.960 approximately. </a:t>
                </a:r>
              </a:p>
              <a:p>
                <a:pPr marL="0" indent="0">
                  <a:buNone/>
                </a:pPr>
                <a:r>
                  <a:rPr lang="en-AU" sz="2400" dirty="0">
                    <a:solidFill>
                      <a:srgbClr val="002060"/>
                    </a:solidFill>
                  </a:rPr>
                  <a:t>The sample proportion is </a:t>
                </a:r>
                <a14:m>
                  <m:oMath xmlns:m="http://schemas.openxmlformats.org/officeDocument/2006/math">
                    <m:f>
                      <m:fPr>
                        <m:ctrlPr>
                          <a:rPr lang="en-AU" sz="2400" i="1">
                            <a:solidFill>
                              <a:srgbClr val="002060"/>
                            </a:solidFill>
                            <a:latin typeface="Cambria Math" panose="02040503050406030204" pitchFamily="18" charset="0"/>
                          </a:rPr>
                        </m:ctrlPr>
                      </m:fPr>
                      <m:num>
                        <m:r>
                          <a:rPr lang="en-AU" sz="2400" b="0" i="1">
                            <a:solidFill>
                              <a:srgbClr val="002060"/>
                            </a:solidFill>
                            <a:latin typeface="Cambria Math" panose="02040503050406030204" pitchFamily="18" charset="0"/>
                          </a:rPr>
                          <m:t>143</m:t>
                        </m:r>
                      </m:num>
                      <m:den>
                        <m:r>
                          <a:rPr lang="en-AU" sz="2400" b="0" i="1">
                            <a:solidFill>
                              <a:srgbClr val="002060"/>
                            </a:solidFill>
                            <a:latin typeface="Cambria Math" panose="02040503050406030204" pitchFamily="18" charset="0"/>
                          </a:rPr>
                          <m:t>1000</m:t>
                        </m:r>
                      </m:den>
                    </m:f>
                    <m:r>
                      <a:rPr lang="en-AU" sz="2400" b="0" i="1">
                        <a:solidFill>
                          <a:srgbClr val="002060"/>
                        </a:solidFill>
                        <a:latin typeface="Cambria Math" panose="02040503050406030204" pitchFamily="18" charset="0"/>
                      </a:rPr>
                      <m:t>=0.143</m:t>
                    </m:r>
                  </m:oMath>
                </a14:m>
                <a:endParaRPr lang="en-AU" sz="2400" dirty="0">
                  <a:solidFill>
                    <a:srgbClr val="002060"/>
                  </a:solidFill>
                </a:endParaRPr>
              </a:p>
              <a:p>
                <a:pPr marL="0" indent="0">
                  <a:buNone/>
                </a:pPr>
                <a:endParaRPr lang="en-AU" sz="500" dirty="0">
                  <a:solidFill>
                    <a:srgbClr val="002060"/>
                  </a:solidFill>
                </a:endParaRPr>
              </a:p>
              <a:p>
                <a:pPr marL="0" indent="0">
                  <a:buNone/>
                </a:pPr>
                <a:r>
                  <a:rPr lang="en-AU" sz="2400" dirty="0">
                    <a:solidFill>
                      <a:srgbClr val="002060"/>
                    </a:solidFill>
                  </a:rPr>
                  <a:t>The standard deviation is </a:t>
                </a:r>
                <a14:m>
                  <m:oMath xmlns:m="http://schemas.openxmlformats.org/officeDocument/2006/math">
                    <m:rad>
                      <m:radPr>
                        <m:degHide m:val="on"/>
                        <m:ctrlPr>
                          <a:rPr lang="en-AU" sz="2400" i="1">
                            <a:solidFill>
                              <a:srgbClr val="002060"/>
                            </a:solidFill>
                            <a:latin typeface="Cambria Math" panose="02040503050406030204" pitchFamily="18" charset="0"/>
                          </a:rPr>
                        </m:ctrlPr>
                      </m:radPr>
                      <m:deg/>
                      <m:e>
                        <m:f>
                          <m:fPr>
                            <m:ctrlPr>
                              <a:rPr lang="en-AU" sz="2400" i="1">
                                <a:solidFill>
                                  <a:srgbClr val="002060"/>
                                </a:solidFill>
                                <a:latin typeface="Cambria Math" panose="02040503050406030204" pitchFamily="18" charset="0"/>
                              </a:rPr>
                            </m:ctrlPr>
                          </m:fPr>
                          <m:num>
                            <m:r>
                              <a:rPr lang="en-AU" sz="2400" b="0" i="1">
                                <a:solidFill>
                                  <a:srgbClr val="002060"/>
                                </a:solidFill>
                                <a:latin typeface="Cambria Math" panose="02040503050406030204" pitchFamily="18" charset="0"/>
                              </a:rPr>
                              <m:t>0.143(1−0.143)</m:t>
                            </m:r>
                          </m:num>
                          <m:den>
                            <m:r>
                              <a:rPr lang="en-AU" sz="2400" b="0" i="1">
                                <a:solidFill>
                                  <a:srgbClr val="002060"/>
                                </a:solidFill>
                                <a:latin typeface="Cambria Math" panose="02040503050406030204" pitchFamily="18" charset="0"/>
                              </a:rPr>
                              <m:t>1000</m:t>
                            </m:r>
                          </m:den>
                        </m:f>
                      </m:e>
                    </m:rad>
                    <m:r>
                      <a:rPr lang="en-AU" sz="2400" b="0" i="1">
                        <a:solidFill>
                          <a:srgbClr val="002060"/>
                        </a:solidFill>
                        <a:latin typeface="Cambria Math" panose="02040503050406030204" pitchFamily="18" charset="0"/>
                        <a:ea typeface="Cambria Math" panose="02040503050406030204" pitchFamily="18" charset="0"/>
                      </a:rPr>
                      <m:t>≈0.011</m:t>
                    </m:r>
                  </m:oMath>
                </a14:m>
                <a:endParaRPr lang="en-AU" sz="2400" dirty="0">
                  <a:solidFill>
                    <a:srgbClr val="002060"/>
                  </a:solidFill>
                </a:endParaRPr>
              </a:p>
              <a:p>
                <a:pPr marL="0" indent="0">
                  <a:buNone/>
                </a:pPr>
                <a:endParaRPr lang="en-AU" sz="500" dirty="0">
                  <a:solidFill>
                    <a:srgbClr val="002060"/>
                  </a:solidFill>
                </a:endParaRPr>
              </a:p>
              <a:p>
                <a:pPr marL="0" indent="0">
                  <a:buNone/>
                </a:pPr>
                <a:r>
                  <a:rPr lang="en-AU" sz="2400" dirty="0">
                    <a:solidFill>
                      <a:srgbClr val="002060"/>
                    </a:solidFill>
                  </a:rPr>
                  <a:t>Hence:</a:t>
                </a:r>
              </a:p>
              <a:p>
                <a:pPr marL="0" indent="0" algn="ctr">
                  <a:buNone/>
                </a:pPr>
                <a:r>
                  <a:rPr lang="en-AU" sz="2400" dirty="0">
                    <a:solidFill>
                      <a:srgbClr val="002060"/>
                    </a:solidFill>
                  </a:rPr>
                  <a:t>0.143 – (1.960 × 0.011) = 0.121</a:t>
                </a:r>
              </a:p>
              <a:p>
                <a:pPr marL="0" indent="0" algn="ctr">
                  <a:buNone/>
                </a:pPr>
                <a:r>
                  <a:rPr lang="en-AU" sz="2400" dirty="0">
                    <a:solidFill>
                      <a:srgbClr val="002060"/>
                    </a:solidFill>
                  </a:rPr>
                  <a:t>0.143 + (1.960 × 0.011) = 0.165</a:t>
                </a:r>
              </a:p>
              <a:p>
                <a:pPr marL="0" indent="0" algn="ctr">
                  <a:buNone/>
                </a:pPr>
                <a:endParaRPr lang="en-AU" sz="2400" dirty="0">
                  <a:solidFill>
                    <a:srgbClr val="002060"/>
                  </a:solidFill>
                </a:endParaRPr>
              </a:p>
              <a:p>
                <a:pPr marL="0" indent="0" algn="ctr">
                  <a:buNone/>
                </a:pPr>
                <a:r>
                  <a:rPr lang="en-AU" sz="2400" dirty="0">
                    <a:solidFill>
                      <a:srgbClr val="002060"/>
                    </a:solidFill>
                  </a:rPr>
                  <a:t>Hence we can be 95% confident that the population proportion lies between 0.121 and 0.165.</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3350" y="764704"/>
                <a:ext cx="11934825" cy="5904656"/>
              </a:xfrm>
              <a:blipFill>
                <a:blip r:embed="rId2"/>
                <a:stretch>
                  <a:fillRect l="-817" t="-1961" r="-766"/>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ED603AD7-4CDB-7ECC-6A7E-71D7FCC67BB3}"/>
              </a:ext>
            </a:extLst>
          </p:cNvPr>
          <p:cNvSpPr txBox="1"/>
          <p:nvPr/>
        </p:nvSpPr>
        <p:spPr>
          <a:xfrm>
            <a:off x="0" y="0"/>
            <a:ext cx="3003421"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3200" b="1" kern="0" dirty="0">
                <a:solidFill>
                  <a:schemeClr val="bg1"/>
                </a:solidFill>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69639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2400" y="764704"/>
                <a:ext cx="11925300" cy="5904656"/>
              </a:xfrm>
              <a:noFill/>
            </p:spPr>
            <p:txBody>
              <a:bodyPr>
                <a:normAutofit/>
              </a:bodyPr>
              <a:lstStyle/>
              <a:p>
                <a:pPr marL="0" indent="0" algn="just">
                  <a:buNone/>
                </a:pPr>
                <a:r>
                  <a:rPr lang="en-AU" sz="2400" dirty="0"/>
                  <a:t>A survey is to be carried out with the aim of having the 95% confidence interval on the population proportion with a margin of error just 0.022. Taking the sample proportion as 0.5, find the sample size. </a:t>
                </a:r>
              </a:p>
              <a:p>
                <a:pPr marL="0" indent="0">
                  <a:buNone/>
                </a:pPr>
                <a:endParaRPr lang="en-AU" sz="2400" dirty="0"/>
              </a:p>
              <a:p>
                <a:pPr marL="0" indent="0">
                  <a:buNone/>
                </a:pPr>
                <a:r>
                  <a:rPr lang="en-AU" sz="2400" dirty="0">
                    <a:solidFill>
                      <a:srgbClr val="002060"/>
                    </a:solidFill>
                  </a:rPr>
                  <a:t>Critical value of a 95% CI is 1.960 approximately. </a:t>
                </a:r>
              </a:p>
              <a:p>
                <a:pPr marL="0" indent="0">
                  <a:buNone/>
                </a:pPr>
                <a:r>
                  <a:rPr lang="en-AU" sz="2400" dirty="0">
                    <a:solidFill>
                      <a:srgbClr val="002060"/>
                    </a:solidFill>
                  </a:rPr>
                  <a:t>The sample proportion is </a:t>
                </a:r>
                <a14:m>
                  <m:oMath xmlns:m="http://schemas.openxmlformats.org/officeDocument/2006/math">
                    <m:r>
                      <a:rPr lang="en-AU" sz="2400" b="0" i="1">
                        <a:solidFill>
                          <a:srgbClr val="002060"/>
                        </a:solidFill>
                        <a:latin typeface="Cambria Math" panose="02040503050406030204" pitchFamily="18" charset="0"/>
                      </a:rPr>
                      <m:t>0.5</m:t>
                    </m:r>
                  </m:oMath>
                </a14:m>
                <a:endParaRPr lang="en-AU" sz="2400" dirty="0">
                  <a:solidFill>
                    <a:srgbClr val="002060"/>
                  </a:solidFill>
                </a:endParaRPr>
              </a:p>
              <a:p>
                <a:pPr marL="0" indent="0">
                  <a:buNone/>
                </a:pPr>
                <a:r>
                  <a:rPr lang="en-AU" sz="2400" dirty="0">
                    <a:solidFill>
                      <a:srgbClr val="002060"/>
                    </a:solidFill>
                  </a:rPr>
                  <a:t>The margin of error is </a:t>
                </a:r>
                <a14:m>
                  <m:oMath xmlns:m="http://schemas.openxmlformats.org/officeDocument/2006/math">
                    <m:r>
                      <a:rPr lang="en-AU" sz="2400" b="0" i="1">
                        <a:solidFill>
                          <a:srgbClr val="002060"/>
                        </a:solidFill>
                        <a:latin typeface="Cambria Math" panose="02040503050406030204" pitchFamily="18" charset="0"/>
                      </a:rPr>
                      <m:t>1.960 ×</m:t>
                    </m:r>
                    <m:rad>
                      <m:radPr>
                        <m:degHide m:val="on"/>
                        <m:ctrlPr>
                          <a:rPr lang="en-AU" sz="2400" i="1">
                            <a:solidFill>
                              <a:srgbClr val="002060"/>
                            </a:solidFill>
                            <a:latin typeface="Cambria Math" panose="02040503050406030204" pitchFamily="18" charset="0"/>
                          </a:rPr>
                        </m:ctrlPr>
                      </m:radPr>
                      <m:deg/>
                      <m:e>
                        <m:f>
                          <m:fPr>
                            <m:ctrlPr>
                              <a:rPr lang="en-AU" sz="2400" i="1">
                                <a:solidFill>
                                  <a:srgbClr val="002060"/>
                                </a:solidFill>
                                <a:latin typeface="Cambria Math" panose="02040503050406030204" pitchFamily="18" charset="0"/>
                              </a:rPr>
                            </m:ctrlPr>
                          </m:fPr>
                          <m:num>
                            <m:r>
                              <a:rPr lang="en-AU" sz="2400" b="0" i="1">
                                <a:solidFill>
                                  <a:srgbClr val="002060"/>
                                </a:solidFill>
                                <a:latin typeface="Cambria Math" panose="02040503050406030204" pitchFamily="18" charset="0"/>
                              </a:rPr>
                              <m:t>0.5(1−0.5)</m:t>
                            </m:r>
                          </m:num>
                          <m:den>
                            <m:r>
                              <a:rPr lang="en-AU" sz="2400" b="0" i="1">
                                <a:solidFill>
                                  <a:srgbClr val="002060"/>
                                </a:solidFill>
                                <a:latin typeface="Cambria Math" panose="02040503050406030204" pitchFamily="18" charset="0"/>
                              </a:rPr>
                              <m:t>𝑛</m:t>
                            </m:r>
                          </m:den>
                        </m:f>
                      </m:e>
                    </m:rad>
                    <m:r>
                      <a:rPr lang="en-AU" sz="2400" b="0" i="1">
                        <a:solidFill>
                          <a:srgbClr val="002060"/>
                        </a:solidFill>
                        <a:latin typeface="Cambria Math" panose="02040503050406030204" pitchFamily="18" charset="0"/>
                      </a:rPr>
                      <m:t>=</m:t>
                    </m:r>
                    <m:r>
                      <a:rPr lang="en-AU" sz="2400" b="0" i="1">
                        <a:solidFill>
                          <a:srgbClr val="002060"/>
                        </a:solidFill>
                        <a:latin typeface="Cambria Math" panose="02040503050406030204" pitchFamily="18" charset="0"/>
                        <a:ea typeface="Cambria Math" panose="02040503050406030204" pitchFamily="18" charset="0"/>
                      </a:rPr>
                      <m:t>0.022</m:t>
                    </m:r>
                  </m:oMath>
                </a14:m>
                <a:endParaRPr lang="en-AU" sz="2400" dirty="0">
                  <a:solidFill>
                    <a:srgbClr val="002060"/>
                  </a:solidFill>
                </a:endParaRPr>
              </a:p>
              <a:p>
                <a:pPr marL="0" indent="0" algn="ctr">
                  <a:buNone/>
                </a:pPr>
                <a:endParaRPr lang="en-AU" sz="2400" dirty="0">
                  <a:solidFill>
                    <a:srgbClr val="002060"/>
                  </a:solidFill>
                </a:endParaRPr>
              </a:p>
              <a:p>
                <a:pPr marL="0" indent="0" algn="ctr">
                  <a:buNone/>
                </a:pPr>
                <a:r>
                  <a:rPr lang="en-AU" sz="2400" dirty="0">
                    <a:solidFill>
                      <a:srgbClr val="002060"/>
                    </a:solidFill>
                  </a:rPr>
                  <a:t>Hence by rearranging the margin of error, n ≈ 1984</a:t>
                </a:r>
              </a:p>
              <a:p>
                <a:pPr marL="0" indent="0">
                  <a:buNone/>
                </a:pPr>
                <a:endParaRPr lang="en-AU" sz="2400" dirty="0"/>
              </a:p>
              <a:p>
                <a:pPr marL="0" indent="0">
                  <a:buNone/>
                </a:pPr>
                <a:r>
                  <a:rPr lang="en-AU" sz="2400" dirty="0"/>
                  <a:t>(Note: this value will vary depending on how accurate your critical value is)</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2400" y="764704"/>
                <a:ext cx="11925300" cy="5904656"/>
              </a:xfrm>
              <a:blipFill>
                <a:blip r:embed="rId2"/>
                <a:stretch>
                  <a:fillRect l="-767" t="-1445" r="-767"/>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A1C53BD5-2C4E-AD72-7963-F45F0F708E17}"/>
              </a:ext>
            </a:extLst>
          </p:cNvPr>
          <p:cNvSpPr txBox="1"/>
          <p:nvPr/>
        </p:nvSpPr>
        <p:spPr>
          <a:xfrm>
            <a:off x="0" y="0"/>
            <a:ext cx="3003421"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3200" b="1" kern="0" dirty="0">
                <a:solidFill>
                  <a:schemeClr val="bg1"/>
                </a:solidFill>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3730312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4704"/>
            <a:ext cx="11925300" cy="1303582"/>
          </a:xfrm>
          <a:noFill/>
        </p:spPr>
        <p:txBody>
          <a:bodyPr>
            <a:normAutofit/>
          </a:bodyPr>
          <a:lstStyle/>
          <a:p>
            <a:pPr marL="0" indent="0" algn="just">
              <a:buNone/>
            </a:pPr>
            <a:r>
              <a:rPr lang="en-AU" sz="2400" dirty="0"/>
              <a:t>When a coin thought to be biased was tossed 100 times, it came up heads 60 times. Calculate and compare 90%, 95% and 99% confidence intervals for the probability of observing a head when that coin is tossed. </a:t>
            </a: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2" name="TextBox 1">
            <a:extLst>
              <a:ext uri="{FF2B5EF4-FFF2-40B4-BE49-F238E27FC236}">
                <a16:creationId xmlns:a16="http://schemas.microsoft.com/office/drawing/2014/main" id="{A1C53BD5-2C4E-AD72-7963-F45F0F708E17}"/>
              </a:ext>
            </a:extLst>
          </p:cNvPr>
          <p:cNvSpPr txBox="1"/>
          <p:nvPr/>
        </p:nvSpPr>
        <p:spPr>
          <a:xfrm>
            <a:off x="0" y="0"/>
            <a:ext cx="3003421"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3200" b="1" kern="0" dirty="0">
                <a:solidFill>
                  <a:schemeClr val="bg1"/>
                </a:solidFill>
                <a:latin typeface="Calibri" panose="020F0502020204030204"/>
              </a:rPr>
              <a:t>Guided Practice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7268A24-5795-8BB0-399A-D5E7F8ADF3EC}"/>
                  </a:ext>
                </a:extLst>
              </p:cNvPr>
              <p:cNvSpPr txBox="1"/>
              <p:nvPr/>
            </p:nvSpPr>
            <p:spPr>
              <a:xfrm>
                <a:off x="406838" y="1889903"/>
                <a:ext cx="1660647"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GB" b="0" i="1" smtClean="0">
                              <a:solidFill>
                                <a:srgbClr val="002060"/>
                              </a:solidFill>
                              <a:latin typeface="Cambria Math" panose="02040503050406030204" pitchFamily="18" charset="0"/>
                            </a:rPr>
                          </m:ctrlPr>
                        </m:accPr>
                        <m:e>
                          <m:r>
                            <a:rPr lang="en-GB" b="0" i="1" smtClean="0">
                              <a:solidFill>
                                <a:srgbClr val="002060"/>
                              </a:solidFill>
                              <a:latin typeface="Cambria Math" panose="02040503050406030204" pitchFamily="18" charset="0"/>
                            </a:rPr>
                            <m:t>𝑝</m:t>
                          </m:r>
                        </m:e>
                      </m:acc>
                      <m:r>
                        <a:rPr lang="en-GB" b="0" i="1" smtClean="0">
                          <a:solidFill>
                            <a:srgbClr val="002060"/>
                          </a:solidFill>
                          <a:latin typeface="Cambria Math" panose="02040503050406030204" pitchFamily="18" charset="0"/>
                        </a:rPr>
                        <m:t>=</m:t>
                      </m:r>
                      <m:f>
                        <m:fPr>
                          <m:ctrlPr>
                            <a:rPr lang="en-GB" b="0" i="1" smtClean="0">
                              <a:solidFill>
                                <a:srgbClr val="002060"/>
                              </a:solidFill>
                              <a:latin typeface="Cambria Math" panose="02040503050406030204" pitchFamily="18" charset="0"/>
                            </a:rPr>
                          </m:ctrlPr>
                        </m:fPr>
                        <m:num>
                          <m:r>
                            <a:rPr lang="en-GB" b="0" i="1" smtClean="0">
                              <a:solidFill>
                                <a:srgbClr val="002060"/>
                              </a:solidFill>
                              <a:latin typeface="Cambria Math" panose="02040503050406030204" pitchFamily="18" charset="0"/>
                            </a:rPr>
                            <m:t>60</m:t>
                          </m:r>
                        </m:num>
                        <m:den>
                          <m:r>
                            <a:rPr lang="en-GB" b="0" i="1" smtClean="0">
                              <a:solidFill>
                                <a:srgbClr val="002060"/>
                              </a:solidFill>
                              <a:latin typeface="Cambria Math" panose="02040503050406030204" pitchFamily="18" charset="0"/>
                            </a:rPr>
                            <m:t>100</m:t>
                          </m:r>
                        </m:den>
                      </m:f>
                      <m:r>
                        <a:rPr lang="en-GB" b="0" i="1" smtClean="0">
                          <a:solidFill>
                            <a:srgbClr val="002060"/>
                          </a:solidFill>
                          <a:latin typeface="Cambria Math" panose="02040503050406030204" pitchFamily="18" charset="0"/>
                        </a:rPr>
                        <m:t>=0.6</m:t>
                      </m:r>
                    </m:oMath>
                  </m:oMathPara>
                </a14:m>
                <a:endParaRPr lang="en-AU" dirty="0">
                  <a:solidFill>
                    <a:srgbClr val="002060"/>
                  </a:solidFill>
                </a:endParaRPr>
              </a:p>
            </p:txBody>
          </p:sp>
        </mc:Choice>
        <mc:Fallback xmlns="">
          <p:sp>
            <p:nvSpPr>
              <p:cNvPr id="8" name="TextBox 7">
                <a:extLst>
                  <a:ext uri="{FF2B5EF4-FFF2-40B4-BE49-F238E27FC236}">
                    <a16:creationId xmlns:a16="http://schemas.microsoft.com/office/drawing/2014/main" id="{A7268A24-5795-8BB0-399A-D5E7F8ADF3EC}"/>
                  </a:ext>
                </a:extLst>
              </p:cNvPr>
              <p:cNvSpPr txBox="1">
                <a:spLocks noRot="1" noChangeAspect="1" noMove="1" noResize="1" noEditPoints="1" noAdjustHandles="1" noChangeArrowheads="1" noChangeShapeType="1" noTextEdit="1"/>
              </p:cNvSpPr>
              <p:nvPr/>
            </p:nvSpPr>
            <p:spPr>
              <a:xfrm>
                <a:off x="406838" y="1889903"/>
                <a:ext cx="1660647" cy="612732"/>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9BD8DF8-4559-D790-7D36-1C60657FF1DA}"/>
                  </a:ext>
                </a:extLst>
              </p:cNvPr>
              <p:cNvSpPr txBox="1"/>
              <p:nvPr/>
            </p:nvSpPr>
            <p:spPr>
              <a:xfrm>
                <a:off x="156819" y="2478802"/>
                <a:ext cx="8770672" cy="714683"/>
              </a:xfrm>
              <a:prstGeom prst="rect">
                <a:avLst/>
              </a:prstGeom>
              <a:noFill/>
            </p:spPr>
            <p:txBody>
              <a:bodyPr wrap="square" rtlCol="0">
                <a:spAutoFit/>
              </a:bodyPr>
              <a:lstStyle/>
              <a:p>
                <a:r>
                  <a:rPr lang="en-GB" dirty="0"/>
                  <a:t>90% </a:t>
                </a:r>
                <a:r>
                  <a:rPr lang="en-GB" b="0" dirty="0"/>
                  <a:t>Confidence Interval </a:t>
                </a:r>
                <a14:m>
                  <m:oMath xmlns:m="http://schemas.openxmlformats.org/officeDocument/2006/math">
                    <m:r>
                      <a:rPr lang="en-GB" b="0" i="0" smtClean="0">
                        <a:latin typeface="Cambria Math" panose="02040503050406030204" pitchFamily="18" charset="0"/>
                      </a:rPr>
                      <m:t>=</m:t>
                    </m:r>
                    <m:d>
                      <m:dPr>
                        <m:ctrlPr>
                          <a:rPr lang="en-GB" b="0" i="1" smtClean="0">
                            <a:latin typeface="Cambria Math" panose="02040503050406030204" pitchFamily="18" charset="0"/>
                          </a:rPr>
                        </m:ctrlPr>
                      </m:dPr>
                      <m:e>
                        <m:r>
                          <a:rPr lang="en-GB" b="0" i="0" smtClean="0">
                            <a:latin typeface="Cambria Math" panose="02040503050406030204" pitchFamily="18" charset="0"/>
                          </a:rPr>
                          <m:t>0.6−</m:t>
                        </m:r>
                        <m:r>
                          <a:rPr lang="en-GB" i="1">
                            <a:latin typeface="Cambria Math" panose="02040503050406030204" pitchFamily="18" charset="0"/>
                          </a:rPr>
                          <m:t>1.6448536</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r>
                                  <a:rPr lang="en-GB" b="0" i="1" smtClean="0">
                                    <a:latin typeface="Cambria Math" panose="02040503050406030204" pitchFamily="18" charset="0"/>
                                  </a:rPr>
                                  <m:t>0.6</m:t>
                                </m:r>
                                <m:d>
                                  <m:dPr>
                                    <m:ctrlPr>
                                      <a:rPr lang="en-GB" b="0" i="1" smtClean="0">
                                        <a:latin typeface="Cambria Math" panose="02040503050406030204" pitchFamily="18" charset="0"/>
                                      </a:rPr>
                                    </m:ctrlPr>
                                  </m:dPr>
                                  <m:e>
                                    <m:r>
                                      <a:rPr lang="en-GB" b="0" i="1" smtClean="0">
                                        <a:latin typeface="Cambria Math" panose="02040503050406030204" pitchFamily="18" charset="0"/>
                                      </a:rPr>
                                      <m:t>1−0.6</m:t>
                                    </m:r>
                                  </m:e>
                                </m:d>
                              </m:num>
                              <m:den>
                                <m:r>
                                  <a:rPr lang="en-GB" b="0" i="1" smtClean="0">
                                    <a:latin typeface="Cambria Math" panose="02040503050406030204" pitchFamily="18" charset="0"/>
                                  </a:rPr>
                                  <m:t>100</m:t>
                                </m:r>
                              </m:den>
                            </m:f>
                          </m:e>
                        </m:rad>
                        <m:r>
                          <a:rPr lang="en-GB" b="0" i="1" smtClean="0">
                            <a:latin typeface="Cambria Math" panose="02040503050406030204" pitchFamily="18" charset="0"/>
                          </a:rPr>
                          <m:t>,</m:t>
                        </m:r>
                        <m:r>
                          <a:rPr lang="en-GB">
                            <a:latin typeface="Cambria Math" panose="02040503050406030204" pitchFamily="18" charset="0"/>
                          </a:rPr>
                          <m:t>0.</m:t>
                        </m:r>
                        <m:r>
                          <a:rPr lang="en-GB" b="0" i="1" smtClean="0">
                            <a:latin typeface="Cambria Math" panose="02040503050406030204" pitchFamily="18" charset="0"/>
                          </a:rPr>
                          <m:t>6</m:t>
                        </m:r>
                        <m:r>
                          <a:rPr lang="en-GB" b="0" i="1" smtClean="0">
                            <a:latin typeface="Cambria Math" panose="02040503050406030204" pitchFamily="18" charset="0"/>
                          </a:rPr>
                          <m:t>+</m:t>
                        </m:r>
                        <m:r>
                          <a:rPr lang="en-GB" i="1">
                            <a:latin typeface="Cambria Math" panose="02040503050406030204" pitchFamily="18" charset="0"/>
                          </a:rPr>
                          <m:t>1.6448536</m:t>
                        </m:r>
                        <m:rad>
                          <m:radPr>
                            <m:degHide m:val="on"/>
                            <m:ctrlPr>
                              <a:rPr lang="en-GB" i="1">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0.</m:t>
                                </m:r>
                                <m:r>
                                  <a:rPr lang="en-GB" b="0" i="1" smtClean="0">
                                    <a:latin typeface="Cambria Math" panose="02040503050406030204" pitchFamily="18" charset="0"/>
                                  </a:rPr>
                                  <m:t>6</m:t>
                                </m:r>
                                <m:d>
                                  <m:dPr>
                                    <m:ctrlPr>
                                      <a:rPr lang="en-GB" i="1">
                                        <a:latin typeface="Cambria Math" panose="02040503050406030204" pitchFamily="18" charset="0"/>
                                      </a:rPr>
                                    </m:ctrlPr>
                                  </m:dPr>
                                  <m:e>
                                    <m:r>
                                      <a:rPr lang="en-GB" i="1">
                                        <a:latin typeface="Cambria Math" panose="02040503050406030204" pitchFamily="18" charset="0"/>
                                      </a:rPr>
                                      <m:t>1−0.</m:t>
                                    </m:r>
                                    <m:r>
                                      <a:rPr lang="en-GB" b="0" i="1" smtClean="0">
                                        <a:latin typeface="Cambria Math" panose="02040503050406030204" pitchFamily="18" charset="0"/>
                                      </a:rPr>
                                      <m:t>6</m:t>
                                    </m:r>
                                  </m:e>
                                </m:d>
                              </m:num>
                              <m:den>
                                <m:r>
                                  <a:rPr lang="en-GB" i="1">
                                    <a:latin typeface="Cambria Math" panose="02040503050406030204" pitchFamily="18" charset="0"/>
                                  </a:rPr>
                                  <m:t>100</m:t>
                                </m:r>
                              </m:den>
                            </m:f>
                          </m:e>
                        </m:rad>
                      </m:e>
                    </m:d>
                  </m:oMath>
                </a14:m>
                <a:endParaRPr lang="en-AU" dirty="0"/>
              </a:p>
            </p:txBody>
          </p:sp>
        </mc:Choice>
        <mc:Fallback>
          <p:sp>
            <p:nvSpPr>
              <p:cNvPr id="10" name="TextBox 9">
                <a:extLst>
                  <a:ext uri="{FF2B5EF4-FFF2-40B4-BE49-F238E27FC236}">
                    <a16:creationId xmlns:a16="http://schemas.microsoft.com/office/drawing/2014/main" id="{B9BD8DF8-4559-D790-7D36-1C60657FF1DA}"/>
                  </a:ext>
                </a:extLst>
              </p:cNvPr>
              <p:cNvSpPr txBox="1">
                <a:spLocks noRot="1" noChangeAspect="1" noMove="1" noResize="1" noEditPoints="1" noAdjustHandles="1" noChangeArrowheads="1" noChangeShapeType="1" noTextEdit="1"/>
              </p:cNvSpPr>
              <p:nvPr/>
            </p:nvSpPr>
            <p:spPr>
              <a:xfrm>
                <a:off x="156819" y="2478802"/>
                <a:ext cx="8770672" cy="714683"/>
              </a:xfrm>
              <a:prstGeom prst="rect">
                <a:avLst/>
              </a:prstGeom>
              <a:blipFill>
                <a:blip r:embed="rId3"/>
                <a:stretch>
                  <a:fillRect l="-62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D7BA0BD-46C8-B102-EF40-2B8D363A1485}"/>
                  </a:ext>
                </a:extLst>
              </p:cNvPr>
              <p:cNvSpPr txBox="1"/>
              <p:nvPr/>
            </p:nvSpPr>
            <p:spPr>
              <a:xfrm>
                <a:off x="8273582" y="2692661"/>
                <a:ext cx="24669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m:t>
                      </m:r>
                      <m:d>
                        <m:dPr>
                          <m:ctrlPr>
                            <a:rPr lang="en-GB" b="0" i="1" smtClean="0">
                              <a:latin typeface="Cambria Math" panose="02040503050406030204" pitchFamily="18" charset="0"/>
                            </a:rPr>
                          </m:ctrlPr>
                        </m:dPr>
                        <m:e>
                          <m:r>
                            <a:rPr lang="en-GB" i="1">
                              <a:latin typeface="Cambria Math" panose="02040503050406030204" pitchFamily="18" charset="0"/>
                            </a:rPr>
                            <m:t>0.5194</m:t>
                          </m:r>
                          <m:r>
                            <a:rPr lang="en-GB" b="0" i="1" smtClean="0">
                              <a:latin typeface="Cambria Math" panose="02040503050406030204" pitchFamily="18" charset="0"/>
                            </a:rPr>
                            <m:t>,</m:t>
                          </m:r>
                          <m:r>
                            <a:rPr lang="en-GB" i="1">
                              <a:latin typeface="Cambria Math" panose="02040503050406030204" pitchFamily="18" charset="0"/>
                            </a:rPr>
                            <m:t>0.6805</m:t>
                          </m:r>
                        </m:e>
                      </m:d>
                    </m:oMath>
                  </m:oMathPara>
                </a14:m>
                <a:endParaRPr lang="en-AU" dirty="0"/>
              </a:p>
            </p:txBody>
          </p:sp>
        </mc:Choice>
        <mc:Fallback xmlns="">
          <p:sp>
            <p:nvSpPr>
              <p:cNvPr id="11" name="TextBox 10">
                <a:extLst>
                  <a:ext uri="{FF2B5EF4-FFF2-40B4-BE49-F238E27FC236}">
                    <a16:creationId xmlns:a16="http://schemas.microsoft.com/office/drawing/2014/main" id="{8D7BA0BD-46C8-B102-EF40-2B8D363A1485}"/>
                  </a:ext>
                </a:extLst>
              </p:cNvPr>
              <p:cNvSpPr txBox="1">
                <a:spLocks noRot="1" noChangeAspect="1" noMove="1" noResize="1" noEditPoints="1" noAdjustHandles="1" noChangeArrowheads="1" noChangeShapeType="1" noTextEdit="1"/>
              </p:cNvSpPr>
              <p:nvPr/>
            </p:nvSpPr>
            <p:spPr>
              <a:xfrm>
                <a:off x="8273582" y="2692661"/>
                <a:ext cx="2466991" cy="369332"/>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09758602-EF71-5B34-7A63-8C0B81CE07DB}"/>
                  </a:ext>
                </a:extLst>
              </p:cNvPr>
              <p:cNvSpPr txBox="1"/>
              <p:nvPr/>
            </p:nvSpPr>
            <p:spPr>
              <a:xfrm>
                <a:off x="98762" y="3234669"/>
                <a:ext cx="8770672" cy="714683"/>
              </a:xfrm>
              <a:prstGeom prst="rect">
                <a:avLst/>
              </a:prstGeom>
              <a:noFill/>
            </p:spPr>
            <p:txBody>
              <a:bodyPr wrap="square" rtlCol="0">
                <a:spAutoFit/>
              </a:bodyPr>
              <a:lstStyle/>
              <a:p>
                <a:r>
                  <a:rPr lang="en-GB" dirty="0"/>
                  <a:t>95% </a:t>
                </a:r>
                <a:r>
                  <a:rPr lang="en-GB" b="0" dirty="0"/>
                  <a:t>Confidence Interval </a:t>
                </a:r>
                <a14:m>
                  <m:oMath xmlns:m="http://schemas.openxmlformats.org/officeDocument/2006/math">
                    <m:r>
                      <a:rPr lang="en-GB" b="0" i="0" smtClean="0">
                        <a:latin typeface="Cambria Math" panose="02040503050406030204" pitchFamily="18" charset="0"/>
                      </a:rPr>
                      <m:t>=</m:t>
                    </m:r>
                    <m:d>
                      <m:dPr>
                        <m:ctrlPr>
                          <a:rPr lang="en-GB" b="0" i="1" smtClean="0">
                            <a:latin typeface="Cambria Math" panose="02040503050406030204" pitchFamily="18" charset="0"/>
                          </a:rPr>
                        </m:ctrlPr>
                      </m:dPr>
                      <m:e>
                        <m:r>
                          <a:rPr lang="en-GB" b="0" i="0" smtClean="0">
                            <a:latin typeface="Cambria Math" panose="02040503050406030204" pitchFamily="18" charset="0"/>
                          </a:rPr>
                          <m:t>0.6−</m:t>
                        </m:r>
                        <m:r>
                          <a:rPr lang="en-GB">
                            <a:latin typeface="Cambria Math" panose="02040503050406030204" pitchFamily="18" charset="0"/>
                          </a:rPr>
                          <m:t>1.959964</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r>
                                  <a:rPr lang="en-GB" b="0" i="1" smtClean="0">
                                    <a:latin typeface="Cambria Math" panose="02040503050406030204" pitchFamily="18" charset="0"/>
                                  </a:rPr>
                                  <m:t>0.6</m:t>
                                </m:r>
                                <m:d>
                                  <m:dPr>
                                    <m:ctrlPr>
                                      <a:rPr lang="en-GB" b="0" i="1" smtClean="0">
                                        <a:latin typeface="Cambria Math" panose="02040503050406030204" pitchFamily="18" charset="0"/>
                                      </a:rPr>
                                    </m:ctrlPr>
                                  </m:dPr>
                                  <m:e>
                                    <m:r>
                                      <a:rPr lang="en-GB" b="0" i="1" smtClean="0">
                                        <a:latin typeface="Cambria Math" panose="02040503050406030204" pitchFamily="18" charset="0"/>
                                      </a:rPr>
                                      <m:t>1−0.6</m:t>
                                    </m:r>
                                  </m:e>
                                </m:d>
                              </m:num>
                              <m:den>
                                <m:r>
                                  <a:rPr lang="en-GB" b="0" i="1" smtClean="0">
                                    <a:latin typeface="Cambria Math" panose="02040503050406030204" pitchFamily="18" charset="0"/>
                                  </a:rPr>
                                  <m:t>100</m:t>
                                </m:r>
                              </m:den>
                            </m:f>
                          </m:e>
                        </m:rad>
                        <m:r>
                          <a:rPr lang="en-GB" b="0" i="1" smtClean="0">
                            <a:latin typeface="Cambria Math" panose="02040503050406030204" pitchFamily="18" charset="0"/>
                          </a:rPr>
                          <m:t>,</m:t>
                        </m:r>
                        <m:r>
                          <a:rPr lang="en-GB">
                            <a:latin typeface="Cambria Math" panose="02040503050406030204" pitchFamily="18" charset="0"/>
                          </a:rPr>
                          <m:t>0.</m:t>
                        </m:r>
                        <m:r>
                          <a:rPr lang="en-GB" b="0" i="1" smtClean="0">
                            <a:latin typeface="Cambria Math" panose="02040503050406030204" pitchFamily="18" charset="0"/>
                          </a:rPr>
                          <m:t>6</m:t>
                        </m:r>
                        <m:r>
                          <a:rPr lang="en-GB" b="0" i="1" smtClean="0">
                            <a:latin typeface="Cambria Math" panose="02040503050406030204" pitchFamily="18" charset="0"/>
                          </a:rPr>
                          <m:t>+</m:t>
                        </m:r>
                        <m:r>
                          <a:rPr lang="en-GB">
                            <a:latin typeface="Cambria Math" panose="02040503050406030204" pitchFamily="18" charset="0"/>
                          </a:rPr>
                          <m:t>1.959964</m:t>
                        </m:r>
                        <m:rad>
                          <m:radPr>
                            <m:degHide m:val="on"/>
                            <m:ctrlPr>
                              <a:rPr lang="en-GB" i="1">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0.</m:t>
                                </m:r>
                                <m:r>
                                  <a:rPr lang="en-GB" b="0" i="1" smtClean="0">
                                    <a:latin typeface="Cambria Math" panose="02040503050406030204" pitchFamily="18" charset="0"/>
                                  </a:rPr>
                                  <m:t>6</m:t>
                                </m:r>
                                <m:d>
                                  <m:dPr>
                                    <m:ctrlPr>
                                      <a:rPr lang="en-GB" i="1">
                                        <a:latin typeface="Cambria Math" panose="02040503050406030204" pitchFamily="18" charset="0"/>
                                      </a:rPr>
                                    </m:ctrlPr>
                                  </m:dPr>
                                  <m:e>
                                    <m:r>
                                      <a:rPr lang="en-GB" i="1">
                                        <a:latin typeface="Cambria Math" panose="02040503050406030204" pitchFamily="18" charset="0"/>
                                      </a:rPr>
                                      <m:t>1−0.</m:t>
                                    </m:r>
                                    <m:r>
                                      <a:rPr lang="en-GB" b="0" i="1" smtClean="0">
                                        <a:latin typeface="Cambria Math" panose="02040503050406030204" pitchFamily="18" charset="0"/>
                                      </a:rPr>
                                      <m:t>6</m:t>
                                    </m:r>
                                  </m:e>
                                </m:d>
                              </m:num>
                              <m:den>
                                <m:r>
                                  <a:rPr lang="en-GB" i="1">
                                    <a:latin typeface="Cambria Math" panose="02040503050406030204" pitchFamily="18" charset="0"/>
                                  </a:rPr>
                                  <m:t>100</m:t>
                                </m:r>
                              </m:den>
                            </m:f>
                          </m:e>
                        </m:rad>
                      </m:e>
                    </m:d>
                  </m:oMath>
                </a14:m>
                <a:endParaRPr lang="en-AU" dirty="0"/>
              </a:p>
            </p:txBody>
          </p:sp>
        </mc:Choice>
        <mc:Fallback>
          <p:sp>
            <p:nvSpPr>
              <p:cNvPr id="12" name="TextBox 11">
                <a:extLst>
                  <a:ext uri="{FF2B5EF4-FFF2-40B4-BE49-F238E27FC236}">
                    <a16:creationId xmlns:a16="http://schemas.microsoft.com/office/drawing/2014/main" id="{09758602-EF71-5B34-7A63-8C0B81CE07DB}"/>
                  </a:ext>
                </a:extLst>
              </p:cNvPr>
              <p:cNvSpPr txBox="1">
                <a:spLocks noRot="1" noChangeAspect="1" noMove="1" noResize="1" noEditPoints="1" noAdjustHandles="1" noChangeArrowheads="1" noChangeShapeType="1" noTextEdit="1"/>
              </p:cNvSpPr>
              <p:nvPr/>
            </p:nvSpPr>
            <p:spPr>
              <a:xfrm>
                <a:off x="98762" y="3234669"/>
                <a:ext cx="8770672" cy="714683"/>
              </a:xfrm>
              <a:prstGeom prst="rect">
                <a:avLst/>
              </a:prstGeom>
              <a:blipFill>
                <a:blip r:embed="rId5"/>
                <a:stretch>
                  <a:fillRect l="-55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8A27A5-E1D8-715C-B031-660E1D394AFF}"/>
                  </a:ext>
                </a:extLst>
              </p:cNvPr>
              <p:cNvSpPr txBox="1"/>
              <p:nvPr/>
            </p:nvSpPr>
            <p:spPr>
              <a:xfrm>
                <a:off x="7954267" y="3407344"/>
                <a:ext cx="24669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0.5040,</m:t>
                          </m:r>
                          <m:r>
                            <a:rPr lang="en-GB" i="1">
                              <a:latin typeface="Cambria Math" panose="02040503050406030204" pitchFamily="18" charset="0"/>
                            </a:rPr>
                            <m:t>0.6960</m:t>
                          </m:r>
                        </m:e>
                      </m:d>
                    </m:oMath>
                  </m:oMathPara>
                </a14:m>
                <a:endParaRPr lang="en-AU" dirty="0"/>
              </a:p>
            </p:txBody>
          </p:sp>
        </mc:Choice>
        <mc:Fallback xmlns="">
          <p:sp>
            <p:nvSpPr>
              <p:cNvPr id="13" name="TextBox 12">
                <a:extLst>
                  <a:ext uri="{FF2B5EF4-FFF2-40B4-BE49-F238E27FC236}">
                    <a16:creationId xmlns:a16="http://schemas.microsoft.com/office/drawing/2014/main" id="{118A27A5-E1D8-715C-B031-660E1D394AFF}"/>
                  </a:ext>
                </a:extLst>
              </p:cNvPr>
              <p:cNvSpPr txBox="1">
                <a:spLocks noRot="1" noChangeAspect="1" noMove="1" noResize="1" noEditPoints="1" noAdjustHandles="1" noChangeArrowheads="1" noChangeShapeType="1" noTextEdit="1"/>
              </p:cNvSpPr>
              <p:nvPr/>
            </p:nvSpPr>
            <p:spPr>
              <a:xfrm>
                <a:off x="7954267" y="3407344"/>
                <a:ext cx="2466991" cy="369332"/>
              </a:xfrm>
              <a:prstGeom prst="rect">
                <a:avLst/>
              </a:prstGeom>
              <a:blipFill>
                <a:blip r:embed="rId6"/>
                <a:stretch>
                  <a:fillRect/>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24EE15F-0F8A-7805-7E61-C04FE7DEA74C}"/>
                  </a:ext>
                </a:extLst>
              </p:cNvPr>
              <p:cNvSpPr txBox="1"/>
              <p:nvPr/>
            </p:nvSpPr>
            <p:spPr>
              <a:xfrm>
                <a:off x="127907" y="4082138"/>
                <a:ext cx="8770672" cy="714683"/>
              </a:xfrm>
              <a:prstGeom prst="rect">
                <a:avLst/>
              </a:prstGeom>
              <a:noFill/>
            </p:spPr>
            <p:txBody>
              <a:bodyPr wrap="square" rtlCol="0">
                <a:spAutoFit/>
              </a:bodyPr>
              <a:lstStyle/>
              <a:p>
                <a:r>
                  <a:rPr lang="en-GB" dirty="0"/>
                  <a:t>99% </a:t>
                </a:r>
                <a:r>
                  <a:rPr lang="en-GB" b="0" dirty="0"/>
                  <a:t>Confidence Interval </a:t>
                </a:r>
                <a14:m>
                  <m:oMath xmlns:m="http://schemas.openxmlformats.org/officeDocument/2006/math">
                    <m:r>
                      <a:rPr lang="en-GB" b="0" i="0" smtClean="0">
                        <a:latin typeface="Cambria Math" panose="02040503050406030204" pitchFamily="18" charset="0"/>
                      </a:rPr>
                      <m:t>=</m:t>
                    </m:r>
                    <m:d>
                      <m:dPr>
                        <m:ctrlPr>
                          <a:rPr lang="en-GB" b="0" i="1" smtClean="0">
                            <a:latin typeface="Cambria Math" panose="02040503050406030204" pitchFamily="18" charset="0"/>
                          </a:rPr>
                        </m:ctrlPr>
                      </m:dPr>
                      <m:e>
                        <m:r>
                          <a:rPr lang="en-GB" b="0" i="0" smtClean="0">
                            <a:latin typeface="Cambria Math" panose="02040503050406030204" pitchFamily="18" charset="0"/>
                          </a:rPr>
                          <m:t>0.6−</m:t>
                        </m:r>
                        <m:r>
                          <a:rPr lang="en-GB" i="1">
                            <a:latin typeface="Cambria Math" panose="02040503050406030204" pitchFamily="18" charset="0"/>
                          </a:rPr>
                          <m:t>2.5758293</m:t>
                        </m:r>
                        <m:rad>
                          <m:radPr>
                            <m:degHide m:val="on"/>
                            <m:ctrlPr>
                              <a:rPr lang="en-GB" b="0" i="1" smtClean="0">
                                <a:latin typeface="Cambria Math" panose="02040503050406030204" pitchFamily="18" charset="0"/>
                              </a:rPr>
                            </m:ctrlPr>
                          </m:radPr>
                          <m:deg/>
                          <m:e>
                            <m:f>
                              <m:fPr>
                                <m:ctrlPr>
                                  <a:rPr lang="en-GB" b="0" i="1" smtClean="0">
                                    <a:latin typeface="Cambria Math" panose="02040503050406030204" pitchFamily="18" charset="0"/>
                                  </a:rPr>
                                </m:ctrlPr>
                              </m:fPr>
                              <m:num>
                                <m:r>
                                  <a:rPr lang="en-GB" b="0" i="1" smtClean="0">
                                    <a:latin typeface="Cambria Math" panose="02040503050406030204" pitchFamily="18" charset="0"/>
                                  </a:rPr>
                                  <m:t>0.6</m:t>
                                </m:r>
                                <m:d>
                                  <m:dPr>
                                    <m:ctrlPr>
                                      <a:rPr lang="en-GB" b="0" i="1" smtClean="0">
                                        <a:latin typeface="Cambria Math" panose="02040503050406030204" pitchFamily="18" charset="0"/>
                                      </a:rPr>
                                    </m:ctrlPr>
                                  </m:dPr>
                                  <m:e>
                                    <m:r>
                                      <a:rPr lang="en-GB" b="0" i="1" smtClean="0">
                                        <a:latin typeface="Cambria Math" panose="02040503050406030204" pitchFamily="18" charset="0"/>
                                      </a:rPr>
                                      <m:t>1−0.6</m:t>
                                    </m:r>
                                  </m:e>
                                </m:d>
                              </m:num>
                              <m:den>
                                <m:r>
                                  <a:rPr lang="en-GB" b="0" i="1" smtClean="0">
                                    <a:latin typeface="Cambria Math" panose="02040503050406030204" pitchFamily="18" charset="0"/>
                                  </a:rPr>
                                  <m:t>100</m:t>
                                </m:r>
                              </m:den>
                            </m:f>
                          </m:e>
                        </m:rad>
                        <m:r>
                          <a:rPr lang="en-GB" b="0" i="1" smtClean="0">
                            <a:latin typeface="Cambria Math" panose="02040503050406030204" pitchFamily="18" charset="0"/>
                          </a:rPr>
                          <m:t>,</m:t>
                        </m:r>
                        <m:r>
                          <a:rPr lang="en-GB">
                            <a:latin typeface="Cambria Math" panose="02040503050406030204" pitchFamily="18" charset="0"/>
                          </a:rPr>
                          <m:t>0.</m:t>
                        </m:r>
                        <m:r>
                          <a:rPr lang="en-GB" b="0" i="1" smtClean="0">
                            <a:latin typeface="Cambria Math" panose="02040503050406030204" pitchFamily="18" charset="0"/>
                          </a:rPr>
                          <m:t>6</m:t>
                        </m:r>
                        <m:r>
                          <a:rPr lang="en-GB" b="0" i="1" smtClean="0">
                            <a:latin typeface="Cambria Math" panose="02040503050406030204" pitchFamily="18" charset="0"/>
                          </a:rPr>
                          <m:t>+</m:t>
                        </m:r>
                        <m:r>
                          <a:rPr lang="en-GB" i="1">
                            <a:latin typeface="Cambria Math" panose="02040503050406030204" pitchFamily="18" charset="0"/>
                          </a:rPr>
                          <m:t>2.5758293</m:t>
                        </m:r>
                        <m:rad>
                          <m:radPr>
                            <m:degHide m:val="on"/>
                            <m:ctrlPr>
                              <a:rPr lang="en-GB" i="1">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0.</m:t>
                                </m:r>
                                <m:r>
                                  <a:rPr lang="en-GB" b="0" i="1" smtClean="0">
                                    <a:latin typeface="Cambria Math" panose="02040503050406030204" pitchFamily="18" charset="0"/>
                                  </a:rPr>
                                  <m:t>6</m:t>
                                </m:r>
                                <m:d>
                                  <m:dPr>
                                    <m:ctrlPr>
                                      <a:rPr lang="en-GB" i="1">
                                        <a:latin typeface="Cambria Math" panose="02040503050406030204" pitchFamily="18" charset="0"/>
                                      </a:rPr>
                                    </m:ctrlPr>
                                  </m:dPr>
                                  <m:e>
                                    <m:r>
                                      <a:rPr lang="en-GB" i="1">
                                        <a:latin typeface="Cambria Math" panose="02040503050406030204" pitchFamily="18" charset="0"/>
                                      </a:rPr>
                                      <m:t>1−0.</m:t>
                                    </m:r>
                                    <m:r>
                                      <a:rPr lang="en-GB" b="0" i="1" smtClean="0">
                                        <a:latin typeface="Cambria Math" panose="02040503050406030204" pitchFamily="18" charset="0"/>
                                      </a:rPr>
                                      <m:t>6</m:t>
                                    </m:r>
                                  </m:e>
                                </m:d>
                              </m:num>
                              <m:den>
                                <m:r>
                                  <a:rPr lang="en-GB" i="1">
                                    <a:latin typeface="Cambria Math" panose="02040503050406030204" pitchFamily="18" charset="0"/>
                                  </a:rPr>
                                  <m:t>100</m:t>
                                </m:r>
                              </m:den>
                            </m:f>
                          </m:e>
                        </m:rad>
                      </m:e>
                    </m:d>
                  </m:oMath>
                </a14:m>
                <a:endParaRPr lang="en-AU" dirty="0"/>
              </a:p>
            </p:txBody>
          </p:sp>
        </mc:Choice>
        <mc:Fallback>
          <p:sp>
            <p:nvSpPr>
              <p:cNvPr id="14" name="TextBox 13">
                <a:extLst>
                  <a:ext uri="{FF2B5EF4-FFF2-40B4-BE49-F238E27FC236}">
                    <a16:creationId xmlns:a16="http://schemas.microsoft.com/office/drawing/2014/main" id="{824EE15F-0F8A-7805-7E61-C04FE7DEA74C}"/>
                  </a:ext>
                </a:extLst>
              </p:cNvPr>
              <p:cNvSpPr txBox="1">
                <a:spLocks noRot="1" noChangeAspect="1" noMove="1" noResize="1" noEditPoints="1" noAdjustHandles="1" noChangeArrowheads="1" noChangeShapeType="1" noTextEdit="1"/>
              </p:cNvSpPr>
              <p:nvPr/>
            </p:nvSpPr>
            <p:spPr>
              <a:xfrm>
                <a:off x="127907" y="4082138"/>
                <a:ext cx="8770672" cy="714683"/>
              </a:xfrm>
              <a:prstGeom prst="rect">
                <a:avLst/>
              </a:prstGeom>
              <a:blipFill>
                <a:blip r:embed="rId7"/>
                <a:stretch>
                  <a:fillRect l="-62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D79EF6F-87F4-E10B-DC93-53B7807885E2}"/>
                  </a:ext>
                </a:extLst>
              </p:cNvPr>
              <p:cNvSpPr txBox="1"/>
              <p:nvPr/>
            </p:nvSpPr>
            <p:spPr>
              <a:xfrm>
                <a:off x="8179238" y="4267534"/>
                <a:ext cx="24669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m:t>
                      </m:r>
                      <m:d>
                        <m:dPr>
                          <m:ctrlPr>
                            <a:rPr lang="en-GB" b="0" i="1" smtClean="0">
                              <a:latin typeface="Cambria Math" panose="02040503050406030204" pitchFamily="18" charset="0"/>
                            </a:rPr>
                          </m:ctrlPr>
                        </m:dPr>
                        <m:e>
                          <m:r>
                            <a:rPr lang="en-GB" i="1">
                              <a:latin typeface="Cambria Math" panose="02040503050406030204" pitchFamily="18" charset="0"/>
                            </a:rPr>
                            <m:t>0.4738</m:t>
                          </m:r>
                          <m:r>
                            <a:rPr lang="en-GB" b="0" i="1" smtClean="0">
                              <a:latin typeface="Cambria Math" panose="02040503050406030204" pitchFamily="18" charset="0"/>
                            </a:rPr>
                            <m:t>, </m:t>
                          </m:r>
                          <m:r>
                            <a:rPr lang="en-GB" i="1">
                              <a:latin typeface="Cambria Math" panose="02040503050406030204" pitchFamily="18" charset="0"/>
                            </a:rPr>
                            <m:t>0.726</m:t>
                          </m:r>
                          <m:r>
                            <a:rPr lang="en-GB" b="0" i="1" smtClean="0">
                              <a:latin typeface="Cambria Math" panose="02040503050406030204" pitchFamily="18" charset="0"/>
                            </a:rPr>
                            <m:t>2</m:t>
                          </m:r>
                        </m:e>
                      </m:d>
                    </m:oMath>
                  </m:oMathPara>
                </a14:m>
                <a:endParaRPr lang="en-AU" dirty="0"/>
              </a:p>
            </p:txBody>
          </p:sp>
        </mc:Choice>
        <mc:Fallback xmlns="">
          <p:sp>
            <p:nvSpPr>
              <p:cNvPr id="15" name="TextBox 14">
                <a:extLst>
                  <a:ext uri="{FF2B5EF4-FFF2-40B4-BE49-F238E27FC236}">
                    <a16:creationId xmlns:a16="http://schemas.microsoft.com/office/drawing/2014/main" id="{AD79EF6F-87F4-E10B-DC93-53B7807885E2}"/>
                  </a:ext>
                </a:extLst>
              </p:cNvPr>
              <p:cNvSpPr txBox="1">
                <a:spLocks noRot="1" noChangeAspect="1" noMove="1" noResize="1" noEditPoints="1" noAdjustHandles="1" noChangeArrowheads="1" noChangeShapeType="1" noTextEdit="1"/>
              </p:cNvSpPr>
              <p:nvPr/>
            </p:nvSpPr>
            <p:spPr>
              <a:xfrm>
                <a:off x="8179238" y="4267534"/>
                <a:ext cx="2466991" cy="369332"/>
              </a:xfrm>
              <a:prstGeom prst="rect">
                <a:avLst/>
              </a:prstGeom>
              <a:blipFill>
                <a:blip r:embed="rId8"/>
                <a:stretch>
                  <a:fillRect/>
                </a:stretch>
              </a:blipFill>
            </p:spPr>
            <p:txBody>
              <a:bodyPr/>
              <a:lstStyle/>
              <a:p>
                <a:r>
                  <a:rPr lang="en-AU">
                    <a:noFill/>
                  </a:rPr>
                  <a:t> </a:t>
                </a:r>
              </a:p>
            </p:txBody>
          </p:sp>
        </mc:Fallback>
      </mc:AlternateContent>
      <p:sp>
        <p:nvSpPr>
          <p:cNvPr id="18" name="TextBox 17">
            <a:extLst>
              <a:ext uri="{FF2B5EF4-FFF2-40B4-BE49-F238E27FC236}">
                <a16:creationId xmlns:a16="http://schemas.microsoft.com/office/drawing/2014/main" id="{8816F406-07C7-54FF-16FD-03984D868B7F}"/>
              </a:ext>
            </a:extLst>
          </p:cNvPr>
          <p:cNvSpPr txBox="1"/>
          <p:nvPr/>
        </p:nvSpPr>
        <p:spPr>
          <a:xfrm>
            <a:off x="156819" y="4910160"/>
            <a:ext cx="10489410" cy="1477328"/>
          </a:xfrm>
          <a:prstGeom prst="rect">
            <a:avLst/>
          </a:prstGeom>
          <a:noFill/>
        </p:spPr>
        <p:txBody>
          <a:bodyPr wrap="square" rtlCol="0">
            <a:spAutoFit/>
          </a:bodyPr>
          <a:lstStyle/>
          <a:p>
            <a:r>
              <a:rPr lang="en-GB" dirty="0"/>
              <a:t>As the level of confidence increases, the width of the confidence interval increases as the margin of error increases as such, the 99% confidence interval will have the widest interval followed by 95% and 90% with the narrowest interval. </a:t>
            </a:r>
          </a:p>
          <a:p>
            <a:r>
              <a:rPr lang="en-GB" dirty="0"/>
              <a:t>To be more confident that the interval will capture the true value of the population proportion, a wider confidence interval will be required. </a:t>
            </a:r>
            <a:endParaRPr lang="en-AU" dirty="0"/>
          </a:p>
        </p:txBody>
      </p:sp>
    </p:spTree>
    <p:extLst>
      <p:ext uri="{BB962C8B-B14F-4D97-AF65-F5344CB8AC3E}">
        <p14:creationId xmlns:p14="http://schemas.microsoft.com/office/powerpoint/2010/main" val="140981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3" grpId="0"/>
      <p:bldP spid="14" grpId="0"/>
      <p:bldP spid="15" grpId="0"/>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E41EC5-151E-4279-A5AA-7F2DF9DC9376}"/>
              </a:ext>
            </a:extLst>
          </p:cNvPr>
          <p:cNvSpPr txBox="1"/>
          <p:nvPr/>
        </p:nvSpPr>
        <p:spPr>
          <a:xfrm>
            <a:off x="0" y="0"/>
            <a:ext cx="7718978"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Guided Practice (2019 WACE Calc-Assumed)</a:t>
            </a:r>
          </a:p>
        </p:txBody>
      </p:sp>
      <p:sp>
        <p:nvSpPr>
          <p:cNvPr id="4" name="Content Placeholder 2">
            <a:extLst>
              <a:ext uri="{FF2B5EF4-FFF2-40B4-BE49-F238E27FC236}">
                <a16:creationId xmlns:a16="http://schemas.microsoft.com/office/drawing/2014/main" id="{B4F682A1-A522-4E7A-9613-B858ACECE59B}"/>
              </a:ext>
            </a:extLst>
          </p:cNvPr>
          <p:cNvSpPr>
            <a:spLocks noGrp="1"/>
          </p:cNvSpPr>
          <p:nvPr>
            <p:ph idx="1"/>
          </p:nvPr>
        </p:nvSpPr>
        <p:spPr>
          <a:xfrm>
            <a:off x="152400" y="764704"/>
            <a:ext cx="11925300" cy="5904656"/>
          </a:xfrm>
          <a:noFill/>
        </p:spPr>
        <p:txBody>
          <a:bodyPr>
            <a:normAutofit/>
          </a:bodyPr>
          <a:lstStyle/>
          <a:p>
            <a:pPr marL="0" indent="0" algn="just">
              <a:buNone/>
            </a:pPr>
            <a:r>
              <a:rPr lang="en-AU" sz="2200" dirty="0"/>
              <a:t>Big Foods is a large supermarket company. The manager wants to estimate the proportion of  households that do the majority of their grocery shopping in their stores. A junior staff member at Big Foods conducted a survey of 250 randomly-selected households and found that 56 did the majority of their grocery shopping at a Big Foods store.</a:t>
            </a:r>
          </a:p>
          <a:p>
            <a:pPr marL="342900" indent="-342900" algn="just">
              <a:buAutoNum type="alphaLcParenR"/>
            </a:pPr>
            <a:r>
              <a:rPr lang="en-AU" sz="2200" dirty="0" err="1"/>
              <a:t>i</a:t>
            </a:r>
            <a:r>
              <a:rPr lang="en-AU" sz="2200" dirty="0"/>
              <a:t>) Calculate the sample proportion of households who did the majority of their grocery shopping at Big Foods.</a:t>
            </a:r>
          </a:p>
          <a:p>
            <a:pPr marL="0" indent="0" algn="just">
              <a:buNone/>
            </a:pPr>
            <a:r>
              <a:rPr lang="en-AU" sz="2200" dirty="0"/>
              <a:t>     ii) Determine the 95% confidence interval for the proportion of households who do the    </a:t>
            </a:r>
          </a:p>
          <a:p>
            <a:pPr marL="0" indent="0" algn="just">
              <a:buNone/>
            </a:pPr>
            <a:r>
              <a:rPr lang="en-AU" sz="2200" dirty="0"/>
              <a:t>     majority of their grocery shopping at Big Foods. Give your answer to four decimal places.</a:t>
            </a:r>
          </a:p>
          <a:p>
            <a:pPr marL="0" indent="0" algn="just">
              <a:buNone/>
            </a:pPr>
            <a:r>
              <a:rPr lang="en-AU" sz="2200" dirty="0"/>
              <a:t>     iii) What is the margin of error of the 95% confidence interval? Give your answer to four </a:t>
            </a:r>
          </a:p>
          <a:p>
            <a:pPr marL="0" indent="0" algn="just">
              <a:buNone/>
            </a:pPr>
            <a:r>
              <a:rPr lang="en-AU" sz="2200" dirty="0"/>
              <a:t>     decimal places.</a:t>
            </a:r>
          </a:p>
          <a:p>
            <a:pPr marL="0" indent="0" algn="just">
              <a:buNone/>
            </a:pPr>
            <a:r>
              <a:rPr lang="en-AU" sz="2200" dirty="0"/>
              <a:t>An independent survey company conducted a large-scale survey of household supermarket preferences and estimated that the true proportion of households that conduct most of their grocery shopping at Big Foods was 0.17 (assume that this is indeed the true proportion). </a:t>
            </a:r>
          </a:p>
          <a:p>
            <a:pPr marL="0" indent="0" algn="just">
              <a:buNone/>
            </a:pPr>
            <a:r>
              <a:rPr lang="en-AU" sz="2200" dirty="0"/>
              <a:t>b) With reference to your answer to part a) ii) , does this result suggest that the junior staff member at Big Foods made a mistake? </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Tree>
    <p:extLst>
      <p:ext uri="{BB962C8B-B14F-4D97-AF65-F5344CB8AC3E}">
        <p14:creationId xmlns:p14="http://schemas.microsoft.com/office/powerpoint/2010/main" val="555689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4F682A1-A522-4E7A-9613-B858ACECE59B}"/>
                  </a:ext>
                </a:extLst>
              </p:cNvPr>
              <p:cNvSpPr>
                <a:spLocks noGrp="1"/>
              </p:cNvSpPr>
              <p:nvPr>
                <p:ph idx="1"/>
              </p:nvPr>
            </p:nvSpPr>
            <p:spPr>
              <a:xfrm>
                <a:off x="152400" y="764704"/>
                <a:ext cx="11925300" cy="5904656"/>
              </a:xfrm>
              <a:noFill/>
            </p:spPr>
            <p:txBody>
              <a:bodyPr>
                <a:normAutofit/>
              </a:bodyPr>
              <a:lstStyle/>
              <a:p>
                <a:pPr marL="0" indent="0" algn="just">
                  <a:buNone/>
                </a:pPr>
                <a:r>
                  <a:rPr lang="en-AU" sz="2000" dirty="0"/>
                  <a:t>Big Foods is a large supermarket company. The manager wants to estimate the proportion of  households that do the majority of their grocery shopping in their stores. A junior staff member at Big Foods conducted a survey of 250 randomly-selected households and found that 56 did the majority of their grocery shopping at a Big Foods store.</a:t>
                </a:r>
              </a:p>
              <a:p>
                <a:pPr marL="342900" indent="-342900" algn="just">
                  <a:buAutoNum type="alphaLcParenR"/>
                </a:pPr>
                <a:r>
                  <a:rPr lang="en-AU" sz="2000" dirty="0" err="1"/>
                  <a:t>i</a:t>
                </a:r>
                <a:r>
                  <a:rPr lang="en-AU" sz="2000" dirty="0"/>
                  <a:t>) Calculate the sample proportion of households who did the majority of their grocery shopping at Big Foods.</a:t>
                </a:r>
              </a:p>
              <a:p>
                <a:pPr marL="0" indent="0" algn="ctr">
                  <a:buNone/>
                </a:pPr>
                <a14:m>
                  <m:oMathPara xmlns:m="http://schemas.openxmlformats.org/officeDocument/2006/math">
                    <m:oMathParaPr>
                      <m:jc m:val="centerGroup"/>
                    </m:oMathParaPr>
                    <m:oMath xmlns:m="http://schemas.openxmlformats.org/officeDocument/2006/math">
                      <m:acc>
                        <m:accPr>
                          <m:chr m:val="̂"/>
                          <m:ctrlPr>
                            <a:rPr lang="en-AU" sz="2000" i="1" smtClean="0">
                              <a:solidFill>
                                <a:srgbClr val="002060"/>
                              </a:solidFill>
                              <a:latin typeface="Cambria Math" panose="02040503050406030204" pitchFamily="18" charset="0"/>
                            </a:rPr>
                          </m:ctrlPr>
                        </m:accPr>
                        <m:e>
                          <m:r>
                            <a:rPr lang="en-AU" sz="2000" b="0" i="1" smtClean="0">
                              <a:solidFill>
                                <a:srgbClr val="002060"/>
                              </a:solidFill>
                              <a:latin typeface="Cambria Math" panose="02040503050406030204" pitchFamily="18" charset="0"/>
                            </a:rPr>
                            <m:t>𝑝</m:t>
                          </m:r>
                        </m:e>
                      </m:acc>
                      <m:r>
                        <a:rPr lang="en-AU" sz="2000" b="0" i="1" smtClean="0">
                          <a:solidFill>
                            <a:srgbClr val="002060"/>
                          </a:solidFill>
                          <a:latin typeface="Cambria Math" panose="02040503050406030204" pitchFamily="18" charset="0"/>
                        </a:rPr>
                        <m:t>=</m:t>
                      </m:r>
                      <m:f>
                        <m:fPr>
                          <m:ctrlPr>
                            <a:rPr lang="en-AU" sz="2000" i="1" smtClean="0">
                              <a:solidFill>
                                <a:srgbClr val="002060"/>
                              </a:solidFill>
                              <a:latin typeface="Cambria Math" panose="02040503050406030204" pitchFamily="18" charset="0"/>
                            </a:rPr>
                          </m:ctrlPr>
                        </m:fPr>
                        <m:num>
                          <m:r>
                            <a:rPr lang="en-AU" sz="2000" b="0" i="1" smtClean="0">
                              <a:solidFill>
                                <a:srgbClr val="002060"/>
                              </a:solidFill>
                              <a:latin typeface="Cambria Math" panose="02040503050406030204" pitchFamily="18" charset="0"/>
                            </a:rPr>
                            <m:t>56</m:t>
                          </m:r>
                        </m:num>
                        <m:den>
                          <m:r>
                            <a:rPr lang="en-AU" sz="2000" b="0" i="1" smtClean="0">
                              <a:solidFill>
                                <a:srgbClr val="002060"/>
                              </a:solidFill>
                              <a:latin typeface="Cambria Math" panose="02040503050406030204" pitchFamily="18" charset="0"/>
                            </a:rPr>
                            <m:t>200</m:t>
                          </m:r>
                        </m:den>
                      </m:f>
                      <m:r>
                        <a:rPr lang="en-AU" sz="2000" b="0" i="1" smtClean="0">
                          <a:solidFill>
                            <a:srgbClr val="002060"/>
                          </a:solidFill>
                          <a:latin typeface="Cambria Math" panose="02040503050406030204" pitchFamily="18" charset="0"/>
                        </a:rPr>
                        <m:t>=0.224</m:t>
                      </m:r>
                    </m:oMath>
                  </m:oMathPara>
                </a14:m>
                <a:endParaRPr lang="en-AU" sz="2000" dirty="0">
                  <a:solidFill>
                    <a:srgbClr val="002060"/>
                  </a:solidFill>
                </a:endParaRPr>
              </a:p>
              <a:p>
                <a:pPr marL="0" indent="0">
                  <a:buNone/>
                </a:pPr>
                <a:endParaRPr lang="en-AU" sz="2000" dirty="0"/>
              </a:p>
              <a:p>
                <a:pPr marL="0" indent="0" algn="just">
                  <a:buNone/>
                </a:pPr>
                <a:r>
                  <a:rPr lang="en-AU" sz="2000" dirty="0"/>
                  <a:t>ii) Determine the 95% confidence interval for the proportion of households who do the majority of their grocery shopping at Big Foods. Give your answer to four decimal places.</a:t>
                </a:r>
              </a:p>
              <a:p>
                <a:pPr marL="0" indent="0">
                  <a:buNone/>
                </a:pPr>
                <a:endParaRPr lang="en-AU" sz="2000" dirty="0"/>
              </a:p>
              <a:p>
                <a:pPr marL="0" indent="0">
                  <a:buNone/>
                </a:pPr>
                <a14:m>
                  <m:oMathPara xmlns:m="http://schemas.openxmlformats.org/officeDocument/2006/math">
                    <m:oMathParaPr>
                      <m:jc m:val="centerGroup"/>
                    </m:oMathParaPr>
                    <m:oMath xmlns:m="http://schemas.openxmlformats.org/officeDocument/2006/math">
                      <m:d>
                        <m:dPr>
                          <m:ctrlPr>
                            <a:rPr lang="en-AU" sz="2000" i="1" smtClean="0">
                              <a:solidFill>
                                <a:srgbClr val="002060"/>
                              </a:solidFill>
                              <a:latin typeface="Cambria Math" panose="02040503050406030204" pitchFamily="18" charset="0"/>
                            </a:rPr>
                          </m:ctrlPr>
                        </m:dPr>
                        <m:e>
                          <m:r>
                            <a:rPr lang="en-AU" sz="2000" b="0" i="1">
                              <a:solidFill>
                                <a:srgbClr val="002060"/>
                              </a:solidFill>
                              <a:latin typeface="Cambria Math" panose="02040503050406030204" pitchFamily="18" charset="0"/>
                            </a:rPr>
                            <m:t>0.224−1.96</m:t>
                          </m:r>
                          <m:rad>
                            <m:radPr>
                              <m:degHide m:val="on"/>
                              <m:ctrlPr>
                                <a:rPr lang="en-AU" sz="2000" i="1">
                                  <a:solidFill>
                                    <a:srgbClr val="002060"/>
                                  </a:solidFill>
                                  <a:latin typeface="Cambria Math" panose="02040503050406030204" pitchFamily="18" charset="0"/>
                                </a:rPr>
                              </m:ctrlPr>
                            </m:radPr>
                            <m:deg/>
                            <m:e>
                              <m:f>
                                <m:fPr>
                                  <m:ctrlPr>
                                    <a:rPr lang="en-AU" sz="2000" i="1">
                                      <a:solidFill>
                                        <a:srgbClr val="002060"/>
                                      </a:solidFill>
                                      <a:latin typeface="Cambria Math" panose="02040503050406030204" pitchFamily="18" charset="0"/>
                                    </a:rPr>
                                  </m:ctrlPr>
                                </m:fPr>
                                <m:num>
                                  <m:r>
                                    <a:rPr lang="en-AU" sz="2000" b="0" i="1">
                                      <a:solidFill>
                                        <a:srgbClr val="002060"/>
                                      </a:solidFill>
                                      <a:latin typeface="Cambria Math" panose="02040503050406030204" pitchFamily="18" charset="0"/>
                                    </a:rPr>
                                    <m:t>0.224</m:t>
                                  </m:r>
                                  <m:d>
                                    <m:dPr>
                                      <m:ctrlPr>
                                        <a:rPr lang="en-AU" sz="2000" i="1">
                                          <a:solidFill>
                                            <a:srgbClr val="002060"/>
                                          </a:solidFill>
                                          <a:latin typeface="Cambria Math" panose="02040503050406030204" pitchFamily="18" charset="0"/>
                                        </a:rPr>
                                      </m:ctrlPr>
                                    </m:dPr>
                                    <m:e>
                                      <m:r>
                                        <a:rPr lang="en-AU" sz="2000" b="0" i="1">
                                          <a:solidFill>
                                            <a:srgbClr val="002060"/>
                                          </a:solidFill>
                                          <a:latin typeface="Cambria Math" panose="02040503050406030204" pitchFamily="18" charset="0"/>
                                        </a:rPr>
                                        <m:t>1−0.224</m:t>
                                      </m:r>
                                    </m:e>
                                  </m:d>
                                </m:num>
                                <m:den>
                                  <m:r>
                                    <a:rPr lang="en-AU" sz="2000" b="0" i="1">
                                      <a:solidFill>
                                        <a:srgbClr val="002060"/>
                                      </a:solidFill>
                                      <a:latin typeface="Cambria Math" panose="02040503050406030204" pitchFamily="18" charset="0"/>
                                    </a:rPr>
                                    <m:t>250</m:t>
                                  </m:r>
                                </m:den>
                              </m:f>
                            </m:e>
                          </m:rad>
                          <m:r>
                            <a:rPr lang="en-AU" sz="2000" b="0" i="1">
                              <a:solidFill>
                                <a:srgbClr val="002060"/>
                              </a:solidFill>
                              <a:latin typeface="Cambria Math" panose="02040503050406030204" pitchFamily="18" charset="0"/>
                            </a:rPr>
                            <m:t>,0.224+1.96</m:t>
                          </m:r>
                          <m:rad>
                            <m:radPr>
                              <m:degHide m:val="on"/>
                              <m:ctrlPr>
                                <a:rPr lang="en-AU" sz="2000" i="1">
                                  <a:solidFill>
                                    <a:srgbClr val="002060"/>
                                  </a:solidFill>
                                  <a:latin typeface="Cambria Math" panose="02040503050406030204" pitchFamily="18" charset="0"/>
                                </a:rPr>
                              </m:ctrlPr>
                            </m:radPr>
                            <m:deg/>
                            <m:e>
                              <m:f>
                                <m:fPr>
                                  <m:ctrlPr>
                                    <a:rPr lang="en-AU" sz="2000" i="1">
                                      <a:solidFill>
                                        <a:srgbClr val="002060"/>
                                      </a:solidFill>
                                      <a:latin typeface="Cambria Math" panose="02040503050406030204" pitchFamily="18" charset="0"/>
                                    </a:rPr>
                                  </m:ctrlPr>
                                </m:fPr>
                                <m:num>
                                  <m:r>
                                    <a:rPr lang="en-AU" sz="2000" b="0" i="1">
                                      <a:solidFill>
                                        <a:srgbClr val="002060"/>
                                      </a:solidFill>
                                      <a:latin typeface="Cambria Math" panose="02040503050406030204" pitchFamily="18" charset="0"/>
                                    </a:rPr>
                                    <m:t>0.224</m:t>
                                  </m:r>
                                  <m:d>
                                    <m:dPr>
                                      <m:ctrlPr>
                                        <a:rPr lang="en-AU" sz="2000" i="1">
                                          <a:solidFill>
                                            <a:srgbClr val="002060"/>
                                          </a:solidFill>
                                          <a:latin typeface="Cambria Math" panose="02040503050406030204" pitchFamily="18" charset="0"/>
                                        </a:rPr>
                                      </m:ctrlPr>
                                    </m:dPr>
                                    <m:e>
                                      <m:r>
                                        <a:rPr lang="en-AU" sz="2000" b="0" i="1">
                                          <a:solidFill>
                                            <a:srgbClr val="002060"/>
                                          </a:solidFill>
                                          <a:latin typeface="Cambria Math" panose="02040503050406030204" pitchFamily="18" charset="0"/>
                                        </a:rPr>
                                        <m:t>1−0.224</m:t>
                                      </m:r>
                                    </m:e>
                                  </m:d>
                                </m:num>
                                <m:den>
                                  <m:r>
                                    <a:rPr lang="en-AU" sz="2000" b="0" i="1">
                                      <a:solidFill>
                                        <a:srgbClr val="002060"/>
                                      </a:solidFill>
                                      <a:latin typeface="Cambria Math" panose="02040503050406030204" pitchFamily="18" charset="0"/>
                                    </a:rPr>
                                    <m:t>250</m:t>
                                  </m:r>
                                </m:den>
                              </m:f>
                            </m:e>
                          </m:rad>
                        </m:e>
                      </m:d>
                    </m:oMath>
                  </m:oMathPara>
                </a14:m>
                <a:endParaRPr lang="en-AU" sz="2000" dirty="0">
                  <a:solidFill>
                    <a:srgbClr val="002060"/>
                  </a:solidFill>
                </a:endParaRPr>
              </a:p>
              <a:p>
                <a:pPr marL="0" indent="0">
                  <a:buNone/>
                </a:pPr>
                <a:endParaRPr lang="en-AU" sz="2000" dirty="0">
                  <a:solidFill>
                    <a:srgbClr val="002060"/>
                  </a:solidFill>
                </a:endParaRPr>
              </a:p>
              <a:p>
                <a:pPr marL="0" indent="0" algn="ctr">
                  <a:buNone/>
                </a:pPr>
                <a14:m>
                  <m:oMathPara xmlns:m="http://schemas.openxmlformats.org/officeDocument/2006/math">
                    <m:oMathParaPr>
                      <m:jc m:val="centerGroup"/>
                    </m:oMathParaPr>
                    <m:oMath xmlns:m="http://schemas.openxmlformats.org/officeDocument/2006/math">
                      <m:r>
                        <a:rPr lang="en-AU" sz="2000" b="0">
                          <a:solidFill>
                            <a:srgbClr val="002060"/>
                          </a:solidFill>
                          <a:latin typeface="Cambria Math" panose="02040503050406030204" pitchFamily="18" charset="0"/>
                        </a:rPr>
                        <m:t>=</m:t>
                      </m:r>
                      <m:r>
                        <a:rPr lang="en-AU" sz="2000" b="0" i="1">
                          <a:solidFill>
                            <a:srgbClr val="002060"/>
                          </a:solidFill>
                          <a:latin typeface="Cambria Math" panose="02040503050406030204" pitchFamily="18" charset="0"/>
                        </a:rPr>
                        <m:t>(0.1723, 0.2757)</m:t>
                      </m:r>
                    </m:oMath>
                  </m:oMathPara>
                </a14:m>
                <a:endParaRPr lang="en-AU" sz="2000" dirty="0">
                  <a:solidFill>
                    <a:srgbClr val="002060"/>
                  </a:solidFill>
                </a:endParaRPr>
              </a:p>
              <a:p>
                <a:pPr marL="0" indent="0">
                  <a:buNone/>
                </a:pPr>
                <a:endParaRPr lang="en-AU" sz="2000" dirty="0"/>
              </a:p>
              <a:p>
                <a:pPr marL="0" indent="0">
                  <a:buNone/>
                </a:pPr>
                <a:endParaRPr lang="en-AU" sz="2000" dirty="0"/>
              </a:p>
              <a:p>
                <a:pPr marL="0" indent="0">
                  <a:buNone/>
                </a:pPr>
                <a:endParaRPr lang="en-AU" sz="2000" dirty="0"/>
              </a:p>
              <a:p>
                <a:pPr marL="0" indent="0">
                  <a:buNone/>
                </a:pPr>
                <a:endParaRPr lang="en-AU" sz="2000" dirty="0"/>
              </a:p>
            </p:txBody>
          </p:sp>
        </mc:Choice>
        <mc:Fallback xmlns="">
          <p:sp>
            <p:nvSpPr>
              <p:cNvPr id="4" name="Content Placeholder 2">
                <a:extLst>
                  <a:ext uri="{FF2B5EF4-FFF2-40B4-BE49-F238E27FC236}">
                    <a16:creationId xmlns:a16="http://schemas.microsoft.com/office/drawing/2014/main" id="{B4F682A1-A522-4E7A-9613-B858ACECE59B}"/>
                  </a:ext>
                </a:extLst>
              </p:cNvPr>
              <p:cNvSpPr>
                <a:spLocks noGrp="1" noRot="1" noChangeAspect="1" noMove="1" noResize="1" noEditPoints="1" noAdjustHandles="1" noChangeArrowheads="1" noChangeShapeType="1" noTextEdit="1"/>
              </p:cNvSpPr>
              <p:nvPr>
                <p:ph idx="1"/>
              </p:nvPr>
            </p:nvSpPr>
            <p:spPr>
              <a:xfrm>
                <a:off x="152400" y="764704"/>
                <a:ext cx="11925300" cy="5904656"/>
              </a:xfrm>
              <a:blipFill>
                <a:blip r:embed="rId2"/>
                <a:stretch>
                  <a:fillRect l="-562" t="-1032" r="-511"/>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477DD6B9-65EA-78F8-7111-3FB4E881206F}"/>
              </a:ext>
            </a:extLst>
          </p:cNvPr>
          <p:cNvSpPr txBox="1"/>
          <p:nvPr/>
        </p:nvSpPr>
        <p:spPr>
          <a:xfrm>
            <a:off x="0" y="0"/>
            <a:ext cx="7718978"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Guided Practice (2019 WACE Calc-Assumed)</a:t>
            </a:r>
          </a:p>
        </p:txBody>
      </p:sp>
    </p:spTree>
    <p:extLst>
      <p:ext uri="{BB962C8B-B14F-4D97-AF65-F5344CB8AC3E}">
        <p14:creationId xmlns:p14="http://schemas.microsoft.com/office/powerpoint/2010/main" val="230182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4911633-8A23-4521-B39B-9EC24A40E321}"/>
                  </a:ext>
                </a:extLst>
              </p:cNvPr>
              <p:cNvSpPr>
                <a:spLocks noGrp="1"/>
              </p:cNvSpPr>
              <p:nvPr>
                <p:ph idx="1"/>
              </p:nvPr>
            </p:nvSpPr>
            <p:spPr>
              <a:xfrm>
                <a:off x="152399" y="720725"/>
                <a:ext cx="11896725" cy="4351338"/>
              </a:xfrm>
            </p:spPr>
            <p:txBody>
              <a:bodyPr>
                <a:normAutofit/>
              </a:bodyPr>
              <a:lstStyle/>
              <a:p>
                <a:pPr marL="0" indent="0" algn="just">
                  <a:buNone/>
                </a:pPr>
                <a:r>
                  <a:rPr lang="en-AU" sz="2400" dirty="0"/>
                  <a:t>Based on our understanding of sample proportions and sampling, a sample proportion </a:t>
                </a:r>
                <a14:m>
                  <m:oMath xmlns:m="http://schemas.openxmlformats.org/officeDocument/2006/math">
                    <m:acc>
                      <m:accPr>
                        <m:chr m:val="̂"/>
                        <m:ctrlPr>
                          <a:rPr lang="en-AU" sz="2400" b="1" i="1" smtClean="0">
                            <a:latin typeface="Cambria Math" panose="02040503050406030204" pitchFamily="18" charset="0"/>
                          </a:rPr>
                        </m:ctrlPr>
                      </m:accPr>
                      <m:e>
                        <m:r>
                          <a:rPr lang="en-GB" sz="2400" b="1" i="1" smtClean="0">
                            <a:latin typeface="Cambria Math" panose="02040503050406030204" pitchFamily="18" charset="0"/>
                          </a:rPr>
                          <m:t>𝒑</m:t>
                        </m:r>
                      </m:e>
                    </m:acc>
                  </m:oMath>
                </a14:m>
                <a:r>
                  <a:rPr lang="en-AU" sz="2400" dirty="0"/>
                  <a:t> can be used to estimate the population proportion </a:t>
                </a:r>
                <a14:m>
                  <m:oMath xmlns:m="http://schemas.openxmlformats.org/officeDocument/2006/math">
                    <m:r>
                      <a:rPr lang="en-GB" sz="2400" b="1" i="1" smtClean="0">
                        <a:latin typeface="Cambria Math" panose="02040503050406030204" pitchFamily="18" charset="0"/>
                      </a:rPr>
                      <m:t>𝒑</m:t>
                    </m:r>
                  </m:oMath>
                </a14:m>
                <a:r>
                  <a:rPr lang="en-AU" sz="2400" dirty="0"/>
                  <a:t>. </a:t>
                </a:r>
              </a:p>
              <a:p>
                <a:pPr marL="0" indent="0" algn="just">
                  <a:buNone/>
                </a:pPr>
                <a:r>
                  <a:rPr lang="en-AU" sz="2400" dirty="0">
                    <a:solidFill>
                      <a:srgbClr val="002060"/>
                    </a:solidFill>
                  </a:rPr>
                  <a:t>Since this single-valued estimate, it is called a </a:t>
                </a:r>
                <a:r>
                  <a:rPr lang="en-AU" sz="2400" b="1" dirty="0">
                    <a:solidFill>
                      <a:srgbClr val="002060"/>
                    </a:solidFill>
                  </a:rPr>
                  <a:t>point estimate</a:t>
                </a:r>
                <a:r>
                  <a:rPr lang="en-AU" sz="2400" dirty="0">
                    <a:solidFill>
                      <a:srgbClr val="002060"/>
                    </a:solidFill>
                  </a:rPr>
                  <a:t> of p. </a:t>
                </a:r>
              </a:p>
              <a:p>
                <a:pPr marL="0" indent="0" algn="just">
                  <a:buNone/>
                </a:pPr>
                <a:endParaRPr lang="en-AU" sz="2400" dirty="0"/>
              </a:p>
              <a:p>
                <a:pPr marL="0" indent="0" algn="just">
                  <a:buNone/>
                </a:pPr>
                <a:r>
                  <a:rPr lang="en-AU" sz="2400" dirty="0"/>
                  <a:t>However, since every sample produces a different estimation of the population proportion (its not always the same value), it makes more sense to consider a possible range of values where the true population proportion would lie. </a:t>
                </a:r>
              </a:p>
              <a:p>
                <a:pPr marL="0" indent="0" algn="just">
                  <a:buNone/>
                </a:pPr>
                <a:endParaRPr lang="en-AU" sz="2400" dirty="0"/>
              </a:p>
              <a:p>
                <a:pPr marL="0" indent="0" algn="just">
                  <a:buNone/>
                </a:pPr>
                <a:r>
                  <a:rPr lang="en-AU" sz="2400" b="1" dirty="0">
                    <a:solidFill>
                      <a:srgbClr val="002060"/>
                    </a:solidFill>
                  </a:rPr>
                  <a:t>An interval estimate for the population proportion is called a confidence interval.</a:t>
                </a:r>
              </a:p>
            </p:txBody>
          </p:sp>
        </mc:Choice>
        <mc:Fallback xmlns="">
          <p:sp>
            <p:nvSpPr>
              <p:cNvPr id="3" name="Content Placeholder 2">
                <a:extLst>
                  <a:ext uri="{FF2B5EF4-FFF2-40B4-BE49-F238E27FC236}">
                    <a16:creationId xmlns:a16="http://schemas.microsoft.com/office/drawing/2014/main" id="{64911633-8A23-4521-B39B-9EC24A40E321}"/>
                  </a:ext>
                </a:extLst>
              </p:cNvPr>
              <p:cNvSpPr>
                <a:spLocks noGrp="1" noRot="1" noChangeAspect="1" noMove="1" noResize="1" noEditPoints="1" noAdjustHandles="1" noChangeArrowheads="1" noChangeShapeType="1" noTextEdit="1"/>
              </p:cNvSpPr>
              <p:nvPr>
                <p:ph idx="1"/>
              </p:nvPr>
            </p:nvSpPr>
            <p:spPr>
              <a:xfrm>
                <a:off x="152399" y="720725"/>
                <a:ext cx="11896725" cy="4351338"/>
              </a:xfrm>
              <a:blipFill>
                <a:blip r:embed="rId2"/>
                <a:stretch>
                  <a:fillRect l="-768" t="-1961" r="-717"/>
                </a:stretch>
              </a:blipFill>
            </p:spPr>
            <p:txBody>
              <a:bodyPr/>
              <a:lstStyle/>
              <a:p>
                <a:r>
                  <a:rPr lang="en-AU">
                    <a:noFill/>
                  </a:rPr>
                  <a:t> </a:t>
                </a:r>
              </a:p>
            </p:txBody>
          </p:sp>
        </mc:Fallback>
      </mc:AlternateContent>
      <p:sp>
        <p:nvSpPr>
          <p:cNvPr id="5" name="TextBox 4">
            <a:extLst>
              <a:ext uri="{FF2B5EF4-FFF2-40B4-BE49-F238E27FC236}">
                <a16:creationId xmlns:a16="http://schemas.microsoft.com/office/drawing/2014/main" id="{546B416F-A6DF-4967-99D4-51DD47A130FA}"/>
              </a:ext>
            </a:extLst>
          </p:cNvPr>
          <p:cNvSpPr txBox="1"/>
          <p:nvPr/>
        </p:nvSpPr>
        <p:spPr>
          <a:xfrm>
            <a:off x="0" y="0"/>
            <a:ext cx="5128662"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Point and Interval Estimates</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2025799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4F682A1-A522-4E7A-9613-B858ACECE59B}"/>
                  </a:ext>
                </a:extLst>
              </p:cNvPr>
              <p:cNvSpPr>
                <a:spLocks noGrp="1"/>
              </p:cNvSpPr>
              <p:nvPr>
                <p:ph idx="1"/>
              </p:nvPr>
            </p:nvSpPr>
            <p:spPr>
              <a:xfrm>
                <a:off x="152400" y="764704"/>
                <a:ext cx="11925300" cy="5904656"/>
              </a:xfrm>
              <a:noFill/>
            </p:spPr>
            <p:txBody>
              <a:bodyPr>
                <a:normAutofit/>
              </a:bodyPr>
              <a:lstStyle/>
              <a:p>
                <a:pPr marL="0" indent="0" algn="just">
                  <a:buNone/>
                </a:pPr>
                <a:r>
                  <a:rPr lang="en-AU" sz="2400" dirty="0"/>
                  <a:t>Big Foods is a large supermarket company. The manager wants to estimate the proportion of  households that do the majority of their grocery shopping in their stores. A junior staff member at Big Foods conducted a survey of 250 randomly-selected households and found that 56 did the majority of their grocery shopping at a Big Foods store.</a:t>
                </a:r>
              </a:p>
              <a:p>
                <a:pPr marL="0" indent="0" algn="just">
                  <a:buNone/>
                </a:pPr>
                <a:r>
                  <a:rPr lang="en-AU" sz="2400" dirty="0"/>
                  <a:t>iii) What is the margin of error of the 95% confidence interval? Give your answer to four decimal places.</a:t>
                </a:r>
              </a:p>
              <a:p>
                <a:pPr marL="0" indent="0" algn="just">
                  <a:buNone/>
                </a:pPr>
                <a:endParaRPr lang="en-AU" sz="2400" dirty="0"/>
              </a:p>
              <a:p>
                <a:pPr marL="0" indent="0" algn="just">
                  <a:buNone/>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1.96</m:t>
                      </m:r>
                      <m:rad>
                        <m:radPr>
                          <m:degHide m:val="on"/>
                          <m:ctrlPr>
                            <a:rPr lang="en-AU" sz="2400" i="1">
                              <a:solidFill>
                                <a:srgbClr val="002060"/>
                              </a:solidFill>
                              <a:latin typeface="Cambria Math" panose="02040503050406030204" pitchFamily="18" charset="0"/>
                            </a:rPr>
                          </m:ctrlPr>
                        </m:radPr>
                        <m:deg/>
                        <m:e>
                          <m:f>
                            <m:fPr>
                              <m:ctrlPr>
                                <a:rPr lang="en-AU" sz="2400" i="1">
                                  <a:solidFill>
                                    <a:srgbClr val="002060"/>
                                  </a:solidFill>
                                  <a:latin typeface="Cambria Math" panose="02040503050406030204" pitchFamily="18" charset="0"/>
                                </a:rPr>
                              </m:ctrlPr>
                            </m:fPr>
                            <m:num>
                              <m:r>
                                <a:rPr lang="en-AU" sz="2400" b="0" i="1">
                                  <a:solidFill>
                                    <a:srgbClr val="002060"/>
                                  </a:solidFill>
                                  <a:latin typeface="Cambria Math" panose="02040503050406030204" pitchFamily="18" charset="0"/>
                                </a:rPr>
                                <m:t>0.224</m:t>
                              </m:r>
                              <m:d>
                                <m:dPr>
                                  <m:ctrlPr>
                                    <a:rPr lang="en-AU" sz="2400" i="1">
                                      <a:solidFill>
                                        <a:srgbClr val="002060"/>
                                      </a:solidFill>
                                      <a:latin typeface="Cambria Math" panose="02040503050406030204" pitchFamily="18" charset="0"/>
                                    </a:rPr>
                                  </m:ctrlPr>
                                </m:dPr>
                                <m:e>
                                  <m:r>
                                    <a:rPr lang="en-AU" sz="2400" b="0" i="1">
                                      <a:solidFill>
                                        <a:srgbClr val="002060"/>
                                      </a:solidFill>
                                      <a:latin typeface="Cambria Math" panose="02040503050406030204" pitchFamily="18" charset="0"/>
                                    </a:rPr>
                                    <m:t>1−0.224</m:t>
                                  </m:r>
                                </m:e>
                              </m:d>
                            </m:num>
                            <m:den>
                              <m:r>
                                <a:rPr lang="en-AU" sz="2400" b="0" i="1">
                                  <a:solidFill>
                                    <a:srgbClr val="002060"/>
                                  </a:solidFill>
                                  <a:latin typeface="Cambria Math" panose="02040503050406030204" pitchFamily="18" charset="0"/>
                                </a:rPr>
                                <m:t>250</m:t>
                              </m:r>
                            </m:den>
                          </m:f>
                        </m:e>
                      </m:rad>
                      <m:r>
                        <a:rPr lang="en-AU" sz="2400" b="0" i="1" smtClean="0">
                          <a:solidFill>
                            <a:srgbClr val="002060"/>
                          </a:solidFill>
                          <a:latin typeface="Cambria Math" panose="02040503050406030204" pitchFamily="18" charset="0"/>
                        </a:rPr>
                        <m:t>=0.0517</m:t>
                      </m:r>
                    </m:oMath>
                  </m:oMathPara>
                </a14:m>
                <a:endParaRPr lang="en-AU" sz="2400" dirty="0">
                  <a:solidFill>
                    <a:srgbClr val="002060"/>
                  </a:solidFill>
                </a:endParaRPr>
              </a:p>
              <a:p>
                <a:pPr marL="0" indent="0">
                  <a:buNone/>
                </a:pPr>
                <a:endParaRPr lang="en-AU" sz="2400" dirty="0">
                  <a:solidFill>
                    <a:srgbClr val="002060"/>
                  </a:solidFill>
                </a:endParaRPr>
              </a:p>
              <a:p>
                <a:pPr marL="0" indent="0" algn="ctr">
                  <a:buNone/>
                </a:pPr>
                <a:r>
                  <a:rPr lang="en-AU" sz="2400" dirty="0">
                    <a:solidFill>
                      <a:srgbClr val="002060"/>
                    </a:solidFill>
                  </a:rPr>
                  <a:t>OR</a:t>
                </a:r>
              </a:p>
              <a:p>
                <a:pPr marL="0" indent="0" algn="ctr">
                  <a:buNone/>
                </a:pPr>
                <a:endParaRPr lang="en-AU" sz="2400" dirty="0">
                  <a:solidFill>
                    <a:srgbClr val="002060"/>
                  </a:solidFill>
                </a:endParaRPr>
              </a:p>
              <a:p>
                <a:pPr marL="0" indent="0">
                  <a:buNone/>
                </a:pPr>
                <a14:m>
                  <m:oMathPara xmlns:m="http://schemas.openxmlformats.org/officeDocument/2006/math">
                    <m:oMathParaPr>
                      <m:jc m:val="centerGroup"/>
                    </m:oMathParaPr>
                    <m:oMath xmlns:m="http://schemas.openxmlformats.org/officeDocument/2006/math">
                      <m:f>
                        <m:fPr>
                          <m:ctrlPr>
                            <a:rPr lang="en-AU" sz="2400" i="1" smtClean="0">
                              <a:solidFill>
                                <a:srgbClr val="002060"/>
                              </a:solidFill>
                              <a:latin typeface="Cambria Math" panose="02040503050406030204" pitchFamily="18" charset="0"/>
                            </a:rPr>
                          </m:ctrlPr>
                        </m:fPr>
                        <m:num>
                          <m:r>
                            <a:rPr lang="en-AU" sz="2400" b="0" i="1">
                              <a:solidFill>
                                <a:srgbClr val="002060"/>
                              </a:solidFill>
                              <a:latin typeface="Cambria Math" panose="02040503050406030204" pitchFamily="18" charset="0"/>
                            </a:rPr>
                            <m:t>0.2757−0.1723</m:t>
                          </m:r>
                        </m:num>
                        <m:den>
                          <m:r>
                            <a:rPr lang="en-AU" sz="2400" b="0" i="1" smtClean="0">
                              <a:solidFill>
                                <a:srgbClr val="002060"/>
                              </a:solidFill>
                              <a:latin typeface="Cambria Math" panose="02040503050406030204" pitchFamily="18" charset="0"/>
                            </a:rPr>
                            <m:t>2</m:t>
                          </m:r>
                        </m:den>
                      </m:f>
                      <m:r>
                        <a:rPr lang="en-AU" sz="2400" b="0" i="1" smtClean="0">
                          <a:solidFill>
                            <a:srgbClr val="002060"/>
                          </a:solidFill>
                          <a:latin typeface="Cambria Math" panose="02040503050406030204" pitchFamily="18" charset="0"/>
                        </a:rPr>
                        <m:t>=0.0517</m:t>
                      </m:r>
                    </m:oMath>
                  </m:oMathPara>
                </a14:m>
                <a:endParaRPr lang="en-AU" sz="2400" dirty="0">
                  <a:solidFill>
                    <a:srgbClr val="002060"/>
                  </a:solidFill>
                </a:endParaRPr>
              </a:p>
              <a:p>
                <a:pPr marL="0" indent="0">
                  <a:buNone/>
                </a:pPr>
                <a:endParaRPr lang="en-AU" sz="1800" dirty="0"/>
              </a:p>
              <a:p>
                <a:pPr marL="0" indent="0">
                  <a:buNone/>
                </a:pPr>
                <a:endParaRPr lang="en-AU" sz="1800" dirty="0"/>
              </a:p>
              <a:p>
                <a:pPr marL="0" indent="0">
                  <a:buNone/>
                </a:pPr>
                <a:endParaRPr lang="en-AU" sz="1800" dirty="0"/>
              </a:p>
            </p:txBody>
          </p:sp>
        </mc:Choice>
        <mc:Fallback xmlns="">
          <p:sp>
            <p:nvSpPr>
              <p:cNvPr id="4" name="Content Placeholder 2">
                <a:extLst>
                  <a:ext uri="{FF2B5EF4-FFF2-40B4-BE49-F238E27FC236}">
                    <a16:creationId xmlns:a16="http://schemas.microsoft.com/office/drawing/2014/main" id="{B4F682A1-A522-4E7A-9613-B858ACECE59B}"/>
                  </a:ext>
                </a:extLst>
              </p:cNvPr>
              <p:cNvSpPr>
                <a:spLocks noGrp="1" noRot="1" noChangeAspect="1" noMove="1" noResize="1" noEditPoints="1" noAdjustHandles="1" noChangeArrowheads="1" noChangeShapeType="1" noTextEdit="1"/>
              </p:cNvSpPr>
              <p:nvPr>
                <p:ph idx="1"/>
              </p:nvPr>
            </p:nvSpPr>
            <p:spPr>
              <a:xfrm>
                <a:off x="152400" y="764704"/>
                <a:ext cx="11925300" cy="5904656"/>
              </a:xfrm>
              <a:blipFill>
                <a:blip r:embed="rId2"/>
                <a:stretch>
                  <a:fillRect l="-767" t="-1445" r="-767"/>
                </a:stretch>
              </a:blipFill>
            </p:spPr>
            <p:txBody>
              <a:bodyPr/>
              <a:lstStyle/>
              <a:p>
                <a:r>
                  <a:rPr lang="en-AU">
                    <a:noFill/>
                  </a:rPr>
                  <a:t> </a:t>
                </a:r>
              </a:p>
            </p:txBody>
          </p:sp>
        </mc:Fallback>
      </mc:AlternateContent>
      <p:sp>
        <p:nvSpPr>
          <p:cNvPr id="2" name="TextBox 1">
            <a:extLst>
              <a:ext uri="{FF2B5EF4-FFF2-40B4-BE49-F238E27FC236}">
                <a16:creationId xmlns:a16="http://schemas.microsoft.com/office/drawing/2014/main" id="{EE441B73-FDF5-6D00-C845-E0FAA133AD05}"/>
              </a:ext>
            </a:extLst>
          </p:cNvPr>
          <p:cNvSpPr txBox="1"/>
          <p:nvPr/>
        </p:nvSpPr>
        <p:spPr>
          <a:xfrm>
            <a:off x="0" y="0"/>
            <a:ext cx="7718978"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Guided Practice (2019 WACE Calc-Assumed)</a:t>
            </a:r>
          </a:p>
        </p:txBody>
      </p:sp>
    </p:spTree>
    <p:extLst>
      <p:ext uri="{BB962C8B-B14F-4D97-AF65-F5344CB8AC3E}">
        <p14:creationId xmlns:p14="http://schemas.microsoft.com/office/powerpoint/2010/main" val="414764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4F682A1-A522-4E7A-9613-B858ACECE59B}"/>
              </a:ext>
            </a:extLst>
          </p:cNvPr>
          <p:cNvSpPr>
            <a:spLocks noGrp="1"/>
          </p:cNvSpPr>
          <p:nvPr>
            <p:ph idx="1"/>
          </p:nvPr>
        </p:nvSpPr>
        <p:spPr>
          <a:xfrm>
            <a:off x="152400" y="764704"/>
            <a:ext cx="11925300" cy="5904656"/>
          </a:xfrm>
          <a:noFill/>
        </p:spPr>
        <p:txBody>
          <a:bodyPr>
            <a:normAutofit/>
          </a:bodyPr>
          <a:lstStyle/>
          <a:p>
            <a:pPr marL="0" indent="0" algn="just">
              <a:buNone/>
            </a:pPr>
            <a:r>
              <a:rPr lang="en-AU" sz="2400" dirty="0"/>
              <a:t>An independent survey company conducted a large-scale survey of household supermarket preferences and estimated that the true proportion of households that conduct most of their grocery shopping at Big Foods was 0.17 (assume that this is indeed the true proportion). </a:t>
            </a:r>
          </a:p>
          <a:p>
            <a:pPr marL="0" indent="0" algn="just">
              <a:buNone/>
            </a:pPr>
            <a:r>
              <a:rPr lang="en-AU" sz="2400" dirty="0"/>
              <a:t>b) With reference to your answer to part a) ii) , does this result suggest that the junior staff member at Big Foods made a mistake? </a:t>
            </a:r>
          </a:p>
          <a:p>
            <a:pPr marL="0" indent="0">
              <a:buNone/>
            </a:pPr>
            <a:endParaRPr lang="en-AU" sz="1800" dirty="0"/>
          </a:p>
          <a:p>
            <a:pPr marL="0" indent="0">
              <a:buNone/>
            </a:pPr>
            <a:r>
              <a:rPr lang="en-AU" sz="2400" dirty="0">
                <a:solidFill>
                  <a:srgbClr val="002060"/>
                </a:solidFill>
              </a:rPr>
              <a:t>No, because we know that 95% of the 95% confidence intervals are expected to contain the true population proportion. It is possible that the survey and calculation conducted by the junior staff member was performed appropriately, but happened to yield one of the 5% of the confidence intervals that do not contain the true proportion. </a:t>
            </a:r>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p:sp>
        <p:nvSpPr>
          <p:cNvPr id="2" name="TextBox 1">
            <a:extLst>
              <a:ext uri="{FF2B5EF4-FFF2-40B4-BE49-F238E27FC236}">
                <a16:creationId xmlns:a16="http://schemas.microsoft.com/office/drawing/2014/main" id="{3269AB20-A7B6-2D80-AAE0-69E55BF50582}"/>
              </a:ext>
            </a:extLst>
          </p:cNvPr>
          <p:cNvSpPr txBox="1"/>
          <p:nvPr/>
        </p:nvSpPr>
        <p:spPr>
          <a:xfrm>
            <a:off x="0" y="0"/>
            <a:ext cx="7718978"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Guided Practice (2019 WACE Calc-Assumed)</a:t>
            </a:r>
          </a:p>
        </p:txBody>
      </p:sp>
    </p:spTree>
    <p:extLst>
      <p:ext uri="{BB962C8B-B14F-4D97-AF65-F5344CB8AC3E}">
        <p14:creationId xmlns:p14="http://schemas.microsoft.com/office/powerpoint/2010/main" val="207393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4F682A1-A522-4E7A-9613-B858ACECE59B}"/>
                  </a:ext>
                </a:extLst>
              </p:cNvPr>
              <p:cNvSpPr>
                <a:spLocks noGrp="1"/>
              </p:cNvSpPr>
              <p:nvPr>
                <p:ph idx="1"/>
              </p:nvPr>
            </p:nvSpPr>
            <p:spPr>
              <a:xfrm>
                <a:off x="152400" y="764704"/>
                <a:ext cx="11925300" cy="5904656"/>
              </a:xfrm>
              <a:noFill/>
            </p:spPr>
            <p:txBody>
              <a:bodyPr>
                <a:normAutofit lnSpcReduction="10000"/>
              </a:bodyPr>
              <a:lstStyle/>
              <a:p>
                <a:pPr marL="457200" indent="-457200" algn="just">
                  <a:buAutoNum type="alphaLcParenR"/>
                </a:pPr>
                <a:r>
                  <a:rPr lang="en-AU" sz="2400" dirty="0"/>
                  <a:t>What is the minimum sample size required to estimate a population proportion within 0.01 with 95% confidence?</a:t>
                </a:r>
              </a:p>
              <a:p>
                <a:pPr marL="0" indent="0" algn="just">
                  <a:buNone/>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0.01=1.96</m:t>
                      </m:r>
                      <m:rad>
                        <m:radPr>
                          <m:degHide m:val="on"/>
                          <m:ctrlPr>
                            <a:rPr lang="en-AU" sz="2400" i="1" smtClean="0">
                              <a:solidFill>
                                <a:srgbClr val="002060"/>
                              </a:solidFill>
                              <a:latin typeface="Cambria Math" panose="02040503050406030204" pitchFamily="18" charset="0"/>
                            </a:rPr>
                          </m:ctrlPr>
                        </m:radPr>
                        <m:deg/>
                        <m:e>
                          <m:f>
                            <m:fPr>
                              <m:ctrlPr>
                                <a:rPr lang="en-AU" sz="2400" i="1" smtClean="0">
                                  <a:solidFill>
                                    <a:srgbClr val="002060"/>
                                  </a:solidFill>
                                  <a:latin typeface="Cambria Math" panose="02040503050406030204" pitchFamily="18" charset="0"/>
                                </a:rPr>
                              </m:ctrlPr>
                            </m:fPr>
                            <m:num>
                              <m:r>
                                <a:rPr lang="en-AU" sz="2400" b="0" i="1" smtClean="0">
                                  <a:solidFill>
                                    <a:srgbClr val="002060"/>
                                  </a:solidFill>
                                  <a:latin typeface="Cambria Math" panose="02040503050406030204" pitchFamily="18" charset="0"/>
                                </a:rPr>
                                <m:t>0.5(1−0.5)</m:t>
                              </m:r>
                            </m:num>
                            <m:den>
                              <m:r>
                                <a:rPr lang="en-AU" sz="2400" b="0" i="1" smtClean="0">
                                  <a:solidFill>
                                    <a:srgbClr val="002060"/>
                                  </a:solidFill>
                                  <a:latin typeface="Cambria Math" panose="02040503050406030204" pitchFamily="18" charset="0"/>
                                </a:rPr>
                                <m:t>𝑛</m:t>
                              </m:r>
                            </m:den>
                          </m:f>
                        </m:e>
                      </m:rad>
                    </m:oMath>
                  </m:oMathPara>
                </a14:m>
                <a:endParaRPr lang="en-AU" sz="2400" dirty="0">
                  <a:solidFill>
                    <a:srgbClr val="002060"/>
                  </a:solidFill>
                </a:endParaRPr>
              </a:p>
              <a:p>
                <a:pPr marL="457200" indent="-457200" algn="just">
                  <a:buAutoNum type="alphaLcParenR"/>
                </a:pPr>
                <a:endParaRPr lang="en-AU" sz="500" dirty="0">
                  <a:solidFill>
                    <a:srgbClr val="002060"/>
                  </a:solidFill>
                </a:endParaRPr>
              </a:p>
              <a:p>
                <a:pPr marL="0" indent="0" algn="just">
                  <a:buNone/>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𝑛</m:t>
                      </m:r>
                      <m:r>
                        <a:rPr lang="en-AU" sz="2400" b="0" i="1" smtClean="0">
                          <a:solidFill>
                            <a:srgbClr val="002060"/>
                          </a:solidFill>
                          <a:latin typeface="Cambria Math" panose="02040503050406030204" pitchFamily="18" charset="0"/>
                        </a:rPr>
                        <m:t>=</m:t>
                      </m:r>
                      <m:f>
                        <m:fPr>
                          <m:ctrlPr>
                            <a:rPr lang="en-AU" sz="2400" i="1" smtClean="0">
                              <a:solidFill>
                                <a:srgbClr val="002060"/>
                              </a:solidFill>
                              <a:latin typeface="Cambria Math" panose="02040503050406030204" pitchFamily="18" charset="0"/>
                            </a:rPr>
                          </m:ctrlPr>
                        </m:fPr>
                        <m:num>
                          <m:sSup>
                            <m:sSupPr>
                              <m:ctrlPr>
                                <a:rPr lang="en-AU" sz="2400" i="1" smtClean="0">
                                  <a:solidFill>
                                    <a:srgbClr val="002060"/>
                                  </a:solidFill>
                                  <a:latin typeface="Cambria Math" panose="02040503050406030204" pitchFamily="18" charset="0"/>
                                </a:rPr>
                              </m:ctrlPr>
                            </m:sSupPr>
                            <m:e>
                              <m:r>
                                <a:rPr lang="en-AU" sz="2400" b="0" i="1" smtClean="0">
                                  <a:solidFill>
                                    <a:srgbClr val="002060"/>
                                  </a:solidFill>
                                  <a:latin typeface="Cambria Math" panose="02040503050406030204" pitchFamily="18" charset="0"/>
                                </a:rPr>
                                <m:t>1.96</m:t>
                              </m:r>
                            </m:e>
                            <m:sup>
                              <m:r>
                                <a:rPr lang="en-AU" sz="2400" b="0" i="1" smtClean="0">
                                  <a:solidFill>
                                    <a:srgbClr val="002060"/>
                                  </a:solidFill>
                                  <a:latin typeface="Cambria Math" panose="02040503050406030204" pitchFamily="18" charset="0"/>
                                </a:rPr>
                                <m:t>2</m:t>
                              </m:r>
                            </m:sup>
                          </m:sSup>
                          <m:r>
                            <a:rPr lang="en-AU" sz="2400" b="0" i="1" smtClean="0">
                              <a:solidFill>
                                <a:srgbClr val="002060"/>
                              </a:solidFill>
                              <a:latin typeface="Cambria Math" panose="02040503050406030204" pitchFamily="18" charset="0"/>
                              <a:ea typeface="Cambria Math" panose="02040503050406030204" pitchFamily="18" charset="0"/>
                            </a:rPr>
                            <m:t>×0.5×0.5</m:t>
                          </m:r>
                        </m:num>
                        <m:den>
                          <m:sSup>
                            <m:sSupPr>
                              <m:ctrlPr>
                                <a:rPr lang="en-AU" sz="2400" i="1" smtClean="0">
                                  <a:solidFill>
                                    <a:srgbClr val="002060"/>
                                  </a:solidFill>
                                  <a:latin typeface="Cambria Math" panose="02040503050406030204" pitchFamily="18" charset="0"/>
                                </a:rPr>
                              </m:ctrlPr>
                            </m:sSupPr>
                            <m:e>
                              <m:r>
                                <a:rPr lang="en-AU" sz="2400" b="0" i="1" smtClean="0">
                                  <a:solidFill>
                                    <a:srgbClr val="002060"/>
                                  </a:solidFill>
                                  <a:latin typeface="Cambria Math" panose="02040503050406030204" pitchFamily="18" charset="0"/>
                                </a:rPr>
                                <m:t>0.01</m:t>
                              </m:r>
                            </m:e>
                            <m:sup>
                              <m:r>
                                <a:rPr lang="en-AU" sz="2400" b="0" i="1" smtClean="0">
                                  <a:solidFill>
                                    <a:srgbClr val="002060"/>
                                  </a:solidFill>
                                  <a:latin typeface="Cambria Math" panose="02040503050406030204" pitchFamily="18" charset="0"/>
                                </a:rPr>
                                <m:t>2</m:t>
                              </m:r>
                            </m:sup>
                          </m:sSup>
                        </m:den>
                      </m:f>
                    </m:oMath>
                  </m:oMathPara>
                </a14:m>
                <a:endParaRPr lang="en-AU" sz="2400" dirty="0">
                  <a:solidFill>
                    <a:srgbClr val="002060"/>
                  </a:solidFill>
                </a:endParaRPr>
              </a:p>
              <a:p>
                <a:pPr marL="0" indent="0" algn="just">
                  <a:buNone/>
                </a:pPr>
                <a:endParaRPr lang="en-AU" sz="500" dirty="0">
                  <a:solidFill>
                    <a:srgbClr val="002060"/>
                  </a:solidFill>
                </a:endParaRPr>
              </a:p>
              <a:p>
                <a:pPr marL="0" indent="0" algn="just">
                  <a:buNone/>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𝑛</m:t>
                      </m:r>
                      <m:r>
                        <a:rPr lang="en-AU" sz="2400" b="0" i="1" smtClean="0">
                          <a:solidFill>
                            <a:srgbClr val="002060"/>
                          </a:solidFill>
                          <a:latin typeface="Cambria Math" panose="02040503050406030204" pitchFamily="18" charset="0"/>
                          <a:ea typeface="Cambria Math" panose="02040503050406030204" pitchFamily="18" charset="0"/>
                        </a:rPr>
                        <m:t>≈9604</m:t>
                      </m:r>
                    </m:oMath>
                  </m:oMathPara>
                </a14:m>
                <a:endParaRPr lang="en-AU" sz="2400" dirty="0">
                  <a:solidFill>
                    <a:srgbClr val="002060"/>
                  </a:solidFill>
                </a:endParaRPr>
              </a:p>
              <a:p>
                <a:pPr marL="457200" indent="-457200" algn="just">
                  <a:buFont typeface="+mj-lt"/>
                  <a:buAutoNum type="alphaLcParenR" startAt="2"/>
                </a:pPr>
                <a:r>
                  <a:rPr lang="en-AU" sz="2400" dirty="0"/>
                  <a:t>Identify two factors that affect the width of a confidence interval for a population proportion and describe the effect of each.</a:t>
                </a:r>
              </a:p>
              <a:p>
                <a:pPr algn="just"/>
                <a:r>
                  <a:rPr lang="en-AU" sz="2400" dirty="0">
                    <a:solidFill>
                      <a:srgbClr val="002060"/>
                    </a:solidFill>
                  </a:rPr>
                  <a:t>Sample size – as the sample size increases, the width of the C.I. (i.e. margin of error) decreases</a:t>
                </a:r>
              </a:p>
              <a:p>
                <a:pPr algn="just"/>
                <a:r>
                  <a:rPr lang="en-AU" sz="2400" dirty="0">
                    <a:solidFill>
                      <a:srgbClr val="002060"/>
                    </a:solidFill>
                  </a:rPr>
                  <a:t>Sample proportion – as the sample proportion moves away from the value of 0.5, the width decreases</a:t>
                </a:r>
              </a:p>
              <a:p>
                <a:pPr algn="just"/>
                <a:r>
                  <a:rPr lang="en-AU" sz="2400" dirty="0">
                    <a:solidFill>
                      <a:srgbClr val="002060"/>
                    </a:solidFill>
                  </a:rPr>
                  <a:t>Confidence level – as the confidence level increases, the width increases</a:t>
                </a:r>
              </a:p>
              <a:p>
                <a:pPr algn="just"/>
                <a:endParaRPr lang="en-AU" sz="24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a:p>
                <a:pPr marL="0" indent="0">
                  <a:buNone/>
                </a:pPr>
                <a:endParaRPr lang="en-AU" sz="1800" dirty="0"/>
              </a:p>
            </p:txBody>
          </p:sp>
        </mc:Choice>
        <mc:Fallback xmlns="">
          <p:sp>
            <p:nvSpPr>
              <p:cNvPr id="4" name="Content Placeholder 2">
                <a:extLst>
                  <a:ext uri="{FF2B5EF4-FFF2-40B4-BE49-F238E27FC236}">
                    <a16:creationId xmlns:a16="http://schemas.microsoft.com/office/drawing/2014/main" id="{B4F682A1-A522-4E7A-9613-B858ACECE59B}"/>
                  </a:ext>
                </a:extLst>
              </p:cNvPr>
              <p:cNvSpPr>
                <a:spLocks noGrp="1" noRot="1" noChangeAspect="1" noMove="1" noResize="1" noEditPoints="1" noAdjustHandles="1" noChangeArrowheads="1" noChangeShapeType="1" noTextEdit="1"/>
              </p:cNvSpPr>
              <p:nvPr>
                <p:ph idx="1"/>
              </p:nvPr>
            </p:nvSpPr>
            <p:spPr>
              <a:xfrm>
                <a:off x="152400" y="764704"/>
                <a:ext cx="11925300" cy="5904656"/>
              </a:xfrm>
              <a:blipFill>
                <a:blip r:embed="rId2"/>
                <a:stretch>
                  <a:fillRect l="-818" t="-2064" r="-767"/>
                </a:stretch>
              </a:blipFill>
            </p:spPr>
            <p:txBody>
              <a:bodyPr/>
              <a:lstStyle/>
              <a:p>
                <a:r>
                  <a:rPr lang="en-AU">
                    <a:noFill/>
                  </a:rPr>
                  <a:t> </a:t>
                </a:r>
              </a:p>
            </p:txBody>
          </p:sp>
        </mc:Fallback>
      </mc:AlternateContent>
      <p:sp>
        <p:nvSpPr>
          <p:cNvPr id="5" name="TextBox 4">
            <a:extLst>
              <a:ext uri="{FF2B5EF4-FFF2-40B4-BE49-F238E27FC236}">
                <a16:creationId xmlns:a16="http://schemas.microsoft.com/office/drawing/2014/main" id="{96D981BF-A132-404F-9EAD-E25866B4A553}"/>
              </a:ext>
            </a:extLst>
          </p:cNvPr>
          <p:cNvSpPr txBox="1"/>
          <p:nvPr/>
        </p:nvSpPr>
        <p:spPr>
          <a:xfrm>
            <a:off x="8105202" y="1352550"/>
            <a:ext cx="3972498" cy="1631216"/>
          </a:xfrm>
          <a:prstGeom prst="rect">
            <a:avLst/>
          </a:prstGeom>
          <a:solidFill>
            <a:schemeClr val="bg1">
              <a:lumMod val="85000"/>
            </a:schemeClr>
          </a:solidFill>
        </p:spPr>
        <p:txBody>
          <a:bodyPr wrap="square" rtlCol="0">
            <a:spAutoFit/>
          </a:bodyPr>
          <a:lstStyle/>
          <a:p>
            <a:pPr algn="just"/>
            <a:r>
              <a:rPr lang="en-AU" sz="2000" dirty="0"/>
              <a:t>When the population proportion is </a:t>
            </a:r>
          </a:p>
          <a:p>
            <a:pPr algn="just"/>
            <a:r>
              <a:rPr lang="en-AU" sz="2000" dirty="0"/>
              <a:t>not given, we use the conservative</a:t>
            </a:r>
          </a:p>
          <a:p>
            <a:pPr algn="just"/>
            <a:r>
              <a:rPr lang="en-AU" sz="2000" dirty="0"/>
              <a:t>estimate for p = 0.5. </a:t>
            </a:r>
          </a:p>
          <a:p>
            <a:pPr algn="just"/>
            <a:r>
              <a:rPr lang="en-AU" sz="2000" dirty="0"/>
              <a:t>0.5 maximises the numerator in the</a:t>
            </a:r>
          </a:p>
          <a:p>
            <a:pPr algn="just"/>
            <a:r>
              <a:rPr lang="en-AU" sz="2000" dirty="0"/>
              <a:t>margin of error. </a:t>
            </a:r>
          </a:p>
        </p:txBody>
      </p:sp>
      <p:sp>
        <p:nvSpPr>
          <p:cNvPr id="2" name="TextBox 1">
            <a:extLst>
              <a:ext uri="{FF2B5EF4-FFF2-40B4-BE49-F238E27FC236}">
                <a16:creationId xmlns:a16="http://schemas.microsoft.com/office/drawing/2014/main" id="{C19C16B0-845C-2DA7-B5EF-C412AAE85F3C}"/>
              </a:ext>
            </a:extLst>
          </p:cNvPr>
          <p:cNvSpPr txBox="1"/>
          <p:nvPr/>
        </p:nvSpPr>
        <p:spPr>
          <a:xfrm>
            <a:off x="0" y="0"/>
            <a:ext cx="7718978"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Guided Practice (2019 WACE Calc-Assumed)</a:t>
            </a:r>
          </a:p>
        </p:txBody>
      </p:sp>
    </p:spTree>
    <p:extLst>
      <p:ext uri="{BB962C8B-B14F-4D97-AF65-F5344CB8AC3E}">
        <p14:creationId xmlns:p14="http://schemas.microsoft.com/office/powerpoint/2010/main" val="75615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57600" y="812618"/>
            <a:ext cx="9144000" cy="879382"/>
          </a:xfrm>
        </p:spPr>
        <p:txBody>
          <a:bodyPr>
            <a:normAutofit fontScale="70000" lnSpcReduction="20000"/>
          </a:bodyPr>
          <a:lstStyle/>
          <a:p>
            <a:pPr algn="l"/>
            <a:r>
              <a:rPr lang="en-AU" sz="4000" dirty="0"/>
              <a:t>Cambridge Ex 12D</a:t>
            </a:r>
          </a:p>
          <a:p>
            <a:pPr algn="l"/>
            <a:r>
              <a:rPr lang="en-AU" sz="4000" dirty="0" err="1"/>
              <a:t>Jklup</a:t>
            </a:r>
            <a:r>
              <a:rPr lang="en-AU" sz="4000" dirty="0"/>
              <a:t> WS Ex 6D – 6F</a:t>
            </a:r>
          </a:p>
        </p:txBody>
      </p:sp>
      <p:sp>
        <p:nvSpPr>
          <p:cNvPr id="3" name="TextBox 2">
            <a:extLst>
              <a:ext uri="{FF2B5EF4-FFF2-40B4-BE49-F238E27FC236}">
                <a16:creationId xmlns:a16="http://schemas.microsoft.com/office/drawing/2014/main" id="{B4B07689-760D-4D71-9448-AFF1CCEB30E0}"/>
              </a:ext>
            </a:extLst>
          </p:cNvPr>
          <p:cNvSpPr txBox="1"/>
          <p:nvPr/>
        </p:nvSpPr>
        <p:spPr>
          <a:xfrm>
            <a:off x="0" y="-28398"/>
            <a:ext cx="3895468"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Tree>
    <p:extLst>
      <p:ext uri="{BB962C8B-B14F-4D97-AF65-F5344CB8AC3E}">
        <p14:creationId xmlns:p14="http://schemas.microsoft.com/office/powerpoint/2010/main" val="3000480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537C5BA-3467-A332-5C54-040E23AB298D}"/>
              </a:ext>
            </a:extLst>
          </p:cNvPr>
          <p:cNvSpPr/>
          <p:nvPr/>
        </p:nvSpPr>
        <p:spPr>
          <a:xfrm>
            <a:off x="0" y="3807663"/>
            <a:ext cx="7480897" cy="1442174"/>
          </a:xfrm>
          <a:prstGeom prst="roundRect">
            <a:avLst/>
          </a:prstGeom>
          <a:solidFill>
            <a:srgbClr val="DAE3F3">
              <a:alpha val="69804"/>
            </a:srgb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21B155B5-147F-47D2-9C1B-49730D4BFFF3}"/>
              </a:ext>
            </a:extLst>
          </p:cNvPr>
          <p:cNvSpPr txBox="1"/>
          <p:nvPr/>
        </p:nvSpPr>
        <p:spPr>
          <a:xfrm>
            <a:off x="0" y="0"/>
            <a:ext cx="3818212"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Confidence Intervals</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83051479-F0AD-4838-9737-54F379254443}"/>
                  </a:ext>
                </a:extLst>
              </p:cNvPr>
              <p:cNvSpPr>
                <a:spLocks noGrp="1"/>
              </p:cNvSpPr>
              <p:nvPr>
                <p:ph idx="1"/>
              </p:nvPr>
            </p:nvSpPr>
            <p:spPr>
              <a:xfrm>
                <a:off x="179512" y="764704"/>
                <a:ext cx="11841037" cy="5904656"/>
              </a:xfrm>
              <a:noFill/>
            </p:spPr>
            <p:txBody>
              <a:bodyPr>
                <a:normAutofit fontScale="92500" lnSpcReduction="10000"/>
              </a:bodyPr>
              <a:lstStyle/>
              <a:p>
                <a:pPr marL="0" indent="0">
                  <a:buNone/>
                </a:pPr>
                <a:r>
                  <a:rPr lang="en-AU" sz="2400" dirty="0"/>
                  <a:t>There are three confidence intervals that we want to be familiar with: </a:t>
                </a:r>
              </a:p>
              <a:p>
                <a:pPr marL="0" indent="0">
                  <a:buNone/>
                </a:pPr>
                <a:r>
                  <a:rPr lang="en-AU" sz="2400" b="1" dirty="0"/>
                  <a:t>90%, 95% and 99% confidence intervals. </a:t>
                </a:r>
              </a:p>
              <a:p>
                <a:pPr marL="0" indent="0">
                  <a:buNone/>
                </a:pPr>
                <a:endParaRPr lang="en-AU" sz="500" dirty="0"/>
              </a:p>
              <a:p>
                <a:pPr marL="0" indent="0">
                  <a:buNone/>
                </a:pPr>
                <a:r>
                  <a:rPr lang="en-AU" sz="2400" dirty="0"/>
                  <a:t>Each confidence interval has a unique </a:t>
                </a:r>
                <a:r>
                  <a:rPr lang="en-AU" sz="2400" b="1" dirty="0"/>
                  <a:t>z-score</a:t>
                </a:r>
                <a:r>
                  <a:rPr lang="en-AU" sz="2400" dirty="0"/>
                  <a:t> obtained using the </a:t>
                </a:r>
              </a:p>
              <a:p>
                <a:pPr marL="0" indent="0">
                  <a:buNone/>
                </a:pPr>
                <a:r>
                  <a:rPr lang="en-AU" sz="2400" dirty="0"/>
                  <a:t>standard normal distribution X</a:t>
                </a:r>
                <a14:m>
                  <m:oMath xmlns:m="http://schemas.openxmlformats.org/officeDocument/2006/math">
                    <m:r>
                      <a:rPr lang="en-AU" sz="2400" i="1" smtClean="0">
                        <a:latin typeface="Cambria Math" panose="02040503050406030204" pitchFamily="18" charset="0"/>
                        <a:ea typeface="Cambria Math" panose="02040503050406030204" pitchFamily="18" charset="0"/>
                      </a:rPr>
                      <m:t>~</m:t>
                    </m:r>
                  </m:oMath>
                </a14:m>
                <a:r>
                  <a:rPr lang="en-AU" sz="2400" dirty="0"/>
                  <a:t>N(0, 1</a:t>
                </a:r>
                <a:r>
                  <a:rPr lang="en-AU" sz="2400" baseline="30000" dirty="0"/>
                  <a:t>2</a:t>
                </a:r>
                <a:r>
                  <a:rPr lang="en-AU" sz="2400" dirty="0"/>
                  <a:t>). </a:t>
                </a:r>
              </a:p>
              <a:p>
                <a:pPr marL="0" indent="0">
                  <a:buNone/>
                </a:pPr>
                <a:r>
                  <a:rPr lang="en-AU" sz="2400" dirty="0"/>
                  <a:t>These z-scores are called </a:t>
                </a:r>
                <a:r>
                  <a:rPr lang="en-AU" sz="2400" b="1" i="1" dirty="0">
                    <a:solidFill>
                      <a:srgbClr val="7030A0"/>
                    </a:solidFill>
                  </a:rPr>
                  <a:t>critical values</a:t>
                </a:r>
                <a:r>
                  <a:rPr lang="en-AU" sz="2400" dirty="0"/>
                  <a:t>. </a:t>
                </a:r>
              </a:p>
              <a:p>
                <a:pPr marL="0" indent="0">
                  <a:buNone/>
                </a:pPr>
                <a:r>
                  <a:rPr lang="en-AU" sz="2400" dirty="0"/>
                  <a:t>They simply represent </a:t>
                </a:r>
                <a:r>
                  <a:rPr lang="en-AU" sz="2400" b="1" dirty="0"/>
                  <a:t>how many standard deviations away </a:t>
                </a:r>
                <a:r>
                  <a:rPr lang="en-AU" sz="2400" dirty="0"/>
                  <a:t>from </a:t>
                </a:r>
              </a:p>
              <a:p>
                <a:pPr marL="0" indent="0">
                  <a:buNone/>
                </a:pPr>
                <a:r>
                  <a:rPr lang="en-AU" sz="2400" dirty="0"/>
                  <a:t>the mean our scores are.  </a:t>
                </a:r>
              </a:p>
              <a:p>
                <a:pPr marL="0" indent="0">
                  <a:buNone/>
                </a:pPr>
                <a:endParaRPr lang="en-AU" sz="500" dirty="0"/>
              </a:p>
              <a:p>
                <a:pPr marL="0" indent="0">
                  <a:buNone/>
                </a:pPr>
                <a:r>
                  <a:rPr lang="en-AU" sz="2400" b="1" dirty="0">
                    <a:solidFill>
                      <a:srgbClr val="002060"/>
                    </a:solidFill>
                  </a:rPr>
                  <a:t>For 90% confidence, we have a critical value k = 1.645</a:t>
                </a:r>
              </a:p>
              <a:p>
                <a:pPr marL="0" indent="0">
                  <a:buNone/>
                </a:pPr>
                <a:r>
                  <a:rPr lang="en-AU" sz="2400" b="1" dirty="0">
                    <a:solidFill>
                      <a:srgbClr val="002060"/>
                    </a:solidFill>
                  </a:rPr>
                  <a:t>For 95% confidence, we have a critical value k = 1.960</a:t>
                </a:r>
              </a:p>
              <a:p>
                <a:pPr marL="0" indent="0">
                  <a:buNone/>
                </a:pPr>
                <a:r>
                  <a:rPr lang="en-AU" sz="2400" b="1" dirty="0">
                    <a:solidFill>
                      <a:srgbClr val="002060"/>
                    </a:solidFill>
                  </a:rPr>
                  <a:t>For 99% confidence, we have a critical value k = 2.576</a:t>
                </a:r>
              </a:p>
              <a:p>
                <a:pPr marL="0" indent="0">
                  <a:buNone/>
                </a:pPr>
                <a:endParaRPr lang="en-AU" sz="500" dirty="0"/>
              </a:p>
              <a:p>
                <a:pPr marL="0" indent="0">
                  <a:buNone/>
                </a:pPr>
                <a:r>
                  <a:rPr lang="en-AU" sz="2400" dirty="0"/>
                  <a:t>These can be memorised or they can easily be obtained on the </a:t>
                </a:r>
                <a:r>
                  <a:rPr lang="en-AU" sz="2400" dirty="0" err="1"/>
                  <a:t>Classpad</a:t>
                </a:r>
                <a:r>
                  <a:rPr lang="en-AU" sz="2400" dirty="0"/>
                  <a:t> using the inverse normal distribution function. </a:t>
                </a:r>
              </a:p>
              <a:p>
                <a:pPr marL="0" indent="0">
                  <a:buNone/>
                </a:pPr>
                <a:r>
                  <a:rPr lang="en-AU" sz="2400" dirty="0"/>
                  <a:t>You would need to use a centred tail setting for this and a mean = 0 and standard deviation = 1.</a:t>
                </a:r>
              </a:p>
              <a:p>
                <a:pPr marL="0" indent="0">
                  <a:buNone/>
                </a:pPr>
                <a:endParaRPr lang="en-AU" sz="1800" dirty="0"/>
              </a:p>
              <a:p>
                <a:pPr marL="0" indent="0">
                  <a:buNone/>
                </a:pPr>
                <a:endParaRPr lang="en-AU" sz="1800" dirty="0"/>
              </a:p>
            </p:txBody>
          </p:sp>
        </mc:Choice>
        <mc:Fallback xmlns="">
          <p:sp>
            <p:nvSpPr>
              <p:cNvPr id="8" name="Content Placeholder 2">
                <a:extLst>
                  <a:ext uri="{FF2B5EF4-FFF2-40B4-BE49-F238E27FC236}">
                    <a16:creationId xmlns:a16="http://schemas.microsoft.com/office/drawing/2014/main" id="{83051479-F0AD-4838-9737-54F379254443}"/>
                  </a:ext>
                </a:extLst>
              </p:cNvPr>
              <p:cNvSpPr>
                <a:spLocks noGrp="1" noRot="1" noChangeAspect="1" noMove="1" noResize="1" noEditPoints="1" noAdjustHandles="1" noChangeArrowheads="1" noChangeShapeType="1" noTextEdit="1"/>
              </p:cNvSpPr>
              <p:nvPr>
                <p:ph idx="1"/>
              </p:nvPr>
            </p:nvSpPr>
            <p:spPr>
              <a:xfrm>
                <a:off x="179512" y="764704"/>
                <a:ext cx="11841037" cy="5904656"/>
              </a:xfrm>
              <a:blipFill>
                <a:blip r:embed="rId2"/>
                <a:stretch>
                  <a:fillRect l="-669" t="-1651"/>
                </a:stretch>
              </a:blipFill>
            </p:spPr>
            <p:txBody>
              <a:bodyPr/>
              <a:lstStyle/>
              <a:p>
                <a:r>
                  <a:rPr lang="en-AU">
                    <a:noFill/>
                  </a:rPr>
                  <a:t> </a:t>
                </a:r>
              </a:p>
            </p:txBody>
          </p:sp>
        </mc:Fallback>
      </mc:AlternateContent>
      <p:pic>
        <p:nvPicPr>
          <p:cNvPr id="9" name="Picture 8">
            <a:extLst>
              <a:ext uri="{FF2B5EF4-FFF2-40B4-BE49-F238E27FC236}">
                <a16:creationId xmlns:a16="http://schemas.microsoft.com/office/drawing/2014/main" id="{77829486-B9FD-4971-A2BC-007FF3F89FBB}"/>
              </a:ext>
            </a:extLst>
          </p:cNvPr>
          <p:cNvPicPr>
            <a:picLocks noChangeAspect="1"/>
          </p:cNvPicPr>
          <p:nvPr/>
        </p:nvPicPr>
        <p:blipFill>
          <a:blip r:embed="rId3"/>
          <a:stretch>
            <a:fillRect/>
          </a:stretch>
        </p:blipFill>
        <p:spPr>
          <a:xfrm>
            <a:off x="9167997" y="188640"/>
            <a:ext cx="2844491" cy="4680809"/>
          </a:xfrm>
          <a:prstGeom prst="rect">
            <a:avLst/>
          </a:prstGeom>
          <a:ln w="28575">
            <a:solidFill>
              <a:schemeClr val="tx1"/>
            </a:solidFill>
          </a:ln>
        </p:spPr>
      </p:pic>
    </p:spTree>
    <p:extLst>
      <p:ext uri="{BB962C8B-B14F-4D97-AF65-F5344CB8AC3E}">
        <p14:creationId xmlns:p14="http://schemas.microsoft.com/office/powerpoint/2010/main" val="363219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0975" y="752475"/>
            <a:ext cx="4752975" cy="5916885"/>
          </a:xfrm>
          <a:noFill/>
        </p:spPr>
        <p:txBody>
          <a:bodyPr>
            <a:normAutofit lnSpcReduction="10000"/>
          </a:bodyPr>
          <a:lstStyle/>
          <a:p>
            <a:pPr marL="0" indent="0" algn="just">
              <a:buNone/>
            </a:pPr>
            <a:r>
              <a:rPr lang="en-AU" sz="2400" dirty="0"/>
              <a:t>To find the critical value for 90% confidence, we use “Statistics” -&gt;  ‘Inverse Distribution’ -&gt; ‘Inv. Norm CD’ -&gt; Tail setting “</a:t>
            </a:r>
            <a:r>
              <a:rPr lang="en-AU" sz="2400" dirty="0" err="1"/>
              <a:t>Center</a:t>
            </a:r>
            <a:r>
              <a:rPr lang="en-AU" sz="2400" dirty="0"/>
              <a:t>” -&gt; SD as 1, Mean as 0 -&gt; Probability as 0.9, 0.95 or 0.99 depending on the CI you want to find.</a:t>
            </a:r>
          </a:p>
          <a:p>
            <a:pPr marL="0" indent="0" algn="just">
              <a:buNone/>
            </a:pPr>
            <a:r>
              <a:rPr lang="en-AU" sz="2400" dirty="0"/>
              <a:t> </a:t>
            </a:r>
          </a:p>
          <a:p>
            <a:pPr marL="0" indent="0" algn="just">
              <a:buNone/>
            </a:pPr>
            <a:r>
              <a:rPr lang="en-AU" sz="2400" dirty="0"/>
              <a:t>We obtain a much more accurate critical value here. While it is preferred that we maintain accuracy (and I would prefer you obtained the critical values via the </a:t>
            </a:r>
            <a:r>
              <a:rPr lang="en-AU" sz="2400" dirty="0" err="1"/>
              <a:t>Classpad</a:t>
            </a:r>
            <a:r>
              <a:rPr lang="en-AU" sz="2400" dirty="0"/>
              <a:t>) if you memorise the critical values to 3 decimal places and use those that is still acceptable. But note your answers may differ from others. </a:t>
            </a:r>
          </a:p>
        </p:txBody>
      </p:sp>
      <p:pic>
        <p:nvPicPr>
          <p:cNvPr id="4" name="Picture 3"/>
          <p:cNvPicPr>
            <a:picLocks noChangeAspect="1"/>
          </p:cNvPicPr>
          <p:nvPr/>
        </p:nvPicPr>
        <p:blipFill>
          <a:blip r:embed="rId2"/>
          <a:stretch>
            <a:fillRect/>
          </a:stretch>
        </p:blipFill>
        <p:spPr>
          <a:xfrm>
            <a:off x="5113044" y="885825"/>
            <a:ext cx="3458266" cy="5678389"/>
          </a:xfrm>
          <a:prstGeom prst="rect">
            <a:avLst/>
          </a:prstGeom>
        </p:spPr>
      </p:pic>
      <p:pic>
        <p:nvPicPr>
          <p:cNvPr id="6" name="Picture 5"/>
          <p:cNvPicPr>
            <a:picLocks noChangeAspect="1"/>
          </p:cNvPicPr>
          <p:nvPr/>
        </p:nvPicPr>
        <p:blipFill>
          <a:blip r:embed="rId3"/>
          <a:stretch>
            <a:fillRect/>
          </a:stretch>
        </p:blipFill>
        <p:spPr>
          <a:xfrm>
            <a:off x="8600383" y="885825"/>
            <a:ext cx="3458267" cy="5678389"/>
          </a:xfrm>
          <a:prstGeom prst="rect">
            <a:avLst/>
          </a:prstGeom>
        </p:spPr>
      </p:pic>
      <p:sp>
        <p:nvSpPr>
          <p:cNvPr id="9" name="TextBox 8">
            <a:extLst>
              <a:ext uri="{FF2B5EF4-FFF2-40B4-BE49-F238E27FC236}">
                <a16:creationId xmlns:a16="http://schemas.microsoft.com/office/drawing/2014/main" id="{B18378D3-5DF5-476B-8597-5A8F39E7FF20}"/>
              </a:ext>
            </a:extLst>
          </p:cNvPr>
          <p:cNvSpPr txBox="1"/>
          <p:nvPr/>
        </p:nvSpPr>
        <p:spPr>
          <a:xfrm>
            <a:off x="0" y="0"/>
            <a:ext cx="7281470"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Obtaining Critical Values on the </a:t>
            </a:r>
            <a:r>
              <a:rPr kumimoji="0" lang="en-US" sz="3200" b="1" i="0" u="none" strike="noStrike" kern="0" cap="none" spc="0" normalizeH="0" baseline="0" noProof="0" dirty="0" err="1">
                <a:ln>
                  <a:noFill/>
                </a:ln>
                <a:solidFill>
                  <a:schemeClr val="bg1"/>
                </a:solidFill>
                <a:effectLst/>
                <a:uLnTx/>
                <a:uFillTx/>
                <a:latin typeface="Calibri" panose="020F0502020204030204"/>
              </a:rPr>
              <a:t>ClassPad</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2992052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915180-015C-4A15-ACBF-3A51215A3A24}"/>
              </a:ext>
            </a:extLst>
          </p:cNvPr>
          <p:cNvSpPr/>
          <p:nvPr/>
        </p:nvSpPr>
        <p:spPr>
          <a:xfrm>
            <a:off x="4499958" y="1446806"/>
            <a:ext cx="1204156" cy="128587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 name="Rectangle 3">
            <a:extLst>
              <a:ext uri="{FF2B5EF4-FFF2-40B4-BE49-F238E27FC236}">
                <a16:creationId xmlns:a16="http://schemas.microsoft.com/office/drawing/2014/main" id="{08DF9558-BD85-0DB5-5B13-E7BD11D2F217}"/>
              </a:ext>
            </a:extLst>
          </p:cNvPr>
          <p:cNvSpPr/>
          <p:nvPr/>
        </p:nvSpPr>
        <p:spPr>
          <a:xfrm>
            <a:off x="6923842" y="1381492"/>
            <a:ext cx="1435858" cy="1285875"/>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 y="706647"/>
                <a:ext cx="11910786" cy="5904656"/>
              </a:xfrm>
              <a:noFill/>
            </p:spPr>
            <p:txBody>
              <a:bodyPr>
                <a:normAutofit/>
              </a:bodyPr>
              <a:lstStyle/>
              <a:p>
                <a:pPr marL="0" indent="0">
                  <a:buNone/>
                </a:pPr>
                <a:r>
                  <a:rPr lang="en-AU" sz="2000" dirty="0"/>
                  <a:t>To find the interval estimate such that the range shows where the population proportion should lie, </a:t>
                </a:r>
                <a:br>
                  <a:rPr lang="en-AU" sz="2000" dirty="0"/>
                </a:br>
                <a:r>
                  <a:rPr lang="en-AU" sz="2000" dirty="0"/>
                  <a:t>the following formula is used to calculate the confidence interval: </a:t>
                </a:r>
                <a:br>
                  <a:rPr lang="en-AU" sz="2000" dirty="0"/>
                </a:br>
                <a:endParaRPr lang="en-AU" sz="2000" dirty="0"/>
              </a:p>
              <a:p>
                <a:pPr marL="0" indent="0" algn="ctr">
                  <a:buNone/>
                </a:pPr>
                <a14:m>
                  <m:oMathPara xmlns:m="http://schemas.openxmlformats.org/officeDocument/2006/math">
                    <m:oMathParaPr>
                      <m:jc m:val="centerGroup"/>
                    </m:oMathParaPr>
                    <m:oMath xmlns:m="http://schemas.openxmlformats.org/officeDocument/2006/math">
                      <m:acc>
                        <m:accPr>
                          <m:chr m:val="̂"/>
                          <m:ctrlPr>
                            <a:rPr lang="en-AU" sz="2000" b="1" i="1" smtClean="0">
                              <a:solidFill>
                                <a:schemeClr val="tx1"/>
                              </a:solidFill>
                              <a:latin typeface="Cambria Math" panose="02040503050406030204" pitchFamily="18" charset="0"/>
                            </a:rPr>
                          </m:ctrlPr>
                        </m:accPr>
                        <m:e>
                          <m:r>
                            <a:rPr lang="en-AU" sz="2000" b="1" i="1">
                              <a:solidFill>
                                <a:schemeClr val="tx1"/>
                              </a:solidFill>
                              <a:latin typeface="Cambria Math" panose="02040503050406030204" pitchFamily="18" charset="0"/>
                            </a:rPr>
                            <m:t>𝒑</m:t>
                          </m:r>
                        </m:e>
                      </m:acc>
                      <m:r>
                        <a:rPr lang="en-AU" sz="2000" b="1" i="1">
                          <a:solidFill>
                            <a:schemeClr val="tx1"/>
                          </a:solidFill>
                          <a:latin typeface="Cambria Math" panose="02040503050406030204" pitchFamily="18" charset="0"/>
                        </a:rPr>
                        <m:t>−</m:t>
                      </m:r>
                      <m:r>
                        <a:rPr lang="en-AU" sz="2000" b="1">
                          <a:solidFill>
                            <a:schemeClr val="tx1"/>
                          </a:solidFill>
                          <a:latin typeface="Cambria Math" panose="02040503050406030204" pitchFamily="18" charset="0"/>
                        </a:rPr>
                        <m:t>𝐤</m:t>
                      </m:r>
                      <m:rad>
                        <m:radPr>
                          <m:degHide m:val="on"/>
                          <m:ctrlPr>
                            <a:rPr lang="en-AU" sz="2000" b="1" i="1">
                              <a:solidFill>
                                <a:schemeClr val="tx1"/>
                              </a:solidFill>
                              <a:latin typeface="Cambria Math" panose="02040503050406030204" pitchFamily="18" charset="0"/>
                            </a:rPr>
                          </m:ctrlPr>
                        </m:radPr>
                        <m:deg/>
                        <m:e>
                          <m:f>
                            <m:fPr>
                              <m:ctrlPr>
                                <a:rPr lang="en-AU" sz="2000" b="1" i="1">
                                  <a:solidFill>
                                    <a:schemeClr val="tx1"/>
                                  </a:solidFill>
                                  <a:latin typeface="Cambria Math" panose="02040503050406030204" pitchFamily="18" charset="0"/>
                                </a:rPr>
                              </m:ctrlPr>
                            </m:fPr>
                            <m:num>
                              <m:acc>
                                <m:accPr>
                                  <m:chr m:val="̂"/>
                                  <m:ctrlPr>
                                    <a:rPr lang="en-AU" sz="2000" b="1" i="1">
                                      <a:solidFill>
                                        <a:schemeClr val="tx1"/>
                                      </a:solidFill>
                                      <a:latin typeface="Cambria Math" panose="02040503050406030204" pitchFamily="18" charset="0"/>
                                    </a:rPr>
                                  </m:ctrlPr>
                                </m:accPr>
                                <m:e>
                                  <m:r>
                                    <a:rPr lang="en-AU" sz="2000" b="1" i="1">
                                      <a:solidFill>
                                        <a:schemeClr val="tx1"/>
                                      </a:solidFill>
                                      <a:latin typeface="Cambria Math" panose="02040503050406030204" pitchFamily="18" charset="0"/>
                                    </a:rPr>
                                    <m:t>𝒑</m:t>
                                  </m:r>
                                </m:e>
                              </m:acc>
                              <m:d>
                                <m:dPr>
                                  <m:ctrlPr>
                                    <a:rPr lang="en-AU" sz="2000" b="1" i="1">
                                      <a:solidFill>
                                        <a:schemeClr val="tx1"/>
                                      </a:solidFill>
                                      <a:latin typeface="Cambria Math" panose="02040503050406030204" pitchFamily="18" charset="0"/>
                                    </a:rPr>
                                  </m:ctrlPr>
                                </m:dPr>
                                <m:e>
                                  <m:r>
                                    <a:rPr lang="en-AU" sz="2000" b="1" i="1">
                                      <a:solidFill>
                                        <a:schemeClr val="tx1"/>
                                      </a:solidFill>
                                      <a:latin typeface="Cambria Math" panose="02040503050406030204" pitchFamily="18" charset="0"/>
                                    </a:rPr>
                                    <m:t>𝟏</m:t>
                                  </m:r>
                                  <m:r>
                                    <a:rPr lang="en-AU" sz="2000" b="1" i="1">
                                      <a:solidFill>
                                        <a:schemeClr val="tx1"/>
                                      </a:solidFill>
                                      <a:latin typeface="Cambria Math" panose="02040503050406030204" pitchFamily="18" charset="0"/>
                                    </a:rPr>
                                    <m:t>−</m:t>
                                  </m:r>
                                  <m:acc>
                                    <m:accPr>
                                      <m:chr m:val="̂"/>
                                      <m:ctrlPr>
                                        <a:rPr lang="en-AU" sz="2000" b="1" i="1">
                                          <a:solidFill>
                                            <a:schemeClr val="tx1"/>
                                          </a:solidFill>
                                          <a:latin typeface="Cambria Math" panose="02040503050406030204" pitchFamily="18" charset="0"/>
                                        </a:rPr>
                                      </m:ctrlPr>
                                    </m:accPr>
                                    <m:e>
                                      <m:r>
                                        <a:rPr lang="en-AU" sz="2000" b="1" i="1">
                                          <a:solidFill>
                                            <a:schemeClr val="tx1"/>
                                          </a:solidFill>
                                          <a:latin typeface="Cambria Math" panose="02040503050406030204" pitchFamily="18" charset="0"/>
                                        </a:rPr>
                                        <m:t>𝒑</m:t>
                                      </m:r>
                                    </m:e>
                                  </m:acc>
                                </m:e>
                              </m:d>
                            </m:num>
                            <m:den>
                              <m:r>
                                <a:rPr lang="en-AU" sz="2000" b="1" i="1">
                                  <a:solidFill>
                                    <a:schemeClr val="tx1"/>
                                  </a:solidFill>
                                  <a:latin typeface="Cambria Math" panose="02040503050406030204" pitchFamily="18" charset="0"/>
                                </a:rPr>
                                <m:t>𝒏</m:t>
                              </m:r>
                            </m:den>
                          </m:f>
                        </m:e>
                      </m:rad>
                      <m:r>
                        <a:rPr lang="en-AU" sz="2000" b="1" i="1">
                          <a:solidFill>
                            <a:schemeClr val="tx1"/>
                          </a:solidFill>
                          <a:latin typeface="Cambria Math" panose="02040503050406030204" pitchFamily="18" charset="0"/>
                          <a:ea typeface="Cambria Math" panose="02040503050406030204" pitchFamily="18" charset="0"/>
                        </a:rPr>
                        <m:t>≤</m:t>
                      </m:r>
                      <m:r>
                        <a:rPr lang="en-AU" sz="2000" b="1" i="1">
                          <a:solidFill>
                            <a:schemeClr val="tx1"/>
                          </a:solidFill>
                          <a:latin typeface="Cambria Math" panose="02040503050406030204" pitchFamily="18" charset="0"/>
                          <a:ea typeface="Cambria Math" panose="02040503050406030204" pitchFamily="18" charset="0"/>
                        </a:rPr>
                        <m:t>𝒑</m:t>
                      </m:r>
                      <m:r>
                        <a:rPr lang="en-AU" sz="2000" b="1" i="1">
                          <a:solidFill>
                            <a:schemeClr val="tx1"/>
                          </a:solidFill>
                          <a:latin typeface="Cambria Math" panose="02040503050406030204" pitchFamily="18" charset="0"/>
                          <a:ea typeface="Cambria Math" panose="02040503050406030204" pitchFamily="18" charset="0"/>
                        </a:rPr>
                        <m:t>≤</m:t>
                      </m:r>
                      <m:acc>
                        <m:accPr>
                          <m:chr m:val="̂"/>
                          <m:ctrlPr>
                            <a:rPr lang="en-AU" sz="2000" b="1" i="1">
                              <a:solidFill>
                                <a:schemeClr val="tx1"/>
                              </a:solidFill>
                              <a:latin typeface="Cambria Math" panose="02040503050406030204" pitchFamily="18" charset="0"/>
                            </a:rPr>
                          </m:ctrlPr>
                        </m:accPr>
                        <m:e>
                          <m:r>
                            <a:rPr lang="en-AU" sz="2000" b="1" i="1">
                              <a:solidFill>
                                <a:schemeClr val="tx1"/>
                              </a:solidFill>
                              <a:latin typeface="Cambria Math" panose="02040503050406030204" pitchFamily="18" charset="0"/>
                            </a:rPr>
                            <m:t>𝒑</m:t>
                          </m:r>
                        </m:e>
                      </m:acc>
                      <m:r>
                        <a:rPr lang="en-AU" sz="2000" b="1" i="1">
                          <a:solidFill>
                            <a:schemeClr val="tx1"/>
                          </a:solidFill>
                          <a:latin typeface="Cambria Math" panose="02040503050406030204" pitchFamily="18" charset="0"/>
                        </a:rPr>
                        <m:t>+</m:t>
                      </m:r>
                      <m:r>
                        <a:rPr lang="en-AU" sz="2000" b="1" i="1">
                          <a:solidFill>
                            <a:schemeClr val="tx1"/>
                          </a:solidFill>
                          <a:latin typeface="Cambria Math" panose="02040503050406030204" pitchFamily="18" charset="0"/>
                        </a:rPr>
                        <m:t>𝐤</m:t>
                      </m:r>
                      <m:rad>
                        <m:radPr>
                          <m:degHide m:val="on"/>
                          <m:ctrlPr>
                            <a:rPr lang="en-AU" sz="2000" b="1" i="1">
                              <a:solidFill>
                                <a:schemeClr val="tx1"/>
                              </a:solidFill>
                              <a:latin typeface="Cambria Math" panose="02040503050406030204" pitchFamily="18" charset="0"/>
                            </a:rPr>
                          </m:ctrlPr>
                        </m:radPr>
                        <m:deg/>
                        <m:e>
                          <m:f>
                            <m:fPr>
                              <m:ctrlPr>
                                <a:rPr lang="en-AU" sz="2000" b="1" i="1">
                                  <a:solidFill>
                                    <a:schemeClr val="tx1"/>
                                  </a:solidFill>
                                  <a:latin typeface="Cambria Math" panose="02040503050406030204" pitchFamily="18" charset="0"/>
                                </a:rPr>
                              </m:ctrlPr>
                            </m:fPr>
                            <m:num>
                              <m:acc>
                                <m:accPr>
                                  <m:chr m:val="̂"/>
                                  <m:ctrlPr>
                                    <a:rPr lang="en-AU" sz="2000" b="1" i="1">
                                      <a:solidFill>
                                        <a:schemeClr val="tx1"/>
                                      </a:solidFill>
                                      <a:latin typeface="Cambria Math" panose="02040503050406030204" pitchFamily="18" charset="0"/>
                                    </a:rPr>
                                  </m:ctrlPr>
                                </m:accPr>
                                <m:e>
                                  <m:r>
                                    <a:rPr lang="en-AU" sz="2000" b="1" i="1">
                                      <a:solidFill>
                                        <a:schemeClr val="tx1"/>
                                      </a:solidFill>
                                      <a:latin typeface="Cambria Math" panose="02040503050406030204" pitchFamily="18" charset="0"/>
                                    </a:rPr>
                                    <m:t>𝒑</m:t>
                                  </m:r>
                                </m:e>
                              </m:acc>
                              <m:r>
                                <a:rPr lang="en-AU" sz="2000" b="1" i="1">
                                  <a:solidFill>
                                    <a:schemeClr val="tx1"/>
                                  </a:solidFill>
                                  <a:latin typeface="Cambria Math" panose="02040503050406030204" pitchFamily="18" charset="0"/>
                                </a:rPr>
                                <m:t>(</m:t>
                              </m:r>
                              <m:r>
                                <a:rPr lang="en-AU" sz="2000" b="1" i="1">
                                  <a:solidFill>
                                    <a:schemeClr val="tx1"/>
                                  </a:solidFill>
                                  <a:latin typeface="Cambria Math" panose="02040503050406030204" pitchFamily="18" charset="0"/>
                                </a:rPr>
                                <m:t>𝟏</m:t>
                              </m:r>
                              <m:r>
                                <a:rPr lang="en-AU" sz="2000" b="1" i="1">
                                  <a:solidFill>
                                    <a:schemeClr val="tx1"/>
                                  </a:solidFill>
                                  <a:latin typeface="Cambria Math" panose="02040503050406030204" pitchFamily="18" charset="0"/>
                                </a:rPr>
                                <m:t>−</m:t>
                              </m:r>
                              <m:acc>
                                <m:accPr>
                                  <m:chr m:val="̂"/>
                                  <m:ctrlPr>
                                    <a:rPr lang="en-AU" sz="2000" b="1" i="1">
                                      <a:solidFill>
                                        <a:schemeClr val="tx1"/>
                                      </a:solidFill>
                                      <a:latin typeface="Cambria Math" panose="02040503050406030204" pitchFamily="18" charset="0"/>
                                    </a:rPr>
                                  </m:ctrlPr>
                                </m:accPr>
                                <m:e>
                                  <m:r>
                                    <a:rPr lang="en-AU" sz="2000" b="1" i="1">
                                      <a:solidFill>
                                        <a:schemeClr val="tx1"/>
                                      </a:solidFill>
                                      <a:latin typeface="Cambria Math" panose="02040503050406030204" pitchFamily="18" charset="0"/>
                                    </a:rPr>
                                    <m:t>𝒑</m:t>
                                  </m:r>
                                </m:e>
                              </m:acc>
                              <m:r>
                                <a:rPr lang="en-AU" sz="2000" b="1" i="1">
                                  <a:solidFill>
                                    <a:schemeClr val="tx1"/>
                                  </a:solidFill>
                                  <a:latin typeface="Cambria Math" panose="02040503050406030204" pitchFamily="18" charset="0"/>
                                </a:rPr>
                                <m:t>)</m:t>
                              </m:r>
                            </m:num>
                            <m:den>
                              <m:r>
                                <a:rPr lang="en-AU" sz="2000" b="1" i="1">
                                  <a:solidFill>
                                    <a:schemeClr val="tx1"/>
                                  </a:solidFill>
                                  <a:latin typeface="Cambria Math" panose="02040503050406030204" pitchFamily="18" charset="0"/>
                                </a:rPr>
                                <m:t>𝒏</m:t>
                              </m:r>
                            </m:den>
                          </m:f>
                        </m:e>
                      </m:rad>
                    </m:oMath>
                  </m:oMathPara>
                </a14:m>
                <a:endParaRPr lang="en-AU" sz="2000" b="1" dirty="0"/>
              </a:p>
              <a:p>
                <a:pPr marL="0" indent="0">
                  <a:buNone/>
                </a:pPr>
                <a:r>
                  <a:rPr lang="en-AU" sz="2000" dirty="0"/>
                  <a:t>Where p = population proportion</a:t>
                </a:r>
              </a:p>
              <a:p>
                <a:pPr marL="0" indent="0">
                  <a:buNone/>
                </a:pPr>
                <a:r>
                  <a:rPr lang="en-AU" sz="2000" dirty="0"/>
                  <a:t>	</a:t>
                </a:r>
                <a14:m>
                  <m:oMath xmlns:m="http://schemas.openxmlformats.org/officeDocument/2006/math">
                    <m:acc>
                      <m:accPr>
                        <m:chr m:val="̂"/>
                        <m:ctrlPr>
                          <a:rPr lang="en-AU" sz="2000" i="1">
                            <a:latin typeface="Cambria Math" panose="02040503050406030204" pitchFamily="18" charset="0"/>
                          </a:rPr>
                        </m:ctrlPr>
                      </m:accPr>
                      <m:e>
                        <m:r>
                          <a:rPr lang="en-AU" sz="2000" b="0" i="1" smtClean="0">
                            <a:latin typeface="Cambria Math" panose="02040503050406030204" pitchFamily="18" charset="0"/>
                          </a:rPr>
                          <m:t>𝑝</m:t>
                        </m:r>
                      </m:e>
                    </m:acc>
                  </m:oMath>
                </a14:m>
                <a:r>
                  <a:rPr lang="en-AU" sz="2000" dirty="0"/>
                  <a:t> = sample proportion</a:t>
                </a:r>
              </a:p>
              <a:p>
                <a:pPr marL="0" indent="0">
                  <a:buNone/>
                </a:pPr>
                <a:r>
                  <a:rPr lang="en-AU" sz="2000" dirty="0"/>
                  <a:t>	n = sample size</a:t>
                </a:r>
              </a:p>
              <a:p>
                <a:pPr marL="0" indent="0">
                  <a:buNone/>
                </a:pPr>
                <a:r>
                  <a:rPr lang="en-AU" sz="2000" dirty="0"/>
                  <a:t>	k = critical value of the confidence interval (Some places uses </a:t>
                </a:r>
                <a14:m>
                  <m:oMath xmlns:m="http://schemas.openxmlformats.org/officeDocument/2006/math">
                    <m:r>
                      <a:rPr lang="en-GB" sz="2000" b="0" i="1" smtClean="0">
                        <a:latin typeface="Cambria Math" panose="02040503050406030204" pitchFamily="18" charset="0"/>
                      </a:rPr>
                      <m:t>𝑧</m:t>
                    </m:r>
                  </m:oMath>
                </a14:m>
                <a:r>
                  <a:rPr lang="en-AU" sz="2000" dirty="0"/>
                  <a:t>)</a:t>
                </a:r>
              </a:p>
              <a:p>
                <a:pPr marL="0" indent="0">
                  <a:buNone/>
                </a:pPr>
                <a:r>
                  <a:rPr lang="en-AU"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 y="706647"/>
                <a:ext cx="11910786" cy="5904656"/>
              </a:xfrm>
              <a:blipFill>
                <a:blip r:embed="rId2"/>
                <a:stretch>
                  <a:fillRect l="-563" t="-1135"/>
                </a:stretch>
              </a:blipFill>
            </p:spPr>
            <p:txBody>
              <a:bodyPr/>
              <a:lstStyle/>
              <a:p>
                <a:r>
                  <a:rPr lang="en-AU">
                    <a:noFill/>
                  </a:rPr>
                  <a:t> </a:t>
                </a:r>
              </a:p>
            </p:txBody>
          </p:sp>
        </mc:Fallback>
      </mc:AlternateContent>
      <p:sp>
        <p:nvSpPr>
          <p:cNvPr id="7" name="TextBox 6">
            <a:extLst>
              <a:ext uri="{FF2B5EF4-FFF2-40B4-BE49-F238E27FC236}">
                <a16:creationId xmlns:a16="http://schemas.microsoft.com/office/drawing/2014/main" id="{111FD8E1-5661-419F-A2F6-3F4FD4D3D45C}"/>
              </a:ext>
            </a:extLst>
          </p:cNvPr>
          <p:cNvSpPr txBox="1"/>
          <p:nvPr/>
        </p:nvSpPr>
        <p:spPr>
          <a:xfrm>
            <a:off x="0" y="0"/>
            <a:ext cx="5884392"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Calculating a Confidence Interval</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E2B930-8B41-498C-8457-30187654F3F7}"/>
                  </a:ext>
                </a:extLst>
              </p:cNvPr>
              <p:cNvSpPr txBox="1"/>
              <p:nvPr/>
            </p:nvSpPr>
            <p:spPr>
              <a:xfrm>
                <a:off x="114300" y="4009656"/>
                <a:ext cx="6613071" cy="2848344"/>
              </a:xfrm>
              <a:prstGeom prst="rect">
                <a:avLst/>
              </a:prstGeom>
              <a:solidFill>
                <a:schemeClr val="bg1">
                  <a:lumMod val="85000"/>
                </a:schemeClr>
              </a:solidFill>
              <a:ln>
                <a:noFill/>
              </a:ln>
            </p:spPr>
            <p:txBody>
              <a:bodyPr wrap="square" rtlCol="0">
                <a:spAutoFit/>
              </a:bodyPr>
              <a:lstStyle/>
              <a:p>
                <a:pPr algn="just"/>
                <a:r>
                  <a:rPr lang="en-AU" sz="2000" dirty="0"/>
                  <a:t>The grey part of the formula:</a:t>
                </a:r>
              </a:p>
              <a:p>
                <a:pPr algn="just"/>
                <a14:m>
                  <m:oMathPara xmlns:m="http://schemas.openxmlformats.org/officeDocument/2006/math">
                    <m:oMathParaPr>
                      <m:jc m:val="centerGroup"/>
                    </m:oMathParaPr>
                    <m:oMath xmlns:m="http://schemas.openxmlformats.org/officeDocument/2006/math">
                      <m:rad>
                        <m:radPr>
                          <m:degHide m:val="on"/>
                          <m:ctrlPr>
                            <a:rPr lang="en-AU" sz="2000" b="1" i="1">
                              <a:solidFill>
                                <a:srgbClr val="002060"/>
                              </a:solidFill>
                              <a:latin typeface="Cambria Math" panose="02040503050406030204" pitchFamily="18" charset="0"/>
                            </a:rPr>
                          </m:ctrlPr>
                        </m:radPr>
                        <m:deg/>
                        <m:e>
                          <m:f>
                            <m:fPr>
                              <m:ctrlPr>
                                <a:rPr lang="en-AU" sz="2000" b="1" i="1">
                                  <a:solidFill>
                                    <a:srgbClr val="002060"/>
                                  </a:solidFill>
                                  <a:latin typeface="Cambria Math" panose="02040503050406030204" pitchFamily="18" charset="0"/>
                                </a:rPr>
                              </m:ctrlPr>
                            </m:fPr>
                            <m:num>
                              <m:acc>
                                <m:accPr>
                                  <m:chr m:val="̂"/>
                                  <m:ctrlPr>
                                    <a:rPr lang="en-AU" sz="2000" b="1" i="1">
                                      <a:solidFill>
                                        <a:srgbClr val="002060"/>
                                      </a:solidFill>
                                      <a:latin typeface="Cambria Math" panose="02040503050406030204" pitchFamily="18" charset="0"/>
                                    </a:rPr>
                                  </m:ctrlPr>
                                </m:accPr>
                                <m:e>
                                  <m:r>
                                    <a:rPr lang="en-AU" sz="2000" b="1" i="1">
                                      <a:solidFill>
                                        <a:srgbClr val="002060"/>
                                      </a:solidFill>
                                      <a:latin typeface="Cambria Math" panose="02040503050406030204" pitchFamily="18" charset="0"/>
                                    </a:rPr>
                                    <m:t>𝒑</m:t>
                                  </m:r>
                                </m:e>
                              </m:acc>
                              <m:d>
                                <m:dPr>
                                  <m:ctrlPr>
                                    <a:rPr lang="en-AU" sz="2000" b="1" i="1">
                                      <a:solidFill>
                                        <a:srgbClr val="002060"/>
                                      </a:solidFill>
                                      <a:latin typeface="Cambria Math" panose="02040503050406030204" pitchFamily="18" charset="0"/>
                                    </a:rPr>
                                  </m:ctrlPr>
                                </m:dPr>
                                <m:e>
                                  <m:r>
                                    <a:rPr lang="en-AU" sz="2000" b="1" i="1">
                                      <a:solidFill>
                                        <a:srgbClr val="002060"/>
                                      </a:solidFill>
                                      <a:latin typeface="Cambria Math" panose="02040503050406030204" pitchFamily="18" charset="0"/>
                                    </a:rPr>
                                    <m:t>𝟏</m:t>
                                  </m:r>
                                  <m:r>
                                    <a:rPr lang="en-AU" sz="2000" b="1" i="1">
                                      <a:solidFill>
                                        <a:srgbClr val="002060"/>
                                      </a:solidFill>
                                      <a:latin typeface="Cambria Math" panose="02040503050406030204" pitchFamily="18" charset="0"/>
                                    </a:rPr>
                                    <m:t>−</m:t>
                                  </m:r>
                                  <m:acc>
                                    <m:accPr>
                                      <m:chr m:val="̂"/>
                                      <m:ctrlPr>
                                        <a:rPr lang="en-AU" sz="2000" b="1" i="1">
                                          <a:solidFill>
                                            <a:srgbClr val="002060"/>
                                          </a:solidFill>
                                          <a:latin typeface="Cambria Math" panose="02040503050406030204" pitchFamily="18" charset="0"/>
                                        </a:rPr>
                                      </m:ctrlPr>
                                    </m:accPr>
                                    <m:e>
                                      <m:r>
                                        <a:rPr lang="en-AU" sz="2000" b="1" i="1">
                                          <a:solidFill>
                                            <a:srgbClr val="002060"/>
                                          </a:solidFill>
                                          <a:latin typeface="Cambria Math" panose="02040503050406030204" pitchFamily="18" charset="0"/>
                                        </a:rPr>
                                        <m:t>𝒑</m:t>
                                      </m:r>
                                    </m:e>
                                  </m:acc>
                                </m:e>
                              </m:d>
                            </m:num>
                            <m:den>
                              <m:r>
                                <a:rPr lang="en-AU" sz="2000" b="1" i="1">
                                  <a:solidFill>
                                    <a:srgbClr val="002060"/>
                                  </a:solidFill>
                                  <a:latin typeface="Cambria Math" panose="02040503050406030204" pitchFamily="18" charset="0"/>
                                </a:rPr>
                                <m:t>𝒏</m:t>
                              </m:r>
                            </m:den>
                          </m:f>
                        </m:e>
                      </m:rad>
                    </m:oMath>
                  </m:oMathPara>
                </a14:m>
                <a:endParaRPr lang="en-AU" sz="2000" dirty="0"/>
              </a:p>
              <a:p>
                <a:pPr algn="just"/>
                <a:r>
                  <a:rPr lang="en-AU" sz="2000" dirty="0"/>
                  <a:t>is called </a:t>
                </a:r>
                <a:r>
                  <a:rPr lang="en-AU" sz="2000" b="1" dirty="0">
                    <a:highlight>
                      <a:srgbClr val="FFFF00"/>
                    </a:highlight>
                  </a:rPr>
                  <a:t>standard error of the sample proportion</a:t>
                </a:r>
                <a:r>
                  <a:rPr lang="en-AU" sz="2000" dirty="0">
                    <a:highlight>
                      <a:srgbClr val="FFFF00"/>
                    </a:highlight>
                  </a:rPr>
                  <a:t> </a:t>
                </a:r>
                <a:r>
                  <a:rPr lang="en-AU" sz="2000" dirty="0"/>
                  <a:t>not the standard deviation as it has been estimated from the sample data. The SE describes how close the sample proportion </a:t>
                </a:r>
                <a14:m>
                  <m:oMath xmlns:m="http://schemas.openxmlformats.org/officeDocument/2006/math">
                    <m:acc>
                      <m:accPr>
                        <m:chr m:val="̂"/>
                        <m:ctrlPr>
                          <a:rPr lang="en-AU" sz="2000" b="1" i="1">
                            <a:solidFill>
                              <a:srgbClr val="002060"/>
                            </a:solidFill>
                            <a:latin typeface="Cambria Math" panose="02040503050406030204" pitchFamily="18" charset="0"/>
                          </a:rPr>
                        </m:ctrlPr>
                      </m:accPr>
                      <m:e>
                        <m:r>
                          <a:rPr lang="en-AU" sz="2000" b="1" i="1">
                            <a:solidFill>
                              <a:srgbClr val="002060"/>
                            </a:solidFill>
                            <a:latin typeface="Cambria Math" panose="02040503050406030204" pitchFamily="18" charset="0"/>
                          </a:rPr>
                          <m:t>𝒑</m:t>
                        </m:r>
                      </m:e>
                    </m:acc>
                  </m:oMath>
                </a14:m>
                <a:r>
                  <a:rPr lang="en-AU" sz="2000" dirty="0"/>
                  <a:t> will be to the true proportion </a:t>
                </a:r>
                <a14:m>
                  <m:oMath xmlns:m="http://schemas.openxmlformats.org/officeDocument/2006/math">
                    <m:r>
                      <a:rPr lang="en-GB" sz="2000" b="0" i="1" smtClean="0">
                        <a:latin typeface="Cambria Math" panose="02040503050406030204" pitchFamily="18" charset="0"/>
                      </a:rPr>
                      <m:t>𝑝</m:t>
                    </m:r>
                  </m:oMath>
                </a14:m>
                <a:r>
                  <a:rPr lang="en-AU" sz="2000" dirty="0"/>
                  <a:t> in repeated simple random samples of size </a:t>
                </a:r>
                <a14:m>
                  <m:oMath xmlns:m="http://schemas.openxmlformats.org/officeDocument/2006/math">
                    <m:r>
                      <a:rPr lang="en-GB" sz="2000" b="0" i="1" smtClean="0">
                        <a:latin typeface="Cambria Math" panose="02040503050406030204" pitchFamily="18" charset="0"/>
                      </a:rPr>
                      <m:t>𝑛</m:t>
                    </m:r>
                  </m:oMath>
                </a14:m>
                <a:endParaRPr lang="en-AU" sz="2000" dirty="0"/>
              </a:p>
            </p:txBody>
          </p:sp>
        </mc:Choice>
        <mc:Fallback xmlns="">
          <p:sp>
            <p:nvSpPr>
              <p:cNvPr id="9" name="TextBox 8">
                <a:extLst>
                  <a:ext uri="{FF2B5EF4-FFF2-40B4-BE49-F238E27FC236}">
                    <a16:creationId xmlns:a16="http://schemas.microsoft.com/office/drawing/2014/main" id="{1DE2B930-8B41-498C-8457-30187654F3F7}"/>
                  </a:ext>
                </a:extLst>
              </p:cNvPr>
              <p:cNvSpPr txBox="1">
                <a:spLocks noRot="1" noChangeAspect="1" noMove="1" noResize="1" noEditPoints="1" noAdjustHandles="1" noChangeArrowheads="1" noChangeShapeType="1" noTextEdit="1"/>
              </p:cNvSpPr>
              <p:nvPr/>
            </p:nvSpPr>
            <p:spPr>
              <a:xfrm>
                <a:off x="114300" y="4009656"/>
                <a:ext cx="6613071" cy="2848344"/>
              </a:xfrm>
              <a:prstGeom prst="rect">
                <a:avLst/>
              </a:prstGeom>
              <a:blipFill>
                <a:blip r:embed="rId3"/>
                <a:stretch>
                  <a:fillRect l="-1014" t="-1285" r="-922" b="-2998"/>
                </a:stretch>
              </a:blipFill>
              <a:ln>
                <a:noFill/>
              </a:ln>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B6DC087-B8B9-177E-9400-D252B1F7BCFB}"/>
                  </a:ext>
                </a:extLst>
              </p:cNvPr>
              <p:cNvSpPr txBox="1"/>
              <p:nvPr/>
            </p:nvSpPr>
            <p:spPr>
              <a:xfrm>
                <a:off x="7884651" y="3671612"/>
                <a:ext cx="4307349" cy="3156120"/>
              </a:xfrm>
              <a:prstGeom prst="rect">
                <a:avLst/>
              </a:prstGeom>
              <a:solidFill>
                <a:srgbClr val="DAE3F3"/>
              </a:solidFill>
              <a:ln>
                <a:solidFill>
                  <a:schemeClr val="accent4">
                    <a:lumMod val="60000"/>
                    <a:lumOff val="40000"/>
                  </a:schemeClr>
                </a:solidFill>
              </a:ln>
            </p:spPr>
            <p:txBody>
              <a:bodyPr wrap="square" rtlCol="0">
                <a:spAutoFit/>
              </a:bodyPr>
              <a:lstStyle/>
              <a:p>
                <a:pPr algn="just"/>
                <a:r>
                  <a:rPr lang="en-AU" sz="2000" dirty="0"/>
                  <a:t>The blue part of the formula:</a:t>
                </a:r>
              </a:p>
              <a:p>
                <a:pPr algn="just"/>
                <a14:m>
                  <m:oMathPara xmlns:m="http://schemas.openxmlformats.org/officeDocument/2006/math">
                    <m:oMathParaPr>
                      <m:jc m:val="centerGroup"/>
                    </m:oMathParaPr>
                    <m:oMath xmlns:m="http://schemas.openxmlformats.org/officeDocument/2006/math">
                      <m:r>
                        <a:rPr lang="en-AU" sz="2000" b="1" smtClean="0">
                          <a:solidFill>
                            <a:srgbClr val="002060"/>
                          </a:solidFill>
                          <a:latin typeface="Cambria Math" panose="02040503050406030204" pitchFamily="18" charset="0"/>
                        </a:rPr>
                        <m:t>𝐤</m:t>
                      </m:r>
                      <m:rad>
                        <m:radPr>
                          <m:degHide m:val="on"/>
                          <m:ctrlPr>
                            <a:rPr lang="en-AU" sz="2000" b="1" i="1">
                              <a:solidFill>
                                <a:srgbClr val="002060"/>
                              </a:solidFill>
                              <a:latin typeface="Cambria Math" panose="02040503050406030204" pitchFamily="18" charset="0"/>
                            </a:rPr>
                          </m:ctrlPr>
                        </m:radPr>
                        <m:deg/>
                        <m:e>
                          <m:f>
                            <m:fPr>
                              <m:ctrlPr>
                                <a:rPr lang="en-AU" sz="2000" b="1" i="1">
                                  <a:solidFill>
                                    <a:srgbClr val="002060"/>
                                  </a:solidFill>
                                  <a:latin typeface="Cambria Math" panose="02040503050406030204" pitchFamily="18" charset="0"/>
                                </a:rPr>
                              </m:ctrlPr>
                            </m:fPr>
                            <m:num>
                              <m:acc>
                                <m:accPr>
                                  <m:chr m:val="̂"/>
                                  <m:ctrlPr>
                                    <a:rPr lang="en-AU" sz="2000" b="1" i="1">
                                      <a:solidFill>
                                        <a:srgbClr val="002060"/>
                                      </a:solidFill>
                                      <a:latin typeface="Cambria Math" panose="02040503050406030204" pitchFamily="18" charset="0"/>
                                    </a:rPr>
                                  </m:ctrlPr>
                                </m:accPr>
                                <m:e>
                                  <m:r>
                                    <a:rPr lang="en-AU" sz="2000" b="1" i="1">
                                      <a:solidFill>
                                        <a:srgbClr val="002060"/>
                                      </a:solidFill>
                                      <a:latin typeface="Cambria Math" panose="02040503050406030204" pitchFamily="18" charset="0"/>
                                    </a:rPr>
                                    <m:t>𝒑</m:t>
                                  </m:r>
                                </m:e>
                              </m:acc>
                              <m:d>
                                <m:dPr>
                                  <m:ctrlPr>
                                    <a:rPr lang="en-AU" sz="2000" b="1" i="1">
                                      <a:solidFill>
                                        <a:srgbClr val="002060"/>
                                      </a:solidFill>
                                      <a:latin typeface="Cambria Math" panose="02040503050406030204" pitchFamily="18" charset="0"/>
                                    </a:rPr>
                                  </m:ctrlPr>
                                </m:dPr>
                                <m:e>
                                  <m:r>
                                    <a:rPr lang="en-AU" sz="2000" b="1" i="1">
                                      <a:solidFill>
                                        <a:srgbClr val="002060"/>
                                      </a:solidFill>
                                      <a:latin typeface="Cambria Math" panose="02040503050406030204" pitchFamily="18" charset="0"/>
                                    </a:rPr>
                                    <m:t>𝟏</m:t>
                                  </m:r>
                                  <m:r>
                                    <a:rPr lang="en-AU" sz="2000" b="1" i="1">
                                      <a:solidFill>
                                        <a:srgbClr val="002060"/>
                                      </a:solidFill>
                                      <a:latin typeface="Cambria Math" panose="02040503050406030204" pitchFamily="18" charset="0"/>
                                    </a:rPr>
                                    <m:t>−</m:t>
                                  </m:r>
                                  <m:acc>
                                    <m:accPr>
                                      <m:chr m:val="̂"/>
                                      <m:ctrlPr>
                                        <a:rPr lang="en-AU" sz="2000" b="1" i="1">
                                          <a:solidFill>
                                            <a:srgbClr val="002060"/>
                                          </a:solidFill>
                                          <a:latin typeface="Cambria Math" panose="02040503050406030204" pitchFamily="18" charset="0"/>
                                        </a:rPr>
                                      </m:ctrlPr>
                                    </m:accPr>
                                    <m:e>
                                      <m:r>
                                        <a:rPr lang="en-AU" sz="2000" b="1" i="1">
                                          <a:solidFill>
                                            <a:srgbClr val="002060"/>
                                          </a:solidFill>
                                          <a:latin typeface="Cambria Math" panose="02040503050406030204" pitchFamily="18" charset="0"/>
                                        </a:rPr>
                                        <m:t>𝒑</m:t>
                                      </m:r>
                                    </m:e>
                                  </m:acc>
                                </m:e>
                              </m:d>
                            </m:num>
                            <m:den>
                              <m:r>
                                <a:rPr lang="en-AU" sz="2000" b="1" i="1">
                                  <a:solidFill>
                                    <a:srgbClr val="002060"/>
                                  </a:solidFill>
                                  <a:latin typeface="Cambria Math" panose="02040503050406030204" pitchFamily="18" charset="0"/>
                                </a:rPr>
                                <m:t>𝒏</m:t>
                              </m:r>
                            </m:den>
                          </m:f>
                        </m:e>
                      </m:rad>
                    </m:oMath>
                  </m:oMathPara>
                </a14:m>
                <a:endParaRPr lang="en-AU" sz="2000" dirty="0"/>
              </a:p>
              <a:p>
                <a:pPr algn="just"/>
                <a:r>
                  <a:rPr lang="en-AU" sz="2000" dirty="0"/>
                  <a:t>is called </a:t>
                </a:r>
                <a:r>
                  <a:rPr lang="en-AU" sz="2000" b="1" dirty="0">
                    <a:highlight>
                      <a:srgbClr val="FFFF00"/>
                    </a:highlight>
                  </a:rPr>
                  <a:t>the margin of error. </a:t>
                </a:r>
                <a:r>
                  <a:rPr lang="en-AU" sz="2000" dirty="0"/>
                  <a:t>It </a:t>
                </a:r>
              </a:p>
              <a:p>
                <a:pPr algn="just"/>
                <a:r>
                  <a:rPr lang="en-AU" sz="2000" dirty="0"/>
                  <a:t>determines the width of the </a:t>
                </a:r>
              </a:p>
              <a:p>
                <a:pPr algn="just"/>
                <a:r>
                  <a:rPr lang="en-AU" sz="2000" dirty="0"/>
                  <a:t>interval such that having more</a:t>
                </a:r>
              </a:p>
              <a:p>
                <a:pPr algn="just"/>
                <a:r>
                  <a:rPr lang="en-AU" sz="2000" dirty="0"/>
                  <a:t>confidence (99%) would require</a:t>
                </a:r>
              </a:p>
              <a:p>
                <a:pPr algn="just"/>
                <a:r>
                  <a:rPr lang="en-AU" sz="2000" dirty="0"/>
                  <a:t>a larger margin of error than a</a:t>
                </a:r>
              </a:p>
              <a:p>
                <a:pPr algn="just"/>
                <a:r>
                  <a:rPr lang="en-AU" sz="2000" dirty="0"/>
                  <a:t>smaller confidence interval (90%)</a:t>
                </a:r>
              </a:p>
            </p:txBody>
          </p:sp>
        </mc:Choice>
        <mc:Fallback xmlns="">
          <p:sp>
            <p:nvSpPr>
              <p:cNvPr id="2" name="TextBox 1">
                <a:extLst>
                  <a:ext uri="{FF2B5EF4-FFF2-40B4-BE49-F238E27FC236}">
                    <a16:creationId xmlns:a16="http://schemas.microsoft.com/office/drawing/2014/main" id="{FB6DC087-B8B9-177E-9400-D252B1F7BCFB}"/>
                  </a:ext>
                </a:extLst>
              </p:cNvPr>
              <p:cNvSpPr txBox="1">
                <a:spLocks noRot="1" noChangeAspect="1" noMove="1" noResize="1" noEditPoints="1" noAdjustHandles="1" noChangeArrowheads="1" noChangeShapeType="1" noTextEdit="1"/>
              </p:cNvSpPr>
              <p:nvPr/>
            </p:nvSpPr>
            <p:spPr>
              <a:xfrm>
                <a:off x="7884651" y="3671612"/>
                <a:ext cx="4307349" cy="3156120"/>
              </a:xfrm>
              <a:prstGeom prst="rect">
                <a:avLst/>
              </a:prstGeom>
              <a:blipFill>
                <a:blip r:embed="rId4"/>
                <a:stretch>
                  <a:fillRect l="-1269" t="-769" b="-2308"/>
                </a:stretch>
              </a:blipFill>
              <a:ln>
                <a:solidFill>
                  <a:schemeClr val="accent4">
                    <a:lumMod val="60000"/>
                    <a:lumOff val="40000"/>
                  </a:schemeClr>
                </a:solidFill>
              </a:ln>
            </p:spPr>
            <p:txBody>
              <a:bodyPr/>
              <a:lstStyle/>
              <a:p>
                <a:r>
                  <a:rPr lang="en-AU">
                    <a:noFill/>
                  </a:rPr>
                  <a:t> </a:t>
                </a:r>
              </a:p>
            </p:txBody>
          </p:sp>
        </mc:Fallback>
      </mc:AlternateContent>
    </p:spTree>
    <p:extLst>
      <p:ext uri="{BB962C8B-B14F-4D97-AF65-F5344CB8AC3E}">
        <p14:creationId xmlns:p14="http://schemas.microsoft.com/office/powerpoint/2010/main" val="1127562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left)">
                                      <p:cBhvr>
                                        <p:cTn id="14" dur="500"/>
                                        <p:tgtEl>
                                          <p:spTgt spid="4"/>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P spid="9"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4300" y="706647"/>
                <a:ext cx="11910786" cy="5904656"/>
              </a:xfrm>
              <a:noFill/>
            </p:spPr>
            <p:txBody>
              <a:bodyPr>
                <a:noAutofit/>
              </a:bodyPr>
              <a:lstStyle/>
              <a:p>
                <a:pPr marL="0" indent="0">
                  <a:buNone/>
                </a:pPr>
                <a:r>
                  <a:rPr lang="en-AU" sz="2400" dirty="0"/>
                  <a:t>In summary, to determine:</a:t>
                </a:r>
              </a:p>
              <a:p>
                <a:pPr marL="0" indent="0">
                  <a:buNone/>
                </a:pPr>
                <a:r>
                  <a:rPr lang="en-AU" sz="2400" dirty="0"/>
                  <a:t>Confidence interval: </a:t>
                </a:r>
                <a14:m>
                  <m:oMath xmlns:m="http://schemas.openxmlformats.org/officeDocument/2006/math">
                    <m:d>
                      <m:dPr>
                        <m:ctrlPr>
                          <a:rPr lang="en-GB" sz="2400" b="0" i="1" smtClean="0">
                            <a:latin typeface="Cambria Math" panose="02040503050406030204" pitchFamily="18" charset="0"/>
                          </a:rPr>
                        </m:ctrlPr>
                      </m:dPr>
                      <m:e>
                        <m:acc>
                          <m:accPr>
                            <m:chr m:val="̂"/>
                            <m:ctrlPr>
                              <a:rPr lang="en-AU" sz="2400" b="1" i="1">
                                <a:latin typeface="Cambria Math" panose="02040503050406030204" pitchFamily="18" charset="0"/>
                              </a:rPr>
                            </m:ctrlPr>
                          </m:accPr>
                          <m:e>
                            <m:r>
                              <a:rPr lang="en-AU" sz="2400" b="1" i="1">
                                <a:latin typeface="Cambria Math" panose="02040503050406030204" pitchFamily="18" charset="0"/>
                              </a:rPr>
                              <m:t>𝒑</m:t>
                            </m:r>
                          </m:e>
                        </m:acc>
                        <m:r>
                          <a:rPr lang="en-AU" sz="2400" b="1" i="1">
                            <a:latin typeface="Cambria Math" panose="02040503050406030204" pitchFamily="18" charset="0"/>
                          </a:rPr>
                          <m:t>−</m:t>
                        </m:r>
                        <m:r>
                          <a:rPr lang="en-AU" sz="2400" b="1">
                            <a:latin typeface="Cambria Math" panose="02040503050406030204" pitchFamily="18" charset="0"/>
                          </a:rPr>
                          <m:t>𝐤</m:t>
                        </m:r>
                        <m:rad>
                          <m:radPr>
                            <m:degHide m:val="on"/>
                            <m:ctrlPr>
                              <a:rPr lang="en-AU" sz="2400" b="1" i="1">
                                <a:latin typeface="Cambria Math" panose="02040503050406030204" pitchFamily="18" charset="0"/>
                              </a:rPr>
                            </m:ctrlPr>
                          </m:radPr>
                          <m:deg/>
                          <m:e>
                            <m:f>
                              <m:fPr>
                                <m:ctrlPr>
                                  <a:rPr lang="en-AU" sz="2400" b="1" i="1">
                                    <a:latin typeface="Cambria Math" panose="02040503050406030204" pitchFamily="18" charset="0"/>
                                  </a:rPr>
                                </m:ctrlPr>
                              </m:fPr>
                              <m:num>
                                <m:acc>
                                  <m:accPr>
                                    <m:chr m:val="̂"/>
                                    <m:ctrlPr>
                                      <a:rPr lang="en-AU" sz="2400" b="1" i="1">
                                        <a:latin typeface="Cambria Math" panose="02040503050406030204" pitchFamily="18" charset="0"/>
                                      </a:rPr>
                                    </m:ctrlPr>
                                  </m:accPr>
                                  <m:e>
                                    <m:r>
                                      <a:rPr lang="en-AU" sz="2400" b="1" i="1">
                                        <a:latin typeface="Cambria Math" panose="02040503050406030204" pitchFamily="18" charset="0"/>
                                      </a:rPr>
                                      <m:t>𝒑</m:t>
                                    </m:r>
                                  </m:e>
                                </m:acc>
                                <m:d>
                                  <m:dPr>
                                    <m:ctrlPr>
                                      <a:rPr lang="en-AU" sz="2400" b="1" i="1">
                                        <a:latin typeface="Cambria Math" panose="02040503050406030204" pitchFamily="18" charset="0"/>
                                      </a:rPr>
                                    </m:ctrlPr>
                                  </m:dPr>
                                  <m:e>
                                    <m:r>
                                      <a:rPr lang="en-AU" sz="2400" b="1" i="1">
                                        <a:latin typeface="Cambria Math" panose="02040503050406030204" pitchFamily="18" charset="0"/>
                                      </a:rPr>
                                      <m:t>𝟏</m:t>
                                    </m:r>
                                    <m:r>
                                      <a:rPr lang="en-AU" sz="2400" b="1" i="1">
                                        <a:latin typeface="Cambria Math" panose="02040503050406030204" pitchFamily="18" charset="0"/>
                                      </a:rPr>
                                      <m:t>−</m:t>
                                    </m:r>
                                    <m:acc>
                                      <m:accPr>
                                        <m:chr m:val="̂"/>
                                        <m:ctrlPr>
                                          <a:rPr lang="en-AU" sz="2400" b="1" i="1">
                                            <a:latin typeface="Cambria Math" panose="02040503050406030204" pitchFamily="18" charset="0"/>
                                          </a:rPr>
                                        </m:ctrlPr>
                                      </m:accPr>
                                      <m:e>
                                        <m:r>
                                          <a:rPr lang="en-AU" sz="2400" b="1" i="1">
                                            <a:latin typeface="Cambria Math" panose="02040503050406030204" pitchFamily="18" charset="0"/>
                                          </a:rPr>
                                          <m:t>𝒑</m:t>
                                        </m:r>
                                      </m:e>
                                    </m:acc>
                                  </m:e>
                                </m:d>
                              </m:num>
                              <m:den>
                                <m:r>
                                  <a:rPr lang="en-AU" sz="2400" b="1" i="1">
                                    <a:latin typeface="Cambria Math" panose="02040503050406030204" pitchFamily="18" charset="0"/>
                                  </a:rPr>
                                  <m:t>𝒏</m:t>
                                </m:r>
                              </m:den>
                            </m:f>
                          </m:e>
                        </m:rad>
                        <m:r>
                          <a:rPr lang="en-GB" sz="2400" b="1" i="1" smtClean="0">
                            <a:latin typeface="Cambria Math" panose="02040503050406030204" pitchFamily="18" charset="0"/>
                          </a:rPr>
                          <m:t> ,</m:t>
                        </m:r>
                        <m:acc>
                          <m:accPr>
                            <m:chr m:val="̂"/>
                            <m:ctrlPr>
                              <a:rPr lang="en-AU" sz="2400" b="1" i="1">
                                <a:latin typeface="Cambria Math" panose="02040503050406030204" pitchFamily="18" charset="0"/>
                              </a:rPr>
                            </m:ctrlPr>
                          </m:accPr>
                          <m:e>
                            <m:r>
                              <a:rPr lang="en-AU" sz="2400" b="1" i="1">
                                <a:latin typeface="Cambria Math" panose="02040503050406030204" pitchFamily="18" charset="0"/>
                              </a:rPr>
                              <m:t>𝒑</m:t>
                            </m:r>
                          </m:e>
                        </m:acc>
                        <m:r>
                          <a:rPr lang="en-GB" sz="2400" b="1" i="1" smtClean="0">
                            <a:latin typeface="Cambria Math" panose="02040503050406030204" pitchFamily="18" charset="0"/>
                          </a:rPr>
                          <m:t>+</m:t>
                        </m:r>
                        <m:r>
                          <a:rPr lang="en-AU" sz="2400" b="1">
                            <a:latin typeface="Cambria Math" panose="02040503050406030204" pitchFamily="18" charset="0"/>
                          </a:rPr>
                          <m:t>𝐤</m:t>
                        </m:r>
                        <m:rad>
                          <m:radPr>
                            <m:degHide m:val="on"/>
                            <m:ctrlPr>
                              <a:rPr lang="en-AU" sz="2400" b="1" i="1">
                                <a:latin typeface="Cambria Math" panose="02040503050406030204" pitchFamily="18" charset="0"/>
                              </a:rPr>
                            </m:ctrlPr>
                          </m:radPr>
                          <m:deg/>
                          <m:e>
                            <m:f>
                              <m:fPr>
                                <m:ctrlPr>
                                  <a:rPr lang="en-AU" sz="2400" b="1" i="1">
                                    <a:latin typeface="Cambria Math" panose="02040503050406030204" pitchFamily="18" charset="0"/>
                                  </a:rPr>
                                </m:ctrlPr>
                              </m:fPr>
                              <m:num>
                                <m:acc>
                                  <m:accPr>
                                    <m:chr m:val="̂"/>
                                    <m:ctrlPr>
                                      <a:rPr lang="en-AU" sz="2400" b="1" i="1">
                                        <a:latin typeface="Cambria Math" panose="02040503050406030204" pitchFamily="18" charset="0"/>
                                      </a:rPr>
                                    </m:ctrlPr>
                                  </m:accPr>
                                  <m:e>
                                    <m:r>
                                      <a:rPr lang="en-AU" sz="2400" b="1" i="1">
                                        <a:latin typeface="Cambria Math" panose="02040503050406030204" pitchFamily="18" charset="0"/>
                                      </a:rPr>
                                      <m:t>𝒑</m:t>
                                    </m:r>
                                  </m:e>
                                </m:acc>
                                <m:d>
                                  <m:dPr>
                                    <m:ctrlPr>
                                      <a:rPr lang="en-AU" sz="2400" b="1" i="1">
                                        <a:latin typeface="Cambria Math" panose="02040503050406030204" pitchFamily="18" charset="0"/>
                                      </a:rPr>
                                    </m:ctrlPr>
                                  </m:dPr>
                                  <m:e>
                                    <m:r>
                                      <a:rPr lang="en-AU" sz="2400" b="1" i="1">
                                        <a:latin typeface="Cambria Math" panose="02040503050406030204" pitchFamily="18" charset="0"/>
                                      </a:rPr>
                                      <m:t>𝟏</m:t>
                                    </m:r>
                                    <m:r>
                                      <a:rPr lang="en-AU" sz="2400" b="1" i="1">
                                        <a:latin typeface="Cambria Math" panose="02040503050406030204" pitchFamily="18" charset="0"/>
                                      </a:rPr>
                                      <m:t>−</m:t>
                                    </m:r>
                                    <m:acc>
                                      <m:accPr>
                                        <m:chr m:val="̂"/>
                                        <m:ctrlPr>
                                          <a:rPr lang="en-AU" sz="2400" b="1" i="1">
                                            <a:latin typeface="Cambria Math" panose="02040503050406030204" pitchFamily="18" charset="0"/>
                                          </a:rPr>
                                        </m:ctrlPr>
                                      </m:accPr>
                                      <m:e>
                                        <m:r>
                                          <a:rPr lang="en-AU" sz="2400" b="1" i="1">
                                            <a:latin typeface="Cambria Math" panose="02040503050406030204" pitchFamily="18" charset="0"/>
                                          </a:rPr>
                                          <m:t>𝒑</m:t>
                                        </m:r>
                                      </m:e>
                                    </m:acc>
                                  </m:e>
                                </m:d>
                              </m:num>
                              <m:den>
                                <m:r>
                                  <a:rPr lang="en-AU" sz="2400" b="1" i="1">
                                    <a:latin typeface="Cambria Math" panose="02040503050406030204" pitchFamily="18" charset="0"/>
                                  </a:rPr>
                                  <m:t>𝒏</m:t>
                                </m:r>
                              </m:den>
                            </m:f>
                          </m:e>
                        </m:rad>
                      </m:e>
                    </m:d>
                  </m:oMath>
                </a14:m>
                <a:endParaRPr lang="en-AU" sz="2400" dirty="0"/>
              </a:p>
              <a:p>
                <a:pPr marL="0" indent="0">
                  <a:buNone/>
                </a:pPr>
                <a:endParaRPr lang="en-AU" sz="2400" dirty="0"/>
              </a:p>
              <a:p>
                <a:pPr marL="0" indent="0">
                  <a:buNone/>
                </a:pPr>
                <a:r>
                  <a:rPr lang="en-AU" sz="2400" dirty="0"/>
                  <a:t>Standard Error:</a:t>
                </a:r>
                <a:r>
                  <a:rPr lang="en-AU" sz="2400" b="1" dirty="0"/>
                  <a:t> </a:t>
                </a:r>
                <a14:m>
                  <m:oMath xmlns:m="http://schemas.openxmlformats.org/officeDocument/2006/math">
                    <m:rad>
                      <m:radPr>
                        <m:degHide m:val="on"/>
                        <m:ctrlPr>
                          <a:rPr lang="en-AU" sz="2400" b="1" i="1">
                            <a:latin typeface="Cambria Math" panose="02040503050406030204" pitchFamily="18" charset="0"/>
                          </a:rPr>
                        </m:ctrlPr>
                      </m:radPr>
                      <m:deg/>
                      <m:e>
                        <m:f>
                          <m:fPr>
                            <m:ctrlPr>
                              <a:rPr lang="en-AU" sz="2400" b="1" i="1">
                                <a:latin typeface="Cambria Math" panose="02040503050406030204" pitchFamily="18" charset="0"/>
                              </a:rPr>
                            </m:ctrlPr>
                          </m:fPr>
                          <m:num>
                            <m:acc>
                              <m:accPr>
                                <m:chr m:val="̂"/>
                                <m:ctrlPr>
                                  <a:rPr lang="en-AU" sz="2400" b="1" i="1">
                                    <a:latin typeface="Cambria Math" panose="02040503050406030204" pitchFamily="18" charset="0"/>
                                  </a:rPr>
                                </m:ctrlPr>
                              </m:accPr>
                              <m:e>
                                <m:r>
                                  <a:rPr lang="en-AU" sz="2400" b="1" i="1">
                                    <a:latin typeface="Cambria Math" panose="02040503050406030204" pitchFamily="18" charset="0"/>
                                  </a:rPr>
                                  <m:t>𝒑</m:t>
                                </m:r>
                              </m:e>
                            </m:acc>
                            <m:d>
                              <m:dPr>
                                <m:ctrlPr>
                                  <a:rPr lang="en-AU" sz="2400" b="1" i="1">
                                    <a:latin typeface="Cambria Math" panose="02040503050406030204" pitchFamily="18" charset="0"/>
                                  </a:rPr>
                                </m:ctrlPr>
                              </m:dPr>
                              <m:e>
                                <m:r>
                                  <a:rPr lang="en-AU" sz="2400" b="1" i="1">
                                    <a:latin typeface="Cambria Math" panose="02040503050406030204" pitchFamily="18" charset="0"/>
                                  </a:rPr>
                                  <m:t>𝟏</m:t>
                                </m:r>
                                <m:r>
                                  <a:rPr lang="en-AU" sz="2400" b="1" i="1">
                                    <a:latin typeface="Cambria Math" panose="02040503050406030204" pitchFamily="18" charset="0"/>
                                  </a:rPr>
                                  <m:t>−</m:t>
                                </m:r>
                                <m:acc>
                                  <m:accPr>
                                    <m:chr m:val="̂"/>
                                    <m:ctrlPr>
                                      <a:rPr lang="en-AU" sz="2400" b="1" i="1">
                                        <a:latin typeface="Cambria Math" panose="02040503050406030204" pitchFamily="18" charset="0"/>
                                      </a:rPr>
                                    </m:ctrlPr>
                                  </m:accPr>
                                  <m:e>
                                    <m:r>
                                      <a:rPr lang="en-AU" sz="2400" b="1" i="1">
                                        <a:latin typeface="Cambria Math" panose="02040503050406030204" pitchFamily="18" charset="0"/>
                                      </a:rPr>
                                      <m:t>𝒑</m:t>
                                    </m:r>
                                  </m:e>
                                </m:acc>
                              </m:e>
                            </m:d>
                          </m:num>
                          <m:den>
                            <m:r>
                              <a:rPr lang="en-AU" sz="2400" b="1" i="1">
                                <a:latin typeface="Cambria Math" panose="02040503050406030204" pitchFamily="18" charset="0"/>
                              </a:rPr>
                              <m:t>𝒏</m:t>
                            </m:r>
                          </m:den>
                        </m:f>
                      </m:e>
                    </m:rad>
                    <m:r>
                      <a:rPr lang="en-GB" sz="2400" b="1" i="1" smtClean="0">
                        <a:latin typeface="Cambria Math" panose="02040503050406030204" pitchFamily="18" charset="0"/>
                      </a:rPr>
                      <m:t> </m:t>
                    </m:r>
                  </m:oMath>
                </a14:m>
                <a:endParaRPr lang="en-AU" sz="2400" dirty="0"/>
              </a:p>
              <a:p>
                <a:pPr marL="0" indent="0">
                  <a:buNone/>
                </a:pPr>
                <a:endParaRPr lang="en-AU" sz="2400" dirty="0"/>
              </a:p>
              <a:p>
                <a:pPr marL="0" indent="0">
                  <a:buNone/>
                </a:pPr>
                <a:r>
                  <a:rPr lang="en-AU" sz="2400" dirty="0"/>
                  <a:t>Margin of Error: </a:t>
                </a:r>
                <a14:m>
                  <m:oMath xmlns:m="http://schemas.openxmlformats.org/officeDocument/2006/math">
                    <m:r>
                      <a:rPr lang="en-GB" sz="2400" b="0" i="1" smtClean="0">
                        <a:latin typeface="Cambria Math" panose="02040503050406030204" pitchFamily="18" charset="0"/>
                      </a:rPr>
                      <m:t>𝑘</m:t>
                    </m:r>
                    <m:rad>
                      <m:radPr>
                        <m:degHide m:val="on"/>
                        <m:ctrlPr>
                          <a:rPr lang="en-AU" sz="2400" b="1" i="1" smtClean="0">
                            <a:latin typeface="Cambria Math" panose="02040503050406030204" pitchFamily="18" charset="0"/>
                          </a:rPr>
                        </m:ctrlPr>
                      </m:radPr>
                      <m:deg/>
                      <m:e>
                        <m:f>
                          <m:fPr>
                            <m:ctrlPr>
                              <a:rPr lang="en-AU" sz="2400" b="1" i="1">
                                <a:latin typeface="Cambria Math" panose="02040503050406030204" pitchFamily="18" charset="0"/>
                              </a:rPr>
                            </m:ctrlPr>
                          </m:fPr>
                          <m:num>
                            <m:acc>
                              <m:accPr>
                                <m:chr m:val="̂"/>
                                <m:ctrlPr>
                                  <a:rPr lang="en-AU" sz="2400" b="1" i="1">
                                    <a:latin typeface="Cambria Math" panose="02040503050406030204" pitchFamily="18" charset="0"/>
                                  </a:rPr>
                                </m:ctrlPr>
                              </m:accPr>
                              <m:e>
                                <m:r>
                                  <a:rPr lang="en-AU" sz="2400" b="1" i="1">
                                    <a:latin typeface="Cambria Math" panose="02040503050406030204" pitchFamily="18" charset="0"/>
                                  </a:rPr>
                                  <m:t>𝒑</m:t>
                                </m:r>
                              </m:e>
                            </m:acc>
                            <m:d>
                              <m:dPr>
                                <m:ctrlPr>
                                  <a:rPr lang="en-AU" sz="2400" b="1" i="1">
                                    <a:latin typeface="Cambria Math" panose="02040503050406030204" pitchFamily="18" charset="0"/>
                                  </a:rPr>
                                </m:ctrlPr>
                              </m:dPr>
                              <m:e>
                                <m:r>
                                  <a:rPr lang="en-AU" sz="2400" b="1" i="1">
                                    <a:latin typeface="Cambria Math" panose="02040503050406030204" pitchFamily="18" charset="0"/>
                                  </a:rPr>
                                  <m:t>𝟏</m:t>
                                </m:r>
                                <m:r>
                                  <a:rPr lang="en-AU" sz="2400" b="1" i="1">
                                    <a:latin typeface="Cambria Math" panose="02040503050406030204" pitchFamily="18" charset="0"/>
                                  </a:rPr>
                                  <m:t>−</m:t>
                                </m:r>
                                <m:acc>
                                  <m:accPr>
                                    <m:chr m:val="̂"/>
                                    <m:ctrlPr>
                                      <a:rPr lang="en-AU" sz="2400" b="1" i="1">
                                        <a:latin typeface="Cambria Math" panose="02040503050406030204" pitchFamily="18" charset="0"/>
                                      </a:rPr>
                                    </m:ctrlPr>
                                  </m:accPr>
                                  <m:e>
                                    <m:r>
                                      <a:rPr lang="en-AU" sz="2400" b="1" i="1">
                                        <a:latin typeface="Cambria Math" panose="02040503050406030204" pitchFamily="18" charset="0"/>
                                      </a:rPr>
                                      <m:t>𝒑</m:t>
                                    </m:r>
                                  </m:e>
                                </m:acc>
                              </m:e>
                            </m:d>
                          </m:num>
                          <m:den>
                            <m:r>
                              <a:rPr lang="en-AU" sz="2400" b="1" i="1">
                                <a:latin typeface="Cambria Math" panose="02040503050406030204" pitchFamily="18" charset="0"/>
                              </a:rPr>
                              <m:t>𝒏</m:t>
                            </m:r>
                          </m:den>
                        </m:f>
                      </m:e>
                    </m:rad>
                    <m:r>
                      <a:rPr lang="en-GB" sz="2400" b="1" i="1" smtClean="0">
                        <a:latin typeface="Cambria Math" panose="02040503050406030204" pitchFamily="18" charset="0"/>
                      </a:rPr>
                      <m:t> </m:t>
                    </m:r>
                  </m:oMath>
                </a14:m>
                <a:br>
                  <a:rPr lang="en-AU" sz="2400" dirty="0"/>
                </a:br>
                <a:endParaRPr lang="en-AU" sz="2400" dirty="0"/>
              </a:p>
              <a:p>
                <a:pPr marL="0" indent="0">
                  <a:buNone/>
                </a:pPr>
                <a:r>
                  <a:rPr lang="en-AU" sz="2400" dirty="0"/>
                  <a:t>Where p = population proportion</a:t>
                </a:r>
              </a:p>
              <a:p>
                <a:pPr marL="0" indent="0">
                  <a:buNone/>
                </a:pPr>
                <a:r>
                  <a:rPr lang="en-AU" sz="2400" dirty="0"/>
                  <a:t>	</a:t>
                </a:r>
                <a14:m>
                  <m:oMath xmlns:m="http://schemas.openxmlformats.org/officeDocument/2006/math">
                    <m:acc>
                      <m:accPr>
                        <m:chr m:val="̂"/>
                        <m:ctrlPr>
                          <a:rPr lang="en-AU" sz="2400" i="1">
                            <a:latin typeface="Cambria Math" panose="02040503050406030204" pitchFamily="18" charset="0"/>
                          </a:rPr>
                        </m:ctrlPr>
                      </m:accPr>
                      <m:e>
                        <m:r>
                          <a:rPr lang="en-AU" sz="2400" b="0" i="1" smtClean="0">
                            <a:latin typeface="Cambria Math" panose="02040503050406030204" pitchFamily="18" charset="0"/>
                          </a:rPr>
                          <m:t>𝑝</m:t>
                        </m:r>
                      </m:e>
                    </m:acc>
                  </m:oMath>
                </a14:m>
                <a:r>
                  <a:rPr lang="en-AU" sz="2400" dirty="0"/>
                  <a:t> = sample proportion</a:t>
                </a:r>
              </a:p>
              <a:p>
                <a:pPr marL="0" indent="0">
                  <a:buNone/>
                </a:pPr>
                <a:r>
                  <a:rPr lang="en-AU" sz="2400" dirty="0"/>
                  <a:t>	n = sample size</a:t>
                </a:r>
              </a:p>
              <a:p>
                <a:pPr marL="0" indent="0">
                  <a:buNone/>
                </a:pPr>
                <a:r>
                  <a:rPr lang="en-AU" sz="2400" dirty="0"/>
                  <a:t>	k = critical value of the confidence interval (Some places uses </a:t>
                </a:r>
                <a14:m>
                  <m:oMath xmlns:m="http://schemas.openxmlformats.org/officeDocument/2006/math">
                    <m:r>
                      <a:rPr lang="en-GB" sz="2400" b="0" i="1" smtClean="0">
                        <a:latin typeface="Cambria Math" panose="02040503050406030204" pitchFamily="18" charset="0"/>
                      </a:rPr>
                      <m:t>𝑧</m:t>
                    </m:r>
                  </m:oMath>
                </a14:m>
                <a:r>
                  <a:rPr lang="en-AU" sz="2400" dirty="0"/>
                  <a:t>)</a:t>
                </a:r>
              </a:p>
              <a:p>
                <a:pPr marL="0" indent="0">
                  <a:buNone/>
                </a:pPr>
                <a:r>
                  <a:rPr lang="en-AU"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4300" y="706647"/>
                <a:ext cx="11910786" cy="5904656"/>
              </a:xfrm>
              <a:blipFill>
                <a:blip r:embed="rId2"/>
                <a:stretch>
                  <a:fillRect l="-819" t="-1445" b="-3096"/>
                </a:stretch>
              </a:blipFill>
            </p:spPr>
            <p:txBody>
              <a:bodyPr/>
              <a:lstStyle/>
              <a:p>
                <a:r>
                  <a:rPr lang="en-AU">
                    <a:noFill/>
                  </a:rPr>
                  <a:t> </a:t>
                </a:r>
              </a:p>
            </p:txBody>
          </p:sp>
        </mc:Fallback>
      </mc:AlternateContent>
      <p:sp>
        <p:nvSpPr>
          <p:cNvPr id="7" name="TextBox 6">
            <a:extLst>
              <a:ext uri="{FF2B5EF4-FFF2-40B4-BE49-F238E27FC236}">
                <a16:creationId xmlns:a16="http://schemas.microsoft.com/office/drawing/2014/main" id="{111FD8E1-5661-419F-A2F6-3F4FD4D3D45C}"/>
              </a:ext>
            </a:extLst>
          </p:cNvPr>
          <p:cNvSpPr txBox="1"/>
          <p:nvPr/>
        </p:nvSpPr>
        <p:spPr>
          <a:xfrm>
            <a:off x="0" y="0"/>
            <a:ext cx="5884392"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Calculating a Confidence Interval</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Tree>
    <p:extLst>
      <p:ext uri="{BB962C8B-B14F-4D97-AF65-F5344CB8AC3E}">
        <p14:creationId xmlns:p14="http://schemas.microsoft.com/office/powerpoint/2010/main" val="390384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7D10E2-8728-4D61-802C-55837A6D8B56}"/>
              </a:ext>
            </a:extLst>
          </p:cNvPr>
          <p:cNvSpPr txBox="1"/>
          <p:nvPr/>
        </p:nvSpPr>
        <p:spPr>
          <a:xfrm>
            <a:off x="0" y="0"/>
            <a:ext cx="6069036"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Interpreting a Confidence Interval</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pic>
        <p:nvPicPr>
          <p:cNvPr id="8" name="Picture 7">
            <a:extLst>
              <a:ext uri="{FF2B5EF4-FFF2-40B4-BE49-F238E27FC236}">
                <a16:creationId xmlns:a16="http://schemas.microsoft.com/office/drawing/2014/main" id="{BA1190C9-D81D-002D-8056-B570B34E9AE5}"/>
              </a:ext>
            </a:extLst>
          </p:cNvPr>
          <p:cNvPicPr>
            <a:picLocks noChangeAspect="1"/>
          </p:cNvPicPr>
          <p:nvPr/>
        </p:nvPicPr>
        <p:blipFill>
          <a:blip r:embed="rId2"/>
          <a:stretch>
            <a:fillRect/>
          </a:stretch>
        </p:blipFill>
        <p:spPr>
          <a:xfrm>
            <a:off x="212271" y="692270"/>
            <a:ext cx="6906985" cy="5473460"/>
          </a:xfrm>
          <a:prstGeom prst="rect">
            <a:avLst/>
          </a:prstGeom>
        </p:spPr>
      </p:pic>
      <p:sp>
        <p:nvSpPr>
          <p:cNvPr id="10" name="Rectangle 9">
            <a:extLst>
              <a:ext uri="{FF2B5EF4-FFF2-40B4-BE49-F238E27FC236}">
                <a16:creationId xmlns:a16="http://schemas.microsoft.com/office/drawing/2014/main" id="{5D7DB00E-BBFD-2C8C-1E53-D0C79CBAA1BC}"/>
              </a:ext>
            </a:extLst>
          </p:cNvPr>
          <p:cNvSpPr/>
          <p:nvPr/>
        </p:nvSpPr>
        <p:spPr>
          <a:xfrm>
            <a:off x="2525486" y="1123952"/>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3CFAFC5A-C2BF-34F9-567F-F327624CB2DA}"/>
              </a:ext>
            </a:extLst>
          </p:cNvPr>
          <p:cNvSpPr/>
          <p:nvPr/>
        </p:nvSpPr>
        <p:spPr>
          <a:xfrm>
            <a:off x="6161314" y="1189732"/>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DCA8039-CA4E-50AC-3532-7328389675A9}"/>
              </a:ext>
            </a:extLst>
          </p:cNvPr>
          <p:cNvSpPr/>
          <p:nvPr/>
        </p:nvSpPr>
        <p:spPr>
          <a:xfrm>
            <a:off x="2525486" y="1688518"/>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78EE34EB-8F2B-D42D-FD0A-29BDA508AA0F}"/>
              </a:ext>
            </a:extLst>
          </p:cNvPr>
          <p:cNvSpPr/>
          <p:nvPr/>
        </p:nvSpPr>
        <p:spPr>
          <a:xfrm>
            <a:off x="6161314" y="1754298"/>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16B24386-2C02-3A70-1A3C-A12E1A03F9E6}"/>
              </a:ext>
            </a:extLst>
          </p:cNvPr>
          <p:cNvSpPr/>
          <p:nvPr/>
        </p:nvSpPr>
        <p:spPr>
          <a:xfrm>
            <a:off x="2433208" y="2243263"/>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E9A819D7-C74B-69A4-35B5-5B2E8C217145}"/>
              </a:ext>
            </a:extLst>
          </p:cNvPr>
          <p:cNvSpPr/>
          <p:nvPr/>
        </p:nvSpPr>
        <p:spPr>
          <a:xfrm>
            <a:off x="6069036" y="2309043"/>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4FED688E-BF81-766B-9AD0-F5B45FBF1D69}"/>
              </a:ext>
            </a:extLst>
          </p:cNvPr>
          <p:cNvSpPr/>
          <p:nvPr/>
        </p:nvSpPr>
        <p:spPr>
          <a:xfrm>
            <a:off x="2460172" y="2814336"/>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33F303C8-F947-45A6-B783-6A22DC91802F}"/>
              </a:ext>
            </a:extLst>
          </p:cNvPr>
          <p:cNvSpPr/>
          <p:nvPr/>
        </p:nvSpPr>
        <p:spPr>
          <a:xfrm>
            <a:off x="6096000" y="2880116"/>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C6336E6C-1DC4-C255-E8DE-6CFB83BACE95}"/>
              </a:ext>
            </a:extLst>
          </p:cNvPr>
          <p:cNvSpPr/>
          <p:nvPr/>
        </p:nvSpPr>
        <p:spPr>
          <a:xfrm>
            <a:off x="2525486" y="3385409"/>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20308BF1-CB58-28D4-90FF-C141A61D96B2}"/>
              </a:ext>
            </a:extLst>
          </p:cNvPr>
          <p:cNvSpPr/>
          <p:nvPr/>
        </p:nvSpPr>
        <p:spPr>
          <a:xfrm>
            <a:off x="6161314" y="3451189"/>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C493DF38-CFA1-FC2F-2907-B1552F51B502}"/>
              </a:ext>
            </a:extLst>
          </p:cNvPr>
          <p:cNvSpPr/>
          <p:nvPr/>
        </p:nvSpPr>
        <p:spPr>
          <a:xfrm>
            <a:off x="2607128" y="3950512"/>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D1B26E52-FE61-8185-BD0B-D2FC761CA65E}"/>
              </a:ext>
            </a:extLst>
          </p:cNvPr>
          <p:cNvSpPr/>
          <p:nvPr/>
        </p:nvSpPr>
        <p:spPr>
          <a:xfrm>
            <a:off x="6242956" y="4016292"/>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98138404-284C-EEF9-076A-247A1AB61E41}"/>
              </a:ext>
            </a:extLst>
          </p:cNvPr>
          <p:cNvSpPr/>
          <p:nvPr/>
        </p:nvSpPr>
        <p:spPr>
          <a:xfrm>
            <a:off x="2530927" y="4527869"/>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A7D6165B-4198-46AD-E037-D7029DD7B4EB}"/>
              </a:ext>
            </a:extLst>
          </p:cNvPr>
          <p:cNvSpPr/>
          <p:nvPr/>
        </p:nvSpPr>
        <p:spPr>
          <a:xfrm>
            <a:off x="6166755" y="4593649"/>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a:extLst>
              <a:ext uri="{FF2B5EF4-FFF2-40B4-BE49-F238E27FC236}">
                <a16:creationId xmlns:a16="http://schemas.microsoft.com/office/drawing/2014/main" id="{B9F42E66-E497-A5C1-DD63-3F584A00BA8A}"/>
              </a:ext>
            </a:extLst>
          </p:cNvPr>
          <p:cNvSpPr/>
          <p:nvPr/>
        </p:nvSpPr>
        <p:spPr>
          <a:xfrm>
            <a:off x="2460172" y="5102526"/>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ectangle 37">
            <a:extLst>
              <a:ext uri="{FF2B5EF4-FFF2-40B4-BE49-F238E27FC236}">
                <a16:creationId xmlns:a16="http://schemas.microsoft.com/office/drawing/2014/main" id="{0F0778FF-F662-1A79-8F99-BB5C190F98A6}"/>
              </a:ext>
            </a:extLst>
          </p:cNvPr>
          <p:cNvSpPr/>
          <p:nvPr/>
        </p:nvSpPr>
        <p:spPr>
          <a:xfrm>
            <a:off x="6096000" y="5168306"/>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Rectangle 39">
            <a:extLst>
              <a:ext uri="{FF2B5EF4-FFF2-40B4-BE49-F238E27FC236}">
                <a16:creationId xmlns:a16="http://schemas.microsoft.com/office/drawing/2014/main" id="{07A250A5-8281-2A67-32D6-2A630D7A808E}"/>
              </a:ext>
            </a:extLst>
          </p:cNvPr>
          <p:cNvSpPr/>
          <p:nvPr/>
        </p:nvSpPr>
        <p:spPr>
          <a:xfrm>
            <a:off x="2356757" y="5633175"/>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Rectangle 40">
            <a:extLst>
              <a:ext uri="{FF2B5EF4-FFF2-40B4-BE49-F238E27FC236}">
                <a16:creationId xmlns:a16="http://schemas.microsoft.com/office/drawing/2014/main" id="{B1F62433-2442-2431-918D-168F2A8CA873}"/>
              </a:ext>
            </a:extLst>
          </p:cNvPr>
          <p:cNvSpPr/>
          <p:nvPr/>
        </p:nvSpPr>
        <p:spPr>
          <a:xfrm>
            <a:off x="5992585" y="5677183"/>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TextBox 41">
            <a:extLst>
              <a:ext uri="{FF2B5EF4-FFF2-40B4-BE49-F238E27FC236}">
                <a16:creationId xmlns:a16="http://schemas.microsoft.com/office/drawing/2014/main" id="{E00C2559-8130-4F3E-DC28-23E777CCF686}"/>
              </a:ext>
            </a:extLst>
          </p:cNvPr>
          <p:cNvSpPr txBox="1"/>
          <p:nvPr/>
        </p:nvSpPr>
        <p:spPr>
          <a:xfrm>
            <a:off x="7206627" y="761619"/>
            <a:ext cx="4773102" cy="923330"/>
          </a:xfrm>
          <a:prstGeom prst="rect">
            <a:avLst/>
          </a:prstGeom>
          <a:noFill/>
        </p:spPr>
        <p:txBody>
          <a:bodyPr wrap="none" rtlCol="0">
            <a:spAutoFit/>
          </a:bodyPr>
          <a:lstStyle/>
          <a:p>
            <a:r>
              <a:rPr lang="en-AU" dirty="0"/>
              <a:t>Calculate the confidence interval and </a:t>
            </a:r>
          </a:p>
          <a:p>
            <a:r>
              <a:rPr lang="en-AU" dirty="0"/>
              <a:t>Determine if the interval contains the population</a:t>
            </a:r>
          </a:p>
          <a:p>
            <a:r>
              <a:rPr lang="en-AU" dirty="0"/>
              <a:t>proportion of 0.5.</a:t>
            </a:r>
          </a:p>
        </p:txBody>
      </p:sp>
    </p:spTree>
    <p:extLst>
      <p:ext uri="{BB962C8B-B14F-4D97-AF65-F5344CB8AC3E}">
        <p14:creationId xmlns:p14="http://schemas.microsoft.com/office/powerpoint/2010/main" val="210208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4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9" grpId="0" animBg="1"/>
      <p:bldP spid="20" grpId="0" animBg="1"/>
      <p:bldP spid="22" grpId="0" animBg="1"/>
      <p:bldP spid="23" grpId="0" animBg="1"/>
      <p:bldP spid="25" grpId="0" animBg="1"/>
      <p:bldP spid="26" grpId="0" animBg="1"/>
      <p:bldP spid="28" grpId="0" animBg="1"/>
      <p:bldP spid="29" grpId="0" animBg="1"/>
      <p:bldP spid="31" grpId="0" animBg="1"/>
      <p:bldP spid="32" grpId="0" animBg="1"/>
      <p:bldP spid="34" grpId="0" animBg="1"/>
      <p:bldP spid="35" grpId="0" animBg="1"/>
      <p:bldP spid="37" grpId="0" animBg="1"/>
      <p:bldP spid="38" grpId="0" animBg="1"/>
      <p:bldP spid="40" grpId="0" animBg="1"/>
      <p:bldP spid="4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F42E6F-5622-F4DB-BD94-926D21FD7862}"/>
              </a:ext>
            </a:extLst>
          </p:cNvPr>
          <p:cNvPicPr>
            <a:picLocks noChangeAspect="1"/>
          </p:cNvPicPr>
          <p:nvPr/>
        </p:nvPicPr>
        <p:blipFill>
          <a:blip r:embed="rId2"/>
          <a:stretch>
            <a:fillRect/>
          </a:stretch>
        </p:blipFill>
        <p:spPr>
          <a:xfrm>
            <a:off x="76199" y="1036251"/>
            <a:ext cx="7043057" cy="4640932"/>
          </a:xfrm>
          <a:prstGeom prst="rect">
            <a:avLst/>
          </a:prstGeom>
        </p:spPr>
      </p:pic>
      <p:sp>
        <p:nvSpPr>
          <p:cNvPr id="5" name="TextBox 4">
            <a:extLst>
              <a:ext uri="{FF2B5EF4-FFF2-40B4-BE49-F238E27FC236}">
                <a16:creationId xmlns:a16="http://schemas.microsoft.com/office/drawing/2014/main" id="{167D10E2-8728-4D61-802C-55837A6D8B56}"/>
              </a:ext>
            </a:extLst>
          </p:cNvPr>
          <p:cNvSpPr txBox="1"/>
          <p:nvPr/>
        </p:nvSpPr>
        <p:spPr>
          <a:xfrm>
            <a:off x="0" y="7257"/>
            <a:ext cx="6069036"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Interpreting a Confidence Interval</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sp>
        <p:nvSpPr>
          <p:cNvPr id="10" name="Rectangle 9">
            <a:extLst>
              <a:ext uri="{FF2B5EF4-FFF2-40B4-BE49-F238E27FC236}">
                <a16:creationId xmlns:a16="http://schemas.microsoft.com/office/drawing/2014/main" id="{5D7DB00E-BBFD-2C8C-1E53-D0C79CBAA1BC}"/>
              </a:ext>
            </a:extLst>
          </p:cNvPr>
          <p:cNvSpPr/>
          <p:nvPr/>
        </p:nvSpPr>
        <p:spPr>
          <a:xfrm>
            <a:off x="2525486" y="1123952"/>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3CFAFC5A-C2BF-34F9-567F-F327624CB2DA}"/>
              </a:ext>
            </a:extLst>
          </p:cNvPr>
          <p:cNvSpPr/>
          <p:nvPr/>
        </p:nvSpPr>
        <p:spPr>
          <a:xfrm>
            <a:off x="6161314" y="1189732"/>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DCA8039-CA4E-50AC-3532-7328389675A9}"/>
              </a:ext>
            </a:extLst>
          </p:cNvPr>
          <p:cNvSpPr/>
          <p:nvPr/>
        </p:nvSpPr>
        <p:spPr>
          <a:xfrm>
            <a:off x="2525486" y="1688518"/>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78EE34EB-8F2B-D42D-FD0A-29BDA508AA0F}"/>
              </a:ext>
            </a:extLst>
          </p:cNvPr>
          <p:cNvSpPr/>
          <p:nvPr/>
        </p:nvSpPr>
        <p:spPr>
          <a:xfrm>
            <a:off x="6161314" y="1754298"/>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16B24386-2C02-3A70-1A3C-A12E1A03F9E6}"/>
              </a:ext>
            </a:extLst>
          </p:cNvPr>
          <p:cNvSpPr/>
          <p:nvPr/>
        </p:nvSpPr>
        <p:spPr>
          <a:xfrm>
            <a:off x="2433208" y="2275921"/>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E9A819D7-C74B-69A4-35B5-5B2E8C217145}"/>
              </a:ext>
            </a:extLst>
          </p:cNvPr>
          <p:cNvSpPr/>
          <p:nvPr/>
        </p:nvSpPr>
        <p:spPr>
          <a:xfrm>
            <a:off x="6069036" y="2309043"/>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4FED688E-BF81-766B-9AD0-F5B45FBF1D69}"/>
              </a:ext>
            </a:extLst>
          </p:cNvPr>
          <p:cNvSpPr/>
          <p:nvPr/>
        </p:nvSpPr>
        <p:spPr>
          <a:xfrm>
            <a:off x="2460172" y="2852437"/>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33F303C8-F947-45A6-B783-6A22DC91802F}"/>
              </a:ext>
            </a:extLst>
          </p:cNvPr>
          <p:cNvSpPr/>
          <p:nvPr/>
        </p:nvSpPr>
        <p:spPr>
          <a:xfrm>
            <a:off x="6096000" y="2880116"/>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C6336E6C-1DC4-C255-E8DE-6CFB83BACE95}"/>
              </a:ext>
            </a:extLst>
          </p:cNvPr>
          <p:cNvSpPr/>
          <p:nvPr/>
        </p:nvSpPr>
        <p:spPr>
          <a:xfrm>
            <a:off x="2525486" y="3450725"/>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20308BF1-CB58-28D4-90FF-C141A61D96B2}"/>
              </a:ext>
            </a:extLst>
          </p:cNvPr>
          <p:cNvSpPr/>
          <p:nvPr/>
        </p:nvSpPr>
        <p:spPr>
          <a:xfrm>
            <a:off x="6161314" y="3451189"/>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Rectangle 30">
            <a:extLst>
              <a:ext uri="{FF2B5EF4-FFF2-40B4-BE49-F238E27FC236}">
                <a16:creationId xmlns:a16="http://schemas.microsoft.com/office/drawing/2014/main" id="{C493DF38-CFA1-FC2F-2907-B1552F51B502}"/>
              </a:ext>
            </a:extLst>
          </p:cNvPr>
          <p:cNvSpPr/>
          <p:nvPr/>
        </p:nvSpPr>
        <p:spPr>
          <a:xfrm>
            <a:off x="2607128" y="4037600"/>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2" name="Rectangle 31">
            <a:extLst>
              <a:ext uri="{FF2B5EF4-FFF2-40B4-BE49-F238E27FC236}">
                <a16:creationId xmlns:a16="http://schemas.microsoft.com/office/drawing/2014/main" id="{D1B26E52-FE61-8185-BD0B-D2FC761CA65E}"/>
              </a:ext>
            </a:extLst>
          </p:cNvPr>
          <p:cNvSpPr/>
          <p:nvPr/>
        </p:nvSpPr>
        <p:spPr>
          <a:xfrm>
            <a:off x="6242956" y="4016292"/>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4" name="Rectangle 33">
            <a:extLst>
              <a:ext uri="{FF2B5EF4-FFF2-40B4-BE49-F238E27FC236}">
                <a16:creationId xmlns:a16="http://schemas.microsoft.com/office/drawing/2014/main" id="{98138404-284C-EEF9-076A-247A1AB61E41}"/>
              </a:ext>
            </a:extLst>
          </p:cNvPr>
          <p:cNvSpPr/>
          <p:nvPr/>
        </p:nvSpPr>
        <p:spPr>
          <a:xfrm>
            <a:off x="2530927" y="4604071"/>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Rectangle 34">
            <a:extLst>
              <a:ext uri="{FF2B5EF4-FFF2-40B4-BE49-F238E27FC236}">
                <a16:creationId xmlns:a16="http://schemas.microsoft.com/office/drawing/2014/main" id="{A7D6165B-4198-46AD-E037-D7029DD7B4EB}"/>
              </a:ext>
            </a:extLst>
          </p:cNvPr>
          <p:cNvSpPr/>
          <p:nvPr/>
        </p:nvSpPr>
        <p:spPr>
          <a:xfrm>
            <a:off x="6166755" y="4593649"/>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Rectangle 36">
            <a:extLst>
              <a:ext uri="{FF2B5EF4-FFF2-40B4-BE49-F238E27FC236}">
                <a16:creationId xmlns:a16="http://schemas.microsoft.com/office/drawing/2014/main" id="{B9F42E66-E497-A5C1-DD63-3F584A00BA8A}"/>
              </a:ext>
            </a:extLst>
          </p:cNvPr>
          <p:cNvSpPr/>
          <p:nvPr/>
        </p:nvSpPr>
        <p:spPr>
          <a:xfrm>
            <a:off x="2460172" y="5200500"/>
            <a:ext cx="3331028" cy="198664"/>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Rectangle 37">
            <a:extLst>
              <a:ext uri="{FF2B5EF4-FFF2-40B4-BE49-F238E27FC236}">
                <a16:creationId xmlns:a16="http://schemas.microsoft.com/office/drawing/2014/main" id="{0F0778FF-F662-1A79-8F99-BB5C190F98A6}"/>
              </a:ext>
            </a:extLst>
          </p:cNvPr>
          <p:cNvSpPr/>
          <p:nvPr/>
        </p:nvSpPr>
        <p:spPr>
          <a:xfrm>
            <a:off x="6096000" y="5168306"/>
            <a:ext cx="876300" cy="386443"/>
          </a:xfrm>
          <a:prstGeom prst="rect">
            <a:avLst/>
          </a:prstGeom>
          <a:solidFill>
            <a:srgbClr val="DFE4DD"/>
          </a:solidFill>
          <a:ln>
            <a:solidFill>
              <a:srgbClr val="DFE4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TextBox 41">
            <a:extLst>
              <a:ext uri="{FF2B5EF4-FFF2-40B4-BE49-F238E27FC236}">
                <a16:creationId xmlns:a16="http://schemas.microsoft.com/office/drawing/2014/main" id="{E00C2559-8130-4F3E-DC28-23E777CCF686}"/>
              </a:ext>
            </a:extLst>
          </p:cNvPr>
          <p:cNvSpPr txBox="1"/>
          <p:nvPr/>
        </p:nvSpPr>
        <p:spPr>
          <a:xfrm>
            <a:off x="7495062" y="728067"/>
            <a:ext cx="4773102" cy="923330"/>
          </a:xfrm>
          <a:prstGeom prst="rect">
            <a:avLst/>
          </a:prstGeom>
          <a:noFill/>
        </p:spPr>
        <p:txBody>
          <a:bodyPr wrap="none" rtlCol="0">
            <a:spAutoFit/>
          </a:bodyPr>
          <a:lstStyle/>
          <a:p>
            <a:r>
              <a:rPr lang="en-AU" dirty="0"/>
              <a:t>Calculate the confidence interval and </a:t>
            </a:r>
          </a:p>
          <a:p>
            <a:r>
              <a:rPr lang="en-AU" dirty="0"/>
              <a:t>Determine if the interval contains the population</a:t>
            </a:r>
          </a:p>
          <a:p>
            <a:r>
              <a:rPr lang="en-AU" dirty="0"/>
              <a:t>proportion of 0.5.</a:t>
            </a:r>
          </a:p>
        </p:txBody>
      </p:sp>
    </p:spTree>
    <p:extLst>
      <p:ext uri="{BB962C8B-B14F-4D97-AF65-F5344CB8AC3E}">
        <p14:creationId xmlns:p14="http://schemas.microsoft.com/office/powerpoint/2010/main" val="88130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32"/>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9" grpId="0" animBg="1"/>
      <p:bldP spid="20" grpId="0" animBg="1"/>
      <p:bldP spid="22" grpId="0" animBg="1"/>
      <p:bldP spid="23" grpId="0" animBg="1"/>
      <p:bldP spid="25" grpId="0" animBg="1"/>
      <p:bldP spid="26" grpId="0" animBg="1"/>
      <p:bldP spid="28" grpId="0" animBg="1"/>
      <p:bldP spid="29" grpId="0" animBg="1"/>
      <p:bldP spid="31" grpId="0" animBg="1"/>
      <p:bldP spid="32" grpId="0" animBg="1"/>
      <p:bldP spid="34" grpId="0" animBg="1"/>
      <p:bldP spid="35" grpId="0" animBg="1"/>
      <p:bldP spid="37" grpId="0" animBg="1"/>
      <p:bldP spid="3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6C08D4-64FE-4B4E-8D98-D0A2AB592E9A}"/>
              </a:ext>
            </a:extLst>
          </p:cNvPr>
          <p:cNvSpPr txBox="1"/>
          <p:nvPr/>
        </p:nvSpPr>
        <p:spPr>
          <a:xfrm>
            <a:off x="0" y="0"/>
            <a:ext cx="7953662" cy="584775"/>
          </a:xfrm>
          <a:prstGeom prst="homePlate">
            <a:avLst/>
          </a:prstGeom>
          <a:solidFill>
            <a:schemeClr val="accent4"/>
          </a:solidFill>
          <a:ln>
            <a:solidFill>
              <a:schemeClr val="accent4"/>
            </a:solidFill>
          </a:ln>
          <a:effectLst>
            <a:outerShdw blurRad="57150" dist="19050" dir="5400000" algn="ctr" rotWithShape="0">
              <a:srgbClr val="000000">
                <a:alpha val="63000"/>
              </a:srgbClr>
            </a:outerShdw>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1" i="0" u="none" strike="noStrike" kern="0" cap="none" spc="0" normalizeH="0" baseline="0" noProof="0" dirty="0">
                <a:ln>
                  <a:noFill/>
                </a:ln>
                <a:solidFill>
                  <a:schemeClr val="bg1"/>
                </a:solidFill>
                <a:effectLst/>
                <a:uLnTx/>
                <a:uFillTx/>
                <a:latin typeface="Calibri" panose="020F0502020204030204"/>
              </a:rPr>
              <a:t>Determining Confidence Intervals, SE and ME</a:t>
            </a:r>
            <a:endParaRPr kumimoji="0" lang="en-AU" sz="3200" b="1" i="0" u="none" strike="noStrike" kern="0" cap="none" spc="0" normalizeH="0" baseline="0" noProof="0" dirty="0">
              <a:ln>
                <a:noFill/>
              </a:ln>
              <a:solidFill>
                <a:schemeClr val="bg1"/>
              </a:solidFill>
              <a:effectLst/>
              <a:uLnTx/>
              <a:uFillTx/>
              <a:latin typeface="Calibri" panose="020F0502020204030204"/>
            </a:endParaRPr>
          </a:p>
        </p:txBody>
      </p:sp>
      <p:pic>
        <p:nvPicPr>
          <p:cNvPr id="8" name="Picture 7">
            <a:extLst>
              <a:ext uri="{FF2B5EF4-FFF2-40B4-BE49-F238E27FC236}">
                <a16:creationId xmlns:a16="http://schemas.microsoft.com/office/drawing/2014/main" id="{8014562B-AA37-3077-CB82-46DA8961E9E6}"/>
              </a:ext>
            </a:extLst>
          </p:cNvPr>
          <p:cNvPicPr>
            <a:picLocks noGrp="1" noRot="1" noChangeAspect="1" noMove="1" noResize="1" noEditPoints="1" noAdjustHandles="1" noChangeArrowheads="1" noChangeShapeType="1" noCrop="1"/>
          </p:cNvPicPr>
          <p:nvPr/>
        </p:nvPicPr>
        <p:blipFill>
          <a:blip r:embed="rId2"/>
          <a:stretch>
            <a:fillRect/>
          </a:stretch>
        </p:blipFill>
        <p:spPr>
          <a:xfrm>
            <a:off x="0" y="910542"/>
            <a:ext cx="12192000" cy="5704573"/>
          </a:xfrm>
          <a:prstGeom prst="rect">
            <a:avLst/>
          </a:prstGeom>
        </p:spPr>
      </p:pic>
      <p:sp>
        <p:nvSpPr>
          <p:cNvPr id="9" name="TextBox 8">
            <a:extLst>
              <a:ext uri="{FF2B5EF4-FFF2-40B4-BE49-F238E27FC236}">
                <a16:creationId xmlns:a16="http://schemas.microsoft.com/office/drawing/2014/main" id="{FA1AADCC-FF6E-174A-9070-2B5B603A1E3E}"/>
              </a:ext>
            </a:extLst>
          </p:cNvPr>
          <p:cNvSpPr txBox="1"/>
          <p:nvPr/>
        </p:nvSpPr>
        <p:spPr>
          <a:xfrm>
            <a:off x="3976831" y="1661886"/>
            <a:ext cx="593432" cy="369332"/>
          </a:xfrm>
          <a:prstGeom prst="rect">
            <a:avLst/>
          </a:prstGeom>
          <a:noFill/>
        </p:spPr>
        <p:txBody>
          <a:bodyPr wrap="none" rtlCol="0">
            <a:spAutoFit/>
          </a:bodyPr>
          <a:lstStyle/>
          <a:p>
            <a:r>
              <a:rPr lang="en-GB" dirty="0">
                <a:solidFill>
                  <a:srgbClr val="002060"/>
                </a:solidFill>
              </a:rPr>
              <a:t>1.96</a:t>
            </a:r>
            <a:endParaRPr lang="en-AU" dirty="0">
              <a:solidFill>
                <a:srgbClr val="002060"/>
              </a:solidFill>
            </a:endParaRPr>
          </a:p>
        </p:txBody>
      </p:sp>
      <p:sp>
        <p:nvSpPr>
          <p:cNvPr id="10" name="TextBox 9">
            <a:extLst>
              <a:ext uri="{FF2B5EF4-FFF2-40B4-BE49-F238E27FC236}">
                <a16:creationId xmlns:a16="http://schemas.microsoft.com/office/drawing/2014/main" id="{2FC8F3C3-6C09-FE34-C095-39BB92CB343E}"/>
              </a:ext>
            </a:extLst>
          </p:cNvPr>
          <p:cNvSpPr txBox="1"/>
          <p:nvPr/>
        </p:nvSpPr>
        <p:spPr>
          <a:xfrm>
            <a:off x="5602431" y="1661886"/>
            <a:ext cx="827471" cy="369332"/>
          </a:xfrm>
          <a:prstGeom prst="rect">
            <a:avLst/>
          </a:prstGeom>
          <a:noFill/>
        </p:spPr>
        <p:txBody>
          <a:bodyPr wrap="none" rtlCol="0">
            <a:spAutoFit/>
          </a:bodyPr>
          <a:lstStyle/>
          <a:p>
            <a:r>
              <a:rPr lang="en-GB" dirty="0">
                <a:solidFill>
                  <a:srgbClr val="002060"/>
                </a:solidFill>
              </a:rPr>
              <a:t>0.0403</a:t>
            </a:r>
            <a:endParaRPr lang="en-AU" dirty="0">
              <a:solidFill>
                <a:srgbClr val="002060"/>
              </a:solidFill>
            </a:endParaRPr>
          </a:p>
        </p:txBody>
      </p:sp>
      <p:sp>
        <p:nvSpPr>
          <p:cNvPr id="11" name="TextBox 10">
            <a:extLst>
              <a:ext uri="{FF2B5EF4-FFF2-40B4-BE49-F238E27FC236}">
                <a16:creationId xmlns:a16="http://schemas.microsoft.com/office/drawing/2014/main" id="{DA249A5B-B985-B27B-7F77-161E5708A36F}"/>
              </a:ext>
            </a:extLst>
          </p:cNvPr>
          <p:cNvSpPr txBox="1"/>
          <p:nvPr/>
        </p:nvSpPr>
        <p:spPr>
          <a:xfrm>
            <a:off x="8004545" y="1661886"/>
            <a:ext cx="827471" cy="369332"/>
          </a:xfrm>
          <a:prstGeom prst="rect">
            <a:avLst/>
          </a:prstGeom>
          <a:noFill/>
        </p:spPr>
        <p:txBody>
          <a:bodyPr wrap="none" rtlCol="0">
            <a:spAutoFit/>
          </a:bodyPr>
          <a:lstStyle/>
          <a:p>
            <a:r>
              <a:rPr lang="en-GB" dirty="0">
                <a:solidFill>
                  <a:srgbClr val="002060"/>
                </a:solidFill>
              </a:rPr>
              <a:t>0.0790</a:t>
            </a:r>
            <a:endParaRPr lang="en-AU" dirty="0">
              <a:solidFill>
                <a:srgbClr val="002060"/>
              </a:solidFill>
            </a:endParaRPr>
          </a:p>
        </p:txBody>
      </p:sp>
      <p:sp>
        <p:nvSpPr>
          <p:cNvPr id="12" name="TextBox 11">
            <a:extLst>
              <a:ext uri="{FF2B5EF4-FFF2-40B4-BE49-F238E27FC236}">
                <a16:creationId xmlns:a16="http://schemas.microsoft.com/office/drawing/2014/main" id="{58F6A156-9629-2818-43D8-B9EBD4B1F039}"/>
              </a:ext>
            </a:extLst>
          </p:cNvPr>
          <p:cNvSpPr txBox="1"/>
          <p:nvPr/>
        </p:nvSpPr>
        <p:spPr>
          <a:xfrm>
            <a:off x="10125165" y="1661886"/>
            <a:ext cx="1721946" cy="369332"/>
          </a:xfrm>
          <a:prstGeom prst="rect">
            <a:avLst/>
          </a:prstGeom>
          <a:noFill/>
        </p:spPr>
        <p:txBody>
          <a:bodyPr wrap="none" rtlCol="0">
            <a:spAutoFit/>
          </a:bodyPr>
          <a:lstStyle/>
          <a:p>
            <a:r>
              <a:rPr lang="en-GB" dirty="0">
                <a:solidFill>
                  <a:srgbClr val="002060"/>
                </a:solidFill>
              </a:rPr>
              <a:t>(0.5010, 0.6590)</a:t>
            </a:r>
            <a:endParaRPr lang="en-AU" dirty="0">
              <a:solidFill>
                <a:srgbClr val="002060"/>
              </a:solidFill>
            </a:endParaRPr>
          </a:p>
        </p:txBody>
      </p:sp>
      <p:sp>
        <p:nvSpPr>
          <p:cNvPr id="13" name="TextBox 12">
            <a:extLst>
              <a:ext uri="{FF2B5EF4-FFF2-40B4-BE49-F238E27FC236}">
                <a16:creationId xmlns:a16="http://schemas.microsoft.com/office/drawing/2014/main" id="{30A8DD52-4E64-8FE1-C8B7-D9FD41A69AF9}"/>
              </a:ext>
            </a:extLst>
          </p:cNvPr>
          <p:cNvSpPr txBox="1"/>
          <p:nvPr/>
        </p:nvSpPr>
        <p:spPr>
          <a:xfrm>
            <a:off x="3975094" y="2507391"/>
            <a:ext cx="827471" cy="369332"/>
          </a:xfrm>
          <a:prstGeom prst="rect">
            <a:avLst/>
          </a:prstGeom>
          <a:noFill/>
        </p:spPr>
        <p:txBody>
          <a:bodyPr wrap="none" rtlCol="0">
            <a:spAutoFit/>
          </a:bodyPr>
          <a:lstStyle/>
          <a:p>
            <a:r>
              <a:rPr lang="en-GB" dirty="0">
                <a:solidFill>
                  <a:srgbClr val="002060"/>
                </a:solidFill>
              </a:rPr>
              <a:t>1.2816</a:t>
            </a:r>
            <a:endParaRPr lang="en-AU" dirty="0">
              <a:solidFill>
                <a:srgbClr val="002060"/>
              </a:solidFill>
            </a:endParaRPr>
          </a:p>
        </p:txBody>
      </p:sp>
      <p:sp>
        <p:nvSpPr>
          <p:cNvPr id="14" name="TextBox 13">
            <a:extLst>
              <a:ext uri="{FF2B5EF4-FFF2-40B4-BE49-F238E27FC236}">
                <a16:creationId xmlns:a16="http://schemas.microsoft.com/office/drawing/2014/main" id="{0098F6D8-5F57-372E-F0B7-DFDEC5DF142B}"/>
              </a:ext>
            </a:extLst>
          </p:cNvPr>
          <p:cNvSpPr txBox="1"/>
          <p:nvPr/>
        </p:nvSpPr>
        <p:spPr>
          <a:xfrm>
            <a:off x="5600694" y="2507391"/>
            <a:ext cx="827471" cy="369332"/>
          </a:xfrm>
          <a:prstGeom prst="rect">
            <a:avLst/>
          </a:prstGeom>
          <a:noFill/>
        </p:spPr>
        <p:txBody>
          <a:bodyPr wrap="none" rtlCol="0">
            <a:spAutoFit/>
          </a:bodyPr>
          <a:lstStyle/>
          <a:p>
            <a:r>
              <a:rPr lang="en-GB" dirty="0">
                <a:solidFill>
                  <a:srgbClr val="002060"/>
                </a:solidFill>
              </a:rPr>
              <a:t>0.0407</a:t>
            </a:r>
            <a:endParaRPr lang="en-AU" dirty="0">
              <a:solidFill>
                <a:srgbClr val="002060"/>
              </a:solidFill>
            </a:endParaRPr>
          </a:p>
        </p:txBody>
      </p:sp>
      <p:sp>
        <p:nvSpPr>
          <p:cNvPr id="15" name="TextBox 14">
            <a:extLst>
              <a:ext uri="{FF2B5EF4-FFF2-40B4-BE49-F238E27FC236}">
                <a16:creationId xmlns:a16="http://schemas.microsoft.com/office/drawing/2014/main" id="{6F88D1CD-E872-FB46-0B65-3C127CBBD70E}"/>
              </a:ext>
            </a:extLst>
          </p:cNvPr>
          <p:cNvSpPr txBox="1"/>
          <p:nvPr/>
        </p:nvSpPr>
        <p:spPr>
          <a:xfrm>
            <a:off x="8002808" y="2507391"/>
            <a:ext cx="827471" cy="369332"/>
          </a:xfrm>
          <a:prstGeom prst="rect">
            <a:avLst/>
          </a:prstGeom>
          <a:noFill/>
        </p:spPr>
        <p:txBody>
          <a:bodyPr wrap="none" rtlCol="0">
            <a:spAutoFit/>
          </a:bodyPr>
          <a:lstStyle/>
          <a:p>
            <a:r>
              <a:rPr lang="en-GB" dirty="0">
                <a:solidFill>
                  <a:srgbClr val="002060"/>
                </a:solidFill>
              </a:rPr>
              <a:t>0.0522</a:t>
            </a:r>
            <a:endParaRPr lang="en-AU" dirty="0">
              <a:solidFill>
                <a:srgbClr val="002060"/>
              </a:solidFill>
            </a:endParaRPr>
          </a:p>
        </p:txBody>
      </p:sp>
      <p:sp>
        <p:nvSpPr>
          <p:cNvPr id="16" name="TextBox 15">
            <a:extLst>
              <a:ext uri="{FF2B5EF4-FFF2-40B4-BE49-F238E27FC236}">
                <a16:creationId xmlns:a16="http://schemas.microsoft.com/office/drawing/2014/main" id="{070A1140-F268-6A5C-FAB6-C7341D9429EB}"/>
              </a:ext>
            </a:extLst>
          </p:cNvPr>
          <p:cNvSpPr txBox="1"/>
          <p:nvPr/>
        </p:nvSpPr>
        <p:spPr>
          <a:xfrm>
            <a:off x="10123428" y="2507391"/>
            <a:ext cx="1721946" cy="369332"/>
          </a:xfrm>
          <a:prstGeom prst="rect">
            <a:avLst/>
          </a:prstGeom>
          <a:noFill/>
        </p:spPr>
        <p:txBody>
          <a:bodyPr wrap="none" rtlCol="0">
            <a:spAutoFit/>
          </a:bodyPr>
          <a:lstStyle/>
          <a:p>
            <a:r>
              <a:rPr lang="en-GB" dirty="0">
                <a:solidFill>
                  <a:srgbClr val="002060"/>
                </a:solidFill>
              </a:rPr>
              <a:t>(0.1578, 0.2622)</a:t>
            </a:r>
            <a:endParaRPr lang="en-AU" dirty="0">
              <a:solidFill>
                <a:srgbClr val="002060"/>
              </a:solidFill>
            </a:endParaRPr>
          </a:p>
        </p:txBody>
      </p:sp>
      <p:sp>
        <p:nvSpPr>
          <p:cNvPr id="17" name="TextBox 16">
            <a:extLst>
              <a:ext uri="{FF2B5EF4-FFF2-40B4-BE49-F238E27FC236}">
                <a16:creationId xmlns:a16="http://schemas.microsoft.com/office/drawing/2014/main" id="{0AF6302C-59CF-0DE7-F1C5-01330D0806D0}"/>
              </a:ext>
            </a:extLst>
          </p:cNvPr>
          <p:cNvSpPr txBox="1"/>
          <p:nvPr/>
        </p:nvSpPr>
        <p:spPr>
          <a:xfrm>
            <a:off x="1560202" y="3352896"/>
            <a:ext cx="535724" cy="369332"/>
          </a:xfrm>
          <a:prstGeom prst="rect">
            <a:avLst/>
          </a:prstGeom>
          <a:noFill/>
        </p:spPr>
        <p:txBody>
          <a:bodyPr wrap="none" rtlCol="0">
            <a:spAutoFit/>
          </a:bodyPr>
          <a:lstStyle/>
          <a:p>
            <a:r>
              <a:rPr lang="en-GB" dirty="0">
                <a:solidFill>
                  <a:srgbClr val="002060"/>
                </a:solidFill>
              </a:rPr>
              <a:t>400</a:t>
            </a:r>
            <a:endParaRPr lang="en-AU" dirty="0">
              <a:solidFill>
                <a:srgbClr val="002060"/>
              </a:solidFill>
            </a:endParaRPr>
          </a:p>
        </p:txBody>
      </p:sp>
      <p:sp>
        <p:nvSpPr>
          <p:cNvPr id="18" name="TextBox 17">
            <a:extLst>
              <a:ext uri="{FF2B5EF4-FFF2-40B4-BE49-F238E27FC236}">
                <a16:creationId xmlns:a16="http://schemas.microsoft.com/office/drawing/2014/main" id="{915FD625-41F7-E833-FB6B-DAA07E848D90}"/>
              </a:ext>
            </a:extLst>
          </p:cNvPr>
          <p:cNvSpPr txBox="1"/>
          <p:nvPr/>
        </p:nvSpPr>
        <p:spPr>
          <a:xfrm>
            <a:off x="3881031" y="3374758"/>
            <a:ext cx="827471" cy="369332"/>
          </a:xfrm>
          <a:prstGeom prst="rect">
            <a:avLst/>
          </a:prstGeom>
          <a:noFill/>
        </p:spPr>
        <p:txBody>
          <a:bodyPr wrap="none" rtlCol="0">
            <a:spAutoFit/>
          </a:bodyPr>
          <a:lstStyle/>
          <a:p>
            <a:r>
              <a:rPr lang="en-GB" dirty="0">
                <a:solidFill>
                  <a:srgbClr val="002060"/>
                </a:solidFill>
              </a:rPr>
              <a:t>1.5141</a:t>
            </a:r>
            <a:endParaRPr lang="en-AU" dirty="0">
              <a:solidFill>
                <a:srgbClr val="002060"/>
              </a:solidFill>
            </a:endParaRPr>
          </a:p>
        </p:txBody>
      </p:sp>
      <p:sp>
        <p:nvSpPr>
          <p:cNvPr id="19" name="TextBox 18">
            <a:extLst>
              <a:ext uri="{FF2B5EF4-FFF2-40B4-BE49-F238E27FC236}">
                <a16:creationId xmlns:a16="http://schemas.microsoft.com/office/drawing/2014/main" id="{D9E22BC7-0D6F-4415-4046-F0BC74F4CA36}"/>
              </a:ext>
            </a:extLst>
          </p:cNvPr>
          <p:cNvSpPr txBox="1"/>
          <p:nvPr/>
        </p:nvSpPr>
        <p:spPr>
          <a:xfrm>
            <a:off x="5587916" y="3352896"/>
            <a:ext cx="827471" cy="369332"/>
          </a:xfrm>
          <a:prstGeom prst="rect">
            <a:avLst/>
          </a:prstGeom>
          <a:noFill/>
        </p:spPr>
        <p:txBody>
          <a:bodyPr wrap="none" rtlCol="0">
            <a:spAutoFit/>
          </a:bodyPr>
          <a:lstStyle/>
          <a:p>
            <a:r>
              <a:rPr lang="en-GB" dirty="0">
                <a:solidFill>
                  <a:srgbClr val="002060"/>
                </a:solidFill>
              </a:rPr>
              <a:t>0.0218</a:t>
            </a:r>
            <a:endParaRPr lang="en-AU" dirty="0">
              <a:solidFill>
                <a:srgbClr val="002060"/>
              </a:solidFill>
            </a:endParaRPr>
          </a:p>
        </p:txBody>
      </p:sp>
      <p:sp>
        <p:nvSpPr>
          <p:cNvPr id="20" name="TextBox 19">
            <a:extLst>
              <a:ext uri="{FF2B5EF4-FFF2-40B4-BE49-F238E27FC236}">
                <a16:creationId xmlns:a16="http://schemas.microsoft.com/office/drawing/2014/main" id="{479C5AD5-60C4-CF2C-95E9-0E8118176206}"/>
              </a:ext>
            </a:extLst>
          </p:cNvPr>
          <p:cNvSpPr txBox="1"/>
          <p:nvPr/>
        </p:nvSpPr>
        <p:spPr>
          <a:xfrm>
            <a:off x="8061317" y="3352896"/>
            <a:ext cx="710451" cy="369332"/>
          </a:xfrm>
          <a:prstGeom prst="rect">
            <a:avLst/>
          </a:prstGeom>
          <a:noFill/>
        </p:spPr>
        <p:txBody>
          <a:bodyPr wrap="none" rtlCol="0">
            <a:spAutoFit/>
          </a:bodyPr>
          <a:lstStyle/>
          <a:p>
            <a:r>
              <a:rPr lang="en-GB" dirty="0">
                <a:solidFill>
                  <a:srgbClr val="002060"/>
                </a:solidFill>
              </a:rPr>
              <a:t>0.033</a:t>
            </a:r>
            <a:endParaRPr lang="en-AU" dirty="0">
              <a:solidFill>
                <a:srgbClr val="002060"/>
              </a:solidFill>
            </a:endParaRPr>
          </a:p>
        </p:txBody>
      </p:sp>
      <p:sp>
        <p:nvSpPr>
          <p:cNvPr id="21" name="TextBox 20">
            <a:extLst>
              <a:ext uri="{FF2B5EF4-FFF2-40B4-BE49-F238E27FC236}">
                <a16:creationId xmlns:a16="http://schemas.microsoft.com/office/drawing/2014/main" id="{24703A67-5C04-6CD7-3B4A-622F96AD427C}"/>
              </a:ext>
            </a:extLst>
          </p:cNvPr>
          <p:cNvSpPr txBox="1"/>
          <p:nvPr/>
        </p:nvSpPr>
        <p:spPr>
          <a:xfrm>
            <a:off x="201280" y="4223802"/>
            <a:ext cx="1075936" cy="369332"/>
          </a:xfrm>
          <a:prstGeom prst="rect">
            <a:avLst/>
          </a:prstGeom>
          <a:noFill/>
        </p:spPr>
        <p:txBody>
          <a:bodyPr wrap="none" rtlCol="0">
            <a:spAutoFit/>
          </a:bodyPr>
          <a:lstStyle/>
          <a:p>
            <a:r>
              <a:rPr lang="en-GB" dirty="0">
                <a:solidFill>
                  <a:srgbClr val="002060"/>
                </a:solidFill>
              </a:rPr>
              <a:t>0.2 or 0.8</a:t>
            </a:r>
            <a:endParaRPr lang="en-AU" dirty="0">
              <a:solidFill>
                <a:srgbClr val="002060"/>
              </a:solidFill>
            </a:endParaRPr>
          </a:p>
        </p:txBody>
      </p:sp>
      <p:sp>
        <p:nvSpPr>
          <p:cNvPr id="22" name="TextBox 21">
            <a:extLst>
              <a:ext uri="{FF2B5EF4-FFF2-40B4-BE49-F238E27FC236}">
                <a16:creationId xmlns:a16="http://schemas.microsoft.com/office/drawing/2014/main" id="{288F6F88-7E5F-F733-1009-97B048DBAF02}"/>
              </a:ext>
            </a:extLst>
          </p:cNvPr>
          <p:cNvSpPr txBox="1"/>
          <p:nvPr/>
        </p:nvSpPr>
        <p:spPr>
          <a:xfrm>
            <a:off x="2721346" y="4217487"/>
            <a:ext cx="583814" cy="369332"/>
          </a:xfrm>
          <a:prstGeom prst="rect">
            <a:avLst/>
          </a:prstGeom>
          <a:noFill/>
        </p:spPr>
        <p:txBody>
          <a:bodyPr wrap="none" rtlCol="0">
            <a:spAutoFit/>
          </a:bodyPr>
          <a:lstStyle/>
          <a:p>
            <a:r>
              <a:rPr lang="en-GB" dirty="0">
                <a:solidFill>
                  <a:srgbClr val="002060"/>
                </a:solidFill>
              </a:rPr>
              <a:t>97%</a:t>
            </a:r>
            <a:endParaRPr lang="en-AU" dirty="0">
              <a:solidFill>
                <a:srgbClr val="002060"/>
              </a:solidFill>
            </a:endParaRPr>
          </a:p>
        </p:txBody>
      </p:sp>
      <p:sp>
        <p:nvSpPr>
          <p:cNvPr id="23" name="TextBox 22">
            <a:extLst>
              <a:ext uri="{FF2B5EF4-FFF2-40B4-BE49-F238E27FC236}">
                <a16:creationId xmlns:a16="http://schemas.microsoft.com/office/drawing/2014/main" id="{BE241509-054D-4C15-3D82-5856FA7E439E}"/>
              </a:ext>
            </a:extLst>
          </p:cNvPr>
          <p:cNvSpPr txBox="1"/>
          <p:nvPr/>
        </p:nvSpPr>
        <p:spPr>
          <a:xfrm>
            <a:off x="3881031" y="4231378"/>
            <a:ext cx="593432" cy="369332"/>
          </a:xfrm>
          <a:prstGeom prst="rect">
            <a:avLst/>
          </a:prstGeom>
          <a:noFill/>
        </p:spPr>
        <p:txBody>
          <a:bodyPr wrap="none" rtlCol="0">
            <a:spAutoFit/>
          </a:bodyPr>
          <a:lstStyle/>
          <a:p>
            <a:r>
              <a:rPr lang="en-GB" dirty="0">
                <a:solidFill>
                  <a:srgbClr val="002060"/>
                </a:solidFill>
              </a:rPr>
              <a:t>2.17</a:t>
            </a:r>
            <a:endParaRPr lang="en-AU" dirty="0">
              <a:solidFill>
                <a:srgbClr val="002060"/>
              </a:solidFill>
            </a:endParaRPr>
          </a:p>
        </p:txBody>
      </p:sp>
      <p:sp>
        <p:nvSpPr>
          <p:cNvPr id="24" name="TextBox 23">
            <a:extLst>
              <a:ext uri="{FF2B5EF4-FFF2-40B4-BE49-F238E27FC236}">
                <a16:creationId xmlns:a16="http://schemas.microsoft.com/office/drawing/2014/main" id="{C2E90664-D46A-3365-9C64-C0E5A7F323F8}"/>
              </a:ext>
            </a:extLst>
          </p:cNvPr>
          <p:cNvSpPr txBox="1"/>
          <p:nvPr/>
        </p:nvSpPr>
        <p:spPr>
          <a:xfrm>
            <a:off x="10175965" y="4217487"/>
            <a:ext cx="1721946" cy="646331"/>
          </a:xfrm>
          <a:prstGeom prst="rect">
            <a:avLst/>
          </a:prstGeom>
          <a:noFill/>
        </p:spPr>
        <p:txBody>
          <a:bodyPr wrap="none" rtlCol="0">
            <a:spAutoFit/>
          </a:bodyPr>
          <a:lstStyle/>
          <a:p>
            <a:r>
              <a:rPr lang="en-GB" dirty="0">
                <a:solidFill>
                  <a:srgbClr val="002060"/>
                </a:solidFill>
              </a:rPr>
              <a:t>(0.1783, 0.2217)</a:t>
            </a:r>
          </a:p>
          <a:p>
            <a:r>
              <a:rPr lang="en-GB" dirty="0">
                <a:solidFill>
                  <a:srgbClr val="002060"/>
                </a:solidFill>
              </a:rPr>
              <a:t>(0.7783, 0.8217)</a:t>
            </a:r>
            <a:endParaRPr lang="en-AU" dirty="0">
              <a:solidFill>
                <a:srgbClr val="002060"/>
              </a:solidFill>
            </a:endParaRPr>
          </a:p>
        </p:txBody>
      </p:sp>
      <p:sp>
        <p:nvSpPr>
          <p:cNvPr id="25" name="TextBox 24">
            <a:extLst>
              <a:ext uri="{FF2B5EF4-FFF2-40B4-BE49-F238E27FC236}">
                <a16:creationId xmlns:a16="http://schemas.microsoft.com/office/drawing/2014/main" id="{C68A851F-2043-6BE7-E365-94807BC47C6E}"/>
              </a:ext>
            </a:extLst>
          </p:cNvPr>
          <p:cNvSpPr txBox="1"/>
          <p:nvPr/>
        </p:nvSpPr>
        <p:spPr>
          <a:xfrm>
            <a:off x="10165307" y="5030946"/>
            <a:ext cx="1955985" cy="369332"/>
          </a:xfrm>
          <a:prstGeom prst="rect">
            <a:avLst/>
          </a:prstGeom>
          <a:noFill/>
        </p:spPr>
        <p:txBody>
          <a:bodyPr wrap="none" rtlCol="0">
            <a:spAutoFit/>
          </a:bodyPr>
          <a:lstStyle/>
          <a:p>
            <a:r>
              <a:rPr lang="en-GB" dirty="0">
                <a:solidFill>
                  <a:srgbClr val="002060"/>
                </a:solidFill>
              </a:rPr>
              <a:t>(0.54628, 0.65372)</a:t>
            </a:r>
            <a:endParaRPr lang="en-AU" dirty="0">
              <a:solidFill>
                <a:srgbClr val="002060"/>
              </a:solidFill>
            </a:endParaRPr>
          </a:p>
        </p:txBody>
      </p:sp>
      <p:sp>
        <p:nvSpPr>
          <p:cNvPr id="26" name="TextBox 25">
            <a:extLst>
              <a:ext uri="{FF2B5EF4-FFF2-40B4-BE49-F238E27FC236}">
                <a16:creationId xmlns:a16="http://schemas.microsoft.com/office/drawing/2014/main" id="{C9925938-61A4-A914-1AF1-F12053A273B9}"/>
              </a:ext>
            </a:extLst>
          </p:cNvPr>
          <p:cNvSpPr txBox="1"/>
          <p:nvPr/>
        </p:nvSpPr>
        <p:spPr>
          <a:xfrm>
            <a:off x="5731395" y="5043906"/>
            <a:ext cx="944489" cy="369332"/>
          </a:xfrm>
          <a:prstGeom prst="rect">
            <a:avLst/>
          </a:prstGeom>
          <a:noFill/>
        </p:spPr>
        <p:txBody>
          <a:bodyPr wrap="none" rtlCol="0">
            <a:spAutoFit/>
          </a:bodyPr>
          <a:lstStyle/>
          <a:p>
            <a:r>
              <a:rPr lang="en-GB" dirty="0">
                <a:solidFill>
                  <a:srgbClr val="002060"/>
                </a:solidFill>
              </a:rPr>
              <a:t>0.03266</a:t>
            </a:r>
            <a:endParaRPr lang="en-AU" dirty="0">
              <a:solidFill>
                <a:srgbClr val="002060"/>
              </a:solidFill>
            </a:endParaRPr>
          </a:p>
        </p:txBody>
      </p:sp>
      <p:sp>
        <p:nvSpPr>
          <p:cNvPr id="27" name="TextBox 26">
            <a:extLst>
              <a:ext uri="{FF2B5EF4-FFF2-40B4-BE49-F238E27FC236}">
                <a16:creationId xmlns:a16="http://schemas.microsoft.com/office/drawing/2014/main" id="{10608178-07AC-6997-C58B-9D4ADB7329C5}"/>
              </a:ext>
            </a:extLst>
          </p:cNvPr>
          <p:cNvSpPr txBox="1"/>
          <p:nvPr/>
        </p:nvSpPr>
        <p:spPr>
          <a:xfrm>
            <a:off x="8204796" y="5043906"/>
            <a:ext cx="944489" cy="369332"/>
          </a:xfrm>
          <a:prstGeom prst="rect">
            <a:avLst/>
          </a:prstGeom>
          <a:noFill/>
        </p:spPr>
        <p:txBody>
          <a:bodyPr wrap="none" rtlCol="0">
            <a:spAutoFit/>
          </a:bodyPr>
          <a:lstStyle/>
          <a:p>
            <a:r>
              <a:rPr lang="en-GB" dirty="0">
                <a:solidFill>
                  <a:srgbClr val="002060"/>
                </a:solidFill>
              </a:rPr>
              <a:t>0.05372</a:t>
            </a:r>
            <a:endParaRPr lang="en-AU" dirty="0">
              <a:solidFill>
                <a:srgbClr val="002060"/>
              </a:solidFill>
            </a:endParaRPr>
          </a:p>
        </p:txBody>
      </p:sp>
      <p:sp>
        <p:nvSpPr>
          <p:cNvPr id="28" name="TextBox 27">
            <a:extLst>
              <a:ext uri="{FF2B5EF4-FFF2-40B4-BE49-F238E27FC236}">
                <a16:creationId xmlns:a16="http://schemas.microsoft.com/office/drawing/2014/main" id="{8E215C1E-1941-68E5-B0F7-EDB918F589DC}"/>
              </a:ext>
            </a:extLst>
          </p:cNvPr>
          <p:cNvSpPr txBox="1"/>
          <p:nvPr/>
        </p:nvSpPr>
        <p:spPr>
          <a:xfrm>
            <a:off x="2634260" y="5030946"/>
            <a:ext cx="583814" cy="369332"/>
          </a:xfrm>
          <a:prstGeom prst="rect">
            <a:avLst/>
          </a:prstGeom>
          <a:noFill/>
        </p:spPr>
        <p:txBody>
          <a:bodyPr wrap="none" rtlCol="0">
            <a:spAutoFit/>
          </a:bodyPr>
          <a:lstStyle/>
          <a:p>
            <a:r>
              <a:rPr lang="en-GB" dirty="0">
                <a:solidFill>
                  <a:srgbClr val="002060"/>
                </a:solidFill>
              </a:rPr>
              <a:t>90%</a:t>
            </a:r>
            <a:endParaRPr lang="en-AU" dirty="0">
              <a:solidFill>
                <a:srgbClr val="002060"/>
              </a:solidFill>
            </a:endParaRPr>
          </a:p>
        </p:txBody>
      </p:sp>
      <p:sp>
        <p:nvSpPr>
          <p:cNvPr id="29" name="TextBox 28">
            <a:extLst>
              <a:ext uri="{FF2B5EF4-FFF2-40B4-BE49-F238E27FC236}">
                <a16:creationId xmlns:a16="http://schemas.microsoft.com/office/drawing/2014/main" id="{4E1479B9-4DA2-A6E4-A19E-4F98B3C77EA6}"/>
              </a:ext>
            </a:extLst>
          </p:cNvPr>
          <p:cNvSpPr txBox="1"/>
          <p:nvPr/>
        </p:nvSpPr>
        <p:spPr>
          <a:xfrm>
            <a:off x="3721465" y="5838974"/>
            <a:ext cx="944489" cy="369332"/>
          </a:xfrm>
          <a:prstGeom prst="rect">
            <a:avLst/>
          </a:prstGeom>
          <a:noFill/>
        </p:spPr>
        <p:txBody>
          <a:bodyPr wrap="none" rtlCol="0">
            <a:spAutoFit/>
          </a:bodyPr>
          <a:lstStyle/>
          <a:p>
            <a:r>
              <a:rPr lang="en-GB" dirty="0">
                <a:solidFill>
                  <a:srgbClr val="002060"/>
                </a:solidFill>
              </a:rPr>
              <a:t>1.64483</a:t>
            </a:r>
            <a:endParaRPr lang="en-AU" dirty="0">
              <a:solidFill>
                <a:srgbClr val="002060"/>
              </a:solidFill>
            </a:endParaRPr>
          </a:p>
        </p:txBody>
      </p:sp>
      <p:sp>
        <p:nvSpPr>
          <p:cNvPr id="30" name="TextBox 29">
            <a:extLst>
              <a:ext uri="{FF2B5EF4-FFF2-40B4-BE49-F238E27FC236}">
                <a16:creationId xmlns:a16="http://schemas.microsoft.com/office/drawing/2014/main" id="{5A6CA9E1-CD1F-306C-8532-FB014CA688A7}"/>
              </a:ext>
            </a:extLst>
          </p:cNvPr>
          <p:cNvSpPr txBox="1"/>
          <p:nvPr/>
        </p:nvSpPr>
        <p:spPr>
          <a:xfrm>
            <a:off x="5818481" y="5822565"/>
            <a:ext cx="944489" cy="369332"/>
          </a:xfrm>
          <a:prstGeom prst="rect">
            <a:avLst/>
          </a:prstGeom>
          <a:noFill/>
        </p:spPr>
        <p:txBody>
          <a:bodyPr wrap="none" rtlCol="0">
            <a:spAutoFit/>
          </a:bodyPr>
          <a:lstStyle/>
          <a:p>
            <a:r>
              <a:rPr lang="en-GB" dirty="0">
                <a:solidFill>
                  <a:srgbClr val="002060"/>
                </a:solidFill>
              </a:rPr>
              <a:t>0.01633</a:t>
            </a:r>
            <a:endParaRPr lang="en-AU" dirty="0">
              <a:solidFill>
                <a:srgbClr val="002060"/>
              </a:solidFill>
            </a:endParaRPr>
          </a:p>
        </p:txBody>
      </p:sp>
      <p:sp>
        <p:nvSpPr>
          <p:cNvPr id="31" name="TextBox 30">
            <a:extLst>
              <a:ext uri="{FF2B5EF4-FFF2-40B4-BE49-F238E27FC236}">
                <a16:creationId xmlns:a16="http://schemas.microsoft.com/office/drawing/2014/main" id="{CF7FF873-9B56-9F25-829F-7F499CCE58A7}"/>
              </a:ext>
            </a:extLst>
          </p:cNvPr>
          <p:cNvSpPr txBox="1"/>
          <p:nvPr/>
        </p:nvSpPr>
        <p:spPr>
          <a:xfrm>
            <a:off x="8291882" y="5822565"/>
            <a:ext cx="944489" cy="369332"/>
          </a:xfrm>
          <a:prstGeom prst="rect">
            <a:avLst/>
          </a:prstGeom>
          <a:noFill/>
        </p:spPr>
        <p:txBody>
          <a:bodyPr wrap="none" rtlCol="0">
            <a:spAutoFit/>
          </a:bodyPr>
          <a:lstStyle/>
          <a:p>
            <a:r>
              <a:rPr lang="en-GB" dirty="0">
                <a:solidFill>
                  <a:srgbClr val="002060"/>
                </a:solidFill>
              </a:rPr>
              <a:t>0.02686</a:t>
            </a:r>
            <a:endParaRPr lang="en-AU" dirty="0">
              <a:solidFill>
                <a:srgbClr val="002060"/>
              </a:solidFill>
            </a:endParaRPr>
          </a:p>
        </p:txBody>
      </p:sp>
      <p:sp>
        <p:nvSpPr>
          <p:cNvPr id="32" name="TextBox 31">
            <a:extLst>
              <a:ext uri="{FF2B5EF4-FFF2-40B4-BE49-F238E27FC236}">
                <a16:creationId xmlns:a16="http://schemas.microsoft.com/office/drawing/2014/main" id="{B490490C-2451-F4F3-42EB-B6DEF6419939}"/>
              </a:ext>
            </a:extLst>
          </p:cNvPr>
          <p:cNvSpPr txBox="1"/>
          <p:nvPr/>
        </p:nvSpPr>
        <p:spPr>
          <a:xfrm>
            <a:off x="2721346" y="5809605"/>
            <a:ext cx="583814" cy="369332"/>
          </a:xfrm>
          <a:prstGeom prst="rect">
            <a:avLst/>
          </a:prstGeom>
          <a:noFill/>
        </p:spPr>
        <p:txBody>
          <a:bodyPr wrap="none" rtlCol="0">
            <a:spAutoFit/>
          </a:bodyPr>
          <a:lstStyle/>
          <a:p>
            <a:r>
              <a:rPr lang="en-GB" dirty="0">
                <a:solidFill>
                  <a:srgbClr val="002060"/>
                </a:solidFill>
              </a:rPr>
              <a:t>90%</a:t>
            </a:r>
            <a:endParaRPr lang="en-AU" dirty="0">
              <a:solidFill>
                <a:srgbClr val="002060"/>
              </a:solidFill>
            </a:endParaRPr>
          </a:p>
        </p:txBody>
      </p:sp>
      <p:sp>
        <p:nvSpPr>
          <p:cNvPr id="33" name="TextBox 32">
            <a:extLst>
              <a:ext uri="{FF2B5EF4-FFF2-40B4-BE49-F238E27FC236}">
                <a16:creationId xmlns:a16="http://schemas.microsoft.com/office/drawing/2014/main" id="{5CEEE05B-EBD3-082D-D488-4D2D8B0E380C}"/>
              </a:ext>
            </a:extLst>
          </p:cNvPr>
          <p:cNvSpPr txBox="1"/>
          <p:nvPr/>
        </p:nvSpPr>
        <p:spPr>
          <a:xfrm>
            <a:off x="201280" y="5044117"/>
            <a:ext cx="442750" cy="369332"/>
          </a:xfrm>
          <a:prstGeom prst="rect">
            <a:avLst/>
          </a:prstGeom>
          <a:noFill/>
        </p:spPr>
        <p:txBody>
          <a:bodyPr wrap="none" rtlCol="0">
            <a:spAutoFit/>
          </a:bodyPr>
          <a:lstStyle/>
          <a:p>
            <a:r>
              <a:rPr lang="en-GB" b="1" dirty="0">
                <a:solidFill>
                  <a:srgbClr val="002060"/>
                </a:solidFill>
              </a:rPr>
              <a:t>(a)</a:t>
            </a:r>
            <a:endParaRPr lang="en-AU" b="1" dirty="0">
              <a:solidFill>
                <a:srgbClr val="002060"/>
              </a:solidFill>
            </a:endParaRPr>
          </a:p>
        </p:txBody>
      </p:sp>
      <p:sp>
        <p:nvSpPr>
          <p:cNvPr id="34" name="TextBox 33">
            <a:extLst>
              <a:ext uri="{FF2B5EF4-FFF2-40B4-BE49-F238E27FC236}">
                <a16:creationId xmlns:a16="http://schemas.microsoft.com/office/drawing/2014/main" id="{2F4AED10-BCF5-07C9-4325-38F34181A1DF}"/>
              </a:ext>
            </a:extLst>
          </p:cNvPr>
          <p:cNvSpPr txBox="1"/>
          <p:nvPr/>
        </p:nvSpPr>
        <p:spPr>
          <a:xfrm>
            <a:off x="201280" y="5882055"/>
            <a:ext cx="452368" cy="369332"/>
          </a:xfrm>
          <a:prstGeom prst="rect">
            <a:avLst/>
          </a:prstGeom>
          <a:noFill/>
        </p:spPr>
        <p:txBody>
          <a:bodyPr wrap="none" rtlCol="0">
            <a:spAutoFit/>
          </a:bodyPr>
          <a:lstStyle/>
          <a:p>
            <a:r>
              <a:rPr lang="en-GB" b="1" dirty="0">
                <a:solidFill>
                  <a:srgbClr val="002060"/>
                </a:solidFill>
              </a:rPr>
              <a:t>(b)</a:t>
            </a:r>
            <a:endParaRPr lang="en-AU" b="1" dirty="0">
              <a:solidFill>
                <a:srgbClr val="002060"/>
              </a:solidFill>
            </a:endParaRPr>
          </a:p>
        </p:txBody>
      </p:sp>
    </p:spTree>
    <p:extLst>
      <p:ext uri="{BB962C8B-B14F-4D97-AF65-F5344CB8AC3E}">
        <p14:creationId xmlns:p14="http://schemas.microsoft.com/office/powerpoint/2010/main" val="168905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3"/>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0070C0"/>
      </a:accent1>
      <a:accent2>
        <a:srgbClr val="0070C0"/>
      </a:accent2>
      <a:accent3>
        <a:srgbClr val="A5A5A5"/>
      </a:accent3>
      <a:accent4>
        <a:srgbClr val="002060"/>
      </a:accent4>
      <a:accent5>
        <a:srgbClr val="4472C4"/>
      </a:accent5>
      <a:accent6>
        <a:srgbClr val="70AD47"/>
      </a:accent6>
      <a:hlink>
        <a:srgbClr val="0563C1"/>
      </a:hlink>
      <a:folHlink>
        <a:srgbClr val="034A9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32328</TotalTime>
  <Words>2582</Words>
  <Application>Microsoft Office PowerPoint</Application>
  <PresentationFormat>Widescreen</PresentationFormat>
  <Paragraphs>276</Paragraphs>
  <Slides>23</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1D</dc:title>
  <dc:creator>l k</dc:creator>
  <cp:lastModifiedBy>TAN Mei Yi [Harrisdale Senior High School]</cp:lastModifiedBy>
  <cp:revision>667</cp:revision>
  <dcterms:created xsi:type="dcterms:W3CDTF">2020-02-17T13:56:23Z</dcterms:created>
  <dcterms:modified xsi:type="dcterms:W3CDTF">2023-08-17T00:39:21Z</dcterms:modified>
</cp:coreProperties>
</file>