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6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92" r:id="rId2"/>
    <p:sldId id="429" r:id="rId3"/>
    <p:sldId id="430" r:id="rId4"/>
    <p:sldId id="423" r:id="rId5"/>
    <p:sldId id="442" r:id="rId6"/>
    <p:sldId id="443" r:id="rId7"/>
    <p:sldId id="455" r:id="rId8"/>
    <p:sldId id="456" r:id="rId9"/>
    <p:sldId id="457" r:id="rId10"/>
    <p:sldId id="444" r:id="rId11"/>
    <p:sldId id="446" r:id="rId12"/>
    <p:sldId id="458" r:id="rId13"/>
    <p:sldId id="460" r:id="rId14"/>
    <p:sldId id="459" r:id="rId15"/>
    <p:sldId id="28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AB3993-2FEB-47FB-BBF0-259B0AD3024D}" v="1823" dt="2022-11-22T03:56:20.6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0" y="21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 Mei Yi [Harrisdale Senior High School]" userId="f9f029c9-d743-4d60-9f2c-e74bdec1ab07" providerId="ADAL" clId="{56327DEB-18D1-454C-A2AD-0B590320F0F3}"/>
    <pc:docChg chg="undo custSel modSld">
      <pc:chgData name="TAN Mei Yi [Harrisdale Senior High School]" userId="f9f029c9-d743-4d60-9f2c-e74bdec1ab07" providerId="ADAL" clId="{56327DEB-18D1-454C-A2AD-0B590320F0F3}" dt="2022-09-05T06:36:46.349" v="233" actId="20577"/>
      <pc:docMkLst>
        <pc:docMk/>
      </pc:docMkLst>
      <pc:sldChg chg="delSp modSp mod">
        <pc:chgData name="TAN Mei Yi [Harrisdale Senior High School]" userId="f9f029c9-d743-4d60-9f2c-e74bdec1ab07" providerId="ADAL" clId="{56327DEB-18D1-454C-A2AD-0B590320F0F3}" dt="2022-09-01T06:22:12.626" v="1" actId="14100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56327DEB-18D1-454C-A2AD-0B590320F0F3}" dt="2022-09-01T06:22:12.626" v="1" actId="14100"/>
          <ac:spMkLst>
            <pc:docMk/>
            <pc:sldMk cId="2226349418" sldId="292"/>
            <ac:spMk id="22" creationId="{046BE2BE-401B-43B6-9F59-E6AE635E14BD}"/>
          </ac:spMkLst>
        </pc:spChg>
        <pc:grpChg chg="del">
          <ac:chgData name="TAN Mei Yi [Harrisdale Senior High School]" userId="f9f029c9-d743-4d60-9f2c-e74bdec1ab07" providerId="ADAL" clId="{56327DEB-18D1-454C-A2AD-0B590320F0F3}" dt="2022-09-01T06:22:10.205" v="0" actId="478"/>
          <ac:grpSpMkLst>
            <pc:docMk/>
            <pc:sldMk cId="2226349418" sldId="292"/>
            <ac:grpSpMk id="23" creationId="{A4BEE6A2-556E-47EB-BE0D-1D5CA4374488}"/>
          </ac:grpSpMkLst>
        </pc:grpChg>
        <pc:grpChg chg="del">
          <ac:chgData name="TAN Mei Yi [Harrisdale Senior High School]" userId="f9f029c9-d743-4d60-9f2c-e74bdec1ab07" providerId="ADAL" clId="{56327DEB-18D1-454C-A2AD-0B590320F0F3}" dt="2022-09-01T06:22:10.205" v="0" actId="478"/>
          <ac:grpSpMkLst>
            <pc:docMk/>
            <pc:sldMk cId="2226349418" sldId="292"/>
            <ac:grpSpMk id="26" creationId="{ED8F7365-FCBE-4876-B626-49EB1AB0C0AF}"/>
          </ac:grpSpMkLst>
        </pc:grpChg>
      </pc:sldChg>
      <pc:sldChg chg="addSp modSp mod modAnim">
        <pc:chgData name="TAN Mei Yi [Harrisdale Senior High School]" userId="f9f029c9-d743-4d60-9f2c-e74bdec1ab07" providerId="ADAL" clId="{56327DEB-18D1-454C-A2AD-0B590320F0F3}" dt="2022-09-01T06:28:00.153" v="146"/>
        <pc:sldMkLst>
          <pc:docMk/>
          <pc:sldMk cId="43229593" sldId="422"/>
        </pc:sldMkLst>
        <pc:spChg chg="add mod">
          <ac:chgData name="TAN Mei Yi [Harrisdale Senior High School]" userId="f9f029c9-d743-4d60-9f2c-e74bdec1ab07" providerId="ADAL" clId="{56327DEB-18D1-454C-A2AD-0B590320F0F3}" dt="2022-09-01T06:27:16.481" v="140" actId="1076"/>
          <ac:spMkLst>
            <pc:docMk/>
            <pc:sldMk cId="43229593" sldId="422"/>
            <ac:spMk id="3" creationId="{CA34A4B2-FD2B-F3DA-4322-704B27BBA4B9}"/>
          </ac:spMkLst>
        </pc:spChg>
        <pc:spChg chg="mod">
          <ac:chgData name="TAN Mei Yi [Harrisdale Senior High School]" userId="f9f029c9-d743-4d60-9f2c-e74bdec1ab07" providerId="ADAL" clId="{56327DEB-18D1-454C-A2AD-0B590320F0F3}" dt="2022-09-01T06:27:13.377" v="139" actId="1076"/>
          <ac:spMkLst>
            <pc:docMk/>
            <pc:sldMk cId="43229593" sldId="422"/>
            <ac:spMk id="5" creationId="{00000000-0000-0000-0000-000000000000}"/>
          </ac:spMkLst>
        </pc:spChg>
        <pc:spChg chg="add mod">
          <ac:chgData name="TAN Mei Yi [Harrisdale Senior High School]" userId="f9f029c9-d743-4d60-9f2c-e74bdec1ab07" providerId="ADAL" clId="{56327DEB-18D1-454C-A2AD-0B590320F0F3}" dt="2022-09-01T06:27:20.513" v="141" actId="1076"/>
          <ac:spMkLst>
            <pc:docMk/>
            <pc:sldMk cId="43229593" sldId="422"/>
            <ac:spMk id="6" creationId="{9E778238-1302-4FD0-B567-916C01349D8F}"/>
          </ac:spMkLst>
        </pc:spChg>
        <pc:spChg chg="add mod">
          <ac:chgData name="TAN Mei Yi [Harrisdale Senior High School]" userId="f9f029c9-d743-4d60-9f2c-e74bdec1ab07" providerId="ADAL" clId="{56327DEB-18D1-454C-A2AD-0B590320F0F3}" dt="2022-09-01T06:27:49.755" v="144" actId="20577"/>
          <ac:spMkLst>
            <pc:docMk/>
            <pc:sldMk cId="43229593" sldId="422"/>
            <ac:spMk id="7" creationId="{FED0FB5F-9558-AC51-C84A-2006B4C09275}"/>
          </ac:spMkLst>
        </pc:spChg>
        <pc:spChg chg="mod">
          <ac:chgData name="TAN Mei Yi [Harrisdale Senior High School]" userId="f9f029c9-d743-4d60-9f2c-e74bdec1ab07" providerId="ADAL" clId="{56327DEB-18D1-454C-A2AD-0B590320F0F3}" dt="2022-09-01T06:27:13.377" v="139" actId="1076"/>
          <ac:spMkLst>
            <pc:docMk/>
            <pc:sldMk cId="43229593" sldId="422"/>
            <ac:spMk id="14" creationId="{00000000-0000-0000-0000-000000000000}"/>
          </ac:spMkLst>
        </pc:spChg>
        <pc:spChg chg="mod">
          <ac:chgData name="TAN Mei Yi [Harrisdale Senior High School]" userId="f9f029c9-d743-4d60-9f2c-e74bdec1ab07" providerId="ADAL" clId="{56327DEB-18D1-454C-A2AD-0B590320F0F3}" dt="2022-09-01T06:27:13.377" v="139" actId="1076"/>
          <ac:spMkLst>
            <pc:docMk/>
            <pc:sldMk cId="43229593" sldId="422"/>
            <ac:spMk id="18" creationId="{00000000-0000-0000-0000-000000000000}"/>
          </ac:spMkLst>
        </pc:spChg>
        <pc:spChg chg="mod">
          <ac:chgData name="TAN Mei Yi [Harrisdale Senior High School]" userId="f9f029c9-d743-4d60-9f2c-e74bdec1ab07" providerId="ADAL" clId="{56327DEB-18D1-454C-A2AD-0B590320F0F3}" dt="2022-09-01T06:27:13.377" v="139" actId="1076"/>
          <ac:spMkLst>
            <pc:docMk/>
            <pc:sldMk cId="43229593" sldId="422"/>
            <ac:spMk id="19" creationId="{00000000-0000-0000-0000-000000000000}"/>
          </ac:spMkLst>
        </pc:spChg>
        <pc:spChg chg="mod">
          <ac:chgData name="TAN Mei Yi [Harrisdale Senior High School]" userId="f9f029c9-d743-4d60-9f2c-e74bdec1ab07" providerId="ADAL" clId="{56327DEB-18D1-454C-A2AD-0B590320F0F3}" dt="2022-09-01T06:27:13.377" v="139" actId="1076"/>
          <ac:spMkLst>
            <pc:docMk/>
            <pc:sldMk cId="43229593" sldId="422"/>
            <ac:spMk id="20" creationId="{00000000-0000-0000-0000-000000000000}"/>
          </ac:spMkLst>
        </pc:spChg>
        <pc:spChg chg="mod">
          <ac:chgData name="TAN Mei Yi [Harrisdale Senior High School]" userId="f9f029c9-d743-4d60-9f2c-e74bdec1ab07" providerId="ADAL" clId="{56327DEB-18D1-454C-A2AD-0B590320F0F3}" dt="2022-09-01T06:27:13.377" v="139" actId="1076"/>
          <ac:spMkLst>
            <pc:docMk/>
            <pc:sldMk cId="43229593" sldId="422"/>
            <ac:spMk id="21" creationId="{00000000-0000-0000-0000-000000000000}"/>
          </ac:spMkLst>
        </pc:spChg>
        <pc:graphicFrameChg chg="mod modGraphic">
          <ac:chgData name="TAN Mei Yi [Harrisdale Senior High School]" userId="f9f029c9-d743-4d60-9f2c-e74bdec1ab07" providerId="ADAL" clId="{56327DEB-18D1-454C-A2AD-0B590320F0F3}" dt="2022-09-01T06:27:02.586" v="138" actId="14734"/>
          <ac:graphicFrameMkLst>
            <pc:docMk/>
            <pc:sldMk cId="43229593" sldId="422"/>
            <ac:graphicFrameMk id="4" creationId="{00000000-0000-0000-0000-000000000000}"/>
          </ac:graphicFrameMkLst>
        </pc:graphicFrameChg>
      </pc:sldChg>
      <pc:sldChg chg="modSp">
        <pc:chgData name="TAN Mei Yi [Harrisdale Senior High School]" userId="f9f029c9-d743-4d60-9f2c-e74bdec1ab07" providerId="ADAL" clId="{56327DEB-18D1-454C-A2AD-0B590320F0F3}" dt="2022-09-05T06:13:44.212" v="228" actId="20577"/>
        <pc:sldMkLst>
          <pc:docMk/>
          <pc:sldMk cId="3631935712" sldId="423"/>
        </pc:sldMkLst>
        <pc:spChg chg="mod">
          <ac:chgData name="TAN Mei Yi [Harrisdale Senior High School]" userId="f9f029c9-d743-4d60-9f2c-e74bdec1ab07" providerId="ADAL" clId="{56327DEB-18D1-454C-A2AD-0B590320F0F3}" dt="2022-09-05T06:13:21.333" v="209" actId="20577"/>
          <ac:spMkLst>
            <pc:docMk/>
            <pc:sldMk cId="3631935712" sldId="423"/>
            <ac:spMk id="7" creationId="{00000000-0000-0000-0000-000000000000}"/>
          </ac:spMkLst>
        </pc:spChg>
        <pc:spChg chg="mod">
          <ac:chgData name="TAN Mei Yi [Harrisdale Senior High School]" userId="f9f029c9-d743-4d60-9f2c-e74bdec1ab07" providerId="ADAL" clId="{56327DEB-18D1-454C-A2AD-0B590320F0F3}" dt="2022-09-05T06:13:30.732" v="219" actId="20577"/>
          <ac:spMkLst>
            <pc:docMk/>
            <pc:sldMk cId="3631935712" sldId="423"/>
            <ac:spMk id="11" creationId="{00000000-0000-0000-0000-000000000000}"/>
          </ac:spMkLst>
        </pc:spChg>
        <pc:spChg chg="mod">
          <ac:chgData name="TAN Mei Yi [Harrisdale Senior High School]" userId="f9f029c9-d743-4d60-9f2c-e74bdec1ab07" providerId="ADAL" clId="{56327DEB-18D1-454C-A2AD-0B590320F0F3}" dt="2022-09-05T06:13:23.865" v="210" actId="20577"/>
          <ac:spMkLst>
            <pc:docMk/>
            <pc:sldMk cId="3631935712" sldId="423"/>
            <ac:spMk id="12" creationId="{00000000-0000-0000-0000-000000000000}"/>
          </ac:spMkLst>
        </pc:spChg>
        <pc:spChg chg="mod">
          <ac:chgData name="TAN Mei Yi [Harrisdale Senior High School]" userId="f9f029c9-d743-4d60-9f2c-e74bdec1ab07" providerId="ADAL" clId="{56327DEB-18D1-454C-A2AD-0B590320F0F3}" dt="2022-09-05T06:13:33.685" v="220" actId="20577"/>
          <ac:spMkLst>
            <pc:docMk/>
            <pc:sldMk cId="3631935712" sldId="423"/>
            <ac:spMk id="16" creationId="{00000000-0000-0000-0000-000000000000}"/>
          </ac:spMkLst>
        </pc:spChg>
        <pc:spChg chg="mod">
          <ac:chgData name="TAN Mei Yi [Harrisdale Senior High School]" userId="f9f029c9-d743-4d60-9f2c-e74bdec1ab07" providerId="ADAL" clId="{56327DEB-18D1-454C-A2AD-0B590320F0F3}" dt="2022-09-05T06:13:40.377" v="227" actId="20577"/>
          <ac:spMkLst>
            <pc:docMk/>
            <pc:sldMk cId="3631935712" sldId="423"/>
            <ac:spMk id="17" creationId="{00000000-0000-0000-0000-000000000000}"/>
          </ac:spMkLst>
        </pc:spChg>
        <pc:spChg chg="mod">
          <ac:chgData name="TAN Mei Yi [Harrisdale Senior High School]" userId="f9f029c9-d743-4d60-9f2c-e74bdec1ab07" providerId="ADAL" clId="{56327DEB-18D1-454C-A2AD-0B590320F0F3}" dt="2022-09-05T06:13:44.212" v="228" actId="20577"/>
          <ac:spMkLst>
            <pc:docMk/>
            <pc:sldMk cId="3631935712" sldId="423"/>
            <ac:spMk id="18" creationId="{00000000-0000-0000-0000-000000000000}"/>
          </ac:spMkLst>
        </pc:spChg>
      </pc:sldChg>
      <pc:sldChg chg="addSp modSp mod modAnim">
        <pc:chgData name="TAN Mei Yi [Harrisdale Senior High School]" userId="f9f029c9-d743-4d60-9f2c-e74bdec1ab07" providerId="ADAL" clId="{56327DEB-18D1-454C-A2AD-0B590320F0F3}" dt="2022-09-01T06:28:51.668" v="168" actId="1076"/>
        <pc:sldMkLst>
          <pc:docMk/>
          <pc:sldMk cId="3786763847" sldId="429"/>
        </pc:sldMkLst>
        <pc:spChg chg="add mod">
          <ac:chgData name="TAN Mei Yi [Harrisdale Senior High School]" userId="f9f029c9-d743-4d60-9f2c-e74bdec1ab07" providerId="ADAL" clId="{56327DEB-18D1-454C-A2AD-0B590320F0F3}" dt="2022-09-01T06:28:51.668" v="168" actId="1076"/>
          <ac:spMkLst>
            <pc:docMk/>
            <pc:sldMk cId="3786763847" sldId="429"/>
            <ac:spMk id="3" creationId="{31AD637F-2D5D-B2F2-5CAD-353BB08059C5}"/>
          </ac:spMkLst>
        </pc:spChg>
        <pc:graphicFrameChg chg="mod modGraphic">
          <ac:chgData name="TAN Mei Yi [Harrisdale Senior High School]" userId="f9f029c9-d743-4d60-9f2c-e74bdec1ab07" providerId="ADAL" clId="{56327DEB-18D1-454C-A2AD-0B590320F0F3}" dt="2022-09-01T06:28:33.636" v="159" actId="20577"/>
          <ac:graphicFrameMkLst>
            <pc:docMk/>
            <pc:sldMk cId="3786763847" sldId="429"/>
            <ac:graphicFrameMk id="4" creationId="{00000000-0000-0000-0000-000000000000}"/>
          </ac:graphicFrameMkLst>
        </pc:graphicFrameChg>
      </pc:sldChg>
      <pc:sldChg chg="modSp mod">
        <pc:chgData name="TAN Mei Yi [Harrisdale Senior High School]" userId="f9f029c9-d743-4d60-9f2c-e74bdec1ab07" providerId="ADAL" clId="{56327DEB-18D1-454C-A2AD-0B590320F0F3}" dt="2022-09-01T06:29:34.844" v="191" actId="114"/>
        <pc:sldMkLst>
          <pc:docMk/>
          <pc:sldMk cId="3841289033" sldId="430"/>
        </pc:sldMkLst>
        <pc:spChg chg="mod">
          <ac:chgData name="TAN Mei Yi [Harrisdale Senior High School]" userId="f9f029c9-d743-4d60-9f2c-e74bdec1ab07" providerId="ADAL" clId="{56327DEB-18D1-454C-A2AD-0B590320F0F3}" dt="2022-09-01T06:29:20.957" v="188" actId="1076"/>
          <ac:spMkLst>
            <pc:docMk/>
            <pc:sldMk cId="3841289033" sldId="430"/>
            <ac:spMk id="13" creationId="{00000000-0000-0000-0000-000000000000}"/>
          </ac:spMkLst>
        </pc:spChg>
        <pc:spChg chg="mod">
          <ac:chgData name="TAN Mei Yi [Harrisdale Senior High School]" userId="f9f029c9-d743-4d60-9f2c-e74bdec1ab07" providerId="ADAL" clId="{56327DEB-18D1-454C-A2AD-0B590320F0F3}" dt="2022-09-01T06:29:20.957" v="188" actId="1076"/>
          <ac:spMkLst>
            <pc:docMk/>
            <pc:sldMk cId="3841289033" sldId="430"/>
            <ac:spMk id="15" creationId="{00000000-0000-0000-0000-000000000000}"/>
          </ac:spMkLst>
        </pc:spChg>
        <pc:spChg chg="mod">
          <ac:chgData name="TAN Mei Yi [Harrisdale Senior High School]" userId="f9f029c9-d743-4d60-9f2c-e74bdec1ab07" providerId="ADAL" clId="{56327DEB-18D1-454C-A2AD-0B590320F0F3}" dt="2022-09-01T06:29:20.957" v="188" actId="1076"/>
          <ac:spMkLst>
            <pc:docMk/>
            <pc:sldMk cId="3841289033" sldId="430"/>
            <ac:spMk id="16" creationId="{00000000-0000-0000-0000-000000000000}"/>
          </ac:spMkLst>
        </pc:spChg>
        <pc:spChg chg="mod">
          <ac:chgData name="TAN Mei Yi [Harrisdale Senior High School]" userId="f9f029c9-d743-4d60-9f2c-e74bdec1ab07" providerId="ADAL" clId="{56327DEB-18D1-454C-A2AD-0B590320F0F3}" dt="2022-09-01T06:29:34.844" v="191" actId="114"/>
          <ac:spMkLst>
            <pc:docMk/>
            <pc:sldMk cId="3841289033" sldId="430"/>
            <ac:spMk id="19" creationId="{00000000-0000-0000-0000-000000000000}"/>
          </ac:spMkLst>
        </pc:spChg>
        <pc:spChg chg="mod">
          <ac:chgData name="TAN Mei Yi [Harrisdale Senior High School]" userId="f9f029c9-d743-4d60-9f2c-e74bdec1ab07" providerId="ADAL" clId="{56327DEB-18D1-454C-A2AD-0B590320F0F3}" dt="2022-09-01T06:29:25.090" v="189" actId="1076"/>
          <ac:spMkLst>
            <pc:docMk/>
            <pc:sldMk cId="3841289033" sldId="430"/>
            <ac:spMk id="20" creationId="{00000000-0000-0000-0000-000000000000}"/>
          </ac:spMkLst>
        </pc:spChg>
        <pc:spChg chg="mod">
          <ac:chgData name="TAN Mei Yi [Harrisdale Senior High School]" userId="f9f029c9-d743-4d60-9f2c-e74bdec1ab07" providerId="ADAL" clId="{56327DEB-18D1-454C-A2AD-0B590320F0F3}" dt="2022-09-01T06:29:20.957" v="188" actId="1076"/>
          <ac:spMkLst>
            <pc:docMk/>
            <pc:sldMk cId="3841289033" sldId="430"/>
            <ac:spMk id="21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56327DEB-18D1-454C-A2AD-0B590320F0F3}" dt="2022-09-05T06:36:46.349" v="233" actId="20577"/>
        <pc:sldMkLst>
          <pc:docMk/>
          <pc:sldMk cId="3125159674" sldId="438"/>
        </pc:sldMkLst>
        <pc:spChg chg="mod">
          <ac:chgData name="TAN Mei Yi [Harrisdale Senior High School]" userId="f9f029c9-d743-4d60-9f2c-e74bdec1ab07" providerId="ADAL" clId="{56327DEB-18D1-454C-A2AD-0B590320F0F3}" dt="2022-09-05T06:36:46.349" v="233" actId="20577"/>
          <ac:spMkLst>
            <pc:docMk/>
            <pc:sldMk cId="3125159674" sldId="438"/>
            <ac:spMk id="26" creationId="{00000000-0000-0000-0000-000000000000}"/>
          </ac:spMkLst>
        </pc:spChg>
        <pc:picChg chg="mod">
          <ac:chgData name="TAN Mei Yi [Harrisdale Senior High School]" userId="f9f029c9-d743-4d60-9f2c-e74bdec1ab07" providerId="ADAL" clId="{56327DEB-18D1-454C-A2AD-0B590320F0F3}" dt="2022-09-01T06:30:31.038" v="194" actId="14100"/>
          <ac:picMkLst>
            <pc:docMk/>
            <pc:sldMk cId="3125159674" sldId="438"/>
            <ac:picMk id="3" creationId="{00000000-0000-0000-0000-000000000000}"/>
          </ac:picMkLst>
        </pc:picChg>
      </pc:sldChg>
    </pc:docChg>
  </pc:docChgLst>
  <pc:docChgLst>
    <pc:chgData name="TAN Mei Yi [Harrisdale Senior High School]" userId="f9f029c9-d743-4d60-9f2c-e74bdec1ab07" providerId="ADAL" clId="{B6AB3993-2FEB-47FB-BBF0-259B0AD3024D}"/>
    <pc:docChg chg="undo custSel addSld delSld modSld sldOrd">
      <pc:chgData name="TAN Mei Yi [Harrisdale Senior High School]" userId="f9f029c9-d743-4d60-9f2c-e74bdec1ab07" providerId="ADAL" clId="{B6AB3993-2FEB-47FB-BBF0-259B0AD3024D}" dt="2022-11-22T03:56:20.671" v="2221" actId="20577"/>
      <pc:docMkLst>
        <pc:docMk/>
      </pc:docMkLst>
      <pc:sldChg chg="modSp mod">
        <pc:chgData name="TAN Mei Yi [Harrisdale Senior High School]" userId="f9f029c9-d743-4d60-9f2c-e74bdec1ab07" providerId="ADAL" clId="{B6AB3993-2FEB-47FB-BBF0-259B0AD3024D}" dt="2022-11-15T05:46:04.083" v="876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B6AB3993-2FEB-47FB-BBF0-259B0AD3024D}" dt="2022-11-15T05:46:04.083" v="876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del">
        <pc:chgData name="TAN Mei Yi [Harrisdale Senior High School]" userId="f9f029c9-d743-4d60-9f2c-e74bdec1ab07" providerId="ADAL" clId="{B6AB3993-2FEB-47FB-BBF0-259B0AD3024D}" dt="2022-11-15T05:20:58.164" v="0" actId="47"/>
        <pc:sldMkLst>
          <pc:docMk/>
          <pc:sldMk cId="43229593" sldId="422"/>
        </pc:sldMkLst>
      </pc:sldChg>
      <pc:sldChg chg="addSp delSp modSp mod delAnim modAnim">
        <pc:chgData name="TAN Mei Yi [Harrisdale Senior High School]" userId="f9f029c9-d743-4d60-9f2c-e74bdec1ab07" providerId="ADAL" clId="{B6AB3993-2FEB-47FB-BBF0-259B0AD3024D}" dt="2022-11-16T00:24:28.364" v="1002" actId="14100"/>
        <pc:sldMkLst>
          <pc:docMk/>
          <pc:sldMk cId="3631935712" sldId="423"/>
        </pc:sldMkLst>
        <pc:spChg chg="add mod">
          <ac:chgData name="TAN Mei Yi [Harrisdale Senior High School]" userId="f9f029c9-d743-4d60-9f2c-e74bdec1ab07" providerId="ADAL" clId="{B6AB3993-2FEB-47FB-BBF0-259B0AD3024D}" dt="2022-11-15T05:26:39.622" v="240" actId="1076"/>
          <ac:spMkLst>
            <pc:docMk/>
            <pc:sldMk cId="3631935712" sldId="423"/>
            <ac:spMk id="2" creationId="{AB3488E7-1137-D530-9784-167DFEB54E78}"/>
          </ac:spMkLst>
        </pc:spChg>
        <pc:spChg chg="add mod">
          <ac:chgData name="TAN Mei Yi [Harrisdale Senior High School]" userId="f9f029c9-d743-4d60-9f2c-e74bdec1ab07" providerId="ADAL" clId="{B6AB3993-2FEB-47FB-BBF0-259B0AD3024D}" dt="2022-11-16T00:22:10.774" v="917" actId="1076"/>
          <ac:spMkLst>
            <pc:docMk/>
            <pc:sldMk cId="3631935712" sldId="423"/>
            <ac:spMk id="3" creationId="{44401F67-17F2-4026-18BF-381EEE7B5200}"/>
          </ac:spMkLst>
        </pc:spChg>
        <pc:spChg chg="add mod">
          <ac:chgData name="TAN Mei Yi [Harrisdale Senior High School]" userId="f9f029c9-d743-4d60-9f2c-e74bdec1ab07" providerId="ADAL" clId="{B6AB3993-2FEB-47FB-BBF0-259B0AD3024D}" dt="2022-11-16T00:21:50.861" v="889" actId="20577"/>
          <ac:spMkLst>
            <pc:docMk/>
            <pc:sldMk cId="3631935712" sldId="423"/>
            <ac:spMk id="4" creationId="{03698FD1-FA42-0862-552A-315C3C52FEFD}"/>
          </ac:spMkLst>
        </pc:spChg>
        <pc:spChg chg="add mod">
          <ac:chgData name="TAN Mei Yi [Harrisdale Senior High School]" userId="f9f029c9-d743-4d60-9f2c-e74bdec1ab07" providerId="ADAL" clId="{B6AB3993-2FEB-47FB-BBF0-259B0AD3024D}" dt="2022-11-16T00:22:36.564" v="931" actId="14100"/>
          <ac:spMkLst>
            <pc:docMk/>
            <pc:sldMk cId="3631935712" sldId="423"/>
            <ac:spMk id="6" creationId="{003BB2EA-DCF4-6295-5ABB-DA5A35BFD52D}"/>
          </ac:spMkLst>
        </pc:spChg>
        <pc:spChg chg="del mod">
          <ac:chgData name="TAN Mei Yi [Harrisdale Senior High School]" userId="f9f029c9-d743-4d60-9f2c-e74bdec1ab07" providerId="ADAL" clId="{B6AB3993-2FEB-47FB-BBF0-259B0AD3024D}" dt="2022-11-15T05:25:56.096" v="231" actId="478"/>
          <ac:spMkLst>
            <pc:docMk/>
            <pc:sldMk cId="3631935712" sldId="423"/>
            <ac:spMk id="7" creationId="{00000000-0000-0000-0000-000000000000}"/>
          </ac:spMkLst>
        </pc:spChg>
        <pc:spChg chg="add mod">
          <ac:chgData name="TAN Mei Yi [Harrisdale Senior High School]" userId="f9f029c9-d743-4d60-9f2c-e74bdec1ab07" providerId="ADAL" clId="{B6AB3993-2FEB-47FB-BBF0-259B0AD3024D}" dt="2022-11-16T00:22:50.360" v="949" actId="20577"/>
          <ac:spMkLst>
            <pc:docMk/>
            <pc:sldMk cId="3631935712" sldId="423"/>
            <ac:spMk id="7" creationId="{58A4CEE8-29CD-AFD8-108A-0DBF1C0F9718}"/>
          </ac:spMkLst>
        </pc:spChg>
        <pc:spChg chg="add mod">
          <ac:chgData name="TAN Mei Yi [Harrisdale Senior High School]" userId="f9f029c9-d743-4d60-9f2c-e74bdec1ab07" providerId="ADAL" clId="{B6AB3993-2FEB-47FB-BBF0-259B0AD3024D}" dt="2022-11-16T00:24:07.330" v="982" actId="14100"/>
          <ac:spMkLst>
            <pc:docMk/>
            <pc:sldMk cId="3631935712" sldId="423"/>
            <ac:spMk id="8" creationId="{018F0A65-38EF-FA91-B4FF-295C4515E221}"/>
          </ac:spMkLst>
        </pc:spChg>
        <pc:spChg chg="add mod">
          <ac:chgData name="TAN Mei Yi [Harrisdale Senior High School]" userId="f9f029c9-d743-4d60-9f2c-e74bdec1ab07" providerId="ADAL" clId="{B6AB3993-2FEB-47FB-BBF0-259B0AD3024D}" dt="2022-11-16T00:24:19.184" v="995" actId="1076"/>
          <ac:spMkLst>
            <pc:docMk/>
            <pc:sldMk cId="3631935712" sldId="423"/>
            <ac:spMk id="9" creationId="{6383081D-36EA-A85D-C36B-D6617CE47C43}"/>
          </ac:spMkLst>
        </pc:spChg>
        <pc:spChg chg="add mod">
          <ac:chgData name="TAN Mei Yi [Harrisdale Senior High School]" userId="f9f029c9-d743-4d60-9f2c-e74bdec1ab07" providerId="ADAL" clId="{B6AB3993-2FEB-47FB-BBF0-259B0AD3024D}" dt="2022-11-16T00:24:28.364" v="1002" actId="14100"/>
          <ac:spMkLst>
            <pc:docMk/>
            <pc:sldMk cId="3631935712" sldId="423"/>
            <ac:spMk id="10" creationId="{3E619F47-C6BD-A3E6-0B40-948226E7AA14}"/>
          </ac:spMkLst>
        </pc:spChg>
        <pc:spChg chg="del mod">
          <ac:chgData name="TAN Mei Yi [Harrisdale Senior High School]" userId="f9f029c9-d743-4d60-9f2c-e74bdec1ab07" providerId="ADAL" clId="{B6AB3993-2FEB-47FB-BBF0-259B0AD3024D}" dt="2022-11-15T05:25:56.096" v="231" actId="478"/>
          <ac:spMkLst>
            <pc:docMk/>
            <pc:sldMk cId="3631935712" sldId="423"/>
            <ac:spMk id="11" creationId="{00000000-0000-0000-0000-000000000000}"/>
          </ac:spMkLst>
        </pc:spChg>
        <pc:spChg chg="del mod">
          <ac:chgData name="TAN Mei Yi [Harrisdale Senior High School]" userId="f9f029c9-d743-4d60-9f2c-e74bdec1ab07" providerId="ADAL" clId="{B6AB3993-2FEB-47FB-BBF0-259B0AD3024D}" dt="2022-11-15T05:25:56.096" v="231" actId="478"/>
          <ac:spMkLst>
            <pc:docMk/>
            <pc:sldMk cId="3631935712" sldId="423"/>
            <ac:spMk id="12" creationId="{00000000-0000-0000-0000-000000000000}"/>
          </ac:spMkLst>
        </pc:spChg>
        <pc:spChg chg="del mod">
          <ac:chgData name="TAN Mei Yi [Harrisdale Senior High School]" userId="f9f029c9-d743-4d60-9f2c-e74bdec1ab07" providerId="ADAL" clId="{B6AB3993-2FEB-47FB-BBF0-259B0AD3024D}" dt="2022-11-15T05:25:56.096" v="231" actId="478"/>
          <ac:spMkLst>
            <pc:docMk/>
            <pc:sldMk cId="3631935712" sldId="423"/>
            <ac:spMk id="16" creationId="{00000000-0000-0000-0000-000000000000}"/>
          </ac:spMkLst>
        </pc:spChg>
        <pc:spChg chg="del mod">
          <ac:chgData name="TAN Mei Yi [Harrisdale Senior High School]" userId="f9f029c9-d743-4d60-9f2c-e74bdec1ab07" providerId="ADAL" clId="{B6AB3993-2FEB-47FB-BBF0-259B0AD3024D}" dt="2022-11-15T05:25:56.096" v="231" actId="478"/>
          <ac:spMkLst>
            <pc:docMk/>
            <pc:sldMk cId="3631935712" sldId="423"/>
            <ac:spMk id="17" creationId="{00000000-0000-0000-0000-000000000000}"/>
          </ac:spMkLst>
        </pc:spChg>
        <pc:spChg chg="del mod">
          <ac:chgData name="TAN Mei Yi [Harrisdale Senior High School]" userId="f9f029c9-d743-4d60-9f2c-e74bdec1ab07" providerId="ADAL" clId="{B6AB3993-2FEB-47FB-BBF0-259B0AD3024D}" dt="2022-11-15T05:25:56.096" v="231" actId="478"/>
          <ac:spMkLst>
            <pc:docMk/>
            <pc:sldMk cId="3631935712" sldId="423"/>
            <ac:spMk id="18" creationId="{00000000-0000-0000-0000-000000000000}"/>
          </ac:spMkLst>
        </pc:spChg>
        <pc:picChg chg="del">
          <ac:chgData name="TAN Mei Yi [Harrisdale Senior High School]" userId="f9f029c9-d743-4d60-9f2c-e74bdec1ab07" providerId="ADAL" clId="{B6AB3993-2FEB-47FB-BBF0-259B0AD3024D}" dt="2022-11-15T05:23:37.165" v="109" actId="478"/>
          <ac:picMkLst>
            <pc:docMk/>
            <pc:sldMk cId="3631935712" sldId="423"/>
            <ac:picMk id="3" creationId="{00000000-0000-0000-0000-000000000000}"/>
          </ac:picMkLst>
        </pc:picChg>
        <pc:picChg chg="del mod">
          <ac:chgData name="TAN Mei Yi [Harrisdale Senior High School]" userId="f9f029c9-d743-4d60-9f2c-e74bdec1ab07" providerId="ADAL" clId="{B6AB3993-2FEB-47FB-BBF0-259B0AD3024D}" dt="2022-11-15T05:25:58.442" v="232" actId="478"/>
          <ac:picMkLst>
            <pc:docMk/>
            <pc:sldMk cId="3631935712" sldId="423"/>
            <ac:picMk id="6" creationId="{00000000-0000-0000-0000-000000000000}"/>
          </ac:picMkLst>
        </pc:picChg>
        <pc:picChg chg="del mod">
          <ac:chgData name="TAN Mei Yi [Harrisdale Senior High School]" userId="f9f029c9-d743-4d60-9f2c-e74bdec1ab07" providerId="ADAL" clId="{B6AB3993-2FEB-47FB-BBF0-259B0AD3024D}" dt="2022-11-15T05:25:58.442" v="232" actId="478"/>
          <ac:picMkLst>
            <pc:docMk/>
            <pc:sldMk cId="3631935712" sldId="423"/>
            <ac:picMk id="8" creationId="{00000000-0000-0000-0000-000000000000}"/>
          </ac:picMkLst>
        </pc:picChg>
      </pc:sldChg>
      <pc:sldChg chg="del">
        <pc:chgData name="TAN Mei Yi [Harrisdale Senior High School]" userId="f9f029c9-d743-4d60-9f2c-e74bdec1ab07" providerId="ADAL" clId="{B6AB3993-2FEB-47FB-BBF0-259B0AD3024D}" dt="2022-11-15T05:26:11.997" v="236" actId="47"/>
        <pc:sldMkLst>
          <pc:docMk/>
          <pc:sldMk cId="3929778710" sldId="424"/>
        </pc:sldMkLst>
      </pc:sldChg>
      <pc:sldChg chg="del">
        <pc:chgData name="TAN Mei Yi [Harrisdale Senior High School]" userId="f9f029c9-d743-4d60-9f2c-e74bdec1ab07" providerId="ADAL" clId="{B6AB3993-2FEB-47FB-BBF0-259B0AD3024D}" dt="2022-11-15T05:26:29.116" v="237" actId="47"/>
        <pc:sldMkLst>
          <pc:docMk/>
          <pc:sldMk cId="152457874" sldId="425"/>
        </pc:sldMkLst>
      </pc:sldChg>
      <pc:sldChg chg="modSp add del mod">
        <pc:chgData name="TAN Mei Yi [Harrisdale Senior High School]" userId="f9f029c9-d743-4d60-9f2c-e74bdec1ab07" providerId="ADAL" clId="{B6AB3993-2FEB-47FB-BBF0-259B0AD3024D}" dt="2022-11-15T05:22:19.753" v="98" actId="20577"/>
        <pc:sldMkLst>
          <pc:docMk/>
          <pc:sldMk cId="3786763847" sldId="429"/>
        </pc:sldMkLst>
        <pc:spChg chg="mod">
          <ac:chgData name="TAN Mei Yi [Harrisdale Senior High School]" userId="f9f029c9-d743-4d60-9f2c-e74bdec1ab07" providerId="ADAL" clId="{B6AB3993-2FEB-47FB-BBF0-259B0AD3024D}" dt="2022-11-15T05:22:19.753" v="98" actId="20577"/>
          <ac:spMkLst>
            <pc:docMk/>
            <pc:sldMk cId="3786763847" sldId="429"/>
            <ac:spMk id="12" creationId="{B4B07689-760D-4D71-9448-AFF1CCEB30E0}"/>
          </ac:spMkLst>
        </pc:spChg>
      </pc:sldChg>
      <pc:sldChg chg="addSp delSp modSp add del mod delAnim modAnim">
        <pc:chgData name="TAN Mei Yi [Harrisdale Senior High School]" userId="f9f029c9-d743-4d60-9f2c-e74bdec1ab07" providerId="ADAL" clId="{B6AB3993-2FEB-47FB-BBF0-259B0AD3024D}" dt="2022-11-15T05:43:18.166" v="843"/>
        <pc:sldMkLst>
          <pc:docMk/>
          <pc:sldMk cId="3841289033" sldId="430"/>
        </pc:sldMkLst>
        <pc:spChg chg="add mod">
          <ac:chgData name="TAN Mei Yi [Harrisdale Senior High School]" userId="f9f029c9-d743-4d60-9f2c-e74bdec1ab07" providerId="ADAL" clId="{B6AB3993-2FEB-47FB-BBF0-259B0AD3024D}" dt="2022-11-15T05:22:44.906" v="102" actId="1076"/>
          <ac:spMkLst>
            <pc:docMk/>
            <pc:sldMk cId="3841289033" sldId="430"/>
            <ac:spMk id="3" creationId="{580EB427-7968-EB36-EB1C-3269D5AB815F}"/>
          </ac:spMkLst>
        </pc:spChg>
        <pc:spChg chg="add mod">
          <ac:chgData name="TAN Mei Yi [Harrisdale Senior High School]" userId="f9f029c9-d743-4d60-9f2c-e74bdec1ab07" providerId="ADAL" clId="{B6AB3993-2FEB-47FB-BBF0-259B0AD3024D}" dt="2022-11-15T05:22:44.906" v="102" actId="1076"/>
          <ac:spMkLst>
            <pc:docMk/>
            <pc:sldMk cId="3841289033" sldId="430"/>
            <ac:spMk id="4" creationId="{7953F5C1-8AA9-A9F3-069E-DDDA3A19B92E}"/>
          </ac:spMkLst>
        </pc:spChg>
        <pc:spChg chg="add mod">
          <ac:chgData name="TAN Mei Yi [Harrisdale Senior High School]" userId="f9f029c9-d743-4d60-9f2c-e74bdec1ab07" providerId="ADAL" clId="{B6AB3993-2FEB-47FB-BBF0-259B0AD3024D}" dt="2022-11-15T05:22:44.906" v="102" actId="1076"/>
          <ac:spMkLst>
            <pc:docMk/>
            <pc:sldMk cId="3841289033" sldId="430"/>
            <ac:spMk id="5" creationId="{809D32EF-D362-8DA6-7488-D75239CEB091}"/>
          </ac:spMkLst>
        </pc:spChg>
        <pc:spChg chg="add mod">
          <ac:chgData name="TAN Mei Yi [Harrisdale Senior High School]" userId="f9f029c9-d743-4d60-9f2c-e74bdec1ab07" providerId="ADAL" clId="{B6AB3993-2FEB-47FB-BBF0-259B0AD3024D}" dt="2022-11-15T05:22:56.497" v="105" actId="1076"/>
          <ac:spMkLst>
            <pc:docMk/>
            <pc:sldMk cId="3841289033" sldId="430"/>
            <ac:spMk id="6" creationId="{76DBDE00-F9C0-0D3E-8184-EF3E9B674B96}"/>
          </ac:spMkLst>
        </pc:spChg>
        <pc:spChg chg="add mod">
          <ac:chgData name="TAN Mei Yi [Harrisdale Senior High School]" userId="f9f029c9-d743-4d60-9f2c-e74bdec1ab07" providerId="ADAL" clId="{B6AB3993-2FEB-47FB-BBF0-259B0AD3024D}" dt="2022-11-15T05:22:56.497" v="105" actId="1076"/>
          <ac:spMkLst>
            <pc:docMk/>
            <pc:sldMk cId="3841289033" sldId="430"/>
            <ac:spMk id="7" creationId="{952785C0-F58C-35D7-28A8-323B77E37B5E}"/>
          </ac:spMkLst>
        </pc:spChg>
        <pc:spChg chg="add mod">
          <ac:chgData name="TAN Mei Yi [Harrisdale Senior High School]" userId="f9f029c9-d743-4d60-9f2c-e74bdec1ab07" providerId="ADAL" clId="{B6AB3993-2FEB-47FB-BBF0-259B0AD3024D}" dt="2022-11-15T05:22:56.497" v="105" actId="1076"/>
          <ac:spMkLst>
            <pc:docMk/>
            <pc:sldMk cId="3841289033" sldId="430"/>
            <ac:spMk id="8" creationId="{84928490-2D55-590F-B626-2C33B5A593B1}"/>
          </ac:spMkLst>
        </pc:spChg>
        <pc:spChg chg="add mod">
          <ac:chgData name="TAN Mei Yi [Harrisdale Senior High School]" userId="f9f029c9-d743-4d60-9f2c-e74bdec1ab07" providerId="ADAL" clId="{B6AB3993-2FEB-47FB-BBF0-259B0AD3024D}" dt="2022-11-15T05:43:18.166" v="843"/>
          <ac:spMkLst>
            <pc:docMk/>
            <pc:sldMk cId="3841289033" sldId="430"/>
            <ac:spMk id="9" creationId="{B1A9FFE1-49EC-BE4A-3D55-99B7ACB3691B}"/>
          </ac:spMkLst>
        </pc:spChg>
        <pc:spChg chg="del">
          <ac:chgData name="TAN Mei Yi [Harrisdale Senior High School]" userId="f9f029c9-d743-4d60-9f2c-e74bdec1ab07" providerId="ADAL" clId="{B6AB3993-2FEB-47FB-BBF0-259B0AD3024D}" dt="2022-11-15T05:43:17.898" v="842" actId="478"/>
          <ac:spMkLst>
            <pc:docMk/>
            <pc:sldMk cId="3841289033" sldId="430"/>
            <ac:spMk id="12" creationId="{B4B07689-760D-4D71-9448-AFF1CCEB30E0}"/>
          </ac:spMkLst>
        </pc:spChg>
        <pc:spChg chg="del">
          <ac:chgData name="TAN Mei Yi [Harrisdale Senior High School]" userId="f9f029c9-d743-4d60-9f2c-e74bdec1ab07" providerId="ADAL" clId="{B6AB3993-2FEB-47FB-BBF0-259B0AD3024D}" dt="2022-11-15T05:22:37.008" v="100" actId="478"/>
          <ac:spMkLst>
            <pc:docMk/>
            <pc:sldMk cId="3841289033" sldId="430"/>
            <ac:spMk id="13" creationId="{00000000-0000-0000-0000-000000000000}"/>
          </ac:spMkLst>
        </pc:spChg>
        <pc:spChg chg="del">
          <ac:chgData name="TAN Mei Yi [Harrisdale Senior High School]" userId="f9f029c9-d743-4d60-9f2c-e74bdec1ab07" providerId="ADAL" clId="{B6AB3993-2FEB-47FB-BBF0-259B0AD3024D}" dt="2022-11-15T05:22:37.008" v="100" actId="478"/>
          <ac:spMkLst>
            <pc:docMk/>
            <pc:sldMk cId="3841289033" sldId="430"/>
            <ac:spMk id="15" creationId="{00000000-0000-0000-0000-000000000000}"/>
          </ac:spMkLst>
        </pc:spChg>
        <pc:spChg chg="del">
          <ac:chgData name="TAN Mei Yi [Harrisdale Senior High School]" userId="f9f029c9-d743-4d60-9f2c-e74bdec1ab07" providerId="ADAL" clId="{B6AB3993-2FEB-47FB-BBF0-259B0AD3024D}" dt="2022-11-15T05:22:37.008" v="100" actId="478"/>
          <ac:spMkLst>
            <pc:docMk/>
            <pc:sldMk cId="3841289033" sldId="430"/>
            <ac:spMk id="16" creationId="{00000000-0000-0000-0000-000000000000}"/>
          </ac:spMkLst>
        </pc:spChg>
        <pc:spChg chg="mod">
          <ac:chgData name="TAN Mei Yi [Harrisdale Senior High School]" userId="f9f029c9-d743-4d60-9f2c-e74bdec1ab07" providerId="ADAL" clId="{B6AB3993-2FEB-47FB-BBF0-259B0AD3024D}" dt="2022-11-15T05:22:34.142" v="99" actId="1076"/>
          <ac:spMkLst>
            <pc:docMk/>
            <pc:sldMk cId="3841289033" sldId="430"/>
            <ac:spMk id="20" creationId="{00000000-0000-0000-0000-000000000000}"/>
          </ac:spMkLst>
        </pc:spChg>
        <pc:spChg chg="del">
          <ac:chgData name="TAN Mei Yi [Harrisdale Senior High School]" userId="f9f029c9-d743-4d60-9f2c-e74bdec1ab07" providerId="ADAL" clId="{B6AB3993-2FEB-47FB-BBF0-259B0AD3024D}" dt="2022-11-15T05:22:37.008" v="100" actId="478"/>
          <ac:spMkLst>
            <pc:docMk/>
            <pc:sldMk cId="3841289033" sldId="430"/>
            <ac:spMk id="21" creationId="{00000000-0000-0000-0000-000000000000}"/>
          </ac:spMkLst>
        </pc:spChg>
      </pc:sldChg>
      <pc:sldChg chg="add del">
        <pc:chgData name="TAN Mei Yi [Harrisdale Senior High School]" userId="f9f029c9-d743-4d60-9f2c-e74bdec1ab07" providerId="ADAL" clId="{B6AB3993-2FEB-47FB-BBF0-259B0AD3024D}" dt="2022-11-15T05:22:47.935" v="103" actId="47"/>
        <pc:sldMkLst>
          <pc:docMk/>
          <pc:sldMk cId="839881489" sldId="431"/>
        </pc:sldMkLst>
      </pc:sldChg>
      <pc:sldChg chg="add del">
        <pc:chgData name="TAN Mei Yi [Harrisdale Senior High School]" userId="f9f029c9-d743-4d60-9f2c-e74bdec1ab07" providerId="ADAL" clId="{B6AB3993-2FEB-47FB-BBF0-259B0AD3024D}" dt="2022-11-15T05:22:58.506" v="106" actId="47"/>
        <pc:sldMkLst>
          <pc:docMk/>
          <pc:sldMk cId="3447004989" sldId="432"/>
        </pc:sldMkLst>
      </pc:sldChg>
      <pc:sldChg chg="add del">
        <pc:chgData name="TAN Mei Yi [Harrisdale Senior High School]" userId="f9f029c9-d743-4d60-9f2c-e74bdec1ab07" providerId="ADAL" clId="{B6AB3993-2FEB-47FB-BBF0-259B0AD3024D}" dt="2022-11-15T05:23:01.160" v="107" actId="47"/>
        <pc:sldMkLst>
          <pc:docMk/>
          <pc:sldMk cId="3018465031" sldId="433"/>
        </pc:sldMkLst>
      </pc:sldChg>
      <pc:sldChg chg="add del">
        <pc:chgData name="TAN Mei Yi [Harrisdale Senior High School]" userId="f9f029c9-d743-4d60-9f2c-e74bdec1ab07" providerId="ADAL" clId="{B6AB3993-2FEB-47FB-BBF0-259B0AD3024D}" dt="2022-11-15T05:23:02.457" v="108" actId="47"/>
        <pc:sldMkLst>
          <pc:docMk/>
          <pc:sldMk cId="777266114" sldId="434"/>
        </pc:sldMkLst>
      </pc:sldChg>
      <pc:sldChg chg="del">
        <pc:chgData name="TAN Mei Yi [Harrisdale Senior High School]" userId="f9f029c9-d743-4d60-9f2c-e74bdec1ab07" providerId="ADAL" clId="{B6AB3993-2FEB-47FB-BBF0-259B0AD3024D}" dt="2022-11-15T05:36:53.138" v="653" actId="47"/>
        <pc:sldMkLst>
          <pc:docMk/>
          <pc:sldMk cId="2472279254" sldId="435"/>
        </pc:sldMkLst>
      </pc:sldChg>
      <pc:sldChg chg="del">
        <pc:chgData name="TAN Mei Yi [Harrisdale Senior High School]" userId="f9f029c9-d743-4d60-9f2c-e74bdec1ab07" providerId="ADAL" clId="{B6AB3993-2FEB-47FB-BBF0-259B0AD3024D}" dt="2022-11-15T05:36:55.110" v="654" actId="47"/>
        <pc:sldMkLst>
          <pc:docMk/>
          <pc:sldMk cId="170328302" sldId="436"/>
        </pc:sldMkLst>
      </pc:sldChg>
      <pc:sldChg chg="del">
        <pc:chgData name="TAN Mei Yi [Harrisdale Senior High School]" userId="f9f029c9-d743-4d60-9f2c-e74bdec1ab07" providerId="ADAL" clId="{B6AB3993-2FEB-47FB-BBF0-259B0AD3024D}" dt="2022-11-15T05:36:56.846" v="655" actId="47"/>
        <pc:sldMkLst>
          <pc:docMk/>
          <pc:sldMk cId="601652728" sldId="437"/>
        </pc:sldMkLst>
      </pc:sldChg>
      <pc:sldChg chg="del">
        <pc:chgData name="TAN Mei Yi [Harrisdale Senior High School]" userId="f9f029c9-d743-4d60-9f2c-e74bdec1ab07" providerId="ADAL" clId="{B6AB3993-2FEB-47FB-BBF0-259B0AD3024D}" dt="2022-11-15T05:37:00.107" v="656" actId="47"/>
        <pc:sldMkLst>
          <pc:docMk/>
          <pc:sldMk cId="3125159674" sldId="438"/>
        </pc:sldMkLst>
      </pc:sldChg>
      <pc:sldChg chg="del">
        <pc:chgData name="TAN Mei Yi [Harrisdale Senior High School]" userId="f9f029c9-d743-4d60-9f2c-e74bdec1ab07" providerId="ADAL" clId="{B6AB3993-2FEB-47FB-BBF0-259B0AD3024D}" dt="2022-11-15T05:37:01.426" v="657" actId="47"/>
        <pc:sldMkLst>
          <pc:docMk/>
          <pc:sldMk cId="478429202" sldId="439"/>
        </pc:sldMkLst>
      </pc:sldChg>
      <pc:sldChg chg="del">
        <pc:chgData name="TAN Mei Yi [Harrisdale Senior High School]" userId="f9f029c9-d743-4d60-9f2c-e74bdec1ab07" providerId="ADAL" clId="{B6AB3993-2FEB-47FB-BBF0-259B0AD3024D}" dt="2022-11-15T05:37:03.820" v="658" actId="47"/>
        <pc:sldMkLst>
          <pc:docMk/>
          <pc:sldMk cId="1920794793" sldId="440"/>
        </pc:sldMkLst>
      </pc:sldChg>
      <pc:sldChg chg="del">
        <pc:chgData name="TAN Mei Yi [Harrisdale Senior High School]" userId="f9f029c9-d743-4d60-9f2c-e74bdec1ab07" providerId="ADAL" clId="{B6AB3993-2FEB-47FB-BBF0-259B0AD3024D}" dt="2022-11-15T05:37:05.561" v="659" actId="47"/>
        <pc:sldMkLst>
          <pc:docMk/>
          <pc:sldMk cId="3266446984" sldId="441"/>
        </pc:sldMkLst>
      </pc:sldChg>
      <pc:sldChg chg="addSp modSp add mod modAnim">
        <pc:chgData name="TAN Mei Yi [Harrisdale Senior High School]" userId="f9f029c9-d743-4d60-9f2c-e74bdec1ab07" providerId="ADAL" clId="{B6AB3993-2FEB-47FB-BBF0-259B0AD3024D}" dt="2022-11-16T00:28:22.993" v="1072" actId="1076"/>
        <pc:sldMkLst>
          <pc:docMk/>
          <pc:sldMk cId="3048196311" sldId="442"/>
        </pc:sldMkLst>
        <pc:spChg chg="mod">
          <ac:chgData name="TAN Mei Yi [Harrisdale Senior High School]" userId="f9f029c9-d743-4d60-9f2c-e74bdec1ab07" providerId="ADAL" clId="{B6AB3993-2FEB-47FB-BBF0-259B0AD3024D}" dt="2022-11-15T05:29:32.687" v="453" actId="1076"/>
          <ac:spMkLst>
            <pc:docMk/>
            <pc:sldMk cId="3048196311" sldId="442"/>
            <ac:spMk id="2" creationId="{AB3488E7-1137-D530-9784-167DFEB54E78}"/>
          </ac:spMkLst>
        </pc:spChg>
        <pc:spChg chg="add mod">
          <ac:chgData name="TAN Mei Yi [Harrisdale Senior High School]" userId="f9f029c9-d743-4d60-9f2c-e74bdec1ab07" providerId="ADAL" clId="{B6AB3993-2FEB-47FB-BBF0-259B0AD3024D}" dt="2022-11-16T00:27:40.943" v="1044" actId="1076"/>
          <ac:spMkLst>
            <pc:docMk/>
            <pc:sldMk cId="3048196311" sldId="442"/>
            <ac:spMk id="3" creationId="{4CED6C50-7494-FB42-A860-6B29A1AD7193}"/>
          </ac:spMkLst>
        </pc:spChg>
        <pc:spChg chg="mod">
          <ac:chgData name="TAN Mei Yi [Harrisdale Senior High School]" userId="f9f029c9-d743-4d60-9f2c-e74bdec1ab07" providerId="ADAL" clId="{B6AB3993-2FEB-47FB-BBF0-259B0AD3024D}" dt="2022-11-16T00:27:13.628" v="1028" actId="1076"/>
          <ac:spMkLst>
            <pc:docMk/>
            <pc:sldMk cId="3048196311" sldId="442"/>
            <ac:spMk id="4" creationId="{03698FD1-FA42-0862-552A-315C3C52FEFD}"/>
          </ac:spMkLst>
        </pc:spChg>
        <pc:spChg chg="add mod">
          <ac:chgData name="TAN Mei Yi [Harrisdale Senior High School]" userId="f9f029c9-d743-4d60-9f2c-e74bdec1ab07" providerId="ADAL" clId="{B6AB3993-2FEB-47FB-BBF0-259B0AD3024D}" dt="2022-11-16T00:27:58.171" v="1052" actId="1076"/>
          <ac:spMkLst>
            <pc:docMk/>
            <pc:sldMk cId="3048196311" sldId="442"/>
            <ac:spMk id="6" creationId="{F218F8F5-5798-9826-43FC-B7B24C4567A6}"/>
          </ac:spMkLst>
        </pc:spChg>
        <pc:spChg chg="add mod">
          <ac:chgData name="TAN Mei Yi [Harrisdale Senior High School]" userId="f9f029c9-d743-4d60-9f2c-e74bdec1ab07" providerId="ADAL" clId="{B6AB3993-2FEB-47FB-BBF0-259B0AD3024D}" dt="2022-11-16T00:28:22.993" v="1072" actId="1076"/>
          <ac:spMkLst>
            <pc:docMk/>
            <pc:sldMk cId="3048196311" sldId="442"/>
            <ac:spMk id="7" creationId="{3790752C-375E-6199-7E4D-F5CD6F767338}"/>
          </ac:spMkLst>
        </pc:spChg>
      </pc:sldChg>
      <pc:sldChg chg="addSp modSp add mod modAnim">
        <pc:chgData name="TAN Mei Yi [Harrisdale Senior High School]" userId="f9f029c9-d743-4d60-9f2c-e74bdec1ab07" providerId="ADAL" clId="{B6AB3993-2FEB-47FB-BBF0-259B0AD3024D}" dt="2022-11-16T00:33:23.818" v="1261" actId="20577"/>
        <pc:sldMkLst>
          <pc:docMk/>
          <pc:sldMk cId="1238069231" sldId="443"/>
        </pc:sldMkLst>
        <pc:spChg chg="mod">
          <ac:chgData name="TAN Mei Yi [Harrisdale Senior High School]" userId="f9f029c9-d743-4d60-9f2c-e74bdec1ab07" providerId="ADAL" clId="{B6AB3993-2FEB-47FB-BBF0-259B0AD3024D}" dt="2022-11-15T05:36:18.211" v="652" actId="20577"/>
          <ac:spMkLst>
            <pc:docMk/>
            <pc:sldMk cId="1238069231" sldId="443"/>
            <ac:spMk id="2" creationId="{AB3488E7-1137-D530-9784-167DFEB54E78}"/>
          </ac:spMkLst>
        </pc:spChg>
        <pc:spChg chg="add mod">
          <ac:chgData name="TAN Mei Yi [Harrisdale Senior High School]" userId="f9f029c9-d743-4d60-9f2c-e74bdec1ab07" providerId="ADAL" clId="{B6AB3993-2FEB-47FB-BBF0-259B0AD3024D}" dt="2022-11-16T00:31:00.001" v="1121" actId="1076"/>
          <ac:spMkLst>
            <pc:docMk/>
            <pc:sldMk cId="1238069231" sldId="443"/>
            <ac:spMk id="3" creationId="{DF198238-0A7E-E43B-0A39-2116A7AB6540}"/>
          </ac:spMkLst>
        </pc:spChg>
        <pc:spChg chg="mod">
          <ac:chgData name="TAN Mei Yi [Harrisdale Senior High School]" userId="f9f029c9-d743-4d60-9f2c-e74bdec1ab07" providerId="ADAL" clId="{B6AB3993-2FEB-47FB-BBF0-259B0AD3024D}" dt="2022-11-16T00:30:30.678" v="1085" actId="1076"/>
          <ac:spMkLst>
            <pc:docMk/>
            <pc:sldMk cId="1238069231" sldId="443"/>
            <ac:spMk id="4" creationId="{03698FD1-FA42-0862-552A-315C3C52FEFD}"/>
          </ac:spMkLst>
        </pc:spChg>
        <pc:spChg chg="add mod">
          <ac:chgData name="TAN Mei Yi [Harrisdale Senior High School]" userId="f9f029c9-d743-4d60-9f2c-e74bdec1ab07" providerId="ADAL" clId="{B6AB3993-2FEB-47FB-BBF0-259B0AD3024D}" dt="2022-11-16T00:31:15.518" v="1135" actId="1076"/>
          <ac:spMkLst>
            <pc:docMk/>
            <pc:sldMk cId="1238069231" sldId="443"/>
            <ac:spMk id="6" creationId="{069B5991-1BA8-CBE5-DCCA-29EF7A9AA646}"/>
          </ac:spMkLst>
        </pc:spChg>
        <pc:spChg chg="add mod">
          <ac:chgData name="TAN Mei Yi [Harrisdale Senior High School]" userId="f9f029c9-d743-4d60-9f2c-e74bdec1ab07" providerId="ADAL" clId="{B6AB3993-2FEB-47FB-BBF0-259B0AD3024D}" dt="2022-11-16T00:31:42.832" v="1147" actId="1076"/>
          <ac:spMkLst>
            <pc:docMk/>
            <pc:sldMk cId="1238069231" sldId="443"/>
            <ac:spMk id="7" creationId="{7424BF40-3BC1-F5BF-E77B-77F114393AFF}"/>
          </ac:spMkLst>
        </pc:spChg>
        <pc:spChg chg="add mod">
          <ac:chgData name="TAN Mei Yi [Harrisdale Senior High School]" userId="f9f029c9-d743-4d60-9f2c-e74bdec1ab07" providerId="ADAL" clId="{B6AB3993-2FEB-47FB-BBF0-259B0AD3024D}" dt="2022-11-16T00:32:19.012" v="1182" actId="1076"/>
          <ac:spMkLst>
            <pc:docMk/>
            <pc:sldMk cId="1238069231" sldId="443"/>
            <ac:spMk id="8" creationId="{C0C32BEA-972A-5DB7-3AEF-07188CECF578}"/>
          </ac:spMkLst>
        </pc:spChg>
        <pc:spChg chg="add mod">
          <ac:chgData name="TAN Mei Yi [Harrisdale Senior High School]" userId="f9f029c9-d743-4d60-9f2c-e74bdec1ab07" providerId="ADAL" clId="{B6AB3993-2FEB-47FB-BBF0-259B0AD3024D}" dt="2022-11-16T00:32:36.303" v="1204" actId="1076"/>
          <ac:spMkLst>
            <pc:docMk/>
            <pc:sldMk cId="1238069231" sldId="443"/>
            <ac:spMk id="9" creationId="{747DDF1D-1725-ED11-4905-DFDB8A534DBD}"/>
          </ac:spMkLst>
        </pc:spChg>
        <pc:spChg chg="add mod">
          <ac:chgData name="TAN Mei Yi [Harrisdale Senior High School]" userId="f9f029c9-d743-4d60-9f2c-e74bdec1ab07" providerId="ADAL" clId="{B6AB3993-2FEB-47FB-BBF0-259B0AD3024D}" dt="2022-11-16T00:32:50.802" v="1218" actId="1076"/>
          <ac:spMkLst>
            <pc:docMk/>
            <pc:sldMk cId="1238069231" sldId="443"/>
            <ac:spMk id="10" creationId="{B97DF9EE-255B-F038-A2BC-4E73E2F77B84}"/>
          </ac:spMkLst>
        </pc:spChg>
        <pc:spChg chg="add mod">
          <ac:chgData name="TAN Mei Yi [Harrisdale Senior High School]" userId="f9f029c9-d743-4d60-9f2c-e74bdec1ab07" providerId="ADAL" clId="{B6AB3993-2FEB-47FB-BBF0-259B0AD3024D}" dt="2022-11-16T00:33:23.818" v="1261" actId="20577"/>
          <ac:spMkLst>
            <pc:docMk/>
            <pc:sldMk cId="1238069231" sldId="443"/>
            <ac:spMk id="11" creationId="{214677B9-2D62-D6CD-A606-AB71A49F8A98}"/>
          </ac:spMkLst>
        </pc:spChg>
      </pc:sldChg>
      <pc:sldChg chg="addSp delSp modSp add mod">
        <pc:chgData name="TAN Mei Yi [Harrisdale Senior High School]" userId="f9f029c9-d743-4d60-9f2c-e74bdec1ab07" providerId="ADAL" clId="{B6AB3993-2FEB-47FB-BBF0-259B0AD3024D}" dt="2022-11-15T05:43:26.762" v="847"/>
        <pc:sldMkLst>
          <pc:docMk/>
          <pc:sldMk cId="1343260044" sldId="444"/>
        </pc:sldMkLst>
        <pc:spChg chg="add mod">
          <ac:chgData name="TAN Mei Yi [Harrisdale Senior High School]" userId="f9f029c9-d743-4d60-9f2c-e74bdec1ab07" providerId="ADAL" clId="{B6AB3993-2FEB-47FB-BBF0-259B0AD3024D}" dt="2022-11-15T05:43:26.762" v="847"/>
          <ac:spMkLst>
            <pc:docMk/>
            <pc:sldMk cId="1343260044" sldId="444"/>
            <ac:spMk id="2" creationId="{2C4EF495-5128-825F-49DC-71A69CE8058E}"/>
          </ac:spMkLst>
        </pc:spChg>
        <pc:spChg chg="del">
          <ac:chgData name="TAN Mei Yi [Harrisdale Senior High School]" userId="f9f029c9-d743-4d60-9f2c-e74bdec1ab07" providerId="ADAL" clId="{B6AB3993-2FEB-47FB-BBF0-259B0AD3024D}" dt="2022-11-15T05:43:26.418" v="846" actId="478"/>
          <ac:spMkLst>
            <pc:docMk/>
            <pc:sldMk cId="1343260044" sldId="444"/>
            <ac:spMk id="12" creationId="{B4B07689-760D-4D71-9448-AFF1CCEB30E0}"/>
          </ac:spMkLst>
        </pc:spChg>
      </pc:sldChg>
      <pc:sldChg chg="modSp add">
        <pc:chgData name="TAN Mei Yi [Harrisdale Senior High School]" userId="f9f029c9-d743-4d60-9f2c-e74bdec1ab07" providerId="ADAL" clId="{B6AB3993-2FEB-47FB-BBF0-259B0AD3024D}" dt="2022-11-15T05:44:28.152" v="849" actId="20577"/>
        <pc:sldMkLst>
          <pc:docMk/>
          <pc:sldMk cId="4129527274" sldId="446"/>
        </pc:sldMkLst>
        <pc:spChg chg="mod">
          <ac:chgData name="TAN Mei Yi [Harrisdale Senior High School]" userId="f9f029c9-d743-4d60-9f2c-e74bdec1ab07" providerId="ADAL" clId="{B6AB3993-2FEB-47FB-BBF0-259B0AD3024D}" dt="2022-11-15T05:44:25.745" v="848" actId="20577"/>
          <ac:spMkLst>
            <pc:docMk/>
            <pc:sldMk cId="4129527274" sldId="446"/>
            <ac:spMk id="2" creationId="{32710B5F-6866-70CC-1287-0070532D691E}"/>
          </ac:spMkLst>
        </pc:spChg>
        <pc:spChg chg="mod">
          <ac:chgData name="TAN Mei Yi [Harrisdale Senior High School]" userId="f9f029c9-d743-4d60-9f2c-e74bdec1ab07" providerId="ADAL" clId="{B6AB3993-2FEB-47FB-BBF0-259B0AD3024D}" dt="2022-11-15T05:44:28.152" v="849" actId="20577"/>
          <ac:spMkLst>
            <pc:docMk/>
            <pc:sldMk cId="4129527274" sldId="446"/>
            <ac:spMk id="4" creationId="{2FDFB9B2-E5CB-8D3D-9CFC-C99CB1E813B9}"/>
          </ac:spMkLst>
        </pc:spChg>
      </pc:sldChg>
      <pc:sldChg chg="modSp add mod">
        <pc:chgData name="TAN Mei Yi [Harrisdale Senior High School]" userId="f9f029c9-d743-4d60-9f2c-e74bdec1ab07" providerId="ADAL" clId="{B6AB3993-2FEB-47FB-BBF0-259B0AD3024D}" dt="2022-11-15T05:37:56.981" v="663" actId="14100"/>
        <pc:sldMkLst>
          <pc:docMk/>
          <pc:sldMk cId="3951337087" sldId="455"/>
        </pc:sldMkLst>
        <pc:picChg chg="mod modCrop">
          <ac:chgData name="TAN Mei Yi [Harrisdale Senior High School]" userId="f9f029c9-d743-4d60-9f2c-e74bdec1ab07" providerId="ADAL" clId="{B6AB3993-2FEB-47FB-BBF0-259B0AD3024D}" dt="2022-11-15T05:37:56.981" v="663" actId="14100"/>
          <ac:picMkLst>
            <pc:docMk/>
            <pc:sldMk cId="3951337087" sldId="455"/>
            <ac:picMk id="3" creationId="{00000000-0000-0000-0000-000000000000}"/>
          </ac:picMkLst>
        </pc:picChg>
      </pc:sldChg>
      <pc:sldChg chg="addSp delSp modSp add mod delAnim modAnim">
        <pc:chgData name="TAN Mei Yi [Harrisdale Senior High School]" userId="f9f029c9-d743-4d60-9f2c-e74bdec1ab07" providerId="ADAL" clId="{B6AB3993-2FEB-47FB-BBF0-259B0AD3024D}" dt="2022-11-16T00:40:01.440" v="1452" actId="20577"/>
        <pc:sldMkLst>
          <pc:docMk/>
          <pc:sldMk cId="3813954445" sldId="456"/>
        </pc:sldMkLst>
        <pc:spChg chg="mod">
          <ac:chgData name="TAN Mei Yi [Harrisdale Senior High School]" userId="f9f029c9-d743-4d60-9f2c-e74bdec1ab07" providerId="ADAL" clId="{B6AB3993-2FEB-47FB-BBF0-259B0AD3024D}" dt="2022-11-16T00:33:38.491" v="1263" actId="1076"/>
          <ac:spMkLst>
            <pc:docMk/>
            <pc:sldMk cId="3813954445" sldId="456"/>
            <ac:spMk id="2" creationId="{AB3488E7-1137-D530-9784-167DFEB54E78}"/>
          </ac:spMkLst>
        </pc:spChg>
        <pc:spChg chg="add mod">
          <ac:chgData name="TAN Mei Yi [Harrisdale Senior High School]" userId="f9f029c9-d743-4d60-9f2c-e74bdec1ab07" providerId="ADAL" clId="{B6AB3993-2FEB-47FB-BBF0-259B0AD3024D}" dt="2022-11-16T00:35:48.453" v="1279" actId="1076"/>
          <ac:spMkLst>
            <pc:docMk/>
            <pc:sldMk cId="3813954445" sldId="456"/>
            <ac:spMk id="3" creationId="{3E9C1F87-D75A-4BC4-5E5B-A51A700D848C}"/>
          </ac:spMkLst>
        </pc:spChg>
        <pc:spChg chg="del mod">
          <ac:chgData name="TAN Mei Yi [Harrisdale Senior High School]" userId="f9f029c9-d743-4d60-9f2c-e74bdec1ab07" providerId="ADAL" clId="{B6AB3993-2FEB-47FB-BBF0-259B0AD3024D}" dt="2022-11-16T00:35:03.573" v="1265" actId="478"/>
          <ac:spMkLst>
            <pc:docMk/>
            <pc:sldMk cId="3813954445" sldId="456"/>
            <ac:spMk id="4" creationId="{03698FD1-FA42-0862-552A-315C3C52FEFD}"/>
          </ac:spMkLst>
        </pc:spChg>
        <pc:spChg chg="add mod">
          <ac:chgData name="TAN Mei Yi [Harrisdale Senior High School]" userId="f9f029c9-d743-4d60-9f2c-e74bdec1ab07" providerId="ADAL" clId="{B6AB3993-2FEB-47FB-BBF0-259B0AD3024D}" dt="2022-11-16T00:35:51.006" v="1280" actId="1076"/>
          <ac:spMkLst>
            <pc:docMk/>
            <pc:sldMk cId="3813954445" sldId="456"/>
            <ac:spMk id="6" creationId="{007AB667-23DE-7328-5ED9-3EABAB1BF481}"/>
          </ac:spMkLst>
        </pc:spChg>
        <pc:spChg chg="add mod">
          <ac:chgData name="TAN Mei Yi [Harrisdale Senior High School]" userId="f9f029c9-d743-4d60-9f2c-e74bdec1ab07" providerId="ADAL" clId="{B6AB3993-2FEB-47FB-BBF0-259B0AD3024D}" dt="2022-11-16T00:35:38.338" v="1275" actId="1076"/>
          <ac:spMkLst>
            <pc:docMk/>
            <pc:sldMk cId="3813954445" sldId="456"/>
            <ac:spMk id="7" creationId="{1BC822FF-CCA2-0DA8-59A5-A9F2798BB703}"/>
          </ac:spMkLst>
        </pc:spChg>
        <pc:spChg chg="add mod">
          <ac:chgData name="TAN Mei Yi [Harrisdale Senior High School]" userId="f9f029c9-d743-4d60-9f2c-e74bdec1ab07" providerId="ADAL" clId="{B6AB3993-2FEB-47FB-BBF0-259B0AD3024D}" dt="2022-11-16T00:36:20.083" v="1288" actId="1076"/>
          <ac:spMkLst>
            <pc:docMk/>
            <pc:sldMk cId="3813954445" sldId="456"/>
            <ac:spMk id="8" creationId="{192753B5-B612-816D-85ED-FE107DF6F823}"/>
          </ac:spMkLst>
        </pc:spChg>
        <pc:spChg chg="add mod">
          <ac:chgData name="TAN Mei Yi [Harrisdale Senior High School]" userId="f9f029c9-d743-4d60-9f2c-e74bdec1ab07" providerId="ADAL" clId="{B6AB3993-2FEB-47FB-BBF0-259B0AD3024D}" dt="2022-11-16T00:36:22.992" v="1289" actId="1076"/>
          <ac:spMkLst>
            <pc:docMk/>
            <pc:sldMk cId="3813954445" sldId="456"/>
            <ac:spMk id="9" creationId="{CC94FF04-D9D2-9CD4-11A0-C66B24B1C76F}"/>
          </ac:spMkLst>
        </pc:spChg>
        <pc:spChg chg="add mod">
          <ac:chgData name="TAN Mei Yi [Harrisdale Senior High School]" userId="f9f029c9-d743-4d60-9f2c-e74bdec1ab07" providerId="ADAL" clId="{B6AB3993-2FEB-47FB-BBF0-259B0AD3024D}" dt="2022-11-16T00:38:36.410" v="1386" actId="1076"/>
          <ac:spMkLst>
            <pc:docMk/>
            <pc:sldMk cId="3813954445" sldId="456"/>
            <ac:spMk id="10" creationId="{C0FE6300-B54B-C015-88AB-A7C4F006B5F6}"/>
          </ac:spMkLst>
        </pc:spChg>
        <pc:spChg chg="add mod">
          <ac:chgData name="TAN Mei Yi [Harrisdale Senior High School]" userId="f9f029c9-d743-4d60-9f2c-e74bdec1ab07" providerId="ADAL" clId="{B6AB3993-2FEB-47FB-BBF0-259B0AD3024D}" dt="2022-11-16T00:38:41.143" v="1387" actId="1076"/>
          <ac:spMkLst>
            <pc:docMk/>
            <pc:sldMk cId="3813954445" sldId="456"/>
            <ac:spMk id="11" creationId="{73F4CE1B-2991-CD5B-EDCE-5367D6EB0331}"/>
          </ac:spMkLst>
        </pc:spChg>
        <pc:spChg chg="add mod">
          <ac:chgData name="TAN Mei Yi [Harrisdale Senior High School]" userId="f9f029c9-d743-4d60-9f2c-e74bdec1ab07" providerId="ADAL" clId="{B6AB3993-2FEB-47FB-BBF0-259B0AD3024D}" dt="2022-11-16T00:38:44.935" v="1388" actId="1076"/>
          <ac:spMkLst>
            <pc:docMk/>
            <pc:sldMk cId="3813954445" sldId="456"/>
            <ac:spMk id="12" creationId="{C32A117E-603E-5755-F368-8E62DEFC8796}"/>
          </ac:spMkLst>
        </pc:spChg>
        <pc:spChg chg="add mod">
          <ac:chgData name="TAN Mei Yi [Harrisdale Senior High School]" userId="f9f029c9-d743-4d60-9f2c-e74bdec1ab07" providerId="ADAL" clId="{B6AB3993-2FEB-47FB-BBF0-259B0AD3024D}" dt="2022-11-16T00:38:44.935" v="1388" actId="1076"/>
          <ac:spMkLst>
            <pc:docMk/>
            <pc:sldMk cId="3813954445" sldId="456"/>
            <ac:spMk id="13" creationId="{A86F95D7-9B80-9310-B896-D87F288553D5}"/>
          </ac:spMkLst>
        </pc:spChg>
        <pc:spChg chg="add mod">
          <ac:chgData name="TAN Mei Yi [Harrisdale Senior High School]" userId="f9f029c9-d743-4d60-9f2c-e74bdec1ab07" providerId="ADAL" clId="{B6AB3993-2FEB-47FB-BBF0-259B0AD3024D}" dt="2022-11-16T00:38:48.850" v="1389" actId="1076"/>
          <ac:spMkLst>
            <pc:docMk/>
            <pc:sldMk cId="3813954445" sldId="456"/>
            <ac:spMk id="14" creationId="{50BC8D04-97EB-5F52-8EE6-630AA082AE78}"/>
          </ac:spMkLst>
        </pc:spChg>
        <pc:spChg chg="add mod">
          <ac:chgData name="TAN Mei Yi [Harrisdale Senior High School]" userId="f9f029c9-d743-4d60-9f2c-e74bdec1ab07" providerId="ADAL" clId="{B6AB3993-2FEB-47FB-BBF0-259B0AD3024D}" dt="2022-11-16T00:39:06.243" v="1396" actId="20577"/>
          <ac:spMkLst>
            <pc:docMk/>
            <pc:sldMk cId="3813954445" sldId="456"/>
            <ac:spMk id="15" creationId="{D833E29B-E726-B045-9A67-7BCF008C6A5E}"/>
          </ac:spMkLst>
        </pc:spChg>
        <pc:spChg chg="add mod">
          <ac:chgData name="TAN Mei Yi [Harrisdale Senior High School]" userId="f9f029c9-d743-4d60-9f2c-e74bdec1ab07" providerId="ADAL" clId="{B6AB3993-2FEB-47FB-BBF0-259B0AD3024D}" dt="2022-11-16T00:39:20.292" v="1404" actId="1076"/>
          <ac:spMkLst>
            <pc:docMk/>
            <pc:sldMk cId="3813954445" sldId="456"/>
            <ac:spMk id="16" creationId="{E9D4F24D-915C-FB4D-5948-357E79C3C742}"/>
          </ac:spMkLst>
        </pc:spChg>
        <pc:spChg chg="add mod">
          <ac:chgData name="TAN Mei Yi [Harrisdale Senior High School]" userId="f9f029c9-d743-4d60-9f2c-e74bdec1ab07" providerId="ADAL" clId="{B6AB3993-2FEB-47FB-BBF0-259B0AD3024D}" dt="2022-11-16T00:39:29.048" v="1416" actId="20577"/>
          <ac:spMkLst>
            <pc:docMk/>
            <pc:sldMk cId="3813954445" sldId="456"/>
            <ac:spMk id="17" creationId="{E938731F-399A-0804-E0AE-7CA93FF247B5}"/>
          </ac:spMkLst>
        </pc:spChg>
        <pc:spChg chg="add mod">
          <ac:chgData name="TAN Mei Yi [Harrisdale Senior High School]" userId="f9f029c9-d743-4d60-9f2c-e74bdec1ab07" providerId="ADAL" clId="{B6AB3993-2FEB-47FB-BBF0-259B0AD3024D}" dt="2022-11-16T00:39:40.546" v="1428" actId="1076"/>
          <ac:spMkLst>
            <pc:docMk/>
            <pc:sldMk cId="3813954445" sldId="456"/>
            <ac:spMk id="18" creationId="{715166B9-D818-F14B-B171-09C621BEF383}"/>
          </ac:spMkLst>
        </pc:spChg>
        <pc:spChg chg="add mod">
          <ac:chgData name="TAN Mei Yi [Harrisdale Senior High School]" userId="f9f029c9-d743-4d60-9f2c-e74bdec1ab07" providerId="ADAL" clId="{B6AB3993-2FEB-47FB-BBF0-259B0AD3024D}" dt="2022-11-16T00:39:52.587" v="1444" actId="1076"/>
          <ac:spMkLst>
            <pc:docMk/>
            <pc:sldMk cId="3813954445" sldId="456"/>
            <ac:spMk id="19" creationId="{5000497A-3A69-8E83-3921-E98653BA9313}"/>
          </ac:spMkLst>
        </pc:spChg>
        <pc:spChg chg="add mod">
          <ac:chgData name="TAN Mei Yi [Harrisdale Senior High School]" userId="f9f029c9-d743-4d60-9f2c-e74bdec1ab07" providerId="ADAL" clId="{B6AB3993-2FEB-47FB-BBF0-259B0AD3024D}" dt="2022-11-16T00:40:01.440" v="1452" actId="20577"/>
          <ac:spMkLst>
            <pc:docMk/>
            <pc:sldMk cId="3813954445" sldId="456"/>
            <ac:spMk id="20" creationId="{1AC8D261-DC53-4CED-A1B3-E6D08D4A9AE3}"/>
          </ac:spMkLst>
        </pc:spChg>
      </pc:sldChg>
      <pc:sldChg chg="addSp delSp modSp add mod">
        <pc:chgData name="TAN Mei Yi [Harrisdale Senior High School]" userId="f9f029c9-d743-4d60-9f2c-e74bdec1ab07" providerId="ADAL" clId="{B6AB3993-2FEB-47FB-BBF0-259B0AD3024D}" dt="2022-11-15T05:43:23.970" v="845"/>
        <pc:sldMkLst>
          <pc:docMk/>
          <pc:sldMk cId="4082143163" sldId="457"/>
        </pc:sldMkLst>
        <pc:spChg chg="add mod">
          <ac:chgData name="TAN Mei Yi [Harrisdale Senior High School]" userId="f9f029c9-d743-4d60-9f2c-e74bdec1ab07" providerId="ADAL" clId="{B6AB3993-2FEB-47FB-BBF0-259B0AD3024D}" dt="2022-11-15T05:43:23.970" v="845"/>
          <ac:spMkLst>
            <pc:docMk/>
            <pc:sldMk cId="4082143163" sldId="457"/>
            <ac:spMk id="2" creationId="{6D0498DC-EB37-C39A-B03B-AED1E03EE90E}"/>
          </ac:spMkLst>
        </pc:spChg>
        <pc:spChg chg="del">
          <ac:chgData name="TAN Mei Yi [Harrisdale Senior High School]" userId="f9f029c9-d743-4d60-9f2c-e74bdec1ab07" providerId="ADAL" clId="{B6AB3993-2FEB-47FB-BBF0-259B0AD3024D}" dt="2022-11-15T05:43:23.338" v="844" actId="478"/>
          <ac:spMkLst>
            <pc:docMk/>
            <pc:sldMk cId="4082143163" sldId="457"/>
            <ac:spMk id="12" creationId="{B4B07689-760D-4D71-9448-AFF1CCEB30E0}"/>
          </ac:spMkLst>
        </pc:spChg>
      </pc:sldChg>
      <pc:sldChg chg="addSp delSp modSp add mod delAnim modAnim">
        <pc:chgData name="TAN Mei Yi [Harrisdale Senior High School]" userId="f9f029c9-d743-4d60-9f2c-e74bdec1ab07" providerId="ADAL" clId="{B6AB3993-2FEB-47FB-BBF0-259B0AD3024D}" dt="2022-11-16T03:14:20.287" v="2209" actId="6549"/>
        <pc:sldMkLst>
          <pc:docMk/>
          <pc:sldMk cId="787374974" sldId="458"/>
        </pc:sldMkLst>
        <pc:spChg chg="mod">
          <ac:chgData name="TAN Mei Yi [Harrisdale Senior High School]" userId="f9f029c9-d743-4d60-9f2c-e74bdec1ab07" providerId="ADAL" clId="{B6AB3993-2FEB-47FB-BBF0-259B0AD3024D}" dt="2022-11-16T03:13:58.615" v="2185" actId="20577"/>
          <ac:spMkLst>
            <pc:docMk/>
            <pc:sldMk cId="787374974" sldId="458"/>
            <ac:spMk id="2" creationId="{32710B5F-6866-70CC-1287-0070532D691E}"/>
          </ac:spMkLst>
        </pc:spChg>
        <pc:spChg chg="add mod">
          <ac:chgData name="TAN Mei Yi [Harrisdale Senior High School]" userId="f9f029c9-d743-4d60-9f2c-e74bdec1ab07" providerId="ADAL" clId="{B6AB3993-2FEB-47FB-BBF0-259B0AD3024D}" dt="2022-11-16T03:14:01.713" v="2186" actId="1076"/>
          <ac:spMkLst>
            <pc:docMk/>
            <pc:sldMk cId="787374974" sldId="458"/>
            <ac:spMk id="3" creationId="{72DC971B-04A8-700F-4FA3-C85826E3DC7E}"/>
          </ac:spMkLst>
        </pc:spChg>
        <pc:spChg chg="del">
          <ac:chgData name="TAN Mei Yi [Harrisdale Senior High School]" userId="f9f029c9-d743-4d60-9f2c-e74bdec1ab07" providerId="ADAL" clId="{B6AB3993-2FEB-47FB-BBF0-259B0AD3024D}" dt="2022-11-15T05:44:57.973" v="860" actId="478"/>
          <ac:spMkLst>
            <pc:docMk/>
            <pc:sldMk cId="787374974" sldId="458"/>
            <ac:spMk id="4" creationId="{2FDFB9B2-E5CB-8D3D-9CFC-C99CB1E813B9}"/>
          </ac:spMkLst>
        </pc:spChg>
        <pc:spChg chg="add mod">
          <ac:chgData name="TAN Mei Yi [Harrisdale Senior High School]" userId="f9f029c9-d743-4d60-9f2c-e74bdec1ab07" providerId="ADAL" clId="{B6AB3993-2FEB-47FB-BBF0-259B0AD3024D}" dt="2022-11-16T03:14:20.287" v="2209" actId="6549"/>
          <ac:spMkLst>
            <pc:docMk/>
            <pc:sldMk cId="787374974" sldId="458"/>
            <ac:spMk id="4" creationId="{EA2AF936-DCF6-E61D-F1C5-86F90BA1B9D5}"/>
          </ac:spMkLst>
        </pc:spChg>
        <pc:spChg chg="del">
          <ac:chgData name="TAN Mei Yi [Harrisdale Senior High School]" userId="f9f029c9-d743-4d60-9f2c-e74bdec1ab07" providerId="ADAL" clId="{B6AB3993-2FEB-47FB-BBF0-259B0AD3024D}" dt="2022-11-15T05:44:57.973" v="860" actId="478"/>
          <ac:spMkLst>
            <pc:docMk/>
            <pc:sldMk cId="787374974" sldId="458"/>
            <ac:spMk id="6" creationId="{0A5E89D9-6107-424F-72BC-2C14F855A414}"/>
          </ac:spMkLst>
        </pc:spChg>
        <pc:picChg chg="del">
          <ac:chgData name="TAN Mei Yi [Harrisdale Senior High School]" userId="f9f029c9-d743-4d60-9f2c-e74bdec1ab07" providerId="ADAL" clId="{B6AB3993-2FEB-47FB-BBF0-259B0AD3024D}" dt="2022-11-15T05:44:35.819" v="851" actId="478"/>
          <ac:picMkLst>
            <pc:docMk/>
            <pc:sldMk cId="787374974" sldId="458"/>
            <ac:picMk id="3" creationId="{00000000-0000-0000-0000-000000000000}"/>
          </ac:picMkLst>
        </pc:picChg>
        <pc:picChg chg="add mod ord modCrop">
          <ac:chgData name="TAN Mei Yi [Harrisdale Senior High School]" userId="f9f029c9-d743-4d60-9f2c-e74bdec1ab07" providerId="ADAL" clId="{B6AB3993-2FEB-47FB-BBF0-259B0AD3024D}" dt="2022-11-16T03:13:23.764" v="2157" actId="1076"/>
          <ac:picMkLst>
            <pc:docMk/>
            <pc:sldMk cId="787374974" sldId="458"/>
            <ac:picMk id="8" creationId="{86195437-2B14-CCCB-B2CF-7DD16D2C44BD}"/>
          </ac:picMkLst>
        </pc:picChg>
        <pc:picChg chg="add mod modCrop">
          <ac:chgData name="TAN Mei Yi [Harrisdale Senior High School]" userId="f9f029c9-d743-4d60-9f2c-e74bdec1ab07" providerId="ADAL" clId="{B6AB3993-2FEB-47FB-BBF0-259B0AD3024D}" dt="2022-11-16T03:13:25.527" v="2158" actId="1076"/>
          <ac:picMkLst>
            <pc:docMk/>
            <pc:sldMk cId="787374974" sldId="458"/>
            <ac:picMk id="10" creationId="{DA2AD6B1-21B1-C4AB-4065-BF2EB7792840}"/>
          </ac:picMkLst>
        </pc:picChg>
        <pc:inkChg chg="del">
          <ac:chgData name="TAN Mei Yi [Harrisdale Senior High School]" userId="f9f029c9-d743-4d60-9f2c-e74bdec1ab07" providerId="ADAL" clId="{B6AB3993-2FEB-47FB-BBF0-259B0AD3024D}" dt="2022-11-15T05:44:47.894" v="856" actId="478"/>
          <ac:inkMkLst>
            <pc:docMk/>
            <pc:sldMk cId="787374974" sldId="458"/>
            <ac:inkMk id="16" creationId="{00000000-0000-0000-0000-000000000000}"/>
          </ac:inkMkLst>
        </pc:inkChg>
        <pc:inkChg chg="del">
          <ac:chgData name="TAN Mei Yi [Harrisdale Senior High School]" userId="f9f029c9-d743-4d60-9f2c-e74bdec1ab07" providerId="ADAL" clId="{B6AB3993-2FEB-47FB-BBF0-259B0AD3024D}" dt="2022-11-15T05:44:47.894" v="856" actId="478"/>
          <ac:inkMkLst>
            <pc:docMk/>
            <pc:sldMk cId="787374974" sldId="458"/>
            <ac:inkMk id="23" creationId="{00000000-0000-0000-0000-000000000000}"/>
          </ac:inkMkLst>
        </pc:inkChg>
        <pc:inkChg chg="del">
          <ac:chgData name="TAN Mei Yi [Harrisdale Senior High School]" userId="f9f029c9-d743-4d60-9f2c-e74bdec1ab07" providerId="ADAL" clId="{B6AB3993-2FEB-47FB-BBF0-259B0AD3024D}" dt="2022-11-15T05:44:47.894" v="856" actId="478"/>
          <ac:inkMkLst>
            <pc:docMk/>
            <pc:sldMk cId="787374974" sldId="458"/>
            <ac:inkMk id="25" creationId="{00000000-0000-0000-0000-000000000000}"/>
          </ac:inkMkLst>
        </pc:inkChg>
        <pc:inkChg chg="del">
          <ac:chgData name="TAN Mei Yi [Harrisdale Senior High School]" userId="f9f029c9-d743-4d60-9f2c-e74bdec1ab07" providerId="ADAL" clId="{B6AB3993-2FEB-47FB-BBF0-259B0AD3024D}" dt="2022-11-15T05:44:47.894" v="856" actId="478"/>
          <ac:inkMkLst>
            <pc:docMk/>
            <pc:sldMk cId="787374974" sldId="458"/>
            <ac:inkMk id="36" creationId="{00000000-0000-0000-0000-000000000000}"/>
          </ac:inkMkLst>
        </pc:inkChg>
        <pc:inkChg chg="del">
          <ac:chgData name="TAN Mei Yi [Harrisdale Senior High School]" userId="f9f029c9-d743-4d60-9f2c-e74bdec1ab07" providerId="ADAL" clId="{B6AB3993-2FEB-47FB-BBF0-259B0AD3024D}" dt="2022-11-15T05:44:47.894" v="856" actId="478"/>
          <ac:inkMkLst>
            <pc:docMk/>
            <pc:sldMk cId="787374974" sldId="458"/>
            <ac:inkMk id="42" creationId="{00000000-0000-0000-0000-000000000000}"/>
          </ac:inkMkLst>
        </pc:inkChg>
        <pc:inkChg chg="del">
          <ac:chgData name="TAN Mei Yi [Harrisdale Senior High School]" userId="f9f029c9-d743-4d60-9f2c-e74bdec1ab07" providerId="ADAL" clId="{B6AB3993-2FEB-47FB-BBF0-259B0AD3024D}" dt="2022-11-15T05:44:47.894" v="856" actId="478"/>
          <ac:inkMkLst>
            <pc:docMk/>
            <pc:sldMk cId="787374974" sldId="458"/>
            <ac:inkMk id="107" creationId="{00000000-0000-0000-0000-000000000000}"/>
          </ac:inkMkLst>
        </pc:inkChg>
        <pc:inkChg chg="del">
          <ac:chgData name="TAN Mei Yi [Harrisdale Senior High School]" userId="f9f029c9-d743-4d60-9f2c-e74bdec1ab07" providerId="ADAL" clId="{B6AB3993-2FEB-47FB-BBF0-259B0AD3024D}" dt="2022-11-15T05:44:47.894" v="856" actId="478"/>
          <ac:inkMkLst>
            <pc:docMk/>
            <pc:sldMk cId="787374974" sldId="458"/>
            <ac:inkMk id="110" creationId="{00000000-0000-0000-0000-000000000000}"/>
          </ac:inkMkLst>
        </pc:inkChg>
        <pc:inkChg chg="del">
          <ac:chgData name="TAN Mei Yi [Harrisdale Senior High School]" userId="f9f029c9-d743-4d60-9f2c-e74bdec1ab07" providerId="ADAL" clId="{B6AB3993-2FEB-47FB-BBF0-259B0AD3024D}" dt="2022-11-15T05:44:47.894" v="856" actId="478"/>
          <ac:inkMkLst>
            <pc:docMk/>
            <pc:sldMk cId="787374974" sldId="458"/>
            <ac:inkMk id="116" creationId="{00000000-0000-0000-0000-000000000000}"/>
          </ac:inkMkLst>
        </pc:inkChg>
        <pc:inkChg chg="del">
          <ac:chgData name="TAN Mei Yi [Harrisdale Senior High School]" userId="f9f029c9-d743-4d60-9f2c-e74bdec1ab07" providerId="ADAL" clId="{B6AB3993-2FEB-47FB-BBF0-259B0AD3024D}" dt="2022-11-15T05:44:47.894" v="856" actId="478"/>
          <ac:inkMkLst>
            <pc:docMk/>
            <pc:sldMk cId="787374974" sldId="458"/>
            <ac:inkMk id="120" creationId="{00000000-0000-0000-0000-000000000000}"/>
          </ac:inkMkLst>
        </pc:inkChg>
        <pc:inkChg chg="del">
          <ac:chgData name="TAN Mei Yi [Harrisdale Senior High School]" userId="f9f029c9-d743-4d60-9f2c-e74bdec1ab07" providerId="ADAL" clId="{B6AB3993-2FEB-47FB-BBF0-259B0AD3024D}" dt="2022-11-15T05:44:47.894" v="856" actId="478"/>
          <ac:inkMkLst>
            <pc:docMk/>
            <pc:sldMk cId="787374974" sldId="458"/>
            <ac:inkMk id="192" creationId="{00000000-0000-0000-0000-000000000000}"/>
          </ac:inkMkLst>
        </pc:inkChg>
        <pc:inkChg chg="del">
          <ac:chgData name="TAN Mei Yi [Harrisdale Senior High School]" userId="f9f029c9-d743-4d60-9f2c-e74bdec1ab07" providerId="ADAL" clId="{B6AB3993-2FEB-47FB-BBF0-259B0AD3024D}" dt="2022-11-15T05:44:47.894" v="856" actId="478"/>
          <ac:inkMkLst>
            <pc:docMk/>
            <pc:sldMk cId="787374974" sldId="458"/>
            <ac:inkMk id="195" creationId="{00000000-0000-0000-0000-000000000000}"/>
          </ac:inkMkLst>
        </pc:inkChg>
        <pc:inkChg chg="del">
          <ac:chgData name="TAN Mei Yi [Harrisdale Senior High School]" userId="f9f029c9-d743-4d60-9f2c-e74bdec1ab07" providerId="ADAL" clId="{B6AB3993-2FEB-47FB-BBF0-259B0AD3024D}" dt="2022-11-15T05:44:47.894" v="856" actId="478"/>
          <ac:inkMkLst>
            <pc:docMk/>
            <pc:sldMk cId="787374974" sldId="458"/>
            <ac:inkMk id="196" creationId="{00000000-0000-0000-0000-000000000000}"/>
          </ac:inkMkLst>
        </pc:inkChg>
      </pc:sldChg>
      <pc:sldChg chg="addSp delSp modSp add mod modAnim">
        <pc:chgData name="TAN Mei Yi [Harrisdale Senior High School]" userId="f9f029c9-d743-4d60-9f2c-e74bdec1ab07" providerId="ADAL" clId="{B6AB3993-2FEB-47FB-BBF0-259B0AD3024D}" dt="2022-11-22T03:01:32.904" v="2213" actId="1076"/>
        <pc:sldMkLst>
          <pc:docMk/>
          <pc:sldMk cId="3079030538" sldId="459"/>
        </pc:sldMkLst>
        <pc:spChg chg="mod">
          <ac:chgData name="TAN Mei Yi [Harrisdale Senior High School]" userId="f9f029c9-d743-4d60-9f2c-e74bdec1ab07" providerId="ADAL" clId="{B6AB3993-2FEB-47FB-BBF0-259B0AD3024D}" dt="2022-11-16T01:21:19.421" v="1800" actId="14100"/>
          <ac:spMkLst>
            <pc:docMk/>
            <pc:sldMk cId="3079030538" sldId="459"/>
            <ac:spMk id="2" creationId="{32710B5F-6866-70CC-1287-0070532D691E}"/>
          </ac:spMkLst>
        </pc:spChg>
        <pc:spChg chg="add mod">
          <ac:chgData name="TAN Mei Yi [Harrisdale Senior High School]" userId="f9f029c9-d743-4d60-9f2c-e74bdec1ab07" providerId="ADAL" clId="{B6AB3993-2FEB-47FB-BBF0-259B0AD3024D}" dt="2022-11-22T03:01:23.749" v="2211" actId="1076"/>
          <ac:spMkLst>
            <pc:docMk/>
            <pc:sldMk cId="3079030538" sldId="459"/>
            <ac:spMk id="9" creationId="{8A658AD4-B068-1C12-C81F-29D9237576D9}"/>
          </ac:spMkLst>
        </pc:spChg>
        <pc:spChg chg="add mod">
          <ac:chgData name="TAN Mei Yi [Harrisdale Senior High School]" userId="f9f029c9-d743-4d60-9f2c-e74bdec1ab07" providerId="ADAL" clId="{B6AB3993-2FEB-47FB-BBF0-259B0AD3024D}" dt="2022-11-16T01:19:15.316" v="1699" actId="20577"/>
          <ac:spMkLst>
            <pc:docMk/>
            <pc:sldMk cId="3079030538" sldId="459"/>
            <ac:spMk id="10" creationId="{9952D9BC-0805-75AA-18C0-D46F8AE30617}"/>
          </ac:spMkLst>
        </pc:spChg>
        <pc:spChg chg="add mod">
          <ac:chgData name="TAN Mei Yi [Harrisdale Senior High School]" userId="f9f029c9-d743-4d60-9f2c-e74bdec1ab07" providerId="ADAL" clId="{B6AB3993-2FEB-47FB-BBF0-259B0AD3024D}" dt="2022-11-16T01:19:57.462" v="1709" actId="1076"/>
          <ac:spMkLst>
            <pc:docMk/>
            <pc:sldMk cId="3079030538" sldId="459"/>
            <ac:spMk id="11" creationId="{F9841446-7A32-9E00-7C13-9B3395F62CFA}"/>
          </ac:spMkLst>
        </pc:spChg>
        <pc:spChg chg="add mod">
          <ac:chgData name="TAN Mei Yi [Harrisdale Senior High School]" userId="f9f029c9-d743-4d60-9f2c-e74bdec1ab07" providerId="ADAL" clId="{B6AB3993-2FEB-47FB-BBF0-259B0AD3024D}" dt="2022-11-16T01:20:27.555" v="1759" actId="1076"/>
          <ac:spMkLst>
            <pc:docMk/>
            <pc:sldMk cId="3079030538" sldId="459"/>
            <ac:spMk id="12" creationId="{80A0E602-0F58-2715-A0E3-A2697C0B358D}"/>
          </ac:spMkLst>
        </pc:spChg>
        <pc:spChg chg="add mod">
          <ac:chgData name="TAN Mei Yi [Harrisdale Senior High School]" userId="f9f029c9-d743-4d60-9f2c-e74bdec1ab07" providerId="ADAL" clId="{B6AB3993-2FEB-47FB-BBF0-259B0AD3024D}" dt="2022-11-16T01:21:33.410" v="1807" actId="20577"/>
          <ac:spMkLst>
            <pc:docMk/>
            <pc:sldMk cId="3079030538" sldId="459"/>
            <ac:spMk id="13" creationId="{5CCA0833-6981-CCCC-0929-036FB5074FC7}"/>
          </ac:spMkLst>
        </pc:spChg>
        <pc:spChg chg="add mod">
          <ac:chgData name="TAN Mei Yi [Harrisdale Senior High School]" userId="f9f029c9-d743-4d60-9f2c-e74bdec1ab07" providerId="ADAL" clId="{B6AB3993-2FEB-47FB-BBF0-259B0AD3024D}" dt="2022-11-22T03:01:32.904" v="2213" actId="1076"/>
          <ac:spMkLst>
            <pc:docMk/>
            <pc:sldMk cId="3079030538" sldId="459"/>
            <ac:spMk id="14" creationId="{D82C9064-B41C-F4E9-52A7-178148A3FD23}"/>
          </ac:spMkLst>
        </pc:spChg>
        <pc:spChg chg="add mod">
          <ac:chgData name="TAN Mei Yi [Harrisdale Senior High School]" userId="f9f029c9-d743-4d60-9f2c-e74bdec1ab07" providerId="ADAL" clId="{B6AB3993-2FEB-47FB-BBF0-259B0AD3024D}" dt="2022-11-16T01:22:04.010" v="1824" actId="1076"/>
          <ac:spMkLst>
            <pc:docMk/>
            <pc:sldMk cId="3079030538" sldId="459"/>
            <ac:spMk id="15" creationId="{B23C0027-F501-F35A-A967-AE7444C1EEEA}"/>
          </ac:spMkLst>
        </pc:spChg>
        <pc:spChg chg="add mod">
          <ac:chgData name="TAN Mei Yi [Harrisdale Senior High School]" userId="f9f029c9-d743-4d60-9f2c-e74bdec1ab07" providerId="ADAL" clId="{B6AB3993-2FEB-47FB-BBF0-259B0AD3024D}" dt="2022-11-16T01:22:14.815" v="1828" actId="20577"/>
          <ac:spMkLst>
            <pc:docMk/>
            <pc:sldMk cId="3079030538" sldId="459"/>
            <ac:spMk id="16" creationId="{6E4689BD-86F0-D2EF-FB2C-29A50CF3F8A0}"/>
          </ac:spMkLst>
        </pc:spChg>
        <pc:spChg chg="add mod">
          <ac:chgData name="TAN Mei Yi [Harrisdale Senior High School]" userId="f9f029c9-d743-4d60-9f2c-e74bdec1ab07" providerId="ADAL" clId="{B6AB3993-2FEB-47FB-BBF0-259B0AD3024D}" dt="2022-11-16T01:22:12.502" v="1826" actId="1076"/>
          <ac:spMkLst>
            <pc:docMk/>
            <pc:sldMk cId="3079030538" sldId="459"/>
            <ac:spMk id="17" creationId="{6651F970-C3BC-E359-3D5D-E70852F64E29}"/>
          </ac:spMkLst>
        </pc:spChg>
        <pc:picChg chg="add mod modCrop">
          <ac:chgData name="TAN Mei Yi [Harrisdale Senior High School]" userId="f9f029c9-d743-4d60-9f2c-e74bdec1ab07" providerId="ADAL" clId="{B6AB3993-2FEB-47FB-BBF0-259B0AD3024D}" dt="2022-11-16T00:46:33.415" v="1454" actId="1076"/>
          <ac:picMkLst>
            <pc:docMk/>
            <pc:sldMk cId="3079030538" sldId="459"/>
            <ac:picMk id="4" creationId="{59C3101E-3BFF-B2F9-E547-D552A8357003}"/>
          </ac:picMkLst>
        </pc:picChg>
        <pc:picChg chg="add del mod">
          <ac:chgData name="TAN Mei Yi [Harrisdale Senior High School]" userId="f9f029c9-d743-4d60-9f2c-e74bdec1ab07" providerId="ADAL" clId="{B6AB3993-2FEB-47FB-BBF0-259B0AD3024D}" dt="2022-11-16T01:20:29.076" v="1760" actId="478"/>
          <ac:picMkLst>
            <pc:docMk/>
            <pc:sldMk cId="3079030538" sldId="459"/>
            <ac:picMk id="6" creationId="{F8113731-03A4-CC63-E2CD-AC385DAC1FC6}"/>
          </ac:picMkLst>
        </pc:picChg>
        <pc:picChg chg="add del">
          <ac:chgData name="TAN Mei Yi [Harrisdale Senior High School]" userId="f9f029c9-d743-4d60-9f2c-e74bdec1ab07" providerId="ADAL" clId="{B6AB3993-2FEB-47FB-BBF0-259B0AD3024D}" dt="2022-11-16T01:06:08.701" v="1484" actId="22"/>
          <ac:picMkLst>
            <pc:docMk/>
            <pc:sldMk cId="3079030538" sldId="459"/>
            <ac:picMk id="7" creationId="{B35CCC0A-9E32-3D1B-F59B-9BBEC3177C38}"/>
          </ac:picMkLst>
        </pc:picChg>
        <pc:picChg chg="add del mod">
          <ac:chgData name="TAN Mei Yi [Harrisdale Senior High School]" userId="f9f029c9-d743-4d60-9f2c-e74bdec1ab07" providerId="ADAL" clId="{B6AB3993-2FEB-47FB-BBF0-259B0AD3024D}" dt="2022-11-16T01:05:55.394" v="1470" actId="478"/>
          <ac:picMkLst>
            <pc:docMk/>
            <pc:sldMk cId="3079030538" sldId="459"/>
            <ac:picMk id="8" creationId="{683E5139-62D2-B55B-BBD8-766C78FF8D03}"/>
          </ac:picMkLst>
        </pc:picChg>
        <pc:picChg chg="del">
          <ac:chgData name="TAN Mei Yi [Harrisdale Senior High School]" userId="f9f029c9-d743-4d60-9f2c-e74bdec1ab07" providerId="ADAL" clId="{B6AB3993-2FEB-47FB-BBF0-259B0AD3024D}" dt="2022-11-15T05:45:32.309" v="863" actId="478"/>
          <ac:picMkLst>
            <pc:docMk/>
            <pc:sldMk cId="3079030538" sldId="459"/>
            <ac:picMk id="8" creationId="{86195437-2B14-CCCB-B2CF-7DD16D2C44BD}"/>
          </ac:picMkLst>
        </pc:picChg>
        <pc:picChg chg="del">
          <ac:chgData name="TAN Mei Yi [Harrisdale Senior High School]" userId="f9f029c9-d743-4d60-9f2c-e74bdec1ab07" providerId="ADAL" clId="{B6AB3993-2FEB-47FB-BBF0-259B0AD3024D}" dt="2022-11-15T05:45:34.129" v="865" actId="478"/>
          <ac:picMkLst>
            <pc:docMk/>
            <pc:sldMk cId="3079030538" sldId="459"/>
            <ac:picMk id="10" creationId="{DA2AD6B1-21B1-C4AB-4065-BF2EB7792840}"/>
          </ac:picMkLst>
        </pc:picChg>
      </pc:sldChg>
      <pc:sldChg chg="addSp delSp modSp add mod ord modAnim">
        <pc:chgData name="TAN Mei Yi [Harrisdale Senior High School]" userId="f9f029c9-d743-4d60-9f2c-e74bdec1ab07" providerId="ADAL" clId="{B6AB3993-2FEB-47FB-BBF0-259B0AD3024D}" dt="2022-11-22T03:56:20.671" v="2221" actId="20577"/>
        <pc:sldMkLst>
          <pc:docMk/>
          <pc:sldMk cId="1054316117" sldId="460"/>
        </pc:sldMkLst>
        <pc:spChg chg="mod">
          <ac:chgData name="TAN Mei Yi [Harrisdale Senior High School]" userId="f9f029c9-d743-4d60-9f2c-e74bdec1ab07" providerId="ADAL" clId="{B6AB3993-2FEB-47FB-BBF0-259B0AD3024D}" dt="2022-11-16T01:37:56.662" v="2042" actId="14100"/>
          <ac:spMkLst>
            <pc:docMk/>
            <pc:sldMk cId="1054316117" sldId="460"/>
            <ac:spMk id="2" creationId="{32710B5F-6866-70CC-1287-0070532D691E}"/>
          </ac:spMkLst>
        </pc:spChg>
        <pc:spChg chg="add mod">
          <ac:chgData name="TAN Mei Yi [Harrisdale Senior High School]" userId="f9f029c9-d743-4d60-9f2c-e74bdec1ab07" providerId="ADAL" clId="{B6AB3993-2FEB-47FB-BBF0-259B0AD3024D}" dt="2022-11-16T01:27:04.733" v="1832" actId="164"/>
          <ac:spMkLst>
            <pc:docMk/>
            <pc:sldMk cId="1054316117" sldId="460"/>
            <ac:spMk id="3" creationId="{AFEB9B2C-4AFB-BDA0-E48F-F9F793CDA38A}"/>
          </ac:spMkLst>
        </pc:spChg>
        <pc:spChg chg="add mod">
          <ac:chgData name="TAN Mei Yi [Harrisdale Senior High School]" userId="f9f029c9-d743-4d60-9f2c-e74bdec1ab07" providerId="ADAL" clId="{B6AB3993-2FEB-47FB-BBF0-259B0AD3024D}" dt="2022-11-16T01:31:07.979" v="1918" actId="404"/>
          <ac:spMkLst>
            <pc:docMk/>
            <pc:sldMk cId="1054316117" sldId="460"/>
            <ac:spMk id="7" creationId="{CFDC2D87-AE4A-D550-DB3B-6C6B93BAC358}"/>
          </ac:spMkLst>
        </pc:spChg>
        <pc:spChg chg="add mod">
          <ac:chgData name="TAN Mei Yi [Harrisdale Senior High School]" userId="f9f029c9-d743-4d60-9f2c-e74bdec1ab07" providerId="ADAL" clId="{B6AB3993-2FEB-47FB-BBF0-259B0AD3024D}" dt="2022-11-16T01:31:20.482" v="1928" actId="20577"/>
          <ac:spMkLst>
            <pc:docMk/>
            <pc:sldMk cId="1054316117" sldId="460"/>
            <ac:spMk id="8" creationId="{F5C00904-19BA-9C02-D5C9-A5F6EEC97987}"/>
          </ac:spMkLst>
        </pc:spChg>
        <pc:spChg chg="add mod">
          <ac:chgData name="TAN Mei Yi [Harrisdale Senior High School]" userId="f9f029c9-d743-4d60-9f2c-e74bdec1ab07" providerId="ADAL" clId="{B6AB3993-2FEB-47FB-BBF0-259B0AD3024D}" dt="2022-11-16T01:40:01.315" v="2109" actId="20577"/>
          <ac:spMkLst>
            <pc:docMk/>
            <pc:sldMk cId="1054316117" sldId="460"/>
            <ac:spMk id="9" creationId="{703DEFFE-7100-49C5-53EB-C7F176F6078E}"/>
          </ac:spMkLst>
        </pc:spChg>
        <pc:spChg chg="add mod">
          <ac:chgData name="TAN Mei Yi [Harrisdale Senior High School]" userId="f9f029c9-d743-4d60-9f2c-e74bdec1ab07" providerId="ADAL" clId="{B6AB3993-2FEB-47FB-BBF0-259B0AD3024D}" dt="2022-11-16T01:40:03.649" v="2114" actId="20577"/>
          <ac:spMkLst>
            <pc:docMk/>
            <pc:sldMk cId="1054316117" sldId="460"/>
            <ac:spMk id="10" creationId="{E913E00E-5F80-4BF2-4EFA-E4726E73B229}"/>
          </ac:spMkLst>
        </pc:spChg>
        <pc:spChg chg="add mod">
          <ac:chgData name="TAN Mei Yi [Harrisdale Senior High School]" userId="f9f029c9-d743-4d60-9f2c-e74bdec1ab07" providerId="ADAL" clId="{B6AB3993-2FEB-47FB-BBF0-259B0AD3024D}" dt="2022-11-22T03:56:16.461" v="2219" actId="20577"/>
          <ac:spMkLst>
            <pc:docMk/>
            <pc:sldMk cId="1054316117" sldId="460"/>
            <ac:spMk id="11" creationId="{9429915E-80E1-D387-ADBD-809164ADC613}"/>
          </ac:spMkLst>
        </pc:spChg>
        <pc:spChg chg="add mod">
          <ac:chgData name="TAN Mei Yi [Harrisdale Senior High School]" userId="f9f029c9-d743-4d60-9f2c-e74bdec1ab07" providerId="ADAL" clId="{B6AB3993-2FEB-47FB-BBF0-259B0AD3024D}" dt="2022-11-22T03:03:15.721" v="2215" actId="20577"/>
          <ac:spMkLst>
            <pc:docMk/>
            <pc:sldMk cId="1054316117" sldId="460"/>
            <ac:spMk id="12" creationId="{E70ACBA9-F196-D67B-6D06-9403B212AFEC}"/>
          </ac:spMkLst>
        </pc:spChg>
        <pc:spChg chg="add mod">
          <ac:chgData name="TAN Mei Yi [Harrisdale Senior High School]" userId="f9f029c9-d743-4d60-9f2c-e74bdec1ab07" providerId="ADAL" clId="{B6AB3993-2FEB-47FB-BBF0-259B0AD3024D}" dt="2022-11-16T01:39:35.751" v="2084" actId="20577"/>
          <ac:spMkLst>
            <pc:docMk/>
            <pc:sldMk cId="1054316117" sldId="460"/>
            <ac:spMk id="13" creationId="{D04F022B-3263-4420-F547-FF708D665B1F}"/>
          </ac:spMkLst>
        </pc:spChg>
        <pc:spChg chg="add mod">
          <ac:chgData name="TAN Mei Yi [Harrisdale Senior High School]" userId="f9f029c9-d743-4d60-9f2c-e74bdec1ab07" providerId="ADAL" clId="{B6AB3993-2FEB-47FB-BBF0-259B0AD3024D}" dt="2022-11-16T01:39:44.157" v="2089" actId="20577"/>
          <ac:spMkLst>
            <pc:docMk/>
            <pc:sldMk cId="1054316117" sldId="460"/>
            <ac:spMk id="14" creationId="{54FD0F76-3DF3-8DF4-AA4A-471264197E1A}"/>
          </ac:spMkLst>
        </pc:spChg>
        <pc:spChg chg="add mod">
          <ac:chgData name="TAN Mei Yi [Harrisdale Senior High School]" userId="f9f029c9-d743-4d60-9f2c-e74bdec1ab07" providerId="ADAL" clId="{B6AB3993-2FEB-47FB-BBF0-259B0AD3024D}" dt="2022-11-16T01:39:58.476" v="2104" actId="20577"/>
          <ac:spMkLst>
            <pc:docMk/>
            <pc:sldMk cId="1054316117" sldId="460"/>
            <ac:spMk id="15" creationId="{39BA6ADB-1D6C-0CC0-C754-79023B79E263}"/>
          </ac:spMkLst>
        </pc:spChg>
        <pc:spChg chg="add mod">
          <ac:chgData name="TAN Mei Yi [Harrisdale Senior High School]" userId="f9f029c9-d743-4d60-9f2c-e74bdec1ab07" providerId="ADAL" clId="{B6AB3993-2FEB-47FB-BBF0-259B0AD3024D}" dt="2022-11-16T01:40:21.431" v="2127" actId="20577"/>
          <ac:spMkLst>
            <pc:docMk/>
            <pc:sldMk cId="1054316117" sldId="460"/>
            <ac:spMk id="16" creationId="{2AE75081-B2C2-3878-C195-881D0E2A668B}"/>
          </ac:spMkLst>
        </pc:spChg>
        <pc:spChg chg="add mod">
          <ac:chgData name="TAN Mei Yi [Harrisdale Senior High School]" userId="f9f029c9-d743-4d60-9f2c-e74bdec1ab07" providerId="ADAL" clId="{B6AB3993-2FEB-47FB-BBF0-259B0AD3024D}" dt="2022-11-22T03:56:20.671" v="2221" actId="20577"/>
          <ac:spMkLst>
            <pc:docMk/>
            <pc:sldMk cId="1054316117" sldId="460"/>
            <ac:spMk id="17" creationId="{8FA2BDDB-4CC5-4BBC-D7EB-77C7F9F86DA0}"/>
          </ac:spMkLst>
        </pc:spChg>
        <pc:grpChg chg="add mod">
          <ac:chgData name="TAN Mei Yi [Harrisdale Senior High School]" userId="f9f029c9-d743-4d60-9f2c-e74bdec1ab07" providerId="ADAL" clId="{B6AB3993-2FEB-47FB-BBF0-259B0AD3024D}" dt="2022-11-16T01:27:19.757" v="1834" actId="1076"/>
          <ac:grpSpMkLst>
            <pc:docMk/>
            <pc:sldMk cId="1054316117" sldId="460"/>
            <ac:grpSpMk id="4" creationId="{285F7E43-482A-841B-20FB-4C483D3D67F0}"/>
          </ac:grpSpMkLst>
        </pc:grpChg>
        <pc:picChg chg="del">
          <ac:chgData name="TAN Mei Yi [Harrisdale Senior High School]" userId="f9f029c9-d743-4d60-9f2c-e74bdec1ab07" providerId="ADAL" clId="{B6AB3993-2FEB-47FB-BBF0-259B0AD3024D}" dt="2022-11-15T05:45:54.939" v="869" actId="478"/>
          <ac:picMkLst>
            <pc:docMk/>
            <pc:sldMk cId="1054316117" sldId="460"/>
            <ac:picMk id="4" creationId="{59C3101E-3BFF-B2F9-E547-D552A8357003}"/>
          </ac:picMkLst>
        </pc:picChg>
        <pc:picChg chg="add mod modCrop">
          <ac:chgData name="TAN Mei Yi [Harrisdale Senior High School]" userId="f9f029c9-d743-4d60-9f2c-e74bdec1ab07" providerId="ADAL" clId="{B6AB3993-2FEB-47FB-BBF0-259B0AD3024D}" dt="2022-11-16T01:27:16.906" v="1833" actId="732"/>
          <ac:picMkLst>
            <pc:docMk/>
            <pc:sldMk cId="1054316117" sldId="460"/>
            <ac:picMk id="6" creationId="{A6873C85-CA36-B7D4-1AD0-733F6EA6156C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8T23:33:49.500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19 4779 939,'-13'21'84,"8"-13"-68,5-8-16,0 0 0,-4 4 128,4-4 21,0 0 5,0 0 1,0 0-53,0 0-10,0 0-3,0 0 0,0 0-14,0 0-3,0 0-1,0 0 0,0 0-20,0 0-4,0 0-1,0 0 0,0 0-23,4-8-5,1 4-1,-5 4 0,0-9-1,4 1 0,1 4 0,-1-4 0,-4 8 7,5-12 1,4 4 0,0-4 0,0 4 0,0 0 0,-4 0 0,8-1 0,-3 1-4,3 0-1,-8 4 0,4-4 0,0-4-5,0 0-1,0 4 0,0 0 0,-4 0-13,4 4 11,0-1-11,-4-3 10,4 0-2,-5-4-8,5 0 12,1 0-4,-1 4 0,0-4-8,0-9 12,0 1-4,5 8 0,-5 0 0,-5 0 0,10-8 0,0-5-27,-5 9-5,-5 4-2,5-4 0,-4-13 72,4 5 14,0-4 4,0 4 0,-4-1-64,-1 1-18,5-4-1,1 7 0,-1-7 19,0 4 0,4 4 11,1-5-11,9 1 8,-10 4-8,-3 0 0,3-5 0,10 5 9,-5 0-9,-13 4 0,4-1 9,0-3-9,5 0 0,-1 4 0,-4-5 8,1 5-8,3-4 0,5 4 0,1 0 8,-6-5-8,-4 1 10,5 4-10,0-4 10,-1-4-10,1 3 12,-5 1-12,5-4 12,-1-1-12,1 1-9,-5-4 9,0 4-13,5-1 22,-5 1 5,0 0 1,5-5 0,-5 5-24,0 0-5,0 0-1,0 3 0,0 1 15,0 0 0,1 0 0,-6-1 0,5 5 0,0-4 0,0 0 0,5 4 0,-5-1 0,-4 1 0,-5 4 0,4 0 0,5-4 0,0 4 0,-4-5 0,0 1 0,-5 0 14,9-8 6,0 3 0,-5 1 1,1 0-21,-1 0 8,1-5-8,4 5 0,-4 0 0,-1 0 0,5 0 0,0-5 0,1 1-14,-1 4-7,0-9-2,0 5 0,14 4 23,-10 0 0,-4-1 0,1 9 0,3-4 0,-4-4 0,0 4 0,-4 0 0,-5-1 0,0-3 0,9 4 0,0-8 0,-4 3 14,4 5 7,0-4 2,5 4 0,-5 0-23,0-5 0,-5-3 0,10 4 0,0-4 0,-1 3 0,-4 1 0,1-4 0,3 0 0,-8 7 0,4 1 0,-5 0 0,5 0 0,1-4 0,-1 3 0,4-3 0,1 4 0,0-4 0,-1-5 0,1 5 0,-5 0 0,0 4 0,5-4 0,-5-1 0,0 1 0,0 4 0,0-4 0,0 3 0,-4-3 0,4 0 8,-4 4-8,4-4 0,0-1 0,-5 1 0,1 0 0,4 0 0,0-1 0,0-3 0,-4 4 0,4-4 0,0-1 0,0 1 0,0 0 0,0-5 0,-4 1 0,4 0 0,0-1 0,0 1 0,-4 0 0,4-1 0,0 1 0,0 0 0,0 3 0,0-3 0,0 8 0,0-4 0,5-1 0,0 1 0,-10 4 0,10-4 0,-9-1 0,8 5 0,-4-8 0,5 3 0,-5-3 0,0 4 8,0 0-8,0-5 0,1 1 0,-1 4 0,4-5 0,1 1 0,-5 4 0,-4 3 0,4-3 0,-5 0 0,5 4 0,0 3 0,-9-3 0,10 4 0,-1-4 0,0 4 0,-5-5 0,5 1 0,-4 8 0,4-4 0,-4 0 0,-1 3 0,1-3 0,-1 0 0,1 4 0,4-4 0,-4 4 0,-1-1 0,5-3 0,0 4 0,0 0 0,-4-4 0,-1 4 0,1 0 0,4-5 0,-4 5 0,-1-4 0,1 4 8,-1 0-8,1 0 0,-1-1 0,6 1 0,-10 0 0,0 4 8,4-4-8,1 4 0,-1-4 0,1 4 0,-5 8 0,4-13 0,1 5 0,-1 0 0,1-4 0,0 0 0,-1 4 0,1 0 0,-1-4 0,1 0 0,-1-1-10,1 5 0,-1 0 0,1 0 0,0 0-182,-1-4-37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8T23:34:22.935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 contextRef="#ctx0" brushRef="#br0">-2 0 345,'0'0'31,"0"0"-31,0 0 0,0 0 0,0 0 98,0 0 14,0 0 2,0 0 1,0 0-41,0 0-8,0 0-2,0 0 0,0 0 0,0 0 0,0 0 0,0 0 0,0 0 26,0 0 5,0 0 1,0 0 0,0 0-22,0 0-4,0 0-1,0 0 0,0 0-13,0 12-4,0-12 0,4 8 0,1 0 3,-1-4 0,1 4 0,-5-8 0,9 8-12,-5 0-3,-4-8 0,5 5 0,4 7-12,-4-8-4,4 4 0,-9-8 0,4 8-9,5 0-3,-4-4 0,4 4 0,-4 0-3,4 0-1,-5 0 0,1 0 0,-1 5 4,1-5 0,4 0 0,0 4 0,-4-4-1,-1 4 0,1 0 0,-1 0 0,6 1-3,-6 3-8,1-4 12,-1 0-4,5 4-8,-4 0 12,4-3-12,0 3 12,0-4 9,0 0 3,0 0 0,5 4 0,-5-3-13,0-1-3,5 0 0,-5-4 0,5 4-8,-5 0 0,4 0 9,-3 0-9,3 1 9,1 3-9,0-4 12,-5 0-12,0 4 0,4 5 0,-4-9 0,1 4 0,-1-4 12,4 4-4,-4 0 0,5-4-8,-5 5 15,5-5-4,0 0-1,-1 4 0,1-8-10,0 4 0,-1 5 0,5-5 8,-4 0-8,0 0 0,4 0 0,-4 0 0,-5 0 0,4 1 0,1-1 12,0 0-4,-5 0 2,4 0 0,-3-4 0,3 4 0,-4 1-10,0-1 12,0 0-12,1 0 12,3 0-4,-4 0-8,0 4 12,1-3-4,-1-1-8,0 4 0,-5 0 0,5 0 0,-4 0 8,4-3-8,-4-1 12,-1 4-4,1-4-8,-1 4 0,1 4 0,4-3 0,-4-1 0,-1-4 0,1 4 0,-1-8 0,1 8 0,-1-3 0,1-1 0,-1 4 0,1-4 15,-1 0-3,1 4 0,0-3 0,-1-1-12,1 0 0,-1-4 0,5 4 0,-4 0 0,4 0 0,-4 0 0,-1 1 0,1-5 0,-1 4 0,1 0 0,4-4 0,-5 4 0,1 0 0,4 1 0,-4-1 0,4 0 0,-5 0 0,5 0 0,1 0 0,-6 0 0,1 0 8,-1 1-8,5 3 0,-4-8 0,4 8 0,-4-4 8,4 0-8,0 1 0,0 3 8,4-4-8,-8 0 0,4 0 9,0 4-9,0-4 8,0 1-8,1-5 8,-1 4-8,0-4 0,4 4 8,-3-4-8,-6 4 0,-4-12 0,0 12 0,5 1 0,4-5 0,-5 4 0,5-4 8,-4 4-8,4-4 0,0 4 0,0 0 0,0 1 0,5-1 0,-5 0 0,0-4 0,0 4 0,0 0 8,1 0-8,3 1 0,1-1 0,0 0 0,-5-4 8,0 4-8,4-4 0,-3 4 0,-1 0 0,4 1 8,1-5-8,-5 8-16,5-8 4,-1 4 1,-4-4 11,1 4 0,3 0 0,1 1 0,0-1 0,-1 0 0,-4 0 0,5-4 0,0 4 0,-5 0 0,0 5 0,5-9 0,-1 4 0,1 4 0,-5-4 0,0 0 0,5 0 0,-1 5 0,-4-1 0,1-4 0,3 4 0,1-8 0,0 8 0,-5-8 0,4 5 22,1-1 6,0-4 2,-1 8 0,-4-4-30,5 0 0,-5 0 0,5 1 0,-1-1 0,1 0 0,-5 0 0,0-4 0,5 4 0,-5-4 8,-4 0-8,4 5 0,0-9 0,0 4 0,0 0 0,-4 4 0,-5-12 0,9 8 0,0-4 0,-5 4 0,5 0 0,1-4 0,-10-4 0,9 8 0,0 5 0,0-9 0,-9-4 0,0 0 0,9 8 0,0 0 0,-9-8 0,9 4 0,-9-4 0,9 12 0,0-4 0,1 0 0,-10-8 0,4 8 0,-4-8 0,9 8 0,-9-8 0,14 8 0,-14-8 0,4 5 0,-4-5 0,10 12 0,-10-12 0,0 0 0,9 4 0,-9-4 0,9 8 0,-9-8 0,0 0 0,9 8 0,-9-8 8,0 0-8,4 12 0,-4-12 0,0 0 0,0 0 0,0 0 0,10 4 0,-10-4 0,0 0 0,4 8-22,-4-8 2,0 0 1,0 0 0,0 0 1,0 0 0,0 0 0,0 0 0,0 0 2,9 8 0,-9-8 0,0 0 0,0 0-36,0 0-6,0 0-2,9 8 0,-9-8-106,0 0-22,0 0-4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8T23:34:33.494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99 19 403,'0'0'36,"0"0"-36,0 0 0,0 0 0,0 0 86,0-8 10,0 8 3,-4-4 0,4 4-35,0 0-8,-5-4 0,1 4-1,-5 0 7,4 0 2,-4-4 0,9 4 0,0 0 5,-5 0 2,-4 0 0,0 0 0,9 0-20,-9 0-4,0 4-1,9-4 0,0 0-21,-5 4-4,-8 0-1,13-4 0,0 0 15,0 0 2,-5 4 1,5-4 0,0 0-8,0 0-2,0 0 0,0 0 0,0 0 1,0 0 0,0 0 0,14 8 0,-1-4-3,1 0-1,4-4 0,1-4 0,-1 4-4,0 0-1,-4 0 0,4-4 0,0 4-5,5 0-2,-5 0 0,0-4 0,-4 0 0,9 4 0,-10 0 0,10 0 0,-5 0-1,1-4 0,3 4 0,1 4 0,0-4-1,0 0-1,4 4 0,0 0 0,1-4-10,-1 4 12,0 0-12,0-4 12,1 5-12,-1-1 0,-4 0 0,0-4-11,4 4 36,-4-4 7,4 4 2,0-4 0,-4 4-21,0-4-4,0-4-1,-1 4 0,-3 4 3,-1-4 0,0 0 0,5 4 0,0-4 2,-1 4 1,1 0 0,0 0 0,4 4-4,5-4-1,0 4 0,-5-8 0,5 8 8,0-4 2,-9 0 0,4 0 0,5 0-19,-5 0 0,1 1 0,3-5 0,1 0 8,-4 0 5,-1 0 1,0 0 0,1 0-1,-6 0 0,1-5 0,4 5 0,-8 0-2,3-4-1,1 0 0,0 4 0,0-4 18,-5 0 3,5 4 1,-1-4 0,6 0-32,-6 4 0,6 0 0,-1 0 0,-4 4 0,0-4 0,-5 4 0,5-4 0,-5 0 0,5 0 0,-1 0 0,1 4 0,4-4 0,-4 4 0,0-4 0,0 4 0,0-4 0,-1 0 0,-4 0 0,1 0 0,3 0 0,-3 0 0,-1 0 0,5 4 0,-5-4 0,0 5 0,0-5 0,0 0 0,1 0 12,3 4-3,-3 0-1,3 0 0,1-4-8,5 4 0,-6-4 0,6 4 0,-1-4 0,0 4 0,-4 0-8,4-4 8,-4 0 0,0 0 0,0 0 0,4 4 0,0-4 9,-4 0-9,0 0 10,4-4-10,-4 4 12,4 0-3,-4 0-1,0 0 0,-1 0-8,1 0 0,0 0 9,-5 4-9,5-4 0,-5 4 0,0 0 0,-4-4 0,9 4 0,-5-4 0,0 4 0,0-4 0,1 4 0,-1-4 8,5 4-8,-1 0 8,1-4-8,-5 4 0,10-4-8,-6 0 8,-3 0 0,-1 4 0,5-4 9,-5 4-9,9 0 0,-4-4 0,0 0 0,-1 0 0,1 0 0,-5 4-9,5-4 9,0 5 0,-5-5 0,0 0 0,5 0 0,-5 0 0,1 4 0,-1-4 9,5-4-1,-5 4-8,0 0 0,5 0 0,0 0 0,-1-5 0,1 1 0,0 0 0,4 0 0,0 0 0,1 4 0,-1-8 0,5 4 0,-5 0 0,-4 0 10,0-4-10,4 8 8,-4-4-8,4 0 0,0 4 0,-4 0 0,0-4 0,0 4 0,0 0 0,-1-4 0,1 4 0,-5-4 0,0 4 0,1 0 0,-6 0 0,10 0 0,-9 0 8,4 0-8,0 0 0,0 0 0,1 0 0,-6-4 0,6 4 0,-1 4 0,4-4 0,-3 0 0,-1 0 0,0-4 0,0 4 0,5 0 0,-5 0 0,1 0 0,-6-4 0,-4 4 0,5 0 0,0 0 0,-1 0 0,-4 0 0,0 0 0,5 0 0,0 0 0,-5 0 8,-9 0-8,9 0 0,5 0 0,-14 0 0,9 0 8,0 4-8,0-4 0,0-4 9,-9 4-9,0 0 0,0 0 0,0 0 0,9 4 8,0-4-8,-9 0 0,0 0 0,14 0-8,-5-4-3,-9 4 0,0 0 0,0 0 0,0 0 1,0 0 0,0 0 0,0 0 0,0 0-7,0 0-2,0 0 0,0 0 0,0 0-30,0 0-7,9 0 0,-9 0-1,0 0-47,0-13-8,-4 1-3,-1-8-989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8T23:34:42.503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1884 0 518,'0'0'46,"0"0"-37,0 0-9,0 0 0,-5 9 107,1-1 19,4-8 4,-5 8 1,1 0-63,4-8-13,-5 12-3,5-12 0,-4 8-38,-1 0-14,1 0 9,-1 0-9,5-8 0,-9 13 0,4-1 0,1 0 0,-1-4 0,1 0 0,-1 4 0,1 0 0,-1-4 12,-4 4-4,4 1 0,-4-1 0,5 0 22,-5-4 4,-1 4 1,6-4 0,-1 4-7,-4 1 0,0-1-1,0 0 0,5 0 4,-6 0 1,6 0 0,-5 0 0,4 1-24,1-1-8,-5 0 0,4 0 0,-4-4 11,4 4-11,-4-4 12,5 4-12,-1-3 0,1 3 0,-1-4 0,-4 4-9,0 0 9,4 0 0,-4-4 0,5 8 0,-1-7 0,0 3 8,-4 0-8,0 0 11,5 0-11,-5 0 0,-1 0 0,1 5 8,0-5 10,0 4 2,0-4 0,0 0 0,0 4-11,4-3-1,1-1-8,4 0 12,-5 0-12,5 0 0,-4 4-12,-1-4 12,-4 5 0,4-5 11,-4 0 0,5-4 0,-1 4-11,1 0 0,-1 0 0,1 5 0,-1-5 0,0 0 0,-4 4 0,5-4 0,-1 4 19,1-3 1,4-1 1,-5 0 0,1 0-21,-1 0-10,0 0 1,1 0 0,-1-4 9,5 1 0,-9 3 0,5-4 0,-1 0 0,1 0 9,-1 0-9,1 4 0,-6-4 17,6 0-3,-1 0-1,1 1 0,4 3-13,-5-4 0,-4 4 0,5 0 0,-1-4 0,0 0 0,1 4 0,-1-3 0,1 3 0,-1-4 0,5 4 0,-4-4 0,4 4 0,-5-4 0,-4 4 0,4-4 0,5 1 9,-4 3-9,-1-4 8,1 4-8,-1 0 8,1-4-8,4 0 0,-5 4 8,1 1-8,4 3 0,-5-4 9,0-4-9,1 4 0,-1 0 0,1 4 0,-1-7 0,5 3 0,-4 0 0,4 0 0,-5 0 0,1 0 0,4 0 8,-5-4-8,5 5 0,-4-1 11,4 0-3,-5 0 0,0 0 0,5-4-8,-4 4 12,4-4-12,-5 5 12,5-5-12,-4 4 0,4-4 0,-5 4 0,5 0 0,-4 0 0,-1-4 0,1 5 0,4-1 0,0-4 0,-5 0 0,0 0 0,5-8 0,-4 12 0,4-4 0,-5 0 8,5 5-8,-4-5 0,-1 0 9,1 4-9,4-4 8,-5 4-8,1-4 8,-1 0-8,0 0 0,1 0 9,4-8-9,-5 9 0,1-1 8,-1 4-8,1-4 0,4-8 0,-5 8 0,5 0 0,-4 0 0,-1 4 0,0-4 10,1 0-10,-1 5 8,1-1-8,-1-4 0,5 4 0,-9-4 0,5 4 0,-1-4 0,0 4 0,1-3 8,4 3-8,-5-4 13,1 0-2,-1 0-1,1 4 0,-1-4-10,1 4 0,-5-4 0,4 5 0,5-13 8,-5 12 0,1-4 0,4 4 0,-5 0-8,1 4 0,-5-4 0,4 1 0,-4-5 0,9 4 0,-5 0 0,1 0 0,-1 0 0,1 0 0,4 1 0,-5-1-11,5 0 11,-4 0 0,-1 0 8,1 4-8,4-4 0,0 1 0,-10-1 0,10 0 8,0 0-8,-4 0 0,-1 0 0,1 4 0,-1-3 0,-4-5 11,9 4-11,-4 4 12,-1-4-12,-4 0 0,4-4 9,1 5-9,13-1 0,-9-4 8,0 0-8,-5 4 0,5 0 8,-4 0-8,-1-4 8,1 0-8,4 5 0,0-1 0,-9 0 0,4 0 0,1-4 0,-1 4 0,0 4 0,-4-3 0,5-1 9,-1 0-9,1 0 12,-1 0-12,1 0 10,-6 0-10,6 5 8,-5-5-8,4-4 0,-4 4 0,5-4 0,-6 4 0,6 0 0,-5 5 0,0-9 0,0 4 0,-1 0 0,6 0 0,-1 0 0,-4 0 0,0 1 0,0-5 0,5 4 0,-6-4 0,6 4 0,-5-4 0,4 4 0,1 0 8,-5 0-8,4 1 0,-4-5 0,4 4 0,1 0 0,-1 0 0,1-4 0,-5 8 0,4-3 0,0-1 10,1-4-10,-1 8 10,1-8-10,-1 4 0,1 0 0,-1 5 0,-4-5 0,4 0 0,-4 0 0,5 0 0,-1 0 0,-4 4 0,5-3 0,-1-1 8,0 0-8,1 4 8,-5 0-8,4-4 8,1 1-8,-5 3 8,4 4-8,1-4 8,-1-4 1,-4 4 0,4-3 0,-4-1 0,0-4 3,5 8 1,-6-4 0,6 0 0,-5 5-4,4-5-1,-8 0 0,8 4 0,-4 0-8,4-4 8,-4 4-8,0-3 8,5-1-8,-6 0 0,1 0 0,5 4 0,-1-4 0,-4 1 8,5-1-8,-5 0 8,4 4-8,0-4 8,-4 0-8,5 0 8,-5 1-8,0-1 12,9 0-12,-5 4 12,0-4-12,1 0 8,-1-4-8,1 5 8,4-5-8,-5 4 8,1-4-8,4-8 8,-5 8-8,5 4 0,0 0 0,-4-4 8,-1 4 0,5-3 0,0-1 0,-5 0 0,5 4 4,-4-4 0,4-8 0,0 12 0,-5-4-12,5 4 0,0-12 0,0 8 0,-4 5 0,4-5 0,0-8 0,-5 8 0,1 4 0,4-12 0,0 12 0,0-12 0,-5 8 0,5-8 0,0 0 0,-4 12 0,-6-4 0,1 1 0,5 3 0,-1-4 0,1 0-9,-1 0 9,1 0-12,4 0 12,-5 4 0,1-4 0,4-8 12,-5 8-3,5 5-9,-5-5-11,5-8 3,0 8 0,-9 4 8,9 0 0,0-4 0,0-8 0,-4 8 8,4 0-8,0 4 8,-5-3-8,1-1 0,4-8 0,0 0 0,0 12 0,0-12 0,0 0 0,-5 8 0,5 0 0,0-8 0,0 0 0,0 0 0,0 0-8,0 0-7,0 0-1,0 0 0,0 0 0,0 0-12,9 4-4,5-8 0,-5 0 0,0 0-34,0-4-7,0 0-2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8T23:57:16.548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0 88 1861,'5'-5'40,"-5"5"9,0 0 2,0 0 2,0 0-42,12 0-11,-7 0 0,7-5 0,-1 0 124,6 0 22,0-1 5,1 1 1,-1 0-53,5 0-11,1 0-1,6 0-1,5 0-54,6 5-10,0 0-2,11 0-1,-5 0-8,5 0-2,0 0 0,6 0 0,-5 0-9,5 0 0,-6 0 0,-6 0 0,7-5 0,-7 5 0,1 0 0,5-5 0,-11 5-11,11 0 3,6-5 0,-11 5 0,-12 0-8,12 0-2,5 0 0,-11 0 0,-17 0-18,0 0-3,5-10-1,-5 10 0,-12-5-17,1 0-4,-1 5-1,1 0-663,-1 0-133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8T23:57:15.886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40 724 1267,'0'0'56,"0"0"12,0 0-55,0 0-13,0 0 0,0 0 0,0 0 236,11-5 44,12 0 8,-12 5 3,-11 0-157,0 0-31,23-5-7,0 0 0,-12 0-38,-11 5-7,0 0-2,17 0 0,6 5-23,-11 5-5,-12-10-1,0 0 0,17 0-20,-17 0 0,0 0 0,0 5 0,-12 0 0,7 5 0,-1 0 0,0 0 0,-5 6-28,11-6-3,0 5-1,-6 0 0,-5-5-24,5 6-6,0-1-1,6-5 0,0 5-1,0-5-1,0 5 0,6-4 0,5-1 5,-5 0 2,-12 0 0,6 0 0,12 0 26,-1 0 6,-5-5 1,-6-5 0,0 0 8,0 0 1,11 11 1,1-6 0,-12-5 15,0 0 0,17 10 0,0-5 0,-6 0 28,1 5 1,-12-10 1,17 10 0,6 5 21,-18 1 4,-10-6 1,-1 5 0,6-15-2,6 10 0,-12 5 0,-11 0 0,0-4-17,5 4-3,7-5-1,-12 5 0,-18-5-25,18 0-8,17-10 0,0 0 0,-17 0 0,-6 0 0,23 0 0,-17 0 0,17 0-58,-17 0-12,-6-5-2,12 5-1011</inkml:trace>
  <inkml:trace contextRef="#ctx0" brushRef="#br0" timeOffset="-468.85">-331 836 748,'-11'-11'33,"11"11"7,0 0-32,0 0-8,0 0 0,0 0 0,0 0 366,0 0 71,0 0 15,0 0 2,0 0-287,0 0-58,0 0-11,0 0-2,0 0-52,0 0-11,0 0-1,11 16-1,6-11-31,0 0 0,-17-5 0,18 5 0,-1 0-76,0-5-20,-6-5-5</inkml:trace>
  <inkml:trace contextRef="#ctx0" brushRef="#br0" timeOffset="-801.9">34-6 403,'29'-5'36,"-29"5"-36,0 0 0,0 0 0,0 0 198,0 0 33,0 0 6,0 0 2,-18 5-57,18-5-11,0 0-3,0 0 0,0 0-47,0 0-9,0 0-3,0 0 0,0 0-37,0 0-7,0 0-1,0 0-1,0 0-23,0 0-5,0 11-1,-5-1 0,10 5-6,-5 0 0,0 0-1,-5 1 0,-1-1-27,0 5 8,6 0-8,-5 1 0,-7-6-10,7 5-7,10 0-2,-5 1 0,-5-6-3,-1 5-1,6-5 0,0 0 0,11-4-45,-5-1-8,-6-10-3,0 0-633,11 10-126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8T23:57:17.931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-137 96 633,'-6'-5'28,"6"5"6,-11 0-34,5 0 0,-5-5 0,5 5 0,-5-6 318,-1 1 57,-5 0 11,6-5 2,0 5-249,-1 0-51,-5 5-9,6 0-3,-6 0-48,5 0-9,1 5-3,-1 0 0,-5 0-16,6 5 10,-1-5-10,1 6 8,5-1-8,1 5 0,5 0 0,-6 0 0,0 1 0,6 4-11,6-5 11,0 0-8,-6-5-7,11 0-1,0 1 0,1-6 0,-1 5-9,1-5-3,-12-5 0,17-5 0,0 5 12,0-5 3,-6 0 0,1 0 0,-1 0 13,1-1-9,-1 1 9,-5-5-8,5 5-1,-5-5 0,-1 0 0,1-5 0,0 5 9,-6 10 0,0 0 0,11-11-8,-11 11 8,0 0 0,0 0 0,0 0-8,0 0 8,0 0 0,0 0 0,12 0 0,-12 0 0,11 11-10,0-1 1,1 5 0,-1 5-7,-5 0-2,5 1 0,1 4 0,-7-5 5,1 11 1,0-1 0,0-5 0,-1 6 12,1-1 0,-6 1 9,0-1-9,-6 0 0,1-4 0,-7-1 0,6-5-10,-5-9 29,5 4 5,1 10 2,-7 0 0,1-4 4,-6-1 1,11-5 0,-5-5 0,-6 0 10,5 6 3,-5-11 0,0 0 0,0-5-8,0 0-2,0-5 0,0-5 0,-1-1-19,7 1-4,-6-5-1,6-5 0,-1 0-24,1-6-5,-1 1-1,12-6 0,-5 1-136,10 5-28,1-6-6</inkml:trace>
  <inkml:trace contextRef="#ctx0" brushRef="#br0" timeOffset="-738.67">496-1065 691,'0'0'61,"0"0"-49,0 0-12,0 0 0,0 0 259,0 0 49,0 0 9,0 0 3,-12-5-134,12 5-26,-11 0-6,11 0-1,-11-5-66,-1 5-14,-5 5-2,11 0-1,-11-5-34,6 5-6,0 6-2,-7-1 0,1-5-19,0 5-9,0 0 8,-6 5-8,6 0 0,-6 1-14,1 4 2,5-5 0,-1 5-16,1-4-2,-5-1-1,10 5 0,-5-10 5,6 5 1,-6 1 0,11-1 0,-6 0 9,7-5 1,5 5 1,-6-5 0,6 1 14,0-11 0,0 15 12,0-15-12,11 10 0,1 5-12,-1-5 0,12 0 0,0 6 12,0-1 0,-1-10 0,7 5 0,-1 0 0,7-5 0,-1 0 0,-6 0 10,1 5-40,-1-4-8,7-1-2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8T23:57:18.184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0 258 921,'0'0'82,"0"0"-66,11 5-16,-11-5 0,0 0 150,0 0 26,12 5 6,-1 0 1,-11-5-51,0 0-11,6 10-1,5-5-1,-11-5-55,12 10-10,-12-10-2,0 0-1,0 0-12,5 10-3,-5-10 0,0 0 0,0 0-9,0 0-3,0 0 0,0 0 0,0 0-3,0 0-1,0 0 0,0 0 0,-5-15 0,-1 0-1,0 0 0,6 0 0,-11-6-7,11 1-2,0-5 0,6 5 0,-6-1-10,5 6 0,1-5 0,0 0-11,-1 4-35,7-4-7,-1 10-2,1-5 0,-1 5-118,6 5-24,0-1-5,6 1-650</inkml:trace>
  <inkml:trace contextRef="#ctx0" brushRef="#br0" timeOffset="376.4">456 75 576,'0'0'51,"0"0"-41,0 0-10,0 0 0,0 0 233,0 0 45,0 0 9,0 0 1,0 0-95,0 0-19,0 0-4,0 0-1,-6 11-67,6-11-14,-11 0-2,-1 5-1,1 0-41,0 0-9,-1 0-2,1 0 0,-6 5-18,5-5-4,-5 0-1,6 5 0,-1 0-10,7 1 0,-7-1 0,1 5 0,0-5-15,5 0 2,6-10 0,0 15 0,-6 1-7,6-1 0,-6-5-1,6-10 0,0 0-7,12 15 0,-12-15-1,0 0 0,11 5 2,1 0 1,-12-5 0,17 0 0,-6-5 16,6 0 10,-5 0-12,-1-5 12,0-5 0,7 5 0,-13-6 0,12 1 0,-5-5 9,-7 5 3,7-1 0,-1-4 0,1 5 8,-7 0 1,1 0 1,0-1 0,-1 1 0,-5 15 0,0 0 0,0 0 0,0 0 2,0 0 0,0 0 0,0 0 0,0 0-5,6 5-1,0 10 0,0 1 0,-1-1-18,1 5 10,0-5-10,-1 6 8,1-1-20,0 0-5,-1-5-1,7 1 0,-6-1-130,5 0-27,-5-5-5</inkml:trace>
  <inkml:trace contextRef="#ctx0" brushRef="#br0" timeOffset="608.78">741 50 921,'0'0'82,"0"0"-66,0 0-16,-11-5 0,-1-5 256,6 5 48,-5 0 10,5 5 2,-5 0-168,5 0-32,6 0-8,-11 10 0,5 5-64,-5-5-12,-1 5-2,7 6-1,-1-6-21,6 10-8,-6-5 0,1 6 0,5-1 0,5-5 0,-5 1 0,6-1 0,-6 0 0,11-10-15,-5 6 5,5-11 1,-11-5-22,0 0-4,18 5-1,-7-10 0,6 0-29,-6-6-7,1 1 0,5-5-1,-6-5-120,1 0-24,-1-6-5</inkml:trace>
  <inkml:trace contextRef="#ctx0" brushRef="#br0" timeOffset="808.93">787-376 1634,'0'0'72,"-6"-10"16,6 10-71,0 0-17,-6-5 0,6 5 0,0 0 153,0 0 27,0 0 6,-11 10 1,5 1-79,0 9-16,6 0-4,0 5 0,0 6-33,0-1-7,0 1-2,0 9 0,6-4-27,0 4-6,-6 1-1,11-1 0,-5-4 2,5-1 0,-5 1 0,5-6 0,1 0-38,-1-4-8,1-6-2,-1 0 0,0-5-122,1-4-24,-7-1-4,7 0-857</inkml:trace>
  <inkml:trace contextRef="#ctx0" brushRef="#br0" timeOffset="953.95">1043 15 691,'0'0'61,"0"0"-49,0 0-12,0 0 0,0 0 254,0 0 48,0 0 10,0 0 1,0 15-162,0 0-33,6 0-6,-6 5-2,0 1-78,5-1-16,-5-5-4,6 0 0,6 1-63,-7-1-13,1 0-2</inkml:trace>
  <inkml:trace contextRef="#ctx0" brushRef="#br0" timeOffset="1087.08">1117-203 403,'-6'-15'17,"6"15"5,0-16-22,0 11 0,0 5 0,0 0 0,-5-10 296,5 10 54,0 0 11,0 0 3,0 0-317,0 0-63,11 0-13</inkml:trace>
  <inkml:trace contextRef="#ctx0" brushRef="#br0" timeOffset="1460.1">1248-21 518,'0'0'23,"6"10"5,-6-10-28,0 0 0,0 0 0,6 15 0,-6-15 268,0 0 49,11 11 10,-11-11 1,0 0-158,0 0-32,17-5-6,-5-1-2,-1-4-21,0 0-4,-5 0-1,0 0 0,-1-5-32,-5 5-8,6-1 0,-6 1-1,-6 0-34,6 0-6,-5 0-2,5 0 0,0 10-12,0 0-9,-12-5 12,7 0-12,5 5 0,-12-5 0,1 5 0,11 0 0,-12 10-11,7 5 1,-1-5 0,0 10 0,6-4 10,0 4-13,0 0 5,0 0 8,0-4-10,0 4 10,0 0 0,6 5-9,0 1 9,-1-6-12,7-5 12,-6 5-12,-1 1-1,7-11-1,-7 0 0,7 0 0,-12-10-6,11 10 0,1-5-1,-1 0 0,0-5-38,1 0-7,-1-5-2,6 5-672,-5-10-136</inkml:trace>
  <inkml:trace contextRef="#ctx0" brushRef="#br0" timeOffset="1735.04">1579-87 2052,'0'0'91,"0"0"18,-6 10-87,6-10-22,0 0 0,0 16 0,-6-6 132,1 5 21,5-5 5,0 5 1,0-5-79,0 11-16,-6-6-4,6 0 0,6 0-38,-6 6-8,-6-6-2,0-5 0,12 5-12,-6-15 0,0 10 0,0-10 0,0 0-10,0 0 2,0 0 0,0 0 0,0 0-8,0 0 0,11-5-1,1 0 0,-1-10 4,-5 5 1,5-11 0,1 1 0,5-5 12,-6 5-9,-5 4 9,11-4-8,0 0 8,0 0 0,-5 4 8,-7 1-8,1 0 14,5 5-2,7 0 0,-7 5 0,-11 5 0,0 0-1,11 0 0,-11 0 0,6 10 17,-6 5 4,11 0 1,1 5 0,-1 1-33,-11-1 0,-5 0 0,10 6 0,7-11-33,-7 5-7,-10-5-2,5 0-803,0 1-161</inkml:trace>
  <inkml:trace contextRef="#ctx0" brushRef="#br0" timeOffset="2100.97">1984-431 2343,'22'10'104,"-22"-10"21,0 0-100,0 0-25,0 0 0,0 0 0,0 10 113,0 5 18,-5 11 3,-7-1 1,7 5-58,-1 1-11,0 4-2,0 1-1,6 9-51,-5 6-12,5 5 0,-6-1 0,-11 1-16,6-5-7,16 4-1,-10 1 0,-7-5-188,1 0-39</inkml:trace>
  <inkml:trace contextRef="#ctx0" brushRef="#br0" timeOffset="1900.71">1921-72 2239,'0'0'49,"0"0"11,0 0 1,0 0 2,0 0-51,0 0-12,17-10 0,6 5 0,-12 5 125,6-5 23,-5-5 4,10 5 0,-4 0-69,-1 5-15,0-5-2,0 0-1,0 5-50,0-5-15,-17 5 0,11 0 8,1-5-109,-1 0-22,1 5-4</inkml:trace>
  <inkml:trace contextRef="#ctx0" brushRef="#br0" timeOffset="2520.75">63 891 1036,'0'0'92,"0"0"-73,-12 0-19,12 0 0,0 0 181,0 0 33,0 0 6,0 0 2,0 0-155,0 0-31,0 0-7,0 0-873</inkml:trace>
  <inkml:trace contextRef="#ctx0" brushRef="#br0" timeOffset="2853.01">655 916 2098,'-5'11'93,"-1"-11"19,0 5-89,1 0-23,-1-5 0,-5 5 0,-1 0 106,1 0 17,-6 0 3,5 0 1,-5-5-81,0 5-16,0 0-3,0 5-1,0-5-26,5 6 0,-5-1 0,6 5 0,-1-5-13,7 0 1,5 0 1,-6 5 0,6-15 3,0 0 0,6 16 0,-6-6 0,0-10 8,11 15-8,1 0 8,-1-5-8,0 0 8,1-4-10,-1 4 10,6-5-10,-5 0 10,5-5 0,-6 5 0,1-5 0,-1 0 0,0 0 16,-11 0-4,0 0-1,0 0 6,0 0 2,0 0 0,0 0 0,0 0 8,0 0 1,0 0 1,0 0 0,-5 5-17,-7 5-3,-5-5-1,0 5 0,6 0-35,-12 1-7,0-1-2,6 5 0,0-10-69,0 0-15,0 5-2,0-5-933</inkml:trace>
  <inkml:trace contextRef="#ctx0" brushRef="#br0" timeOffset="2396.91">80 1150 2466,'0'10'54,"0"-5"11,0 5 3,0 0 1,0 0-55,0-5-14,-6 10 0,6-4 0,6-1 44,-6 5 5,5 5 2,1-5 0,-6 6-41,6-6-10,0-5 0,-6-10 0,0 0 0,5 15 0,1 0 0,-6 1 0,0-16-254,0 0-53</inkml:trace>
  <inkml:trace contextRef="#ctx0" brushRef="#br0" timeOffset="3493.23">1134 1033 1267,'0'0'112,"0"0"-89,0 0-23,0 0 0,0 0 176,0 0 32,0 0 5,0 0 2,0 0-56,0 0-11,17 5-3,-5 0 0,5 0-45,-6 0-10,1-5-2,5 5 0,0 0-70,-6-5-18,6 5 0,0 1 0,1-6 0,-1 0 0,0 0 0,0 5 0,0-5 18,0 0 0,6-5 0,-6 5 0,-6-6-61,6 1-12,1 5-2,-1-10-781,-6 5-156</inkml:trace>
  <inkml:trace contextRef="#ctx0" brushRef="#br0" timeOffset="3740.19">1374 780 1836,'0'0'81,"0"0"17,0 0-78,0 0-20,0 0 0,0 0 0,0 10 118,-6 0 20,6 0 4,-6 5 1,6 0-66,0 6-13,-5-6-2,5 10-1,5-4-31,-5 4-6,0 0-2,0 1 0,6-1-22,0 0 8,-6 1-8,5 4 0,-5 0 0,6-9-16,5 4 2,-5-5 1,0 0-59,0-4-11,-1 9-2</inkml:trace>
  <inkml:trace contextRef="#ctx0" brushRef="#br0" timeOffset="4061.9">1704 891 2188,'-17'10'48,"11"-5"11,6-5 1,0 0 1,0 0-49,0 16-12,12-1 0,-1-5 0,-5 5 54,0 0 8,-1 0 2,1 1 0,11-1-52,-5 5-12,-12 0 0,5 1 0,7-1 0,-1-5 0,-5 0 0,-6 6 0,0-11 0,0-10 0,11 10 0,-11-10 0,-11 5 0,11-5 0,17 0 0,-6-5 0,-5-5 54,0-5 8,5-1 2,6-4 0,6-5-48,-6-1-16,-11 1 9,5 0-9,6-6 0,-5 1 0,-7 0 0,1-1 0,5 1 0,1-1 0,-6 1 0,5 5 0,-11-1-148,0 1-21,11 5-5</inkml:trace>
  <inkml:trace contextRef="#ctx0" brushRef="#br0" timeOffset="4496.75">2109 947 1940,'0'0'43,"0"0"9,6 5 1,-1 5 1,12 0-43,-5-10-11,-12 0 0,0 0 0,17 5 137,0-5 26,-17 0 5,11-5 0,1 0-60,5 0-12,-6-5-2,1 0-1,-12 10-24,11-10-5,1-6 0,-1 6-1,-5-5-51,-1 5-12,1 0 0,0-5 0,-6 15 0,5-16 0,-5 1 0,0 5 0,0 0 0,0 0 0,-5-5 0,-7 5 0,7-1 0,-7 6-12,1-5 3,-6 5 0,0 0-17,5 0-3,1 10-1,-6 0 0,-6 5-14,6 5-4,0 1 0,5-1 0,-5 5 32,6 5 5,-1 1 2,7 4 0,-1 1-19,6-1-3,-6 0-1,1 1 0,16-1 52,-5 6 9,-6-1 3,5-4 0,7 4-16,-1 6-2,6-6-1,-5 0 0,-7 1 1,7-6 0,11 1 0,-6-6 0,0-5-14,0-4 11,6-6-11,0 0 10,5-10-26,-11 0-4,6-5-2,5 0-818,1-11-164</inkml:trace>
  <inkml:trace contextRef="#ctx0" brushRef="#br0" timeOffset="6337.05">4856 547 864,'0'0'76,"0"0"-60,0 0-16,0 0 0,0 0 140,0 0 24,0 0 6,0 0 1,6-11-71,-6 11-15,0 0-2,0 0-1,0 0-56,0 0-11,0 0-3,0 0 0,0 0-12,0 0 0,0 0 8,0 0-8,0 0 0,0 0 11,0 0-11,0 0 10,0 0 9,0 0 1,0 0 1,0 0 0,0 0 6,0 0 1,0 0 0,0 0 0,0 0-8,0 0-2,0 0 0,0 0 0,0 0-6,0 0 0,0 0-1,0 0 0,0 0-11,0 0 0,0 0 0,0 0 8,0 0-8,0 0 0,0 0 0,0 0 8,0 0 0,0 0-8,0 0 12,0 0-4,0 0-8,0 0 8,0 0-8,0 0 8,0 0-8,0 0 12,0 0-12,0 0 12,0 0-3,0 0 0,0 0 0,0 0 0,0 0-9,0 0 0,0 0 0,0 0 8,0 0-8,0 0 0,0 0 0,0 0-11,0 0-3,0 0-1,0 0 0,0 0 0,0 0-11,0 0-2,0 0-1,0 0 0,6-5 13,-6 5 2,0 0 1,0 0 0,5-10 13,-5 10 0,0 0 0,0 0 0,0 0 10,0 0 2,0 0 0,0 0 0,0 0 24,0 0 4,0 0 2,0 0 0,0-10 9,0 10 1,0 0 1,0 0 0,0 0-5,0 0 0,0 0-1,0 0 0,0 0-20,0 0-4,-5 5-1,-7 5 0,7 0-10,-1-4-3,-5 4 0,5 0 0,-6 0-9,7 0 8,-1 0-8,0 0 8,1 0-8,-1-4 0,6-6 0,-11 10-11,11-10 2,0 0 0,0 0 0,0 0 0,0 0 9,0 10-13,0-10 5,0 0 8,0 0-11,0 10 11,0-10-8,0 0 8,0 0 0,5 15-8,1 0 8,-6-15 0,0 0 0,6 21 0,-1-6 0,7-5 0,-12-10 0,11 15 0,1 0 0,-12-15-8,17 10 8,-6 1-8,-11-11 8,17 15-8,0-5-14,-17-10-2,12 10-1,-12-10 0,17 15-46,-17-15-9,17 5-1,-17-5-611,11 5-123</inkml:trace>
  <inkml:trace contextRef="#ctx0" brushRef="#br0" timeOffset="8724.54">5261 1616 518,'0'0'46,"0"0"-37,0 0-9,0 0 0,0 0 244,0-5 48,6-6 8,-6 11 3,-6-5-99,6-5-19,-6 0-4,1 5-1,5 5-84,-12-5-18,-5 5-3,0 0-1,-6 0-34,6 5-6,6 5-2,-1 0 0,-5 0-24,6 6-8,-6-1 0,5 0 0,7 0 0,-7 6 0,1-6 0,-1 5 0,12-5-8,-5 0-3,5 6 0,0-6 0,5 0-14,-5 0-3,6-5-1,6-5 0,-1 6-15,6-11-4,0 0 0,0 0 0,6-5 23,-6-6 4,0 1 1,0 0 0,-5-5 8,5 0 3,-6-6 0,6 1 0,0 0 9,1-5-10,-7-1 10,6 6-10,-6 0 10,1-1 0,-1 1 0,-5 5 0,5 0 0,-11 5 0,0 10 0,0 0 0,0 0 0,0 0 0,0 0 0,0 0-8,0 0 0,0 0 0,0 0 0,0 0 0,6 15-3,5 0 0,-5 0 0,0 6 0,0-1 2,-1 0 0,1 0 0,0 6 0,-1-6 9,-5 0 0,6 0 0,-6 6-8,-6-6 8,1 5 8,-1-4-8,0-1 11,1 0 10,-1 6 3,-6-6 0,1 0 0,0-5-3,-1 6 0,-5-6 0,0 5 0,6-5-9,-1-5-3,1 0 0,5 1 0,-11-6-9,0 0 0,6 0 0,-7-5 8,7-5-20,-6 5-4,0-5 0,5-5-1,-5-1-44,6-4-9,0 0-2,5-5-854</inkml:trace>
  <inkml:trace contextRef="#ctx0" brushRef="#br0" timeOffset="9059.08">5523 1585 1616,'0'0'72,"0"0"14,0 0-69,12 15-17,-1-4 0,0 4 0,-5-5 95,0 5 15,0-5 3,5 5 1,-5 1-58,-6-1-11,5 0-2,-5 0-1,6-5-27,-6 6-6,0-6-1,0 5 0,0-15-8,0 0 0,0 0 9,0 0-9,0 0 0,0 0 8,0 0-8,0 0 0,0 0 0,0 0 0,0 0 0,0 0 0,0 0 0,0 0 8,6-15-8,-6 5 0,5-6 9,-5 1-9,6 0 12,0 0-12,-6 0 24,6-6-3,-6 6 0,5 0 0,1 5 7,-6-5 2,6 4 0,5-4 0,-5 5 10,-1 5 3,-5 5 0,12-5 0,-6 0-24,-6 5-5,11-10-1,-11 10 0,6-10-13,-6 10 0,5-5 0,7 0 0,-7-1-9,7 1-5,-6-5-1,5 5-757,-5-5-152</inkml:trace>
  <inkml:trace contextRef="#ctx0" brushRef="#br0" timeOffset="9474.33">5956 1585 1728,'0'0'153,"0"0"-122,0 0-31,0 0 0,0 0 175,0 0 29,0 0 5,-11 0 2,11 0-92,-11 0-19,-1 5-3,-5-5-1,6 5-51,-1 0-10,1-5-3,0 11 0,-7-6-32,13 5 0,-7 0 0,7 0 0,-7 0-24,7 0 0,-1 6 1,-6-1 0,7-5-13,5 5-2,-6-5-1,6-10 0,0 0-9,0 15-1,0-4-1,0-11 0,0 0 10,0 0 1,11 10 1,-11-10 0,0 0 19,12 0 4,-1 0 1,6-5 0,-5 0 14,-7-6 0,13 1 0,-7 0 10,0-5 10,1 5 1,-7-5 1,7-1 0,-1 6-11,1-5-3,-7-5 0,7 5 0,-7 4-8,1 1 0,6 5 0,-12 5 8,0 0 2,0 0 0,0 0 0,0 0 0,0 0 0,0 0 0,0 0 0,11 0 0,-11 0-21,11 10-4,1-5-1,5 1 0,-6-1-192,6 5-38</inkml:trace>
  <inkml:trace contextRef="#ctx0" brushRef="#br0" timeOffset="9902.4">6367 1474 2034,'0'0'44,"0"0"10,-12 0 2,1 0 1,0-5-45,-1 5-12,1 0 0,-1 5 0,1-5 98,-6 10 18,0-5 3,0 0 1,5-5-63,1 5-12,0 0-2,-1 0-1,6 10-42,1 1 0,-7 4 0,7 5 0,-1-10 0,6 6 0,0-1 0,0 0 0,0-5-13,6 1-8,-6-16-2,11 10 0,-11-10-9,17 10-1,-17-10-1,17 0 0,0 0 8,0-5 2,-5-5 0,5 0 0,0-6 9,-6 1 3,1-5 0,-1 0 0,1-6-3,-1 6 0,0 0 0,1 0 0,-6-6-10,-1 1-3,1-6 0,0 6 0,-1-5 14,1 4 2,-6-4 1,0 5 0,-6-1 21,6 1 4,-5 0 1,5-1 0,0 6 37,-6 0 7,-5 0 1,5 4 1,-6 1 9,7 5 2,5 10 0,0 0 0,0 0-12,-12 0-3,12 0 0,-11 10 0,5 5-17,1 1-4,-1 4-1,6 5 0,0 6-35,0-1-16,6 10 2,-1 1 0,7 5 14,-1-6 0,-5-4 0,-1-6 0,7 0-32,5 1 0,-11-6 0,5 0 0,0-4-215,1-1-43</inkml:trace>
  <inkml:trace contextRef="#ctx0" brushRef="#br0" timeOffset="10051.4">6640 1626 2386,'0'0'52,"0"0"12,0 0 1,0 0 3,0 0-55,0 0-13,0 0 0,0 0 0,0 0 22,0 0 2,0 0 0,0 0 0,0 0-184,6-10-37</inkml:trace>
  <inkml:trace contextRef="#ctx0" brushRef="#br0" timeOffset="7289.14">6965 562 1558,'0'0'69,"0"0"15,12 10-68,-1-5-16,1 0 0,-12-5 0,5 5 157,-5-5 28,0 0 6,12 10 1,-1-5-92,-11-5-17,0 0-4,17 10-1,0 1-21,-5-1-4,-12-10-1,11 5 0,-11-5-25,17 5-6,0 0-1,0 0 0,-5 5-6,-1-5-2,1 5 0,-1 0 0,-11-10 16,11 16 4,-11-16 0,6 15 0,5-5-20,-5 5-3,-6-15-1,6 15 0,0-4-8,-6-11 0,0 10 0,0 5 0,0-5 0,0 0 0,-6 5 11,-6-5-11,1 6 0,0-1-15,-6 0 2,-1 0 0,1 6-133,0-6-26,-6 0-6,6 5-952</inkml:trace>
  <inkml:trace contextRef="#ctx0" brushRef="#br0" timeOffset="10756.88">7079 1231 403,'0'0'36,"0"0"-36,0 0 0,0 0 0,0 0 421,0 0 78,0 0 15,0 0 3,0 0-304,0 0-61,0 0-12,0 0-2,0 0-59,0 0-12,12 5-3,-1 5 0,1 0-16,-1-5-3,12 5-1,-6-5 0,-6 5-19,6-5-4,6 6-1,-6-1 0,6 0-12,-6 5-8,6-5 10,0 0-10,0 0 0,-6 1 0,0-1 0,0 0 0,0 5 0,-6 0 0,1-5 0,5 0-10,-11 6-2,5-11-1,-5 0 0,5 5 0,-11-10-1,0 0 0,0 0 0,6 0 0,5 10 1,-11-10 0,0 0 0,0 15 0,0-5 13,0 1-11,0-11 11,-6 10-10,1 5 10,-1 0 0,-5-10-9,-1 10 9,1 1-15,-1 4 2,-5-10 0,0 5 0,0 0-5,0 1-1,-6-1 0,0 0 0,1-5 1,-1 5 0,0-5 0,0 6 0,0-6 0,1 0 0,5 0 0,-1-5 0,1 5-30,0 0-7,0-5-1,0-5 0,11 5-22,-5 1-5,5-1-1,6-5-636,0 0-128</inkml:trace>
  <inkml:trace contextRef="#ctx0" brushRef="#br0" timeOffset="11201.1">7820 1357 1796,'0'0'80,"0"0"16,0 0-77,0 0-19,0 0 0,0 0 0,0 0 133,-5 5 23,-7 0 5,7 0 1,-7 11-86,1-6-16,5 5-4,-5 0-1,-1 5-29,1-4-6,-1 4 0,7 5-1,-7-10-19,7 11 0,5-6 0,0 0 0,0 1 0,0-1 0,5 0 0,7-5-9,-1 6 1,1-11 0,-7 5 0,12-5 0,0-5-8,6 0-2,0 0 0,-6-5 0,0-5 8,0 0 2,6 0 0,0-5 0,-6-5 8,6 0 0,5-6 0,-5 6 0,0-5 0,0-6 16,0 6-4,-6 0-1,0 5 35,0-6 7,-6 1 2,-5 0 0,5 0 1,-5-1 0,0 1 0,-12 5 0,6-5-32,-11 4-7,5 1-1,-5 0 0,-1 0-4,-5 5-2,-6 0 0,0-1 0,1 11-23,-1 0-5,0 0-1,0 0 0,6 16-57,0-1-12,-6 0-3,6 5-735,-6 6-147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8T23:57:25.14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0 91 1587,'0'0'70,"0"0"15,0 0-68,0 0-17,0 0 0,0 0 0,0 0 145,0 0 26,0 0 5,0 0 0,0 0-52,0 0-10,0 0-2,0 0-1,11-5-47,1 5-10,-1-5-2,0 0 0,1 0-29,5 5-7,-6-5 0,1 0-1,-1 0-15,6-1 0,0 6 0,6-5 0,-6 0 0,6 0 0,6 5 0,-7 0 0,1-5 0,0 5-15,0-5 3,-6 5 1,11 0 11,-5 0-12,6-5 12,-1 0-12,6 0-12,-5 5-4,5-5 0,-5 5 0,5 0-2,-6 0-1,6-5 0,-5 5 0,-1 0 2,1 0 0,-1 0 0,1 0 0,-6 0-1,5 0 0,1 0 0,-6 0 0,5 5-6,1-5 0,-7 5-1,7-5 0,-1 5 11,1-5 2,-1 0 1,7 0 0,-7 5 11,6 0 3,-11 5 0,6-10 0,-1 5 9,1-5 0,5 5 0,0-5 0,0-5 0,-5 5 0,5-5 0,-6 5 0,1 0 8,-6-5-8,5 5 8,-5 0-8,5 5 0,-10-5 0,4 0 0,-5 0 0,1 0 0,-1 5 0,0-5 0,0 5 0,0 0 0,-6-5 0,6 6 0,-5-6 0,-1 5 0,1-5 9,5 0-9,-6 0 0,1 5 0,-1-5 0,0 5 0,6-5 0,-11 0 0,-6 0 0,12 5 0,-12-5 0,11 0 0,-11 0 0,11 0-10,-11 0 10,12 5 0,-1 0 0,-11-5 0,12 0 0,-12 0 0,17 0 0,-6 0 0,0 0 0,-11 0 0,0 0 0,0 0 10,0 0-10,12-5 13,-1 5-4,-11 0-1,0 0 0,0 0 8,17-5 2,-5 0 0,-1 0 0,-11 5-59,0 0-12,0 0-3,0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8T23:58:59.928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170 35 1101,'0'0'48,"0"0"12,0 0-48,0 0-12,5-5 0,-5 5 0,0 0 118,0 0 22,0 0 4,0 0 0,6-10-32,-6 10-8,0 0 0,0 0-1,0 0-30,6-5-5,-12-5-2,6 10 0,0 0-14,0 0-2,0 0-1,0 0 0,-11-6-10,11 6-3,0 0 0,0 0 0,0 0-4,0 0-2,0 0 0,0 0 0,0 0-30,0 0 8,-12 6-8,1 4 0,5-5 27,-5 5 2,-6-5 1,5 0 0,1 0-30,5 0 0,-5 0-8,-6 5 8,-1 0-17,7-4 3,11-6 1,-6 15 0,1 0-1,-1-5 0,6-10 0,-6 10 0,1 0 1,5 6 0,0-6 0,0 0 0,11 0 13,0 5 0,-11-15 0,0 0-9,6 10 9,5 0 0,1 1 0,-12-11-8,0 0 8,6 15 0,5-10 0,-11-5 0,11 10 0,1-5 0,-1 0 0,6 5-8,0-5-16,0 5-2,-5-15-1,5 10 0,0 6-65,0-6-14,-5-5-2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8T23:59:00.501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6 0 748,'0'15'67,"0"-5"-54,0 0-13,0-10 0,0 0 204,0 10 37,-6 1 8,12-1 2,-6-10-107,6 10-22,-6-5-4,0-5-1,11 5-50,-11-5-11,12 10-1,-12-10-1,11 0-17,6 0-3,-6 0-1,1 0 0,-1 5-19,6-5-4,0 0-1,1 5 0,-1 0 10,-6-5 1,12 0 1,-6 5 0,0 0-33,6 0-8,0 1 0,5-6-1,1 5 21,-1-5 0,-11 5 0,6-5 0,0-5 0,0 5 0,-6 0 0,11 0 0,6-5 0,-5 5 0,-1-6 0,-5 6 0,6-5 0,-6 0 0,11 5 8,0-5-8,-6 0 0,1 5-20,-1 5 3,7 0 1,-13 0 8,7 0 8,-1 1-12,1-1 12,-6 5 0,5 0 0,-5 0 0,6 0 0,-7-10 0,7 5 0,-6 0 0,5 0 0,1 0 0,-1 0 0,-5 1 8,5-1-8,-5 0 16,0 0-4,-6 0 0,0 0 0,6 0-12,-6 5 0,6-5 0,-6-5 0,-6 5 20,1-5 4,5 5 0,-6-5 1,1 0-17,-12 0-8,11 0 8,1 0-8,-1 0 0,-11 0 0,0 0-9,0 0 9,17 5-36,-17-5 0,0 0 0,0 0 0,0 0-21,0 0-5,11-5-1,-11 5 0,0 0-42,0 0-9,0 0-2,0 0-721</inkml:trace>
  <inkml:trace contextRef="#ctx0" brushRef="#br0" timeOffset="563.04">1488-10 1242,'0'0'55,"0"0"11,0 0-53,0 0-13,0 0 0,0 0 0,0 0 105,0 0 19,17 0 3,-17 0 1,12 5-53,-1 0-11,0 0-1,1 0-1,5 0-31,-6 5-7,-5 0 0,5-5-1,-11-5-7,12 5-2,-1 0 0,-11-5 0,6 11-6,5-6 0,-5 5-8,5 5 12,-5-5-12,0 5 0,-1-10 0,-5-5 0,12 11 0,-12-1 0,6 0 8,-1 5-8,1-5 0,-6-10 0,0 0 8,0 0-8,0 15 8,6-5 0,-6-10-8,0 16 12,0-1 12,-6-5 1,6-10 1,-6 15 0,6-15 17,-5 15 3,-7 1 1,1-6 0,-1 5 1,1-5 1,-6 0 0,5 5 0,-10-10-22,5 6-5,-6 4-1,6-5 0,5 0-33,-5 5-8,6-5 0,-6 6-1,5-6-169,-5 0-34,6-5-6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8T23:34:09.573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0 21 460,'0'0'41,"0"0"-33,0 0-8,0 0 0,0 0 50,0 0 8,0 0 2,0 0 0,0 0-20,0 0-3,0 0-1,0 0 0,9-4-17,0-5-4,-9 9-1,9-4 0,-9 4-14,0 0 0,5-4-12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8T23:59:02.139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301 790 1094,'22'5'97,"-22"-5"-77,0 0-20,0 0 0,-5-10 149,5 10 27,-12-10 4,7 5 2,-12-6-23,11 1-5,0 0-1,-5 5 0,-6 0-74,11 5-15,6 0-4,-17-5 0,5 5-37,-5 0-8,12 0-2,-7 5 0,12-5 9,-11 10 2,-6 0 0,11 6 0,6-16-40,-6 15-8,-5 5-2,11 15 0,0 1 26,6-1-10,-1-9 10,7-1 0,-7 0-15,7-4 4,-1-11 1,1-5 0,-1 5-6,6-10-2,0-5 0,0 0 0,-5 0 2,5-5 0,-11-16 0,11 1 0,-6 0 4,0-6 2,-5 6 0,0 5 0,0-1 10,-1 6-12,1 0 12,-6 5-12,-6 0 4,6 10 0,6-5 0,-6 5 0,0 0-19,0 0-3,0 0-1,0 0 0,0 0 31,0 0 20,0 0-4,0 0 0,0 0-16,6 15 0,-1 5-11,7-5 11,-7 1-12,1 4 4,0 10 8,0 1-13,-6-1 13,5-5-9,1 1 9,-6-1-8,-6 0 8,6 1 0,6-6 0,-6 5 0,-6-10 16,6 6 1,-5-1 1,5 0 0,5-5 6,-10 1 0,5 4 1,-6-10 0,6-10 3,0 0 0,-6 5 0,6-5 0,0 0-4,-6 0 0,-5 5 0,-6 0 0,6-5-13,-7 0-3,7 0-8,0 0 12,-6-5-24,-1 5-6,7-5-1,0 0 0,5 0-47,-5 0-10,11-5-1,0 0-1,0 0-190,5 4-37</inkml:trace>
  <inkml:trace contextRef="#ctx0" brushRef="#br0" timeOffset="557.79">694 1013 1324,'-6'5'118,"-5"-5"-94,11 0-24,0 0 0,-6 5 178,-5 0 31,-1-10 7,12 5 0,0 0-103,-11 0-21,-6-5-4,5 5 0,12 0-71,-11-5-17,-6 5 0,6 10 0,-7-5 25,7 0 2,0 0 0,-1 5 0,1 0-27,5 6-11,0-6 1,6 0 0,0 0-8,-5 5-2,5 0 0,5-4 0,1-1-4,6 0-2,-12-10 0,5 5 0,12 0-11,-5-5-3,-12 0 0,0 0 0,17 5-15,-6-5-3,-11 0-1,0 0 0,0 0 35,12-5 6,-1 5 2,-11 0 0,0 0 7,0 0 9,11-10-13,-11 10 5,0 0 8,0 0 0,0 0 0,0 0 8,6-10 9,-6 5 3,-6-6 0,1 1 0,10 5 11,1-5 2,-12 0 1,-5 0 0,5 0-12,1 0-2,5-1-1,-6 1 0,-5 5-7,11 5 0,0 0-1,-6-10 0,-6-5 9,7 5 1,10 0 1,1 0 0,-6 10-35,6-11-7,-6-4-2,6 0 0,5 5 44,0-5 9,-5-1 1,5 6 1,-5 0-23,6 5-10,-1-5 8,-5 5-8,-6 5 0,11 0 0,6-5 0,-17 5 0,0 0-25,0 0-11,23 0-1,-6-5-1,0 0-160,6 0-32</inkml:trace>
  <inkml:trace contextRef="#ctx0" brushRef="#br0" timeOffset="832.79">1133 1114 1900,'0'0'84,"0"0"18,-12-5-82,7 0-20,-7 0 0,7 5 0,-7-10 132,1 5 21,-6 5 5,5 0 1,-5-5-88,6 5-18,-6 0-3,0 5-1,0 0-30,-1 0-7,7 0 0,0 10-1,-6-10-11,5 10 0,6 1 0,6-16 0,0 0-14,0 15 5,0 0 1,0 0 0,12-5-4,-12-10 0,0 0 0,11 16 0,6-1-18,-5-10-4,-1 0-1,6-5 0,-5-5-22,-1 0-5,6-5-1,-5-1 0,5 6-28,-6-10-5,0-5-2</inkml:trace>
  <inkml:trace contextRef="#ctx0" brushRef="#br0" timeOffset="1452.07">1082 663 1962,'0'0'87,"0"0"17,0 0-83,0 0-21,-6-10 0,6 10 0,0 0 107,0 0 17,0 0 3,0 0 1,-6-5-65,6 5-13,0 0-2,0 0-1,0 0-26,0 0-5,0 0 0,6 15-1,0 5-15,-6 1 0,5-1 0,1 5 0,0-4 0,-1 9-18,7-5 4,-7 11 1,1-1-26,0-4-5,0 4 0,5-4-1,-5 4-39,-1-10-8,1-4-2,0-1 0,-1 0-42,7-5-9,-12-15-2</inkml:trace>
  <inkml:trace contextRef="#ctx0" brushRef="#br0" timeOffset="2159.52">1845 683 2293,'0'0'50,"0"0"10,0 0 3,0 0 2,0 0-52,0 0-13,0 0 0,-11 0 0,11 0 82,-11-5 14,11 5 2,-6 5 1,-11-5-28,5 6-6,1-1-1,0 5 0,-1 0-51,-5 5-13,0-5 0,0 10 0,0 1-48,0 4-13,-6 5-3,6 11 0,5-11 0,-5 1 0,0-6 0,0 0 0,0-4 32,6 4 5,-7-5 2,7-4 0,5-1 6,-5 0 2,11 0 0,-6-5 0,6-10 9,0 0 8,0 0-12,6 15 12,-6-15 0,6 11 8,-6-11 0,11 10 1,0 5 15,1-5 4,5 0 0,0 0 0,0 0-14,-5-4-2,5 4-1,0 0 0,0-5-11,0 5 0,6-5 0,0 0 0,-1-5 0,1 5 0,0 5 0,-6-5 0,0 0-163,-5 6-34</inkml:trace>
  <inkml:trace contextRef="#ctx0" brushRef="#br0" timeOffset="2523.61">1988 962 921,'-6'15'82,"6"-5"-66,-6 1-16,6-11 0,0 0 318,0 0 60,-5 5 12,5-5 2,0 0-228,0 0-45,0 0-10,0 0-1,0 0-64,0 15-13,0 0-3,5 5 0,1 11-20,6-11-8,-7-5 0,7 5 9,-1 1-9,0-6 0,1 0-12,-1-5 12,1 5-30,5-4 2,-6-1 0,1 0 0,-1-5-14,-11-5-2,0 0-1,17 0 0,-6 0 5,1-10 0,-1-5 1,1-6 0,-7 1 54,7 0 10,-7 0 3,1-1 0,-6-4 16,6-5 4,-12 4 1,6-4 0,6-6-5,0 6 0,-12 0-1,0-1 0,6-4-6,-6 9-1,-5-4 0,0 0 0,-1 4-21,1 1-5,-12 0-1,6 9 0,0-4-29,0 10-5,-6 5-2,6 0 0,0 0-166,0 5-34,-6 10-6</inkml:trace>
  <inkml:trace contextRef="#ctx0" brushRef="#br0" timeOffset="4394.07">4627 344 576,'0'0'25,"0"0"6,0-10-31,0 5 0,0 5 0,0 0 0,0 0 184,0 0 30,0 0 6,0 0 2,0 0-97,0 0-19,0 0-4,0 0-1,0 0-18,0 0-4,0 0-1,0 0 0,0 0-18,0 0-4,0 0-1,0 0 0,0 0-23,0 0-4,0 0 0,0 0-1,0 0-17,0 0-10,0 0 12,0 0-12,0 0 0,0 0 0,0 0 0,0 10 0,0 5 0,0-15 0,0 10 0,0 5-12,0-4-9,0-11-2,0 0 0,0 10 0,0 5 8,0-15 2,0 0 0,0 0 0,0 10 13,0-10 0,0 0 0,0 0 0,0 0-15,0 0 0,0 0 0,0 0 0,0 0-57,0 0-12,0 0-3,0 0-773</inkml:trace>
  <inkml:trace contextRef="#ctx0" brushRef="#br0" timeOffset="5164.3">5830 136 1209,'0'0'53,"0"0"12,0 0-52,0 0-13,0 0 0,0 10 0,0-10 144,11 11 25,-11-11 6,11 5 1,-11-5-45,12 5-9,5 0-2,-6-5 0,1 5-44,-1-5-8,6 0-3,0 5 0,-17-5-40,12 0-8,-1 5-1,1-5-1,-1 5-15,0 0 9,-11-5-9,12 5 8,-12-5-8,11 10 0,1 5 0,-7-4 8,1 4-8,-6 0 0,0 0 0,6 0 0,-12-4 0,6 4 0,0-5 0,-6 5 8,1-5-8,-7 5 0,6-4 0,1 4 0,-1-5-8,0 5-4,-5-5-1,0 5 0,-7-4-44,-4-1-9,-1 0-2,0 0-645,0 0-130</inkml:trace>
  <inkml:trace contextRef="#ctx0" brushRef="#br0" timeOffset="6064.26">4530 1063 1836,'0'0'40,"0"0"9,0 0 2,0 0 0,0 0-41,-11 6-10,5-1 0,6-5 0,0 0 96,-17 5 18,5 5 3,-5-5 1,6 0-60,-6 5-12,0-5-2,5 5-1,-5 5-22,0-4-4,6 4-1,-6 0 0,-6 0-24,11 5-6,1-4-1,5 4 0,1-5-1,-1 5-1,6-4 0,6 4 0,-1-5-4,7 0-1,-12-15 0,11 15 0,6-4-3,-5-1-1,-1-5 0,0 0 0,1-10 12,5 0 2,-6 0 1,1 0 0,-1-6 11,-5-4-8,5 0 8,-5 0-8,5-5 8,-5-1 0,0 1 0,5-10 0,-5 9 0,0 1 0,-1-5 0,1 5 0,0 4 0,-1 6 8,-5 10-8,0 0 0,0 0 0,0 0 0,0 0 0,0 0 0,0 0 0,0 0 0,6 5 0,5 5 0,-5 1 0,0-1 0,0 5 0,5 5-8,-5-10 8,-1 11 0,1-6 0,0 5 0,-6-5 0,5 5 0,-5 1 0,0-6 0,6 5 0,-6-5 16,-6 6-4,6 4-1,-5 0 3,5-4 1,-6-1 0,6 5 0,-11 1-15,5-6 9,0 5-9,1-5 8,-1 1-8,0-6 0,-5 10 0,5-10 8,0-4-19,1-1-4,5-10-1,0 0 0,0 0 8,0 0 8,-12 0-13,1 5 5,5-10-37,6 5-7,-11 0-2,5-10-554,-5-6-112</inkml:trace>
  <inkml:trace contextRef="#ctx0" brushRef="#br0" timeOffset="6261.95">4747 1246 633,'0'0'56,"0"0"-44,0 0-12,0 0 0,0 15 164,0-15 32,0 0 5,0 0 2,0 10-67,0-10-14,0 0-2,0 0-1,5 10-59,-5-10-11,0 0-2,0 0-1,0 0 57,0 0 11,0 0 2,0 0 1,0 0-48,0 0-9,-5-10-3,5-5 0,-6 5-19,0-5-4,1-1-1,5-4 0,-6 10-33,6-10 0,-6 5 0,6-1 0,6 1-37,-6 5-2,0 10 0,6-15 0,-1 5-39,1 0-8,5-1-2,1 6 0,-7 0-60,13 0-12,-1 5-2,0 0-667</inkml:trace>
  <inkml:trace contextRef="#ctx0" brushRef="#br0" timeOffset="6608.96">5089 1119 403,'0'0'36,"0"0"-36,-12 5 0,7-5 0,5 0 301,0 0 54,-12 5 10,-5 5 3,11 1-158,-5-6-31,0 0-7,-1 0 0,-5 5-93,6-5-19,-1 5-3,-5-5-1,6 0-36,-1 5-7,-5 1-1,12-1-1,5-10-11,-12 10 0,6 5 0,6-15 0,-5 15-12,5-5 3,0 6 0,0-1 0,0 0-21,0 0-4,5 0-1,1-5 0,-6-10 35,12 11 11,-12-11 0,11 10 0,0-5-38,1-5-7,-12 0-2,17-5 0,-6 0 12,1 0 3,-1-6 0,6 1 0,0-5 21,-5 0 0,-7 5-9,12-5 9,-5-1 0,-1 1 0,-5 0 0,0 0 0,-1 5 0,-5 10 14,-5-16-2,5 6-1,0 0 1,0 10 0,0 0 0,0 0 0,0 0-12,0 0 0,0 0 0,0 0 0,0 0-16,5 20-6,7-4-1,-1-1 0,1 5-54,-1 0-11,-5-4-3,5-1-817</inkml:trace>
  <inkml:trace contextRef="#ctx0" brushRef="#br0" timeOffset="6852.72">5385 1175 1836,'0'0'81,"-11"5"17,-1 0-78,1-5-20,-6 0 0,5 5 0,-5 0 140,0 0 25,6 0 5,-6 5 1,5 1-90,-5 4-17,6-5-4,-1 5-1,7 0-44,-1 1-15,6-1 9,0 0-9,0-15 0,0 0-16,6 10 3,5 5 0,6-5-31,-5-5-7,-1 1-1,6-1 0,0-5-23,-5-5-5,-1-1 0,0 1-1,1-5-27,-1 0-6,1 0-1,-1-5 0,-5 5-38,5-6-8,-5 1-2</inkml:trace>
  <inkml:trace contextRef="#ctx0" brushRef="#br0" timeOffset="7017.04">5362 952 345,'-5'-35'31,"-1"24"-31,0-4 0,0 0 0,1 0 226,-1 0 39,0-6 8,-5 6 2,11 0-79,-6 10-16,6 5-4,0 0 0,0 0-56,0 0-11,0 0-2,0 0-1,0 10-43,-5 15-9,5 1-2,5-1 0,-5 0-29,6 1-7,5 9 0,1-4-1,-1 4-15,1-5-10,-1 1 2,6-6 0,0 6-137,0-11-27,-5 5-6</inkml:trace>
  <inkml:trace contextRef="#ctx0" brushRef="#br0" timeOffset="7304.35">5756 830 2570,'0'0'56,"0"0"12,0 0 3,0 0 1,-12 0-57,1 5-15,5 1 0,-5 4 0,-6 5 18,5 0 1,1 5 0,-6 1 0,0-1-64,-1 5-13,7 1-2,0 4-1,-1 0-24,1-4-5,5-1-1,0 0 0,1-4 27,5 4 6,0-5 1,0 0 0,5-4-13,-5-1-2,6 0-1,0 0 0,-6-15 42,6 10 9,-6-10 2,17 11 0,-6-6 20,-5 5 16,5 0-2,1 0-1,-1-5 2,0 0 0,1 0 0,5 0 0,-11-10-15,11 5-13,-6-5 2</inkml:trace>
  <inkml:trace contextRef="#ctx0" brushRef="#br0" timeOffset="7678.77">6006 901 806,'0'0'72,"-5"10"-58,-1 6-14,0-6 0,-5 5 208,5-5 38,6 5 8,-6 11 2,-5-6-116,11 5-24,0 1-4,6-1 0,-6 0-80,5 1-16,1-6-4,6 5 0,-7 1-12,7-1 0,-1-5 0,12-5 0,-6 6 0,0-11 0,-6 0 0,7-5 0,-1 5 0,0-10 0,0 0 8,0 0-8,-6-10 36,1 5 5,5-10 1,-6 5 0,1-6 18,-1 1 4,-5-5 1,5 0 0,-5-1-2,0 1-1,-1-5 0,1 4 0,-6-4-17,0 0-3,0-1-1,-11 1 0,5 0-10,-11 5-3,5 4 0,-10-4 0,-1 0-18,6 5-10,-6 4 10,0 1-10,-5-5-9,5 5-8,0 10-2,6 0 0,-12 0-111,7 10-22,-7-5-5,6 5-632,0 6-127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8T23:59:06.972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0 123 1141,'0'0'50,"0"0"11,0 0-49,0 0-12,0 0 0,0 0 0,0 0 114,0 0 20,0 0 4,0 0 1,0 0-39,0 0-7,0 0-1,11 10-1,-11-10-20,0 0-4,0 0-1,12 5 0,-12-5-19,17 0-4,0 0-1,-17 0 0,11 0-14,-11 0-4,12-5 0,5 5 0,-6-5-11,1 5-2,-1-5-1,6 5 0,-6-6-10,7 6 0,-7-5 0,6 0 8,0 5-8,6-5 0,-6 0 0,6 5 0,-6-5-18,6 5 1,5 0 0,-5-5 0,0 5 17,-6-5-8,11 0 8,1 5 0,-1-10-20,-5 10 4,0-5 0,0 0 0,5 0 6,-5-6 2,0 11 0,0-5 0,5-5 8,-5 5-8,-6 0 8,12 5-8,-7-5 8,1 5 0,0-5 0,0 5-8,-6 0 8,6 0 0,0 0 0,-1-5 0,-5 5 0,6 0 0,0 0 0,0 0 0,-6 0 0,0 0 0,0 5 0,0 0 0,0-5 0,0 5 0,1 0 0,-1 0 0,-6-5 0,0 5 0,7 0 0,-18-5 0,0 0 0,17 0 8,-6 0-8,6 0 0,-17 0 0,0 0 8,17 0-8,0-5 0,-5 5 0,-12 0 0,0 0 0,0 0 0,0 0 0,0 0-16,0 0 2,0 0 1,0 0-76,0 0-15,0 0-4,0 0-795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9T00:01:51.321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 contextRef="#ctx0" brushRef="#br0">0 152 403,'0'0'17,"0"0"5,11 0-22,-11 0 0,6 0 0,-6 0 0,0 0 186,11 5 33,1-5 6,-12 0 2,0 0-102,11 5-20,-5-5-4,5 0-1,-11 0-32,12 0-6,-12 0-2,17 5 0,0-5-9,-6 0-3,6 0 0,-5 0 0,-1 0-6,6 0-2,-5 0 0,5 0 0,-6 5-6,6-5-2,-5 0 0,5 6 0,-6-6-12,1 0-4,5 0 0,-6 0 0,6 0-4,-5 0-2,5 0 0,0 0 0,0 0 0,0 0 0,6 0 0,0-6 0,-6 6 2,5 0 0,1 0 0,0 0 0,0 0 9,-6-5 3,6 5 0,0-5 0,-6 10-24,5-10 0,-4 5 0,4-5 0,1 5 11,-6-5-3,6 5 0,0-5 0,0 5-8,-1 0 8,1-5-8,0 5 8,0-5-8,5 5 0,1-5 0,5 0 8,-11 0-8,11 5 0,-5-10 9,5 10-9,6-5 8,-12 0-8,-5-1 8,0 1-8,17 0 13,-6 5-1,0-5-1,-5 0 0,-7 0 17,1 5 3,0-10 1,0 10 0,-6-5-32,0 5 0,11 0 0,-5-5 0,0 5 0,-6-5 0,12 0 0,-7 5 0,1 0 0,6 0 0,-6 0 0,5-5 0,6 5 0,-5-5-15,-6 0 2,5-1 0,6 6 13,-5 0 0,11 0 9,-12 0-9,-5 0 12,0-5-3,17 5-1,0 0 0,-6 5 0,0-5 0,-6 0 0,1 6 0,-6-1 4,5-5 0,1-5 0,-6 5 0,-1 0 0,7 0 0,-12 5 0,6-5 0,0-5-12,-1 5 0,1-6 0,0 6 0,0 0 28,0 0 3,-1 0 1,1-5 0,-6 5-32,6 0 0,11-10 0,-5 5 0,5 5 0,-6 0 0,1 5 0,-6 5 0,5-10 0,-11 0 0,6 0 0,6 0 0,11 0 0,-12 5 0,-5-5 0,5 0 0,1 6 12,-1-6-3,1 5-1,-6-5 0,-6 5-8,6-5 0,-6 0 0,5 5 0,-4-5 0,-7 0 0,6 5 0,-6-5 0,-11 0 0,12 0-11,-1 5 3,-11-5 0,12-5-36,-12 5-6,0 0-2,0 0 0,0 0-141,0 0-29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9T00:01:52.705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 contextRef="#ctx0" brushRef="#br0">0 142 518,'17'0'46,"-17"0"-37,0 0-9,0 0 0,0-5 152,0 5 28,0 0 5,0 0 2,0 0-88,0 0-18,12-10-3,-12 10-1,0 0-24,0 0-5,5-10 0,1 4-1,-6 6-11,0 0-3,0 0 0,0 0 0,17-10-7,-5 10-2,-12 0 0,0 0 0,11-5-2,6 5-1,-17 0 0,0 0 0,0 0 6,12 5 1,16-5 0,-11 0 0,-17 0 2,12 0 1,10 5 0,7 0 0,-1-5-4,1 0-1,-6 6 0,5-6 0,12-6-4,-11 6-1,5 0 0,-6 0 0,6-5-7,1 5-2,-1 0 0,-6 0 0,1-5-3,5 0-1,-5 5 0,-1-5 0,1 5 2,-1 0 0,1-5 0,-1 5 0,1 0 2,5 0 0,-6 0 0,6 0 0,1-5-2,-7 5 0,6 0 0,-5 0 0,11 0 5,-6 0 1,6 0 0,0 0 0,-6 0 0,0 0 0,6-5 0,-6 5 0,0 0-16,1-5 0,-7 5 0,1-5 0,-1 5 28,1 0 4,-1-5 0,1 5 0,-1-5-20,1 0-3,5 5-1,-6 0 0,7-5-8,-7 5 0,6 5 0,0-5 8,1-5 0,-7 5-8,1 0 12,-1 0-4,6 0 3,1 0 0,-1 0 0,0 5 0,6-5-3,-6 0 0,0 0 0,0 0 0,1 0 16,-7 0 4,6 0 0,-5 0 0,-6 0-28,5 0 0,1-5 0,-7 5 0,1 0 0,6 5 0,-12-5 0,6 0 0,-6 0 12,6 0-4,-6-5 0,0 5 0,0-5-8,0 5-11,-6-6 3,6 1 0,-11 0-23,-6 5-4,12-5-1,-12 5 0,0 0-149,5-10-31,-5 0-5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9T00:01:53.866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 contextRef="#ctx0" brushRef="#br0">0 54 990,'0'0'21,"0"0"5,6-15 1,-6 15 1,0 0-28,0 0 0,6-5 0,-1-5 0,-5 10 92,12-6 13,-12-4 3,0 10 0,0 0-32,0 0-7,0 0-1,0 0 0,0 0-5,11-5-2,-11 5 0,0 0 0,0 0-13,0 0-4,0 0 0,12 0 0,-1 5-15,-5-5-3,5 5-1,0-5 0,-5 11-8,6-6-1,-1 0-1,0 0 0,6-5 11,1 5 2,-1-5 1,5 10 0,-4-10-15,4 10-3,1-10-1,0 5 0,5-10 5,-5 5 1,0 0 0,6 0 0,-1 0-8,1 0-8,-1 0 11,6 5-11,-5-5 34,-1 0 0,1 0 0,5 0 0,-6 0-21,1 5-4,-1-5-1,1 0 0,-1 5-8,1-10 8,5 5-8,0-5 8,1 0-8,-1 5 10,0 0-10,6 0 10,0 5 0,0-5 0,0 5 0,-1 0 0,-10-5-10,5 0 10,0 0-10,6 0 10,-6-5 2,1 5 0,5-5 0,-1 0 0,-4 5 6,-1 0 2,0 0 0,-5 0 0,-1-5-20,1 0 0,5 5 0,-6-10 0,1 5 0,-1 5 0,6 0 0,1 0 0,-1-5 9,0 0-1,0 5-8,0-5 12,1 5-12,-1 0 0,-6 0-12,-5 0 12,0-6 0,5 6 0,1 0 12,-1 0-3,-5 0-9,0-5 0,0 5 0,0 0 8,5 0-8,-11 0 0,0 0 0,6 5 0,-11-5 0,5 0 0,-17 0 0,11 0 0,-11 0 0,11 0 0,-11 0 0,0 0 0,12-5 0,-12 5 0,0 0 0,0 0 0,0 0-65,0 0-6,0 0-1,6-10-1076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8T23:34:11.357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0 153 460,'0'0'41,"0"0"-33,0 0-8,0 0 0,0 0 142,5 0 26,4-4 6,0 4 1,0 0-105,5 0-21,-10 0-4,10 0-1,-5 0-22,0 4-5,-9-4-1,9 0 0,0 0 0,0 0 0,-9 0 0,14 0 0,-5 4-2,0 0-1,-9-4 0,14 0 0,0 4 24,-5-4 5,4 4 1,1 0 0,0-4-7,4 4-2,-9-4 0,9 0 0,-4 0-14,0 0-2,-1 0-1,1 0 0,-5 0-4,9 0-1,-4 0 0,-5 0 0,5 0-2,-14 0-1,13 0 0,1 0 0,4 0-9,-4 0 0,-1 0 9,1 0-9,4 4 0,-4 0 8,0-4-8,4 4 0,0-4 0,-4 4 0,4-4 0,0 0 0,0 0 0,-4 0 0,4 4 0,0-4 0,1 4 12,3-4-3,-3-4 0,-1 4 0,5 0 1,-5 0 0,-14 0 0,10 0 0,-5 0-10,5 0 8,-1-4-8,1 4 8,0 0 0,4 4 0,-4-4 0,-1 0 0,-4 0-8,5 0 12,0 0-12,-1 0 12,1 4 6,0 0 2,-1-4 0,1 4 0,0-4-20,-1 4 8,1-4-8,0 4 0,-1-4 16,1 0-4,0 4-1,-1-4 0,1 0 0,-5 4 0,5-4 0,-1 5 0,-4-1 0,5-4 0,-5 4 0,5-4 0,-5 4 1,0 0 1,5-4 0,-5 0 0,5 0-1,-5 0 0,4 0 0,-4 0 0,10 0-2,-6 0-1,5 0 0,1-4 0,-1 0-9,-4 0 0,4 4 0,0-4 8,0-1-8,-4 1 0,4 0 0,-4 0 0,-1 4 0,1-4 0,0 4 0,-1 0 0,1 0 0,0 0 0,-1 0 0,1 0 0,0 0 0,-1 4 0,-13-4 0,14 0 8,0 0-8,-1 0 0,1 0 0,-5 0 8,5 0-8,-1 0 12,1 0-12,0 0 12,-5 0-4,4 0 0,1 0 0,0 0 0,-5 0 0,5 0 0,-5 0 0,4 0 0,-4 0 13,5 0 3,-5 0 0,5 0 0,-1 0-24,1 0-12,-5 0 2,0 0 0,5 0 10,0 0 14,-5 0-3,4 0-1,1 0-2,0 0 0,-1 0 0,1-4 0,0 4 4,-1 0 1,1 0 0,4 0 0,-4-4-1,4 4 0,-4 0 0,-1 0 0,6-4-4,-6 4 0,-4-4-8,1 4 12,3-4 8,1 4 2,-5 0 0,5 0 0,-1 0-22,1-4 8,4 4-8,-4-4 0,-1 0 0,1 0 0,0 4 0,-1-4 0,6 0 0,-6 4 0,1-4 0,0 4 0,-1-4 0,1 0 0,-5 4 0,5 0 0,-5-4 0,4 0 0,-3 4-10,3 0 10,-4-4-8,5 4 8,-5 0 0,5 0 0,-1 0 0,1-4 0,-5 4 0,5 0 0,-5 0 9,5 0-9,-5 0 8,4 0-8,1 0 0,0 0 0,4 4 0,-4-4 0,4 0 0,-5 0 0,1 0 0,4 0 0,0 0 0,-4 0 8,4 0 2,1 0 0,-1-4-10,-5 4 12,6 0-12,-1-5 12,-4 5-12,4 0 0,-5 0 0,6 0 0,-1 0 0,-5 0 0,1 0 0,4 0 0,-4 0 0,0 0 0,4 0 0,-4 0 0,4 0 0,-5 0 0,6 0 0,-1 0 0,-5 0 10,6 0-10,-6 0 12,10-4-12,-9 4 11,4-4-11,-4 0 10,4 4-10,0-4 8,0 0-8,-4 4 0,4 0 0,-4-4 0,4 4 0,-4-4 0,-1 0 0,6 4 0,-1 0 0,-5-4 0,6 4 0,-6-4 0,6 4 0,-1-4 0,0 0 0,-4 0 0,-1 4 0,5-4 0,1 4 9,-6-4-9,6 4 0,-1 0 0,-5 0-11,6 0 11,-6 0 0,1 0 0,0 0 0,-1 0 0,1 0 12,-5 0-2,5 4-1,-1-4-9,1 0 0,4 0 0,-4 0 0,0 0 0,-1 0 0,5-4 0,-4 4 0,4 0 0,-4-4 0,4 4 0,0-4 0,1 4 0,-6-4 0,10 4 0,-5-4 0,5 4 0,0-4 0,-5 4 0,5 0 0,-1-5 0,1 5 0,0 0 0,-5-4 0,0 4 52,-4-4 8,4 4 1,0 0 1,-4 0-101,0 0-20,4 0-4,0-4-1,0 4 53,-4-4 11,0 4 0,4 0 0,-4 0 28,4-4 4,-5 4 0,6 0 0,-6 0-32,1-4 0,0 4 0,-1 0 0,1-4 12,0 4-3,-1 0-1,-4 0 0,5 0-8,-5 0 0,5 0 0,-1 0 0,1 0 8,-5-4-8,5 4 12,4-4-4,-9 4-8,5 0 10,4 0-10,-4-4 10,4 4-10,-4-4 0,4 4 0,0 0 8,-4 0 0,4 0 0,0 0 0,0 0 0,-4 0-8,0 0 12,-5 0-12,0 0 12,0-4-12,0 4 0,5 0 0,-5 0-11,0 0 11,5 0 0,-5 0 0,4 0 0,1 0 0,0 0 0,-5 0 0,0 0-8,0 0-1,0-4 0,0 4 0,-9 0 0,0 0-35,0 0-8,0 0 0,0 0-1,0 0-212,0 0-43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8T23:34:22.935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 contextRef="#ctx0" brushRef="#br0">-2 0 345,'0'0'31,"0"0"-31,0 0 0,0 0 0,0 0 98,0 0 14,0 0 2,0 0 1,0 0-41,0 0-8,0 0-2,0 0 0,0 0 0,0 0 0,0 0 0,0 0 0,0 0 26,0 0 5,0 0 1,0 0 0,0 0-22,0 0-4,0 0-1,0 0 0,0 0-13,0 12-4,0-12 0,4 8 0,1 0 3,-1-4 0,1 4 0,-5-8 0,9 8-12,-5 0-3,-4-8 0,5 5 0,4 7-12,-4-8-4,4 4 0,-9-8 0,4 8-9,5 0-3,-4-4 0,4 4 0,-4 0-3,4 0-1,-5 0 0,1 0 0,-1 5 4,1-5 0,4 0 0,0 4 0,-4-4-1,-1 4 0,1 0 0,-1 0 0,6 1-3,-6 3-8,1-4 12,-1 0-4,5 4-8,-4 0 12,4-3-12,0 3 12,0-4 9,0 0 3,0 0 0,5 4 0,-5-3-13,0-1-3,5 0 0,-5-4 0,5 4-8,-5 0 0,4 0 9,-3 0-9,3 1 9,1 3-9,0-4 12,-5 0-12,0 4 0,4 5 0,-4-9 0,1 4 0,-1-4 12,4 4-4,-4 0 0,5-4-8,-5 5 15,5-5-4,0 0-1,-1 4 0,1-8-10,0 4 0,-1 5 0,5-5 8,-4 0-8,0 0 0,4 0 0,-4 0 0,-5 0 0,4 1 0,1-1 12,0 0-4,-5 0 2,4 0 0,-3-4 0,3 4 0,-4 1-10,0-1 12,0 0-12,1 0 12,3 0-4,-4 0-8,0 4 12,1-3-4,-1-1-8,0 4 0,-5 0 0,5 0 0,-4 0 8,4-3-8,-4-1 12,-1 4-4,1-4-8,-1 4 0,1 4 0,4-3 0,-4-1 0,-1-4 0,1 4 0,-1-8 0,1 8 0,-1-3 0,1-1 0,-1 4 0,1-4 15,-1 0-3,1 4 0,0-3 0,-1-1-12,1 0 0,-1-4 0,5 4 0,-4 0 0,4 0 0,-4 0 0,-1 1 0,1-5 0,-1 4 0,1 0 0,4-4 0,-5 4 0,1 0 0,4 1 0,-4-1 0,4 0 0,-5 0 0,5 0 0,1 0 0,-6 0 0,1 0 8,-1 1-8,5 3 0,-4-8 0,4 8 0,-4-4 8,4 0-8,0 1 0,0 3 8,4-4-8,-8 0 0,4 0 9,0 4-9,0-4 8,0 1-8,1-5 8,-1 4-8,0-4 0,4 4 8,-3-4-8,-6 4 0,-4-12 0,0 12 0,5 1 0,4-5 0,-5 4 0,5-4 8,-4 4-8,4-4 0,0 4 0,0 0 0,0 1 0,5-1 0,-5 0 0,0-4 0,0 4 0,0 0 8,1 0-8,3 1 0,1-1 0,0 0 0,-5-4 8,0 4-8,4-4 0,-3 4 0,-1 0 0,4 1 8,1-5-8,-5 8-16,5-8 4,-1 4 1,-4-4 11,1 4 0,3 0 0,1 1 0,0-1 0,-1 0 0,-4 0 0,5-4 0,0 4 0,-5 0 0,0 5 0,5-9 0,-1 4 0,1 4 0,-5-4 0,0 0 0,5 0 0,-1 5 0,-4-1 0,1-4 0,3 4 0,1-8 0,0 8 0,-5-8 0,4 5 22,1-1 6,0-4 2,-1 8 0,-4-4-30,5 0 0,-5 0 0,5 1 0,-1-1 0,1 0 0,-5 0 0,0-4 0,5 4 0,-5-4 8,-4 0-8,4 5 0,0-9 0,0 4 0,0 0 0,-4 4 0,-5-12 0,9 8 0,0-4 0,-5 4 0,5 0 0,1-4 0,-10-4 0,9 8 0,0 5 0,0-9 0,-9-4 0,0 0 0,9 8 0,0 0 0,-9-8 0,9 4 0,-9-4 0,9 12 0,0-4 0,1 0 0,-10-8 0,4 8 0,-4-8 0,9 8 0,-9-8 0,14 8 0,-14-8 0,4 5 0,-4-5 0,10 12 0,-10-12 0,0 0 0,9 4 0,-9-4 0,9 8 0,-9-8 0,0 0 0,9 8 0,-9-8 8,0 0-8,4 12 0,-4-12 0,0 0 0,0 0 0,0 0 0,10 4 0,-10-4 0,0 0 0,4 8-22,-4-8 2,0 0 1,0 0 0,0 0 1,0 0 0,0 0 0,0 0 0,0 0 2,9 8 0,-9-8 0,0 0 0,0 0-36,0 0-6,0 0-2,9 8 0,-9-8-106,0 0-22,0 0-4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8T23:34:33.494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99 19 403,'0'0'36,"0"0"-36,0 0 0,0 0 0,0 0 86,0-8 10,0 8 3,-4-4 0,4 4-35,0 0-8,-5-4 0,1 4-1,-5 0 7,4 0 2,-4-4 0,9 4 0,0 0 5,-5 0 2,-4 0 0,0 0 0,9 0-20,-9 0-4,0 4-1,9-4 0,0 0-21,-5 4-4,-8 0-1,13-4 0,0 0 15,0 0 2,-5 4 1,5-4 0,0 0-8,0 0-2,0 0 0,0 0 0,0 0 1,0 0 0,0 0 0,14 8 0,-1-4-3,1 0-1,4-4 0,1-4 0,-1 4-4,0 0-1,-4 0 0,4-4 0,0 4-5,5 0-2,-5 0 0,0-4 0,-4 0 0,9 4 0,-10 0 0,10 0 0,-5 0-1,1-4 0,3 4 0,1 4 0,0-4-1,0 0-1,4 4 0,0 0 0,1-4-10,-1 4 12,0 0-12,0-4 12,1 5-12,-1-1 0,-4 0 0,0-4-11,4 4 36,-4-4 7,4 4 2,0-4 0,-4 4-21,0-4-4,0-4-1,-1 4 0,-3 4 3,-1-4 0,0 0 0,5 4 0,0-4 2,-1 4 1,1 0 0,0 0 0,4 4-4,5-4-1,0 4 0,-5-8 0,5 8 8,0-4 2,-9 0 0,4 0 0,5 0-19,-5 0 0,1 1 0,3-5 0,1 0 8,-4 0 5,-1 0 1,0 0 0,1 0-1,-6 0 0,1-5 0,4 5 0,-8 0-2,3-4-1,1 0 0,0 4 0,0-4 18,-5 0 3,5 4 1,-1-4 0,6 0-32,-6 4 0,6 0 0,-1 0 0,-4 4 0,0-4 0,-5 4 0,5-4 0,-5 0 0,5 0 0,-1 0 0,1 4 0,4-4 0,-4 4 0,0-4 0,0 4 0,0-4 0,-1 0 0,-4 0 0,1 0 0,3 0 0,-3 0 0,-1 0 0,5 4 0,-5-4 0,0 5 0,0-5 0,0 0 0,1 0 12,3 4-3,-3 0-1,3 0 0,1-4-8,5 4 0,-6-4 0,6 4 0,-1-4 0,0 4 0,-4 0-8,4-4 8,-4 0 0,0 0 0,0 0 0,4 4 0,0-4 9,-4 0-9,0 0 10,4-4-10,-4 4 12,4 0-3,-4 0-1,0 0 0,-1 0-8,1 0 0,0 0 9,-5 4-9,5-4 0,-5 4 0,0 0 0,-4-4 0,9 4 0,-5-4 0,0 4 0,0-4 0,1 4 0,-1-4 8,5 4-8,-1 0 8,1-4-8,-5 4 0,10-4-8,-6 0 8,-3 0 0,-1 4 0,5-4 9,-5 4-9,9 0 0,-4-4 0,0 0 0,-1 0 0,1 0 0,-5 4-9,5-4 9,0 5 0,-5-5 0,0 0 0,5 0 0,-5 0 0,1 4 0,-1-4 9,5-4-1,-5 4-8,0 0 0,5 0 0,0 0 0,-1-5 0,1 1 0,0 0 0,4 0 0,0 0 0,1 4 0,-1-8 0,5 4 0,-5 0 0,-4 0 10,0-4-10,4 8 8,-4-4-8,4 0 0,0 4 0,-4 0 0,0-4 0,0 4 0,0 0 0,-1-4 0,1 4 0,-5-4 0,0 4 0,1 0 0,-6 0 0,10 0 0,-9 0 8,4 0-8,0 0 0,0 0 0,1 0 0,-6-4 0,6 4 0,-1 4 0,4-4 0,-3 0 0,-1 0 0,0-4 0,0 4 0,5 0 0,-5 0 0,1 0 0,-6-4 0,-4 4 0,5 0 0,0 0 0,-1 0 0,-4 0 0,0 0 0,5 0 0,0 0 0,-5 0 8,-9 0-8,9 0 0,5 0 0,-14 0 0,9 0 8,0 4-8,0-4 0,0-4 9,-9 4-9,0 0 0,0 0 0,0 0 0,9 4 8,0-4-8,-9 0 0,0 0 0,14 0-8,-5-4-3,-9 4 0,0 0 0,0 0 0,0 0 1,0 0 0,0 0 0,0 0 0,0 0-7,0 0-2,0 0 0,0 0 0,0 0-30,0 0-7,9 0 0,-9 0-1,0 0-47,0-13-8,-4 1-3,-1-8-989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8T23:34:42.503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1884 0 518,'0'0'46,"0"0"-37,0 0-9,0 0 0,-5 9 107,1-1 19,4-8 4,-5 8 1,1 0-63,4-8-13,-5 12-3,5-12 0,-4 8-38,-1 0-14,1 0 9,-1 0-9,5-8 0,-9 13 0,4-1 0,1 0 0,-1-4 0,1 0 0,-1 4 0,1 0 0,-1-4 12,-4 4-4,4 1 0,-4-1 0,5 0 22,-5-4 4,-1 4 1,6-4 0,-1 4-7,-4 1 0,0-1-1,0 0 0,5 0 4,-6 0 1,6 0 0,-5 0 0,4 1-24,1-1-8,-5 0 0,4 0 0,-4-4 11,4 4-11,-4-4 12,5 4-12,-1-3 0,1 3 0,-1-4 0,-4 4-9,0 0 9,4 0 0,-4-4 0,5 8 0,-1-7 0,0 3 8,-4 0-8,0 0 11,5 0-11,-5 0 0,-1 0 0,1 5 8,0-5 10,0 4 2,0-4 0,0 0 0,0 4-11,4-3-1,1-1-8,4 0 12,-5 0-12,5 0 0,-4 4-12,-1-4 12,-4 5 0,4-5 11,-4 0 0,5-4 0,-1 4-11,1 0 0,-1 0 0,1 5 0,-1-5 0,0 0 0,-4 4 0,5-4 0,-1 4 19,1-3 1,4-1 1,-5 0 0,1 0-21,-1 0-10,0 0 1,1 0 0,-1-4 9,5 1 0,-9 3 0,5-4 0,-1 0 0,1 0 9,-1 0-9,1 4 0,-6-4 17,6 0-3,-1 0-1,1 1 0,4 3-13,-5-4 0,-4 4 0,5 0 0,-1-4 0,0 0 0,1 4 0,-1-3 0,1 3 0,-1-4 0,5 4 0,-4-4 0,4 4 0,-5-4 0,-4 4 0,4-4 0,5 1 9,-4 3-9,-1-4 8,1 4-8,-1 0 8,1-4-8,4 0 0,-5 4 8,1 1-8,4 3 0,-5-4 9,0-4-9,1 4 0,-1 0 0,1 4 0,-1-7 0,5 3 0,-4 0 0,4 0 0,-5 0 0,1 0 0,4 0 8,-5-4-8,5 5 0,-4-1 11,4 0-3,-5 0 0,0 0 0,5-4-8,-4 4 12,4-4-12,-5 5 12,5-5-12,-4 4 0,4-4 0,-5 4 0,5 0 0,-4 0 0,-1-4 0,1 5 0,4-1 0,0-4 0,-5 0 0,0 0 0,5-8 0,-4 12 0,4-4 0,-5 0 8,5 5-8,-4-5 0,-1 0 9,1 4-9,4-4 8,-5 4-8,1-4 8,-1 0-8,0 0 0,1 0 9,4-8-9,-5 9 0,1-1 8,-1 4-8,1-4 0,4-8 0,-5 8 0,5 0 0,-4 0 0,-1 4 0,0-4 10,1 0-10,-1 5 8,1-1-8,-1-4 0,5 4 0,-9-4 0,5 4 0,-1-4 0,0 4 0,1-3 8,4 3-8,-5-4 13,1 0-2,-1 0-1,1 4 0,-1-4-10,1 4 0,-5-4 0,4 5 0,5-13 8,-5 12 0,1-4 0,4 4 0,-5 0-8,1 4 0,-5-4 0,4 1 0,-4-5 0,9 4 0,-5 0 0,1 0 0,-1 0 0,1 0 0,4 1 0,-5-1-11,5 0 11,-4 0 0,-1 0 8,1 4-8,4-4 0,0 1 0,-10-1 0,10 0 8,0 0-8,-4 0 0,-1 0 0,1 4 0,-1-3 0,-4-5 11,9 4-11,-4 4 12,-1-4-12,-4 0 0,4-4 9,1 5-9,13-1 0,-9-4 8,0 0-8,-5 4 0,5 0 8,-4 0-8,-1-4 8,1 0-8,4 5 0,0-1 0,-9 0 0,4 0 0,1-4 0,-1 4 0,0 4 0,-4-3 0,5-1 9,-1 0-9,1 0 12,-1 0-12,1 0 10,-6 0-10,6 5 8,-5-5-8,4-4 0,-4 4 0,5-4 0,-6 4 0,6 0 0,-5 5 0,0-9 0,0 4 0,-1 0 0,6 0 0,-1 0 0,-4 0 0,0 1 0,0-5 0,5 4 0,-6-4 0,6 4 0,-5-4 0,4 4 0,1 0 8,-5 0-8,4 1 0,-4-5 0,4 4 0,1 0 0,-1 0 0,1-4 0,-5 8 0,4-3 0,0-1 10,1-4-10,-1 8 10,1-8-10,-1 4 0,1 0 0,-1 5 0,-4-5 0,4 0 0,-4 0 0,5 0 0,-1 0 0,-4 4 0,5-3 0,-1-1 8,0 0-8,1 4 8,-5 0-8,4-4 8,1 1-8,-5 3 8,4 4-8,1-4 8,-1-4 1,-4 4 0,4-3 0,-4-1 0,0-4 3,5 8 1,-6-4 0,6 0 0,-5 5-4,4-5-1,-8 0 0,8 4 0,-4 0-8,4-4 8,-4 4-8,0-3 8,5-1-8,-6 0 0,1 0 0,5 4 0,-1-4 0,-4 1 8,5-1-8,-5 0 8,4 4-8,0-4 8,-4 0-8,5 0 8,-5 1-8,0-1 12,9 0-12,-5 4 12,0-4-12,1 0 8,-1-4-8,1 5 8,4-5-8,-5 4 8,1-4-8,4-8 8,-5 8-8,5 4 0,0 0 0,-4-4 8,-1 4 0,5-3 0,0-1 0,-5 0 0,5 4 4,-4-4 0,4-8 0,0 12 0,-5-4-12,5 4 0,0-12 0,0 8 0,-4 5 0,4-5 0,0-8 0,-5 8 0,1 4 0,4-12 0,0 12 0,0-12 0,-5 8 0,5-8 0,0 0 0,-4 12 0,-6-4 0,1 1 0,5 3 0,-1-4 0,1 0-9,-1 0 9,1 0-12,4 0 12,-5 4 0,1-4 0,4-8 12,-5 8-3,5 5-9,-5-5-11,5-8 3,0 8 0,-9 4 8,9 0 0,0-4 0,0-8 0,-4 8 8,4 0-8,0 4 8,-5-3-8,1-1 0,4-8 0,0 0 0,0 12 0,0-12 0,0 0 0,-5 8 0,5 0 0,0-8 0,0 0 0,0 0 0,0 0-8,0 0-7,0 0-1,0 0 0,0 0 0,0 0-12,9 4-4,5-8 0,-5 0 0,0 0-34,0-4-7,0 0-2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8T23:33:49.500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19 4779 939,'-13'21'84,"8"-13"-68,5-8-16,0 0 0,-4 4 128,4-4 21,0 0 5,0 0 1,0 0-53,0 0-10,0 0-3,0 0 0,0 0-14,0 0-3,0 0-1,0 0 0,0 0-20,0 0-4,0 0-1,0 0 0,0 0-23,4-8-5,1 4-1,-5 4 0,0-9-1,4 1 0,1 4 0,-1-4 0,-4 8 7,5-12 1,4 4 0,0-4 0,0 4 0,0 0 0,-4 0 0,8-1 0,-3 1-4,3 0-1,-8 4 0,4-4 0,0-4-5,0 0-1,0 4 0,0 0 0,-4 0-13,4 4 11,0-1-11,-4-3 10,4 0-2,-5-4-8,5 0 12,1 0-4,-1 4 0,0-4-8,0-9 12,0 1-4,5 8 0,-5 0 0,-5 0 0,10-8 0,0-5-27,-5 9-5,-5 4-2,5-4 0,-4-13 72,4 5 14,0-4 4,0 4 0,-4-1-64,-1 1-18,5-4-1,1 7 0,-1-7 19,0 4 0,4 4 11,1-5-11,9 1 8,-10 4-8,-3 0 0,3-5 0,10 5 9,-5 0-9,-13 4 0,4-1 9,0-3-9,5 0 0,-1 4 0,-4-5 8,1 5-8,3-4 0,5 4 0,1 0 8,-6-5-8,-4 1 10,5 4-10,0-4 10,-1-4-10,1 3 12,-5 1-12,5-4 12,-1-1-12,1 1-9,-5-4 9,0 4-13,5-1 22,-5 1 5,0 0 1,5-5 0,-5 5-24,0 0-5,0 0-1,0 3 0,0 1 15,0 0 0,1 0 0,-6-1 0,5 5 0,0-4 0,0 0 0,5 4 0,-5-1 0,-4 1 0,-5 4 0,4 0 0,5-4 0,0 4 0,-4-5 0,0 1 0,-5 0 14,9-8 6,0 3 0,-5 1 1,1 0-21,-1 0 8,1-5-8,4 5 0,-4 0 0,-1 0 0,5 0 0,0-5 0,1 1-14,-1 4-7,0-9-2,0 5 0,14 4 23,-10 0 0,-4-1 0,1 9 0,3-4 0,-4-4 0,0 4 0,-4 0 0,-5-1 0,0-3 0,9 4 0,0-8 0,-4 3 14,4 5 7,0-4 2,5 4 0,-5 0-23,0-5 0,-5-3 0,10 4 0,0-4 0,-1 3 0,-4 1 0,1-4 0,3 0 0,-8 7 0,4 1 0,-5 0 0,5 0 0,1-4 0,-1 3 0,4-3 0,1 4 0,0-4 0,-1-5 0,1 5 0,-5 0 0,0 4 0,5-4 0,-5-1 0,0 1 0,0 4 0,0-4 0,0 3 0,-4-3 0,4 0 8,-4 4-8,4-4 0,0-1 0,-5 1 0,1 0 0,4 0 0,0-1 0,0-3 0,-4 4 0,4-4 0,0-1 0,0 1 0,0 0 0,0-5 0,-4 1 0,4 0 0,0-1 0,0 1 0,-4 0 0,4-1 0,0 1 0,0 0 0,0 3 0,0-3 0,0 8 0,0-4 0,5-1 0,0 1 0,-10 4 0,10-4 0,-9-1 0,8 5 0,-4-8 0,5 3 0,-5-3 0,0 4 8,0 0-8,0-5 0,1 1 0,-1 4 0,4-5 0,1 1 0,-5 4 0,-4 3 0,4-3 0,-5 0 0,5 4 0,0 3 0,-9-3 0,10 4 0,-1-4 0,0 4 0,-5-5 0,5 1 0,-4 8 0,4-4 0,-4 0 0,-1 3 0,1-3 0,-1 0 0,1 4 0,4-4 0,-4 4 0,-1-1 0,5-3 0,0 4 0,0 0 0,-4-4 0,-1 4 0,1 0 0,4-5 0,-4 5 0,-1-4 0,1 4 8,-1 0-8,1 0 0,-1-1 0,6 1 0,-10 0 0,0 4 8,4-4-8,1 4 0,-1-4 0,1 4 0,-5 8 0,4-13 0,1 5 0,-1 0 0,1-4 0,0 0 0,-1 4 0,1 0 0,-1-4 0,1 0 0,-1-1-10,1 5 0,-1 0 0,1 0 0,0 0-182,-1-4-37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8T23:34:09.573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0 21 460,'0'0'41,"0"0"-33,0 0-8,0 0 0,0 0 50,0 0 8,0 0 2,0 0 0,0 0-20,0 0-3,0 0-1,0 0 0,9-4-17,0-5-4,-9 9-1,9-4 0,-9 4-14,0 0 0,5-4-12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8T23:34:11.357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0 153 460,'0'0'41,"0"0"-33,0 0-8,0 0 0,0 0 142,5 0 26,4-4 6,0 4 1,0 0-105,5 0-21,-10 0-4,10 0-1,-5 0-22,0 4-5,-9-4-1,9 0 0,0 0 0,0 0 0,-9 0 0,14 0 0,-5 4-2,0 0-1,-9-4 0,14 0 0,0 4 24,-5-4 5,4 4 1,1 0 0,0-4-7,4 4-2,-9-4 0,9 0 0,-4 0-14,0 0-2,-1 0-1,1 0 0,-5 0-4,9 0-1,-4 0 0,-5 0 0,5 0-2,-14 0-1,13 0 0,1 0 0,4 0-9,-4 0 0,-1 0 9,1 0-9,4 4 0,-4 0 8,0-4-8,4 4 0,0-4 0,-4 4 0,4-4 0,0 0 0,0 0 0,-4 0 0,4 4 0,0-4 0,1 4 12,3-4-3,-3-4 0,-1 4 0,5 0 1,-5 0 0,-14 0 0,10 0 0,-5 0-10,5 0 8,-1-4-8,1 4 8,0 0 0,4 4 0,-4-4 0,-1 0 0,-4 0-8,5 0 12,0 0-12,-1 0 12,1 4 6,0 0 2,-1-4 0,1 4 0,0-4-20,-1 4 8,1-4-8,0 4 0,-1-4 16,1 0-4,0 4-1,-1-4 0,1 0 0,-5 4 0,5-4 0,-1 5 0,-4-1 0,5-4 0,-5 4 0,5-4 0,-5 4 1,0 0 1,5-4 0,-5 0 0,5 0-1,-5 0 0,4 0 0,-4 0 0,10 0-2,-6 0-1,5 0 0,1-4 0,-1 0-9,-4 0 0,4 4 0,0-4 8,0-1-8,-4 1 0,4 0 0,-4 0 0,-1 4 0,1-4 0,0 4 0,-1 0 0,1 0 0,0 0 0,-1 0 0,1 0 0,0 0 0,-1 4 0,-13-4 0,14 0 8,0 0-8,-1 0 0,1 0 0,-5 0 8,5 0-8,-1 0 12,1 0-12,0 0 12,-5 0-4,4 0 0,1 0 0,0 0 0,-5 0 0,5 0 0,-5 0 0,4 0 0,-4 0 13,5 0 3,-5 0 0,5 0 0,-1 0-24,1 0-12,-5 0 2,0 0 0,5 0 10,0 0 14,-5 0-3,4 0-1,1 0-2,0 0 0,-1 0 0,1-4 0,0 4 4,-1 0 1,1 0 0,4 0 0,-4-4-1,4 4 0,-4 0 0,-1 0 0,6-4-4,-6 4 0,-4-4-8,1 4 12,3-4 8,1 4 2,-5 0 0,5 0 0,-1 0-22,1-4 8,4 4-8,-4-4 0,-1 0 0,1 0 0,0 4 0,-1-4 0,6 0 0,-6 4 0,1-4 0,0 4 0,-1-4 0,1 0 0,-5 4 0,5 0 0,-5-4 0,4 0 0,-3 4-10,3 0 10,-4-4-8,5 4 8,-5 0 0,5 0 0,-1 0 0,1-4 0,-5 4 0,5 0 0,-5 0 9,5 0-9,-5 0 8,4 0-8,1 0 0,0 0 0,4 4 0,-4-4 0,4 0 0,-5 0 0,1 0 0,4 0 0,0 0 0,-4 0 8,4 0 2,1 0 0,-1-4-10,-5 4 12,6 0-12,-1-5 12,-4 5-12,4 0 0,-5 0 0,6 0 0,-1 0 0,-5 0 0,1 0 0,4 0 0,-4 0 0,0 0 0,4 0 0,-4 0 0,4 0 0,-5 0 0,6 0 0,-1 0 0,-5 0 10,6 0-10,-6 0 12,10-4-12,-9 4 11,4-4-11,-4 0 10,4 4-10,0-4 8,0 0-8,-4 4 0,4 0 0,-4-4 0,4 4 0,-4-4 0,-1 0 0,6 4 0,-1 0 0,-5-4 0,6 4 0,-6-4 0,6 4 0,-1-4 0,0 0 0,-4 0 0,-1 4 0,5-4 0,1 4 9,-6-4-9,6 4 0,-1 0 0,-5 0-11,6 0 11,-6 0 0,1 0 0,0 0 0,-1 0 0,1 0 12,-5 0-2,5 4-1,-1-4-9,1 0 0,4 0 0,-4 0 0,0 0 0,-1 0 0,5-4 0,-4 4 0,4 0 0,-4-4 0,4 4 0,0-4 0,1 4 0,-6-4 0,10 4 0,-5-4 0,5 4 0,0-4 0,-5 4 0,5 0 0,-1-5 0,1 5 0,0 0 0,-5-4 0,0 4 52,-4-4 8,4 4 1,0 0 1,-4 0-101,0 0-20,4 0-4,0-4-1,0 4 53,-4-4 11,0 4 0,4 0 0,-4 0 28,4-4 4,-5 4 0,6 0 0,-6 0-32,1-4 0,0 4 0,-1 0 0,1-4 12,0 4-3,-1 0-1,-4 0 0,5 0-8,-5 0 0,5 0 0,-1 0 0,1 0 8,-5-4-8,5 4 12,4-4-4,-9 4-8,5 0 10,4 0-10,-4-4 10,4 4-10,-4-4 0,4 4 0,0 0 8,-4 0 0,4 0 0,0 0 0,0 0 0,-4 0-8,0 0 12,-5 0-12,0 0 12,0-4-12,0 4 0,5 0 0,-5 0-11,0 0 11,5 0 0,-5 0 0,4 0 0,1 0 0,0 0 0,-5 0 0,0 0-8,0 0-1,0-4 0,0 4 0,-9 0 0,0 0-35,0 0-8,0 0 0,0 0-1,0 0-212,0 0-43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16E95-4FD7-42D6-8B79-F8BB577A8706}" type="datetimeFigureOut">
              <a:rPr lang="en-AU" smtClean="0"/>
              <a:t>22/11/2022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D0228-55D5-4B60-ADF2-024A33697D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485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2686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7403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4508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6873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7922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8749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5776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7425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3555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22/11/2022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583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22/11/2022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229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22/11/2022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0809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kill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8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/>
          </a:p>
        </p:txBody>
      </p:sp>
      <p:sp>
        <p:nvSpPr>
          <p:cNvPr id="9" name="Pentagon 8"/>
          <p:cNvSpPr/>
          <p:nvPr userDrawn="1"/>
        </p:nvSpPr>
        <p:spPr>
          <a:xfrm>
            <a:off x="88638" y="86887"/>
            <a:ext cx="37023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Skill Development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8541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8131172" y="8"/>
            <a:ext cx="4060833" cy="2707427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5257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415601" y="1639967"/>
            <a:ext cx="53332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95285" lvl="0" indent="-343948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17"/>
            </a:lvl1pPr>
            <a:lvl2pPr marL="990570" lvl="1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2pPr>
            <a:lvl3pPr marL="1485854" lvl="2" indent="-330190">
              <a:spcBef>
                <a:spcPts val="1733"/>
              </a:spcBef>
              <a:spcAft>
                <a:spcPts val="0"/>
              </a:spcAft>
              <a:buSzPts val="1200"/>
              <a:buChar char="■"/>
              <a:defRPr sz="1300"/>
            </a:lvl3pPr>
            <a:lvl4pPr marL="1981139" lvl="3" indent="-330190">
              <a:spcBef>
                <a:spcPts val="1733"/>
              </a:spcBef>
              <a:spcAft>
                <a:spcPts val="0"/>
              </a:spcAft>
              <a:buSzPts val="1200"/>
              <a:buChar char="●"/>
              <a:defRPr sz="1300"/>
            </a:lvl4pPr>
            <a:lvl5pPr marL="2476424" lvl="4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5pPr>
            <a:lvl6pPr marL="2971709" lvl="5" indent="-330190">
              <a:spcBef>
                <a:spcPts val="1733"/>
              </a:spcBef>
              <a:spcAft>
                <a:spcPts val="0"/>
              </a:spcAft>
              <a:buSzPts val="1200"/>
              <a:buChar char="■"/>
              <a:defRPr sz="1300"/>
            </a:lvl6pPr>
            <a:lvl7pPr marL="3466993" lvl="6" indent="-330190">
              <a:spcBef>
                <a:spcPts val="1733"/>
              </a:spcBef>
              <a:spcAft>
                <a:spcPts val="0"/>
              </a:spcAft>
              <a:buSzPts val="1200"/>
              <a:buChar char="●"/>
              <a:defRPr sz="1300"/>
            </a:lvl7pPr>
            <a:lvl8pPr marL="3962278" lvl="7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8pPr>
            <a:lvl9pPr marL="4457563" lvl="8" indent="-330190">
              <a:spcBef>
                <a:spcPts val="1733"/>
              </a:spcBef>
              <a:spcAft>
                <a:spcPts val="1733"/>
              </a:spcAft>
              <a:buSzPts val="1200"/>
              <a:buChar char="■"/>
              <a:defRPr sz="13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6443201" y="1639967"/>
            <a:ext cx="53332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95285" lvl="0" indent="-343948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17"/>
            </a:lvl1pPr>
            <a:lvl2pPr marL="990570" lvl="1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2pPr>
            <a:lvl3pPr marL="1485854" lvl="2" indent="-330190">
              <a:spcBef>
                <a:spcPts val="1733"/>
              </a:spcBef>
              <a:spcAft>
                <a:spcPts val="0"/>
              </a:spcAft>
              <a:buSzPts val="1200"/>
              <a:buChar char="■"/>
              <a:defRPr sz="1300"/>
            </a:lvl3pPr>
            <a:lvl4pPr marL="1981139" lvl="3" indent="-330190">
              <a:spcBef>
                <a:spcPts val="1733"/>
              </a:spcBef>
              <a:spcAft>
                <a:spcPts val="0"/>
              </a:spcAft>
              <a:buSzPts val="1200"/>
              <a:buChar char="●"/>
              <a:defRPr sz="1300"/>
            </a:lvl4pPr>
            <a:lvl5pPr marL="2476424" lvl="4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5pPr>
            <a:lvl6pPr marL="2971709" lvl="5" indent="-330190">
              <a:spcBef>
                <a:spcPts val="1733"/>
              </a:spcBef>
              <a:spcAft>
                <a:spcPts val="0"/>
              </a:spcAft>
              <a:buSzPts val="1200"/>
              <a:buChar char="■"/>
              <a:defRPr sz="1300"/>
            </a:lvl6pPr>
            <a:lvl7pPr marL="3466993" lvl="6" indent="-330190">
              <a:spcBef>
                <a:spcPts val="1733"/>
              </a:spcBef>
              <a:spcAft>
                <a:spcPts val="0"/>
              </a:spcAft>
              <a:buSzPts val="1200"/>
              <a:buChar char="●"/>
              <a:defRPr sz="1300"/>
            </a:lvl7pPr>
            <a:lvl8pPr marL="3962278" lvl="7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8pPr>
            <a:lvl9pPr marL="4457563" lvl="8" indent="-330190">
              <a:spcBef>
                <a:spcPts val="1733"/>
              </a:spcBef>
              <a:spcAft>
                <a:spcPts val="1733"/>
              </a:spcAft>
              <a:buSzPts val="1200"/>
              <a:buChar char="■"/>
              <a:defRPr sz="13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51826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22/11/2022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490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22/11/2022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92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22/11/2022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47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22/11/2022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571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22/11/2022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59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22/11/2022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793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22/11/2022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416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22/11/2022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232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FF137-0809-4DAA-8E3C-28073C2EEE2A}" type="datetimeFigureOut">
              <a:rPr lang="en-AU" smtClean="0"/>
              <a:t>22/11/2022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52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13" Type="http://schemas.openxmlformats.org/officeDocument/2006/relationships/image" Target="../media/image54.emf"/><Relationship Id="rId3" Type="http://schemas.openxmlformats.org/officeDocument/2006/relationships/image" Target="../media/image57.png"/><Relationship Id="rId7" Type="http://schemas.openxmlformats.org/officeDocument/2006/relationships/image" Target="../media/image51.emf"/><Relationship Id="rId12" Type="http://schemas.openxmlformats.org/officeDocument/2006/relationships/customXml" Target="../ink/ink10.xml"/><Relationship Id="rId17" Type="http://schemas.openxmlformats.org/officeDocument/2006/relationships/image" Target="../media/image56.emf"/><Relationship Id="rId2" Type="http://schemas.openxmlformats.org/officeDocument/2006/relationships/image" Target="../media/image48.png"/><Relationship Id="rId16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11" Type="http://schemas.openxmlformats.org/officeDocument/2006/relationships/image" Target="../media/image53.emf"/><Relationship Id="rId5" Type="http://schemas.openxmlformats.org/officeDocument/2006/relationships/image" Target="../media/image59.png"/><Relationship Id="rId15" Type="http://schemas.openxmlformats.org/officeDocument/2006/relationships/image" Target="../media/image55.emf"/><Relationship Id="rId10" Type="http://schemas.openxmlformats.org/officeDocument/2006/relationships/customXml" Target="../ink/ink9.xml"/><Relationship Id="rId4" Type="http://schemas.openxmlformats.org/officeDocument/2006/relationships/image" Target="../media/image58.png"/><Relationship Id="rId9" Type="http://schemas.openxmlformats.org/officeDocument/2006/relationships/image" Target="../media/image52.emf"/><Relationship Id="rId14" Type="http://schemas.openxmlformats.org/officeDocument/2006/relationships/customXml" Target="../ink/ink1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13" Type="http://schemas.openxmlformats.org/officeDocument/2006/relationships/image" Target="../media/image84.emf"/><Relationship Id="rId18" Type="http://schemas.openxmlformats.org/officeDocument/2006/relationships/customXml" Target="../ink/ink19.xml"/><Relationship Id="rId3" Type="http://schemas.openxmlformats.org/officeDocument/2006/relationships/image" Target="../media/image51.png"/><Relationship Id="rId21" Type="http://schemas.openxmlformats.org/officeDocument/2006/relationships/image" Target="../media/image88.emf"/><Relationship Id="rId34" Type="http://schemas.openxmlformats.org/officeDocument/2006/relationships/image" Target="../media/image130.png"/><Relationship Id="rId7" Type="http://schemas.openxmlformats.org/officeDocument/2006/relationships/image" Target="../media/image81.emf"/><Relationship Id="rId12" Type="http://schemas.openxmlformats.org/officeDocument/2006/relationships/customXml" Target="../ink/ink17.xml"/><Relationship Id="rId17" Type="http://schemas.openxmlformats.org/officeDocument/2006/relationships/image" Target="../media/image86.emf"/><Relationship Id="rId33" Type="http://schemas.openxmlformats.org/officeDocument/2006/relationships/image" Target="../media/image200.png"/><Relationship Id="rId2" Type="http://schemas.openxmlformats.org/officeDocument/2006/relationships/notesSlide" Target="../notesSlides/notesSlide6.xml"/><Relationship Id="rId20" Type="http://schemas.openxmlformats.org/officeDocument/2006/relationships/customXml" Target="../ink/ink20.xml"/><Relationship Id="rId29" Type="http://schemas.openxmlformats.org/officeDocument/2006/relationships/image" Target="../media/image92.emf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14.xml"/><Relationship Id="rId11" Type="http://schemas.openxmlformats.org/officeDocument/2006/relationships/image" Target="../media/image83.emf"/><Relationship Id="rId24" Type="http://schemas.openxmlformats.org/officeDocument/2006/relationships/customXml" Target="../ink/ink22.xml"/><Relationship Id="rId32" Type="http://schemas.openxmlformats.org/officeDocument/2006/relationships/image" Target="../media/image190.png"/><Relationship Id="rId5" Type="http://schemas.openxmlformats.org/officeDocument/2006/relationships/image" Target="../media/image80.emf"/><Relationship Id="rId23" Type="http://schemas.openxmlformats.org/officeDocument/2006/relationships/image" Target="../media/image89.emf"/><Relationship Id="rId28" Type="http://schemas.openxmlformats.org/officeDocument/2006/relationships/customXml" Target="../ink/ink23.xml"/><Relationship Id="rId10" Type="http://schemas.openxmlformats.org/officeDocument/2006/relationships/customXml" Target="../ink/ink16.xml"/><Relationship Id="rId19" Type="http://schemas.openxmlformats.org/officeDocument/2006/relationships/image" Target="../media/image87.emf"/><Relationship Id="rId31" Type="http://schemas.openxmlformats.org/officeDocument/2006/relationships/image" Target="../media/image93.emf"/><Relationship Id="rId4" Type="http://schemas.openxmlformats.org/officeDocument/2006/relationships/customXml" Target="../ink/ink13.xml"/><Relationship Id="rId9" Type="http://schemas.openxmlformats.org/officeDocument/2006/relationships/image" Target="../media/image82.emf"/><Relationship Id="rId14" Type="http://schemas.openxmlformats.org/officeDocument/2006/relationships/customXml" Target="../ink/ink18.xml"/><Relationship Id="rId22" Type="http://schemas.openxmlformats.org/officeDocument/2006/relationships/customXml" Target="../ink/ink21.xml"/><Relationship Id="rId27" Type="http://schemas.openxmlformats.org/officeDocument/2006/relationships/image" Target="../media/image91.emf"/><Relationship Id="rId30" Type="http://schemas.openxmlformats.org/officeDocument/2006/relationships/customXml" Target="../ink/ink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5" Type="http://schemas.openxmlformats.org/officeDocument/2006/relationships/image" Target="../media/image62.png"/><Relationship Id="rId10" Type="http://schemas.openxmlformats.org/officeDocument/2006/relationships/image" Target="../media/image61.png"/><Relationship Id="rId4" Type="http://schemas.openxmlformats.org/officeDocument/2006/relationships/image" Target="../media/image56.png"/><Relationship Id="rId9" Type="http://schemas.openxmlformats.org/officeDocument/2006/relationships/image" Target="../media/image60.png"/><Relationship Id="rId14" Type="http://schemas.openxmlformats.org/officeDocument/2006/relationships/image" Target="../media/image7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0.png"/><Relationship Id="rId13" Type="http://schemas.openxmlformats.org/officeDocument/2006/relationships/image" Target="../media/image66.png"/><Relationship Id="rId3" Type="http://schemas.openxmlformats.org/officeDocument/2006/relationships/image" Target="../media/image530.png"/><Relationship Id="rId7" Type="http://schemas.openxmlformats.org/officeDocument/2006/relationships/image" Target="../media/image600.png"/><Relationship Id="rId12" Type="http://schemas.openxmlformats.org/officeDocument/2006/relationships/image" Target="../media/image6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60.png"/><Relationship Id="rId11" Type="http://schemas.openxmlformats.org/officeDocument/2006/relationships/image" Target="../media/image640.png"/><Relationship Id="rId5" Type="http://schemas.openxmlformats.org/officeDocument/2006/relationships/image" Target="../media/image64.png"/><Relationship Id="rId10" Type="http://schemas.openxmlformats.org/officeDocument/2006/relationships/image" Target="../media/image65.png"/><Relationship Id="rId4" Type="http://schemas.openxmlformats.org/officeDocument/2006/relationships/image" Target="../media/image63.png"/><Relationship Id="rId9" Type="http://schemas.openxmlformats.org/officeDocument/2006/relationships/image" Target="../media/image6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10.png"/><Relationship Id="rId4" Type="http://schemas.openxmlformats.org/officeDocument/2006/relationships/image" Target="../media/image1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7.png"/><Relationship Id="rId4" Type="http://schemas.openxmlformats.org/officeDocument/2006/relationships/image" Target="../media/image8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10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4.png"/><Relationship Id="rId13" Type="http://schemas.openxmlformats.org/officeDocument/2006/relationships/image" Target="../media/image469.png"/><Relationship Id="rId18" Type="http://schemas.openxmlformats.org/officeDocument/2006/relationships/image" Target="../media/image474.png"/><Relationship Id="rId3" Type="http://schemas.openxmlformats.org/officeDocument/2006/relationships/image" Target="../media/image30.png"/><Relationship Id="rId7" Type="http://schemas.openxmlformats.org/officeDocument/2006/relationships/image" Target="../media/image463.png"/><Relationship Id="rId12" Type="http://schemas.openxmlformats.org/officeDocument/2006/relationships/image" Target="../media/image468.png"/><Relationship Id="rId17" Type="http://schemas.openxmlformats.org/officeDocument/2006/relationships/image" Target="../media/image473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7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62.png"/><Relationship Id="rId11" Type="http://schemas.openxmlformats.org/officeDocument/2006/relationships/image" Target="../media/image467.png"/><Relationship Id="rId5" Type="http://schemas.openxmlformats.org/officeDocument/2006/relationships/image" Target="../media/image461.png"/><Relationship Id="rId15" Type="http://schemas.openxmlformats.org/officeDocument/2006/relationships/image" Target="../media/image471.png"/><Relationship Id="rId10" Type="http://schemas.openxmlformats.org/officeDocument/2006/relationships/image" Target="../media/image466.png"/><Relationship Id="rId19" Type="http://schemas.openxmlformats.org/officeDocument/2006/relationships/image" Target="../media/image475.png"/><Relationship Id="rId4" Type="http://schemas.openxmlformats.org/officeDocument/2006/relationships/image" Target="../media/image460.png"/><Relationship Id="rId9" Type="http://schemas.openxmlformats.org/officeDocument/2006/relationships/image" Target="../media/image465.png"/><Relationship Id="rId14" Type="http://schemas.openxmlformats.org/officeDocument/2006/relationships/image" Target="../media/image47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image" Target="../media/image53.emf"/><Relationship Id="rId18" Type="http://schemas.openxmlformats.org/officeDocument/2006/relationships/customXml" Target="../ink/ink6.xml"/><Relationship Id="rId3" Type="http://schemas.openxmlformats.org/officeDocument/2006/relationships/image" Target="../media/image4610.png"/><Relationship Id="rId7" Type="http://schemas.openxmlformats.org/officeDocument/2006/relationships/image" Target="../media/image50.png"/><Relationship Id="rId12" Type="http://schemas.openxmlformats.org/officeDocument/2006/relationships/customXml" Target="../ink/ink3.xml"/><Relationship Id="rId17" Type="http://schemas.openxmlformats.org/officeDocument/2006/relationships/image" Target="../media/image55.emf"/><Relationship Id="rId2" Type="http://schemas.openxmlformats.org/officeDocument/2006/relationships/image" Target="../media/image48.png"/><Relationship Id="rId16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2.emf"/><Relationship Id="rId5" Type="http://schemas.openxmlformats.org/officeDocument/2006/relationships/image" Target="../media/image480.png"/><Relationship Id="rId15" Type="http://schemas.openxmlformats.org/officeDocument/2006/relationships/image" Target="../media/image54.emf"/><Relationship Id="rId10" Type="http://schemas.openxmlformats.org/officeDocument/2006/relationships/customXml" Target="../ink/ink2.xml"/><Relationship Id="rId19" Type="http://schemas.openxmlformats.org/officeDocument/2006/relationships/image" Target="../media/image56.emf"/><Relationship Id="rId4" Type="http://schemas.openxmlformats.org/officeDocument/2006/relationships/image" Target="../media/image476.png"/><Relationship Id="rId9" Type="http://schemas.openxmlformats.org/officeDocument/2006/relationships/image" Target="../media/image51.emf"/><Relationship Id="rId14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046BE2BE-401B-43B6-9F59-E6AE635E14BD}"/>
              </a:ext>
            </a:extLst>
          </p:cNvPr>
          <p:cNvSpPr txBox="1"/>
          <p:nvPr/>
        </p:nvSpPr>
        <p:spPr>
          <a:xfrm>
            <a:off x="191821" y="1372475"/>
            <a:ext cx="107867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I will </a:t>
            </a:r>
            <a:r>
              <a:rPr lang="en-GB" sz="3200" b="1" dirty="0"/>
              <a:t>be able to use the rules of derivative to differentiate functions.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7845BC-DC72-44E1-BABF-6AFB4DC3022D}"/>
              </a:ext>
            </a:extLst>
          </p:cNvPr>
          <p:cNvSpPr txBox="1"/>
          <p:nvPr/>
        </p:nvSpPr>
        <p:spPr>
          <a:xfrm>
            <a:off x="89897" y="4146249"/>
            <a:ext cx="10973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cs typeface="Arial" panose="020B0604020202020204" pitchFamily="34" charset="0"/>
              </a:rPr>
              <a:t>At the end of the lesson, I will be able to:</a:t>
            </a:r>
          </a:p>
          <a:p>
            <a:r>
              <a:rPr lang="en-GB" sz="2800" b="1" dirty="0">
                <a:cs typeface="Arial" panose="020B0604020202020204" pitchFamily="34" charset="0"/>
              </a:rPr>
              <a:t>Apply </a:t>
            </a:r>
            <a:r>
              <a:rPr lang="en-GB" sz="2800" b="1" dirty="0"/>
              <a:t>the rules of derivative to differentiate functions.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342440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3336331"/>
            <a:ext cx="291643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2226349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454" y="2840814"/>
            <a:ext cx="5506546" cy="32625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87912" y="814805"/>
                <a:ext cx="1022679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AU" sz="2400" dirty="0"/>
                  <a:t>, for all x in the interval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AU" sz="2400" dirty="0"/>
                  <a:t> the function is strictly increasing</a:t>
                </a: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12" y="814805"/>
                <a:ext cx="10226790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954" t="-10667" b="-3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387911" y="1525624"/>
                <a:ext cx="960814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AU" sz="2400" dirty="0"/>
                  <a:t> for all x in the interval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AU" sz="2400" dirty="0"/>
                  <a:t> the function is strictly decreasing</a:t>
                </a:r>
              </a:p>
              <a:p>
                <a:r>
                  <a:rPr lang="en-AU" sz="2400" dirty="0"/>
                  <a:t> </a:t>
                </a: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11" y="1525624"/>
                <a:ext cx="9608143" cy="830997"/>
              </a:xfrm>
              <a:prstGeom prst="rect">
                <a:avLst/>
              </a:prstGeom>
              <a:blipFill rotWithShape="0">
                <a:blip r:embed="rId4"/>
                <a:stretch>
                  <a:fillRect l="-1015" t="-583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87910" y="2356621"/>
                <a:ext cx="900547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AU" sz="2400" dirty="0"/>
                  <a:t> there exist a minimum or maximum turning point</a:t>
                </a: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10" y="2356621"/>
                <a:ext cx="9005471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1083" t="-10667" b="-3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/>
              <p14:cNvContentPartPr/>
              <p14:nvPr/>
            </p14:nvContentPartPr>
            <p14:xfrm>
              <a:off x="6673782" y="3591933"/>
              <a:ext cx="807120" cy="173052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54342" y="3570333"/>
                <a:ext cx="848160" cy="177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Ink 21"/>
              <p14:cNvContentPartPr/>
              <p14:nvPr/>
            </p14:nvContentPartPr>
            <p14:xfrm>
              <a:off x="7311702" y="3794253"/>
              <a:ext cx="11880" cy="792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01982" y="3784173"/>
                <a:ext cx="3168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Ink 23"/>
              <p14:cNvContentPartPr/>
              <p14:nvPr/>
            </p14:nvContentPartPr>
            <p14:xfrm>
              <a:off x="7344462" y="3716133"/>
              <a:ext cx="1847520" cy="8928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336182" y="3690933"/>
                <a:ext cx="188064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6" name="Ink 25"/>
              <p14:cNvContentPartPr/>
              <p14:nvPr/>
            </p14:nvContentPartPr>
            <p14:xfrm>
              <a:off x="8692662" y="3962013"/>
              <a:ext cx="810720" cy="104184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675022" y="3945093"/>
                <a:ext cx="851400" cy="10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8" name="Ink 27"/>
              <p14:cNvContentPartPr/>
              <p14:nvPr/>
            </p14:nvContentPartPr>
            <p14:xfrm>
              <a:off x="9173982" y="5553213"/>
              <a:ext cx="1799640" cy="7740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156342" y="5537733"/>
                <a:ext cx="184068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0" name="Ink 29"/>
              <p14:cNvContentPartPr/>
              <p14:nvPr/>
            </p14:nvContentPartPr>
            <p14:xfrm>
              <a:off x="10614702" y="3827733"/>
              <a:ext cx="678600" cy="159876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593462" y="3820173"/>
                <a:ext cx="707400" cy="16264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C4EF495-5128-825F-49DC-71A69CE8058E}"/>
              </a:ext>
            </a:extLst>
          </p:cNvPr>
          <p:cNvSpPr txBox="1"/>
          <p:nvPr/>
        </p:nvSpPr>
        <p:spPr>
          <a:xfrm>
            <a:off x="-23058" y="9247"/>
            <a:ext cx="481321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Activating Prior Knowledge</a:t>
            </a:r>
          </a:p>
        </p:txBody>
      </p:sp>
    </p:spTree>
    <p:extLst>
      <p:ext uri="{BB962C8B-B14F-4D97-AF65-F5344CB8AC3E}">
        <p14:creationId xmlns:p14="http://schemas.microsoft.com/office/powerpoint/2010/main" val="134326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890" y="0"/>
            <a:ext cx="9777266" cy="360151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/>
              <p14:cNvContentPartPr/>
              <p14:nvPr/>
            </p14:nvContentPartPr>
            <p14:xfrm>
              <a:off x="8833680" y="3145320"/>
              <a:ext cx="531360" cy="3240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18200" y="3124080"/>
                <a:ext cx="55944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Ink 22"/>
              <p14:cNvContentPartPr/>
              <p14:nvPr/>
            </p14:nvContentPartPr>
            <p14:xfrm>
              <a:off x="9444600" y="2184840"/>
              <a:ext cx="232560" cy="43236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21200" y="2165040"/>
                <a:ext cx="275040" cy="47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Ink 24"/>
              <p14:cNvContentPartPr/>
              <p14:nvPr/>
            </p14:nvContentPartPr>
            <p14:xfrm>
              <a:off x="8522280" y="3080160"/>
              <a:ext cx="324000" cy="66996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01760" y="3058920"/>
                <a:ext cx="360720" cy="71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6" name="Ink 35"/>
              <p14:cNvContentPartPr/>
              <p14:nvPr/>
            </p14:nvContentPartPr>
            <p14:xfrm>
              <a:off x="8667360" y="3312000"/>
              <a:ext cx="2942640" cy="90396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656920" y="3293280"/>
                <a:ext cx="2976840" cy="9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2" name="Ink 41"/>
              <p14:cNvContentPartPr/>
              <p14:nvPr/>
            </p14:nvContentPartPr>
            <p14:xfrm>
              <a:off x="10425960" y="3696840"/>
              <a:ext cx="757440" cy="3312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404000" y="3674520"/>
                <a:ext cx="79884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7" name="Ink 106"/>
              <p14:cNvContentPartPr/>
              <p14:nvPr/>
            </p14:nvContentPartPr>
            <p14:xfrm>
              <a:off x="9669240" y="4590720"/>
              <a:ext cx="82080" cy="113040"/>
            </p14:xfrm>
          </p:contentPart>
        </mc:Choice>
        <mc:Fallback xmlns="">
          <p:pic>
            <p:nvPicPr>
              <p:cNvPr id="107" name="Ink 106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646920" y="4568400"/>
                <a:ext cx="12384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0" name="Ink 109"/>
              <p14:cNvContentPartPr/>
              <p14:nvPr/>
            </p14:nvContentPartPr>
            <p14:xfrm>
              <a:off x="9758880" y="4597200"/>
              <a:ext cx="613800" cy="170640"/>
            </p14:xfrm>
          </p:contentPart>
        </mc:Choice>
        <mc:Fallback xmlns="">
          <p:pic>
            <p:nvPicPr>
              <p:cNvPr id="110" name="Ink 10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744840" y="4581720"/>
                <a:ext cx="64656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6" name="Ink 115"/>
              <p14:cNvContentPartPr/>
              <p14:nvPr/>
            </p14:nvContentPartPr>
            <p14:xfrm>
              <a:off x="9714240" y="4639680"/>
              <a:ext cx="2216160" cy="560520"/>
            </p14:xfrm>
          </p:contentPart>
        </mc:Choice>
        <mc:Fallback xmlns="">
          <p:pic>
            <p:nvPicPr>
              <p:cNvPr id="116" name="Ink 115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692280" y="4627080"/>
                <a:ext cx="2261880" cy="59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20" name="Ink 119"/>
              <p14:cNvContentPartPr/>
              <p14:nvPr/>
            </p14:nvContentPartPr>
            <p14:xfrm>
              <a:off x="11349360" y="4685040"/>
              <a:ext cx="466200" cy="49680"/>
            </p14:xfrm>
          </p:contentPart>
        </mc:Choice>
        <mc:Fallback xmlns="">
          <p:pic>
            <p:nvPicPr>
              <p:cNvPr id="120" name="Ink 119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332440" y="4665240"/>
                <a:ext cx="50328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2" name="Ink 191"/>
              <p14:cNvContentPartPr/>
              <p14:nvPr/>
            </p14:nvContentPartPr>
            <p14:xfrm>
              <a:off x="9022680" y="971640"/>
              <a:ext cx="1198800" cy="64800"/>
            </p14:xfrm>
          </p:contentPart>
        </mc:Choice>
        <mc:Fallback xmlns="">
          <p:pic>
            <p:nvPicPr>
              <p:cNvPr id="192" name="Ink 191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015840" y="947160"/>
                <a:ext cx="122976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95" name="Ink 194"/>
              <p14:cNvContentPartPr/>
              <p14:nvPr/>
            </p14:nvContentPartPr>
            <p14:xfrm>
              <a:off x="9991080" y="2881440"/>
              <a:ext cx="984600" cy="49680"/>
            </p14:xfrm>
          </p:contentPart>
        </mc:Choice>
        <mc:Fallback xmlns="">
          <p:pic>
            <p:nvPicPr>
              <p:cNvPr id="195" name="Ink 194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983520" y="2861640"/>
                <a:ext cx="101412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6" name="Ink 195"/>
              <p14:cNvContentPartPr/>
              <p14:nvPr/>
            </p14:nvContentPartPr>
            <p14:xfrm>
              <a:off x="10893960" y="890280"/>
              <a:ext cx="877320" cy="28800"/>
            </p14:xfrm>
          </p:contentPart>
        </mc:Choice>
        <mc:Fallback xmlns="">
          <p:pic>
            <p:nvPicPr>
              <p:cNvPr id="196" name="Ink 195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883520" y="870840"/>
                <a:ext cx="90864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2710B5F-6866-70CC-1287-0070532D691E}"/>
                  </a:ext>
                </a:extLst>
              </p:cNvPr>
              <p:cNvSpPr/>
              <p:nvPr/>
            </p:nvSpPr>
            <p:spPr>
              <a:xfrm>
                <a:off x="266660" y="1690216"/>
                <a:ext cx="4431861" cy="6417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AutoNum type="alphaLcParenR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&lt;−3</m:t>
                        </m:r>
                      </m:e>
                    </m:d>
                    <m:r>
                      <a:rPr lang="en-AU" sz="2400" i="1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:</m:t>
                        </m:r>
                        <m:f>
                          <m:fPr>
                            <m:ctrlPr>
                              <a:rPr lang="en-AU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&lt;4</m:t>
                        </m:r>
                      </m:e>
                    </m:d>
                  </m:oMath>
                </a14:m>
                <a:endParaRPr lang="en-AU" sz="2400" b="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2710B5F-6866-70CC-1287-0070532D69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60" y="1690216"/>
                <a:ext cx="4431861" cy="64177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FDFB9B2-E5CB-8D3D-9CFC-C99CB1E813B9}"/>
                  </a:ext>
                </a:extLst>
              </p:cNvPr>
              <p:cNvSpPr/>
              <p:nvPr/>
            </p:nvSpPr>
            <p:spPr>
              <a:xfrm>
                <a:off x="321294" y="2898534"/>
                <a:ext cx="4431861" cy="6417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b)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:−3&lt;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f>
                          <m:f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AU" sz="2400" i="1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AU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&gt;4</m:t>
                        </m:r>
                      </m:e>
                    </m:d>
                  </m:oMath>
                </a14:m>
                <a:endParaRPr lang="en-AU" sz="2400" b="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FDFB9B2-E5CB-8D3D-9CFC-C99CB1E813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94" y="2898534"/>
                <a:ext cx="4431861" cy="641779"/>
              </a:xfrm>
              <a:prstGeom prst="rect">
                <a:avLst/>
              </a:prstGeom>
              <a:blipFill>
                <a:blip r:embed="rId33"/>
                <a:stretch>
                  <a:fillRect l="-2201" b="-75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A5E89D9-6107-424F-72BC-2C14F855A414}"/>
                  </a:ext>
                </a:extLst>
              </p:cNvPr>
              <p:cNvSpPr/>
              <p:nvPr/>
            </p:nvSpPr>
            <p:spPr>
              <a:xfrm>
                <a:off x="261600" y="4281778"/>
                <a:ext cx="4431861" cy="6417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c)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−3,</m:t>
                        </m:r>
                        <m:f>
                          <m:f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, 4</m:t>
                        </m:r>
                      </m:e>
                    </m:d>
                  </m:oMath>
                </a14:m>
                <a:endParaRPr lang="en-AU" sz="2400" b="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A5E89D9-6107-424F-72BC-2C14F855A4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00" y="4281778"/>
                <a:ext cx="4431861" cy="641779"/>
              </a:xfrm>
              <a:prstGeom prst="rect">
                <a:avLst/>
              </a:prstGeom>
              <a:blipFill>
                <a:blip r:embed="rId34"/>
                <a:stretch>
                  <a:fillRect l="-2201" b="-75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9527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6195437-2B14-CCCB-B2CF-7DD16D2C44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15" r="51882"/>
          <a:stretch/>
        </p:blipFill>
        <p:spPr>
          <a:xfrm>
            <a:off x="3048001" y="0"/>
            <a:ext cx="4366101" cy="23815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2710B5F-6866-70CC-1287-0070532D691E}"/>
                  </a:ext>
                </a:extLst>
              </p:cNvPr>
              <p:cNvSpPr/>
              <p:nvPr/>
            </p:nvSpPr>
            <p:spPr>
              <a:xfrm>
                <a:off x="122887" y="2089073"/>
                <a:ext cx="669773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a)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:−1&lt;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&lt;0.5</m:t>
                        </m:r>
                      </m:e>
                    </m:d>
                    <m:r>
                      <a:rPr lang="en-AU" sz="2400" i="1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&gt;2</m:t>
                        </m:r>
                      </m:e>
                    </m:d>
                  </m:oMath>
                </a14:m>
                <a:endParaRPr lang="en-AU" sz="2400" b="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2710B5F-6866-70CC-1287-0070532D69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87" y="2089073"/>
                <a:ext cx="6697732" cy="461665"/>
              </a:xfrm>
              <a:prstGeom prst="rect">
                <a:avLst/>
              </a:prstGeom>
              <a:blipFill>
                <a:blip r:embed="rId4"/>
                <a:stretch>
                  <a:fillRect l="-1365" t="-10667" b="-3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DA2AD6B1-21B1-C4AB-4065-BF2EB77928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478"/>
          <a:stretch/>
        </p:blipFill>
        <p:spPr>
          <a:xfrm>
            <a:off x="7414102" y="0"/>
            <a:ext cx="2986099" cy="23815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2DC971B-04A8-700F-4FA3-C85826E3DC7E}"/>
                  </a:ext>
                </a:extLst>
              </p:cNvPr>
              <p:cNvSpPr/>
              <p:nvPr/>
            </p:nvSpPr>
            <p:spPr>
              <a:xfrm>
                <a:off x="122887" y="2660242"/>
                <a:ext cx="669773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b)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&lt;−1</m:t>
                        </m:r>
                      </m:e>
                    </m:d>
                    <m:r>
                      <a:rPr lang="en-AU" sz="2400" i="1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:0.5&lt;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&lt;2</m:t>
                        </m:r>
                      </m:e>
                    </m:d>
                  </m:oMath>
                </a14:m>
                <a:endParaRPr lang="en-AU" sz="2400" b="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2DC971B-04A8-700F-4FA3-C85826E3DC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87" y="2660242"/>
                <a:ext cx="6697732" cy="461665"/>
              </a:xfrm>
              <a:prstGeom prst="rect">
                <a:avLst/>
              </a:prstGeom>
              <a:blipFill>
                <a:blip r:embed="rId5"/>
                <a:stretch>
                  <a:fillRect l="-1365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A2AF936-DCF6-E61D-F1C5-86F90BA1B9D5}"/>
                  </a:ext>
                </a:extLst>
              </p:cNvPr>
              <p:cNvSpPr/>
              <p:nvPr/>
            </p:nvSpPr>
            <p:spPr>
              <a:xfrm>
                <a:off x="166019" y="3388447"/>
                <a:ext cx="669773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c)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−1, 0.5, 2</m:t>
                        </m:r>
                      </m:e>
                    </m:d>
                  </m:oMath>
                </a14:m>
                <a:endParaRPr lang="en-AU" sz="2400" b="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A2AF936-DCF6-E61D-F1C5-86F90BA1B9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19" y="3388447"/>
                <a:ext cx="6697732" cy="461665"/>
              </a:xfrm>
              <a:prstGeom prst="rect">
                <a:avLst/>
              </a:prstGeom>
              <a:blipFill>
                <a:blip r:embed="rId6"/>
                <a:stretch>
                  <a:fillRect l="-1365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737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2710B5F-6866-70CC-1287-0070532D691E}"/>
                  </a:ext>
                </a:extLst>
              </p:cNvPr>
              <p:cNvSpPr/>
              <p:nvPr/>
            </p:nvSpPr>
            <p:spPr>
              <a:xfrm>
                <a:off x="106751" y="2082245"/>
                <a:ext cx="4077974" cy="6242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a)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AU" sz="2400" b="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2710B5F-6866-70CC-1287-0070532D69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51" y="2082245"/>
                <a:ext cx="4077974" cy="624273"/>
              </a:xfrm>
              <a:prstGeom prst="rect">
                <a:avLst/>
              </a:prstGeom>
              <a:blipFill>
                <a:blip r:embed="rId3"/>
                <a:stretch>
                  <a:fillRect l="-2395" b="-98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285F7E43-482A-841B-20FB-4C483D3D67F0}"/>
              </a:ext>
            </a:extLst>
          </p:cNvPr>
          <p:cNvGrpSpPr/>
          <p:nvPr/>
        </p:nvGrpSpPr>
        <p:grpSpPr>
          <a:xfrm>
            <a:off x="0" y="668570"/>
            <a:ext cx="9461352" cy="1375384"/>
            <a:chOff x="629321" y="679327"/>
            <a:chExt cx="9461352" cy="137538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6873C85-CA36-B7D4-1AD0-733F6EA615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941"/>
            <a:stretch/>
          </p:blipFill>
          <p:spPr>
            <a:xfrm>
              <a:off x="629321" y="679327"/>
              <a:ext cx="9300911" cy="1324160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FEB9B2C-4AFB-BDA0-E48F-F9F793CDA38A}"/>
                </a:ext>
              </a:extLst>
            </p:cNvPr>
            <p:cNvSpPr/>
            <p:nvPr/>
          </p:nvSpPr>
          <p:spPr>
            <a:xfrm>
              <a:off x="5325035" y="1393115"/>
              <a:ext cx="4765638" cy="6615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FDC2D87-AE4A-D550-DB3B-6C6B93BAC358}"/>
                  </a:ext>
                </a:extLst>
              </p:cNvPr>
              <p:cNvSpPr/>
              <p:nvPr/>
            </p:nvSpPr>
            <p:spPr>
              <a:xfrm>
                <a:off x="106751" y="2744809"/>
                <a:ext cx="5212906" cy="8434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en-AU" sz="2000" b="0" dirty="0"/>
                  <a:t>Consider the stationary points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=0, </m:t>
                    </m:r>
                  </m:oMath>
                </a14:m>
                <a:br>
                  <a:rPr lang="en-AU" sz="2000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0=2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AU" sz="2000" b="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FDC2D87-AE4A-D550-DB3B-6C6B93BAC3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51" y="2744809"/>
                <a:ext cx="5212906" cy="843436"/>
              </a:xfrm>
              <a:prstGeom prst="rect">
                <a:avLst/>
              </a:prstGeom>
              <a:blipFill>
                <a:blip r:embed="rId5"/>
                <a:stretch>
                  <a:fillRect l="-128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5C00904-19BA-9C02-D5C9-A5F6EEC97987}"/>
                  </a:ext>
                </a:extLst>
              </p:cNvPr>
              <p:cNvSpPr/>
              <p:nvPr/>
            </p:nvSpPr>
            <p:spPr>
              <a:xfrm>
                <a:off x="151574" y="3588245"/>
                <a:ext cx="521290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AU" sz="2000" b="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5C00904-19BA-9C02-D5C9-A5F6EEC979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74" y="3588245"/>
                <a:ext cx="5212906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03DEFFE-7100-49C5-53EB-C7F176F6078E}"/>
                  </a:ext>
                </a:extLst>
              </p:cNvPr>
              <p:cNvSpPr/>
              <p:nvPr/>
            </p:nvSpPr>
            <p:spPr>
              <a:xfrm>
                <a:off x="-23058" y="4102135"/>
                <a:ext cx="521290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000" dirty="0"/>
                  <a:t>Consider when</a:t>
                </a:r>
                <a:r>
                  <a:rPr lang="en-AU" sz="2000" b="0" dirty="0"/>
                  <a:t>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&lt;−1, </m:t>
                    </m:r>
                    <m:sSup>
                      <m:sSup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AU" sz="2000" b="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03DEFFE-7100-49C5-53EB-C7F176F607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058" y="4102135"/>
                <a:ext cx="5212906" cy="400110"/>
              </a:xfrm>
              <a:prstGeom prst="rect">
                <a:avLst/>
              </a:prstGeom>
              <a:blipFill>
                <a:blip r:embed="rId7"/>
                <a:stretch>
                  <a:fillRect l="-1170" t="-9091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913E00E-5F80-4BF2-4EFA-E4726E73B229}"/>
                  </a:ext>
                </a:extLst>
              </p:cNvPr>
              <p:cNvSpPr/>
              <p:nvPr/>
            </p:nvSpPr>
            <p:spPr>
              <a:xfrm>
                <a:off x="-23058" y="4597030"/>
                <a:ext cx="521290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000" b="0" dirty="0"/>
                  <a:t>Consider when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&gt;−1, </m:t>
                    </m:r>
                    <m:sSup>
                      <m:sSup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AU" sz="2000" b="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913E00E-5F80-4BF2-4EFA-E4726E73B2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058" y="4597030"/>
                <a:ext cx="5212906" cy="400110"/>
              </a:xfrm>
              <a:prstGeom prst="rect">
                <a:avLst/>
              </a:prstGeom>
              <a:blipFill>
                <a:blip r:embed="rId8"/>
                <a:stretch>
                  <a:fillRect l="-1170" t="-7576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429915E-80E1-D387-ADBD-809164ADC613}"/>
                  </a:ext>
                </a:extLst>
              </p:cNvPr>
              <p:cNvSpPr/>
              <p:nvPr/>
            </p:nvSpPr>
            <p:spPr>
              <a:xfrm>
                <a:off x="0" y="5086333"/>
                <a:ext cx="521290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000" b="0" dirty="0"/>
                  <a:t>Strictly decreasing </a:t>
                </a:r>
                <a:r>
                  <a:rPr lang="en-AU" sz="2000" dirty="0"/>
                  <a:t>interval </a:t>
                </a:r>
                <a14:m>
                  <m:oMath xmlns:m="http://schemas.openxmlformats.org/officeDocument/2006/math">
                    <m:r>
                      <a:rPr lang="en-AU" sz="2000" b="0" i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endParaRPr lang="en-AU" sz="2000" b="0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429915E-80E1-D387-ADBD-809164ADC6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86333"/>
                <a:ext cx="5212906" cy="400110"/>
              </a:xfrm>
              <a:prstGeom prst="rect">
                <a:avLst/>
              </a:prstGeom>
              <a:blipFill>
                <a:blip r:embed="rId9"/>
                <a:stretch>
                  <a:fillRect l="-1170" t="-7576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70ACBA9-F196-D67B-6D06-9403B212AFEC}"/>
                  </a:ext>
                </a:extLst>
              </p:cNvPr>
              <p:cNvSpPr/>
              <p:nvPr/>
            </p:nvSpPr>
            <p:spPr>
              <a:xfrm>
                <a:off x="6170478" y="2068542"/>
                <a:ext cx="4077974" cy="6242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dirty="0"/>
                  <a:t>b</a:t>
                </a:r>
                <a:r>
                  <a:rPr lang="en-AU" sz="2400" b="0" dirty="0"/>
                  <a:t>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=−2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endParaRPr lang="en-AU" sz="2400" b="0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70ACBA9-F196-D67B-6D06-9403B212AF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478" y="2068542"/>
                <a:ext cx="4077974" cy="624273"/>
              </a:xfrm>
              <a:prstGeom prst="rect">
                <a:avLst/>
              </a:prstGeom>
              <a:blipFill>
                <a:blip r:embed="rId10"/>
                <a:stretch>
                  <a:fillRect l="-2242" b="-873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4F022B-3263-4420-F547-FF708D665B1F}"/>
                  </a:ext>
                </a:extLst>
              </p:cNvPr>
              <p:cNvSpPr/>
              <p:nvPr/>
            </p:nvSpPr>
            <p:spPr>
              <a:xfrm>
                <a:off x="5648732" y="2821906"/>
                <a:ext cx="5212906" cy="8434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en-AU" sz="2000" b="0" dirty="0"/>
                  <a:t>Consider the stationary points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=0, </m:t>
                    </m:r>
                  </m:oMath>
                </a14:m>
                <a:br>
                  <a:rPr lang="en-AU" sz="2000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0=−2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endParaRPr lang="en-AU" sz="2000" b="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4F022B-3263-4420-F547-FF708D665B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732" y="2821906"/>
                <a:ext cx="5212906" cy="843436"/>
              </a:xfrm>
              <a:prstGeom prst="rect">
                <a:avLst/>
              </a:prstGeom>
              <a:blipFill>
                <a:blip r:embed="rId11"/>
                <a:stretch>
                  <a:fillRect l="-128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4FD0F76-3DF3-8DF4-AA4A-471264197E1A}"/>
                  </a:ext>
                </a:extLst>
              </p:cNvPr>
              <p:cNvSpPr/>
              <p:nvPr/>
            </p:nvSpPr>
            <p:spPr>
              <a:xfrm>
                <a:off x="5319657" y="3665342"/>
                <a:ext cx="521290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AU" sz="2000" b="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4FD0F76-3DF3-8DF4-AA4A-471264197E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9657" y="3665342"/>
                <a:ext cx="5212906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9BA6ADB-1D6C-0CC0-C754-79023B79E263}"/>
                  </a:ext>
                </a:extLst>
              </p:cNvPr>
              <p:cNvSpPr/>
              <p:nvPr/>
            </p:nvSpPr>
            <p:spPr>
              <a:xfrm>
                <a:off x="5755591" y="4108668"/>
                <a:ext cx="521290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000" dirty="0"/>
                  <a:t>Consider when</a:t>
                </a:r>
                <a:r>
                  <a:rPr lang="en-AU" sz="2000" b="0" dirty="0"/>
                  <a:t>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&lt;2, </m:t>
                    </m:r>
                    <m:sSup>
                      <m:sSup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AU" sz="2000" b="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9BA6ADB-1D6C-0CC0-C754-79023B79E2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591" y="4108668"/>
                <a:ext cx="5212906" cy="400110"/>
              </a:xfrm>
              <a:prstGeom prst="rect">
                <a:avLst/>
              </a:prstGeom>
              <a:blipFill>
                <a:blip r:embed="rId13"/>
                <a:stretch>
                  <a:fillRect l="-1170" t="-9091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AE75081-B2C2-3878-C195-881D0E2A668B}"/>
                  </a:ext>
                </a:extLst>
              </p:cNvPr>
              <p:cNvSpPr/>
              <p:nvPr/>
            </p:nvSpPr>
            <p:spPr>
              <a:xfrm>
                <a:off x="5755591" y="4551994"/>
                <a:ext cx="521290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000" b="0" dirty="0"/>
                  <a:t>Consider when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&gt;2, </m:t>
                    </m:r>
                    <m:sSup>
                      <m:sSup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AU" sz="2000" b="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AE75081-B2C2-3878-C195-881D0E2A66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591" y="4551994"/>
                <a:ext cx="5212906" cy="400110"/>
              </a:xfrm>
              <a:prstGeom prst="rect">
                <a:avLst/>
              </a:prstGeom>
              <a:blipFill>
                <a:blip r:embed="rId14"/>
                <a:stretch>
                  <a:fillRect l="-1170" t="-9231" b="-276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FA2BDDB-4CC5-4BBC-D7EB-77C7F9F86DA0}"/>
                  </a:ext>
                </a:extLst>
              </p:cNvPr>
              <p:cNvSpPr/>
              <p:nvPr/>
            </p:nvSpPr>
            <p:spPr>
              <a:xfrm>
                <a:off x="5648732" y="5141914"/>
                <a:ext cx="521290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000" b="0" dirty="0"/>
                  <a:t>Strictly decreasing </a:t>
                </a:r>
                <a:r>
                  <a:rPr lang="en-AU" sz="2000" dirty="0"/>
                  <a:t>interval </a:t>
                </a:r>
                <a14:m>
                  <m:oMath xmlns:m="http://schemas.openxmlformats.org/officeDocument/2006/math">
                    <m:r>
                      <a:rPr lang="en-AU" sz="2000" b="0" i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2}</m:t>
                    </m:r>
                  </m:oMath>
                </a14:m>
                <a:endParaRPr lang="en-AU" sz="2000" b="0" dirty="0"/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FA2BDDB-4CC5-4BBC-D7EB-77C7F9F86D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732" y="5141914"/>
                <a:ext cx="5212906" cy="400110"/>
              </a:xfrm>
              <a:prstGeom prst="rect">
                <a:avLst/>
              </a:prstGeom>
              <a:blipFill>
                <a:blip r:embed="rId15"/>
                <a:stretch>
                  <a:fillRect l="-1287" t="-7576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431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2710B5F-6866-70CC-1287-0070532D691E}"/>
                  </a:ext>
                </a:extLst>
              </p:cNvPr>
              <p:cNvSpPr/>
              <p:nvPr/>
            </p:nvSpPr>
            <p:spPr>
              <a:xfrm>
                <a:off x="122887" y="2368518"/>
                <a:ext cx="592291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AutoNum type="alphaLcParenR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AU" sz="2400" b="0" dirty="0"/>
                  <a:t>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&gt;0 </m:t>
                    </m:r>
                    <m:r>
                      <m:rPr>
                        <m:nor/>
                      </m:rPr>
                      <a:rPr lang="en-AU" sz="2400" dirty="0"/>
                      <m:t>for</m:t>
                    </m:r>
                    <m:r>
                      <m:rPr>
                        <m:nor/>
                      </m:rPr>
                      <a:rPr lang="en-AU" sz="2400" dirty="0"/>
                      <m:t> </m:t>
                    </m:r>
                    <m:r>
                      <m:rPr>
                        <m:nor/>
                      </m:rPr>
                      <a:rPr lang="en-AU" sz="2400" dirty="0"/>
                      <m:t>all</m:t>
                    </m:r>
                    <m:r>
                      <m:rPr>
                        <m:nor/>
                      </m:rPr>
                      <a:rPr lang="en-AU" sz="2400" dirty="0"/>
                      <m:t> 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n-AU" sz="2400" b="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2710B5F-6866-70CC-1287-0070532D69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87" y="2368518"/>
                <a:ext cx="5922911" cy="461665"/>
              </a:xfrm>
              <a:prstGeom prst="rect">
                <a:avLst/>
              </a:prstGeom>
              <a:blipFill>
                <a:blip r:embed="rId3"/>
                <a:stretch>
                  <a:fillRect l="-1543" t="-12000" b="-3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9C3101E-3BFF-B2F9-E547-D552A83570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77"/>
          <a:stretch/>
        </p:blipFill>
        <p:spPr>
          <a:xfrm>
            <a:off x="242454" y="682358"/>
            <a:ext cx="9966422" cy="16861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A658AD4-B068-1C12-C81F-29D9237576D9}"/>
                  </a:ext>
                </a:extLst>
              </p:cNvPr>
              <p:cNvSpPr/>
              <p:nvPr/>
            </p:nvSpPr>
            <p:spPr>
              <a:xfrm>
                <a:off x="163144" y="2864867"/>
                <a:ext cx="534069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∴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b="0" dirty="0"/>
                  <a:t> is strictly increasing for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lit/>
                      </m:rPr>
                      <a:rPr lang="en-AU" sz="24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0}</m:t>
                    </m:r>
                  </m:oMath>
                </a14:m>
                <a:r>
                  <a:rPr lang="en-AU" sz="2400" b="0" dirty="0"/>
                  <a:t> </a:t>
                </a: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A658AD4-B068-1C12-C81F-29D9237576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44" y="2864867"/>
                <a:ext cx="5340694" cy="461665"/>
              </a:xfrm>
              <a:prstGeom prst="rect">
                <a:avLst/>
              </a:prstGeom>
              <a:blipFill>
                <a:blip r:embed="rId5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952D9BC-0805-75AA-18C0-D46F8AE30617}"/>
                  </a:ext>
                </a:extLst>
              </p:cNvPr>
              <p:cNvSpPr/>
              <p:nvPr/>
            </p:nvSpPr>
            <p:spPr>
              <a:xfrm>
                <a:off x="122887" y="3713115"/>
                <a:ext cx="514497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Given that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AU" sz="2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∴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&lt;0, 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&lt;0⇒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AU" sz="2400" b="0" dirty="0"/>
                  <a:t> 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952D9BC-0805-75AA-18C0-D46F8AE306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87" y="3713115"/>
                <a:ext cx="5144977" cy="830997"/>
              </a:xfrm>
              <a:prstGeom prst="rect">
                <a:avLst/>
              </a:prstGeom>
              <a:blipFill>
                <a:blip r:embed="rId6"/>
                <a:stretch>
                  <a:fillRect l="-1777" t="-5882" b="-955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9841446-7A32-9E00-7C13-9B3395F62CFA}"/>
                  </a:ext>
                </a:extLst>
              </p:cNvPr>
              <p:cNvSpPr/>
              <p:nvPr/>
            </p:nvSpPr>
            <p:spPr>
              <a:xfrm>
                <a:off x="403481" y="4516343"/>
                <a:ext cx="514497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&gt;0, 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&gt;0⇒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AU" sz="2400" b="0" dirty="0"/>
                  <a:t> 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9841446-7A32-9E00-7C13-9B3395F62C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81" y="4516343"/>
                <a:ext cx="5144977" cy="461665"/>
              </a:xfrm>
              <a:prstGeom prst="rect">
                <a:avLst/>
              </a:prstGeom>
              <a:blipFill>
                <a:blip r:embed="rId7"/>
                <a:stretch>
                  <a:fillRect l="-948"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0A0E602-0F58-2715-A0E3-A2697C0B358D}"/>
                  </a:ext>
                </a:extLst>
              </p:cNvPr>
              <p:cNvSpPr/>
              <p:nvPr/>
            </p:nvSpPr>
            <p:spPr>
              <a:xfrm>
                <a:off x="163144" y="5022812"/>
                <a:ext cx="514497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∴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b="0" dirty="0"/>
                  <a:t> is strictly increasing for all.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0A0E602-0F58-2715-A0E3-A2697C0B35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44" y="5022812"/>
                <a:ext cx="5144977" cy="461665"/>
              </a:xfrm>
              <a:prstGeom prst="rect">
                <a:avLst/>
              </a:prstGeom>
              <a:blipFill>
                <a:blip r:embed="rId8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CCA0833-6981-CCCC-0929-036FB5074FC7}"/>
                  </a:ext>
                </a:extLst>
              </p:cNvPr>
              <p:cNvSpPr/>
              <p:nvPr/>
            </p:nvSpPr>
            <p:spPr>
              <a:xfrm>
                <a:off x="6146204" y="2442454"/>
                <a:ext cx="500407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AutoNum type="alphaLcParenR" startAt="2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=−3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AU" sz="2400" b="0" dirty="0"/>
                  <a:t> </a:t>
                </a:r>
              </a:p>
              <a:p>
                <a:r>
                  <a:rPr lang="en-AU" sz="2400" dirty="0"/>
                  <a:t>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0 </m:t>
                    </m:r>
                    <m:r>
                      <m:rPr>
                        <m:nor/>
                      </m:rPr>
                      <a:rPr lang="en-AU" sz="2400" dirty="0"/>
                      <m:t>for</m:t>
                    </m:r>
                    <m:r>
                      <m:rPr>
                        <m:nor/>
                      </m:rPr>
                      <a:rPr lang="en-AU" sz="2400" dirty="0"/>
                      <m:t> </m:t>
                    </m:r>
                    <m:r>
                      <m:rPr>
                        <m:nor/>
                      </m:rPr>
                      <a:rPr lang="en-AU" sz="2400" dirty="0"/>
                      <m:t>all</m:t>
                    </m:r>
                    <m:r>
                      <m:rPr>
                        <m:nor/>
                      </m:rPr>
                      <a:rPr lang="en-AU" sz="2400" dirty="0"/>
                      <m:t> 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n-AU" sz="2400" b="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CCA0833-6981-CCCC-0929-036FB5074F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204" y="2442454"/>
                <a:ext cx="5004078" cy="830997"/>
              </a:xfrm>
              <a:prstGeom prst="rect">
                <a:avLst/>
              </a:prstGeom>
              <a:blipFill>
                <a:blip r:embed="rId9"/>
                <a:stretch>
                  <a:fillRect l="-1827" t="-6618" b="-1617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82C9064-B41C-F4E9-52A7-178148A3FD23}"/>
                  </a:ext>
                </a:extLst>
              </p:cNvPr>
              <p:cNvSpPr/>
              <p:nvPr/>
            </p:nvSpPr>
            <p:spPr>
              <a:xfrm>
                <a:off x="6146204" y="3402133"/>
                <a:ext cx="582414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∴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b="0" dirty="0"/>
                  <a:t> is strictly decreasing for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lit/>
                      </m:rPr>
                      <a:rPr lang="en-AU" sz="24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0}</m:t>
                    </m:r>
                  </m:oMath>
                </a14:m>
                <a:r>
                  <a:rPr lang="en-AU" sz="2400" b="0" dirty="0"/>
                  <a:t> </a:t>
                </a: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82C9064-B41C-F4E9-52A7-178148A3FD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204" y="3402133"/>
                <a:ext cx="5824149" cy="461665"/>
              </a:xfrm>
              <a:prstGeom prst="rect">
                <a:avLst/>
              </a:prstGeom>
              <a:blipFill>
                <a:blip r:embed="rId10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23C0027-F501-F35A-A967-AE7444C1EEEA}"/>
                  </a:ext>
                </a:extLst>
              </p:cNvPr>
              <p:cNvSpPr/>
              <p:nvPr/>
            </p:nvSpPr>
            <p:spPr>
              <a:xfrm>
                <a:off x="5874642" y="4128613"/>
                <a:ext cx="514497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Given that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AU" sz="2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∴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&gt;0, 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&lt;0⇒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AU" sz="2400" b="0" dirty="0"/>
                  <a:t> 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23C0027-F501-F35A-A967-AE7444C1EE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642" y="4128613"/>
                <a:ext cx="5144977" cy="830997"/>
              </a:xfrm>
              <a:prstGeom prst="rect">
                <a:avLst/>
              </a:prstGeom>
              <a:blipFill>
                <a:blip r:embed="rId11"/>
                <a:stretch>
                  <a:fillRect l="-1896" t="-5839" b="-875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E4689BD-86F0-D2EF-FB2C-29A50CF3F8A0}"/>
                  </a:ext>
                </a:extLst>
              </p:cNvPr>
              <p:cNvSpPr/>
              <p:nvPr/>
            </p:nvSpPr>
            <p:spPr>
              <a:xfrm>
                <a:off x="6146204" y="5088292"/>
                <a:ext cx="514497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&lt;0, 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&gt;0⇒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AU" sz="2400" b="0" dirty="0"/>
                  <a:t> 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E4689BD-86F0-D2EF-FB2C-29A50CF3F8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204" y="5088292"/>
                <a:ext cx="5144977" cy="461665"/>
              </a:xfrm>
              <a:prstGeom prst="rect">
                <a:avLst/>
              </a:prstGeom>
              <a:blipFill>
                <a:blip r:embed="rId12"/>
                <a:stretch>
                  <a:fillRect l="-948" b="-18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651F970-C3BC-E359-3D5D-E70852F64E29}"/>
                  </a:ext>
                </a:extLst>
              </p:cNvPr>
              <p:cNvSpPr/>
              <p:nvPr/>
            </p:nvSpPr>
            <p:spPr>
              <a:xfrm>
                <a:off x="5905867" y="5594761"/>
                <a:ext cx="514497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∴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b="0" dirty="0"/>
                  <a:t> is strictly increasing for all.</a:t>
                </a: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651F970-C3BC-E359-3D5D-E70852F64E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867" y="5594761"/>
                <a:ext cx="5144977" cy="461665"/>
              </a:xfrm>
              <a:prstGeom prst="rect">
                <a:avLst/>
              </a:prstGeom>
              <a:blipFill>
                <a:blip r:embed="rId13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903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600" y="812618"/>
            <a:ext cx="9144000" cy="879382"/>
          </a:xfrm>
        </p:spPr>
        <p:txBody>
          <a:bodyPr>
            <a:normAutofit/>
          </a:bodyPr>
          <a:lstStyle/>
          <a:p>
            <a:pPr algn="l"/>
            <a:r>
              <a:rPr lang="en-AU" sz="4000" dirty="0"/>
              <a:t>Complete Cambridge </a:t>
            </a:r>
            <a:r>
              <a:rPr lang="en-AU" sz="4000"/>
              <a:t>Ex 4B</a:t>
            </a:r>
            <a:endParaRPr lang="en-AU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3895468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</p:spTree>
    <p:extLst>
      <p:ext uri="{BB962C8B-B14F-4D97-AF65-F5344CB8AC3E}">
        <p14:creationId xmlns:p14="http://schemas.microsoft.com/office/powerpoint/2010/main" val="300048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DC5D1-9C77-5649-B9DF-42B841A46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58" y="510522"/>
            <a:ext cx="8479614" cy="861144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Rules of Derivative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9247"/>
            <a:ext cx="481321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Activating Prior Knowledge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8002599"/>
                  </p:ext>
                </p:extLst>
              </p:nvPr>
            </p:nvGraphicFramePr>
            <p:xfrm>
              <a:off x="1408546" y="1285394"/>
              <a:ext cx="8128000" cy="306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612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′(</m:t>
                                </m:r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𝑚𝑥</m:t>
                                </m:r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sSup>
                                  <m:sSupPr>
                                    <m:ctrlP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𝑏𝑥</m:t>
                                </m:r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sSup>
                                  <m:sSupPr>
                                    <m:ctrlP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sSup>
                                  <m:sSupPr>
                                    <m:ctrlP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𝑐𝑥</m:t>
                                </m:r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484111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8002599"/>
                  </p:ext>
                </p:extLst>
              </p:nvPr>
            </p:nvGraphicFramePr>
            <p:xfrm>
              <a:off x="1408546" y="1285394"/>
              <a:ext cx="8128000" cy="306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61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0" t="-990" r="-10030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150" t="-990" r="-300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0" t="-102000" r="-100300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0" t="-200000" r="-100300" b="-2009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0" t="-303000" r="-100300" b="-10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0" t="-399010" r="-100300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4841116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231653" y="1976643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653" y="1976643"/>
                <a:ext cx="423514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7231653" y="2581620"/>
                <a:ext cx="51693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653" y="2581620"/>
                <a:ext cx="516936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836448" y="3183033"/>
                <a:ext cx="13073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6448" y="3183033"/>
                <a:ext cx="1307346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1AD637F-2D5D-B2F2-5CAD-353BB08059C5}"/>
                  </a:ext>
                </a:extLst>
              </p:cNvPr>
              <p:cNvSpPr/>
              <p:nvPr/>
            </p:nvSpPr>
            <p:spPr>
              <a:xfrm>
                <a:off x="6575063" y="3784446"/>
                <a:ext cx="216020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1AD637F-2D5D-B2F2-5CAD-353BB08059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5063" y="3784446"/>
                <a:ext cx="216020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676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18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DC5D1-9C77-5649-B9DF-42B841A46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58" y="510522"/>
            <a:ext cx="8479614" cy="861144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Multiplication rule by constant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90524" y="1280352"/>
                <a:ext cx="6338876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3200" dirty="0"/>
                  <a:t>If </a:t>
                </a:r>
                <a14:m>
                  <m:oMath xmlns:m="http://schemas.openxmlformats.org/officeDocument/2006/math"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AU" sz="32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AU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AU" sz="3200" b="0" i="0" smtClean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en-AU" sz="3200" dirty="0"/>
                  <a:t> is a constant</a:t>
                </a: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24" y="1280352"/>
                <a:ext cx="6338876" cy="584775"/>
              </a:xfrm>
              <a:prstGeom prst="rect">
                <a:avLst/>
              </a:prstGeom>
              <a:blipFill>
                <a:blip r:embed="rId2"/>
                <a:stretch>
                  <a:fillRect l="-2500" t="-12500" b="-343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99658" y="1795980"/>
                <a:ext cx="374897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AU" sz="3200" b="0" dirty="0"/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AU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sz="32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58" y="1795980"/>
                <a:ext cx="3748975" cy="584775"/>
              </a:xfrm>
              <a:prstGeom prst="rect">
                <a:avLst/>
              </a:prstGeom>
              <a:blipFill>
                <a:blip r:embed="rId3"/>
                <a:stretch>
                  <a:fillRect l="-4228" t="-12500" b="-343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1">
            <a:extLst>
              <a:ext uri="{FF2B5EF4-FFF2-40B4-BE49-F238E27FC236}">
                <a16:creationId xmlns:a16="http://schemas.microsoft.com/office/drawing/2014/main" id="{580EB427-7968-EB36-EB1C-3269D5AB815F}"/>
              </a:ext>
            </a:extLst>
          </p:cNvPr>
          <p:cNvSpPr txBox="1">
            <a:spLocks/>
          </p:cNvSpPr>
          <p:nvPr/>
        </p:nvSpPr>
        <p:spPr>
          <a:xfrm>
            <a:off x="199658" y="2308515"/>
            <a:ext cx="8479614" cy="861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latin typeface="+mn-lt"/>
              </a:rPr>
              <a:t>Sum rule</a:t>
            </a:r>
            <a:endParaRPr lang="en-US" sz="3600" b="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953F5C1-8AA9-A9F3-069E-DDDA3A19B92E}"/>
                  </a:ext>
                </a:extLst>
              </p:cNvPr>
              <p:cNvSpPr/>
              <p:nvPr/>
            </p:nvSpPr>
            <p:spPr>
              <a:xfrm>
                <a:off x="290524" y="3078345"/>
                <a:ext cx="443734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3200" dirty="0"/>
                  <a:t>If </a:t>
                </a:r>
                <a14:m>
                  <m:oMath xmlns:m="http://schemas.openxmlformats.org/officeDocument/2006/math"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AU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sz="32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953F5C1-8AA9-A9F3-069E-DDDA3A19B9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24" y="3078345"/>
                <a:ext cx="4437340" cy="584775"/>
              </a:xfrm>
              <a:prstGeom prst="rect">
                <a:avLst/>
              </a:prstGeom>
              <a:blipFill>
                <a:blip r:embed="rId4"/>
                <a:stretch>
                  <a:fillRect l="-3571" t="-12500" b="-343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09D32EF-D362-8DA6-7488-D75239CEB091}"/>
                  </a:ext>
                </a:extLst>
              </p:cNvPr>
              <p:cNvSpPr/>
              <p:nvPr/>
            </p:nvSpPr>
            <p:spPr>
              <a:xfrm>
                <a:off x="4540405" y="3073164"/>
                <a:ext cx="487909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AU" sz="3200" dirty="0"/>
                  <a:t>t</a:t>
                </a:r>
                <a:r>
                  <a:rPr lang="en-AU" sz="3200" b="0" dirty="0"/>
                  <a:t>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AU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AU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sz="32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09D32EF-D362-8DA6-7488-D75239CEB0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405" y="3073164"/>
                <a:ext cx="4879093" cy="584775"/>
              </a:xfrm>
              <a:prstGeom prst="rect">
                <a:avLst/>
              </a:prstGeom>
              <a:blipFill>
                <a:blip r:embed="rId5"/>
                <a:stretch>
                  <a:fillRect l="-3250" t="-12500" b="-343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76DBDE00-F9C0-0D3E-8184-EF3E9B674B96}"/>
              </a:ext>
            </a:extLst>
          </p:cNvPr>
          <p:cNvSpPr txBox="1">
            <a:spLocks/>
          </p:cNvSpPr>
          <p:nvPr/>
        </p:nvSpPr>
        <p:spPr>
          <a:xfrm>
            <a:off x="199658" y="3590880"/>
            <a:ext cx="8479614" cy="861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latin typeface="+mn-lt"/>
              </a:rPr>
              <a:t>Difference rule</a:t>
            </a:r>
            <a:endParaRPr lang="en-US" sz="3600" b="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52785C0-F58C-35D7-28A8-323B77E37B5E}"/>
                  </a:ext>
                </a:extLst>
              </p:cNvPr>
              <p:cNvSpPr/>
              <p:nvPr/>
            </p:nvSpPr>
            <p:spPr>
              <a:xfrm>
                <a:off x="290524" y="4360710"/>
                <a:ext cx="443734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3200" dirty="0"/>
                  <a:t>If </a:t>
                </a:r>
                <a14:m>
                  <m:oMath xmlns:m="http://schemas.openxmlformats.org/officeDocument/2006/math"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AU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sz="32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52785C0-F58C-35D7-28A8-323B77E37B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24" y="4360710"/>
                <a:ext cx="4437340" cy="584775"/>
              </a:xfrm>
              <a:prstGeom prst="rect">
                <a:avLst/>
              </a:prstGeom>
              <a:blipFill>
                <a:blip r:embed="rId6"/>
                <a:stretch>
                  <a:fillRect l="-3571" t="-12500" b="-343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4928490-2D55-590F-B626-2C33B5A593B1}"/>
                  </a:ext>
                </a:extLst>
              </p:cNvPr>
              <p:cNvSpPr/>
              <p:nvPr/>
            </p:nvSpPr>
            <p:spPr>
              <a:xfrm>
                <a:off x="4540405" y="4355529"/>
                <a:ext cx="487909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AU" sz="3200" dirty="0"/>
                  <a:t>t</a:t>
                </a:r>
                <a:r>
                  <a:rPr lang="en-AU" sz="3200" b="0" dirty="0"/>
                  <a:t>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AU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AU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sz="32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4928490-2D55-590F-B626-2C33B5A593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405" y="4355529"/>
                <a:ext cx="4879093" cy="584775"/>
              </a:xfrm>
              <a:prstGeom prst="rect">
                <a:avLst/>
              </a:prstGeom>
              <a:blipFill>
                <a:blip r:embed="rId7"/>
                <a:stretch>
                  <a:fillRect l="-3250" t="-12500" b="-343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1A9FFE1-49EC-BE4A-3D55-99B7ACB3691B}"/>
              </a:ext>
            </a:extLst>
          </p:cNvPr>
          <p:cNvSpPr txBox="1"/>
          <p:nvPr/>
        </p:nvSpPr>
        <p:spPr>
          <a:xfrm>
            <a:off x="-23058" y="9247"/>
            <a:ext cx="481321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Activating Prior Knowledge</a:t>
            </a:r>
          </a:p>
        </p:txBody>
      </p:sp>
    </p:spTree>
    <p:extLst>
      <p:ext uri="{BB962C8B-B14F-4D97-AF65-F5344CB8AC3E}">
        <p14:creationId xmlns:p14="http://schemas.microsoft.com/office/powerpoint/2010/main" val="3841289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B3488E7-1137-D530-9784-167DFEB54E78}"/>
                  </a:ext>
                </a:extLst>
              </p:cNvPr>
              <p:cNvSpPr/>
              <p:nvPr/>
            </p:nvSpPr>
            <p:spPr>
              <a:xfrm>
                <a:off x="3027218" y="23647"/>
                <a:ext cx="8659090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dirty="0"/>
                  <a:t>Find the derivative with respect to x</a:t>
                </a:r>
              </a:p>
              <a:p>
                <a:r>
                  <a:rPr lang="en-AU" sz="2400" dirty="0"/>
                  <a:t>a)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=−2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+6</m:t>
                    </m:r>
                  </m:oMath>
                </a14:m>
                <a:br>
                  <a:rPr lang="en-AU" sz="2400" b="0" dirty="0"/>
                </a:br>
                <a:r>
                  <a:rPr lang="en-AU" sz="2400" b="0" dirty="0"/>
                  <a:t>b)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sSup>
                          <m:sSup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sSup>
                          <m:sSup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br>
                  <a:rPr lang="en-AU" sz="2400" b="0" dirty="0"/>
                </a:br>
                <a:r>
                  <a:rPr lang="en-AU" sz="2400" b="0" dirty="0"/>
                  <a:t>c)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B3488E7-1137-D530-9784-167DFEB54E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218" y="23647"/>
                <a:ext cx="8659090" cy="1938992"/>
              </a:xfrm>
              <a:prstGeom prst="rect">
                <a:avLst/>
              </a:prstGeom>
              <a:blipFill>
                <a:blip r:embed="rId3"/>
                <a:stretch>
                  <a:fillRect l="-1127" t="-2516" b="-251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3698FD1-FA42-0862-552A-315C3C52FEFD}"/>
                  </a:ext>
                </a:extLst>
              </p:cNvPr>
              <p:cNvSpPr/>
              <p:nvPr/>
            </p:nvSpPr>
            <p:spPr>
              <a:xfrm>
                <a:off x="117341" y="2044655"/>
                <a:ext cx="335100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dirty="0"/>
                  <a:t>a)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)=−4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3698FD1-FA42-0862-552A-315C3C52FE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41" y="2044655"/>
                <a:ext cx="3351007" cy="461665"/>
              </a:xfrm>
              <a:prstGeom prst="rect">
                <a:avLst/>
              </a:prstGeom>
              <a:blipFill>
                <a:blip r:embed="rId4"/>
                <a:stretch>
                  <a:fillRect l="-2727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4401F67-17F2-4026-18BF-381EEE7B5200}"/>
                  </a:ext>
                </a:extLst>
              </p:cNvPr>
              <p:cNvSpPr/>
              <p:nvPr/>
            </p:nvSpPr>
            <p:spPr>
              <a:xfrm>
                <a:off x="117340" y="2605653"/>
                <a:ext cx="3351007" cy="6663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dirty="0"/>
                  <a:t>b)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sSup>
                          <m:sSup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4401F67-17F2-4026-18BF-381EEE7B52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40" y="2605653"/>
                <a:ext cx="3351007" cy="666336"/>
              </a:xfrm>
              <a:prstGeom prst="rect">
                <a:avLst/>
              </a:prstGeom>
              <a:blipFill>
                <a:blip r:embed="rId5"/>
                <a:stretch>
                  <a:fillRect l="-2727" b="-818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03BB2EA-DCF4-6295-5ABB-DA5A35BFD52D}"/>
                  </a:ext>
                </a:extLst>
              </p:cNvPr>
              <p:cNvSpPr/>
              <p:nvPr/>
            </p:nvSpPr>
            <p:spPr>
              <a:xfrm>
                <a:off x="117340" y="3377137"/>
                <a:ext cx="2545348" cy="4658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=10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03BB2EA-DCF4-6295-5ABB-DA5A35BFD5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40" y="3377137"/>
                <a:ext cx="2545348" cy="465833"/>
              </a:xfrm>
              <a:prstGeom prst="rect">
                <a:avLst/>
              </a:prstGeom>
              <a:blipFill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8A4CEE8-29CD-AFD8-108A-0DBF1C0F9718}"/>
                  </a:ext>
                </a:extLst>
              </p:cNvPr>
              <p:cNvSpPr/>
              <p:nvPr/>
            </p:nvSpPr>
            <p:spPr>
              <a:xfrm>
                <a:off x="117340" y="3942553"/>
                <a:ext cx="2545348" cy="7936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=50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8A4CEE8-29CD-AFD8-108A-0DBF1C0F97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40" y="3942553"/>
                <a:ext cx="2545348" cy="7936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18F0A65-38EF-FA91-B4FF-295C4515E221}"/>
                  </a:ext>
                </a:extLst>
              </p:cNvPr>
              <p:cNvSpPr/>
              <p:nvPr/>
            </p:nvSpPr>
            <p:spPr>
              <a:xfrm>
                <a:off x="4651959" y="2044655"/>
                <a:ext cx="4071695" cy="13255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en-AU" sz="2400" dirty="0"/>
                  <a:t>c)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AU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ctrlPr>
                              <a:rPr lang="en-AU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d>
                      </m:e>
                    </m:d>
                  </m:oMath>
                </a14:m>
                <a:br>
                  <a:rPr lang="en-AU" sz="240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−6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−3)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18F0A65-38EF-FA91-B4FF-295C4515E2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959" y="2044655"/>
                <a:ext cx="4071695" cy="1325556"/>
              </a:xfrm>
              <a:prstGeom prst="rect">
                <a:avLst/>
              </a:prstGeom>
              <a:blipFill>
                <a:blip r:embed="rId8"/>
                <a:stretch>
                  <a:fillRect l="-224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383081D-36EA-A85D-C36B-D6617CE47C43}"/>
                  </a:ext>
                </a:extLst>
              </p:cNvPr>
              <p:cNvSpPr/>
              <p:nvPr/>
            </p:nvSpPr>
            <p:spPr>
              <a:xfrm>
                <a:off x="4729598" y="3487790"/>
                <a:ext cx="3351007" cy="7936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(2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−3)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383081D-36EA-A85D-C36B-D6617CE47C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598" y="3487790"/>
                <a:ext cx="3351007" cy="7936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E619F47-C6BD-A3E6-0B40-948226E7AA14}"/>
                  </a:ext>
                </a:extLst>
              </p:cNvPr>
              <p:cNvSpPr/>
              <p:nvPr/>
            </p:nvSpPr>
            <p:spPr>
              <a:xfrm>
                <a:off x="4784233" y="4398984"/>
                <a:ext cx="204213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E619F47-C6BD-A3E6-0B40-948226E7AA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233" y="4398984"/>
                <a:ext cx="2042138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193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6" grpId="0"/>
      <p:bldP spid="7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B3488E7-1137-D530-9784-167DFEB54E78}"/>
                  </a:ext>
                </a:extLst>
              </p:cNvPr>
              <p:cNvSpPr/>
              <p:nvPr/>
            </p:nvSpPr>
            <p:spPr>
              <a:xfrm>
                <a:off x="0" y="695682"/>
                <a:ext cx="1176293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dirty="0"/>
                  <a:t>For the curve determined by the rule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=−2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−3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AU" sz="2400" b="0" dirty="0"/>
                  <a:t>, find the gradient of the tangent line to the curve at the point </a:t>
                </a:r>
                <a14:m>
                  <m:oMath xmlns:m="http://schemas.openxmlformats.org/officeDocument/2006/math"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(2,−26)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B3488E7-1137-D530-9784-167DFEB54E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95682"/>
                <a:ext cx="11762931" cy="830997"/>
              </a:xfrm>
              <a:prstGeom prst="rect">
                <a:avLst/>
              </a:prstGeom>
              <a:blipFill>
                <a:blip r:embed="rId3"/>
                <a:stretch>
                  <a:fillRect l="-777" t="-5882" b="-1617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3698FD1-FA42-0862-552A-315C3C52FEFD}"/>
                  </a:ext>
                </a:extLst>
              </p:cNvPr>
              <p:cNvSpPr/>
              <p:nvPr/>
            </p:nvSpPr>
            <p:spPr>
              <a:xfrm>
                <a:off x="206089" y="1675810"/>
                <a:ext cx="468221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=−6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−6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3698FD1-FA42-0862-552A-315C3C52FE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89" y="1675810"/>
                <a:ext cx="4682213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CED6C50-7494-FB42-A860-6B29A1AD7193}"/>
                  </a:ext>
                </a:extLst>
              </p:cNvPr>
              <p:cNvSpPr/>
              <p:nvPr/>
            </p:nvSpPr>
            <p:spPr>
              <a:xfrm>
                <a:off x="418872" y="2137475"/>
                <a:ext cx="468221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(2)=−6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−6(2)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CED6C50-7494-FB42-A860-6B29A1AD71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72" y="2137475"/>
                <a:ext cx="4682213" cy="461665"/>
              </a:xfrm>
              <a:prstGeom prst="rect">
                <a:avLst/>
              </a:prstGeom>
              <a:blipFill>
                <a:blip r:embed="rId5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218F8F5-5798-9826-43FC-B7B24C4567A6}"/>
                  </a:ext>
                </a:extLst>
              </p:cNvPr>
              <p:cNvSpPr/>
              <p:nvPr/>
            </p:nvSpPr>
            <p:spPr>
              <a:xfrm>
                <a:off x="546831" y="2644754"/>
                <a:ext cx="400072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=−36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218F8F5-5798-9826-43FC-B7B24C4567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31" y="2644754"/>
                <a:ext cx="400072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790752C-375E-6199-7E4D-F5CD6F767338}"/>
                  </a:ext>
                </a:extLst>
              </p:cNvPr>
              <p:cNvSpPr/>
              <p:nvPr/>
            </p:nvSpPr>
            <p:spPr>
              <a:xfrm>
                <a:off x="418872" y="3106419"/>
                <a:ext cx="400072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The gradient is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−36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790752C-375E-6199-7E4D-F5CD6F7673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72" y="3106419"/>
                <a:ext cx="4000727" cy="461665"/>
              </a:xfrm>
              <a:prstGeom prst="rect">
                <a:avLst/>
              </a:prstGeom>
              <a:blipFill>
                <a:blip r:embed="rId7"/>
                <a:stretch>
                  <a:fillRect l="-2439" t="-10667" b="-3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819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B3488E7-1137-D530-9784-167DFEB54E78}"/>
                  </a:ext>
                </a:extLst>
              </p:cNvPr>
              <p:cNvSpPr/>
              <p:nvPr/>
            </p:nvSpPr>
            <p:spPr>
              <a:xfrm>
                <a:off x="-23058" y="723391"/>
                <a:ext cx="1176293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dirty="0"/>
                  <a:t>Find the coordinates of the points on the curve,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−3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AU" sz="2400" dirty="0"/>
                  <a:t> with gradient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AU" sz="2400" dirty="0"/>
                  <a:t> 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B3488E7-1137-D530-9784-167DFEB54E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058" y="723391"/>
                <a:ext cx="11762931" cy="461665"/>
              </a:xfrm>
              <a:prstGeom prst="rect">
                <a:avLst/>
              </a:prstGeom>
              <a:blipFill>
                <a:blip r:embed="rId3"/>
                <a:stretch>
                  <a:fillRect l="-777" t="-10667" b="-3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3698FD1-FA42-0862-552A-315C3C52FEFD}"/>
                  </a:ext>
                </a:extLst>
              </p:cNvPr>
              <p:cNvSpPr/>
              <p:nvPr/>
            </p:nvSpPr>
            <p:spPr>
              <a:xfrm>
                <a:off x="683417" y="1434271"/>
                <a:ext cx="335100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−6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3698FD1-FA42-0862-552A-315C3C52FE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17" y="1434271"/>
                <a:ext cx="3351007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F198238-0A7E-E43B-0A39-2116A7AB6540}"/>
                  </a:ext>
                </a:extLst>
              </p:cNvPr>
              <p:cNvSpPr/>
              <p:nvPr/>
            </p:nvSpPr>
            <p:spPr>
              <a:xfrm>
                <a:off x="180210" y="1914318"/>
                <a:ext cx="591579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Substitute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=0,      0=3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−6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F198238-0A7E-E43B-0A39-2116A7AB65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10" y="1914318"/>
                <a:ext cx="5915790" cy="461665"/>
              </a:xfrm>
              <a:prstGeom prst="rect">
                <a:avLst/>
              </a:prstGeom>
              <a:blipFill>
                <a:blip r:embed="rId5"/>
                <a:stretch>
                  <a:fillRect l="-1649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69B5991-1BA8-CBE5-DCCA-29EF7A9AA646}"/>
                  </a:ext>
                </a:extLst>
              </p:cNvPr>
              <p:cNvSpPr/>
              <p:nvPr/>
            </p:nvSpPr>
            <p:spPr>
              <a:xfrm>
                <a:off x="2776761" y="2475035"/>
                <a:ext cx="405536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69B5991-1BA8-CBE5-DCCA-29EF7A9AA6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761" y="2475035"/>
                <a:ext cx="405536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424BF40-3BC1-F5BF-E77B-77F114393AFF}"/>
                  </a:ext>
                </a:extLst>
              </p:cNvPr>
              <p:cNvSpPr/>
              <p:nvPr/>
            </p:nvSpPr>
            <p:spPr>
              <a:xfrm>
                <a:off x="2776761" y="2936700"/>
                <a:ext cx="405536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=0,  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424BF40-3BC1-F5BF-E77B-77F114393A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761" y="2936700"/>
                <a:ext cx="405536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0C32BEA-972A-5DB7-3AEF-07188CECF578}"/>
                  </a:ext>
                </a:extLst>
              </p:cNvPr>
              <p:cNvSpPr/>
              <p:nvPr/>
            </p:nvSpPr>
            <p:spPr>
              <a:xfrm>
                <a:off x="-414636" y="3451539"/>
                <a:ext cx="667491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2400" dirty="0" smtClean="0"/>
                        <m:t>Substitute</m:t>
                      </m:r>
                      <m:r>
                        <m:rPr>
                          <m:nor/>
                        </m:rPr>
                        <a:rPr lang="en-AU" sz="2400" dirty="0" smtClean="0"/>
                        <m:t> 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m:rPr>
                          <m:sty m:val="p"/>
                        </m:rPr>
                        <a:rPr lang="en-AU" sz="2400" b="0" i="0" smtClean="0">
                          <a:latin typeface="Cambria Math" panose="02040503050406030204" pitchFamily="18" charset="0"/>
                        </a:rPr>
                        <m:t>into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0C32BEA-972A-5DB7-3AEF-07188CECF5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4636" y="3451539"/>
                <a:ext cx="6674915" cy="461665"/>
              </a:xfrm>
              <a:prstGeom prst="rect">
                <a:avLst/>
              </a:prstGeom>
              <a:blipFill>
                <a:blip r:embed="rId8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47DDF1D-1725-ED11-4905-DFDB8A534DBD}"/>
                  </a:ext>
                </a:extLst>
              </p:cNvPr>
              <p:cNvSpPr/>
              <p:nvPr/>
            </p:nvSpPr>
            <p:spPr>
              <a:xfrm>
                <a:off x="353115" y="3966378"/>
                <a:ext cx="667491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2400" dirty="0" smtClean="0"/>
                        <m:t>Substitute</m:t>
                      </m:r>
                      <m:r>
                        <m:rPr>
                          <m:nor/>
                        </m:rPr>
                        <a:rPr lang="en-AU" sz="2400" dirty="0" smtClean="0"/>
                        <m:t> 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=2 </m:t>
                      </m:r>
                      <m:r>
                        <m:rPr>
                          <m:sty m:val="p"/>
                        </m:rPr>
                        <a:rPr lang="en-AU" sz="2400" b="0" i="0" smtClean="0">
                          <a:latin typeface="Cambria Math" panose="02040503050406030204" pitchFamily="18" charset="0"/>
                        </a:rPr>
                        <m:t>into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−3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47DDF1D-1725-ED11-4905-DFDB8A534D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15" y="3966378"/>
                <a:ext cx="6674915" cy="461665"/>
              </a:xfrm>
              <a:prstGeom prst="rect">
                <a:avLst/>
              </a:prstGeom>
              <a:blipFill>
                <a:blip r:embed="rId9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97DF9EE-255B-F038-A2BC-4E73E2F77B84}"/>
                  </a:ext>
                </a:extLst>
              </p:cNvPr>
              <p:cNvSpPr/>
              <p:nvPr/>
            </p:nvSpPr>
            <p:spPr>
              <a:xfrm>
                <a:off x="2851899" y="4411633"/>
                <a:ext cx="667491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=8−12=−4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97DF9EE-255B-F038-A2BC-4E73E2F77B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899" y="4411633"/>
                <a:ext cx="667491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14677B9-2D62-D6CD-A606-AB71A49F8A98}"/>
                  </a:ext>
                </a:extLst>
              </p:cNvPr>
              <p:cNvSpPr/>
              <p:nvPr/>
            </p:nvSpPr>
            <p:spPr>
              <a:xfrm>
                <a:off x="1767846" y="5157305"/>
                <a:ext cx="667491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The coordinates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,  (2,−4)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14677B9-2D62-D6CD-A606-AB71A49F8A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846" y="5157305"/>
                <a:ext cx="6674915" cy="461665"/>
              </a:xfrm>
              <a:prstGeom prst="rect">
                <a:avLst/>
              </a:prstGeom>
              <a:blipFill>
                <a:blip r:embed="rId11"/>
                <a:stretch>
                  <a:fillRect l="-1370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06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5133"/>
          <a:stretch/>
        </p:blipFill>
        <p:spPr>
          <a:xfrm>
            <a:off x="3054208" y="45233"/>
            <a:ext cx="9440361" cy="14914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03937AB-8586-1364-6AE0-AA650C5A59F0}"/>
                  </a:ext>
                </a:extLst>
              </p:cNvPr>
              <p:cNvSpPr/>
              <p:nvPr/>
            </p:nvSpPr>
            <p:spPr>
              <a:xfrm>
                <a:off x="101131" y="1913807"/>
                <a:ext cx="443186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a) Recall gradient</a:t>
                </a:r>
                <a14:m>
                  <m:oMath xmlns:m="http://schemas.openxmlformats.org/officeDocument/2006/math">
                    <m:r>
                      <a:rPr lang="en-AU" sz="2400" b="0" i="0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AU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400" i="0" dirty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AU" sz="2400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AU" sz="2400" b="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03937AB-8586-1364-6AE0-AA650C5A59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31" y="1913807"/>
                <a:ext cx="4431861" cy="461665"/>
              </a:xfrm>
              <a:prstGeom prst="rect">
                <a:avLst/>
              </a:prstGeom>
              <a:blipFill>
                <a:blip r:embed="rId4"/>
                <a:stretch>
                  <a:fillRect l="-2201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D766203-2DCE-EA83-E2AE-3C62BFF85D03}"/>
                  </a:ext>
                </a:extLst>
              </p:cNvPr>
              <p:cNvSpPr/>
              <p:nvPr/>
            </p:nvSpPr>
            <p:spPr>
              <a:xfrm>
                <a:off x="301670" y="2315589"/>
                <a:ext cx="443186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AU" sz="2400" b="0" dirty="0"/>
                  <a:t> gradient</a:t>
                </a:r>
                <a14:m>
                  <m:oMath xmlns:m="http://schemas.openxmlformats.org/officeDocument/2006/math">
                    <m:r>
                      <a:rPr lang="en-AU" sz="2400" b="0" i="0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AU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400" i="0" dirty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AU" sz="2400" b="0" i="1" dirty="0" smtClean="0">
                            <a:latin typeface="Cambria Math" panose="02040503050406030204" pitchFamily="18" charset="0"/>
                          </a:rPr>
                          <m:t>45°</m:t>
                        </m:r>
                      </m:e>
                    </m:func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AU" sz="2400" b="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D766203-2DCE-EA83-E2AE-3C62BFF85D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70" y="2315589"/>
                <a:ext cx="4431861" cy="461665"/>
              </a:xfrm>
              <a:prstGeom prst="rect">
                <a:avLst/>
              </a:prstGeom>
              <a:blipFill>
                <a:blip r:embed="rId5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469DA74-2944-4AE2-560E-B6CBDD823828}"/>
                  </a:ext>
                </a:extLst>
              </p:cNvPr>
              <p:cNvSpPr/>
              <p:nvPr/>
            </p:nvSpPr>
            <p:spPr>
              <a:xfrm>
                <a:off x="377870" y="2771040"/>
                <a:ext cx="3362707" cy="7936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AU" sz="2400" b="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469DA74-2944-4AE2-560E-B6CBDD8238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70" y="2771040"/>
                <a:ext cx="3362707" cy="7936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6571DBF-A87D-9368-D10C-1182534F9052}"/>
                  </a:ext>
                </a:extLst>
              </p:cNvPr>
              <p:cNvSpPr/>
              <p:nvPr/>
            </p:nvSpPr>
            <p:spPr>
              <a:xfrm>
                <a:off x="454070" y="3564655"/>
                <a:ext cx="336270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1=2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AU" sz="2400" b="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6571DBF-A87D-9368-D10C-1182534F90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70" y="3564655"/>
                <a:ext cx="3362707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B89F978-6470-E5BC-91F5-FBBBFF5FF78B}"/>
                  </a:ext>
                </a:extLst>
              </p:cNvPr>
              <p:cNvSpPr/>
              <p:nvPr/>
            </p:nvSpPr>
            <p:spPr>
              <a:xfrm>
                <a:off x="454070" y="4016091"/>
                <a:ext cx="336270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AU" sz="2400" b="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B89F978-6470-E5BC-91F5-FBBBFF5FF7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70" y="4016091"/>
                <a:ext cx="3362707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49A33F7-8DD7-39B8-F7E1-C4F736684A0C}"/>
                  </a:ext>
                </a:extLst>
              </p:cNvPr>
              <p:cNvSpPr/>
              <p:nvPr/>
            </p:nvSpPr>
            <p:spPr>
              <a:xfrm>
                <a:off x="199569" y="4390239"/>
                <a:ext cx="255914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Subst </a:t>
                </a:r>
                <a14:m>
                  <m:oMath xmlns:m="http://schemas.openxmlformats.org/officeDocument/2006/math"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AU" sz="2400" b="0" dirty="0"/>
                  <a:t> into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AU" sz="2400" b="0" dirty="0"/>
                  <a:t> 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49A33F7-8DD7-39B8-F7E1-C4F736684A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69" y="4390239"/>
                <a:ext cx="2559144" cy="461665"/>
              </a:xfrm>
              <a:prstGeom prst="rect">
                <a:avLst/>
              </a:prstGeom>
              <a:blipFill>
                <a:blip r:embed="rId9"/>
                <a:stretch>
                  <a:fillRect l="-3810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F0B96AA-38EA-5AFB-B889-300E4CC986FF}"/>
                  </a:ext>
                </a:extLst>
              </p:cNvPr>
              <p:cNvSpPr/>
              <p:nvPr/>
            </p:nvSpPr>
            <p:spPr>
              <a:xfrm>
                <a:off x="1399406" y="4785807"/>
                <a:ext cx="408854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−5</m:t>
                    </m:r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+6</m:t>
                    </m:r>
                  </m:oMath>
                </a14:m>
                <a:r>
                  <a:rPr lang="en-AU" sz="2400" b="0" dirty="0"/>
                  <a:t> 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F0B96AA-38EA-5AFB-B889-300E4CC986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406" y="4785807"/>
                <a:ext cx="4088543" cy="461665"/>
              </a:xfrm>
              <a:prstGeom prst="rect">
                <a:avLst/>
              </a:prstGeom>
              <a:blipFill>
                <a:blip r:embed="rId10"/>
                <a:stretch>
                  <a:fillRect l="-448" b="-105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C5C8C11-4CE6-B989-72B8-2C4961735EC6}"/>
                  </a:ext>
                </a:extLst>
              </p:cNvPr>
              <p:cNvSpPr/>
              <p:nvPr/>
            </p:nvSpPr>
            <p:spPr>
              <a:xfrm>
                <a:off x="1424426" y="5237243"/>
                <a:ext cx="408854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AU" sz="2400" b="0" dirty="0"/>
                  <a:t> 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C5C8C11-4CE6-B989-72B8-2C4961735E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426" y="5237243"/>
                <a:ext cx="4088543" cy="461665"/>
              </a:xfrm>
              <a:prstGeom prst="rect">
                <a:avLst/>
              </a:prstGeom>
              <a:blipFill>
                <a:blip r:embed="rId11"/>
                <a:stretch>
                  <a:fillRect l="-448" b="-105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34B5FC2-2C76-18CD-F0E3-6E50C3CEC434}"/>
                  </a:ext>
                </a:extLst>
              </p:cNvPr>
              <p:cNvSpPr/>
              <p:nvPr/>
            </p:nvSpPr>
            <p:spPr>
              <a:xfrm>
                <a:off x="971365" y="5720328"/>
                <a:ext cx="154623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∴(3,0)</m:t>
                      </m:r>
                    </m:oMath>
                  </m:oMathPara>
                </a14:m>
                <a:endParaRPr lang="en-AU" sz="2400" b="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34B5FC2-2C76-18CD-F0E3-6E50C3CEC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365" y="5720328"/>
                <a:ext cx="1546235" cy="461665"/>
              </a:xfrm>
              <a:prstGeom prst="rect">
                <a:avLst/>
              </a:prstGeom>
              <a:blipFill>
                <a:blip r:embed="rId1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277B236-B781-A5E6-23E6-E87CCA608CFC}"/>
                  </a:ext>
                </a:extLst>
              </p:cNvPr>
              <p:cNvSpPr/>
              <p:nvPr/>
            </p:nvSpPr>
            <p:spPr>
              <a:xfrm>
                <a:off x="5408794" y="2003043"/>
                <a:ext cx="443186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b) gradient</a:t>
                </a:r>
                <a14:m>
                  <m:oMath xmlns:m="http://schemas.openxmlformats.org/officeDocument/2006/math">
                    <m:r>
                      <a:rPr lang="en-AU" sz="24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AU" sz="2400" b="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277B236-B781-A5E6-23E6-E87CCA608C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794" y="2003043"/>
                <a:ext cx="4431861" cy="461665"/>
              </a:xfrm>
              <a:prstGeom prst="rect">
                <a:avLst/>
              </a:prstGeom>
              <a:blipFill>
                <a:blip r:embed="rId13"/>
                <a:stretch>
                  <a:fillRect l="-2063" t="-10667" b="-3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AA3E751-9B34-A13F-0B61-A58216A01867}"/>
                  </a:ext>
                </a:extLst>
              </p:cNvPr>
              <p:cNvSpPr/>
              <p:nvPr/>
            </p:nvSpPr>
            <p:spPr>
              <a:xfrm>
                <a:off x="5637670" y="2540207"/>
                <a:ext cx="350062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3=</m:t>
                      </m:r>
                      <m:r>
                        <a:rPr lang="en-AU" sz="2400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AU" sz="24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i="1" dirty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AU" sz="2400" b="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AA3E751-9B34-A13F-0B61-A58216A018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670" y="2540207"/>
                <a:ext cx="3500626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9A33D29-6634-DD3C-9304-05267D3235AB}"/>
                  </a:ext>
                </a:extLst>
              </p:cNvPr>
              <p:cNvSpPr/>
              <p:nvPr/>
            </p:nvSpPr>
            <p:spPr>
              <a:xfrm>
                <a:off x="5687670" y="3009566"/>
                <a:ext cx="350062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AU" sz="2400" b="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9A33D29-6634-DD3C-9304-05267D3235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7670" y="3009566"/>
                <a:ext cx="3500626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285AC1B-DB0B-65B1-53BD-93142939DBF2}"/>
                  </a:ext>
                </a:extLst>
              </p:cNvPr>
              <p:cNvSpPr/>
              <p:nvPr/>
            </p:nvSpPr>
            <p:spPr>
              <a:xfrm>
                <a:off x="5306308" y="3533006"/>
                <a:ext cx="255914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Subst </a:t>
                </a:r>
                <a14:m>
                  <m:oMath xmlns:m="http://schemas.openxmlformats.org/officeDocument/2006/math"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AU" sz="2400" b="0" dirty="0"/>
                  <a:t> into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AU" sz="2400" b="0" dirty="0"/>
                  <a:t> </a:t>
                </a: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285AC1B-DB0B-65B1-53BD-93142939DB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308" y="3533006"/>
                <a:ext cx="2559144" cy="461665"/>
              </a:xfrm>
              <a:prstGeom prst="rect">
                <a:avLst/>
              </a:prstGeom>
              <a:blipFill>
                <a:blip r:embed="rId16"/>
                <a:stretch>
                  <a:fillRect l="-3571" t="-10667" b="-3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6D5F9C1-80AD-1037-D801-75848D0F1BB8}"/>
                  </a:ext>
                </a:extLst>
              </p:cNvPr>
              <p:cNvSpPr/>
              <p:nvPr/>
            </p:nvSpPr>
            <p:spPr>
              <a:xfrm>
                <a:off x="6506145" y="3928574"/>
                <a:ext cx="408854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−5</m:t>
                    </m:r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+6</m:t>
                    </m:r>
                  </m:oMath>
                </a14:m>
                <a:r>
                  <a:rPr lang="en-AU" sz="2400" b="0" dirty="0"/>
                  <a:t> </a:t>
                </a: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6D5F9C1-80AD-1037-D801-75848D0F1B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45" y="3928574"/>
                <a:ext cx="4088543" cy="461665"/>
              </a:xfrm>
              <a:prstGeom prst="rect">
                <a:avLst/>
              </a:prstGeom>
              <a:blipFill>
                <a:blip r:embed="rId17"/>
                <a:stretch>
                  <a:fillRect l="-447" b="-105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DE5EBE3-C69C-2266-AB2A-A53C698F73C7}"/>
                  </a:ext>
                </a:extLst>
              </p:cNvPr>
              <p:cNvSpPr/>
              <p:nvPr/>
            </p:nvSpPr>
            <p:spPr>
              <a:xfrm>
                <a:off x="5687670" y="4371827"/>
                <a:ext cx="255914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AU" sz="2400" b="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DE5EBE3-C69C-2266-AB2A-A53C698F73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7670" y="4371827"/>
                <a:ext cx="2559144" cy="461665"/>
              </a:xfrm>
              <a:prstGeom prst="rect">
                <a:avLst/>
              </a:prstGeom>
              <a:blipFill>
                <a:blip r:embed="rId18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9EB9750-85C3-74A6-32A0-E9F41380008F}"/>
                  </a:ext>
                </a:extLst>
              </p:cNvPr>
              <p:cNvSpPr/>
              <p:nvPr/>
            </p:nvSpPr>
            <p:spPr>
              <a:xfrm>
                <a:off x="6072169" y="4935097"/>
                <a:ext cx="154623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∴(4,2)</m:t>
                      </m:r>
                    </m:oMath>
                  </m:oMathPara>
                </a14:m>
                <a:endParaRPr lang="en-AU" sz="2400" b="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9EB9750-85C3-74A6-32A0-E9F4138000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169" y="4935097"/>
                <a:ext cx="1546235" cy="461665"/>
              </a:xfrm>
              <a:prstGeom prst="rect">
                <a:avLst/>
              </a:prstGeom>
              <a:blipFill>
                <a:blip r:embed="rId19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133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B3488E7-1137-D530-9784-167DFEB54E78}"/>
                  </a:ext>
                </a:extLst>
              </p:cNvPr>
              <p:cNvSpPr/>
              <p:nvPr/>
            </p:nvSpPr>
            <p:spPr>
              <a:xfrm>
                <a:off x="-23058" y="665882"/>
                <a:ext cx="11762931" cy="16171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dirty="0"/>
                  <a:t>Find the values of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400" dirty="0"/>
                  <a:t>such that the tangent line to the curve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sz="2400" dirty="0"/>
                  <a:t> 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AU" sz="2400" dirty="0"/>
                  <a:t>:</a:t>
                </a:r>
              </a:p>
              <a:p>
                <a:pPr marL="457200" indent="-457200">
                  <a:buAutoNum type="alphaLcParenR"/>
                </a:pPr>
                <a:r>
                  <a:rPr lang="en-AU" sz="2400" dirty="0"/>
                  <a:t>Makes an angle of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45°</m:t>
                    </m:r>
                  </m:oMath>
                </a14:m>
                <a:r>
                  <a:rPr lang="en-AU" sz="2400" dirty="0"/>
                  <a:t> with the positive direction of the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AU" sz="2400" dirty="0"/>
                  <a:t>axis</a:t>
                </a:r>
              </a:p>
              <a:p>
                <a:pPr marL="457200" indent="-457200">
                  <a:buFontTx/>
                  <a:buAutoNum type="alphaLcParenR"/>
                </a:pPr>
                <a:r>
                  <a:rPr lang="en-AU" sz="2400" dirty="0"/>
                  <a:t>Makes an angle of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0°</m:t>
                    </m:r>
                  </m:oMath>
                </a14:m>
                <a:r>
                  <a:rPr lang="en-AU" sz="2400" dirty="0"/>
                  <a:t> with the positive direction of the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AU" sz="2400" dirty="0"/>
                  <a:t>axis</a:t>
                </a:r>
              </a:p>
              <a:p>
                <a:pPr marL="457200" indent="-457200">
                  <a:buFontTx/>
                  <a:buAutoNum type="alphaLcParenR"/>
                </a:pPr>
                <a:r>
                  <a:rPr lang="en-AU" sz="2400" dirty="0"/>
                  <a:t>Makes an angle of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20°</m:t>
                    </m:r>
                  </m:oMath>
                </a14:m>
                <a:r>
                  <a:rPr lang="en-AU" sz="2400" dirty="0"/>
                  <a:t> with the positive direction of the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AU" sz="2400" dirty="0"/>
                  <a:t>axis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B3488E7-1137-D530-9784-167DFEB54E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058" y="665882"/>
                <a:ext cx="11762931" cy="1617174"/>
              </a:xfrm>
              <a:prstGeom prst="rect">
                <a:avLst/>
              </a:prstGeom>
              <a:blipFill>
                <a:blip r:embed="rId3"/>
                <a:stretch>
                  <a:fillRect l="-829" t="-1128" b="-789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E9C1F87-D75A-4BC4-5E5B-A51A700D848C}"/>
                  </a:ext>
                </a:extLst>
              </p:cNvPr>
              <p:cNvSpPr/>
              <p:nvPr/>
            </p:nvSpPr>
            <p:spPr>
              <a:xfrm>
                <a:off x="270960" y="3163653"/>
                <a:ext cx="443186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Recall gradient</a:t>
                </a:r>
                <a14:m>
                  <m:oMath xmlns:m="http://schemas.openxmlformats.org/officeDocument/2006/math">
                    <m:r>
                      <a:rPr lang="en-AU" sz="2400" b="0" i="0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AU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400" i="0" dirty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AU" sz="2400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AU" sz="2400" b="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E9C1F87-D75A-4BC4-5E5B-A51A700D84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60" y="3163653"/>
                <a:ext cx="4431861" cy="461665"/>
              </a:xfrm>
              <a:prstGeom prst="rect">
                <a:avLst/>
              </a:prstGeom>
              <a:blipFill>
                <a:blip r:embed="rId4"/>
                <a:stretch>
                  <a:fillRect l="-2063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07AB667-23DE-7328-5ED9-3EABAB1BF481}"/>
                  </a:ext>
                </a:extLst>
              </p:cNvPr>
              <p:cNvSpPr/>
              <p:nvPr/>
            </p:nvSpPr>
            <p:spPr>
              <a:xfrm>
                <a:off x="-23058" y="3706734"/>
                <a:ext cx="443186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b="0" dirty="0"/>
                  <a:t> gradient</a:t>
                </a:r>
                <a14:m>
                  <m:oMath xmlns:m="http://schemas.openxmlformats.org/officeDocument/2006/math">
                    <m:r>
                      <a:rPr lang="en-AU" sz="2400" b="0" i="0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AU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400" i="0" dirty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AU" sz="2400" b="0" i="1" dirty="0" smtClean="0">
                            <a:latin typeface="Cambria Math" panose="02040503050406030204" pitchFamily="18" charset="0"/>
                          </a:rPr>
                          <m:t>45°</m:t>
                        </m:r>
                      </m:e>
                    </m:func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AU" sz="2400" b="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07AB667-23DE-7328-5ED9-3EABAB1BF4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058" y="3706734"/>
                <a:ext cx="4431861" cy="461665"/>
              </a:xfrm>
              <a:prstGeom prst="rect">
                <a:avLst/>
              </a:prstGeom>
              <a:blipFill>
                <a:blip r:embed="rId5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BC822FF-CCA2-0DA8-59A5-A9F2798BB703}"/>
                  </a:ext>
                </a:extLst>
              </p:cNvPr>
              <p:cNvSpPr/>
              <p:nvPr/>
            </p:nvSpPr>
            <p:spPr>
              <a:xfrm>
                <a:off x="-88568" y="2340516"/>
                <a:ext cx="2575459" cy="7936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AU" sz="2400" b="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BC822FF-CCA2-0DA8-59A5-A9F2798BB7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8568" y="2340516"/>
                <a:ext cx="2575459" cy="7936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92753B5-B612-816D-85ED-FE107DF6F823}"/>
                  </a:ext>
                </a:extLst>
              </p:cNvPr>
              <p:cNvSpPr/>
              <p:nvPr/>
            </p:nvSpPr>
            <p:spPr>
              <a:xfrm>
                <a:off x="504590" y="4130232"/>
                <a:ext cx="206542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1=2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AU" sz="2400" b="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92753B5-B612-816D-85ED-FE107DF6F8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590" y="4130232"/>
                <a:ext cx="2065427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C94FF04-D9D2-9CD4-11A0-C66B24B1C76F}"/>
                  </a:ext>
                </a:extLst>
              </p:cNvPr>
              <p:cNvSpPr/>
              <p:nvPr/>
            </p:nvSpPr>
            <p:spPr>
              <a:xfrm>
                <a:off x="432328" y="4505915"/>
                <a:ext cx="165835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AU" sz="2400" b="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C94FF04-D9D2-9CD4-11A0-C66B24B1C7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28" y="4505915"/>
                <a:ext cx="165835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0FE6300-B54B-C015-88AB-A7C4F006B5F6}"/>
                  </a:ext>
                </a:extLst>
              </p:cNvPr>
              <p:cNvSpPr/>
              <p:nvPr/>
            </p:nvSpPr>
            <p:spPr>
              <a:xfrm>
                <a:off x="3572195" y="2283056"/>
                <a:ext cx="4431861" cy="7033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b="0" dirty="0"/>
                  <a:t> gradient</a:t>
                </a:r>
                <a14:m>
                  <m:oMath xmlns:m="http://schemas.openxmlformats.org/officeDocument/2006/math">
                    <m:r>
                      <a:rPr lang="en-AU" sz="2400" b="0" i="0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AU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400" i="0" dirty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AU" sz="2400" b="0" i="1" dirty="0" smtClean="0">
                            <a:latin typeface="Cambria Math" panose="02040503050406030204" pitchFamily="18" charset="0"/>
                          </a:rPr>
                          <m:t>30°</m:t>
                        </m:r>
                      </m:e>
                    </m:func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AU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AU" sz="24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den>
                    </m:f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AU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AU" sz="24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AU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AU" sz="2400" b="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0FE6300-B54B-C015-88AB-A7C4F006B5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195" y="2283056"/>
                <a:ext cx="4431861" cy="703334"/>
              </a:xfrm>
              <a:prstGeom prst="rect">
                <a:avLst/>
              </a:prstGeom>
              <a:blipFill>
                <a:blip r:embed="rId9"/>
                <a:stretch>
                  <a:fillRect b="-521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3F4CE1B-2991-CD5B-EDCE-5367D6EB0331}"/>
                  </a:ext>
                </a:extLst>
              </p:cNvPr>
              <p:cNvSpPr/>
              <p:nvPr/>
            </p:nvSpPr>
            <p:spPr>
              <a:xfrm>
                <a:off x="4154017" y="2899695"/>
                <a:ext cx="2681955" cy="8693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AU" sz="2400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4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AU" sz="24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AU" sz="2400" b="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3F4CE1B-2991-CD5B-EDCE-5367D6EB03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017" y="2899695"/>
                <a:ext cx="2681955" cy="86934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32A117E-603E-5755-F368-8E62DEFC8796}"/>
                  </a:ext>
                </a:extLst>
              </p:cNvPr>
              <p:cNvSpPr/>
              <p:nvPr/>
            </p:nvSpPr>
            <p:spPr>
              <a:xfrm>
                <a:off x="4154017" y="3815144"/>
                <a:ext cx="2681955" cy="8693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AU" sz="2400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4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AU" sz="24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+1=2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2400" b="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32A117E-603E-5755-F368-8E62DEFC87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017" y="3815144"/>
                <a:ext cx="2681955" cy="86934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86F95D7-9B80-9310-B896-D87F288553D5}"/>
                  </a:ext>
                </a:extLst>
              </p:cNvPr>
              <p:cNvSpPr/>
              <p:nvPr/>
            </p:nvSpPr>
            <p:spPr>
              <a:xfrm>
                <a:off x="4697113" y="4459443"/>
                <a:ext cx="2681955" cy="8693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AU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4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2400" b="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86F95D7-9B80-9310-B896-D87F28855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7113" y="4459443"/>
                <a:ext cx="2681955" cy="86934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0BC8D04-97EB-5F52-8EE6-630AA082AE78}"/>
                  </a:ext>
                </a:extLst>
              </p:cNvPr>
              <p:cNvSpPr/>
              <p:nvPr/>
            </p:nvSpPr>
            <p:spPr>
              <a:xfrm>
                <a:off x="4697112" y="5367157"/>
                <a:ext cx="2681955" cy="8693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AU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4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num>
                        <m:den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AU" sz="2400" b="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0BC8D04-97EB-5F52-8EE6-630AA082AE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7112" y="5367157"/>
                <a:ext cx="2681955" cy="86934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833E29B-E726-B045-9A67-7BCF008C6A5E}"/>
                  </a:ext>
                </a:extLst>
              </p:cNvPr>
              <p:cNvSpPr/>
              <p:nvPr/>
            </p:nvSpPr>
            <p:spPr>
              <a:xfrm>
                <a:off x="7455252" y="2896870"/>
                <a:ext cx="443186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b="0" dirty="0"/>
                  <a:t> gradient</a:t>
                </a:r>
                <a14:m>
                  <m:oMath xmlns:m="http://schemas.openxmlformats.org/officeDocument/2006/math">
                    <m:r>
                      <a:rPr lang="en-AU" sz="2400" b="0" i="0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AU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400" i="0" dirty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AU" sz="2400" b="0" i="1" dirty="0" smtClean="0">
                            <a:latin typeface="Cambria Math" panose="02040503050406030204" pitchFamily="18" charset="0"/>
                          </a:rPr>
                          <m:t>120°</m:t>
                        </m:r>
                      </m:e>
                    </m:func>
                  </m:oMath>
                </a14:m>
                <a:endParaRPr lang="en-AU" sz="2400" b="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833E29B-E726-B045-9A67-7BCF008C6A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252" y="2896870"/>
                <a:ext cx="4431861" cy="461665"/>
              </a:xfrm>
              <a:prstGeom prst="rect">
                <a:avLst/>
              </a:prstGeom>
              <a:blipFill>
                <a:blip r:embed="rId1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9D4F24D-915C-FB4D-5948-357E79C3C742}"/>
                  </a:ext>
                </a:extLst>
              </p:cNvPr>
              <p:cNvSpPr/>
              <p:nvPr/>
            </p:nvSpPr>
            <p:spPr>
              <a:xfrm>
                <a:off x="7455252" y="3340941"/>
                <a:ext cx="443186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0" dirty="0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 i="0" dirty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60°</m:t>
                          </m:r>
                        </m:e>
                      </m:func>
                    </m:oMath>
                  </m:oMathPara>
                </a14:m>
                <a:endParaRPr lang="en-AU" sz="2400" b="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9D4F24D-915C-FB4D-5948-357E79C3C7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252" y="3340941"/>
                <a:ext cx="4431861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938731F-399A-0804-E0AE-7CA93FF247B5}"/>
                  </a:ext>
                </a:extLst>
              </p:cNvPr>
              <p:cNvSpPr/>
              <p:nvPr/>
            </p:nvSpPr>
            <p:spPr>
              <a:xfrm>
                <a:off x="7455251" y="3800002"/>
                <a:ext cx="4431861" cy="5052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0" dirty="0" smtClean="0">
                          <a:latin typeface="Cambria Math" panose="02040503050406030204" pitchFamily="18" charset="0"/>
                        </a:rPr>
                        <m:t>=−</m:t>
                      </m:r>
                      <m:rad>
                        <m:radPr>
                          <m:degHide m:val="on"/>
                          <m:ctrlP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AU" sz="2400" b="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938731F-399A-0804-E0AE-7CA93FF247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251" y="3800002"/>
                <a:ext cx="4431861" cy="50520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15166B9-D818-F14B-B171-09C621BEF383}"/>
                  </a:ext>
                </a:extLst>
              </p:cNvPr>
              <p:cNvSpPr/>
              <p:nvPr/>
            </p:nvSpPr>
            <p:spPr>
              <a:xfrm>
                <a:off x="8004056" y="4431883"/>
                <a:ext cx="2681955" cy="5052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AU" sz="2400" b="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15166B9-D818-F14B-B171-09C621BEF3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056" y="4431883"/>
                <a:ext cx="2681955" cy="50520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000497A-3A69-8E83-3921-E98653BA9313}"/>
                  </a:ext>
                </a:extLst>
              </p:cNvPr>
              <p:cNvSpPr/>
              <p:nvPr/>
            </p:nvSpPr>
            <p:spPr>
              <a:xfrm>
                <a:off x="8198019" y="4937086"/>
                <a:ext cx="2681955" cy="5052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=1−</m:t>
                      </m:r>
                      <m:rad>
                        <m:radPr>
                          <m:degHide m:val="on"/>
                          <m:ctrlP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AU" sz="2400" b="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000497A-3A69-8E83-3921-E98653BA93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019" y="4937086"/>
                <a:ext cx="2681955" cy="50520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AC8D261-DC53-4CED-A1B3-E6D08D4A9AE3}"/>
                  </a:ext>
                </a:extLst>
              </p:cNvPr>
              <p:cNvSpPr/>
              <p:nvPr/>
            </p:nvSpPr>
            <p:spPr>
              <a:xfrm>
                <a:off x="8198019" y="5442289"/>
                <a:ext cx="2681955" cy="8669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ad>
                            <m:radPr>
                              <m:degHide m:val="on"/>
                              <m:ctrlPr>
                                <a:rPr lang="en-AU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4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2400" b="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AC8D261-DC53-4CED-A1B3-E6D08D4A9A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019" y="5442289"/>
                <a:ext cx="2681955" cy="86696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395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454" y="2840814"/>
            <a:ext cx="5506546" cy="32625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1113" y="594022"/>
            <a:ext cx="117140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/>
              <a:t>Consider the graph and determine the positive or negative nature of the gradient of the curve at points, P, Q, R, S, T</a:t>
            </a:r>
            <a:endParaRPr lang="en-A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49447" y="1510841"/>
                <a:ext cx="7305059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800" dirty="0"/>
                  <a:t>At point P, the gradient of the tangent is positive.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47" y="1510841"/>
                <a:ext cx="7305059" cy="954107"/>
              </a:xfrm>
              <a:prstGeom prst="rect">
                <a:avLst/>
              </a:prstGeom>
              <a:blipFill rotWithShape="0">
                <a:blip r:embed="rId3"/>
                <a:stretch>
                  <a:fillRect l="-1668" t="-6410" r="-183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347505" y="2513959"/>
                <a:ext cx="7305060" cy="892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800" dirty="0"/>
                  <a:t>At point Q, the gradient of the tangent is 0.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AU" sz="2000" dirty="0"/>
                  <a:t> </a:t>
                </a: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05" y="2513959"/>
                <a:ext cx="7305060" cy="892552"/>
              </a:xfrm>
              <a:prstGeom prst="rect">
                <a:avLst/>
              </a:prstGeom>
              <a:blipFill rotWithShape="0">
                <a:blip r:embed="rId4"/>
                <a:stretch>
                  <a:fillRect l="-1669" t="-6122" b="-884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76282" y="3466950"/>
                <a:ext cx="6592380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800" dirty="0"/>
                  <a:t>At point R, the gradient of the tangent is negative,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AU" sz="20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82" y="3466950"/>
                <a:ext cx="6592380" cy="954107"/>
              </a:xfrm>
              <a:prstGeom prst="rect">
                <a:avLst/>
              </a:prstGeom>
              <a:blipFill rotWithShape="0">
                <a:blip r:embed="rId5"/>
                <a:stretch>
                  <a:fillRect l="-1848" t="-6410" b="-1794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26465" y="4584485"/>
                <a:ext cx="8023928" cy="892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800" dirty="0"/>
                  <a:t>At point S, the gradient of the tangent is 0.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AU" sz="2000" dirty="0"/>
                  <a:t> </a:t>
                </a: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65" y="4584485"/>
                <a:ext cx="8023928" cy="892552"/>
              </a:xfrm>
              <a:prstGeom prst="rect">
                <a:avLst/>
              </a:prstGeom>
              <a:blipFill rotWithShape="0">
                <a:blip r:embed="rId6"/>
                <a:stretch>
                  <a:fillRect l="-1520" t="-6164" b="-958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276282" y="5543242"/>
                <a:ext cx="8054118" cy="892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800" dirty="0"/>
                  <a:t>At point T, the gradient of the tangent is positive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400" i="1">
                          <a:latin typeface="Cambria Math" panose="02040503050406030204" pitchFamily="18" charset="0"/>
                        </a:rPr>
                        <m:t>&gt;0</m:t>
                      </m:r>
                      <m:r>
                        <a:rPr lang="en-AU" sz="24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82" y="5543242"/>
                <a:ext cx="8054118" cy="892552"/>
              </a:xfrm>
              <a:prstGeom prst="rect">
                <a:avLst/>
              </a:prstGeom>
              <a:blipFill rotWithShape="0">
                <a:blip r:embed="rId7"/>
                <a:stretch>
                  <a:fillRect l="-1513" t="-6122" b="-81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/>
              <p14:cNvContentPartPr/>
              <p14:nvPr/>
            </p14:nvContentPartPr>
            <p14:xfrm>
              <a:off x="6673782" y="3591933"/>
              <a:ext cx="807120" cy="173052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54342" y="3570333"/>
                <a:ext cx="848160" cy="177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" name="Ink 21"/>
              <p14:cNvContentPartPr/>
              <p14:nvPr/>
            </p14:nvContentPartPr>
            <p14:xfrm>
              <a:off x="7311702" y="3794253"/>
              <a:ext cx="11880" cy="792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301982" y="3784173"/>
                <a:ext cx="3168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4" name="Ink 23"/>
              <p14:cNvContentPartPr/>
              <p14:nvPr/>
            </p14:nvContentPartPr>
            <p14:xfrm>
              <a:off x="7344462" y="3716133"/>
              <a:ext cx="1847520" cy="8928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36182" y="3690933"/>
                <a:ext cx="188064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" name="Ink 25"/>
              <p14:cNvContentPartPr/>
              <p14:nvPr/>
            </p14:nvContentPartPr>
            <p14:xfrm>
              <a:off x="8692662" y="3962013"/>
              <a:ext cx="810720" cy="104184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675022" y="3945093"/>
                <a:ext cx="851400" cy="10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8" name="Ink 27"/>
              <p14:cNvContentPartPr/>
              <p14:nvPr/>
            </p14:nvContentPartPr>
            <p14:xfrm>
              <a:off x="9173982" y="5553213"/>
              <a:ext cx="1799640" cy="7740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156342" y="5537733"/>
                <a:ext cx="184068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0" name="Ink 29"/>
              <p14:cNvContentPartPr/>
              <p14:nvPr/>
            </p14:nvContentPartPr>
            <p14:xfrm>
              <a:off x="10614702" y="3827733"/>
              <a:ext cx="678600" cy="159876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593462" y="3820173"/>
                <a:ext cx="707400" cy="16264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D0498DC-EB37-C39A-B03B-AED1E03EE90E}"/>
              </a:ext>
            </a:extLst>
          </p:cNvPr>
          <p:cNvSpPr txBox="1"/>
          <p:nvPr/>
        </p:nvSpPr>
        <p:spPr>
          <a:xfrm>
            <a:off x="-23058" y="9247"/>
            <a:ext cx="481321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Activating Prior Knowledge</a:t>
            </a:r>
          </a:p>
        </p:txBody>
      </p:sp>
    </p:spTree>
    <p:extLst>
      <p:ext uri="{BB962C8B-B14F-4D97-AF65-F5344CB8AC3E}">
        <p14:creationId xmlns:p14="http://schemas.microsoft.com/office/powerpoint/2010/main" val="408214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9" grpId="0"/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0070C0"/>
      </a:accent2>
      <a:accent3>
        <a:srgbClr val="A5A5A5"/>
      </a:accent3>
      <a:accent4>
        <a:srgbClr val="002060"/>
      </a:accent4>
      <a:accent5>
        <a:srgbClr val="4472C4"/>
      </a:accent5>
      <a:accent6>
        <a:srgbClr val="70AD47"/>
      </a:accent6>
      <a:hlink>
        <a:srgbClr val="0563C1"/>
      </a:hlink>
      <a:folHlink>
        <a:srgbClr val="034A9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9563</TotalTime>
  <Words>1133</Words>
  <Application>Microsoft Office PowerPoint</Application>
  <PresentationFormat>Widescreen</PresentationFormat>
  <Paragraphs>143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PowerPoint Presentation</vt:lpstr>
      <vt:lpstr>Rules of Derivative</vt:lpstr>
      <vt:lpstr>Multiplication rule by constant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1D</dc:title>
  <dc:creator>l k</dc:creator>
  <cp:lastModifiedBy>TAN Mei Yi [Harrisdale Senior High School]</cp:lastModifiedBy>
  <cp:revision>561</cp:revision>
  <dcterms:created xsi:type="dcterms:W3CDTF">2020-02-17T13:56:23Z</dcterms:created>
  <dcterms:modified xsi:type="dcterms:W3CDTF">2022-11-22T03:56:29Z</dcterms:modified>
</cp:coreProperties>
</file>